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7"/>
  </p:notesMasterIdLst>
  <p:handoutMasterIdLst>
    <p:handoutMasterId r:id="rId28"/>
  </p:handoutMasterIdLst>
  <p:sldIdLst>
    <p:sldId id="259" r:id="rId5"/>
    <p:sldId id="263" r:id="rId6"/>
    <p:sldId id="292" r:id="rId7"/>
    <p:sldId id="336" r:id="rId8"/>
    <p:sldId id="337" r:id="rId9"/>
    <p:sldId id="338" r:id="rId10"/>
    <p:sldId id="339" r:id="rId11"/>
    <p:sldId id="340" r:id="rId12"/>
    <p:sldId id="323" r:id="rId13"/>
    <p:sldId id="343" r:id="rId14"/>
    <p:sldId id="344" r:id="rId15"/>
    <p:sldId id="281" r:id="rId16"/>
    <p:sldId id="341" r:id="rId17"/>
    <p:sldId id="346" r:id="rId18"/>
    <p:sldId id="348" r:id="rId19"/>
    <p:sldId id="350" r:id="rId20"/>
    <p:sldId id="347" r:id="rId21"/>
    <p:sldId id="351" r:id="rId22"/>
    <p:sldId id="352" r:id="rId23"/>
    <p:sldId id="333" r:id="rId24"/>
    <p:sldId id="353" r:id="rId25"/>
    <p:sldId id="262"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onsolas" panose="020B0609020204030204" pitchFamily="49" charset="0"/>
      <p:regular r:id="rId33"/>
      <p:bold r:id="rId34"/>
      <p:italic r:id="rId35"/>
      <p:boldItalic r:id="rId36"/>
    </p:embeddedFont>
    <p:embeddedFont>
      <p:font typeface="Museo300-Regular" panose="02000000000000000000" pitchFamily="2" charset="0"/>
      <p:regular r:id="rId37"/>
    </p:embeddedFont>
    <p:embeddedFont>
      <p:font typeface="Museo900-Regular" panose="02000000000000000000" pitchFamily="2" charset="0"/>
      <p:bold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0" clrIdx="0">
    <p:extLst>
      <p:ext uri="{19B8F6BF-5375-455C-9EA6-DF929625EA0E}">
        <p15:presenceInfo xmlns:p15="http://schemas.microsoft.com/office/powerpoint/2012/main" userId="S::james.franklin@pgonline.co.uk::cf915d05-507f-491f-b4a6-b2aa085ee4b1" providerId="AD"/>
      </p:ext>
    </p:extLst>
  </p:cmAuthor>
  <p:cmAuthor id="2" name="Rob Heathcote" initials="RH" lastIdx="24" clrIdx="1">
    <p:extLst>
      <p:ext uri="{19B8F6BF-5375-455C-9EA6-DF929625EA0E}">
        <p15:presenceInfo xmlns:p15="http://schemas.microsoft.com/office/powerpoint/2012/main" userId="S-1-12-1-1648466232-1137319709-3603900307-1078233537" providerId="AD"/>
      </p:ext>
    </p:extLst>
  </p:cmAuthor>
  <p:cmAuthor id="3" name="Mike Bloys" initials="MB" lastIdx="1" clrIdx="2">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D2F8"/>
    <a:srgbClr val="D2F072"/>
    <a:srgbClr val="1664D7"/>
    <a:srgbClr val="DA116D"/>
    <a:srgbClr val="E1DDDA"/>
    <a:srgbClr val="FF8A00"/>
    <a:srgbClr val="0F408C"/>
    <a:srgbClr val="0F4028"/>
    <a:srgbClr val="E1E3E5"/>
    <a:srgbClr val="DFE1E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2AFE2F-C126-465C-A916-20FF0F2CD5C3}" v="3" dt="2020-10-12T14:19:55.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91"/>
    <p:restoredTop sz="94754"/>
  </p:normalViewPr>
  <p:slideViewPr>
    <p:cSldViewPr snapToGrid="0" snapToObjects="1" showGuides="1">
      <p:cViewPr varScale="1">
        <p:scale>
          <a:sx n="104" d="100"/>
          <a:sy n="104" d="100"/>
        </p:scale>
        <p:origin x="1884" y="108"/>
      </p:cViewPr>
      <p:guideLst>
        <p:guide orient="horz" pos="1911"/>
        <p:guide pos="3061"/>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E42AFE2F-C126-465C-A916-20FF0F2CD5C3}"/>
    <pc:docChg chg="undo redo custSel addSld delSld modSld sldOrd">
      <pc:chgData name="James Franklin" userId="cf915d05-507f-491f-b4a6-b2aa085ee4b1" providerId="ADAL" clId="{E42AFE2F-C126-465C-A916-20FF0F2CD5C3}" dt="2020-10-12T14:19:56.866" v="8107" actId="2696"/>
      <pc:docMkLst>
        <pc:docMk/>
      </pc:docMkLst>
      <pc:sldChg chg="modSp del">
        <pc:chgData name="James Franklin" userId="cf915d05-507f-491f-b4a6-b2aa085ee4b1" providerId="ADAL" clId="{E42AFE2F-C126-465C-A916-20FF0F2CD5C3}" dt="2020-10-12T14:18:23.025" v="8099" actId="2696"/>
        <pc:sldMkLst>
          <pc:docMk/>
          <pc:sldMk cId="1285750588" sldId="261"/>
        </pc:sldMkLst>
        <pc:spChg chg="mod">
          <ac:chgData name="James Franklin" userId="cf915d05-507f-491f-b4a6-b2aa085ee4b1" providerId="ADAL" clId="{E42AFE2F-C126-465C-A916-20FF0F2CD5C3}" dt="2020-09-28T15:30:30.424" v="1683" actId="20577"/>
          <ac:spMkLst>
            <pc:docMk/>
            <pc:sldMk cId="1285750588" sldId="261"/>
            <ac:spMk id="2" creationId="{58C945CB-5630-41E9-9267-B8F639BF7F5C}"/>
          </ac:spMkLst>
        </pc:spChg>
        <pc:spChg chg="mod">
          <ac:chgData name="James Franklin" userId="cf915d05-507f-491f-b4a6-b2aa085ee4b1" providerId="ADAL" clId="{E42AFE2F-C126-465C-A916-20FF0F2CD5C3}" dt="2020-09-28T15:30:32.465" v="1685" actId="20577"/>
          <ac:spMkLst>
            <pc:docMk/>
            <pc:sldMk cId="1285750588" sldId="261"/>
            <ac:spMk id="3" creationId="{6338EB42-71DD-4FCA-A72C-ADFBAB117FEA}"/>
          </ac:spMkLst>
        </pc:spChg>
      </pc:sldChg>
      <pc:sldChg chg="modSp">
        <pc:chgData name="James Franklin" userId="cf915d05-507f-491f-b4a6-b2aa085ee4b1" providerId="ADAL" clId="{E42AFE2F-C126-465C-A916-20FF0F2CD5C3}" dt="2020-09-30T14:47:34.486" v="7229" actId="14"/>
        <pc:sldMkLst>
          <pc:docMk/>
          <pc:sldMk cId="178399161" sldId="263"/>
        </pc:sldMkLst>
        <pc:spChg chg="mod">
          <ac:chgData name="James Franklin" userId="cf915d05-507f-491f-b4a6-b2aa085ee4b1" providerId="ADAL" clId="{E42AFE2F-C126-465C-A916-20FF0F2CD5C3}" dt="2020-09-30T14:47:34.486" v="7229" actId="14"/>
          <ac:spMkLst>
            <pc:docMk/>
            <pc:sldMk cId="178399161" sldId="263"/>
            <ac:spMk id="3" creationId="{8841C565-F8A1-4DE6-88F1-F82B859E4087}"/>
          </ac:spMkLst>
        </pc:spChg>
      </pc:sldChg>
      <pc:sldChg chg="modSp ord">
        <pc:chgData name="James Franklin" userId="cf915d05-507f-491f-b4a6-b2aa085ee4b1" providerId="ADAL" clId="{E42AFE2F-C126-465C-A916-20FF0F2CD5C3}" dt="2020-10-12T14:19:10.933" v="8103" actId="20577"/>
        <pc:sldMkLst>
          <pc:docMk/>
          <pc:sldMk cId="1305971594" sldId="281"/>
        </pc:sldMkLst>
        <pc:spChg chg="mod">
          <ac:chgData name="James Franklin" userId="cf915d05-507f-491f-b4a6-b2aa085ee4b1" providerId="ADAL" clId="{E42AFE2F-C126-465C-A916-20FF0F2CD5C3}" dt="2020-09-30T08:49:26.349" v="4771" actId="20577"/>
          <ac:spMkLst>
            <pc:docMk/>
            <pc:sldMk cId="1305971594" sldId="281"/>
            <ac:spMk id="2" creationId="{58C945CB-5630-41E9-9267-B8F639BF7F5C}"/>
          </ac:spMkLst>
        </pc:spChg>
        <pc:spChg chg="mod">
          <ac:chgData name="James Franklin" userId="cf915d05-507f-491f-b4a6-b2aa085ee4b1" providerId="ADAL" clId="{E42AFE2F-C126-465C-A916-20FF0F2CD5C3}" dt="2020-10-12T14:19:10.933" v="8103" actId="20577"/>
          <ac:spMkLst>
            <pc:docMk/>
            <pc:sldMk cId="1305971594" sldId="281"/>
            <ac:spMk id="3" creationId="{6338EB42-71DD-4FCA-A72C-ADFBAB117FEA}"/>
          </ac:spMkLst>
        </pc:spChg>
      </pc:sldChg>
      <pc:sldChg chg="addSp delSp modSp">
        <pc:chgData name="James Franklin" userId="cf915d05-507f-491f-b4a6-b2aa085ee4b1" providerId="ADAL" clId="{E42AFE2F-C126-465C-A916-20FF0F2CD5C3}" dt="2020-09-28T14:12:14.002" v="126" actId="1076"/>
        <pc:sldMkLst>
          <pc:docMk/>
          <pc:sldMk cId="2321761915" sldId="292"/>
        </pc:sldMkLst>
        <pc:spChg chg="mod">
          <ac:chgData name="James Franklin" userId="cf915d05-507f-491f-b4a6-b2aa085ee4b1" providerId="ADAL" clId="{E42AFE2F-C126-465C-A916-20FF0F2CD5C3}" dt="2020-09-28T14:11:45.698" v="124" actId="20577"/>
          <ac:spMkLst>
            <pc:docMk/>
            <pc:sldMk cId="2321761915" sldId="292"/>
            <ac:spMk id="3" creationId="{8FE7E0B0-7B1D-41D3-B25C-1811F92879A4}"/>
          </ac:spMkLst>
        </pc:spChg>
        <pc:spChg chg="mod">
          <ac:chgData name="James Franklin" userId="cf915d05-507f-491f-b4a6-b2aa085ee4b1" providerId="ADAL" clId="{E42AFE2F-C126-465C-A916-20FF0F2CD5C3}" dt="2020-09-28T14:10:53.746" v="61" actId="1076"/>
          <ac:spMkLst>
            <pc:docMk/>
            <pc:sldMk cId="2321761915" sldId="292"/>
            <ac:spMk id="8" creationId="{EE32F5BE-F3EA-46EF-BC7A-4FBC75925275}"/>
          </ac:spMkLst>
        </pc:spChg>
        <pc:spChg chg="mod">
          <ac:chgData name="James Franklin" userId="cf915d05-507f-491f-b4a6-b2aa085ee4b1" providerId="ADAL" clId="{E42AFE2F-C126-465C-A916-20FF0F2CD5C3}" dt="2020-09-28T14:12:14.002" v="126" actId="1076"/>
          <ac:spMkLst>
            <pc:docMk/>
            <pc:sldMk cId="2321761915" sldId="292"/>
            <ac:spMk id="9" creationId="{C899FE81-391C-454E-98CE-B4456C370CAD}"/>
          </ac:spMkLst>
        </pc:spChg>
        <pc:spChg chg="mod">
          <ac:chgData name="James Franklin" userId="cf915d05-507f-491f-b4a6-b2aa085ee4b1" providerId="ADAL" clId="{E42AFE2F-C126-465C-A916-20FF0F2CD5C3}" dt="2020-09-28T14:11:18.234" v="63" actId="1076"/>
          <ac:spMkLst>
            <pc:docMk/>
            <pc:sldMk cId="2321761915" sldId="292"/>
            <ac:spMk id="11" creationId="{69A2541F-16A1-4259-A56B-E9957B0BEA09}"/>
          </ac:spMkLst>
        </pc:spChg>
        <pc:picChg chg="del mod">
          <ac:chgData name="James Franklin" userId="cf915d05-507f-491f-b4a6-b2aa085ee4b1" providerId="ADAL" clId="{E42AFE2F-C126-465C-A916-20FF0F2CD5C3}" dt="2020-09-28T13:57:10.339" v="7" actId="478"/>
          <ac:picMkLst>
            <pc:docMk/>
            <pc:sldMk cId="2321761915" sldId="292"/>
            <ac:picMk id="4" creationId="{30A25422-3787-4187-AAF3-F8AED912E9BB}"/>
          </ac:picMkLst>
        </pc:picChg>
        <pc:picChg chg="add del mod">
          <ac:chgData name="James Franklin" userId="cf915d05-507f-491f-b4a6-b2aa085ee4b1" providerId="ADAL" clId="{E42AFE2F-C126-465C-A916-20FF0F2CD5C3}" dt="2020-09-28T14:03:18.618" v="13" actId="478"/>
          <ac:picMkLst>
            <pc:docMk/>
            <pc:sldMk cId="2321761915" sldId="292"/>
            <ac:picMk id="5" creationId="{32E8DDF5-EEB0-4BE8-8486-69BFD7DBD801}"/>
          </ac:picMkLst>
        </pc:picChg>
        <pc:picChg chg="del">
          <ac:chgData name="James Franklin" userId="cf915d05-507f-491f-b4a6-b2aa085ee4b1" providerId="ADAL" clId="{E42AFE2F-C126-465C-A916-20FF0F2CD5C3}" dt="2020-09-28T13:57:11.370" v="9" actId="478"/>
          <ac:picMkLst>
            <pc:docMk/>
            <pc:sldMk cId="2321761915" sldId="292"/>
            <ac:picMk id="6" creationId="{B4ACC10E-F5B8-4791-A350-B8E695190E23}"/>
          </ac:picMkLst>
        </pc:picChg>
        <pc:picChg chg="del">
          <ac:chgData name="James Franklin" userId="cf915d05-507f-491f-b4a6-b2aa085ee4b1" providerId="ADAL" clId="{E42AFE2F-C126-465C-A916-20FF0F2CD5C3}" dt="2020-09-28T13:57:10.795" v="8" actId="478"/>
          <ac:picMkLst>
            <pc:docMk/>
            <pc:sldMk cId="2321761915" sldId="292"/>
            <ac:picMk id="7" creationId="{ED97721E-A7E0-44B8-91D7-1F1F7F168C51}"/>
          </ac:picMkLst>
        </pc:picChg>
        <pc:picChg chg="add mod">
          <ac:chgData name="James Franklin" userId="cf915d05-507f-491f-b4a6-b2aa085ee4b1" providerId="ADAL" clId="{E42AFE2F-C126-465C-A916-20FF0F2CD5C3}" dt="2020-09-28T14:04:18.289" v="16" actId="1076"/>
          <ac:picMkLst>
            <pc:docMk/>
            <pc:sldMk cId="2321761915" sldId="292"/>
            <ac:picMk id="10" creationId="{C0947869-6823-4D44-B1C3-693C8954791B}"/>
          </ac:picMkLst>
        </pc:picChg>
        <pc:picChg chg="add mod">
          <ac:chgData name="James Franklin" userId="cf915d05-507f-491f-b4a6-b2aa085ee4b1" providerId="ADAL" clId="{E42AFE2F-C126-465C-A916-20FF0F2CD5C3}" dt="2020-09-28T14:04:52.075" v="22" actId="1076"/>
          <ac:picMkLst>
            <pc:docMk/>
            <pc:sldMk cId="2321761915" sldId="292"/>
            <ac:picMk id="12" creationId="{B0EDF20E-8859-4067-9E7F-9E70E2AF4CBA}"/>
          </ac:picMkLst>
        </pc:picChg>
        <pc:picChg chg="add mod">
          <ac:chgData name="James Franklin" userId="cf915d05-507f-491f-b4a6-b2aa085ee4b1" providerId="ADAL" clId="{E42AFE2F-C126-465C-A916-20FF0F2CD5C3}" dt="2020-09-28T14:05:04.082" v="24" actId="1076"/>
          <ac:picMkLst>
            <pc:docMk/>
            <pc:sldMk cId="2321761915" sldId="292"/>
            <ac:picMk id="13" creationId="{C0023A92-FEAF-4409-8562-3F2A9A5D563B}"/>
          </ac:picMkLst>
        </pc:picChg>
        <pc:picChg chg="add del mod">
          <ac:chgData name="James Franklin" userId="cf915d05-507f-491f-b4a6-b2aa085ee4b1" providerId="ADAL" clId="{E42AFE2F-C126-465C-A916-20FF0F2CD5C3}" dt="2020-09-28T14:03:16.147" v="12" actId="478"/>
          <ac:picMkLst>
            <pc:docMk/>
            <pc:sldMk cId="2321761915" sldId="292"/>
            <ac:picMk id="1026" creationId="{E0F871F1-D85A-4ACE-AEE6-49CCD8C68BBD}"/>
          </ac:picMkLst>
        </pc:picChg>
        <pc:picChg chg="add mod">
          <ac:chgData name="James Franklin" userId="cf915d05-507f-491f-b4a6-b2aa085ee4b1" providerId="ADAL" clId="{E42AFE2F-C126-465C-A916-20FF0F2CD5C3}" dt="2020-09-28T14:12:06.906" v="125" actId="1076"/>
          <ac:picMkLst>
            <pc:docMk/>
            <pc:sldMk cId="2321761915" sldId="292"/>
            <ac:picMk id="1028" creationId="{5722782E-507E-4E77-8770-B9F8B6D9BF68}"/>
          </ac:picMkLst>
        </pc:picChg>
        <pc:picChg chg="add mod">
          <ac:chgData name="James Franklin" userId="cf915d05-507f-491f-b4a6-b2aa085ee4b1" providerId="ADAL" clId="{E42AFE2F-C126-465C-A916-20FF0F2CD5C3}" dt="2020-09-28T14:10:39.861" v="60" actId="167"/>
          <ac:picMkLst>
            <pc:docMk/>
            <pc:sldMk cId="2321761915" sldId="292"/>
            <ac:picMk id="1030" creationId="{2C542E35-EE0A-432F-81C4-C74EE278AE7B}"/>
          </ac:picMkLst>
        </pc:picChg>
        <pc:picChg chg="add mod">
          <ac:chgData name="James Franklin" userId="cf915d05-507f-491f-b4a6-b2aa085ee4b1" providerId="ADAL" clId="{E42AFE2F-C126-465C-A916-20FF0F2CD5C3}" dt="2020-09-28T14:10:39.861" v="60" actId="167"/>
          <ac:picMkLst>
            <pc:docMk/>
            <pc:sldMk cId="2321761915" sldId="292"/>
            <ac:picMk id="1032" creationId="{B1DAE06C-66EF-4339-B24C-9576CCE88D0C}"/>
          </ac:picMkLst>
        </pc:picChg>
      </pc:sldChg>
      <pc:sldChg chg="del">
        <pc:chgData name="James Franklin" userId="cf915d05-507f-491f-b4a6-b2aa085ee4b1" providerId="ADAL" clId="{E42AFE2F-C126-465C-A916-20FF0F2CD5C3}" dt="2020-09-30T08:50:57.339" v="4782" actId="2696"/>
        <pc:sldMkLst>
          <pc:docMk/>
          <pc:sldMk cId="3525153043" sldId="293"/>
        </pc:sldMkLst>
      </pc:sldChg>
      <pc:sldChg chg="del">
        <pc:chgData name="James Franklin" userId="cf915d05-507f-491f-b4a6-b2aa085ee4b1" providerId="ADAL" clId="{E42AFE2F-C126-465C-A916-20FF0F2CD5C3}" dt="2020-09-30T08:50:48.752" v="4781" actId="2696"/>
        <pc:sldMkLst>
          <pc:docMk/>
          <pc:sldMk cId="3881361505" sldId="304"/>
        </pc:sldMkLst>
      </pc:sldChg>
      <pc:sldChg chg="del">
        <pc:chgData name="James Franklin" userId="cf915d05-507f-491f-b4a6-b2aa085ee4b1" providerId="ADAL" clId="{E42AFE2F-C126-465C-A916-20FF0F2CD5C3}" dt="2020-09-28T15:25:37.020" v="1308" actId="2696"/>
        <pc:sldMkLst>
          <pc:docMk/>
          <pc:sldMk cId="1051052680" sldId="319"/>
        </pc:sldMkLst>
      </pc:sldChg>
      <pc:sldChg chg="del">
        <pc:chgData name="James Franklin" userId="cf915d05-507f-491f-b4a6-b2aa085ee4b1" providerId="ADAL" clId="{E42AFE2F-C126-465C-A916-20FF0F2CD5C3}" dt="2020-09-29T09:51:50.194" v="2443" actId="2696"/>
        <pc:sldMkLst>
          <pc:docMk/>
          <pc:sldMk cId="2327975884" sldId="320"/>
        </pc:sldMkLst>
      </pc:sldChg>
      <pc:sldChg chg="del">
        <pc:chgData name="James Franklin" userId="cf915d05-507f-491f-b4a6-b2aa085ee4b1" providerId="ADAL" clId="{E42AFE2F-C126-465C-A916-20FF0F2CD5C3}" dt="2020-09-28T15:26:27.456" v="1311" actId="2696"/>
        <pc:sldMkLst>
          <pc:docMk/>
          <pc:sldMk cId="2167374724" sldId="321"/>
        </pc:sldMkLst>
      </pc:sldChg>
      <pc:sldChg chg="del">
        <pc:chgData name="James Franklin" userId="cf915d05-507f-491f-b4a6-b2aa085ee4b1" providerId="ADAL" clId="{E42AFE2F-C126-465C-A916-20FF0F2CD5C3}" dt="2020-09-28T15:02:36.796" v="450" actId="2696"/>
        <pc:sldMkLst>
          <pc:docMk/>
          <pc:sldMk cId="4274868428" sldId="322"/>
        </pc:sldMkLst>
      </pc:sldChg>
      <pc:sldChg chg="modSp">
        <pc:chgData name="James Franklin" userId="cf915d05-507f-491f-b4a6-b2aa085ee4b1" providerId="ADAL" clId="{E42AFE2F-C126-465C-A916-20FF0F2CD5C3}" dt="2020-10-07T08:56:57.692" v="7872"/>
        <pc:sldMkLst>
          <pc:docMk/>
          <pc:sldMk cId="3995439536" sldId="323"/>
        </pc:sldMkLst>
        <pc:spChg chg="mod">
          <ac:chgData name="James Franklin" userId="cf915d05-507f-491f-b4a6-b2aa085ee4b1" providerId="ADAL" clId="{E42AFE2F-C126-465C-A916-20FF0F2CD5C3}" dt="2020-10-07T08:56:57.692" v="7872"/>
          <ac:spMkLst>
            <pc:docMk/>
            <pc:sldMk cId="3995439536" sldId="323"/>
            <ac:spMk id="3" creationId="{AFB0C78D-E5AC-49C6-80AD-51A77CF9844E}"/>
          </ac:spMkLst>
        </pc:spChg>
        <pc:graphicFrameChg chg="modGraphic">
          <ac:chgData name="James Franklin" userId="cf915d05-507f-491f-b4a6-b2aa085ee4b1" providerId="ADAL" clId="{E42AFE2F-C126-465C-A916-20FF0F2CD5C3}" dt="2020-09-29T10:23:20.751" v="2927" actId="207"/>
          <ac:graphicFrameMkLst>
            <pc:docMk/>
            <pc:sldMk cId="3995439536" sldId="323"/>
            <ac:graphicFrameMk id="4" creationId="{7074F159-6B2F-4398-B101-BA18A5C81C9A}"/>
          </ac:graphicFrameMkLst>
        </pc:graphicFrameChg>
        <pc:graphicFrameChg chg="mod modGraphic">
          <ac:chgData name="James Franklin" userId="cf915d05-507f-491f-b4a6-b2aa085ee4b1" providerId="ADAL" clId="{E42AFE2F-C126-465C-A916-20FF0F2CD5C3}" dt="2020-09-29T10:23:29.901" v="2929" actId="207"/>
          <ac:graphicFrameMkLst>
            <pc:docMk/>
            <pc:sldMk cId="3995439536" sldId="323"/>
            <ac:graphicFrameMk id="6" creationId="{F750D9E0-9CDE-43BC-B6F7-2FAF573D14F3}"/>
          </ac:graphicFrameMkLst>
        </pc:graphicFrameChg>
      </pc:sldChg>
      <pc:sldChg chg="del ord">
        <pc:chgData name="James Franklin" userId="cf915d05-507f-491f-b4a6-b2aa085ee4b1" providerId="ADAL" clId="{E42AFE2F-C126-465C-A916-20FF0F2CD5C3}" dt="2020-09-30T08:49:06.889" v="4761" actId="2696"/>
        <pc:sldMkLst>
          <pc:docMk/>
          <pc:sldMk cId="1240484132" sldId="324"/>
        </pc:sldMkLst>
      </pc:sldChg>
      <pc:sldChg chg="del">
        <pc:chgData name="James Franklin" userId="cf915d05-507f-491f-b4a6-b2aa085ee4b1" providerId="ADAL" clId="{E42AFE2F-C126-465C-A916-20FF0F2CD5C3}" dt="2020-09-30T08:49:45.873" v="4778" actId="2696"/>
        <pc:sldMkLst>
          <pc:docMk/>
          <pc:sldMk cId="460252687" sldId="325"/>
        </pc:sldMkLst>
      </pc:sldChg>
      <pc:sldChg chg="del">
        <pc:chgData name="James Franklin" userId="cf915d05-507f-491f-b4a6-b2aa085ee4b1" providerId="ADAL" clId="{E42AFE2F-C126-465C-A916-20FF0F2CD5C3}" dt="2020-09-30T08:49:46.022" v="4779" actId="2696"/>
        <pc:sldMkLst>
          <pc:docMk/>
          <pc:sldMk cId="1866719440" sldId="326"/>
        </pc:sldMkLst>
      </pc:sldChg>
      <pc:sldChg chg="modSp del">
        <pc:chgData name="James Franklin" userId="cf915d05-507f-491f-b4a6-b2aa085ee4b1" providerId="ADAL" clId="{E42AFE2F-C126-465C-A916-20FF0F2CD5C3}" dt="2020-10-12T14:19:56.866" v="8107" actId="2696"/>
        <pc:sldMkLst>
          <pc:docMk/>
          <pc:sldMk cId="3052694585" sldId="329"/>
        </pc:sldMkLst>
        <pc:spChg chg="mod">
          <ac:chgData name="James Franklin" userId="cf915d05-507f-491f-b4a6-b2aa085ee4b1" providerId="ADAL" clId="{E42AFE2F-C126-465C-A916-20FF0F2CD5C3}" dt="2020-10-06T13:33:19.586" v="7822" actId="20577"/>
          <ac:spMkLst>
            <pc:docMk/>
            <pc:sldMk cId="3052694585" sldId="329"/>
            <ac:spMk id="2" creationId="{58C945CB-5630-41E9-9267-B8F639BF7F5C}"/>
          </ac:spMkLst>
        </pc:spChg>
        <pc:spChg chg="mod">
          <ac:chgData name="James Franklin" userId="cf915d05-507f-491f-b4a6-b2aa085ee4b1" providerId="ADAL" clId="{E42AFE2F-C126-465C-A916-20FF0F2CD5C3}" dt="2020-10-06T13:33:17.395" v="7820" actId="20577"/>
          <ac:spMkLst>
            <pc:docMk/>
            <pc:sldMk cId="3052694585" sldId="329"/>
            <ac:spMk id="3" creationId="{6338EB42-71DD-4FCA-A72C-ADFBAB117FEA}"/>
          </ac:spMkLst>
        </pc:spChg>
      </pc:sldChg>
      <pc:sldChg chg="del">
        <pc:chgData name="James Franklin" userId="cf915d05-507f-491f-b4a6-b2aa085ee4b1" providerId="ADAL" clId="{E42AFE2F-C126-465C-A916-20FF0F2CD5C3}" dt="2020-09-30T13:31:33.670" v="7006" actId="2696"/>
        <pc:sldMkLst>
          <pc:docMk/>
          <pc:sldMk cId="579450689" sldId="330"/>
        </pc:sldMkLst>
      </pc:sldChg>
      <pc:sldChg chg="del">
        <pc:chgData name="James Franklin" userId="cf915d05-507f-491f-b4a6-b2aa085ee4b1" providerId="ADAL" clId="{E42AFE2F-C126-465C-A916-20FF0F2CD5C3}" dt="2020-09-30T15:53:43.039" v="7808" actId="2696"/>
        <pc:sldMkLst>
          <pc:docMk/>
          <pc:sldMk cId="2303761247" sldId="331"/>
        </pc:sldMkLst>
      </pc:sldChg>
      <pc:sldChg chg="del ord">
        <pc:chgData name="James Franklin" userId="cf915d05-507f-491f-b4a6-b2aa085ee4b1" providerId="ADAL" clId="{E42AFE2F-C126-465C-A916-20FF0F2CD5C3}" dt="2020-09-30T08:50:48.140" v="4780" actId="2696"/>
        <pc:sldMkLst>
          <pc:docMk/>
          <pc:sldMk cId="44787875" sldId="332"/>
        </pc:sldMkLst>
      </pc:sldChg>
      <pc:sldChg chg="addSp modSp setBg">
        <pc:chgData name="James Franklin" userId="cf915d05-507f-491f-b4a6-b2aa085ee4b1" providerId="ADAL" clId="{E42AFE2F-C126-465C-A916-20FF0F2CD5C3}" dt="2020-09-30T15:02:39.114" v="7421" actId="113"/>
        <pc:sldMkLst>
          <pc:docMk/>
          <pc:sldMk cId="4156922818" sldId="333"/>
        </pc:sldMkLst>
        <pc:spChg chg="mod">
          <ac:chgData name="James Franklin" userId="cf915d05-507f-491f-b4a6-b2aa085ee4b1" providerId="ADAL" clId="{E42AFE2F-C126-465C-A916-20FF0F2CD5C3}" dt="2020-09-30T15:02:34.885" v="7420" actId="207"/>
          <ac:spMkLst>
            <pc:docMk/>
            <pc:sldMk cId="4156922818" sldId="333"/>
            <ac:spMk id="2" creationId="{E1428D28-6C54-49FF-8D57-BA1EE2EBEF73}"/>
          </ac:spMkLst>
        </pc:spChg>
        <pc:spChg chg="mod">
          <ac:chgData name="James Franklin" userId="cf915d05-507f-491f-b4a6-b2aa085ee4b1" providerId="ADAL" clId="{E42AFE2F-C126-465C-A916-20FF0F2CD5C3}" dt="2020-09-30T15:02:39.114" v="7421" actId="113"/>
          <ac:spMkLst>
            <pc:docMk/>
            <pc:sldMk cId="4156922818" sldId="333"/>
            <ac:spMk id="3" creationId="{6EE54D1E-421B-4BA1-944D-95CDC3FAC526}"/>
          </ac:spMkLst>
        </pc:spChg>
        <pc:picChg chg="add mod">
          <ac:chgData name="James Franklin" userId="cf915d05-507f-491f-b4a6-b2aa085ee4b1" providerId="ADAL" clId="{E42AFE2F-C126-465C-A916-20FF0F2CD5C3}" dt="2020-09-30T14:59:51.858" v="7411" actId="1076"/>
          <ac:picMkLst>
            <pc:docMk/>
            <pc:sldMk cId="4156922818" sldId="333"/>
            <ac:picMk id="4" creationId="{EED1690F-8384-4829-B6A4-DB4F952AC6D4}"/>
          </ac:picMkLst>
        </pc:picChg>
        <pc:picChg chg="add mod">
          <ac:chgData name="James Franklin" userId="cf915d05-507f-491f-b4a6-b2aa085ee4b1" providerId="ADAL" clId="{E42AFE2F-C126-465C-A916-20FF0F2CD5C3}" dt="2020-09-30T15:02:24.686" v="7418" actId="167"/>
          <ac:picMkLst>
            <pc:docMk/>
            <pc:sldMk cId="4156922818" sldId="333"/>
            <ac:picMk id="5122" creationId="{D01856E8-EA61-402D-84CD-3C19E0E11147}"/>
          </ac:picMkLst>
        </pc:picChg>
      </pc:sldChg>
      <pc:sldChg chg="del">
        <pc:chgData name="James Franklin" userId="cf915d05-507f-491f-b4a6-b2aa085ee4b1" providerId="ADAL" clId="{E42AFE2F-C126-465C-A916-20FF0F2CD5C3}" dt="2020-09-30T15:02:47.854" v="7422" actId="2696"/>
        <pc:sldMkLst>
          <pc:docMk/>
          <pc:sldMk cId="2968454413" sldId="334"/>
        </pc:sldMkLst>
      </pc:sldChg>
      <pc:sldChg chg="add del">
        <pc:chgData name="James Franklin" userId="cf915d05-507f-491f-b4a6-b2aa085ee4b1" providerId="ADAL" clId="{E42AFE2F-C126-465C-A916-20FF0F2CD5C3}" dt="2020-09-28T15:02:36.308" v="449" actId="2696"/>
        <pc:sldMkLst>
          <pc:docMk/>
          <pc:sldMk cId="2216848670" sldId="335"/>
        </pc:sldMkLst>
      </pc:sldChg>
      <pc:sldChg chg="modSp add">
        <pc:chgData name="James Franklin" userId="cf915d05-507f-491f-b4a6-b2aa085ee4b1" providerId="ADAL" clId="{E42AFE2F-C126-465C-A916-20FF0F2CD5C3}" dt="2020-09-28T15:17:37.028" v="731" actId="207"/>
        <pc:sldMkLst>
          <pc:docMk/>
          <pc:sldMk cId="2358351692" sldId="336"/>
        </pc:sldMkLst>
        <pc:spChg chg="mod">
          <ac:chgData name="James Franklin" userId="cf915d05-507f-491f-b4a6-b2aa085ee4b1" providerId="ADAL" clId="{E42AFE2F-C126-465C-A916-20FF0F2CD5C3}" dt="2020-09-28T15:17:37.028" v="731" actId="207"/>
          <ac:spMkLst>
            <pc:docMk/>
            <pc:sldMk cId="2358351692" sldId="336"/>
            <ac:spMk id="3" creationId="{8FE7E0B0-7B1D-41D3-B25C-1811F92879A4}"/>
          </ac:spMkLst>
        </pc:spChg>
        <pc:spChg chg="mod">
          <ac:chgData name="James Franklin" userId="cf915d05-507f-491f-b4a6-b2aa085ee4b1" providerId="ADAL" clId="{E42AFE2F-C126-465C-A916-20FF0F2CD5C3}" dt="2020-09-28T15:01:14.564" v="331" actId="1076"/>
          <ac:spMkLst>
            <pc:docMk/>
            <pc:sldMk cId="2358351692" sldId="336"/>
            <ac:spMk id="8" creationId="{EE32F5BE-F3EA-46EF-BC7A-4FBC75925275}"/>
          </ac:spMkLst>
        </pc:spChg>
        <pc:spChg chg="mod">
          <ac:chgData name="James Franklin" userId="cf915d05-507f-491f-b4a6-b2aa085ee4b1" providerId="ADAL" clId="{E42AFE2F-C126-465C-A916-20FF0F2CD5C3}" dt="2020-09-28T15:01:17.299" v="332" actId="1076"/>
          <ac:spMkLst>
            <pc:docMk/>
            <pc:sldMk cId="2358351692" sldId="336"/>
            <ac:spMk id="9" creationId="{C899FE81-391C-454E-98CE-B4456C370CAD}"/>
          </ac:spMkLst>
        </pc:spChg>
        <pc:spChg chg="mod">
          <ac:chgData name="James Franklin" userId="cf915d05-507f-491f-b4a6-b2aa085ee4b1" providerId="ADAL" clId="{E42AFE2F-C126-465C-A916-20FF0F2CD5C3}" dt="2020-09-28T15:01:34.179" v="334" actId="1076"/>
          <ac:spMkLst>
            <pc:docMk/>
            <pc:sldMk cId="2358351692" sldId="336"/>
            <ac:spMk id="11" creationId="{69A2541F-16A1-4259-A56B-E9957B0BEA09}"/>
          </ac:spMkLst>
        </pc:spChg>
        <pc:picChg chg="mod">
          <ac:chgData name="James Franklin" userId="cf915d05-507f-491f-b4a6-b2aa085ee4b1" providerId="ADAL" clId="{E42AFE2F-C126-465C-A916-20FF0F2CD5C3}" dt="2020-09-28T14:59:22.956" v="129" actId="14100"/>
          <ac:picMkLst>
            <pc:docMk/>
            <pc:sldMk cId="2358351692" sldId="336"/>
            <ac:picMk id="1028" creationId="{5722782E-507E-4E77-8770-B9F8B6D9BF68}"/>
          </ac:picMkLst>
        </pc:picChg>
        <pc:picChg chg="mod">
          <ac:chgData name="James Franklin" userId="cf915d05-507f-491f-b4a6-b2aa085ee4b1" providerId="ADAL" clId="{E42AFE2F-C126-465C-A916-20FF0F2CD5C3}" dt="2020-09-28T14:59:22.956" v="129" actId="14100"/>
          <ac:picMkLst>
            <pc:docMk/>
            <pc:sldMk cId="2358351692" sldId="336"/>
            <ac:picMk id="1030" creationId="{2C542E35-EE0A-432F-81C4-C74EE278AE7B}"/>
          </ac:picMkLst>
        </pc:picChg>
        <pc:picChg chg="mod">
          <ac:chgData name="James Franklin" userId="cf915d05-507f-491f-b4a6-b2aa085ee4b1" providerId="ADAL" clId="{E42AFE2F-C126-465C-A916-20FF0F2CD5C3}" dt="2020-09-28T15:01:37.507" v="335" actId="1076"/>
          <ac:picMkLst>
            <pc:docMk/>
            <pc:sldMk cId="2358351692" sldId="336"/>
            <ac:picMk id="1032" creationId="{B1DAE06C-66EF-4339-B24C-9576CCE88D0C}"/>
          </ac:picMkLst>
        </pc:picChg>
      </pc:sldChg>
      <pc:sldChg chg="addSp modSp add ord">
        <pc:chgData name="James Franklin" userId="cf915d05-507f-491f-b4a6-b2aa085ee4b1" providerId="ADAL" clId="{E42AFE2F-C126-465C-A916-20FF0F2CD5C3}" dt="2020-09-28T15:25:29.625" v="1307" actId="20577"/>
        <pc:sldMkLst>
          <pc:docMk/>
          <pc:sldMk cId="1078266117" sldId="337"/>
        </pc:sldMkLst>
        <pc:spChg chg="mod">
          <ac:chgData name="James Franklin" userId="cf915d05-507f-491f-b4a6-b2aa085ee4b1" providerId="ADAL" clId="{E42AFE2F-C126-465C-A916-20FF0F2CD5C3}" dt="2020-09-28T15:18:08.601" v="796" actId="20577"/>
          <ac:spMkLst>
            <pc:docMk/>
            <pc:sldMk cId="1078266117" sldId="337"/>
            <ac:spMk id="2" creationId="{2B7AEEBF-87E2-4B40-AF13-938577EAB649}"/>
          </ac:spMkLst>
        </pc:spChg>
        <pc:spChg chg="mod">
          <ac:chgData name="James Franklin" userId="cf915d05-507f-491f-b4a6-b2aa085ee4b1" providerId="ADAL" clId="{E42AFE2F-C126-465C-A916-20FF0F2CD5C3}" dt="2020-09-28T15:25:29.625" v="1307" actId="20577"/>
          <ac:spMkLst>
            <pc:docMk/>
            <pc:sldMk cId="1078266117" sldId="337"/>
            <ac:spMk id="3" creationId="{F70F1897-D44F-4C54-B28B-BF453B7A4470}"/>
          </ac:spMkLst>
        </pc:spChg>
        <pc:grpChg chg="add mod">
          <ac:chgData name="James Franklin" userId="cf915d05-507f-491f-b4a6-b2aa085ee4b1" providerId="ADAL" clId="{E42AFE2F-C126-465C-A916-20FF0F2CD5C3}" dt="2020-09-28T15:22:45.849" v="813" actId="14100"/>
          <ac:grpSpMkLst>
            <pc:docMk/>
            <pc:sldMk cId="1078266117" sldId="337"/>
            <ac:grpSpMk id="5" creationId="{81B6F6F8-44F6-4F3E-BEEA-1B2D9FD03F48}"/>
          </ac:grpSpMkLst>
        </pc:grpChg>
        <pc:picChg chg="add mod">
          <ac:chgData name="James Franklin" userId="cf915d05-507f-491f-b4a6-b2aa085ee4b1" providerId="ADAL" clId="{E42AFE2F-C126-465C-A916-20FF0F2CD5C3}" dt="2020-09-28T15:21:47.809" v="800" actId="1076"/>
          <ac:picMkLst>
            <pc:docMk/>
            <pc:sldMk cId="1078266117" sldId="337"/>
            <ac:picMk id="4" creationId="{0E71168C-D895-458C-A0E8-8304D45D1011}"/>
          </ac:picMkLst>
        </pc:picChg>
        <pc:picChg chg="add mod">
          <ac:chgData name="James Franklin" userId="cf915d05-507f-491f-b4a6-b2aa085ee4b1" providerId="ADAL" clId="{E42AFE2F-C126-465C-A916-20FF0F2CD5C3}" dt="2020-09-28T15:22:23.630" v="807" actId="164"/>
          <ac:picMkLst>
            <pc:docMk/>
            <pc:sldMk cId="1078266117" sldId="337"/>
            <ac:picMk id="6" creationId="{F0EF5AE7-AF51-4286-B8A4-A8FDBE1D5618}"/>
          </ac:picMkLst>
        </pc:picChg>
        <pc:picChg chg="add mod">
          <ac:chgData name="James Franklin" userId="cf915d05-507f-491f-b4a6-b2aa085ee4b1" providerId="ADAL" clId="{E42AFE2F-C126-465C-A916-20FF0F2CD5C3}" dt="2020-09-28T15:22:23.630" v="807" actId="164"/>
          <ac:picMkLst>
            <pc:docMk/>
            <pc:sldMk cId="1078266117" sldId="337"/>
            <ac:picMk id="2050" creationId="{33673D0B-4DCF-4697-A11B-ED4392E519E5}"/>
          </ac:picMkLst>
        </pc:picChg>
      </pc:sldChg>
      <pc:sldChg chg="addSp modSp add ord setBg">
        <pc:chgData name="James Franklin" userId="cf915d05-507f-491f-b4a6-b2aa085ee4b1" providerId="ADAL" clId="{E42AFE2F-C126-465C-A916-20FF0F2CD5C3}" dt="2020-09-28T15:30:20.496" v="1681" actId="1076"/>
        <pc:sldMkLst>
          <pc:docMk/>
          <pc:sldMk cId="583338826" sldId="338"/>
        </pc:sldMkLst>
        <pc:spChg chg="mod">
          <ac:chgData name="James Franklin" userId="cf915d05-507f-491f-b4a6-b2aa085ee4b1" providerId="ADAL" clId="{E42AFE2F-C126-465C-A916-20FF0F2CD5C3}" dt="2020-09-28T15:26:42.935" v="1347" actId="20577"/>
          <ac:spMkLst>
            <pc:docMk/>
            <pc:sldMk cId="583338826" sldId="338"/>
            <ac:spMk id="2" creationId="{37AC8697-C6DB-4AAF-BA5B-450474B118F4}"/>
          </ac:spMkLst>
        </pc:spChg>
        <pc:spChg chg="mod">
          <ac:chgData name="James Franklin" userId="cf915d05-507f-491f-b4a6-b2aa085ee4b1" providerId="ADAL" clId="{E42AFE2F-C126-465C-A916-20FF0F2CD5C3}" dt="2020-09-28T15:29:37.842" v="1672" actId="207"/>
          <ac:spMkLst>
            <pc:docMk/>
            <pc:sldMk cId="583338826" sldId="338"/>
            <ac:spMk id="3" creationId="{85C6C51B-2A22-490E-93D0-B8C12035AD51}"/>
          </ac:spMkLst>
        </pc:spChg>
        <pc:picChg chg="add mod">
          <ac:chgData name="James Franklin" userId="cf915d05-507f-491f-b4a6-b2aa085ee4b1" providerId="ADAL" clId="{E42AFE2F-C126-465C-A916-20FF0F2CD5C3}" dt="2020-09-28T15:27:01.680" v="1350" actId="1076"/>
          <ac:picMkLst>
            <pc:docMk/>
            <pc:sldMk cId="583338826" sldId="338"/>
            <ac:picMk id="4" creationId="{941F8178-ABD9-482B-866C-DD408829ACCA}"/>
          </ac:picMkLst>
        </pc:picChg>
        <pc:picChg chg="add mod">
          <ac:chgData name="James Franklin" userId="cf915d05-507f-491f-b4a6-b2aa085ee4b1" providerId="ADAL" clId="{E42AFE2F-C126-465C-A916-20FF0F2CD5C3}" dt="2020-09-28T15:30:20.496" v="1681" actId="1076"/>
          <ac:picMkLst>
            <pc:docMk/>
            <pc:sldMk cId="583338826" sldId="338"/>
            <ac:picMk id="5" creationId="{EA891F24-32BA-48CE-8D4A-7C088FA7C3FA}"/>
          </ac:picMkLst>
        </pc:picChg>
        <pc:picChg chg="add mod">
          <ac:chgData name="James Franklin" userId="cf915d05-507f-491f-b4a6-b2aa085ee4b1" providerId="ADAL" clId="{E42AFE2F-C126-465C-A916-20FF0F2CD5C3}" dt="2020-09-28T15:29:57.882" v="1676" actId="1076"/>
          <ac:picMkLst>
            <pc:docMk/>
            <pc:sldMk cId="583338826" sldId="338"/>
            <ac:picMk id="4098" creationId="{A908C20D-960D-457E-B0FC-C7AE65166813}"/>
          </ac:picMkLst>
        </pc:picChg>
      </pc:sldChg>
      <pc:sldChg chg="addSp modSp add ord">
        <pc:chgData name="James Franklin" userId="cf915d05-507f-491f-b4a6-b2aa085ee4b1" providerId="ADAL" clId="{E42AFE2F-C126-465C-A916-20FF0F2CD5C3}" dt="2020-09-29T09:51:41.044" v="2442" actId="113"/>
        <pc:sldMkLst>
          <pc:docMk/>
          <pc:sldMk cId="248313926" sldId="339"/>
        </pc:sldMkLst>
        <pc:spChg chg="mod">
          <ac:chgData name="James Franklin" userId="cf915d05-507f-491f-b4a6-b2aa085ee4b1" providerId="ADAL" clId="{E42AFE2F-C126-465C-A916-20FF0F2CD5C3}" dt="2020-09-28T15:37:15.504" v="1722" actId="20577"/>
          <ac:spMkLst>
            <pc:docMk/>
            <pc:sldMk cId="248313926" sldId="339"/>
            <ac:spMk id="2" creationId="{23764A6C-FC14-461C-A6D8-9CFAD81F0369}"/>
          </ac:spMkLst>
        </pc:spChg>
        <pc:spChg chg="mod">
          <ac:chgData name="James Franklin" userId="cf915d05-507f-491f-b4a6-b2aa085ee4b1" providerId="ADAL" clId="{E42AFE2F-C126-465C-A916-20FF0F2CD5C3}" dt="2020-09-29T09:51:41.044" v="2442" actId="113"/>
          <ac:spMkLst>
            <pc:docMk/>
            <pc:sldMk cId="248313926" sldId="339"/>
            <ac:spMk id="3" creationId="{73DEBC4C-9824-4B04-A593-BBFD2117C9CC}"/>
          </ac:spMkLst>
        </pc:spChg>
        <pc:graphicFrameChg chg="add mod modGraphic">
          <ac:chgData name="James Franklin" userId="cf915d05-507f-491f-b4a6-b2aa085ee4b1" providerId="ADAL" clId="{E42AFE2F-C126-465C-A916-20FF0F2CD5C3}" dt="2020-09-29T09:47:25.226" v="2045" actId="1076"/>
          <ac:graphicFrameMkLst>
            <pc:docMk/>
            <pc:sldMk cId="248313926" sldId="339"/>
            <ac:graphicFrameMk id="4" creationId="{75E9CFA9-C341-4D43-9814-184FD42936D8}"/>
          </ac:graphicFrameMkLst>
        </pc:graphicFrameChg>
      </pc:sldChg>
      <pc:sldChg chg="modSp add">
        <pc:chgData name="James Franklin" userId="cf915d05-507f-491f-b4a6-b2aa085ee4b1" providerId="ADAL" clId="{E42AFE2F-C126-465C-A916-20FF0F2CD5C3}" dt="2020-09-29T09:53:37.105" v="2544" actId="20577"/>
        <pc:sldMkLst>
          <pc:docMk/>
          <pc:sldMk cId="3941653306" sldId="340"/>
        </pc:sldMkLst>
        <pc:spChg chg="mod">
          <ac:chgData name="James Franklin" userId="cf915d05-507f-491f-b4a6-b2aa085ee4b1" providerId="ADAL" clId="{E42AFE2F-C126-465C-A916-20FF0F2CD5C3}" dt="2020-09-29T09:51:25.449" v="2441" actId="207"/>
          <ac:spMkLst>
            <pc:docMk/>
            <pc:sldMk cId="3941653306" sldId="340"/>
            <ac:spMk id="3" creationId="{73DEBC4C-9824-4B04-A593-BBFD2117C9CC}"/>
          </ac:spMkLst>
        </pc:spChg>
        <pc:graphicFrameChg chg="mod modGraphic">
          <ac:chgData name="James Franklin" userId="cf915d05-507f-491f-b4a6-b2aa085ee4b1" providerId="ADAL" clId="{E42AFE2F-C126-465C-A916-20FF0F2CD5C3}" dt="2020-09-29T09:53:37.105" v="2544" actId="20577"/>
          <ac:graphicFrameMkLst>
            <pc:docMk/>
            <pc:sldMk cId="3941653306" sldId="340"/>
            <ac:graphicFrameMk id="4" creationId="{75E9CFA9-C341-4D43-9814-184FD42936D8}"/>
          </ac:graphicFrameMkLst>
        </pc:graphicFrameChg>
      </pc:sldChg>
      <pc:sldChg chg="addSp delSp modSp add del ord">
        <pc:chgData name="James Franklin" userId="cf915d05-507f-491f-b4a6-b2aa085ee4b1" providerId="ADAL" clId="{E42AFE2F-C126-465C-A916-20FF0F2CD5C3}" dt="2020-10-07T09:07:25.688" v="7897" actId="6549"/>
        <pc:sldMkLst>
          <pc:docMk/>
          <pc:sldMk cId="4268903830" sldId="341"/>
        </pc:sldMkLst>
        <pc:spChg chg="mod">
          <ac:chgData name="James Franklin" userId="cf915d05-507f-491f-b4a6-b2aa085ee4b1" providerId="ADAL" clId="{E42AFE2F-C126-465C-A916-20FF0F2CD5C3}" dt="2020-09-29T13:46:10.898" v="2958" actId="20577"/>
          <ac:spMkLst>
            <pc:docMk/>
            <pc:sldMk cId="4268903830" sldId="341"/>
            <ac:spMk id="2" creationId="{6A32B3BB-0AB8-4258-A426-FA18B71D5B5A}"/>
          </ac:spMkLst>
        </pc:spChg>
        <pc:spChg chg="mod">
          <ac:chgData name="James Franklin" userId="cf915d05-507f-491f-b4a6-b2aa085ee4b1" providerId="ADAL" clId="{E42AFE2F-C126-465C-A916-20FF0F2CD5C3}" dt="2020-10-07T09:07:25.688" v="7897" actId="6549"/>
          <ac:spMkLst>
            <pc:docMk/>
            <pc:sldMk cId="4268903830" sldId="341"/>
            <ac:spMk id="3" creationId="{871D37B4-39FF-41B4-82CF-F462B47A4BEB}"/>
          </ac:spMkLst>
        </pc:spChg>
        <pc:spChg chg="add del mod">
          <ac:chgData name="James Franklin" userId="cf915d05-507f-491f-b4a6-b2aa085ee4b1" providerId="ADAL" clId="{E42AFE2F-C126-465C-A916-20FF0F2CD5C3}" dt="2020-09-30T08:10:12.940" v="4005"/>
          <ac:spMkLst>
            <pc:docMk/>
            <pc:sldMk cId="4268903830" sldId="341"/>
            <ac:spMk id="7" creationId="{2EBACAF7-B098-47D4-8635-58052AAA9FBD}"/>
          </ac:spMkLst>
        </pc:spChg>
        <pc:spChg chg="add del mod">
          <ac:chgData name="James Franklin" userId="cf915d05-507f-491f-b4a6-b2aa085ee4b1" providerId="ADAL" clId="{E42AFE2F-C126-465C-A916-20FF0F2CD5C3}" dt="2020-09-30T08:10:30.803" v="4006"/>
          <ac:spMkLst>
            <pc:docMk/>
            <pc:sldMk cId="4268903830" sldId="341"/>
            <ac:spMk id="8" creationId="{191B2990-178D-4EE9-9F08-79F768C9879D}"/>
          </ac:spMkLst>
        </pc:spChg>
        <pc:spChg chg="add del mod">
          <ac:chgData name="James Franklin" userId="cf915d05-507f-491f-b4a6-b2aa085ee4b1" providerId="ADAL" clId="{E42AFE2F-C126-465C-A916-20FF0F2CD5C3}" dt="2020-09-30T08:10:30.803" v="4006"/>
          <ac:spMkLst>
            <pc:docMk/>
            <pc:sldMk cId="4268903830" sldId="341"/>
            <ac:spMk id="9" creationId="{D0F117B7-A896-4EDA-85E2-FC73D6AF225A}"/>
          </ac:spMkLst>
        </pc:spChg>
        <pc:spChg chg="add del mod">
          <ac:chgData name="James Franklin" userId="cf915d05-507f-491f-b4a6-b2aa085ee4b1" providerId="ADAL" clId="{E42AFE2F-C126-465C-A916-20FF0F2CD5C3}" dt="2020-09-30T08:10:12.940" v="4005"/>
          <ac:spMkLst>
            <pc:docMk/>
            <pc:sldMk cId="4268903830" sldId="341"/>
            <ac:spMk id="10" creationId="{06372A55-4918-41ED-966F-71F1001891E0}"/>
          </ac:spMkLst>
        </pc:spChg>
        <pc:spChg chg="add del mod">
          <ac:chgData name="James Franklin" userId="cf915d05-507f-491f-b4a6-b2aa085ee4b1" providerId="ADAL" clId="{E42AFE2F-C126-465C-A916-20FF0F2CD5C3}" dt="2020-09-30T08:10:12.940" v="4005"/>
          <ac:spMkLst>
            <pc:docMk/>
            <pc:sldMk cId="4268903830" sldId="341"/>
            <ac:spMk id="11" creationId="{736DAC95-C331-4DE0-9E96-68B0653D127C}"/>
          </ac:spMkLst>
        </pc:spChg>
        <pc:spChg chg="del mod">
          <ac:chgData name="James Franklin" userId="cf915d05-507f-491f-b4a6-b2aa085ee4b1" providerId="ADAL" clId="{E42AFE2F-C126-465C-A916-20FF0F2CD5C3}" dt="2020-09-30T08:10:30.803" v="4006"/>
          <ac:spMkLst>
            <pc:docMk/>
            <pc:sldMk cId="4268903830" sldId="341"/>
            <ac:spMk id="12" creationId="{E330F071-6608-4C7E-9FE2-E097F0641D8C}"/>
          </ac:spMkLst>
        </pc:spChg>
        <pc:spChg chg="mod">
          <ac:chgData name="James Franklin" userId="cf915d05-507f-491f-b4a6-b2aa085ee4b1" providerId="ADAL" clId="{E42AFE2F-C126-465C-A916-20FF0F2CD5C3}" dt="2020-09-30T08:16:17.914" v="4238" actId="1076"/>
          <ac:spMkLst>
            <pc:docMk/>
            <pc:sldMk cId="4268903830" sldId="341"/>
            <ac:spMk id="13" creationId="{B3F3BE23-21BE-48B8-BC43-1730CE867A25}"/>
          </ac:spMkLst>
        </pc:spChg>
        <pc:spChg chg="add mod">
          <ac:chgData name="James Franklin" userId="cf915d05-507f-491f-b4a6-b2aa085ee4b1" providerId="ADAL" clId="{E42AFE2F-C126-465C-A916-20FF0F2CD5C3}" dt="2020-09-30T08:16:17.914" v="4238" actId="1076"/>
          <ac:spMkLst>
            <pc:docMk/>
            <pc:sldMk cId="4268903830" sldId="341"/>
            <ac:spMk id="15" creationId="{B164ADEF-64C9-4E85-8BFF-58B493341BD9}"/>
          </ac:spMkLst>
        </pc:spChg>
        <pc:spChg chg="add mod">
          <ac:chgData name="James Franklin" userId="cf915d05-507f-491f-b4a6-b2aa085ee4b1" providerId="ADAL" clId="{E42AFE2F-C126-465C-A916-20FF0F2CD5C3}" dt="2020-09-30T08:16:38.297" v="4256" actId="1076"/>
          <ac:spMkLst>
            <pc:docMk/>
            <pc:sldMk cId="4268903830" sldId="341"/>
            <ac:spMk id="16" creationId="{2CB972EB-5906-40DA-A6CD-6F96BEC23439}"/>
          </ac:spMkLst>
        </pc:spChg>
        <pc:spChg chg="add del mod">
          <ac:chgData name="James Franklin" userId="cf915d05-507f-491f-b4a6-b2aa085ee4b1" providerId="ADAL" clId="{E42AFE2F-C126-465C-A916-20FF0F2CD5C3}" dt="2020-09-30T08:17:42.753" v="4299" actId="478"/>
          <ac:spMkLst>
            <pc:docMk/>
            <pc:sldMk cId="4268903830" sldId="341"/>
            <ac:spMk id="17" creationId="{D5B4DC97-644B-4D6E-8B32-61375D3BFCF8}"/>
          </ac:spMkLst>
        </pc:spChg>
        <pc:spChg chg="add mod">
          <ac:chgData name="James Franklin" userId="cf915d05-507f-491f-b4a6-b2aa085ee4b1" providerId="ADAL" clId="{E42AFE2F-C126-465C-A916-20FF0F2CD5C3}" dt="2020-09-30T08:17:54.257" v="4317" actId="1076"/>
          <ac:spMkLst>
            <pc:docMk/>
            <pc:sldMk cId="4268903830" sldId="341"/>
            <ac:spMk id="18" creationId="{7C73FD9B-D983-49F5-AC23-A559288741BE}"/>
          </ac:spMkLst>
        </pc:spChg>
        <pc:graphicFrameChg chg="add mod ord modGraphic">
          <ac:chgData name="James Franklin" userId="cf915d05-507f-491f-b4a6-b2aa085ee4b1" providerId="ADAL" clId="{E42AFE2F-C126-465C-A916-20FF0F2CD5C3}" dt="2020-09-30T08:16:17.914" v="4238" actId="1076"/>
          <ac:graphicFrameMkLst>
            <pc:docMk/>
            <pc:sldMk cId="4268903830" sldId="341"/>
            <ac:graphicFrameMk id="4" creationId="{E412C94F-74AC-44F5-942D-E29BBB6D00C6}"/>
          </ac:graphicFrameMkLst>
        </pc:graphicFrameChg>
        <pc:graphicFrameChg chg="add mod modGraphic">
          <ac:chgData name="James Franklin" userId="cf915d05-507f-491f-b4a6-b2aa085ee4b1" providerId="ADAL" clId="{E42AFE2F-C126-465C-A916-20FF0F2CD5C3}" dt="2020-09-30T08:16:17.914" v="4238" actId="1076"/>
          <ac:graphicFrameMkLst>
            <pc:docMk/>
            <pc:sldMk cId="4268903830" sldId="341"/>
            <ac:graphicFrameMk id="5" creationId="{CB0BA031-03EF-4F7A-84B2-57714E56604C}"/>
          </ac:graphicFrameMkLst>
        </pc:graphicFrameChg>
        <pc:graphicFrameChg chg="add del mod">
          <ac:chgData name="James Franklin" userId="cf915d05-507f-491f-b4a6-b2aa085ee4b1" providerId="ADAL" clId="{E42AFE2F-C126-465C-A916-20FF0F2CD5C3}" dt="2020-09-29T13:47:35.369" v="2982" actId="478"/>
          <ac:graphicFrameMkLst>
            <pc:docMk/>
            <pc:sldMk cId="4268903830" sldId="341"/>
            <ac:graphicFrameMk id="6" creationId="{E06DE686-A37E-47B3-B172-AE54CAF1B69B}"/>
          </ac:graphicFrameMkLst>
        </pc:graphicFrameChg>
        <pc:graphicFrameChg chg="add del mod">
          <ac:chgData name="James Franklin" userId="cf915d05-507f-491f-b4a6-b2aa085ee4b1" providerId="ADAL" clId="{E42AFE2F-C126-465C-A916-20FF0F2CD5C3}" dt="2020-09-30T08:13:26.403" v="4021" actId="478"/>
          <ac:graphicFrameMkLst>
            <pc:docMk/>
            <pc:sldMk cId="4268903830" sldId="341"/>
            <ac:graphicFrameMk id="14" creationId="{DC506583-6BDD-42C2-B3DE-EA667C883786}"/>
          </ac:graphicFrameMkLst>
        </pc:graphicFrameChg>
      </pc:sldChg>
      <pc:sldChg chg="addSp modSp add del ord">
        <pc:chgData name="James Franklin" userId="cf915d05-507f-491f-b4a6-b2aa085ee4b1" providerId="ADAL" clId="{E42AFE2F-C126-465C-A916-20FF0F2CD5C3}" dt="2020-10-07T08:57:50.420" v="7873" actId="2696"/>
        <pc:sldMkLst>
          <pc:docMk/>
          <pc:sldMk cId="1408242903" sldId="342"/>
        </pc:sldMkLst>
        <pc:spChg chg="mod">
          <ac:chgData name="James Franklin" userId="cf915d05-507f-491f-b4a6-b2aa085ee4b1" providerId="ADAL" clId="{E42AFE2F-C126-465C-A916-20FF0F2CD5C3}" dt="2020-09-29T13:51:15.370" v="3204" actId="20577"/>
          <ac:spMkLst>
            <pc:docMk/>
            <pc:sldMk cId="1408242903" sldId="342"/>
            <ac:spMk id="2" creationId="{175F2BFC-0303-4944-B7C2-91D7241B8836}"/>
          </ac:spMkLst>
        </pc:spChg>
        <pc:spChg chg="mod">
          <ac:chgData name="James Franklin" userId="cf915d05-507f-491f-b4a6-b2aa085ee4b1" providerId="ADAL" clId="{E42AFE2F-C126-465C-A916-20FF0F2CD5C3}" dt="2020-09-29T13:59:32.908" v="3522" actId="15"/>
          <ac:spMkLst>
            <pc:docMk/>
            <pc:sldMk cId="1408242903" sldId="342"/>
            <ac:spMk id="3" creationId="{14B3070B-0B2B-40E2-A85F-81173AA45779}"/>
          </ac:spMkLst>
        </pc:spChg>
        <pc:spChg chg="add mod">
          <ac:chgData name="James Franklin" userId="cf915d05-507f-491f-b4a6-b2aa085ee4b1" providerId="ADAL" clId="{E42AFE2F-C126-465C-A916-20FF0F2CD5C3}" dt="2020-09-29T13:58:34.962" v="3295" actId="164"/>
          <ac:spMkLst>
            <pc:docMk/>
            <pc:sldMk cId="1408242903" sldId="342"/>
            <ac:spMk id="5" creationId="{03E3A671-AF6D-4B82-A413-EF9C6B28B567}"/>
          </ac:spMkLst>
        </pc:spChg>
        <pc:spChg chg="add mod">
          <ac:chgData name="James Franklin" userId="cf915d05-507f-491f-b4a6-b2aa085ee4b1" providerId="ADAL" clId="{E42AFE2F-C126-465C-A916-20FF0F2CD5C3}" dt="2020-09-29T13:58:34.962" v="3295" actId="164"/>
          <ac:spMkLst>
            <pc:docMk/>
            <pc:sldMk cId="1408242903" sldId="342"/>
            <ac:spMk id="6" creationId="{2E6CE8E0-F00B-41D0-B05F-EB7AD605540D}"/>
          </ac:spMkLst>
        </pc:spChg>
        <pc:grpChg chg="add mod">
          <ac:chgData name="James Franklin" userId="cf915d05-507f-491f-b4a6-b2aa085ee4b1" providerId="ADAL" clId="{E42AFE2F-C126-465C-A916-20FF0F2CD5C3}" dt="2020-09-29T13:58:39.128" v="3296" actId="1076"/>
          <ac:grpSpMkLst>
            <pc:docMk/>
            <pc:sldMk cId="1408242903" sldId="342"/>
            <ac:grpSpMk id="7" creationId="{4C80DE54-8C3F-4784-9FD2-F0C22C324F91}"/>
          </ac:grpSpMkLst>
        </pc:grpChg>
        <pc:graphicFrameChg chg="add mod ord modGraphic">
          <ac:chgData name="James Franklin" userId="cf915d05-507f-491f-b4a6-b2aa085ee4b1" providerId="ADAL" clId="{E42AFE2F-C126-465C-A916-20FF0F2CD5C3}" dt="2020-09-29T13:58:43.375" v="3297" actId="1076"/>
          <ac:graphicFrameMkLst>
            <pc:docMk/>
            <pc:sldMk cId="1408242903" sldId="342"/>
            <ac:graphicFrameMk id="4" creationId="{55F9A9D7-DB1A-4917-A19E-38EED13EB8D7}"/>
          </ac:graphicFrameMkLst>
        </pc:graphicFrameChg>
        <pc:cxnChg chg="add mod">
          <ac:chgData name="James Franklin" userId="cf915d05-507f-491f-b4a6-b2aa085ee4b1" providerId="ADAL" clId="{E42AFE2F-C126-465C-A916-20FF0F2CD5C3}" dt="2020-10-06T13:32:35.068" v="7812" actId="1582"/>
          <ac:cxnSpMkLst>
            <pc:docMk/>
            <pc:sldMk cId="1408242903" sldId="342"/>
            <ac:cxnSpMk id="9" creationId="{06C6BA7A-56D7-4489-B538-1CC6F8AEEE92}"/>
          </ac:cxnSpMkLst>
        </pc:cxnChg>
      </pc:sldChg>
      <pc:sldChg chg="modSp add">
        <pc:chgData name="James Franklin" userId="cf915d05-507f-491f-b4a6-b2aa085ee4b1" providerId="ADAL" clId="{E42AFE2F-C126-465C-A916-20FF0F2CD5C3}" dt="2020-09-29T14:34:47.164" v="3526" actId="207"/>
        <pc:sldMkLst>
          <pc:docMk/>
          <pc:sldMk cId="1319357414" sldId="343"/>
        </pc:sldMkLst>
        <pc:graphicFrameChg chg="modGraphic">
          <ac:chgData name="James Franklin" userId="cf915d05-507f-491f-b4a6-b2aa085ee4b1" providerId="ADAL" clId="{E42AFE2F-C126-465C-A916-20FF0F2CD5C3}" dt="2020-09-29T14:34:47.164" v="3526" actId="207"/>
          <ac:graphicFrameMkLst>
            <pc:docMk/>
            <pc:sldMk cId="1319357414" sldId="343"/>
            <ac:graphicFrameMk id="4" creationId="{55F9A9D7-DB1A-4917-A19E-38EED13EB8D7}"/>
          </ac:graphicFrameMkLst>
        </pc:graphicFrameChg>
      </pc:sldChg>
      <pc:sldChg chg="modSp add">
        <pc:chgData name="James Franklin" userId="cf915d05-507f-491f-b4a6-b2aa085ee4b1" providerId="ADAL" clId="{E42AFE2F-C126-465C-A916-20FF0F2CD5C3}" dt="2020-09-29T14:40:43.867" v="3891" actId="6549"/>
        <pc:sldMkLst>
          <pc:docMk/>
          <pc:sldMk cId="891361344" sldId="344"/>
        </pc:sldMkLst>
        <pc:spChg chg="mod">
          <ac:chgData name="James Franklin" userId="cf915d05-507f-491f-b4a6-b2aa085ee4b1" providerId="ADAL" clId="{E42AFE2F-C126-465C-A916-20FF0F2CD5C3}" dt="2020-09-29T14:40:43.867" v="3891" actId="6549"/>
          <ac:spMkLst>
            <pc:docMk/>
            <pc:sldMk cId="891361344" sldId="344"/>
            <ac:spMk id="3" creationId="{14B3070B-0B2B-40E2-A85F-81173AA45779}"/>
          </ac:spMkLst>
        </pc:spChg>
      </pc:sldChg>
      <pc:sldChg chg="modSp add del">
        <pc:chgData name="James Franklin" userId="cf915d05-507f-491f-b4a6-b2aa085ee4b1" providerId="ADAL" clId="{E42AFE2F-C126-465C-A916-20FF0F2CD5C3}" dt="2020-09-30T08:18:29.054" v="4398" actId="2696"/>
        <pc:sldMkLst>
          <pc:docMk/>
          <pc:sldMk cId="3091545747" sldId="345"/>
        </pc:sldMkLst>
        <pc:spChg chg="mod">
          <ac:chgData name="James Franklin" userId="cf915d05-507f-491f-b4a6-b2aa085ee4b1" providerId="ADAL" clId="{E42AFE2F-C126-465C-A916-20FF0F2CD5C3}" dt="2020-09-30T08:15:54.581" v="4236" actId="6549"/>
          <ac:spMkLst>
            <pc:docMk/>
            <pc:sldMk cId="3091545747" sldId="345"/>
            <ac:spMk id="3" creationId="{871D37B4-39FF-41B4-82CF-F462B47A4BEB}"/>
          </ac:spMkLst>
        </pc:spChg>
      </pc:sldChg>
      <pc:sldChg chg="addSp modSp add">
        <pc:chgData name="James Franklin" userId="cf915d05-507f-491f-b4a6-b2aa085ee4b1" providerId="ADAL" clId="{E42AFE2F-C126-465C-A916-20FF0F2CD5C3}" dt="2020-10-07T09:11:24.301" v="8098" actId="20577"/>
        <pc:sldMkLst>
          <pc:docMk/>
          <pc:sldMk cId="980606353" sldId="346"/>
        </pc:sldMkLst>
        <pc:spChg chg="mod">
          <ac:chgData name="James Franklin" userId="cf915d05-507f-491f-b4a6-b2aa085ee4b1" providerId="ADAL" clId="{E42AFE2F-C126-465C-A916-20FF0F2CD5C3}" dt="2020-10-07T09:11:24.301" v="8098" actId="20577"/>
          <ac:spMkLst>
            <pc:docMk/>
            <pc:sldMk cId="980606353" sldId="346"/>
            <ac:spMk id="3" creationId="{871D37B4-39FF-41B4-82CF-F462B47A4BEB}"/>
          </ac:spMkLst>
        </pc:spChg>
        <pc:spChg chg="add mod">
          <ac:chgData name="James Franklin" userId="cf915d05-507f-491f-b4a6-b2aa085ee4b1" providerId="ADAL" clId="{E42AFE2F-C126-465C-A916-20FF0F2CD5C3}" dt="2020-09-30T08:48:51.909" v="4760" actId="14100"/>
          <ac:spMkLst>
            <pc:docMk/>
            <pc:sldMk cId="980606353" sldId="346"/>
            <ac:spMk id="11" creationId="{EAC62400-CF02-4FC7-9BA1-D3E42759EA76}"/>
          </ac:spMkLst>
        </pc:spChg>
        <pc:spChg chg="mod">
          <ac:chgData name="James Franklin" userId="cf915d05-507f-491f-b4a6-b2aa085ee4b1" providerId="ADAL" clId="{E42AFE2F-C126-465C-A916-20FF0F2CD5C3}" dt="2020-09-30T08:48:03.533" v="4731" actId="1076"/>
          <ac:spMkLst>
            <pc:docMk/>
            <pc:sldMk cId="980606353" sldId="346"/>
            <ac:spMk id="13" creationId="{B3F3BE23-21BE-48B8-BC43-1730CE867A25}"/>
          </ac:spMkLst>
        </pc:spChg>
        <pc:spChg chg="mod">
          <ac:chgData name="James Franklin" userId="cf915d05-507f-491f-b4a6-b2aa085ee4b1" providerId="ADAL" clId="{E42AFE2F-C126-465C-A916-20FF0F2CD5C3}" dt="2020-09-30T08:48:03.533" v="4731" actId="1076"/>
          <ac:spMkLst>
            <pc:docMk/>
            <pc:sldMk cId="980606353" sldId="346"/>
            <ac:spMk id="15" creationId="{B164ADEF-64C9-4E85-8BFF-58B493341BD9}"/>
          </ac:spMkLst>
        </pc:spChg>
        <pc:spChg chg="mod">
          <ac:chgData name="James Franklin" userId="cf915d05-507f-491f-b4a6-b2aa085ee4b1" providerId="ADAL" clId="{E42AFE2F-C126-465C-A916-20FF0F2CD5C3}" dt="2020-09-30T08:48:03.533" v="4731" actId="1076"/>
          <ac:spMkLst>
            <pc:docMk/>
            <pc:sldMk cId="980606353" sldId="346"/>
            <ac:spMk id="16" creationId="{2CB972EB-5906-40DA-A6CD-6F96BEC23439}"/>
          </ac:spMkLst>
        </pc:spChg>
        <pc:spChg chg="mod">
          <ac:chgData name="James Franklin" userId="cf915d05-507f-491f-b4a6-b2aa085ee4b1" providerId="ADAL" clId="{E42AFE2F-C126-465C-A916-20FF0F2CD5C3}" dt="2020-09-30T08:48:34.125" v="4737" actId="20577"/>
          <ac:spMkLst>
            <pc:docMk/>
            <pc:sldMk cId="980606353" sldId="346"/>
            <ac:spMk id="18" creationId="{7C73FD9B-D983-49F5-AC23-A559288741BE}"/>
          </ac:spMkLst>
        </pc:spChg>
        <pc:graphicFrameChg chg="mod modGraphic">
          <ac:chgData name="James Franklin" userId="cf915d05-507f-491f-b4a6-b2aa085ee4b1" providerId="ADAL" clId="{E42AFE2F-C126-465C-A916-20FF0F2CD5C3}" dt="2020-09-30T08:48:03.533" v="4731" actId="1076"/>
          <ac:graphicFrameMkLst>
            <pc:docMk/>
            <pc:sldMk cId="980606353" sldId="346"/>
            <ac:graphicFrameMk id="4" creationId="{E412C94F-74AC-44F5-942D-E29BBB6D00C6}"/>
          </ac:graphicFrameMkLst>
        </pc:graphicFrameChg>
        <pc:graphicFrameChg chg="mod">
          <ac:chgData name="James Franklin" userId="cf915d05-507f-491f-b4a6-b2aa085ee4b1" providerId="ADAL" clId="{E42AFE2F-C126-465C-A916-20FF0F2CD5C3}" dt="2020-09-30T08:48:03.533" v="4731" actId="1076"/>
          <ac:graphicFrameMkLst>
            <pc:docMk/>
            <pc:sldMk cId="980606353" sldId="346"/>
            <ac:graphicFrameMk id="5" creationId="{CB0BA031-03EF-4F7A-84B2-57714E56604C}"/>
          </ac:graphicFrameMkLst>
        </pc:graphicFrameChg>
        <pc:graphicFrameChg chg="add mod modGraphic">
          <ac:chgData name="James Franklin" userId="cf915d05-507f-491f-b4a6-b2aa085ee4b1" providerId="ADAL" clId="{E42AFE2F-C126-465C-A916-20FF0F2CD5C3}" dt="2020-09-30T08:48:03.533" v="4731" actId="1076"/>
          <ac:graphicFrameMkLst>
            <pc:docMk/>
            <pc:sldMk cId="980606353" sldId="346"/>
            <ac:graphicFrameMk id="10" creationId="{2CD98467-C29D-4183-A6A6-6A4F7A989D2A}"/>
          </ac:graphicFrameMkLst>
        </pc:graphicFrameChg>
      </pc:sldChg>
      <pc:sldChg chg="modSp add ord">
        <pc:chgData name="James Franklin" userId="cf915d05-507f-491f-b4a6-b2aa085ee4b1" providerId="ADAL" clId="{E42AFE2F-C126-465C-A916-20FF0F2CD5C3}" dt="2020-10-12T14:19:55.417" v="8106"/>
        <pc:sldMkLst>
          <pc:docMk/>
          <pc:sldMk cId="1403095150" sldId="347"/>
        </pc:sldMkLst>
        <pc:spChg chg="mod">
          <ac:chgData name="James Franklin" userId="cf915d05-507f-491f-b4a6-b2aa085ee4b1" providerId="ADAL" clId="{E42AFE2F-C126-465C-A916-20FF0F2CD5C3}" dt="2020-09-30T08:49:20.716" v="4767" actId="20577"/>
          <ac:spMkLst>
            <pc:docMk/>
            <pc:sldMk cId="1403095150" sldId="347"/>
            <ac:spMk id="2" creationId="{58C945CB-5630-41E9-9267-B8F639BF7F5C}"/>
          </ac:spMkLst>
        </pc:spChg>
        <pc:spChg chg="mod">
          <ac:chgData name="James Franklin" userId="cf915d05-507f-491f-b4a6-b2aa085ee4b1" providerId="ADAL" clId="{E42AFE2F-C126-465C-A916-20FF0F2CD5C3}" dt="2020-10-12T14:19:21.576" v="8105" actId="20577"/>
          <ac:spMkLst>
            <pc:docMk/>
            <pc:sldMk cId="1403095150" sldId="347"/>
            <ac:spMk id="3" creationId="{6338EB42-71DD-4FCA-A72C-ADFBAB117FEA}"/>
          </ac:spMkLst>
        </pc:spChg>
      </pc:sldChg>
      <pc:sldChg chg="add del">
        <pc:chgData name="James Franklin" userId="cf915d05-507f-491f-b4a6-b2aa085ee4b1" providerId="ADAL" clId="{E42AFE2F-C126-465C-A916-20FF0F2CD5C3}" dt="2020-09-30T10:03:52.611" v="4784"/>
        <pc:sldMkLst>
          <pc:docMk/>
          <pc:sldMk cId="1587450961" sldId="348"/>
        </pc:sldMkLst>
      </pc:sldChg>
      <pc:sldChg chg="addSp delSp modSp add ord">
        <pc:chgData name="James Franklin" userId="cf915d05-507f-491f-b4a6-b2aa085ee4b1" providerId="ADAL" clId="{E42AFE2F-C126-465C-A916-20FF0F2CD5C3}" dt="2020-09-30T12:06:06.551" v="6160" actId="114"/>
        <pc:sldMkLst>
          <pc:docMk/>
          <pc:sldMk cId="2196934536" sldId="348"/>
        </pc:sldMkLst>
        <pc:spChg chg="mod">
          <ac:chgData name="James Franklin" userId="cf915d05-507f-491f-b4a6-b2aa085ee4b1" providerId="ADAL" clId="{E42AFE2F-C126-465C-A916-20FF0F2CD5C3}" dt="2020-09-30T10:04:16.637" v="4818" actId="20577"/>
          <ac:spMkLst>
            <pc:docMk/>
            <pc:sldMk cId="2196934536" sldId="348"/>
            <ac:spMk id="2" creationId="{D6D3B172-E90D-4B36-9B04-71D24A96D21F}"/>
          </ac:spMkLst>
        </pc:spChg>
        <pc:spChg chg="mod">
          <ac:chgData name="James Franklin" userId="cf915d05-507f-491f-b4a6-b2aa085ee4b1" providerId="ADAL" clId="{E42AFE2F-C126-465C-A916-20FF0F2CD5C3}" dt="2020-09-30T12:06:06.551" v="6160" actId="114"/>
          <ac:spMkLst>
            <pc:docMk/>
            <pc:sldMk cId="2196934536" sldId="348"/>
            <ac:spMk id="3" creationId="{360DA94C-84A6-4A47-AD8A-30762109C078}"/>
          </ac:spMkLst>
        </pc:spChg>
        <pc:picChg chg="add del mod">
          <ac:chgData name="James Franklin" userId="cf915d05-507f-491f-b4a6-b2aa085ee4b1" providerId="ADAL" clId="{E42AFE2F-C126-465C-A916-20FF0F2CD5C3}" dt="2020-09-30T11:22:40.890" v="4976" actId="478"/>
          <ac:picMkLst>
            <pc:docMk/>
            <pc:sldMk cId="2196934536" sldId="348"/>
            <ac:picMk id="4" creationId="{999368E8-891D-4EAE-8ACB-C351CBF1A39E}"/>
          </ac:picMkLst>
        </pc:picChg>
        <pc:picChg chg="add mod">
          <ac:chgData name="James Franklin" userId="cf915d05-507f-491f-b4a6-b2aa085ee4b1" providerId="ADAL" clId="{E42AFE2F-C126-465C-A916-20FF0F2CD5C3}" dt="2020-09-30T11:24:01.186" v="5086" actId="1076"/>
          <ac:picMkLst>
            <pc:docMk/>
            <pc:sldMk cId="2196934536" sldId="348"/>
            <ac:picMk id="5" creationId="{EDF88E3A-9A79-4FEC-BB72-DA5B04193D79}"/>
          </ac:picMkLst>
        </pc:picChg>
      </pc:sldChg>
      <pc:sldChg chg="addSp delSp modSp add del">
        <pc:chgData name="James Franklin" userId="cf915d05-507f-491f-b4a6-b2aa085ee4b1" providerId="ADAL" clId="{E42AFE2F-C126-465C-A916-20FF0F2CD5C3}" dt="2020-09-30T15:53:37.997" v="7807" actId="2696"/>
        <pc:sldMkLst>
          <pc:docMk/>
          <pc:sldMk cId="2789106684" sldId="349"/>
        </pc:sldMkLst>
        <pc:spChg chg="mod">
          <ac:chgData name="James Franklin" userId="cf915d05-507f-491f-b4a6-b2aa085ee4b1" providerId="ADAL" clId="{E42AFE2F-C126-465C-A916-20FF0F2CD5C3}" dt="2020-09-30T11:19:40.179" v="4838" actId="20577"/>
          <ac:spMkLst>
            <pc:docMk/>
            <pc:sldMk cId="2789106684" sldId="349"/>
            <ac:spMk id="2" creationId="{D6D3B172-E90D-4B36-9B04-71D24A96D21F}"/>
          </ac:spMkLst>
        </pc:spChg>
        <pc:spChg chg="mod">
          <ac:chgData name="James Franklin" userId="cf915d05-507f-491f-b4a6-b2aa085ee4b1" providerId="ADAL" clId="{E42AFE2F-C126-465C-A916-20FF0F2CD5C3}" dt="2020-09-30T12:05:05.967" v="6090" actId="20577"/>
          <ac:spMkLst>
            <pc:docMk/>
            <pc:sldMk cId="2789106684" sldId="349"/>
            <ac:spMk id="3" creationId="{360DA94C-84A6-4A47-AD8A-30762109C078}"/>
          </ac:spMkLst>
        </pc:spChg>
        <pc:picChg chg="del mod">
          <ac:chgData name="James Franklin" userId="cf915d05-507f-491f-b4a6-b2aa085ee4b1" providerId="ADAL" clId="{E42AFE2F-C126-465C-A916-20FF0F2CD5C3}" dt="2020-09-30T11:20:22.106" v="4882" actId="478"/>
          <ac:picMkLst>
            <pc:docMk/>
            <pc:sldMk cId="2789106684" sldId="349"/>
            <ac:picMk id="4" creationId="{999368E8-891D-4EAE-8ACB-C351CBF1A39E}"/>
          </ac:picMkLst>
        </pc:picChg>
        <pc:picChg chg="add mod">
          <ac:chgData name="James Franklin" userId="cf915d05-507f-491f-b4a6-b2aa085ee4b1" providerId="ADAL" clId="{E42AFE2F-C126-465C-A916-20FF0F2CD5C3}" dt="2020-09-30T11:20:40.899" v="4884" actId="1076"/>
          <ac:picMkLst>
            <pc:docMk/>
            <pc:sldMk cId="2789106684" sldId="349"/>
            <ac:picMk id="5" creationId="{DDB2EA93-D53F-4EC9-9BE8-FDE277FE1820}"/>
          </ac:picMkLst>
        </pc:picChg>
        <pc:picChg chg="add del mod">
          <ac:chgData name="James Franklin" userId="cf915d05-507f-491f-b4a6-b2aa085ee4b1" providerId="ADAL" clId="{E42AFE2F-C126-465C-A916-20FF0F2CD5C3}" dt="2020-09-30T15:53:35.798" v="7806" actId="478"/>
          <ac:picMkLst>
            <pc:docMk/>
            <pc:sldMk cId="2789106684" sldId="349"/>
            <ac:picMk id="6" creationId="{AED20FC8-854E-4799-9EEB-CF48B4CB0921}"/>
          </ac:picMkLst>
        </pc:picChg>
        <pc:picChg chg="add mod">
          <ac:chgData name="James Franklin" userId="cf915d05-507f-491f-b4a6-b2aa085ee4b1" providerId="ADAL" clId="{E42AFE2F-C126-465C-A916-20FF0F2CD5C3}" dt="2020-09-30T12:02:44.093" v="5828" actId="1076"/>
          <ac:picMkLst>
            <pc:docMk/>
            <pc:sldMk cId="2789106684" sldId="349"/>
            <ac:picMk id="7" creationId="{0D979707-84B7-4E8E-9C05-1B2D91E69F90}"/>
          </ac:picMkLst>
        </pc:picChg>
        <pc:picChg chg="add mod">
          <ac:chgData name="James Franklin" userId="cf915d05-507f-491f-b4a6-b2aa085ee4b1" providerId="ADAL" clId="{E42AFE2F-C126-465C-A916-20FF0F2CD5C3}" dt="2020-09-30T12:02:59.845" v="5830" actId="1076"/>
          <ac:picMkLst>
            <pc:docMk/>
            <pc:sldMk cId="2789106684" sldId="349"/>
            <ac:picMk id="8" creationId="{32DA6D71-24C2-43CD-9822-6255E7071FF2}"/>
          </ac:picMkLst>
        </pc:picChg>
        <pc:picChg chg="add mod">
          <ac:chgData name="James Franklin" userId="cf915d05-507f-491f-b4a6-b2aa085ee4b1" providerId="ADAL" clId="{E42AFE2F-C126-465C-A916-20FF0F2CD5C3}" dt="2020-09-30T12:03:15.885" v="5832" actId="1076"/>
          <ac:picMkLst>
            <pc:docMk/>
            <pc:sldMk cId="2789106684" sldId="349"/>
            <ac:picMk id="9" creationId="{DD07F88B-DCAE-4A9D-B3CE-652E27922700}"/>
          </ac:picMkLst>
        </pc:picChg>
      </pc:sldChg>
      <pc:sldChg chg="modSp add">
        <pc:chgData name="James Franklin" userId="cf915d05-507f-491f-b4a6-b2aa085ee4b1" providerId="ADAL" clId="{E42AFE2F-C126-465C-A916-20FF0F2CD5C3}" dt="2020-09-30T12:14:34.333" v="6402" actId="6549"/>
        <pc:sldMkLst>
          <pc:docMk/>
          <pc:sldMk cId="3747000134" sldId="350"/>
        </pc:sldMkLst>
        <pc:spChg chg="mod">
          <ac:chgData name="James Franklin" userId="cf915d05-507f-491f-b4a6-b2aa085ee4b1" providerId="ADAL" clId="{E42AFE2F-C126-465C-A916-20FF0F2CD5C3}" dt="2020-09-30T12:14:34.333" v="6402" actId="6549"/>
          <ac:spMkLst>
            <pc:docMk/>
            <pc:sldMk cId="3747000134" sldId="350"/>
            <ac:spMk id="3" creationId="{360DA94C-84A6-4A47-AD8A-30762109C078}"/>
          </ac:spMkLst>
        </pc:spChg>
      </pc:sldChg>
      <pc:sldChg chg="add del">
        <pc:chgData name="James Franklin" userId="cf915d05-507f-491f-b4a6-b2aa085ee4b1" providerId="ADAL" clId="{E42AFE2F-C126-465C-A916-20FF0F2CD5C3}" dt="2020-09-30T13:22:32.211" v="6404"/>
        <pc:sldMkLst>
          <pc:docMk/>
          <pc:sldMk cId="94669199" sldId="351"/>
        </pc:sldMkLst>
      </pc:sldChg>
      <pc:sldChg chg="addSp modSp add ord">
        <pc:chgData name="James Franklin" userId="cf915d05-507f-491f-b4a6-b2aa085ee4b1" providerId="ADAL" clId="{E42AFE2F-C126-465C-A916-20FF0F2CD5C3}" dt="2020-09-30T13:26:09.127" v="6749" actId="20577"/>
        <pc:sldMkLst>
          <pc:docMk/>
          <pc:sldMk cId="3456686960" sldId="351"/>
        </pc:sldMkLst>
        <pc:spChg chg="mod">
          <ac:chgData name="James Franklin" userId="cf915d05-507f-491f-b4a6-b2aa085ee4b1" providerId="ADAL" clId="{E42AFE2F-C126-465C-A916-20FF0F2CD5C3}" dt="2020-09-30T13:22:48.214" v="6418" actId="20577"/>
          <ac:spMkLst>
            <pc:docMk/>
            <pc:sldMk cId="3456686960" sldId="351"/>
            <ac:spMk id="2" creationId="{832440C2-CF01-44A4-9E66-38FCF9BC9020}"/>
          </ac:spMkLst>
        </pc:spChg>
        <pc:spChg chg="mod">
          <ac:chgData name="James Franklin" userId="cf915d05-507f-491f-b4a6-b2aa085ee4b1" providerId="ADAL" clId="{E42AFE2F-C126-465C-A916-20FF0F2CD5C3}" dt="2020-09-30T13:26:09.127" v="6749" actId="20577"/>
          <ac:spMkLst>
            <pc:docMk/>
            <pc:sldMk cId="3456686960" sldId="351"/>
            <ac:spMk id="3" creationId="{CFDBC474-C9BA-4F58-950D-A989D286ECE5}"/>
          </ac:spMkLst>
        </pc:spChg>
        <pc:picChg chg="add">
          <ac:chgData name="James Franklin" userId="cf915d05-507f-491f-b4a6-b2aa085ee4b1" providerId="ADAL" clId="{E42AFE2F-C126-465C-A916-20FF0F2CD5C3}" dt="2020-09-30T13:22:42.843" v="6407"/>
          <ac:picMkLst>
            <pc:docMk/>
            <pc:sldMk cId="3456686960" sldId="351"/>
            <ac:picMk id="4" creationId="{0A59DFAD-E212-4CBE-9AE2-E056D9B862E0}"/>
          </ac:picMkLst>
        </pc:picChg>
      </pc:sldChg>
      <pc:sldChg chg="addSp modSp add">
        <pc:chgData name="James Franklin" userId="cf915d05-507f-491f-b4a6-b2aa085ee4b1" providerId="ADAL" clId="{E42AFE2F-C126-465C-A916-20FF0F2CD5C3}" dt="2020-09-30T13:31:19.759" v="7005" actId="207"/>
        <pc:sldMkLst>
          <pc:docMk/>
          <pc:sldMk cId="4091944665" sldId="352"/>
        </pc:sldMkLst>
        <pc:spChg chg="mod">
          <ac:chgData name="James Franklin" userId="cf915d05-507f-491f-b4a6-b2aa085ee4b1" providerId="ADAL" clId="{E42AFE2F-C126-465C-A916-20FF0F2CD5C3}" dt="2020-09-30T13:31:14.397" v="7004" actId="207"/>
          <ac:spMkLst>
            <pc:docMk/>
            <pc:sldMk cId="4091944665" sldId="352"/>
            <ac:spMk id="3" creationId="{CFDBC474-C9BA-4F58-950D-A989D286ECE5}"/>
          </ac:spMkLst>
        </pc:spChg>
        <pc:graphicFrameChg chg="add mod modGraphic">
          <ac:chgData name="James Franklin" userId="cf915d05-507f-491f-b4a6-b2aa085ee4b1" providerId="ADAL" clId="{E42AFE2F-C126-465C-A916-20FF0F2CD5C3}" dt="2020-09-30T13:31:19.759" v="7005" actId="207"/>
          <ac:graphicFrameMkLst>
            <pc:docMk/>
            <pc:sldMk cId="4091944665" sldId="352"/>
            <ac:graphicFrameMk id="5" creationId="{FCE07247-6C12-4E56-B6E6-789C9824B8F0}"/>
          </ac:graphicFrameMkLst>
        </pc:graphicFrameChg>
      </pc:sldChg>
      <pc:sldChg chg="addSp delSp modSp add setBg">
        <pc:chgData name="James Franklin" userId="cf915d05-507f-491f-b4a6-b2aa085ee4b1" providerId="ADAL" clId="{E42AFE2F-C126-465C-A916-20FF0F2CD5C3}" dt="2020-09-30T15:07:55.121" v="7803" actId="207"/>
        <pc:sldMkLst>
          <pc:docMk/>
          <pc:sldMk cId="1559499205" sldId="353"/>
        </pc:sldMkLst>
        <pc:spChg chg="mod">
          <ac:chgData name="James Franklin" userId="cf915d05-507f-491f-b4a6-b2aa085ee4b1" providerId="ADAL" clId="{E42AFE2F-C126-465C-A916-20FF0F2CD5C3}" dt="2020-09-30T15:07:55.121" v="7803" actId="207"/>
          <ac:spMkLst>
            <pc:docMk/>
            <pc:sldMk cId="1559499205" sldId="353"/>
            <ac:spMk id="3" creationId="{6EE54D1E-421B-4BA1-944D-95CDC3FAC526}"/>
          </ac:spMkLst>
        </pc:spChg>
        <pc:spChg chg="add del mod">
          <ac:chgData name="James Franklin" userId="cf915d05-507f-491f-b4a6-b2aa085ee4b1" providerId="ADAL" clId="{E42AFE2F-C126-465C-A916-20FF0F2CD5C3}" dt="2020-09-30T15:03:18.206" v="7428"/>
          <ac:spMkLst>
            <pc:docMk/>
            <pc:sldMk cId="1559499205" sldId="353"/>
            <ac:spMk id="5" creationId="{486B7EC3-E02C-4FE2-9255-B095DAA9A9F6}"/>
          </ac:spMkLst>
        </pc:spChg>
        <pc:spChg chg="add del mod">
          <ac:chgData name="James Franklin" userId="cf915d05-507f-491f-b4a6-b2aa085ee4b1" providerId="ADAL" clId="{E42AFE2F-C126-465C-A916-20FF0F2CD5C3}" dt="2020-09-30T15:03:18.206" v="7428"/>
          <ac:spMkLst>
            <pc:docMk/>
            <pc:sldMk cId="1559499205" sldId="353"/>
            <ac:spMk id="6" creationId="{8344D5E7-9992-409B-9AE0-5D6251E52B90}"/>
          </ac:spMkLst>
        </pc:spChg>
        <pc:picChg chg="del">
          <ac:chgData name="James Franklin" userId="cf915d05-507f-491f-b4a6-b2aa085ee4b1" providerId="ADAL" clId="{E42AFE2F-C126-465C-A916-20FF0F2CD5C3}" dt="2020-09-30T15:03:10.627" v="7426" actId="478"/>
          <ac:picMkLst>
            <pc:docMk/>
            <pc:sldMk cId="1559499205" sldId="353"/>
            <ac:picMk id="5122" creationId="{D01856E8-EA61-402D-84CD-3C19E0E11147}"/>
          </ac:picMkLst>
        </pc:picChg>
      </pc:sldChg>
    </pc:docChg>
  </pc:docChgLst>
  <pc:docChgLst>
    <pc:chgData name="Rob Heathcote" userId="62419938-1f1d-43ca-9327-cfd6c1894440" providerId="ADAL" clId="{660B2C87-890D-4BC5-899D-39034CD47762}"/>
    <pc:docChg chg="modSld">
      <pc:chgData name="Rob Heathcote" userId="62419938-1f1d-43ca-9327-cfd6c1894440" providerId="ADAL" clId="{660B2C87-890D-4BC5-899D-39034CD47762}" dt="2020-10-12T16:05:42.770" v="1" actId="20577"/>
      <pc:docMkLst>
        <pc:docMk/>
      </pc:docMkLst>
      <pc:sldChg chg="modSp">
        <pc:chgData name="Rob Heathcote" userId="62419938-1f1d-43ca-9327-cfd6c1894440" providerId="ADAL" clId="{660B2C87-890D-4BC5-899D-39034CD47762}" dt="2020-10-12T16:05:42.770" v="1" actId="20577"/>
        <pc:sldMkLst>
          <pc:docMk/>
          <pc:sldMk cId="3995439536" sldId="323"/>
        </pc:sldMkLst>
        <pc:spChg chg="mod">
          <ac:chgData name="Rob Heathcote" userId="62419938-1f1d-43ca-9327-cfd6c1894440" providerId="ADAL" clId="{660B2C87-890D-4BC5-899D-39034CD47762}" dt="2020-10-12T16:05:42.770" v="1" actId="20577"/>
          <ac:spMkLst>
            <pc:docMk/>
            <pc:sldMk cId="3995439536" sldId="323"/>
            <ac:spMk id="3" creationId="{AFB0C78D-E5AC-49C6-80AD-51A77CF9844E}"/>
          </ac:spMkLst>
        </pc:spChg>
        <pc:graphicFrameChg chg="modGraphic">
          <ac:chgData name="Rob Heathcote" userId="62419938-1f1d-43ca-9327-cfd6c1894440" providerId="ADAL" clId="{660B2C87-890D-4BC5-899D-39034CD47762}" dt="2020-10-12T16:05:32.588" v="0" actId="113"/>
          <ac:graphicFrameMkLst>
            <pc:docMk/>
            <pc:sldMk cId="3995439536" sldId="323"/>
            <ac:graphicFrameMk id="6" creationId="{F750D9E0-9CDE-43BC-B6F7-2FAF573D14F3}"/>
          </ac:graphicFrameMkLst>
        </pc:graphicFrameChg>
      </pc:sldChg>
    </pc:docChg>
  </pc:docChgLst>
  <pc:docChgLst>
    <pc:chgData name="Mike Bloys" userId="1248c4d8-7b2b-4b32-b8bd-163ae845f9bb" providerId="ADAL" clId="{270DFF6A-3248-4D8C-9EF5-C84D7B5B6E50}"/>
    <pc:docChg chg="undo custSel modSld modMainMaster">
      <pc:chgData name="Mike Bloys" userId="1248c4d8-7b2b-4b32-b8bd-163ae845f9bb" providerId="ADAL" clId="{270DFF6A-3248-4D8C-9EF5-C84D7B5B6E50}" dt="2020-10-12T13:56:37.989" v="329" actId="14861"/>
      <pc:docMkLst>
        <pc:docMk/>
      </pc:docMkLst>
      <pc:sldChg chg="addSp delSp mod">
        <pc:chgData name="Mike Bloys" userId="1248c4d8-7b2b-4b32-b8bd-163ae845f9bb" providerId="ADAL" clId="{270DFF6A-3248-4D8C-9EF5-C84D7B5B6E50}" dt="2020-10-07T13:59:17.277" v="43" actId="22"/>
        <pc:sldMkLst>
          <pc:docMk/>
          <pc:sldMk cId="4088036100" sldId="259"/>
        </pc:sldMkLst>
        <pc:spChg chg="del">
          <ac:chgData name="Mike Bloys" userId="1248c4d8-7b2b-4b32-b8bd-163ae845f9bb" providerId="ADAL" clId="{270DFF6A-3248-4D8C-9EF5-C84D7B5B6E50}" dt="2020-10-07T13:32:32.281" v="39" actId="478"/>
          <ac:spMkLst>
            <pc:docMk/>
            <pc:sldMk cId="4088036100" sldId="259"/>
            <ac:spMk id="2" creationId="{FDFA3C9D-7914-4763-ABEB-EC4A47E4B886}"/>
          </ac:spMkLst>
        </pc:spChg>
        <pc:spChg chg="del">
          <ac:chgData name="Mike Bloys" userId="1248c4d8-7b2b-4b32-b8bd-163ae845f9bb" providerId="ADAL" clId="{270DFF6A-3248-4D8C-9EF5-C84D7B5B6E50}" dt="2020-10-07T13:32:32.281" v="39" actId="478"/>
          <ac:spMkLst>
            <pc:docMk/>
            <pc:sldMk cId="4088036100" sldId="259"/>
            <ac:spMk id="3" creationId="{1A972ADB-E3F9-42E8-8441-1073042D585F}"/>
          </ac:spMkLst>
        </pc:spChg>
        <pc:spChg chg="add del">
          <ac:chgData name="Mike Bloys" userId="1248c4d8-7b2b-4b32-b8bd-163ae845f9bb" providerId="ADAL" clId="{270DFF6A-3248-4D8C-9EF5-C84D7B5B6E50}" dt="2020-10-07T13:59:17.277" v="43" actId="22"/>
          <ac:spMkLst>
            <pc:docMk/>
            <pc:sldMk cId="4088036100" sldId="259"/>
            <ac:spMk id="3" creationId="{DF911C52-39E7-4DCA-86E7-8D457878E8DC}"/>
          </ac:spMkLst>
        </pc:spChg>
      </pc:sldChg>
      <pc:sldChg chg="addSp delSp modSp mod">
        <pc:chgData name="Mike Bloys" userId="1248c4d8-7b2b-4b32-b8bd-163ae845f9bb" providerId="ADAL" clId="{270DFF6A-3248-4D8C-9EF5-C84D7B5B6E50}" dt="2020-10-09T09:45:03.369" v="48" actId="21"/>
        <pc:sldMkLst>
          <pc:docMk/>
          <pc:sldMk cId="178399161" sldId="263"/>
        </pc:sldMkLst>
        <pc:spChg chg="mod">
          <ac:chgData name="Mike Bloys" userId="1248c4d8-7b2b-4b32-b8bd-163ae845f9bb" providerId="ADAL" clId="{270DFF6A-3248-4D8C-9EF5-C84D7B5B6E50}" dt="2020-10-09T09:44:46.923" v="44"/>
          <ac:spMkLst>
            <pc:docMk/>
            <pc:sldMk cId="178399161" sldId="263"/>
            <ac:spMk id="2" creationId="{AAE2DD65-BAFB-4F4B-8034-495C46F681A9}"/>
          </ac:spMkLst>
        </pc:spChg>
        <pc:spChg chg="mod">
          <ac:chgData name="Mike Bloys" userId="1248c4d8-7b2b-4b32-b8bd-163ae845f9bb" providerId="ADAL" clId="{270DFF6A-3248-4D8C-9EF5-C84D7B5B6E50}" dt="2020-10-09T09:44:46.923" v="44"/>
          <ac:spMkLst>
            <pc:docMk/>
            <pc:sldMk cId="178399161" sldId="263"/>
            <ac:spMk id="3" creationId="{8841C565-F8A1-4DE6-88F1-F82B859E4087}"/>
          </ac:spMkLst>
        </pc:spChg>
        <pc:spChg chg="add del mod">
          <ac:chgData name="Mike Bloys" userId="1248c4d8-7b2b-4b32-b8bd-163ae845f9bb" providerId="ADAL" clId="{270DFF6A-3248-4D8C-9EF5-C84D7B5B6E50}" dt="2020-10-09T09:44:46.923" v="44"/>
          <ac:spMkLst>
            <pc:docMk/>
            <pc:sldMk cId="178399161" sldId="263"/>
            <ac:spMk id="4" creationId="{B4BE00AC-B073-4894-A32E-A4831464E0CA}"/>
          </ac:spMkLst>
        </pc:spChg>
        <pc:spChg chg="add del mod">
          <ac:chgData name="Mike Bloys" userId="1248c4d8-7b2b-4b32-b8bd-163ae845f9bb" providerId="ADAL" clId="{270DFF6A-3248-4D8C-9EF5-C84D7B5B6E50}" dt="2020-10-09T09:44:46.923" v="44"/>
          <ac:spMkLst>
            <pc:docMk/>
            <pc:sldMk cId="178399161" sldId="263"/>
            <ac:spMk id="5" creationId="{217B3181-52AB-4DD3-9DDC-A8B3158A01D7}"/>
          </ac:spMkLst>
        </pc:spChg>
        <pc:spChg chg="add del mod">
          <ac:chgData name="Mike Bloys" userId="1248c4d8-7b2b-4b32-b8bd-163ae845f9bb" providerId="ADAL" clId="{270DFF6A-3248-4D8C-9EF5-C84D7B5B6E50}" dt="2020-10-09T09:45:03.369" v="48" actId="21"/>
          <ac:spMkLst>
            <pc:docMk/>
            <pc:sldMk cId="178399161" sldId="263"/>
            <ac:spMk id="7" creationId="{5584B038-22DE-40AB-8835-028BBB41EEE6}"/>
          </ac:spMkLst>
        </pc:spChg>
      </pc:sldChg>
      <pc:sldChg chg="addSp delSp modSp mod">
        <pc:chgData name="Mike Bloys" userId="1248c4d8-7b2b-4b32-b8bd-163ae845f9bb" providerId="ADAL" clId="{270DFF6A-3248-4D8C-9EF5-C84D7B5B6E50}" dt="2020-10-09T10:10:37.561" v="78" actId="22"/>
        <pc:sldMkLst>
          <pc:docMk/>
          <pc:sldMk cId="2321761915" sldId="292"/>
        </pc:sldMkLst>
        <pc:spChg chg="add del">
          <ac:chgData name="Mike Bloys" userId="1248c4d8-7b2b-4b32-b8bd-163ae845f9bb" providerId="ADAL" clId="{270DFF6A-3248-4D8C-9EF5-C84D7B5B6E50}" dt="2020-10-09T09:53:21.361" v="59" actId="478"/>
          <ac:spMkLst>
            <pc:docMk/>
            <pc:sldMk cId="2321761915" sldId="292"/>
            <ac:spMk id="4" creationId="{C497D059-A753-44D3-84DD-44E1A7A4A9C1}"/>
          </ac:spMkLst>
        </pc:spChg>
        <pc:spChg chg="del">
          <ac:chgData name="Mike Bloys" userId="1248c4d8-7b2b-4b32-b8bd-163ae845f9bb" providerId="ADAL" clId="{270DFF6A-3248-4D8C-9EF5-C84D7B5B6E50}" dt="2020-10-09T10:08:10.753" v="70" actId="478"/>
          <ac:spMkLst>
            <pc:docMk/>
            <pc:sldMk cId="2321761915" sldId="292"/>
            <ac:spMk id="8" creationId="{EE32F5BE-F3EA-46EF-BC7A-4FBC75925275}"/>
          </ac:spMkLst>
        </pc:spChg>
        <pc:spChg chg="del">
          <ac:chgData name="Mike Bloys" userId="1248c4d8-7b2b-4b32-b8bd-163ae845f9bb" providerId="ADAL" clId="{270DFF6A-3248-4D8C-9EF5-C84D7B5B6E50}" dt="2020-10-09T10:08:10.753" v="70" actId="478"/>
          <ac:spMkLst>
            <pc:docMk/>
            <pc:sldMk cId="2321761915" sldId="292"/>
            <ac:spMk id="9" creationId="{C899FE81-391C-454E-98CE-B4456C370CAD}"/>
          </ac:spMkLst>
        </pc:spChg>
        <pc:spChg chg="del">
          <ac:chgData name="Mike Bloys" userId="1248c4d8-7b2b-4b32-b8bd-163ae845f9bb" providerId="ADAL" clId="{270DFF6A-3248-4D8C-9EF5-C84D7B5B6E50}" dt="2020-10-09T10:08:10.753" v="70" actId="478"/>
          <ac:spMkLst>
            <pc:docMk/>
            <pc:sldMk cId="2321761915" sldId="292"/>
            <ac:spMk id="11" creationId="{69A2541F-16A1-4259-A56B-E9957B0BEA09}"/>
          </ac:spMkLst>
        </pc:spChg>
        <pc:picChg chg="add del mod">
          <ac:chgData name="Mike Bloys" userId="1248c4d8-7b2b-4b32-b8bd-163ae845f9bb" providerId="ADAL" clId="{270DFF6A-3248-4D8C-9EF5-C84D7B5B6E50}" dt="2020-10-09T10:06:47.457" v="63" actId="478"/>
          <ac:picMkLst>
            <pc:docMk/>
            <pc:sldMk cId="2321761915" sldId="292"/>
            <ac:picMk id="6" creationId="{99B0563B-B929-43CE-BCEA-2BB9B9B69E49}"/>
          </ac:picMkLst>
        </pc:picChg>
        <pc:picChg chg="del">
          <ac:chgData name="Mike Bloys" userId="1248c4d8-7b2b-4b32-b8bd-163ae845f9bb" providerId="ADAL" clId="{270DFF6A-3248-4D8C-9EF5-C84D7B5B6E50}" dt="2020-10-09T10:06:02.513" v="60" actId="478"/>
          <ac:picMkLst>
            <pc:docMk/>
            <pc:sldMk cId="2321761915" sldId="292"/>
            <ac:picMk id="10" creationId="{C0947869-6823-4D44-B1C3-693C8954791B}"/>
          </ac:picMkLst>
        </pc:picChg>
        <pc:picChg chg="del">
          <ac:chgData name="Mike Bloys" userId="1248c4d8-7b2b-4b32-b8bd-163ae845f9bb" providerId="ADAL" clId="{270DFF6A-3248-4D8C-9EF5-C84D7B5B6E50}" dt="2020-10-09T10:06:02.513" v="60" actId="478"/>
          <ac:picMkLst>
            <pc:docMk/>
            <pc:sldMk cId="2321761915" sldId="292"/>
            <ac:picMk id="12" creationId="{B0EDF20E-8859-4067-9E7F-9E70E2AF4CBA}"/>
          </ac:picMkLst>
        </pc:picChg>
        <pc:picChg chg="del">
          <ac:chgData name="Mike Bloys" userId="1248c4d8-7b2b-4b32-b8bd-163ae845f9bb" providerId="ADAL" clId="{270DFF6A-3248-4D8C-9EF5-C84D7B5B6E50}" dt="2020-10-09T10:06:02.513" v="60" actId="478"/>
          <ac:picMkLst>
            <pc:docMk/>
            <pc:sldMk cId="2321761915" sldId="292"/>
            <ac:picMk id="13" creationId="{C0023A92-FEAF-4409-8562-3F2A9A5D563B}"/>
          </ac:picMkLst>
        </pc:picChg>
        <pc:picChg chg="add del mod ord">
          <ac:chgData name="Mike Bloys" userId="1248c4d8-7b2b-4b32-b8bd-163ae845f9bb" providerId="ADAL" clId="{270DFF6A-3248-4D8C-9EF5-C84D7B5B6E50}" dt="2020-10-09T10:10:23.057" v="77" actId="478"/>
          <ac:picMkLst>
            <pc:docMk/>
            <pc:sldMk cId="2321761915" sldId="292"/>
            <ac:picMk id="14" creationId="{91BC0E8C-0187-47E9-8A65-9F6A41A75213}"/>
          </ac:picMkLst>
        </pc:picChg>
        <pc:picChg chg="add mod ord">
          <ac:chgData name="Mike Bloys" userId="1248c4d8-7b2b-4b32-b8bd-163ae845f9bb" providerId="ADAL" clId="{270DFF6A-3248-4D8C-9EF5-C84D7B5B6E50}" dt="2020-10-09T10:10:21.074" v="76" actId="167"/>
          <ac:picMkLst>
            <pc:docMk/>
            <pc:sldMk cId="2321761915" sldId="292"/>
            <ac:picMk id="16" creationId="{7D9BA661-E5B7-49FC-A014-94C51F93B797}"/>
          </ac:picMkLst>
        </pc:picChg>
        <pc:picChg chg="add">
          <ac:chgData name="Mike Bloys" userId="1248c4d8-7b2b-4b32-b8bd-163ae845f9bb" providerId="ADAL" clId="{270DFF6A-3248-4D8C-9EF5-C84D7B5B6E50}" dt="2020-10-09T10:10:37.561" v="78" actId="22"/>
          <ac:picMkLst>
            <pc:docMk/>
            <pc:sldMk cId="2321761915" sldId="292"/>
            <ac:picMk id="17" creationId="{E5273D06-CE02-4091-B34B-955F5C1CA5FC}"/>
          </ac:picMkLst>
        </pc:picChg>
        <pc:picChg chg="del">
          <ac:chgData name="Mike Bloys" userId="1248c4d8-7b2b-4b32-b8bd-163ae845f9bb" providerId="ADAL" clId="{270DFF6A-3248-4D8C-9EF5-C84D7B5B6E50}" dt="2020-10-09T10:08:03.361" v="68" actId="478"/>
          <ac:picMkLst>
            <pc:docMk/>
            <pc:sldMk cId="2321761915" sldId="292"/>
            <ac:picMk id="1028" creationId="{5722782E-507E-4E77-8770-B9F8B6D9BF68}"/>
          </ac:picMkLst>
        </pc:picChg>
        <pc:picChg chg="del">
          <ac:chgData name="Mike Bloys" userId="1248c4d8-7b2b-4b32-b8bd-163ae845f9bb" providerId="ADAL" clId="{270DFF6A-3248-4D8C-9EF5-C84D7B5B6E50}" dt="2020-10-09T10:08:04.369" v="69" actId="478"/>
          <ac:picMkLst>
            <pc:docMk/>
            <pc:sldMk cId="2321761915" sldId="292"/>
            <ac:picMk id="1030" creationId="{2C542E35-EE0A-432F-81C4-C74EE278AE7B}"/>
          </ac:picMkLst>
        </pc:picChg>
        <pc:picChg chg="del">
          <ac:chgData name="Mike Bloys" userId="1248c4d8-7b2b-4b32-b8bd-163ae845f9bb" providerId="ADAL" clId="{270DFF6A-3248-4D8C-9EF5-C84D7B5B6E50}" dt="2020-10-09T10:08:01.730" v="67" actId="478"/>
          <ac:picMkLst>
            <pc:docMk/>
            <pc:sldMk cId="2321761915" sldId="292"/>
            <ac:picMk id="1032" creationId="{B1DAE06C-66EF-4339-B24C-9576CCE88D0C}"/>
          </ac:picMkLst>
        </pc:picChg>
      </pc:sldChg>
      <pc:sldChg chg="modSp mod">
        <pc:chgData name="Mike Bloys" userId="1248c4d8-7b2b-4b32-b8bd-163ae845f9bb" providerId="ADAL" clId="{270DFF6A-3248-4D8C-9EF5-C84D7B5B6E50}" dt="2020-10-12T13:56:37.989" v="329" actId="14861"/>
        <pc:sldMkLst>
          <pc:docMk/>
          <pc:sldMk cId="3995439536" sldId="323"/>
        </pc:sldMkLst>
        <pc:graphicFrameChg chg="modGraphic">
          <ac:chgData name="Mike Bloys" userId="1248c4d8-7b2b-4b32-b8bd-163ae845f9bb" providerId="ADAL" clId="{270DFF6A-3248-4D8C-9EF5-C84D7B5B6E50}" dt="2020-10-09T10:25:16.831" v="141" actId="207"/>
          <ac:graphicFrameMkLst>
            <pc:docMk/>
            <pc:sldMk cId="3995439536" sldId="323"/>
            <ac:graphicFrameMk id="4" creationId="{7074F159-6B2F-4398-B101-BA18A5C81C9A}"/>
          </ac:graphicFrameMkLst>
        </pc:graphicFrameChg>
        <pc:graphicFrameChg chg="mod modGraphic">
          <ac:chgData name="Mike Bloys" userId="1248c4d8-7b2b-4b32-b8bd-163ae845f9bb" providerId="ADAL" clId="{270DFF6A-3248-4D8C-9EF5-C84D7B5B6E50}" dt="2020-10-12T13:56:37.989" v="329" actId="14861"/>
          <ac:graphicFrameMkLst>
            <pc:docMk/>
            <pc:sldMk cId="3995439536" sldId="323"/>
            <ac:graphicFrameMk id="6" creationId="{F750D9E0-9CDE-43BC-B6F7-2FAF573D14F3}"/>
          </ac:graphicFrameMkLst>
        </pc:graphicFrameChg>
      </pc:sldChg>
      <pc:sldChg chg="addSp delSp modSp mod setBg">
        <pc:chgData name="Mike Bloys" userId="1248c4d8-7b2b-4b32-b8bd-163ae845f9bb" providerId="ADAL" clId="{270DFF6A-3248-4D8C-9EF5-C84D7B5B6E50}" dt="2020-10-09T10:41:14.890" v="316" actId="22"/>
        <pc:sldMkLst>
          <pc:docMk/>
          <pc:sldMk cId="4156922818" sldId="333"/>
        </pc:sldMkLst>
        <pc:picChg chg="del">
          <ac:chgData name="Mike Bloys" userId="1248c4d8-7b2b-4b32-b8bd-163ae845f9bb" providerId="ADAL" clId="{270DFF6A-3248-4D8C-9EF5-C84D7B5B6E50}" dt="2020-10-09T10:40:58.213" v="315" actId="478"/>
          <ac:picMkLst>
            <pc:docMk/>
            <pc:sldMk cId="4156922818" sldId="333"/>
            <ac:picMk id="4" creationId="{EED1690F-8384-4829-B6A4-DB4F952AC6D4}"/>
          </ac:picMkLst>
        </pc:picChg>
        <pc:picChg chg="add del mod">
          <ac:chgData name="Mike Bloys" userId="1248c4d8-7b2b-4b32-b8bd-163ae845f9bb" providerId="ADAL" clId="{270DFF6A-3248-4D8C-9EF5-C84D7B5B6E50}" dt="2020-10-09T10:40:36.089" v="308" actId="21"/>
          <ac:picMkLst>
            <pc:docMk/>
            <pc:sldMk cId="4156922818" sldId="333"/>
            <ac:picMk id="6" creationId="{5CCE3B02-ADF9-4CE8-B3A6-0FDD58459F11}"/>
          </ac:picMkLst>
        </pc:picChg>
        <pc:picChg chg="add ord">
          <ac:chgData name="Mike Bloys" userId="1248c4d8-7b2b-4b32-b8bd-163ae845f9bb" providerId="ADAL" clId="{270DFF6A-3248-4D8C-9EF5-C84D7B5B6E50}" dt="2020-10-09T10:40:53.794" v="313" actId="167"/>
          <ac:picMkLst>
            <pc:docMk/>
            <pc:sldMk cId="4156922818" sldId="333"/>
            <ac:picMk id="7" creationId="{C787C082-0CE0-4E80-8CDA-FE4CE998AAEF}"/>
          </ac:picMkLst>
        </pc:picChg>
        <pc:picChg chg="add">
          <ac:chgData name="Mike Bloys" userId="1248c4d8-7b2b-4b32-b8bd-163ae845f9bb" providerId="ADAL" clId="{270DFF6A-3248-4D8C-9EF5-C84D7B5B6E50}" dt="2020-10-09T10:41:14.890" v="316" actId="22"/>
          <ac:picMkLst>
            <pc:docMk/>
            <pc:sldMk cId="4156922818" sldId="333"/>
            <ac:picMk id="9" creationId="{D4854D3C-4A90-401B-A91E-DB97EB790AA7}"/>
          </ac:picMkLst>
        </pc:picChg>
        <pc:picChg chg="del">
          <ac:chgData name="Mike Bloys" userId="1248c4d8-7b2b-4b32-b8bd-163ae845f9bb" providerId="ADAL" clId="{270DFF6A-3248-4D8C-9EF5-C84D7B5B6E50}" dt="2020-10-09T10:40:56.339" v="314" actId="478"/>
          <ac:picMkLst>
            <pc:docMk/>
            <pc:sldMk cId="4156922818" sldId="333"/>
            <ac:picMk id="5122" creationId="{D01856E8-EA61-402D-84CD-3C19E0E11147}"/>
          </ac:picMkLst>
        </pc:picChg>
      </pc:sldChg>
      <pc:sldChg chg="addSp delSp modSp mod">
        <pc:chgData name="Mike Bloys" userId="1248c4d8-7b2b-4b32-b8bd-163ae845f9bb" providerId="ADAL" clId="{270DFF6A-3248-4D8C-9EF5-C84D7B5B6E50}" dt="2020-10-09T10:10:55.330" v="82" actId="478"/>
        <pc:sldMkLst>
          <pc:docMk/>
          <pc:sldMk cId="2358351692" sldId="336"/>
        </pc:sldMkLst>
        <pc:spChg chg="del">
          <ac:chgData name="Mike Bloys" userId="1248c4d8-7b2b-4b32-b8bd-163ae845f9bb" providerId="ADAL" clId="{270DFF6A-3248-4D8C-9EF5-C84D7B5B6E50}" dt="2020-10-09T10:10:55.330" v="82" actId="478"/>
          <ac:spMkLst>
            <pc:docMk/>
            <pc:sldMk cId="2358351692" sldId="336"/>
            <ac:spMk id="8" creationId="{EE32F5BE-F3EA-46EF-BC7A-4FBC75925275}"/>
          </ac:spMkLst>
        </pc:spChg>
        <pc:spChg chg="del">
          <ac:chgData name="Mike Bloys" userId="1248c4d8-7b2b-4b32-b8bd-163ae845f9bb" providerId="ADAL" clId="{270DFF6A-3248-4D8C-9EF5-C84D7B5B6E50}" dt="2020-10-09T10:10:55.330" v="82" actId="478"/>
          <ac:spMkLst>
            <pc:docMk/>
            <pc:sldMk cId="2358351692" sldId="336"/>
            <ac:spMk id="9" creationId="{C899FE81-391C-454E-98CE-B4456C370CAD}"/>
          </ac:spMkLst>
        </pc:spChg>
        <pc:spChg chg="del">
          <ac:chgData name="Mike Bloys" userId="1248c4d8-7b2b-4b32-b8bd-163ae845f9bb" providerId="ADAL" clId="{270DFF6A-3248-4D8C-9EF5-C84D7B5B6E50}" dt="2020-10-09T10:10:55.330" v="82" actId="478"/>
          <ac:spMkLst>
            <pc:docMk/>
            <pc:sldMk cId="2358351692" sldId="336"/>
            <ac:spMk id="11" creationId="{69A2541F-16A1-4259-A56B-E9957B0BEA09}"/>
          </ac:spMkLst>
        </pc:spChg>
        <pc:picChg chg="add del">
          <ac:chgData name="Mike Bloys" userId="1248c4d8-7b2b-4b32-b8bd-163ae845f9bb" providerId="ADAL" clId="{270DFF6A-3248-4D8C-9EF5-C84D7B5B6E50}" dt="2020-10-09T10:08:35.602" v="72" actId="478"/>
          <ac:picMkLst>
            <pc:docMk/>
            <pc:sldMk cId="2358351692" sldId="336"/>
            <ac:picMk id="4" creationId="{49631BBB-E718-4690-8AA1-77A0B4E5F502}"/>
          </ac:picMkLst>
        </pc:picChg>
        <pc:picChg chg="add mod ord">
          <ac:chgData name="Mike Bloys" userId="1248c4d8-7b2b-4b32-b8bd-163ae845f9bb" providerId="ADAL" clId="{270DFF6A-3248-4D8C-9EF5-C84D7B5B6E50}" dt="2020-10-09T10:10:49.084" v="81" actId="167"/>
          <ac:picMkLst>
            <pc:docMk/>
            <pc:sldMk cId="2358351692" sldId="336"/>
            <ac:picMk id="6" creationId="{A7F993F7-3AF5-4F6C-AC6E-5D583BFA70D1}"/>
          </ac:picMkLst>
        </pc:picChg>
        <pc:picChg chg="del">
          <ac:chgData name="Mike Bloys" userId="1248c4d8-7b2b-4b32-b8bd-163ae845f9bb" providerId="ADAL" clId="{270DFF6A-3248-4D8C-9EF5-C84D7B5B6E50}" dt="2020-10-09T10:08:39.409" v="73" actId="478"/>
          <ac:picMkLst>
            <pc:docMk/>
            <pc:sldMk cId="2358351692" sldId="336"/>
            <ac:picMk id="10" creationId="{C0947869-6823-4D44-B1C3-693C8954791B}"/>
          </ac:picMkLst>
        </pc:picChg>
        <pc:picChg chg="del">
          <ac:chgData name="Mike Bloys" userId="1248c4d8-7b2b-4b32-b8bd-163ae845f9bb" providerId="ADAL" clId="{270DFF6A-3248-4D8C-9EF5-C84D7B5B6E50}" dt="2020-10-09T10:08:39.409" v="73" actId="478"/>
          <ac:picMkLst>
            <pc:docMk/>
            <pc:sldMk cId="2358351692" sldId="336"/>
            <ac:picMk id="12" creationId="{B0EDF20E-8859-4067-9E7F-9E70E2AF4CBA}"/>
          </ac:picMkLst>
        </pc:picChg>
        <pc:picChg chg="del">
          <ac:chgData name="Mike Bloys" userId="1248c4d8-7b2b-4b32-b8bd-163ae845f9bb" providerId="ADAL" clId="{270DFF6A-3248-4D8C-9EF5-C84D7B5B6E50}" dt="2020-10-09T10:08:39.409" v="73" actId="478"/>
          <ac:picMkLst>
            <pc:docMk/>
            <pc:sldMk cId="2358351692" sldId="336"/>
            <ac:picMk id="13" creationId="{C0023A92-FEAF-4409-8562-3F2A9A5D563B}"/>
          </ac:picMkLst>
        </pc:picChg>
        <pc:picChg chg="del">
          <ac:chgData name="Mike Bloys" userId="1248c4d8-7b2b-4b32-b8bd-163ae845f9bb" providerId="ADAL" clId="{270DFF6A-3248-4D8C-9EF5-C84D7B5B6E50}" dt="2020-10-09T10:10:55.330" v="82" actId="478"/>
          <ac:picMkLst>
            <pc:docMk/>
            <pc:sldMk cId="2358351692" sldId="336"/>
            <ac:picMk id="1028" creationId="{5722782E-507E-4E77-8770-B9F8B6D9BF68}"/>
          </ac:picMkLst>
        </pc:picChg>
        <pc:picChg chg="del">
          <ac:chgData name="Mike Bloys" userId="1248c4d8-7b2b-4b32-b8bd-163ae845f9bb" providerId="ADAL" clId="{270DFF6A-3248-4D8C-9EF5-C84D7B5B6E50}" dt="2020-10-09T10:10:55.330" v="82" actId="478"/>
          <ac:picMkLst>
            <pc:docMk/>
            <pc:sldMk cId="2358351692" sldId="336"/>
            <ac:picMk id="1030" creationId="{2C542E35-EE0A-432F-81C4-C74EE278AE7B}"/>
          </ac:picMkLst>
        </pc:picChg>
        <pc:picChg chg="del">
          <ac:chgData name="Mike Bloys" userId="1248c4d8-7b2b-4b32-b8bd-163ae845f9bb" providerId="ADAL" clId="{270DFF6A-3248-4D8C-9EF5-C84D7B5B6E50}" dt="2020-10-09T10:10:55.330" v="82" actId="478"/>
          <ac:picMkLst>
            <pc:docMk/>
            <pc:sldMk cId="2358351692" sldId="336"/>
            <ac:picMk id="1032" creationId="{B1DAE06C-66EF-4339-B24C-9576CCE88D0C}"/>
          </ac:picMkLst>
        </pc:picChg>
      </pc:sldChg>
      <pc:sldChg chg="addSp delSp modSp mod">
        <pc:chgData name="Mike Bloys" userId="1248c4d8-7b2b-4b32-b8bd-163ae845f9bb" providerId="ADAL" clId="{270DFF6A-3248-4D8C-9EF5-C84D7B5B6E50}" dt="2020-10-09T10:19:02.914" v="111" actId="478"/>
        <pc:sldMkLst>
          <pc:docMk/>
          <pc:sldMk cId="1078266117" sldId="337"/>
        </pc:sldMkLst>
        <pc:grpChg chg="add del mod">
          <ac:chgData name="Mike Bloys" userId="1248c4d8-7b2b-4b32-b8bd-163ae845f9bb" providerId="ADAL" clId="{270DFF6A-3248-4D8C-9EF5-C84D7B5B6E50}" dt="2020-10-09T10:19:01.396" v="110" actId="478"/>
          <ac:grpSpMkLst>
            <pc:docMk/>
            <pc:sldMk cId="1078266117" sldId="337"/>
            <ac:grpSpMk id="5" creationId="{81B6F6F8-44F6-4F3E-BEEA-1B2D9FD03F48}"/>
          </ac:grpSpMkLst>
        </pc:grpChg>
        <pc:grpChg chg="add mod">
          <ac:chgData name="Mike Bloys" userId="1248c4d8-7b2b-4b32-b8bd-163ae845f9bb" providerId="ADAL" clId="{270DFF6A-3248-4D8C-9EF5-C84D7B5B6E50}" dt="2020-10-09T10:18:56.902" v="109" actId="14100"/>
          <ac:grpSpMkLst>
            <pc:docMk/>
            <pc:sldMk cId="1078266117" sldId="337"/>
            <ac:grpSpMk id="9" creationId="{D47BA980-3697-40C4-9B72-2181DEB7A46C}"/>
          </ac:grpSpMkLst>
        </pc:grpChg>
        <pc:picChg chg="del">
          <ac:chgData name="Mike Bloys" userId="1248c4d8-7b2b-4b32-b8bd-163ae845f9bb" providerId="ADAL" clId="{270DFF6A-3248-4D8C-9EF5-C84D7B5B6E50}" dt="2020-10-09T10:19:02.914" v="111" actId="478"/>
          <ac:picMkLst>
            <pc:docMk/>
            <pc:sldMk cId="1078266117" sldId="337"/>
            <ac:picMk id="4" creationId="{0E71168C-D895-458C-A0E8-8304D45D1011}"/>
          </ac:picMkLst>
        </pc:picChg>
        <pc:picChg chg="mod">
          <ac:chgData name="Mike Bloys" userId="1248c4d8-7b2b-4b32-b8bd-163ae845f9bb" providerId="ADAL" clId="{270DFF6A-3248-4D8C-9EF5-C84D7B5B6E50}" dt="2020-10-09T10:16:42.275" v="88" actId="1076"/>
          <ac:picMkLst>
            <pc:docMk/>
            <pc:sldMk cId="1078266117" sldId="337"/>
            <ac:picMk id="6" creationId="{F0EF5AE7-AF51-4286-B8A4-A8FDBE1D5618}"/>
          </ac:picMkLst>
        </pc:picChg>
        <pc:picChg chg="add mod ord modCrop">
          <ac:chgData name="Mike Bloys" userId="1248c4d8-7b2b-4b32-b8bd-163ae845f9bb" providerId="ADAL" clId="{270DFF6A-3248-4D8C-9EF5-C84D7B5B6E50}" dt="2020-10-09T10:18:44.233" v="107" actId="164"/>
          <ac:picMkLst>
            <pc:docMk/>
            <pc:sldMk cId="1078266117" sldId="337"/>
            <ac:picMk id="8" creationId="{9BF578F9-4F2A-4CE2-BEC0-F05C5307E40A}"/>
          </ac:picMkLst>
        </pc:picChg>
        <pc:picChg chg="add mod modCrop">
          <ac:chgData name="Mike Bloys" userId="1248c4d8-7b2b-4b32-b8bd-163ae845f9bb" providerId="ADAL" clId="{270DFF6A-3248-4D8C-9EF5-C84D7B5B6E50}" dt="2020-10-09T10:18:44.233" v="107" actId="164"/>
          <ac:picMkLst>
            <pc:docMk/>
            <pc:sldMk cId="1078266117" sldId="337"/>
            <ac:picMk id="10" creationId="{D73D61F4-38ED-4ED4-8081-5832822CBDE5}"/>
          </ac:picMkLst>
        </pc:picChg>
        <pc:picChg chg="mod">
          <ac:chgData name="Mike Bloys" userId="1248c4d8-7b2b-4b32-b8bd-163ae845f9bb" providerId="ADAL" clId="{270DFF6A-3248-4D8C-9EF5-C84D7B5B6E50}" dt="2020-10-09T10:16:42.275" v="88" actId="1076"/>
          <ac:picMkLst>
            <pc:docMk/>
            <pc:sldMk cId="1078266117" sldId="337"/>
            <ac:picMk id="2050" creationId="{33673D0B-4DCF-4697-A11B-ED4392E519E5}"/>
          </ac:picMkLst>
        </pc:picChg>
      </pc:sldChg>
      <pc:sldChg chg="addSp delSp modSp mod setBg">
        <pc:chgData name="Mike Bloys" userId="1248c4d8-7b2b-4b32-b8bd-163ae845f9bb" providerId="ADAL" clId="{270DFF6A-3248-4D8C-9EF5-C84D7B5B6E50}" dt="2020-10-09T10:24:31.883" v="140" actId="22"/>
        <pc:sldMkLst>
          <pc:docMk/>
          <pc:sldMk cId="583338826" sldId="338"/>
        </pc:sldMkLst>
        <pc:picChg chg="del">
          <ac:chgData name="Mike Bloys" userId="1248c4d8-7b2b-4b32-b8bd-163ae845f9bb" providerId="ADAL" clId="{270DFF6A-3248-4D8C-9EF5-C84D7B5B6E50}" dt="2020-10-09T10:23:50.033" v="131" actId="478"/>
          <ac:picMkLst>
            <pc:docMk/>
            <pc:sldMk cId="583338826" sldId="338"/>
            <ac:picMk id="4" creationId="{941F8178-ABD9-482B-866C-DD408829ACCA}"/>
          </ac:picMkLst>
        </pc:picChg>
        <pc:picChg chg="add del mod">
          <ac:chgData name="Mike Bloys" userId="1248c4d8-7b2b-4b32-b8bd-163ae845f9bb" providerId="ADAL" clId="{270DFF6A-3248-4D8C-9EF5-C84D7B5B6E50}" dt="2020-10-09T10:19:28.534" v="113" actId="21"/>
          <ac:picMkLst>
            <pc:docMk/>
            <pc:sldMk cId="583338826" sldId="338"/>
            <ac:picMk id="7" creationId="{A2FCA20E-A370-4344-A10C-7F225D13EDD8}"/>
          </ac:picMkLst>
        </pc:picChg>
        <pc:picChg chg="add del mod ord modCrop">
          <ac:chgData name="Mike Bloys" userId="1248c4d8-7b2b-4b32-b8bd-163ae845f9bb" providerId="ADAL" clId="{270DFF6A-3248-4D8C-9EF5-C84D7B5B6E50}" dt="2020-10-09T10:21:02.610" v="128" actId="478"/>
          <ac:picMkLst>
            <pc:docMk/>
            <pc:sldMk cId="583338826" sldId="338"/>
            <ac:picMk id="8" creationId="{6FCA112B-DB33-4F86-87C9-92AD3A533A3B}"/>
          </ac:picMkLst>
        </pc:picChg>
        <pc:picChg chg="add del mod">
          <ac:chgData name="Mike Bloys" userId="1248c4d8-7b2b-4b32-b8bd-163ae845f9bb" providerId="ADAL" clId="{270DFF6A-3248-4D8C-9EF5-C84D7B5B6E50}" dt="2020-10-09T10:24:00.653" v="133" actId="21"/>
          <ac:picMkLst>
            <pc:docMk/>
            <pc:sldMk cId="583338826" sldId="338"/>
            <ac:picMk id="11" creationId="{F599BF55-E317-4151-BCDA-68AB7E0E3728}"/>
          </ac:picMkLst>
        </pc:picChg>
        <pc:picChg chg="add ord">
          <ac:chgData name="Mike Bloys" userId="1248c4d8-7b2b-4b32-b8bd-163ae845f9bb" providerId="ADAL" clId="{270DFF6A-3248-4D8C-9EF5-C84D7B5B6E50}" dt="2020-10-09T10:24:18.341" v="138" actId="167"/>
          <ac:picMkLst>
            <pc:docMk/>
            <pc:sldMk cId="583338826" sldId="338"/>
            <ac:picMk id="12" creationId="{612A8493-F4AA-4C8E-9F27-DF2A8A937ADF}"/>
          </ac:picMkLst>
        </pc:picChg>
        <pc:picChg chg="add">
          <ac:chgData name="Mike Bloys" userId="1248c4d8-7b2b-4b32-b8bd-163ae845f9bb" providerId="ADAL" clId="{270DFF6A-3248-4D8C-9EF5-C84D7B5B6E50}" dt="2020-10-09T10:24:31.883" v="140" actId="22"/>
          <ac:picMkLst>
            <pc:docMk/>
            <pc:sldMk cId="583338826" sldId="338"/>
            <ac:picMk id="14" creationId="{964A1484-E6CD-4EDC-AC60-D254345C079E}"/>
          </ac:picMkLst>
        </pc:picChg>
        <pc:picChg chg="del mod">
          <ac:chgData name="Mike Bloys" userId="1248c4d8-7b2b-4b32-b8bd-163ae845f9bb" providerId="ADAL" clId="{270DFF6A-3248-4D8C-9EF5-C84D7B5B6E50}" dt="2020-10-09T10:24:21.794" v="139" actId="478"/>
          <ac:picMkLst>
            <pc:docMk/>
            <pc:sldMk cId="583338826" sldId="338"/>
            <ac:picMk id="4098" creationId="{A908C20D-960D-457E-B0FC-C7AE65166813}"/>
          </ac:picMkLst>
        </pc:picChg>
      </pc:sldChg>
      <pc:sldChg chg="addSp delSp modSp mod">
        <pc:chgData name="Mike Bloys" userId="1248c4d8-7b2b-4b32-b8bd-163ae845f9bb" providerId="ADAL" clId="{270DFF6A-3248-4D8C-9EF5-C84D7B5B6E50}" dt="2020-10-09T10:30:04.571" v="265" actId="14100"/>
        <pc:sldMkLst>
          <pc:docMk/>
          <pc:sldMk cId="4268903830" sldId="341"/>
        </pc:sldMkLst>
        <pc:spChg chg="add del mod">
          <ac:chgData name="Mike Bloys" userId="1248c4d8-7b2b-4b32-b8bd-163ae845f9bb" providerId="ADAL" clId="{270DFF6A-3248-4D8C-9EF5-C84D7B5B6E50}" dt="2020-10-09T10:29:05.523" v="252" actId="478"/>
          <ac:spMkLst>
            <pc:docMk/>
            <pc:sldMk cId="4268903830" sldId="341"/>
            <ac:spMk id="7" creationId="{7DC3A66B-CF6F-48AF-B8C4-A53125DFE050}"/>
          </ac:spMkLst>
        </pc:spChg>
        <pc:spChg chg="add del mod">
          <ac:chgData name="Mike Bloys" userId="1248c4d8-7b2b-4b32-b8bd-163ae845f9bb" providerId="ADAL" clId="{270DFF6A-3248-4D8C-9EF5-C84D7B5B6E50}" dt="2020-10-09T10:29:46.787" v="260" actId="478"/>
          <ac:spMkLst>
            <pc:docMk/>
            <pc:sldMk cId="4268903830" sldId="341"/>
            <ac:spMk id="9" creationId="{CD0F515B-9B74-4D41-AAD5-8AC002DE626E}"/>
          </ac:spMkLst>
        </pc:spChg>
        <pc:spChg chg="mod ord">
          <ac:chgData name="Mike Bloys" userId="1248c4d8-7b2b-4b32-b8bd-163ae845f9bb" providerId="ADAL" clId="{270DFF6A-3248-4D8C-9EF5-C84D7B5B6E50}" dt="2020-10-09T10:29:10.302" v="253" actId="167"/>
          <ac:spMkLst>
            <pc:docMk/>
            <pc:sldMk cId="4268903830" sldId="341"/>
            <ac:spMk id="13" creationId="{B3F3BE23-21BE-48B8-BC43-1730CE867A25}"/>
          </ac:spMkLst>
        </pc:spChg>
        <pc:spChg chg="mod">
          <ac:chgData name="Mike Bloys" userId="1248c4d8-7b2b-4b32-b8bd-163ae845f9bb" providerId="ADAL" clId="{270DFF6A-3248-4D8C-9EF5-C84D7B5B6E50}" dt="2020-10-09T10:29:44.452" v="259" actId="555"/>
          <ac:spMkLst>
            <pc:docMk/>
            <pc:sldMk cId="4268903830" sldId="341"/>
            <ac:spMk id="15" creationId="{B164ADEF-64C9-4E85-8BFF-58B493341BD9}"/>
          </ac:spMkLst>
        </pc:spChg>
        <pc:spChg chg="mod">
          <ac:chgData name="Mike Bloys" userId="1248c4d8-7b2b-4b32-b8bd-163ae845f9bb" providerId="ADAL" clId="{270DFF6A-3248-4D8C-9EF5-C84D7B5B6E50}" dt="2020-10-09T10:29:55.562" v="262" actId="1076"/>
          <ac:spMkLst>
            <pc:docMk/>
            <pc:sldMk cId="4268903830" sldId="341"/>
            <ac:spMk id="16" creationId="{2CB972EB-5906-40DA-A6CD-6F96BEC23439}"/>
          </ac:spMkLst>
        </pc:spChg>
        <pc:spChg chg="mod">
          <ac:chgData name="Mike Bloys" userId="1248c4d8-7b2b-4b32-b8bd-163ae845f9bb" providerId="ADAL" clId="{270DFF6A-3248-4D8C-9EF5-C84D7B5B6E50}" dt="2020-10-09T10:30:04.571" v="265" actId="14100"/>
          <ac:spMkLst>
            <pc:docMk/>
            <pc:sldMk cId="4268903830" sldId="341"/>
            <ac:spMk id="18" creationId="{7C73FD9B-D983-49F5-AC23-A559288741BE}"/>
          </ac:spMkLst>
        </pc:spChg>
        <pc:graphicFrameChg chg="mod ord">
          <ac:chgData name="Mike Bloys" userId="1248c4d8-7b2b-4b32-b8bd-163ae845f9bb" providerId="ADAL" clId="{270DFF6A-3248-4D8C-9EF5-C84D7B5B6E50}" dt="2020-10-09T10:29:20.633" v="254" actId="555"/>
          <ac:graphicFrameMkLst>
            <pc:docMk/>
            <pc:sldMk cId="4268903830" sldId="341"/>
            <ac:graphicFrameMk id="4" creationId="{E412C94F-74AC-44F5-942D-E29BBB6D00C6}"/>
          </ac:graphicFrameMkLst>
        </pc:graphicFrameChg>
        <pc:graphicFrameChg chg="mod">
          <ac:chgData name="Mike Bloys" userId="1248c4d8-7b2b-4b32-b8bd-163ae845f9bb" providerId="ADAL" clId="{270DFF6A-3248-4D8C-9EF5-C84D7B5B6E50}" dt="2020-10-09T10:28:01.800" v="226" actId="555"/>
          <ac:graphicFrameMkLst>
            <pc:docMk/>
            <pc:sldMk cId="4268903830" sldId="341"/>
            <ac:graphicFrameMk id="5" creationId="{CB0BA031-03EF-4F7A-84B2-57714E56604C}"/>
          </ac:graphicFrameMkLst>
        </pc:graphicFrameChg>
        <pc:graphicFrameChg chg="add del mod">
          <ac:chgData name="Mike Bloys" userId="1248c4d8-7b2b-4b32-b8bd-163ae845f9bb" providerId="ADAL" clId="{270DFF6A-3248-4D8C-9EF5-C84D7B5B6E50}" dt="2020-10-09T10:28:05.726" v="227" actId="478"/>
          <ac:graphicFrameMkLst>
            <pc:docMk/>
            <pc:sldMk cId="4268903830" sldId="341"/>
            <ac:graphicFrameMk id="6" creationId="{D8EEC56C-B3C9-4124-A2D9-A36A73F2C0DC}"/>
          </ac:graphicFrameMkLst>
        </pc:graphicFrameChg>
        <pc:graphicFrameChg chg="add del mod ord">
          <ac:chgData name="Mike Bloys" userId="1248c4d8-7b2b-4b32-b8bd-163ae845f9bb" providerId="ADAL" clId="{270DFF6A-3248-4D8C-9EF5-C84D7B5B6E50}" dt="2020-10-09T10:29:23.588" v="255" actId="478"/>
          <ac:graphicFrameMkLst>
            <pc:docMk/>
            <pc:sldMk cId="4268903830" sldId="341"/>
            <ac:graphicFrameMk id="8" creationId="{BCBE4891-5548-4652-801A-CF4F192461EE}"/>
          </ac:graphicFrameMkLst>
        </pc:graphicFrameChg>
      </pc:sldChg>
      <pc:sldChg chg="addSp delSp modSp mod">
        <pc:chgData name="Mike Bloys" userId="1248c4d8-7b2b-4b32-b8bd-163ae845f9bb" providerId="ADAL" clId="{270DFF6A-3248-4D8C-9EF5-C84D7B5B6E50}" dt="2020-10-09T10:26:26.578" v="152" actId="478"/>
        <pc:sldMkLst>
          <pc:docMk/>
          <pc:sldMk cId="1319357414" sldId="343"/>
        </pc:sldMkLst>
        <pc:spChg chg="del mod topLvl">
          <ac:chgData name="Mike Bloys" userId="1248c4d8-7b2b-4b32-b8bd-163ae845f9bb" providerId="ADAL" clId="{270DFF6A-3248-4D8C-9EF5-C84D7B5B6E50}" dt="2020-10-09T09:49:46.614" v="54" actId="21"/>
          <ac:spMkLst>
            <pc:docMk/>
            <pc:sldMk cId="1319357414" sldId="343"/>
            <ac:spMk id="5" creationId="{03E3A671-AF6D-4B82-A413-EF9C6B28B567}"/>
          </ac:spMkLst>
        </pc:spChg>
        <pc:spChg chg="mod topLvl">
          <ac:chgData name="Mike Bloys" userId="1248c4d8-7b2b-4b32-b8bd-163ae845f9bb" providerId="ADAL" clId="{270DFF6A-3248-4D8C-9EF5-C84D7B5B6E50}" dt="2020-10-09T09:49:19.468" v="53" actId="165"/>
          <ac:spMkLst>
            <pc:docMk/>
            <pc:sldMk cId="1319357414" sldId="343"/>
            <ac:spMk id="6" creationId="{2E6CE8E0-F00B-41D0-B05F-EB7AD605540D}"/>
          </ac:spMkLst>
        </pc:spChg>
        <pc:spChg chg="add del mod">
          <ac:chgData name="Mike Bloys" userId="1248c4d8-7b2b-4b32-b8bd-163ae845f9bb" providerId="ADAL" clId="{270DFF6A-3248-4D8C-9EF5-C84D7B5B6E50}" dt="2020-10-09T10:26:26.578" v="152" actId="478"/>
          <ac:spMkLst>
            <pc:docMk/>
            <pc:sldMk cId="1319357414" sldId="343"/>
            <ac:spMk id="9" creationId="{600D2541-2068-4412-9EBE-15E661C48CCB}"/>
          </ac:spMkLst>
        </pc:spChg>
        <pc:grpChg chg="del mod">
          <ac:chgData name="Mike Bloys" userId="1248c4d8-7b2b-4b32-b8bd-163ae845f9bb" providerId="ADAL" clId="{270DFF6A-3248-4D8C-9EF5-C84D7B5B6E50}" dt="2020-10-09T09:49:19.468" v="53" actId="165"/>
          <ac:grpSpMkLst>
            <pc:docMk/>
            <pc:sldMk cId="1319357414" sldId="343"/>
            <ac:grpSpMk id="7" creationId="{4C80DE54-8C3F-4784-9FD2-F0C22C324F91}"/>
          </ac:grpSpMkLst>
        </pc:grpChg>
        <pc:picChg chg="add mod">
          <ac:chgData name="Mike Bloys" userId="1248c4d8-7b2b-4b32-b8bd-163ae845f9bb" providerId="ADAL" clId="{270DFF6A-3248-4D8C-9EF5-C84D7B5B6E50}" dt="2020-10-09T10:26:24.010" v="151" actId="14100"/>
          <ac:picMkLst>
            <pc:docMk/>
            <pc:sldMk cId="1319357414" sldId="343"/>
            <ac:picMk id="10" creationId="{FE282EF2-8822-4531-8E8C-D671432F2CA4}"/>
          </ac:picMkLst>
        </pc:picChg>
      </pc:sldChg>
      <pc:sldChg chg="addSp delSp mod">
        <pc:chgData name="Mike Bloys" userId="1248c4d8-7b2b-4b32-b8bd-163ae845f9bb" providerId="ADAL" clId="{270DFF6A-3248-4D8C-9EF5-C84D7B5B6E50}" dt="2020-10-09T10:26:47.097" v="156" actId="22"/>
        <pc:sldMkLst>
          <pc:docMk/>
          <pc:sldMk cId="891361344" sldId="344"/>
        </pc:sldMkLst>
        <pc:spChg chg="del topLvl">
          <ac:chgData name="Mike Bloys" userId="1248c4d8-7b2b-4b32-b8bd-163ae845f9bb" providerId="ADAL" clId="{270DFF6A-3248-4D8C-9EF5-C84D7B5B6E50}" dt="2020-10-09T10:26:36.609" v="153" actId="478"/>
          <ac:spMkLst>
            <pc:docMk/>
            <pc:sldMk cId="891361344" sldId="344"/>
            <ac:spMk id="5" creationId="{03E3A671-AF6D-4B82-A413-EF9C6B28B567}"/>
          </ac:spMkLst>
        </pc:spChg>
        <pc:spChg chg="del topLvl">
          <ac:chgData name="Mike Bloys" userId="1248c4d8-7b2b-4b32-b8bd-163ae845f9bb" providerId="ADAL" clId="{270DFF6A-3248-4D8C-9EF5-C84D7B5B6E50}" dt="2020-10-09T10:26:46.275" v="155" actId="478"/>
          <ac:spMkLst>
            <pc:docMk/>
            <pc:sldMk cId="891361344" sldId="344"/>
            <ac:spMk id="6" creationId="{2E6CE8E0-F00B-41D0-B05F-EB7AD605540D}"/>
          </ac:spMkLst>
        </pc:spChg>
        <pc:spChg chg="add">
          <ac:chgData name="Mike Bloys" userId="1248c4d8-7b2b-4b32-b8bd-163ae845f9bb" providerId="ADAL" clId="{270DFF6A-3248-4D8C-9EF5-C84D7B5B6E50}" dt="2020-10-09T10:26:47.097" v="156" actId="22"/>
          <ac:spMkLst>
            <pc:docMk/>
            <pc:sldMk cId="891361344" sldId="344"/>
            <ac:spMk id="11" creationId="{5A02B7FA-1777-4DB0-BF9C-08AA44924358}"/>
          </ac:spMkLst>
        </pc:spChg>
        <pc:grpChg chg="del">
          <ac:chgData name="Mike Bloys" userId="1248c4d8-7b2b-4b32-b8bd-163ae845f9bb" providerId="ADAL" clId="{270DFF6A-3248-4D8C-9EF5-C84D7B5B6E50}" dt="2020-10-09T10:26:36.609" v="153" actId="478"/>
          <ac:grpSpMkLst>
            <pc:docMk/>
            <pc:sldMk cId="891361344" sldId="344"/>
            <ac:grpSpMk id="7" creationId="{4C80DE54-8C3F-4784-9FD2-F0C22C324F91}"/>
          </ac:grpSpMkLst>
        </pc:grpChg>
        <pc:picChg chg="add">
          <ac:chgData name="Mike Bloys" userId="1248c4d8-7b2b-4b32-b8bd-163ae845f9bb" providerId="ADAL" clId="{270DFF6A-3248-4D8C-9EF5-C84D7B5B6E50}" dt="2020-10-09T10:26:37.704" v="154" actId="22"/>
          <ac:picMkLst>
            <pc:docMk/>
            <pc:sldMk cId="891361344" sldId="344"/>
            <ac:picMk id="9" creationId="{266B4C45-6FB5-46FC-A52C-02912412D110}"/>
          </ac:picMkLst>
        </pc:picChg>
      </pc:sldChg>
      <pc:sldChg chg="addSp delSp modSp mod">
        <pc:chgData name="Mike Bloys" userId="1248c4d8-7b2b-4b32-b8bd-163ae845f9bb" providerId="ADAL" clId="{270DFF6A-3248-4D8C-9EF5-C84D7B5B6E50}" dt="2020-10-09T10:31:39.454" v="281" actId="22"/>
        <pc:sldMkLst>
          <pc:docMk/>
          <pc:sldMk cId="980606353" sldId="346"/>
        </pc:sldMkLst>
        <pc:spChg chg="add del mod">
          <ac:chgData name="Mike Bloys" userId="1248c4d8-7b2b-4b32-b8bd-163ae845f9bb" providerId="ADAL" clId="{270DFF6A-3248-4D8C-9EF5-C84D7B5B6E50}" dt="2020-10-09T10:30:36.882" v="274" actId="478"/>
          <ac:spMkLst>
            <pc:docMk/>
            <pc:sldMk cId="980606353" sldId="346"/>
            <ac:spMk id="6" creationId="{F887A698-6A15-438E-BA33-5CCEED170817}"/>
          </ac:spMkLst>
        </pc:spChg>
        <pc:spChg chg="add">
          <ac:chgData name="Mike Bloys" userId="1248c4d8-7b2b-4b32-b8bd-163ae845f9bb" providerId="ADAL" clId="{270DFF6A-3248-4D8C-9EF5-C84D7B5B6E50}" dt="2020-10-09T10:31:39.454" v="281" actId="22"/>
          <ac:spMkLst>
            <pc:docMk/>
            <pc:sldMk cId="980606353" sldId="346"/>
            <ac:spMk id="7" creationId="{335795DF-8544-4F7E-B62C-4BA2900AD2E7}"/>
          </ac:spMkLst>
        </pc:spChg>
        <pc:spChg chg="mod">
          <ac:chgData name="Mike Bloys" userId="1248c4d8-7b2b-4b32-b8bd-163ae845f9bb" providerId="ADAL" clId="{270DFF6A-3248-4D8C-9EF5-C84D7B5B6E50}" dt="2020-10-09T10:31:21.810" v="277" actId="1076"/>
          <ac:spMkLst>
            <pc:docMk/>
            <pc:sldMk cId="980606353" sldId="346"/>
            <ac:spMk id="11" creationId="{EAC62400-CF02-4FC7-9BA1-D3E42759EA76}"/>
          </ac:spMkLst>
        </pc:spChg>
        <pc:spChg chg="add del mod">
          <ac:chgData name="Mike Bloys" userId="1248c4d8-7b2b-4b32-b8bd-163ae845f9bb" providerId="ADAL" clId="{270DFF6A-3248-4D8C-9EF5-C84D7B5B6E50}" dt="2020-10-09T10:29:35.785" v="257" actId="21"/>
          <ac:spMkLst>
            <pc:docMk/>
            <pc:sldMk cId="980606353" sldId="346"/>
            <ac:spMk id="12" creationId="{A2080D30-27BB-41ED-BD3A-3F57D8A670BE}"/>
          </ac:spMkLst>
        </pc:spChg>
        <pc:spChg chg="del mod">
          <ac:chgData name="Mike Bloys" userId="1248c4d8-7b2b-4b32-b8bd-163ae845f9bb" providerId="ADAL" clId="{270DFF6A-3248-4D8C-9EF5-C84D7B5B6E50}" dt="2020-10-09T10:31:37.939" v="280" actId="478"/>
          <ac:spMkLst>
            <pc:docMk/>
            <pc:sldMk cId="980606353" sldId="346"/>
            <ac:spMk id="16" creationId="{2CB972EB-5906-40DA-A6CD-6F96BEC23439}"/>
          </ac:spMkLst>
        </pc:spChg>
        <pc:spChg chg="mod">
          <ac:chgData name="Mike Bloys" userId="1248c4d8-7b2b-4b32-b8bd-163ae845f9bb" providerId="ADAL" clId="{270DFF6A-3248-4D8C-9EF5-C84D7B5B6E50}" dt="2020-10-09T10:31:16.283" v="276" actId="14100"/>
          <ac:spMkLst>
            <pc:docMk/>
            <pc:sldMk cId="980606353" sldId="346"/>
            <ac:spMk id="18" creationId="{7C73FD9B-D983-49F5-AC23-A559288741BE}"/>
          </ac:spMkLst>
        </pc:spChg>
      </pc:sldChg>
      <pc:sldChg chg="addSp delSp modSp mod">
        <pc:chgData name="Mike Bloys" userId="1248c4d8-7b2b-4b32-b8bd-163ae845f9bb" providerId="ADAL" clId="{270DFF6A-3248-4D8C-9EF5-C84D7B5B6E50}" dt="2020-10-09T10:34:01.410" v="292" actId="732"/>
        <pc:sldMkLst>
          <pc:docMk/>
          <pc:sldMk cId="3456686960" sldId="351"/>
        </pc:sldMkLst>
        <pc:picChg chg="del mod">
          <ac:chgData name="Mike Bloys" userId="1248c4d8-7b2b-4b32-b8bd-163ae845f9bb" providerId="ADAL" clId="{270DFF6A-3248-4D8C-9EF5-C84D7B5B6E50}" dt="2020-10-09T10:33:43.635" v="288" actId="478"/>
          <ac:picMkLst>
            <pc:docMk/>
            <pc:sldMk cId="3456686960" sldId="351"/>
            <ac:picMk id="4" creationId="{0A59DFAD-E212-4CBE-9AE2-E056D9B862E0}"/>
          </ac:picMkLst>
        </pc:picChg>
        <pc:picChg chg="add mod ord modCrop">
          <ac:chgData name="Mike Bloys" userId="1248c4d8-7b2b-4b32-b8bd-163ae845f9bb" providerId="ADAL" clId="{270DFF6A-3248-4D8C-9EF5-C84D7B5B6E50}" dt="2020-10-09T10:34:01.410" v="292" actId="732"/>
          <ac:picMkLst>
            <pc:docMk/>
            <pc:sldMk cId="3456686960" sldId="351"/>
            <ac:picMk id="6" creationId="{5A337E2F-0B45-4573-BEBC-DB5D441DD9B0}"/>
          </ac:picMkLst>
        </pc:picChg>
      </pc:sldChg>
      <pc:sldChg chg="addSp delSp modSp mod">
        <pc:chgData name="Mike Bloys" userId="1248c4d8-7b2b-4b32-b8bd-163ae845f9bb" providerId="ADAL" clId="{270DFF6A-3248-4D8C-9EF5-C84D7B5B6E50}" dt="2020-10-09T10:36:34.826" v="305" actId="14100"/>
        <pc:sldMkLst>
          <pc:docMk/>
          <pc:sldMk cId="4091944665" sldId="352"/>
        </pc:sldMkLst>
        <pc:graphicFrameChg chg="mod modGraphic">
          <ac:chgData name="Mike Bloys" userId="1248c4d8-7b2b-4b32-b8bd-163ae845f9bb" providerId="ADAL" clId="{270DFF6A-3248-4D8C-9EF5-C84D7B5B6E50}" dt="2020-10-09T10:35:36.884" v="302" actId="14734"/>
          <ac:graphicFrameMkLst>
            <pc:docMk/>
            <pc:sldMk cId="4091944665" sldId="352"/>
            <ac:graphicFrameMk id="5" creationId="{FCE07247-6C12-4E56-B6E6-789C9824B8F0}"/>
          </ac:graphicFrameMkLst>
        </pc:graphicFrameChg>
        <pc:picChg chg="del">
          <ac:chgData name="Mike Bloys" userId="1248c4d8-7b2b-4b32-b8bd-163ae845f9bb" providerId="ADAL" clId="{270DFF6A-3248-4D8C-9EF5-C84D7B5B6E50}" dt="2020-10-09T10:34:18.763" v="293" actId="478"/>
          <ac:picMkLst>
            <pc:docMk/>
            <pc:sldMk cId="4091944665" sldId="352"/>
            <ac:picMk id="4" creationId="{0A59DFAD-E212-4CBE-9AE2-E056D9B862E0}"/>
          </ac:picMkLst>
        </pc:picChg>
        <pc:picChg chg="add mod">
          <ac:chgData name="Mike Bloys" userId="1248c4d8-7b2b-4b32-b8bd-163ae845f9bb" providerId="ADAL" clId="{270DFF6A-3248-4D8C-9EF5-C84D7B5B6E50}" dt="2020-10-09T10:36:34.826" v="305" actId="14100"/>
          <ac:picMkLst>
            <pc:docMk/>
            <pc:sldMk cId="4091944665" sldId="352"/>
            <ac:picMk id="7" creationId="{30D790D7-3472-4F75-BDC2-3E51F8F138DC}"/>
          </ac:picMkLst>
        </pc:picChg>
      </pc:sldChg>
      <pc:sldChg chg="delSp mod">
        <pc:chgData name="Mike Bloys" userId="1248c4d8-7b2b-4b32-b8bd-163ae845f9bb" providerId="ADAL" clId="{270DFF6A-3248-4D8C-9EF5-C84D7B5B6E50}" dt="2020-10-09T10:41:21.123" v="317" actId="478"/>
        <pc:sldMkLst>
          <pc:docMk/>
          <pc:sldMk cId="1559499205" sldId="353"/>
        </pc:sldMkLst>
        <pc:picChg chg="del">
          <ac:chgData name="Mike Bloys" userId="1248c4d8-7b2b-4b32-b8bd-163ae845f9bb" providerId="ADAL" clId="{270DFF6A-3248-4D8C-9EF5-C84D7B5B6E50}" dt="2020-10-09T10:41:21.123" v="317" actId="478"/>
          <ac:picMkLst>
            <pc:docMk/>
            <pc:sldMk cId="1559499205" sldId="353"/>
            <ac:picMk id="4" creationId="{EED1690F-8384-4829-B6A4-DB4F952AC6D4}"/>
          </ac:picMkLst>
        </pc:picChg>
      </pc:sldChg>
      <pc:sldMasterChg chg="modSldLayout">
        <pc:chgData name="Mike Bloys" userId="1248c4d8-7b2b-4b32-b8bd-163ae845f9bb" providerId="ADAL" clId="{270DFF6A-3248-4D8C-9EF5-C84D7B5B6E50}" dt="2020-10-12T13:55:42.057" v="327"/>
        <pc:sldMasterMkLst>
          <pc:docMk/>
          <pc:sldMasterMk cId="2369807912" sldId="2147483660"/>
        </pc:sldMasterMkLst>
        <pc:sldLayoutChg chg="addSp delSp modSp mod">
          <pc:chgData name="Mike Bloys" userId="1248c4d8-7b2b-4b32-b8bd-163ae845f9bb" providerId="ADAL" clId="{270DFF6A-3248-4D8C-9EF5-C84D7B5B6E50}" dt="2020-10-12T13:54:45.555" v="320" actId="20577"/>
          <pc:sldLayoutMkLst>
            <pc:docMk/>
            <pc:sldMasterMk cId="2369807912" sldId="2147483660"/>
            <pc:sldLayoutMk cId="1593432957" sldId="2147483661"/>
          </pc:sldLayoutMkLst>
          <pc:spChg chg="mod">
            <ac:chgData name="Mike Bloys" userId="1248c4d8-7b2b-4b32-b8bd-163ae845f9bb" providerId="ADAL" clId="{270DFF6A-3248-4D8C-9EF5-C84D7B5B6E50}" dt="2020-10-07T13:28:19.030" v="1"/>
            <ac:spMkLst>
              <pc:docMk/>
              <pc:sldMasterMk cId="2369807912" sldId="2147483660"/>
              <pc:sldLayoutMk cId="1593432957" sldId="2147483661"/>
              <ac:spMk id="6" creationId="{20C5FF7A-46CA-4063-A732-8811B3DD80C5}"/>
            </ac:spMkLst>
          </pc:spChg>
          <pc:spChg chg="mod">
            <ac:chgData name="Mike Bloys" userId="1248c4d8-7b2b-4b32-b8bd-163ae845f9bb" providerId="ADAL" clId="{270DFF6A-3248-4D8C-9EF5-C84D7B5B6E50}" dt="2020-10-07T13:28:19.030" v="1"/>
            <ac:spMkLst>
              <pc:docMk/>
              <pc:sldMasterMk cId="2369807912" sldId="2147483660"/>
              <pc:sldLayoutMk cId="1593432957" sldId="2147483661"/>
              <ac:spMk id="7" creationId="{7D924832-13FC-4D24-BBAF-CAAA2CACC428}"/>
            </ac:spMkLst>
          </pc:spChg>
          <pc:spChg chg="mod">
            <ac:chgData name="Mike Bloys" userId="1248c4d8-7b2b-4b32-b8bd-163ae845f9bb" providerId="ADAL" clId="{270DFF6A-3248-4D8C-9EF5-C84D7B5B6E50}" dt="2020-10-07T13:28:19.030" v="1"/>
            <ac:spMkLst>
              <pc:docMk/>
              <pc:sldMasterMk cId="2369807912" sldId="2147483660"/>
              <pc:sldLayoutMk cId="1593432957" sldId="2147483661"/>
              <ac:spMk id="8" creationId="{C556350D-C9F6-4931-B24B-632D39EA8B9D}"/>
            </ac:spMkLst>
          </pc:spChg>
          <pc:spChg chg="mod">
            <ac:chgData name="Mike Bloys" userId="1248c4d8-7b2b-4b32-b8bd-163ae845f9bb" providerId="ADAL" clId="{270DFF6A-3248-4D8C-9EF5-C84D7B5B6E50}" dt="2020-10-07T13:28:19.030" v="1"/>
            <ac:spMkLst>
              <pc:docMk/>
              <pc:sldMasterMk cId="2369807912" sldId="2147483660"/>
              <pc:sldLayoutMk cId="1593432957" sldId="2147483661"/>
              <ac:spMk id="9" creationId="{64211D84-F7C9-492A-ADF5-3DD3D54711DC}"/>
            </ac:spMkLst>
          </pc:spChg>
          <pc:spChg chg="add mod">
            <ac:chgData name="Mike Bloys" userId="1248c4d8-7b2b-4b32-b8bd-163ae845f9bb" providerId="ADAL" clId="{270DFF6A-3248-4D8C-9EF5-C84D7B5B6E50}" dt="2020-10-12T13:54:45.555" v="320" actId="20577"/>
            <ac:spMkLst>
              <pc:docMk/>
              <pc:sldMasterMk cId="2369807912" sldId="2147483660"/>
              <pc:sldLayoutMk cId="1593432957" sldId="2147483661"/>
              <ac:spMk id="10" creationId="{11AB8EE5-31E5-4732-A9FE-BF7EF1F4C454}"/>
            </ac:spMkLst>
          </pc:spChg>
          <pc:grpChg chg="add mod">
            <ac:chgData name="Mike Bloys" userId="1248c4d8-7b2b-4b32-b8bd-163ae845f9bb" providerId="ADAL" clId="{270DFF6A-3248-4D8C-9EF5-C84D7B5B6E50}" dt="2020-10-07T13:28:19.030" v="1"/>
            <ac:grpSpMkLst>
              <pc:docMk/>
              <pc:sldMasterMk cId="2369807912" sldId="2147483660"/>
              <pc:sldLayoutMk cId="1593432957" sldId="2147483661"/>
              <ac:grpSpMk id="4" creationId="{FE173B82-A791-4B69-BCB7-CD2FBAFB7530}"/>
            </ac:grpSpMkLst>
          </pc:grpChg>
          <pc:picChg chg="add mod">
            <ac:chgData name="Mike Bloys" userId="1248c4d8-7b2b-4b32-b8bd-163ae845f9bb" providerId="ADAL" clId="{270DFF6A-3248-4D8C-9EF5-C84D7B5B6E50}" dt="2020-10-07T13:28:19.030" v="1"/>
            <ac:picMkLst>
              <pc:docMk/>
              <pc:sldMasterMk cId="2369807912" sldId="2147483660"/>
              <pc:sldLayoutMk cId="1593432957" sldId="2147483661"/>
              <ac:picMk id="3" creationId="{FE7BB258-818F-48F5-A570-DDF1A6254CCD}"/>
            </ac:picMkLst>
          </pc:picChg>
          <pc:picChg chg="del">
            <ac:chgData name="Mike Bloys" userId="1248c4d8-7b2b-4b32-b8bd-163ae845f9bb" providerId="ADAL" clId="{270DFF6A-3248-4D8C-9EF5-C84D7B5B6E50}" dt="2020-10-07T13:28:07.578" v="0" actId="478"/>
            <ac:picMkLst>
              <pc:docMk/>
              <pc:sldMasterMk cId="2369807912" sldId="2147483660"/>
              <pc:sldLayoutMk cId="1593432957" sldId="2147483661"/>
              <ac:picMk id="5" creationId="{7F942C0F-26E1-472C-B453-950D27EFA7CD}"/>
            </ac:picMkLst>
          </pc:picChg>
          <pc:picChg chg="add mod">
            <ac:chgData name="Mike Bloys" userId="1248c4d8-7b2b-4b32-b8bd-163ae845f9bb" providerId="ADAL" clId="{270DFF6A-3248-4D8C-9EF5-C84D7B5B6E50}" dt="2020-10-07T13:28:19.030" v="1"/>
            <ac:picMkLst>
              <pc:docMk/>
              <pc:sldMasterMk cId="2369807912" sldId="2147483660"/>
              <pc:sldLayoutMk cId="1593432957" sldId="2147483661"/>
              <ac:picMk id="11" creationId="{620B34E8-C4E4-43D3-9054-39C515257723}"/>
            </ac:picMkLst>
          </pc:picChg>
        </pc:sldLayoutChg>
        <pc:sldLayoutChg chg="addSp delSp modSp mod setBg">
          <pc:chgData name="Mike Bloys" userId="1248c4d8-7b2b-4b32-b8bd-163ae845f9bb" providerId="ADAL" clId="{270DFF6A-3248-4D8C-9EF5-C84D7B5B6E50}" dt="2020-10-09T09:45:13.345" v="51" actId="478"/>
          <pc:sldLayoutMkLst>
            <pc:docMk/>
            <pc:sldMasterMk cId="2369807912" sldId="2147483660"/>
            <pc:sldLayoutMk cId="3265224848" sldId="2147483662"/>
          </pc:sldLayoutMkLst>
          <pc:spChg chg="add del">
            <ac:chgData name="Mike Bloys" userId="1248c4d8-7b2b-4b32-b8bd-163ae845f9bb" providerId="ADAL" clId="{270DFF6A-3248-4D8C-9EF5-C84D7B5B6E50}" dt="2020-10-09T09:45:13.345" v="51" actId="478"/>
            <ac:spMkLst>
              <pc:docMk/>
              <pc:sldMasterMk cId="2369807912" sldId="2147483660"/>
              <pc:sldLayoutMk cId="3265224848" sldId="2147483662"/>
              <ac:spMk id="2" creationId="{8A52C191-73D5-48D9-945F-680C49454919}"/>
            </ac:spMkLst>
          </pc:spChg>
          <pc:spChg chg="add mod">
            <ac:chgData name="Mike Bloys" userId="1248c4d8-7b2b-4b32-b8bd-163ae845f9bb" providerId="ADAL" clId="{270DFF6A-3248-4D8C-9EF5-C84D7B5B6E50}" dt="2020-10-07T13:30:12.773" v="11"/>
            <ac:spMkLst>
              <pc:docMk/>
              <pc:sldMasterMk cId="2369807912" sldId="2147483660"/>
              <pc:sldLayoutMk cId="3265224848" sldId="2147483662"/>
              <ac:spMk id="7" creationId="{FD85A767-E0AB-42ED-8765-CE3B18964E59}"/>
            </ac:spMkLst>
          </pc:spChg>
          <pc:spChg chg="del">
            <ac:chgData name="Mike Bloys" userId="1248c4d8-7b2b-4b32-b8bd-163ae845f9bb" providerId="ADAL" clId="{270DFF6A-3248-4D8C-9EF5-C84D7B5B6E50}" dt="2020-10-07T13:30:15.163" v="12" actId="478"/>
            <ac:spMkLst>
              <pc:docMk/>
              <pc:sldMasterMk cId="2369807912" sldId="2147483660"/>
              <pc:sldLayoutMk cId="3265224848" sldId="2147483662"/>
              <ac:spMk id="10" creationId="{00000000-0000-0000-0000-000000000000}"/>
            </ac:spMkLst>
          </pc:spChg>
          <pc:cxnChg chg="mod">
            <ac:chgData name="Mike Bloys" userId="1248c4d8-7b2b-4b32-b8bd-163ae845f9bb" providerId="ADAL" clId="{270DFF6A-3248-4D8C-9EF5-C84D7B5B6E50}" dt="2020-10-09T09:45:12.073" v="50" actId="14100"/>
            <ac:cxnSpMkLst>
              <pc:docMk/>
              <pc:sldMasterMk cId="2369807912" sldId="2147483660"/>
              <pc:sldLayoutMk cId="3265224848" sldId="2147483662"/>
              <ac:cxnSpMk id="6" creationId="{62E9DD45-C9F6-4603-ACD2-7C4972C5A16E}"/>
            </ac:cxnSpMkLst>
          </pc:cxnChg>
        </pc:sldLayoutChg>
        <pc:sldLayoutChg chg="addSp delSp modSp mod setBg">
          <pc:chgData name="Mike Bloys" userId="1248c4d8-7b2b-4b32-b8bd-163ae845f9bb" providerId="ADAL" clId="{270DFF6A-3248-4D8C-9EF5-C84D7B5B6E50}" dt="2020-10-07T13:30:07.594" v="10" actId="478"/>
          <pc:sldLayoutMkLst>
            <pc:docMk/>
            <pc:sldMasterMk cId="2369807912" sldId="2147483660"/>
            <pc:sldLayoutMk cId="1230368745" sldId="2147483663"/>
          </pc:sldLayoutMkLst>
          <pc:spChg chg="add mod">
            <ac:chgData name="Mike Bloys" userId="1248c4d8-7b2b-4b32-b8bd-163ae845f9bb" providerId="ADAL" clId="{270DFF6A-3248-4D8C-9EF5-C84D7B5B6E50}" dt="2020-10-07T13:30:05.489" v="9" actId="207"/>
            <ac:spMkLst>
              <pc:docMk/>
              <pc:sldMasterMk cId="2369807912" sldId="2147483660"/>
              <pc:sldLayoutMk cId="1230368745" sldId="2147483663"/>
              <ac:spMk id="5" creationId="{FB05DB0D-9A94-4D00-B65A-F4D82798AB6E}"/>
            </ac:spMkLst>
          </pc:spChg>
          <pc:spChg chg="del">
            <ac:chgData name="Mike Bloys" userId="1248c4d8-7b2b-4b32-b8bd-163ae845f9bb" providerId="ADAL" clId="{270DFF6A-3248-4D8C-9EF5-C84D7B5B6E50}" dt="2020-10-07T13:30:07.594" v="10" actId="478"/>
            <ac:spMkLst>
              <pc:docMk/>
              <pc:sldMasterMk cId="2369807912" sldId="2147483660"/>
              <pc:sldLayoutMk cId="1230368745" sldId="2147483663"/>
              <ac:spMk id="10" creationId="{00000000-0000-0000-0000-000000000000}"/>
            </ac:spMkLst>
          </pc:spChg>
        </pc:sldLayoutChg>
        <pc:sldLayoutChg chg="addSp delSp modSp mod">
          <pc:chgData name="Mike Bloys" userId="1248c4d8-7b2b-4b32-b8bd-163ae845f9bb" providerId="ADAL" clId="{270DFF6A-3248-4D8C-9EF5-C84D7B5B6E50}" dt="2020-10-12T13:54:56.484" v="321" actId="20577"/>
          <pc:sldLayoutMkLst>
            <pc:docMk/>
            <pc:sldMasterMk cId="2369807912" sldId="2147483660"/>
            <pc:sldLayoutMk cId="3864385121" sldId="2147483664"/>
          </pc:sldLayoutMkLst>
          <pc:spChg chg="add mod">
            <ac:chgData name="Mike Bloys" userId="1248c4d8-7b2b-4b32-b8bd-163ae845f9bb" providerId="ADAL" clId="{270DFF6A-3248-4D8C-9EF5-C84D7B5B6E50}" dt="2020-10-12T13:54:56.484" v="321" actId="20577"/>
            <ac:spMkLst>
              <pc:docMk/>
              <pc:sldMasterMk cId="2369807912" sldId="2147483660"/>
              <pc:sldLayoutMk cId="3864385121" sldId="2147483664"/>
              <ac:spMk id="4" creationId="{766AE4D6-6095-4B28-B60F-F260C186252F}"/>
            </ac:spMkLst>
          </pc:spChg>
          <pc:spChg chg="mod">
            <ac:chgData name="Mike Bloys" userId="1248c4d8-7b2b-4b32-b8bd-163ae845f9bb" providerId="ADAL" clId="{270DFF6A-3248-4D8C-9EF5-C84D7B5B6E50}" dt="2020-10-07T13:36:48.104" v="40" actId="207"/>
            <ac:spMkLst>
              <pc:docMk/>
              <pc:sldMasterMk cId="2369807912" sldId="2147483660"/>
              <pc:sldLayoutMk cId="3864385121" sldId="2147483664"/>
              <ac:spMk id="10" creationId="{46CEB4D6-329E-43EB-81E3-FD43B7792D63}"/>
            </ac:spMkLst>
          </pc:spChg>
          <pc:spChg chg="del">
            <ac:chgData name="Mike Bloys" userId="1248c4d8-7b2b-4b32-b8bd-163ae845f9bb" providerId="ADAL" clId="{270DFF6A-3248-4D8C-9EF5-C84D7B5B6E50}" dt="2020-10-07T13:30:28.955" v="13" actId="478"/>
            <ac:spMkLst>
              <pc:docMk/>
              <pc:sldMasterMk cId="2369807912" sldId="2147483660"/>
              <pc:sldLayoutMk cId="3864385121" sldId="2147483664"/>
              <ac:spMk id="12" creationId="{00000000-0000-0000-0000-000000000000}"/>
            </ac:spMkLst>
          </pc:spChg>
          <pc:picChg chg="add">
            <ac:chgData name="Mike Bloys" userId="1248c4d8-7b2b-4b32-b8bd-163ae845f9bb" providerId="ADAL" clId="{270DFF6A-3248-4D8C-9EF5-C84D7B5B6E50}" dt="2020-10-07T13:30:29.522" v="14" actId="22"/>
            <ac:picMkLst>
              <pc:docMk/>
              <pc:sldMasterMk cId="2369807912" sldId="2147483660"/>
              <pc:sldLayoutMk cId="3864385121" sldId="2147483664"/>
              <ac:picMk id="2" creationId="{460273D6-FFFD-402C-B482-07D1CACE1837}"/>
            </ac:picMkLst>
          </pc:picChg>
          <pc:picChg chg="del">
            <ac:chgData name="Mike Bloys" userId="1248c4d8-7b2b-4b32-b8bd-163ae845f9bb" providerId="ADAL" clId="{270DFF6A-3248-4D8C-9EF5-C84D7B5B6E50}" dt="2020-10-07T13:30:28.955" v="13" actId="478"/>
            <ac:picMkLst>
              <pc:docMk/>
              <pc:sldMasterMk cId="2369807912" sldId="2147483660"/>
              <pc:sldLayoutMk cId="3864385121" sldId="2147483664"/>
              <ac:picMk id="3" creationId="{9ACBC68C-7A8A-4F33-9E4F-47694C83CD50}"/>
            </ac:picMkLst>
          </pc:picChg>
          <pc:picChg chg="add del mod modCrop">
            <ac:chgData name="Mike Bloys" userId="1248c4d8-7b2b-4b32-b8bd-163ae845f9bb" providerId="ADAL" clId="{270DFF6A-3248-4D8C-9EF5-C84D7B5B6E50}" dt="2020-10-09T10:40:49.080" v="311" actId="21"/>
            <ac:picMkLst>
              <pc:docMk/>
              <pc:sldMasterMk cId="2369807912" sldId="2147483660"/>
              <pc:sldLayoutMk cId="3864385121" sldId="2147483664"/>
              <ac:picMk id="3" creationId="{DA0FB0A2-79A2-4D75-9781-78E5374201CB}"/>
            </ac:picMkLst>
          </pc:picChg>
          <pc:picChg chg="add mod">
            <ac:chgData name="Mike Bloys" userId="1248c4d8-7b2b-4b32-b8bd-163ae845f9bb" providerId="ADAL" clId="{270DFF6A-3248-4D8C-9EF5-C84D7B5B6E50}" dt="2020-10-07T13:37:29.668" v="41" actId="207"/>
            <ac:picMkLst>
              <pc:docMk/>
              <pc:sldMasterMk cId="2369807912" sldId="2147483660"/>
              <pc:sldLayoutMk cId="3864385121" sldId="2147483664"/>
              <ac:picMk id="5" creationId="{59A93F6C-4F15-40F0-A989-3DF55C01848D}"/>
            </ac:picMkLst>
          </pc:picChg>
          <pc:picChg chg="del">
            <ac:chgData name="Mike Bloys" userId="1248c4d8-7b2b-4b32-b8bd-163ae845f9bb" providerId="ADAL" clId="{270DFF6A-3248-4D8C-9EF5-C84D7B5B6E50}" dt="2020-10-07T13:30:28.955" v="13" actId="478"/>
            <ac:picMkLst>
              <pc:docMk/>
              <pc:sldMasterMk cId="2369807912" sldId="2147483660"/>
              <pc:sldLayoutMk cId="3864385121" sldId="2147483664"/>
              <ac:picMk id="7" creationId="{4D55C3FD-0D3D-435D-8FCD-F0EFC2C5941D}"/>
            </ac:picMkLst>
          </pc:picChg>
        </pc:sldLayoutChg>
        <pc:sldLayoutChg chg="addSp delSp modSp mod">
          <pc:chgData name="Mike Bloys" userId="1248c4d8-7b2b-4b32-b8bd-163ae845f9bb" providerId="ADAL" clId="{270DFF6A-3248-4D8C-9EF5-C84D7B5B6E50}" dt="2020-10-12T13:55:34.489" v="325"/>
          <pc:sldLayoutMkLst>
            <pc:docMk/>
            <pc:sldMasterMk cId="2369807912" sldId="2147483660"/>
            <pc:sldLayoutMk cId="1482273398" sldId="2147483665"/>
          </pc:sldLayoutMkLst>
          <pc:spChg chg="add mod">
            <ac:chgData name="Mike Bloys" userId="1248c4d8-7b2b-4b32-b8bd-163ae845f9bb" providerId="ADAL" clId="{270DFF6A-3248-4D8C-9EF5-C84D7B5B6E50}" dt="2020-10-12T13:55:34.489" v="325"/>
            <ac:spMkLst>
              <pc:docMk/>
              <pc:sldMasterMk cId="2369807912" sldId="2147483660"/>
              <pc:sldLayoutMk cId="1482273398" sldId="2147483665"/>
              <ac:spMk id="3" creationId="{1D234CA2-9C97-43CE-884C-96AF7A6419E1}"/>
            </ac:spMkLst>
          </pc:spChg>
          <pc:spChg chg="del">
            <ac:chgData name="Mike Bloys" userId="1248c4d8-7b2b-4b32-b8bd-163ae845f9bb" providerId="ADAL" clId="{270DFF6A-3248-4D8C-9EF5-C84D7B5B6E50}" dt="2020-10-07T13:31:43.483" v="28" actId="478"/>
            <ac:spMkLst>
              <pc:docMk/>
              <pc:sldMasterMk cId="2369807912" sldId="2147483660"/>
              <pc:sldLayoutMk cId="1482273398" sldId="2147483665"/>
              <ac:spMk id="10" creationId="{AF5D9C92-07E2-4A65-9AC7-46E32EEB92D5}"/>
            </ac:spMkLst>
          </pc:spChg>
          <pc:spChg chg="mod">
            <ac:chgData name="Mike Bloys" userId="1248c4d8-7b2b-4b32-b8bd-163ae845f9bb" providerId="ADAL" clId="{270DFF6A-3248-4D8C-9EF5-C84D7B5B6E50}" dt="2020-10-07T13:31:51.176" v="31" actId="207"/>
            <ac:spMkLst>
              <pc:docMk/>
              <pc:sldMasterMk cId="2369807912" sldId="2147483660"/>
              <pc:sldLayoutMk cId="1482273398" sldId="2147483665"/>
              <ac:spMk id="14" creationId="{00000000-0000-0000-0000-000000000000}"/>
            </ac:spMkLst>
          </pc:spChg>
          <pc:picChg chg="add">
            <ac:chgData name="Mike Bloys" userId="1248c4d8-7b2b-4b32-b8bd-163ae845f9bb" providerId="ADAL" clId="{270DFF6A-3248-4D8C-9EF5-C84D7B5B6E50}" dt="2020-10-07T13:31:44.042" v="29" actId="22"/>
            <ac:picMkLst>
              <pc:docMk/>
              <pc:sldMasterMk cId="2369807912" sldId="2147483660"/>
              <pc:sldLayoutMk cId="1482273398" sldId="2147483665"/>
              <ac:picMk id="2" creationId="{94E72F50-3E06-436D-B3A8-89C4C2CBBB4B}"/>
            </ac:picMkLst>
          </pc:picChg>
          <pc:picChg chg="add">
            <ac:chgData name="Mike Bloys" userId="1248c4d8-7b2b-4b32-b8bd-163ae845f9bb" providerId="ADAL" clId="{270DFF6A-3248-4D8C-9EF5-C84D7B5B6E50}" dt="2020-10-07T13:31:44.042" v="29" actId="22"/>
            <ac:picMkLst>
              <pc:docMk/>
              <pc:sldMasterMk cId="2369807912" sldId="2147483660"/>
              <pc:sldLayoutMk cId="1482273398" sldId="2147483665"/>
              <ac:picMk id="4" creationId="{A5719706-DBA5-4315-BCE3-F47B3690A846}"/>
            </ac:picMkLst>
          </pc:picChg>
          <pc:picChg chg="del">
            <ac:chgData name="Mike Bloys" userId="1248c4d8-7b2b-4b32-b8bd-163ae845f9bb" providerId="ADAL" clId="{270DFF6A-3248-4D8C-9EF5-C84D7B5B6E50}" dt="2020-10-07T13:31:43.483" v="28" actId="478"/>
            <ac:picMkLst>
              <pc:docMk/>
              <pc:sldMasterMk cId="2369807912" sldId="2147483660"/>
              <pc:sldLayoutMk cId="1482273398" sldId="2147483665"/>
              <ac:picMk id="8" creationId="{C23E210F-BBCA-486E-9039-0C4CB23BAFCD}"/>
            </ac:picMkLst>
          </pc:picChg>
          <pc:picChg chg="del">
            <ac:chgData name="Mike Bloys" userId="1248c4d8-7b2b-4b32-b8bd-163ae845f9bb" providerId="ADAL" clId="{270DFF6A-3248-4D8C-9EF5-C84D7B5B6E50}" dt="2020-10-07T13:31:43.483" v="28" actId="478"/>
            <ac:picMkLst>
              <pc:docMk/>
              <pc:sldMasterMk cId="2369807912" sldId="2147483660"/>
              <pc:sldLayoutMk cId="1482273398" sldId="2147483665"/>
              <ac:picMk id="11" creationId="{7550C147-ED21-4276-A81A-BE402AD1DBBB}"/>
            </ac:picMkLst>
          </pc:picChg>
        </pc:sldLayoutChg>
        <pc:sldLayoutChg chg="addSp delSp modSp mod">
          <pc:chgData name="Mike Bloys" userId="1248c4d8-7b2b-4b32-b8bd-163ae845f9bb" providerId="ADAL" clId="{270DFF6A-3248-4D8C-9EF5-C84D7B5B6E50}" dt="2020-10-12T13:55:20.451" v="322" actId="20577"/>
          <pc:sldLayoutMkLst>
            <pc:docMk/>
            <pc:sldMasterMk cId="2369807912" sldId="2147483660"/>
            <pc:sldLayoutMk cId="1663747016" sldId="2147483666"/>
          </pc:sldLayoutMkLst>
          <pc:spChg chg="add mod">
            <ac:chgData name="Mike Bloys" userId="1248c4d8-7b2b-4b32-b8bd-163ae845f9bb" providerId="ADAL" clId="{270DFF6A-3248-4D8C-9EF5-C84D7B5B6E50}" dt="2020-10-12T13:55:20.451" v="322" actId="20577"/>
            <ac:spMkLst>
              <pc:docMk/>
              <pc:sldMasterMk cId="2369807912" sldId="2147483660"/>
              <pc:sldLayoutMk cId="1663747016" sldId="2147483666"/>
              <ac:spMk id="3" creationId="{20A763E5-D71B-43AF-B0E9-462DD3D64E03}"/>
            </ac:spMkLst>
          </pc:spChg>
          <pc:spChg chg="del">
            <ac:chgData name="Mike Bloys" userId="1248c4d8-7b2b-4b32-b8bd-163ae845f9bb" providerId="ADAL" clId="{270DFF6A-3248-4D8C-9EF5-C84D7B5B6E50}" dt="2020-10-07T13:30:57.737" v="16" actId="478"/>
            <ac:spMkLst>
              <pc:docMk/>
              <pc:sldMasterMk cId="2369807912" sldId="2147483660"/>
              <pc:sldLayoutMk cId="1663747016" sldId="2147483666"/>
              <ac:spMk id="6" creationId="{AE0573B9-A581-4ABA-BB68-01EDBDC5128D}"/>
            </ac:spMkLst>
          </pc:spChg>
          <pc:spChg chg="mod">
            <ac:chgData name="Mike Bloys" userId="1248c4d8-7b2b-4b32-b8bd-163ae845f9bb" providerId="ADAL" clId="{270DFF6A-3248-4D8C-9EF5-C84D7B5B6E50}" dt="2020-10-07T13:31:08.107" v="19" actId="207"/>
            <ac:spMkLst>
              <pc:docMk/>
              <pc:sldMasterMk cId="2369807912" sldId="2147483660"/>
              <pc:sldLayoutMk cId="1663747016" sldId="2147483666"/>
              <ac:spMk id="13" creationId="{00000000-0000-0000-0000-000000000000}"/>
            </ac:spMkLst>
          </pc:spChg>
          <pc:picChg chg="add">
            <ac:chgData name="Mike Bloys" userId="1248c4d8-7b2b-4b32-b8bd-163ae845f9bb" providerId="ADAL" clId="{270DFF6A-3248-4D8C-9EF5-C84D7B5B6E50}" dt="2020-10-07T13:30:58.306" v="17" actId="22"/>
            <ac:picMkLst>
              <pc:docMk/>
              <pc:sldMasterMk cId="2369807912" sldId="2147483660"/>
              <pc:sldLayoutMk cId="1663747016" sldId="2147483666"/>
              <ac:picMk id="2" creationId="{CD52E61B-8145-422B-83C9-0F45471E8DC2}"/>
            </ac:picMkLst>
          </pc:picChg>
          <pc:picChg chg="add del">
            <ac:chgData name="Mike Bloys" userId="1248c4d8-7b2b-4b32-b8bd-163ae845f9bb" providerId="ADAL" clId="{270DFF6A-3248-4D8C-9EF5-C84D7B5B6E50}" dt="2020-10-07T13:30:59.931" v="18" actId="478"/>
            <ac:picMkLst>
              <pc:docMk/>
              <pc:sldMasterMk cId="2369807912" sldId="2147483660"/>
              <pc:sldLayoutMk cId="1663747016" sldId="2147483666"/>
              <ac:picMk id="4" creationId="{72A4216A-01D3-41AB-A02A-ADBA85F1229E}"/>
            </ac:picMkLst>
          </pc:picChg>
          <pc:picChg chg="del">
            <ac:chgData name="Mike Bloys" userId="1248c4d8-7b2b-4b32-b8bd-163ae845f9bb" providerId="ADAL" clId="{270DFF6A-3248-4D8C-9EF5-C84D7B5B6E50}" dt="2020-10-07T13:30:57.737" v="16" actId="478"/>
            <ac:picMkLst>
              <pc:docMk/>
              <pc:sldMasterMk cId="2369807912" sldId="2147483660"/>
              <pc:sldLayoutMk cId="1663747016" sldId="2147483666"/>
              <ac:picMk id="7" creationId="{70FAF37A-4656-4635-BC28-978F84977F34}"/>
            </ac:picMkLst>
          </pc:picChg>
        </pc:sldLayoutChg>
        <pc:sldLayoutChg chg="addSp delSp modSp mod">
          <pc:chgData name="Mike Bloys" userId="1248c4d8-7b2b-4b32-b8bd-163ae845f9bb" providerId="ADAL" clId="{270DFF6A-3248-4D8C-9EF5-C84D7B5B6E50}" dt="2020-10-12T13:55:38.393" v="326"/>
          <pc:sldLayoutMkLst>
            <pc:docMk/>
            <pc:sldMasterMk cId="2369807912" sldId="2147483660"/>
            <pc:sldLayoutMk cId="1345255809" sldId="2147483667"/>
          </pc:sldLayoutMkLst>
          <pc:spChg chg="add mod">
            <ac:chgData name="Mike Bloys" userId="1248c4d8-7b2b-4b32-b8bd-163ae845f9bb" providerId="ADAL" clId="{270DFF6A-3248-4D8C-9EF5-C84D7B5B6E50}" dt="2020-10-12T13:55:38.393" v="326"/>
            <ac:spMkLst>
              <pc:docMk/>
              <pc:sldMasterMk cId="2369807912" sldId="2147483660"/>
              <pc:sldLayoutMk cId="1345255809" sldId="2147483667"/>
              <ac:spMk id="3" creationId="{62B7402D-818E-4EAA-BF93-8A29F10B2229}"/>
            </ac:spMkLst>
          </pc:spChg>
          <pc:spChg chg="del">
            <ac:chgData name="Mike Bloys" userId="1248c4d8-7b2b-4b32-b8bd-163ae845f9bb" providerId="ADAL" clId="{270DFF6A-3248-4D8C-9EF5-C84D7B5B6E50}" dt="2020-10-07T13:31:56.058" v="32" actId="478"/>
            <ac:spMkLst>
              <pc:docMk/>
              <pc:sldMasterMk cId="2369807912" sldId="2147483660"/>
              <pc:sldLayoutMk cId="1345255809" sldId="2147483667"/>
              <ac:spMk id="7" creationId="{74BFF048-8721-4A71-8443-4BA73DF6A7CF}"/>
            </ac:spMkLst>
          </pc:spChg>
          <pc:spChg chg="mod">
            <ac:chgData name="Mike Bloys" userId="1248c4d8-7b2b-4b32-b8bd-163ae845f9bb" providerId="ADAL" clId="{270DFF6A-3248-4D8C-9EF5-C84D7B5B6E50}" dt="2020-10-07T13:32:06.450" v="36" actId="207"/>
            <ac:spMkLst>
              <pc:docMk/>
              <pc:sldMasterMk cId="2369807912" sldId="2147483660"/>
              <pc:sldLayoutMk cId="1345255809" sldId="2147483667"/>
              <ac:spMk id="13" creationId="{00000000-0000-0000-0000-000000000000}"/>
            </ac:spMkLst>
          </pc:spChg>
          <pc:picChg chg="add">
            <ac:chgData name="Mike Bloys" userId="1248c4d8-7b2b-4b32-b8bd-163ae845f9bb" providerId="ADAL" clId="{270DFF6A-3248-4D8C-9EF5-C84D7B5B6E50}" dt="2020-10-07T13:31:56.612" v="33" actId="22"/>
            <ac:picMkLst>
              <pc:docMk/>
              <pc:sldMasterMk cId="2369807912" sldId="2147483660"/>
              <pc:sldLayoutMk cId="1345255809" sldId="2147483667"/>
              <ac:picMk id="2" creationId="{286E00D1-DC9C-408D-A802-BEA35518FCA2}"/>
            </ac:picMkLst>
          </pc:picChg>
          <pc:picChg chg="add del">
            <ac:chgData name="Mike Bloys" userId="1248c4d8-7b2b-4b32-b8bd-163ae845f9bb" providerId="ADAL" clId="{270DFF6A-3248-4D8C-9EF5-C84D7B5B6E50}" dt="2020-10-07T13:31:59.821" v="34" actId="478"/>
            <ac:picMkLst>
              <pc:docMk/>
              <pc:sldMasterMk cId="2369807912" sldId="2147483660"/>
              <pc:sldLayoutMk cId="1345255809" sldId="2147483667"/>
              <ac:picMk id="4" creationId="{352913EB-8A8B-43FD-93BB-3FF7D0D56CE7}"/>
            </ac:picMkLst>
          </pc:picChg>
          <pc:picChg chg="del">
            <ac:chgData name="Mike Bloys" userId="1248c4d8-7b2b-4b32-b8bd-163ae845f9bb" providerId="ADAL" clId="{270DFF6A-3248-4D8C-9EF5-C84D7B5B6E50}" dt="2020-10-07T13:31:56.058" v="32" actId="478"/>
            <ac:picMkLst>
              <pc:docMk/>
              <pc:sldMasterMk cId="2369807912" sldId="2147483660"/>
              <pc:sldLayoutMk cId="1345255809" sldId="2147483667"/>
              <ac:picMk id="8" creationId="{521800FD-0D05-4662-9BF0-04856A6A215E}"/>
            </ac:picMkLst>
          </pc:picChg>
        </pc:sldLayoutChg>
        <pc:sldLayoutChg chg="addSp delSp modSp mod">
          <pc:chgData name="Mike Bloys" userId="1248c4d8-7b2b-4b32-b8bd-163ae845f9bb" providerId="ADAL" clId="{270DFF6A-3248-4D8C-9EF5-C84D7B5B6E50}" dt="2020-10-12T13:55:42.057" v="327"/>
          <pc:sldLayoutMkLst>
            <pc:docMk/>
            <pc:sldMasterMk cId="2369807912" sldId="2147483660"/>
            <pc:sldLayoutMk cId="3920882233" sldId="2147483668"/>
          </pc:sldLayoutMkLst>
          <pc:spChg chg="mod">
            <ac:chgData name="Mike Bloys" userId="1248c4d8-7b2b-4b32-b8bd-163ae845f9bb" providerId="ADAL" clId="{270DFF6A-3248-4D8C-9EF5-C84D7B5B6E50}" dt="2020-10-09T10:41:31.252" v="319" actId="20577"/>
            <ac:spMkLst>
              <pc:docMk/>
              <pc:sldMasterMk cId="2369807912" sldId="2147483660"/>
              <pc:sldLayoutMk cId="3920882233" sldId="2147483668"/>
              <ac:spMk id="2" creationId="{00000000-0000-0000-0000-000000000000}"/>
            </ac:spMkLst>
          </pc:spChg>
          <pc:spChg chg="add mod">
            <ac:chgData name="Mike Bloys" userId="1248c4d8-7b2b-4b32-b8bd-163ae845f9bb" providerId="ADAL" clId="{270DFF6A-3248-4D8C-9EF5-C84D7B5B6E50}" dt="2020-10-12T13:55:42.057" v="327"/>
            <ac:spMkLst>
              <pc:docMk/>
              <pc:sldMasterMk cId="2369807912" sldId="2147483660"/>
              <pc:sldLayoutMk cId="3920882233" sldId="2147483668"/>
              <ac:spMk id="4" creationId="{D417703B-F43D-4D43-8C81-4E3D51BA2A82}"/>
            </ac:spMkLst>
          </pc:spChg>
          <pc:spChg chg="del">
            <ac:chgData name="Mike Bloys" userId="1248c4d8-7b2b-4b32-b8bd-163ae845f9bb" providerId="ADAL" clId="{270DFF6A-3248-4D8C-9EF5-C84D7B5B6E50}" dt="2020-10-07T13:32:11.465" v="37" actId="478"/>
            <ac:spMkLst>
              <pc:docMk/>
              <pc:sldMasterMk cId="2369807912" sldId="2147483660"/>
              <pc:sldLayoutMk cId="3920882233" sldId="2147483668"/>
              <ac:spMk id="7" creationId="{DAB91B58-D2B0-4930-87AF-DD090E9214E2}"/>
            </ac:spMkLst>
          </pc:spChg>
          <pc:picChg chg="add">
            <ac:chgData name="Mike Bloys" userId="1248c4d8-7b2b-4b32-b8bd-163ae845f9bb" providerId="ADAL" clId="{270DFF6A-3248-4D8C-9EF5-C84D7B5B6E50}" dt="2020-10-07T13:32:12.031" v="38" actId="22"/>
            <ac:picMkLst>
              <pc:docMk/>
              <pc:sldMasterMk cId="2369807912" sldId="2147483660"/>
              <pc:sldLayoutMk cId="3920882233" sldId="2147483668"/>
              <ac:picMk id="3" creationId="{A26DD092-64DB-4FAA-9907-1786C70F4A79}"/>
            </ac:picMkLst>
          </pc:picChg>
          <pc:picChg chg="add">
            <ac:chgData name="Mike Bloys" userId="1248c4d8-7b2b-4b32-b8bd-163ae845f9bb" providerId="ADAL" clId="{270DFF6A-3248-4D8C-9EF5-C84D7B5B6E50}" dt="2020-10-07T13:32:12.031" v="38" actId="22"/>
            <ac:picMkLst>
              <pc:docMk/>
              <pc:sldMasterMk cId="2369807912" sldId="2147483660"/>
              <pc:sldLayoutMk cId="3920882233" sldId="2147483668"/>
              <ac:picMk id="5" creationId="{E8F21504-54D3-4182-BE82-B7E61ED0A12C}"/>
            </ac:picMkLst>
          </pc:picChg>
          <pc:picChg chg="del">
            <ac:chgData name="Mike Bloys" userId="1248c4d8-7b2b-4b32-b8bd-163ae845f9bb" providerId="ADAL" clId="{270DFF6A-3248-4D8C-9EF5-C84D7B5B6E50}" dt="2020-10-07T13:32:11.465" v="37" actId="478"/>
            <ac:picMkLst>
              <pc:docMk/>
              <pc:sldMasterMk cId="2369807912" sldId="2147483660"/>
              <pc:sldLayoutMk cId="3920882233" sldId="2147483668"/>
              <ac:picMk id="6" creationId="{4624894D-0DFD-49D0-9B26-15317899BA3E}"/>
            </ac:picMkLst>
          </pc:picChg>
          <pc:picChg chg="del">
            <ac:chgData name="Mike Bloys" userId="1248c4d8-7b2b-4b32-b8bd-163ae845f9bb" providerId="ADAL" clId="{270DFF6A-3248-4D8C-9EF5-C84D7B5B6E50}" dt="2020-10-07T13:32:11.465" v="37" actId="478"/>
            <ac:picMkLst>
              <pc:docMk/>
              <pc:sldMasterMk cId="2369807912" sldId="2147483660"/>
              <pc:sldLayoutMk cId="3920882233" sldId="2147483668"/>
              <ac:picMk id="9" creationId="{50769F48-E340-40B4-BDE7-5A6CE6E1C849}"/>
            </ac:picMkLst>
          </pc:picChg>
        </pc:sldLayoutChg>
        <pc:sldLayoutChg chg="addSp delSp modSp mod">
          <pc:chgData name="Mike Bloys" userId="1248c4d8-7b2b-4b32-b8bd-163ae845f9bb" providerId="ADAL" clId="{270DFF6A-3248-4D8C-9EF5-C84D7B5B6E50}" dt="2020-10-12T13:55:31.442" v="324"/>
          <pc:sldLayoutMkLst>
            <pc:docMk/>
            <pc:sldMasterMk cId="2369807912" sldId="2147483660"/>
            <pc:sldLayoutMk cId="901673130" sldId="2147483671"/>
          </pc:sldLayoutMkLst>
          <pc:spChg chg="add mod">
            <ac:chgData name="Mike Bloys" userId="1248c4d8-7b2b-4b32-b8bd-163ae845f9bb" providerId="ADAL" clId="{270DFF6A-3248-4D8C-9EF5-C84D7B5B6E50}" dt="2020-10-12T13:55:31.442" v="324"/>
            <ac:spMkLst>
              <pc:docMk/>
              <pc:sldMasterMk cId="2369807912" sldId="2147483660"/>
              <pc:sldLayoutMk cId="901673130" sldId="2147483671"/>
              <ac:spMk id="3" creationId="{38D9B038-CB42-44CC-906B-0A563F631E2A}"/>
            </ac:spMkLst>
          </pc:spChg>
          <pc:spChg chg="del">
            <ac:chgData name="Mike Bloys" userId="1248c4d8-7b2b-4b32-b8bd-163ae845f9bb" providerId="ADAL" clId="{270DFF6A-3248-4D8C-9EF5-C84D7B5B6E50}" dt="2020-10-07T13:31:26.393" v="23" actId="478"/>
            <ac:spMkLst>
              <pc:docMk/>
              <pc:sldMasterMk cId="2369807912" sldId="2147483660"/>
              <pc:sldLayoutMk cId="901673130" sldId="2147483671"/>
              <ac:spMk id="6" creationId="{AE0573B9-A581-4ABA-BB68-01EDBDC5128D}"/>
            </ac:spMkLst>
          </pc:spChg>
          <pc:spChg chg="mod">
            <ac:chgData name="Mike Bloys" userId="1248c4d8-7b2b-4b32-b8bd-163ae845f9bb" providerId="ADAL" clId="{270DFF6A-3248-4D8C-9EF5-C84D7B5B6E50}" dt="2020-10-07T13:31:38.121" v="27" actId="207"/>
            <ac:spMkLst>
              <pc:docMk/>
              <pc:sldMasterMk cId="2369807912" sldId="2147483660"/>
              <pc:sldLayoutMk cId="901673130" sldId="2147483671"/>
              <ac:spMk id="13" creationId="{00000000-0000-0000-0000-000000000000}"/>
            </ac:spMkLst>
          </pc:spChg>
          <pc:picChg chg="add">
            <ac:chgData name="Mike Bloys" userId="1248c4d8-7b2b-4b32-b8bd-163ae845f9bb" providerId="ADAL" clId="{270DFF6A-3248-4D8C-9EF5-C84D7B5B6E50}" dt="2020-10-07T13:31:27.120" v="24" actId="22"/>
            <ac:picMkLst>
              <pc:docMk/>
              <pc:sldMasterMk cId="2369807912" sldId="2147483660"/>
              <pc:sldLayoutMk cId="901673130" sldId="2147483671"/>
              <ac:picMk id="2" creationId="{A16F679D-E26E-4645-BF86-68D4740F9567}"/>
            </ac:picMkLst>
          </pc:picChg>
          <pc:picChg chg="add del">
            <ac:chgData name="Mike Bloys" userId="1248c4d8-7b2b-4b32-b8bd-163ae845f9bb" providerId="ADAL" clId="{270DFF6A-3248-4D8C-9EF5-C84D7B5B6E50}" dt="2020-10-07T13:31:28.922" v="25" actId="478"/>
            <ac:picMkLst>
              <pc:docMk/>
              <pc:sldMasterMk cId="2369807912" sldId="2147483660"/>
              <pc:sldLayoutMk cId="901673130" sldId="2147483671"/>
              <ac:picMk id="4" creationId="{DE728BAA-0FF4-435E-8733-9AFF04B3820A}"/>
            </ac:picMkLst>
          </pc:picChg>
          <pc:picChg chg="del">
            <ac:chgData name="Mike Bloys" userId="1248c4d8-7b2b-4b32-b8bd-163ae845f9bb" providerId="ADAL" clId="{270DFF6A-3248-4D8C-9EF5-C84D7B5B6E50}" dt="2020-10-07T13:31:26.393" v="23" actId="478"/>
            <ac:picMkLst>
              <pc:docMk/>
              <pc:sldMasterMk cId="2369807912" sldId="2147483660"/>
              <pc:sldLayoutMk cId="901673130" sldId="2147483671"/>
              <ac:picMk id="7" creationId="{70FAF37A-4656-4635-BC28-978F84977F34}"/>
            </ac:picMkLst>
          </pc:picChg>
        </pc:sldLayoutChg>
        <pc:sldLayoutChg chg="addSp delSp modSp mod">
          <pc:chgData name="Mike Bloys" userId="1248c4d8-7b2b-4b32-b8bd-163ae845f9bb" providerId="ADAL" clId="{270DFF6A-3248-4D8C-9EF5-C84D7B5B6E50}" dt="2020-10-12T13:55:28.814" v="323"/>
          <pc:sldLayoutMkLst>
            <pc:docMk/>
            <pc:sldMasterMk cId="2369807912" sldId="2147483660"/>
            <pc:sldLayoutMk cId="4050790747" sldId="2147483672"/>
          </pc:sldLayoutMkLst>
          <pc:spChg chg="add mod">
            <ac:chgData name="Mike Bloys" userId="1248c4d8-7b2b-4b32-b8bd-163ae845f9bb" providerId="ADAL" clId="{270DFF6A-3248-4D8C-9EF5-C84D7B5B6E50}" dt="2020-10-12T13:55:28.814" v="323"/>
            <ac:spMkLst>
              <pc:docMk/>
              <pc:sldMasterMk cId="2369807912" sldId="2147483660"/>
              <pc:sldLayoutMk cId="4050790747" sldId="2147483672"/>
              <ac:spMk id="4" creationId="{08041648-04D9-4032-948C-B894C53AA02F}"/>
            </ac:spMkLst>
          </pc:spChg>
          <pc:spChg chg="mod">
            <ac:chgData name="Mike Bloys" userId="1248c4d8-7b2b-4b32-b8bd-163ae845f9bb" providerId="ADAL" clId="{270DFF6A-3248-4D8C-9EF5-C84D7B5B6E50}" dt="2020-10-07T13:31:17.684" v="22" actId="207"/>
            <ac:spMkLst>
              <pc:docMk/>
              <pc:sldMasterMk cId="2369807912" sldId="2147483660"/>
              <pc:sldLayoutMk cId="4050790747" sldId="2147483672"/>
              <ac:spMk id="10" creationId="{46CEB4D6-329E-43EB-81E3-FD43B7792D63}"/>
            </ac:spMkLst>
          </pc:spChg>
          <pc:spChg chg="del">
            <ac:chgData name="Mike Bloys" userId="1248c4d8-7b2b-4b32-b8bd-163ae845f9bb" providerId="ADAL" clId="{270DFF6A-3248-4D8C-9EF5-C84D7B5B6E50}" dt="2020-10-07T13:31:13.722" v="20" actId="478"/>
            <ac:spMkLst>
              <pc:docMk/>
              <pc:sldMasterMk cId="2369807912" sldId="2147483660"/>
              <pc:sldLayoutMk cId="4050790747" sldId="2147483672"/>
              <ac:spMk id="12" creationId="{00000000-0000-0000-0000-000000000000}"/>
            </ac:spMkLst>
          </pc:spChg>
          <pc:picChg chg="add">
            <ac:chgData name="Mike Bloys" userId="1248c4d8-7b2b-4b32-b8bd-163ae845f9bb" providerId="ADAL" clId="{270DFF6A-3248-4D8C-9EF5-C84D7B5B6E50}" dt="2020-10-07T13:31:14.291" v="21" actId="22"/>
            <ac:picMkLst>
              <pc:docMk/>
              <pc:sldMasterMk cId="2369807912" sldId="2147483660"/>
              <pc:sldLayoutMk cId="4050790747" sldId="2147483672"/>
              <ac:picMk id="2" creationId="{DA06EF8A-D9EF-41BE-9AC3-722A7253EABF}"/>
            </ac:picMkLst>
          </pc:picChg>
          <pc:picChg chg="add del mod modCrop">
            <ac:chgData name="Mike Bloys" userId="1248c4d8-7b2b-4b32-b8bd-163ae845f9bb" providerId="ADAL" clId="{270DFF6A-3248-4D8C-9EF5-C84D7B5B6E50}" dt="2020-10-09T10:19:50.550" v="119" actId="21"/>
            <ac:picMkLst>
              <pc:docMk/>
              <pc:sldMasterMk cId="2369807912" sldId="2147483660"/>
              <pc:sldLayoutMk cId="4050790747" sldId="2147483672"/>
              <ac:picMk id="3" creationId="{327DFAC7-C5C8-43CC-AE5C-C8956AEB27E4}"/>
            </ac:picMkLst>
          </pc:picChg>
          <pc:picChg chg="del">
            <ac:chgData name="Mike Bloys" userId="1248c4d8-7b2b-4b32-b8bd-163ae845f9bb" providerId="ADAL" clId="{270DFF6A-3248-4D8C-9EF5-C84D7B5B6E50}" dt="2020-10-07T13:31:13.722" v="20" actId="478"/>
            <ac:picMkLst>
              <pc:docMk/>
              <pc:sldMasterMk cId="2369807912" sldId="2147483660"/>
              <pc:sldLayoutMk cId="4050790747" sldId="2147483672"/>
              <ac:picMk id="3" creationId="{9ACBC68C-7A8A-4F33-9E4F-47694C83CD50}"/>
            </ac:picMkLst>
          </pc:picChg>
          <pc:picChg chg="add">
            <ac:chgData name="Mike Bloys" userId="1248c4d8-7b2b-4b32-b8bd-163ae845f9bb" providerId="ADAL" clId="{270DFF6A-3248-4D8C-9EF5-C84D7B5B6E50}" dt="2020-10-07T13:31:14.291" v="21" actId="22"/>
            <ac:picMkLst>
              <pc:docMk/>
              <pc:sldMasterMk cId="2369807912" sldId="2147483660"/>
              <pc:sldLayoutMk cId="4050790747" sldId="2147483672"/>
              <ac:picMk id="5" creationId="{73B34951-FE40-447B-847C-4E09275796E6}"/>
            </ac:picMkLst>
          </pc:picChg>
          <pc:picChg chg="add del mod modCrop">
            <ac:chgData name="Mike Bloys" userId="1248c4d8-7b2b-4b32-b8bd-163ae845f9bb" providerId="ADAL" clId="{270DFF6A-3248-4D8C-9EF5-C84D7B5B6E50}" dt="2020-10-09T10:24:12.286" v="136" actId="21"/>
            <ac:picMkLst>
              <pc:docMk/>
              <pc:sldMasterMk cId="2369807912" sldId="2147483660"/>
              <pc:sldLayoutMk cId="4050790747" sldId="2147483672"/>
              <ac:picMk id="6" creationId="{C849A268-2E37-4421-AE5D-096642EE6342}"/>
            </ac:picMkLst>
          </pc:picChg>
          <pc:picChg chg="del">
            <ac:chgData name="Mike Bloys" userId="1248c4d8-7b2b-4b32-b8bd-163ae845f9bb" providerId="ADAL" clId="{270DFF6A-3248-4D8C-9EF5-C84D7B5B6E50}" dt="2020-10-07T13:31:13.722" v="20" actId="478"/>
            <ac:picMkLst>
              <pc:docMk/>
              <pc:sldMasterMk cId="2369807912" sldId="2147483660"/>
              <pc:sldLayoutMk cId="4050790747" sldId="2147483672"/>
              <ac:picMk id="7" creationId="{4D55C3FD-0D3D-435D-8FCD-F0EFC2C5941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t>12/10/2020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7551E-2F19-49DC-B3DF-DFC76DD13A0A}" type="datetimeFigureOut">
              <a:rPr lang="en-GB" smtClean="0"/>
              <a:t>12/10/2020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7BB258-818F-48F5-A570-DDF1A6254C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Group 16">
            <a:extLst>
              <a:ext uri="{FF2B5EF4-FFF2-40B4-BE49-F238E27FC236}">
                <a16:creationId xmlns:a16="http://schemas.microsoft.com/office/drawing/2014/main" id="{FE173B82-A791-4B69-BCB7-CD2FBAFB7530}"/>
              </a:ext>
            </a:extLst>
          </p:cNvPr>
          <p:cNvGrpSpPr>
            <a:grpSpLocks noChangeAspect="1"/>
          </p:cNvGrpSpPr>
          <p:nvPr userDrawn="1"/>
        </p:nvGrpSpPr>
        <p:grpSpPr bwMode="auto">
          <a:xfrm>
            <a:off x="1306226" y="4248150"/>
            <a:ext cx="685800" cy="685800"/>
            <a:chOff x="2448" y="2676"/>
            <a:chExt cx="432" cy="432"/>
          </a:xfrm>
        </p:grpSpPr>
        <p:sp>
          <p:nvSpPr>
            <p:cNvPr id="6" name="AutoShape 15">
              <a:extLst>
                <a:ext uri="{FF2B5EF4-FFF2-40B4-BE49-F238E27FC236}">
                  <a16:creationId xmlns:a16="http://schemas.microsoft.com/office/drawing/2014/main" id="{20C5FF7A-46CA-4063-A732-8811B3DD80C5}"/>
                </a:ext>
              </a:extLst>
            </p:cNvPr>
            <p:cNvSpPr>
              <a:spLocks noChangeAspect="1" noChangeArrowheads="1" noTextEdit="1"/>
            </p:cNvSpPr>
            <p:nvPr userDrawn="1"/>
          </p:nvSpPr>
          <p:spPr bwMode="auto">
            <a:xfrm>
              <a:off x="2448" y="2676"/>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17">
              <a:extLst>
                <a:ext uri="{FF2B5EF4-FFF2-40B4-BE49-F238E27FC236}">
                  <a16:creationId xmlns:a16="http://schemas.microsoft.com/office/drawing/2014/main" id="{7D924832-13FC-4D24-BBAF-CAAA2CACC428}"/>
                </a:ext>
              </a:extLst>
            </p:cNvPr>
            <p:cNvSpPr>
              <a:spLocks/>
            </p:cNvSpPr>
            <p:nvPr userDrawn="1"/>
          </p:nvSpPr>
          <p:spPr bwMode="auto">
            <a:xfrm>
              <a:off x="2483" y="2707"/>
              <a:ext cx="378" cy="373"/>
            </a:xfrm>
            <a:custGeom>
              <a:avLst/>
              <a:gdLst>
                <a:gd name="T0" fmla="*/ 307 w 613"/>
                <a:gd name="T1" fmla="*/ 613 h 613"/>
                <a:gd name="T2" fmla="*/ 307 w 613"/>
                <a:gd name="T3" fmla="*/ 613 h 613"/>
                <a:gd name="T4" fmla="*/ 613 w 613"/>
                <a:gd name="T5" fmla="*/ 307 h 613"/>
                <a:gd name="T6" fmla="*/ 307 w 613"/>
                <a:gd name="T7" fmla="*/ 0 h 613"/>
                <a:gd name="T8" fmla="*/ 0 w 613"/>
                <a:gd name="T9" fmla="*/ 307 h 613"/>
                <a:gd name="T10" fmla="*/ 307 w 613"/>
                <a:gd name="T11" fmla="*/ 613 h 613"/>
                <a:gd name="T12" fmla="*/ 307 w 613"/>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613" h="613">
                  <a:moveTo>
                    <a:pt x="307" y="613"/>
                  </a:moveTo>
                  <a:lnTo>
                    <a:pt x="307" y="613"/>
                  </a:lnTo>
                  <a:cubicBezTo>
                    <a:pt x="476" y="613"/>
                    <a:pt x="613" y="476"/>
                    <a:pt x="613" y="307"/>
                  </a:cubicBezTo>
                  <a:cubicBezTo>
                    <a:pt x="613" y="137"/>
                    <a:pt x="476" y="0"/>
                    <a:pt x="307" y="0"/>
                  </a:cubicBezTo>
                  <a:cubicBezTo>
                    <a:pt x="137" y="0"/>
                    <a:pt x="0" y="137"/>
                    <a:pt x="0" y="307"/>
                  </a:cubicBezTo>
                  <a:cubicBezTo>
                    <a:pt x="0" y="476"/>
                    <a:pt x="137" y="613"/>
                    <a:pt x="307" y="613"/>
                  </a:cubicBezTo>
                  <a:lnTo>
                    <a:pt x="307" y="613"/>
                  </a:lnTo>
                  <a:close/>
                </a:path>
              </a:pathLst>
            </a:custGeom>
            <a:noFill/>
            <a:ln w="65088" cap="flat">
              <a:solidFill>
                <a:srgbClr val="D2F0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18">
              <a:extLst>
                <a:ext uri="{FF2B5EF4-FFF2-40B4-BE49-F238E27FC236}">
                  <a16:creationId xmlns:a16="http://schemas.microsoft.com/office/drawing/2014/main" id="{C556350D-C9F6-4931-B24B-632D39EA8B9D}"/>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close/>
                </a:path>
              </a:pathLst>
            </a:custGeom>
            <a:solidFill>
              <a:srgbClr val="D2F07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9">
              <a:extLst>
                <a:ext uri="{FF2B5EF4-FFF2-40B4-BE49-F238E27FC236}">
                  <a16:creationId xmlns:a16="http://schemas.microsoft.com/office/drawing/2014/main" id="{64211D84-F7C9-492A-ADF5-3DD3D54711DC}"/>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 name="T34" fmla="*/ 32 w 389"/>
                <a:gd name="T35"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lnTo>
                    <a:pt x="32" y="139"/>
                  </a:lnTo>
                  <a:close/>
                </a:path>
              </a:pathLst>
            </a:custGeom>
            <a:noFill/>
            <a:ln w="12700" cap="flat">
              <a:solidFill>
                <a:srgbClr val="D2F07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0" name="Text Placeholder 1">
            <a:extLst>
              <a:ext uri="{FF2B5EF4-FFF2-40B4-BE49-F238E27FC236}">
                <a16:creationId xmlns:a16="http://schemas.microsoft.com/office/drawing/2014/main" id="{11AB8EE5-31E5-4732-A9FE-BF7EF1F4C454}"/>
              </a:ext>
            </a:extLst>
          </p:cNvPr>
          <p:cNvSpPr txBox="1">
            <a:spLocks/>
          </p:cNvSpPr>
          <p:nvPr userDrawn="1"/>
        </p:nvSpPr>
        <p:spPr>
          <a:xfrm>
            <a:off x="1803400" y="1798632"/>
            <a:ext cx="5343358" cy="2201863"/>
          </a:xfrm>
          <a:prstGeom prst="rect">
            <a:avLst/>
          </a:prstGeom>
        </p:spPr>
        <p:txBody>
          <a:bodyPr vert="horz" lIns="0"/>
          <a:lstStyle>
            <a:lvl1pPr marL="0" indent="0" algn="l" defTabSz="457200" rtl="0" eaLnBrk="1" latinLnBrk="0" hangingPunct="1">
              <a:lnSpc>
                <a:spcPts val="4000"/>
              </a:lnSpc>
              <a:spcBef>
                <a:spcPts val="0"/>
              </a:spcBef>
              <a:spcAft>
                <a:spcPts val="1000"/>
              </a:spcAft>
              <a:buFont typeface="Arial"/>
              <a:buNone/>
              <a:defRPr sz="4000" b="0" i="0" kern="0" spc="-60">
                <a:solidFill>
                  <a:schemeClr val="bg1"/>
                </a:solidFill>
                <a:latin typeface="Museo900-Regular"/>
                <a:ea typeface="+mn-ea"/>
                <a:cs typeface="Museo900-Regular"/>
              </a:defRPr>
            </a:lvl1pPr>
            <a:lvl2pPr marL="0" indent="0" algn="l" defTabSz="457200" rtl="0" eaLnBrk="1" latinLnBrk="0" hangingPunct="1">
              <a:lnSpc>
                <a:spcPts val="2000"/>
              </a:lnSpc>
              <a:spcBef>
                <a:spcPts val="500"/>
              </a:spcBef>
              <a:buFont typeface="Arial"/>
              <a:buNone/>
              <a:defRPr sz="2500" b="0" i="0" kern="1200">
                <a:solidFill>
                  <a:schemeClr val="bg1"/>
                </a:solidFill>
                <a:latin typeface="Museo300-Regular"/>
                <a:ea typeface="+mn-ea"/>
                <a:cs typeface="Museo300-Regular"/>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000"/>
              </a:lnSpc>
              <a:spcBef>
                <a:spcPts val="0"/>
              </a:spcBef>
              <a:spcAft>
                <a:spcPts val="1000"/>
              </a:spcAft>
              <a:buClrTx/>
              <a:buSzTx/>
              <a:buFont typeface="Arial"/>
              <a:buNone/>
              <a:tabLst/>
              <a:defRPr/>
            </a:pPr>
            <a:r>
              <a:rPr kumimoji="0" lang="en-US" sz="4000" b="0" i="0" u="none" strike="noStrike" kern="0" cap="none" spc="-60" normalizeH="0" baseline="0" noProof="0" dirty="0">
                <a:ln>
                  <a:noFill/>
                </a:ln>
                <a:solidFill>
                  <a:sysClr val="window" lastClr="FFFFFF"/>
                </a:solidFill>
                <a:effectLst/>
                <a:uLnTx/>
                <a:uFillTx/>
                <a:latin typeface="Museo900-Regular"/>
                <a:ea typeface="+mn-ea"/>
              </a:rPr>
              <a:t>Image recognition</a:t>
            </a:r>
          </a:p>
          <a:p>
            <a:pPr marL="0" marR="0" lvl="1" indent="0" algn="l" defTabSz="457200" rtl="0" eaLnBrk="1" fontAlgn="auto" latinLnBrk="0" hangingPunct="1">
              <a:lnSpc>
                <a:spcPts val="2000"/>
              </a:lnSpc>
              <a:spcBef>
                <a:spcPts val="5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300-Regular"/>
                <a:ea typeface="+mn-ea"/>
              </a:rPr>
              <a:t>Artificial intelligence</a:t>
            </a:r>
          </a:p>
          <a:p>
            <a:pPr marL="0" marR="0" lvl="1" indent="0" algn="l" defTabSz="457200" rtl="0" eaLnBrk="1" fontAlgn="auto" latinLnBrk="0" hangingPunct="1">
              <a:lnSpc>
                <a:spcPts val="2000"/>
              </a:lnSpc>
              <a:spcBef>
                <a:spcPts val="2400"/>
              </a:spcBef>
              <a:spcAft>
                <a:spcPts val="0"/>
              </a:spcAft>
              <a:buClrTx/>
              <a:buSzTx/>
              <a:buFont typeface="Arial"/>
              <a:buNone/>
              <a:tabLst/>
              <a:defRPr/>
            </a:pPr>
            <a:r>
              <a:rPr kumimoji="0" lang="en-GB" sz="2500" b="0" i="0" u="none" strike="noStrike" kern="1200" cap="none" spc="0" normalizeH="0" baseline="0" noProof="0" dirty="0">
                <a:ln>
                  <a:noFill/>
                </a:ln>
                <a:solidFill>
                  <a:srgbClr val="D2F072"/>
                </a:solidFill>
                <a:effectLst/>
                <a:uLnTx/>
                <a:uFillTx/>
                <a:latin typeface="Museo300-Regular"/>
                <a:ea typeface="+mn-ea"/>
              </a:rPr>
              <a:t>1</a:t>
            </a:r>
            <a:r>
              <a:rPr kumimoji="0" lang="en-US" sz="2500" b="0" i="0" u="none" strike="noStrike" kern="1200" cap="none" spc="0" normalizeH="0" baseline="30000" noProof="0" dirty="0" err="1">
                <a:ln>
                  <a:noFill/>
                </a:ln>
                <a:solidFill>
                  <a:srgbClr val="D2F072"/>
                </a:solidFill>
                <a:effectLst/>
                <a:uLnTx/>
                <a:uFillTx/>
                <a:latin typeface="Museo300-Regular"/>
                <a:ea typeface="+mn-ea"/>
              </a:rPr>
              <a:t>st</a:t>
            </a:r>
            <a:r>
              <a:rPr kumimoji="0" lang="en-US" sz="2500" b="0" i="0" u="none" strike="noStrike" kern="1200" cap="none" spc="0" normalizeH="0" baseline="0" noProof="0" dirty="0">
                <a:ln>
                  <a:noFill/>
                </a:ln>
                <a:solidFill>
                  <a:srgbClr val="D2F072"/>
                </a:solidFill>
                <a:effectLst/>
                <a:uLnTx/>
                <a:uFillTx/>
                <a:latin typeface="Museo300-Regular"/>
                <a:ea typeface="+mn-ea"/>
              </a:rPr>
              <a:t> Edition</a:t>
            </a:r>
          </a:p>
        </p:txBody>
      </p:sp>
      <p:pic>
        <p:nvPicPr>
          <p:cNvPr id="11" name="Picture 10" descr="Logo.ai">
            <a:extLst>
              <a:ext uri="{FF2B5EF4-FFF2-40B4-BE49-F238E27FC236}">
                <a16:creationId xmlns:a16="http://schemas.microsoft.com/office/drawing/2014/main" id="{620B34E8-C4E4-43D3-9054-39C5152577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1593432957"/>
      </p:ext>
    </p:extLst>
  </p:cSld>
  <p:clrMapOvr>
    <a:masterClrMapping/>
  </p:clrMapOvr>
  <p:extLst>
    <p:ext uri="{DCECCB84-F9BA-43D5-87BE-67443E8EF086}">
      <p15:sldGuideLst xmlns:p15="http://schemas.microsoft.com/office/powerpoint/2012/main">
        <p15:guide id="1" orient="horz" pos="668" userDrawn="1">
          <p15:clr>
            <a:srgbClr val="FBAE40"/>
          </p15:clr>
        </p15:guide>
        <p15:guide id="2" pos="2880" userDrawn="1">
          <p15:clr>
            <a:srgbClr val="FBAE40"/>
          </p15:clr>
        </p15:guide>
        <p15:guide id="3" orient="horz" pos="244" userDrawn="1">
          <p15:clr>
            <a:srgbClr val="FBAE40"/>
          </p15:clr>
        </p15:guide>
        <p15:guide id="4" orient="horz" pos="45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2020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3" name="Picture 2">
            <a:extLst>
              <a:ext uri="{FF2B5EF4-FFF2-40B4-BE49-F238E27FC236}">
                <a16:creationId xmlns:a16="http://schemas.microsoft.com/office/drawing/2014/main" id="{A26DD092-64DB-4FAA-9907-1786C70F4A7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D417703B-F43D-4D43-8C81-4E3D51BA2A8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Image recognition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pic>
        <p:nvPicPr>
          <p:cNvPr id="5" name="Graphic 4">
            <a:extLst>
              <a:ext uri="{FF2B5EF4-FFF2-40B4-BE49-F238E27FC236}">
                <a16:creationId xmlns:a16="http://schemas.microsoft.com/office/drawing/2014/main" id="{E8F21504-54D3-4182-BE82-B7E61ED0A12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1664D7"/>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cxnSp>
        <p:nvCxnSpPr>
          <p:cNvPr id="6" name="Straight Connector 5">
            <a:extLst>
              <a:ext uri="{FF2B5EF4-FFF2-40B4-BE49-F238E27FC236}">
                <a16:creationId xmlns:a16="http://schemas.microsoft.com/office/drawing/2014/main" id="{62E9DD45-C9F6-4603-ACD2-7C4972C5A16E}"/>
              </a:ext>
            </a:extLst>
          </p:cNvPr>
          <p:cNvCxnSpPr>
            <a:cxnSpLocks/>
          </p:cNvCxnSpPr>
          <p:nvPr userDrawn="1"/>
        </p:nvCxnSpPr>
        <p:spPr>
          <a:xfrm>
            <a:off x="584200" y="1702800"/>
            <a:ext cx="0" cy="329555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11">
            <a:extLst>
              <a:ext uri="{FF2B5EF4-FFF2-40B4-BE49-F238E27FC236}">
                <a16:creationId xmlns:a16="http://schemas.microsoft.com/office/drawing/2014/main" id="{FD85A767-E0AB-42ED-8765-CE3B18964E59}"/>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CD2F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14123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FB05DB0D-9A94-4D00-B65A-F4D82798AB6E}"/>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460273D6-FFFD-402C-B482-07D1CACE183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766AE4D6-6095-4B28-B60F-F260C186252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Image recognition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pic>
        <p:nvPicPr>
          <p:cNvPr id="5" name="Graphic 4">
            <a:extLst>
              <a:ext uri="{FF2B5EF4-FFF2-40B4-BE49-F238E27FC236}">
                <a16:creationId xmlns:a16="http://schemas.microsoft.com/office/drawing/2014/main" id="{59A93F6C-4F15-40F0-A989-3DF55C0184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08C"/>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CD52E61B-8145-422B-83C9-0F45471E8D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20A763E5-D71B-43AF-B0E9-462DD3D64E0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Image recognition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F408C"/>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DA06EF8A-D9EF-41BE-9AC3-722A7253EABF}"/>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08041648-04D9-4032-948C-B894C53AA02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Image recognition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pic>
        <p:nvPicPr>
          <p:cNvPr id="5" name="Graphic 4">
            <a:extLst>
              <a:ext uri="{FF2B5EF4-FFF2-40B4-BE49-F238E27FC236}">
                <a16:creationId xmlns:a16="http://schemas.microsoft.com/office/drawing/2014/main" id="{73B34951-FE40-447B-847C-4E09275796E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05079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7002C7E-087C-4F55-A35C-D95117D5A7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A16F679D-E26E-4645-BF86-68D4740F9567}"/>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38D9B038-CB42-44CC-906B-0A563F631E2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Image recognition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90167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94E72F50-3E06-436D-B3A8-89C4C2CBBB4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1D234CA2-9C97-43CE-884C-96AF7A6419E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Image recognition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pic>
        <p:nvPicPr>
          <p:cNvPr id="4" name="Graphic 3">
            <a:extLst>
              <a:ext uri="{FF2B5EF4-FFF2-40B4-BE49-F238E27FC236}">
                <a16:creationId xmlns:a16="http://schemas.microsoft.com/office/drawing/2014/main" id="{A5719706-DBA5-4315-BCE3-F47B3690A8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286E00D1-DC9C-408D-A802-BEA35518FCA2}"/>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62B7402D-818E-4EAA-BF93-8A29F10B222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Image recognition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134525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71" r:id="rId7"/>
    <p:sldLayoutId id="2147483665"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F2BFC-0303-4944-B7C2-91D7241B8836}"/>
              </a:ext>
            </a:extLst>
          </p:cNvPr>
          <p:cNvSpPr>
            <a:spLocks noGrp="1"/>
          </p:cNvSpPr>
          <p:nvPr>
            <p:ph type="body" sz="quarter" idx="13"/>
          </p:nvPr>
        </p:nvSpPr>
        <p:spPr/>
        <p:txBody>
          <a:bodyPr/>
          <a:lstStyle/>
          <a:p>
            <a:r>
              <a:rPr lang="en-GB" dirty="0"/>
              <a:t>Identifying a symbol</a:t>
            </a:r>
          </a:p>
        </p:txBody>
      </p:sp>
      <p:sp>
        <p:nvSpPr>
          <p:cNvPr id="3" name="Text Placeholder 2">
            <a:extLst>
              <a:ext uri="{FF2B5EF4-FFF2-40B4-BE49-F238E27FC236}">
                <a16:creationId xmlns:a16="http://schemas.microsoft.com/office/drawing/2014/main" id="{14B3070B-0B2B-40E2-A85F-81173AA45779}"/>
              </a:ext>
            </a:extLst>
          </p:cNvPr>
          <p:cNvSpPr>
            <a:spLocks noGrp="1"/>
          </p:cNvSpPr>
          <p:nvPr>
            <p:ph type="body" sz="quarter" idx="14"/>
          </p:nvPr>
        </p:nvSpPr>
        <p:spPr/>
        <p:txBody>
          <a:bodyPr/>
          <a:lstStyle/>
          <a:p>
            <a:r>
              <a:rPr lang="en-GB" dirty="0"/>
              <a:t>A black and white bitmap image </a:t>
            </a:r>
            <a:br>
              <a:rPr lang="en-GB" dirty="0"/>
            </a:br>
            <a:r>
              <a:rPr lang="en-GB" dirty="0"/>
              <a:t>is stored on a computer</a:t>
            </a:r>
          </a:p>
          <a:p>
            <a:pPr lvl="1"/>
            <a:r>
              <a:rPr lang="en-GB" dirty="0"/>
              <a:t>What rules could be created that </a:t>
            </a:r>
            <a:br>
              <a:rPr lang="en-GB" dirty="0"/>
            </a:br>
            <a:r>
              <a:rPr lang="en-GB" dirty="0"/>
              <a:t>would determine whether the </a:t>
            </a:r>
            <a:br>
              <a:rPr lang="en-GB" dirty="0"/>
            </a:br>
            <a:r>
              <a:rPr lang="en-GB" dirty="0"/>
              <a:t>image is storing a tick?</a:t>
            </a:r>
          </a:p>
        </p:txBody>
      </p:sp>
      <p:graphicFrame>
        <p:nvGraphicFramePr>
          <p:cNvPr id="4" name="Table 3">
            <a:extLst>
              <a:ext uri="{FF2B5EF4-FFF2-40B4-BE49-F238E27FC236}">
                <a16:creationId xmlns:a16="http://schemas.microsoft.com/office/drawing/2014/main" id="{55F9A9D7-DB1A-4917-A19E-38EED13EB8D7}"/>
              </a:ext>
            </a:extLst>
          </p:cNvPr>
          <p:cNvGraphicFramePr>
            <a:graphicFrameLocks noGrp="1"/>
          </p:cNvGraphicFramePr>
          <p:nvPr>
            <p:extLst>
              <p:ext uri="{D42A27DB-BD31-4B8C-83A1-F6EECF244321}">
                <p14:modId xmlns:p14="http://schemas.microsoft.com/office/powerpoint/2010/main" val="528378117"/>
              </p:ext>
            </p:extLst>
          </p:nvPr>
        </p:nvGraphicFramePr>
        <p:xfrm>
          <a:off x="6023759" y="1729259"/>
          <a:ext cx="2710815" cy="2073743"/>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1948943365"/>
                    </a:ext>
                  </a:extLst>
                </a:gridCol>
                <a:gridCol w="208280">
                  <a:extLst>
                    <a:ext uri="{9D8B030D-6E8A-4147-A177-3AD203B41FA5}">
                      <a16:colId xmlns:a16="http://schemas.microsoft.com/office/drawing/2014/main" val="2729804015"/>
                    </a:ext>
                  </a:extLst>
                </a:gridCol>
                <a:gridCol w="208280">
                  <a:extLst>
                    <a:ext uri="{9D8B030D-6E8A-4147-A177-3AD203B41FA5}">
                      <a16:colId xmlns:a16="http://schemas.microsoft.com/office/drawing/2014/main" val="2739328981"/>
                    </a:ext>
                  </a:extLst>
                </a:gridCol>
                <a:gridCol w="208280">
                  <a:extLst>
                    <a:ext uri="{9D8B030D-6E8A-4147-A177-3AD203B41FA5}">
                      <a16:colId xmlns:a16="http://schemas.microsoft.com/office/drawing/2014/main" val="2657606112"/>
                    </a:ext>
                  </a:extLst>
                </a:gridCol>
                <a:gridCol w="208280">
                  <a:extLst>
                    <a:ext uri="{9D8B030D-6E8A-4147-A177-3AD203B41FA5}">
                      <a16:colId xmlns:a16="http://schemas.microsoft.com/office/drawing/2014/main" val="3081122539"/>
                    </a:ext>
                  </a:extLst>
                </a:gridCol>
                <a:gridCol w="208280">
                  <a:extLst>
                    <a:ext uri="{9D8B030D-6E8A-4147-A177-3AD203B41FA5}">
                      <a16:colId xmlns:a16="http://schemas.microsoft.com/office/drawing/2014/main" val="1447144791"/>
                    </a:ext>
                  </a:extLst>
                </a:gridCol>
                <a:gridCol w="208280">
                  <a:extLst>
                    <a:ext uri="{9D8B030D-6E8A-4147-A177-3AD203B41FA5}">
                      <a16:colId xmlns:a16="http://schemas.microsoft.com/office/drawing/2014/main" val="2430935250"/>
                    </a:ext>
                  </a:extLst>
                </a:gridCol>
                <a:gridCol w="208280">
                  <a:extLst>
                    <a:ext uri="{9D8B030D-6E8A-4147-A177-3AD203B41FA5}">
                      <a16:colId xmlns:a16="http://schemas.microsoft.com/office/drawing/2014/main" val="278826966"/>
                    </a:ext>
                  </a:extLst>
                </a:gridCol>
                <a:gridCol w="208280">
                  <a:extLst>
                    <a:ext uri="{9D8B030D-6E8A-4147-A177-3AD203B41FA5}">
                      <a16:colId xmlns:a16="http://schemas.microsoft.com/office/drawing/2014/main" val="3483168461"/>
                    </a:ext>
                  </a:extLst>
                </a:gridCol>
                <a:gridCol w="208280">
                  <a:extLst>
                    <a:ext uri="{9D8B030D-6E8A-4147-A177-3AD203B41FA5}">
                      <a16:colId xmlns:a16="http://schemas.microsoft.com/office/drawing/2014/main" val="120830590"/>
                    </a:ext>
                  </a:extLst>
                </a:gridCol>
                <a:gridCol w="211455">
                  <a:extLst>
                    <a:ext uri="{9D8B030D-6E8A-4147-A177-3AD203B41FA5}">
                      <a16:colId xmlns:a16="http://schemas.microsoft.com/office/drawing/2014/main" val="4286390068"/>
                    </a:ext>
                  </a:extLst>
                </a:gridCol>
                <a:gridCol w="208280">
                  <a:extLst>
                    <a:ext uri="{9D8B030D-6E8A-4147-A177-3AD203B41FA5}">
                      <a16:colId xmlns:a16="http://schemas.microsoft.com/office/drawing/2014/main" val="1160296529"/>
                    </a:ext>
                  </a:extLst>
                </a:gridCol>
                <a:gridCol w="208280">
                  <a:extLst>
                    <a:ext uri="{9D8B030D-6E8A-4147-A177-3AD203B41FA5}">
                      <a16:colId xmlns:a16="http://schemas.microsoft.com/office/drawing/2014/main" val="1554637006"/>
                    </a:ext>
                  </a:extLst>
                </a:gridCol>
              </a:tblGrid>
              <a:tr h="296249">
                <a:tc>
                  <a:txBody>
                    <a:bodyPr/>
                    <a:lstStyle/>
                    <a:p>
                      <a:endParaRPr lang="en-GB" sz="800" dirty="0"/>
                    </a:p>
                  </a:txBody>
                  <a:tcPr>
                    <a:noFill/>
                  </a:tcPr>
                </a:tc>
                <a:tc>
                  <a:txBody>
                    <a:bodyPr/>
                    <a:lstStyle/>
                    <a:p>
                      <a:endParaRPr lang="en-GB" sz="800" dirty="0"/>
                    </a:p>
                  </a:txBody>
                  <a:tcPr>
                    <a:noFill/>
                  </a:tcPr>
                </a:tc>
                <a:tc>
                  <a:txBody>
                    <a:bodyPr/>
                    <a:lstStyle/>
                    <a:p>
                      <a:endParaRPr lang="en-GB" sz="800"/>
                    </a:p>
                  </a:txBody>
                  <a:tcPr>
                    <a:noFill/>
                  </a:tcPr>
                </a:tc>
                <a:tc>
                  <a:txBody>
                    <a:bodyPr/>
                    <a:lstStyle/>
                    <a:p>
                      <a:endParaRPr lang="en-GB" sz="80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solidFill>
                      <a:schemeClr val="tx1"/>
                    </a:solidFill>
                  </a:tcPr>
                </a:tc>
                <a:tc>
                  <a:txBody>
                    <a:bodyPr/>
                    <a:lstStyle/>
                    <a:p>
                      <a:endParaRPr lang="en-GB" sz="800"/>
                    </a:p>
                  </a:txBody>
                  <a:tcPr>
                    <a:noFill/>
                  </a:tcPr>
                </a:tc>
                <a:tc>
                  <a:txBody>
                    <a:bodyPr/>
                    <a:lstStyle/>
                    <a:p>
                      <a:endParaRPr lang="en-GB" sz="800"/>
                    </a:p>
                  </a:txBody>
                  <a:tcPr>
                    <a:noFill/>
                  </a:tcPr>
                </a:tc>
                <a:extLst>
                  <a:ext uri="{0D108BD9-81ED-4DB2-BD59-A6C34878D82A}">
                    <a16:rowId xmlns:a16="http://schemas.microsoft.com/office/drawing/2014/main" val="3147444369"/>
                  </a:ext>
                </a:extLst>
              </a:tr>
              <a:tr h="296249">
                <a:tc>
                  <a:txBody>
                    <a:bodyPr/>
                    <a:lstStyle/>
                    <a:p>
                      <a:endParaRPr lang="en-GB" sz="800"/>
                    </a:p>
                  </a:txBody>
                  <a:tcPr>
                    <a:noFill/>
                  </a:tcPr>
                </a:tc>
                <a:tc>
                  <a:txBody>
                    <a:bodyPr/>
                    <a:lstStyle/>
                    <a:p>
                      <a:endParaRPr lang="en-GB" sz="80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solidFill>
                      <a:schemeClr val="tx1"/>
                    </a:solidFill>
                  </a:tcPr>
                </a:tc>
                <a:tc>
                  <a:txBody>
                    <a:bodyPr/>
                    <a:lstStyle/>
                    <a:p>
                      <a:endParaRPr lang="en-GB" sz="800" dirty="0"/>
                    </a:p>
                  </a:txBody>
                  <a:tcPr>
                    <a:solidFill>
                      <a:schemeClr val="tx1"/>
                    </a:solidFill>
                  </a:tcPr>
                </a:tc>
                <a:tc>
                  <a:txBody>
                    <a:bodyPr/>
                    <a:lstStyle/>
                    <a:p>
                      <a:endParaRPr lang="en-GB" sz="800" dirty="0"/>
                    </a:p>
                  </a:txBody>
                  <a:tcPr>
                    <a:noFill/>
                  </a:tcPr>
                </a:tc>
                <a:tc>
                  <a:txBody>
                    <a:bodyPr/>
                    <a:lstStyle/>
                    <a:p>
                      <a:endParaRPr lang="en-GB" sz="800"/>
                    </a:p>
                  </a:txBody>
                  <a:tcPr>
                    <a:noFill/>
                  </a:tcPr>
                </a:tc>
                <a:tc>
                  <a:txBody>
                    <a:bodyPr/>
                    <a:lstStyle/>
                    <a:p>
                      <a:endParaRPr lang="en-GB" sz="800"/>
                    </a:p>
                  </a:txBody>
                  <a:tcPr>
                    <a:noFill/>
                  </a:tcPr>
                </a:tc>
                <a:extLst>
                  <a:ext uri="{0D108BD9-81ED-4DB2-BD59-A6C34878D82A}">
                    <a16:rowId xmlns:a16="http://schemas.microsoft.com/office/drawing/2014/main" val="1677794457"/>
                  </a:ext>
                </a:extLst>
              </a:tr>
              <a:tr h="296249">
                <a:tc>
                  <a:txBody>
                    <a:bodyPr/>
                    <a:lstStyle/>
                    <a:p>
                      <a:endParaRPr lang="en-GB" sz="80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solidFill>
                      <a:schemeClr val="tx1"/>
                    </a:solidFill>
                  </a:tcPr>
                </a:tc>
                <a:tc>
                  <a:txBody>
                    <a:bodyPr/>
                    <a:lstStyle/>
                    <a:p>
                      <a:endParaRPr lang="en-GB" sz="800" dirty="0"/>
                    </a:p>
                  </a:txBody>
                  <a:tcPr>
                    <a:noFill/>
                  </a:tcPr>
                </a:tc>
                <a:tc>
                  <a:txBody>
                    <a:bodyPr/>
                    <a:lstStyle/>
                    <a:p>
                      <a:endParaRPr lang="en-GB" sz="800" dirty="0"/>
                    </a:p>
                  </a:txBody>
                  <a:tcPr>
                    <a:noFill/>
                  </a:tcPr>
                </a:tc>
                <a:tc>
                  <a:txBody>
                    <a:bodyPr/>
                    <a:lstStyle/>
                    <a:p>
                      <a:endParaRPr lang="en-GB" sz="800"/>
                    </a:p>
                  </a:txBody>
                  <a:tcPr>
                    <a:noFill/>
                  </a:tcPr>
                </a:tc>
                <a:tc>
                  <a:txBody>
                    <a:bodyPr/>
                    <a:lstStyle/>
                    <a:p>
                      <a:endParaRPr lang="en-GB" sz="800" dirty="0"/>
                    </a:p>
                  </a:txBody>
                  <a:tcPr>
                    <a:noFill/>
                  </a:tcPr>
                </a:tc>
                <a:tc>
                  <a:txBody>
                    <a:bodyPr/>
                    <a:lstStyle/>
                    <a:p>
                      <a:endParaRPr lang="en-GB" sz="800"/>
                    </a:p>
                  </a:txBody>
                  <a:tcPr>
                    <a:noFill/>
                  </a:tcPr>
                </a:tc>
                <a:extLst>
                  <a:ext uri="{0D108BD9-81ED-4DB2-BD59-A6C34878D82A}">
                    <a16:rowId xmlns:a16="http://schemas.microsoft.com/office/drawing/2014/main" val="1896408937"/>
                  </a:ext>
                </a:extLst>
              </a:tr>
              <a:tr h="296249">
                <a:tc>
                  <a:txBody>
                    <a:bodyPr/>
                    <a:lstStyle/>
                    <a:p>
                      <a:endParaRPr lang="en-GB" sz="800"/>
                    </a:p>
                  </a:txBody>
                  <a:tcPr>
                    <a:noFill/>
                  </a:tcPr>
                </a:tc>
                <a:tc>
                  <a:txBody>
                    <a:bodyPr/>
                    <a:lstStyle/>
                    <a:p>
                      <a:endParaRPr lang="en-GB" sz="800" dirty="0"/>
                    </a:p>
                  </a:txBody>
                  <a:tcPr>
                    <a:noFill/>
                  </a:tcPr>
                </a:tc>
                <a:tc>
                  <a:txBody>
                    <a:bodyPr/>
                    <a:lstStyle/>
                    <a:p>
                      <a:endParaRPr lang="en-GB" sz="800" dirty="0"/>
                    </a:p>
                  </a:txBody>
                  <a:tcPr>
                    <a:solidFill>
                      <a:schemeClr val="tx1"/>
                    </a:solidFill>
                  </a:tcPr>
                </a:tc>
                <a:tc>
                  <a:txBody>
                    <a:bodyPr/>
                    <a:lstStyle/>
                    <a:p>
                      <a:endParaRPr lang="en-GB" sz="800" dirty="0"/>
                    </a:p>
                  </a:txBody>
                  <a:tcPr>
                    <a:solidFill>
                      <a:schemeClr val="tx1"/>
                    </a:solidFill>
                  </a:tcPr>
                </a:tc>
                <a:tc>
                  <a:txBody>
                    <a:bodyPr/>
                    <a:lstStyle/>
                    <a:p>
                      <a:endParaRPr lang="en-GB" sz="800" dirty="0"/>
                    </a:p>
                  </a:txBody>
                  <a:tcPr>
                    <a:noFill/>
                  </a:tcPr>
                </a:tc>
                <a:tc>
                  <a:txBody>
                    <a:bodyPr/>
                    <a:lstStyle/>
                    <a:p>
                      <a:endParaRPr lang="en-GB" sz="800" dirty="0"/>
                    </a:p>
                  </a:txBody>
                  <a:tcPr>
                    <a:solidFill>
                      <a:schemeClr val="tx1"/>
                    </a:solidFill>
                  </a:tcPr>
                </a:tc>
                <a:tc>
                  <a:txBody>
                    <a:bodyPr/>
                    <a:lstStyle/>
                    <a:p>
                      <a:endParaRPr lang="en-GB" sz="800" dirty="0"/>
                    </a:p>
                  </a:txBody>
                  <a:tcPr>
                    <a:solidFill>
                      <a:schemeClr val="tx1"/>
                    </a:solid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a:p>
                  </a:txBody>
                  <a:tcPr>
                    <a:noFill/>
                  </a:tcPr>
                </a:tc>
                <a:extLst>
                  <a:ext uri="{0D108BD9-81ED-4DB2-BD59-A6C34878D82A}">
                    <a16:rowId xmlns:a16="http://schemas.microsoft.com/office/drawing/2014/main" val="3025601281"/>
                  </a:ext>
                </a:extLst>
              </a:tr>
              <a:tr h="296249">
                <a:tc>
                  <a:txBody>
                    <a:bodyPr/>
                    <a:lstStyle/>
                    <a:p>
                      <a:endParaRPr lang="en-GB" sz="80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solidFill>
                      <a:schemeClr val="tx1"/>
                    </a:solidFill>
                  </a:tcPr>
                </a:tc>
                <a:tc>
                  <a:txBody>
                    <a:bodyPr/>
                    <a:lstStyle/>
                    <a:p>
                      <a:endParaRPr lang="en-GB" sz="800" dirty="0"/>
                    </a:p>
                  </a:txBody>
                  <a:tcPr>
                    <a:solidFill>
                      <a:schemeClr val="tx1"/>
                    </a:solidFill>
                  </a:tcPr>
                </a:tc>
                <a:tc>
                  <a:txBody>
                    <a:bodyPr/>
                    <a:lstStyle/>
                    <a:p>
                      <a:endParaRPr lang="en-GB" sz="800" dirty="0"/>
                    </a:p>
                  </a:txBody>
                  <a:tcPr>
                    <a:solidFill>
                      <a:schemeClr val="tx1"/>
                    </a:solid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extLst>
                  <a:ext uri="{0D108BD9-81ED-4DB2-BD59-A6C34878D82A}">
                    <a16:rowId xmlns:a16="http://schemas.microsoft.com/office/drawing/2014/main" val="2358287281"/>
                  </a:ext>
                </a:extLst>
              </a:tr>
              <a:tr h="296249">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solidFill>
                          <a:schemeClr val="tx1"/>
                        </a:solidFill>
                      </a:endParaRPr>
                    </a:p>
                  </a:txBody>
                  <a:tcPr>
                    <a:solidFill>
                      <a:schemeClr val="tx1"/>
                    </a:solidFill>
                  </a:tcPr>
                </a:tc>
                <a:tc>
                  <a:txBody>
                    <a:bodyPr/>
                    <a:lstStyle/>
                    <a:p>
                      <a:endParaRPr lang="en-GB" sz="800" dirty="0"/>
                    </a:p>
                  </a:txBody>
                  <a:tcPr>
                    <a:solidFill>
                      <a:schemeClr val="tx1"/>
                    </a:solid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extLst>
                  <a:ext uri="{0D108BD9-81ED-4DB2-BD59-A6C34878D82A}">
                    <a16:rowId xmlns:a16="http://schemas.microsoft.com/office/drawing/2014/main" val="1238431499"/>
                  </a:ext>
                </a:extLst>
              </a:tr>
              <a:tr h="296249">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extLst>
                  <a:ext uri="{0D108BD9-81ED-4DB2-BD59-A6C34878D82A}">
                    <a16:rowId xmlns:a16="http://schemas.microsoft.com/office/drawing/2014/main" val="1003290170"/>
                  </a:ext>
                </a:extLst>
              </a:tr>
            </a:tbl>
          </a:graphicData>
        </a:graphic>
      </p:graphicFrame>
      <p:sp>
        <p:nvSpPr>
          <p:cNvPr id="6" name="Rectangle 5">
            <a:extLst>
              <a:ext uri="{FF2B5EF4-FFF2-40B4-BE49-F238E27FC236}">
                <a16:creationId xmlns:a16="http://schemas.microsoft.com/office/drawing/2014/main" id="{2E6CE8E0-F00B-41D0-B05F-EB7AD605540D}"/>
              </a:ext>
            </a:extLst>
          </p:cNvPr>
          <p:cNvSpPr/>
          <p:nvPr/>
        </p:nvSpPr>
        <p:spPr>
          <a:xfrm>
            <a:off x="6023759" y="3986422"/>
            <a:ext cx="2710815" cy="1985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FE282EF2-8822-4531-8E8C-D671432F2C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3600" y="4127379"/>
            <a:ext cx="1742350" cy="1652006"/>
          </a:xfrm>
          <a:prstGeom prst="rect">
            <a:avLst/>
          </a:prstGeom>
        </p:spPr>
      </p:pic>
    </p:spTree>
    <p:extLst>
      <p:ext uri="{BB962C8B-B14F-4D97-AF65-F5344CB8AC3E}">
        <p14:creationId xmlns:p14="http://schemas.microsoft.com/office/powerpoint/2010/main" val="131935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F2BFC-0303-4944-B7C2-91D7241B8836}"/>
              </a:ext>
            </a:extLst>
          </p:cNvPr>
          <p:cNvSpPr>
            <a:spLocks noGrp="1"/>
          </p:cNvSpPr>
          <p:nvPr>
            <p:ph type="body" sz="quarter" idx="13"/>
          </p:nvPr>
        </p:nvSpPr>
        <p:spPr/>
        <p:txBody>
          <a:bodyPr/>
          <a:lstStyle/>
          <a:p>
            <a:r>
              <a:rPr lang="en-GB" dirty="0"/>
              <a:t>Identifying a symbol</a:t>
            </a:r>
          </a:p>
        </p:txBody>
      </p:sp>
      <p:sp>
        <p:nvSpPr>
          <p:cNvPr id="3" name="Text Placeholder 2">
            <a:extLst>
              <a:ext uri="{FF2B5EF4-FFF2-40B4-BE49-F238E27FC236}">
                <a16:creationId xmlns:a16="http://schemas.microsoft.com/office/drawing/2014/main" id="{14B3070B-0B2B-40E2-A85F-81173AA45779}"/>
              </a:ext>
            </a:extLst>
          </p:cNvPr>
          <p:cNvSpPr>
            <a:spLocks noGrp="1"/>
          </p:cNvSpPr>
          <p:nvPr>
            <p:ph type="body" sz="quarter" idx="14"/>
          </p:nvPr>
        </p:nvSpPr>
        <p:spPr/>
        <p:txBody>
          <a:bodyPr/>
          <a:lstStyle/>
          <a:p>
            <a:r>
              <a:rPr lang="en-GB" dirty="0"/>
              <a:t>What rules could be created that </a:t>
            </a:r>
            <a:br>
              <a:rPr lang="en-GB" dirty="0"/>
            </a:br>
            <a:r>
              <a:rPr lang="en-GB" dirty="0"/>
              <a:t>would determine whether the </a:t>
            </a:r>
            <a:br>
              <a:rPr lang="en-GB" dirty="0"/>
            </a:br>
            <a:r>
              <a:rPr lang="en-GB" dirty="0"/>
              <a:t>image is storing a tick?</a:t>
            </a:r>
          </a:p>
          <a:p>
            <a:pPr lvl="1"/>
            <a:r>
              <a:rPr lang="en-GB" dirty="0">
                <a:solidFill>
                  <a:srgbClr val="FF0000"/>
                </a:solidFill>
              </a:rPr>
              <a:t>There should be white all around </a:t>
            </a:r>
            <a:br>
              <a:rPr lang="en-GB" dirty="0">
                <a:solidFill>
                  <a:srgbClr val="FF0000"/>
                </a:solidFill>
              </a:rPr>
            </a:br>
            <a:r>
              <a:rPr lang="en-GB" dirty="0">
                <a:solidFill>
                  <a:srgbClr val="FF0000"/>
                </a:solidFill>
              </a:rPr>
              <a:t>the tick</a:t>
            </a:r>
          </a:p>
          <a:p>
            <a:pPr lvl="1"/>
            <a:r>
              <a:rPr lang="en-GB" dirty="0">
                <a:solidFill>
                  <a:srgbClr val="FF0000"/>
                </a:solidFill>
              </a:rPr>
              <a:t>A long line from bottom left to top right</a:t>
            </a:r>
          </a:p>
          <a:p>
            <a:pPr lvl="1"/>
            <a:r>
              <a:rPr lang="en-GB" dirty="0">
                <a:solidFill>
                  <a:srgbClr val="FF0000"/>
                </a:solidFill>
              </a:rPr>
              <a:t>Thicker at bottom left</a:t>
            </a:r>
          </a:p>
          <a:p>
            <a:pPr lvl="1"/>
            <a:r>
              <a:rPr lang="en-GB" dirty="0">
                <a:solidFill>
                  <a:srgbClr val="FF0000"/>
                </a:solidFill>
              </a:rPr>
              <a:t>Smaller line from bottom left to mid left</a:t>
            </a:r>
          </a:p>
          <a:p>
            <a:r>
              <a:rPr lang="en-GB" dirty="0"/>
              <a:t>By applying the rules, AI can give</a:t>
            </a:r>
            <a:br>
              <a:rPr lang="en-GB" dirty="0"/>
            </a:br>
            <a:r>
              <a:rPr lang="en-GB" dirty="0"/>
              <a:t>a probability that we have a tick</a:t>
            </a:r>
            <a:endParaRPr lang="en-GB" dirty="0">
              <a:solidFill>
                <a:srgbClr val="FF0000"/>
              </a:solidFill>
            </a:endParaRPr>
          </a:p>
        </p:txBody>
      </p:sp>
      <p:graphicFrame>
        <p:nvGraphicFramePr>
          <p:cNvPr id="4" name="Table 3">
            <a:extLst>
              <a:ext uri="{FF2B5EF4-FFF2-40B4-BE49-F238E27FC236}">
                <a16:creationId xmlns:a16="http://schemas.microsoft.com/office/drawing/2014/main" id="{55F9A9D7-DB1A-4917-A19E-38EED13EB8D7}"/>
              </a:ext>
            </a:extLst>
          </p:cNvPr>
          <p:cNvGraphicFramePr>
            <a:graphicFrameLocks noGrp="1"/>
          </p:cNvGraphicFramePr>
          <p:nvPr/>
        </p:nvGraphicFramePr>
        <p:xfrm>
          <a:off x="6023759" y="1729259"/>
          <a:ext cx="2710815" cy="2073743"/>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1948943365"/>
                    </a:ext>
                  </a:extLst>
                </a:gridCol>
                <a:gridCol w="208280">
                  <a:extLst>
                    <a:ext uri="{9D8B030D-6E8A-4147-A177-3AD203B41FA5}">
                      <a16:colId xmlns:a16="http://schemas.microsoft.com/office/drawing/2014/main" val="2729804015"/>
                    </a:ext>
                  </a:extLst>
                </a:gridCol>
                <a:gridCol w="208280">
                  <a:extLst>
                    <a:ext uri="{9D8B030D-6E8A-4147-A177-3AD203B41FA5}">
                      <a16:colId xmlns:a16="http://schemas.microsoft.com/office/drawing/2014/main" val="2739328981"/>
                    </a:ext>
                  </a:extLst>
                </a:gridCol>
                <a:gridCol w="208280">
                  <a:extLst>
                    <a:ext uri="{9D8B030D-6E8A-4147-A177-3AD203B41FA5}">
                      <a16:colId xmlns:a16="http://schemas.microsoft.com/office/drawing/2014/main" val="2657606112"/>
                    </a:ext>
                  </a:extLst>
                </a:gridCol>
                <a:gridCol w="208280">
                  <a:extLst>
                    <a:ext uri="{9D8B030D-6E8A-4147-A177-3AD203B41FA5}">
                      <a16:colId xmlns:a16="http://schemas.microsoft.com/office/drawing/2014/main" val="3081122539"/>
                    </a:ext>
                  </a:extLst>
                </a:gridCol>
                <a:gridCol w="208280">
                  <a:extLst>
                    <a:ext uri="{9D8B030D-6E8A-4147-A177-3AD203B41FA5}">
                      <a16:colId xmlns:a16="http://schemas.microsoft.com/office/drawing/2014/main" val="1447144791"/>
                    </a:ext>
                  </a:extLst>
                </a:gridCol>
                <a:gridCol w="208280">
                  <a:extLst>
                    <a:ext uri="{9D8B030D-6E8A-4147-A177-3AD203B41FA5}">
                      <a16:colId xmlns:a16="http://schemas.microsoft.com/office/drawing/2014/main" val="2430935250"/>
                    </a:ext>
                  </a:extLst>
                </a:gridCol>
                <a:gridCol w="208280">
                  <a:extLst>
                    <a:ext uri="{9D8B030D-6E8A-4147-A177-3AD203B41FA5}">
                      <a16:colId xmlns:a16="http://schemas.microsoft.com/office/drawing/2014/main" val="278826966"/>
                    </a:ext>
                  </a:extLst>
                </a:gridCol>
                <a:gridCol w="208280">
                  <a:extLst>
                    <a:ext uri="{9D8B030D-6E8A-4147-A177-3AD203B41FA5}">
                      <a16:colId xmlns:a16="http://schemas.microsoft.com/office/drawing/2014/main" val="3483168461"/>
                    </a:ext>
                  </a:extLst>
                </a:gridCol>
                <a:gridCol w="208280">
                  <a:extLst>
                    <a:ext uri="{9D8B030D-6E8A-4147-A177-3AD203B41FA5}">
                      <a16:colId xmlns:a16="http://schemas.microsoft.com/office/drawing/2014/main" val="120830590"/>
                    </a:ext>
                  </a:extLst>
                </a:gridCol>
                <a:gridCol w="211455">
                  <a:extLst>
                    <a:ext uri="{9D8B030D-6E8A-4147-A177-3AD203B41FA5}">
                      <a16:colId xmlns:a16="http://schemas.microsoft.com/office/drawing/2014/main" val="4286390068"/>
                    </a:ext>
                  </a:extLst>
                </a:gridCol>
                <a:gridCol w="208280">
                  <a:extLst>
                    <a:ext uri="{9D8B030D-6E8A-4147-A177-3AD203B41FA5}">
                      <a16:colId xmlns:a16="http://schemas.microsoft.com/office/drawing/2014/main" val="1160296529"/>
                    </a:ext>
                  </a:extLst>
                </a:gridCol>
                <a:gridCol w="208280">
                  <a:extLst>
                    <a:ext uri="{9D8B030D-6E8A-4147-A177-3AD203B41FA5}">
                      <a16:colId xmlns:a16="http://schemas.microsoft.com/office/drawing/2014/main" val="1554637006"/>
                    </a:ext>
                  </a:extLst>
                </a:gridCol>
              </a:tblGrid>
              <a:tr h="296249">
                <a:tc>
                  <a:txBody>
                    <a:bodyPr/>
                    <a:lstStyle/>
                    <a:p>
                      <a:endParaRPr lang="en-GB" sz="800" dirty="0"/>
                    </a:p>
                  </a:txBody>
                  <a:tcPr>
                    <a:noFill/>
                  </a:tcPr>
                </a:tc>
                <a:tc>
                  <a:txBody>
                    <a:bodyPr/>
                    <a:lstStyle/>
                    <a:p>
                      <a:endParaRPr lang="en-GB" sz="800" dirty="0"/>
                    </a:p>
                  </a:txBody>
                  <a:tcPr>
                    <a:noFill/>
                  </a:tcPr>
                </a:tc>
                <a:tc>
                  <a:txBody>
                    <a:bodyPr/>
                    <a:lstStyle/>
                    <a:p>
                      <a:endParaRPr lang="en-GB" sz="800"/>
                    </a:p>
                  </a:txBody>
                  <a:tcPr>
                    <a:noFill/>
                  </a:tcPr>
                </a:tc>
                <a:tc>
                  <a:txBody>
                    <a:bodyPr/>
                    <a:lstStyle/>
                    <a:p>
                      <a:endParaRPr lang="en-GB" sz="80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solidFill>
                      <a:schemeClr val="tx1"/>
                    </a:solidFill>
                  </a:tcPr>
                </a:tc>
                <a:tc>
                  <a:txBody>
                    <a:bodyPr/>
                    <a:lstStyle/>
                    <a:p>
                      <a:endParaRPr lang="en-GB" sz="800"/>
                    </a:p>
                  </a:txBody>
                  <a:tcPr>
                    <a:noFill/>
                  </a:tcPr>
                </a:tc>
                <a:tc>
                  <a:txBody>
                    <a:bodyPr/>
                    <a:lstStyle/>
                    <a:p>
                      <a:endParaRPr lang="en-GB" sz="800" dirty="0"/>
                    </a:p>
                  </a:txBody>
                  <a:tcPr>
                    <a:noFill/>
                  </a:tcPr>
                </a:tc>
                <a:extLst>
                  <a:ext uri="{0D108BD9-81ED-4DB2-BD59-A6C34878D82A}">
                    <a16:rowId xmlns:a16="http://schemas.microsoft.com/office/drawing/2014/main" val="3147444369"/>
                  </a:ext>
                </a:extLst>
              </a:tr>
              <a:tr h="296249">
                <a:tc>
                  <a:txBody>
                    <a:bodyPr/>
                    <a:lstStyle/>
                    <a:p>
                      <a:endParaRPr lang="en-GB" sz="800"/>
                    </a:p>
                  </a:txBody>
                  <a:tcPr>
                    <a:noFill/>
                  </a:tcPr>
                </a:tc>
                <a:tc>
                  <a:txBody>
                    <a:bodyPr/>
                    <a:lstStyle/>
                    <a:p>
                      <a:endParaRPr lang="en-GB" sz="80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solidFill>
                      <a:schemeClr val="tx1"/>
                    </a:solidFill>
                  </a:tcPr>
                </a:tc>
                <a:tc>
                  <a:txBody>
                    <a:bodyPr/>
                    <a:lstStyle/>
                    <a:p>
                      <a:endParaRPr lang="en-GB" sz="800" dirty="0"/>
                    </a:p>
                  </a:txBody>
                  <a:tcPr>
                    <a:solidFill>
                      <a:schemeClr val="tx1"/>
                    </a:solidFill>
                  </a:tcPr>
                </a:tc>
                <a:tc>
                  <a:txBody>
                    <a:bodyPr/>
                    <a:lstStyle/>
                    <a:p>
                      <a:endParaRPr lang="en-GB" sz="800" dirty="0"/>
                    </a:p>
                  </a:txBody>
                  <a:tcPr>
                    <a:noFill/>
                  </a:tcPr>
                </a:tc>
                <a:tc>
                  <a:txBody>
                    <a:bodyPr/>
                    <a:lstStyle/>
                    <a:p>
                      <a:endParaRPr lang="en-GB" sz="800"/>
                    </a:p>
                  </a:txBody>
                  <a:tcPr>
                    <a:noFill/>
                  </a:tcPr>
                </a:tc>
                <a:tc>
                  <a:txBody>
                    <a:bodyPr/>
                    <a:lstStyle/>
                    <a:p>
                      <a:endParaRPr lang="en-GB" sz="800"/>
                    </a:p>
                  </a:txBody>
                  <a:tcPr>
                    <a:noFill/>
                  </a:tcPr>
                </a:tc>
                <a:extLst>
                  <a:ext uri="{0D108BD9-81ED-4DB2-BD59-A6C34878D82A}">
                    <a16:rowId xmlns:a16="http://schemas.microsoft.com/office/drawing/2014/main" val="1677794457"/>
                  </a:ext>
                </a:extLst>
              </a:tr>
              <a:tr h="296249">
                <a:tc>
                  <a:txBody>
                    <a:bodyPr/>
                    <a:lstStyle/>
                    <a:p>
                      <a:endParaRPr lang="en-GB" sz="80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solidFill>
                      <a:schemeClr val="tx1"/>
                    </a:solidFill>
                  </a:tcPr>
                </a:tc>
                <a:tc>
                  <a:txBody>
                    <a:bodyPr/>
                    <a:lstStyle/>
                    <a:p>
                      <a:endParaRPr lang="en-GB" sz="800" dirty="0"/>
                    </a:p>
                  </a:txBody>
                  <a:tcPr>
                    <a:noFill/>
                  </a:tcPr>
                </a:tc>
                <a:tc>
                  <a:txBody>
                    <a:bodyPr/>
                    <a:lstStyle/>
                    <a:p>
                      <a:endParaRPr lang="en-GB" sz="800" dirty="0"/>
                    </a:p>
                  </a:txBody>
                  <a:tcPr>
                    <a:noFill/>
                  </a:tcPr>
                </a:tc>
                <a:tc>
                  <a:txBody>
                    <a:bodyPr/>
                    <a:lstStyle/>
                    <a:p>
                      <a:endParaRPr lang="en-GB" sz="800"/>
                    </a:p>
                  </a:txBody>
                  <a:tcPr>
                    <a:noFill/>
                  </a:tcPr>
                </a:tc>
                <a:tc>
                  <a:txBody>
                    <a:bodyPr/>
                    <a:lstStyle/>
                    <a:p>
                      <a:endParaRPr lang="en-GB" sz="800" dirty="0"/>
                    </a:p>
                  </a:txBody>
                  <a:tcPr>
                    <a:noFill/>
                  </a:tcPr>
                </a:tc>
                <a:tc>
                  <a:txBody>
                    <a:bodyPr/>
                    <a:lstStyle/>
                    <a:p>
                      <a:endParaRPr lang="en-GB" sz="800"/>
                    </a:p>
                  </a:txBody>
                  <a:tcPr>
                    <a:noFill/>
                  </a:tcPr>
                </a:tc>
                <a:extLst>
                  <a:ext uri="{0D108BD9-81ED-4DB2-BD59-A6C34878D82A}">
                    <a16:rowId xmlns:a16="http://schemas.microsoft.com/office/drawing/2014/main" val="1896408937"/>
                  </a:ext>
                </a:extLst>
              </a:tr>
              <a:tr h="296249">
                <a:tc>
                  <a:txBody>
                    <a:bodyPr/>
                    <a:lstStyle/>
                    <a:p>
                      <a:endParaRPr lang="en-GB" sz="800"/>
                    </a:p>
                  </a:txBody>
                  <a:tcPr>
                    <a:noFill/>
                  </a:tcPr>
                </a:tc>
                <a:tc>
                  <a:txBody>
                    <a:bodyPr/>
                    <a:lstStyle/>
                    <a:p>
                      <a:endParaRPr lang="en-GB" sz="800" dirty="0"/>
                    </a:p>
                  </a:txBody>
                  <a:tcPr>
                    <a:noFill/>
                  </a:tcPr>
                </a:tc>
                <a:tc>
                  <a:txBody>
                    <a:bodyPr/>
                    <a:lstStyle/>
                    <a:p>
                      <a:endParaRPr lang="en-GB" sz="800" dirty="0"/>
                    </a:p>
                  </a:txBody>
                  <a:tcPr>
                    <a:solidFill>
                      <a:schemeClr val="tx1"/>
                    </a:solidFill>
                  </a:tcPr>
                </a:tc>
                <a:tc>
                  <a:txBody>
                    <a:bodyPr/>
                    <a:lstStyle/>
                    <a:p>
                      <a:endParaRPr lang="en-GB" sz="800" dirty="0"/>
                    </a:p>
                  </a:txBody>
                  <a:tcPr>
                    <a:solidFill>
                      <a:schemeClr val="tx1"/>
                    </a:solidFill>
                  </a:tcPr>
                </a:tc>
                <a:tc>
                  <a:txBody>
                    <a:bodyPr/>
                    <a:lstStyle/>
                    <a:p>
                      <a:endParaRPr lang="en-GB" sz="800" dirty="0"/>
                    </a:p>
                  </a:txBody>
                  <a:tcPr>
                    <a:noFill/>
                  </a:tcPr>
                </a:tc>
                <a:tc>
                  <a:txBody>
                    <a:bodyPr/>
                    <a:lstStyle/>
                    <a:p>
                      <a:endParaRPr lang="en-GB" sz="800" dirty="0"/>
                    </a:p>
                  </a:txBody>
                  <a:tcPr>
                    <a:solidFill>
                      <a:schemeClr val="tx1"/>
                    </a:solidFill>
                  </a:tcPr>
                </a:tc>
                <a:tc>
                  <a:txBody>
                    <a:bodyPr/>
                    <a:lstStyle/>
                    <a:p>
                      <a:endParaRPr lang="en-GB" sz="800" dirty="0"/>
                    </a:p>
                  </a:txBody>
                  <a:tcPr>
                    <a:solidFill>
                      <a:schemeClr val="tx1"/>
                    </a:solid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a:p>
                  </a:txBody>
                  <a:tcPr>
                    <a:noFill/>
                  </a:tcPr>
                </a:tc>
                <a:extLst>
                  <a:ext uri="{0D108BD9-81ED-4DB2-BD59-A6C34878D82A}">
                    <a16:rowId xmlns:a16="http://schemas.microsoft.com/office/drawing/2014/main" val="3025601281"/>
                  </a:ext>
                </a:extLst>
              </a:tr>
              <a:tr h="296249">
                <a:tc>
                  <a:txBody>
                    <a:bodyPr/>
                    <a:lstStyle/>
                    <a:p>
                      <a:endParaRPr lang="en-GB" sz="80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solidFill>
                      <a:schemeClr val="tx1"/>
                    </a:solidFill>
                  </a:tcPr>
                </a:tc>
                <a:tc>
                  <a:txBody>
                    <a:bodyPr/>
                    <a:lstStyle/>
                    <a:p>
                      <a:endParaRPr lang="en-GB" sz="800" dirty="0"/>
                    </a:p>
                  </a:txBody>
                  <a:tcPr>
                    <a:solidFill>
                      <a:schemeClr val="tx1"/>
                    </a:solidFill>
                  </a:tcPr>
                </a:tc>
                <a:tc>
                  <a:txBody>
                    <a:bodyPr/>
                    <a:lstStyle/>
                    <a:p>
                      <a:endParaRPr lang="en-GB" sz="800" dirty="0"/>
                    </a:p>
                  </a:txBody>
                  <a:tcPr>
                    <a:solidFill>
                      <a:schemeClr val="tx1"/>
                    </a:solid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extLst>
                  <a:ext uri="{0D108BD9-81ED-4DB2-BD59-A6C34878D82A}">
                    <a16:rowId xmlns:a16="http://schemas.microsoft.com/office/drawing/2014/main" val="2358287281"/>
                  </a:ext>
                </a:extLst>
              </a:tr>
              <a:tr h="296249">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solidFill>
                          <a:schemeClr val="tx1"/>
                        </a:solidFill>
                      </a:endParaRPr>
                    </a:p>
                  </a:txBody>
                  <a:tcPr>
                    <a:solidFill>
                      <a:schemeClr val="tx1"/>
                    </a:solidFill>
                  </a:tcPr>
                </a:tc>
                <a:tc>
                  <a:txBody>
                    <a:bodyPr/>
                    <a:lstStyle/>
                    <a:p>
                      <a:endParaRPr lang="en-GB" sz="800" dirty="0"/>
                    </a:p>
                  </a:txBody>
                  <a:tcPr>
                    <a:solidFill>
                      <a:schemeClr val="tx1"/>
                    </a:solid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extLst>
                  <a:ext uri="{0D108BD9-81ED-4DB2-BD59-A6C34878D82A}">
                    <a16:rowId xmlns:a16="http://schemas.microsoft.com/office/drawing/2014/main" val="1238431499"/>
                  </a:ext>
                </a:extLst>
              </a:tr>
              <a:tr h="296249">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tc>
                  <a:txBody>
                    <a:bodyPr/>
                    <a:lstStyle/>
                    <a:p>
                      <a:endParaRPr lang="en-GB" sz="800" dirty="0"/>
                    </a:p>
                  </a:txBody>
                  <a:tcPr>
                    <a:noFill/>
                  </a:tcPr>
                </a:tc>
                <a:extLst>
                  <a:ext uri="{0D108BD9-81ED-4DB2-BD59-A6C34878D82A}">
                    <a16:rowId xmlns:a16="http://schemas.microsoft.com/office/drawing/2014/main" val="1003290170"/>
                  </a:ext>
                </a:extLst>
              </a:tr>
            </a:tbl>
          </a:graphicData>
        </a:graphic>
      </p:graphicFrame>
      <p:pic>
        <p:nvPicPr>
          <p:cNvPr id="9" name="Graphic 8">
            <a:extLst>
              <a:ext uri="{FF2B5EF4-FFF2-40B4-BE49-F238E27FC236}">
                <a16:creationId xmlns:a16="http://schemas.microsoft.com/office/drawing/2014/main" id="{266B4C45-6FB5-46FC-A52C-02912412D1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3600" y="4127379"/>
            <a:ext cx="1742350" cy="1652006"/>
          </a:xfrm>
          <a:prstGeom prst="rect">
            <a:avLst/>
          </a:prstGeom>
        </p:spPr>
      </p:pic>
      <p:sp>
        <p:nvSpPr>
          <p:cNvPr id="11" name="Rectangle 10">
            <a:extLst>
              <a:ext uri="{FF2B5EF4-FFF2-40B4-BE49-F238E27FC236}">
                <a16:creationId xmlns:a16="http://schemas.microsoft.com/office/drawing/2014/main" id="{5A02B7FA-1777-4DB0-BF9C-08AA44924358}"/>
              </a:ext>
            </a:extLst>
          </p:cNvPr>
          <p:cNvSpPr/>
          <p:nvPr/>
        </p:nvSpPr>
        <p:spPr>
          <a:xfrm>
            <a:off x="6023759" y="3986422"/>
            <a:ext cx="2710815" cy="1985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136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4</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1</a:t>
            </a:r>
            <a:r>
              <a:rPr lang="en-GB" dirty="0"/>
              <a:t> on </a:t>
            </a:r>
            <a:r>
              <a:rPr lang="en-GB" b="1" dirty="0"/>
              <a:t>Worksheet 4</a:t>
            </a:r>
          </a:p>
        </p:txBody>
      </p:sp>
    </p:spTree>
    <p:extLst>
      <p:ext uri="{BB962C8B-B14F-4D97-AF65-F5344CB8AC3E}">
        <p14:creationId xmlns:p14="http://schemas.microsoft.com/office/powerpoint/2010/main" val="1305971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3F3BE23-21BE-48B8-BC43-1730CE867A25}"/>
              </a:ext>
            </a:extLst>
          </p:cNvPr>
          <p:cNvSpPr/>
          <p:nvPr/>
        </p:nvSpPr>
        <p:spPr>
          <a:xfrm>
            <a:off x="3654724" y="4248241"/>
            <a:ext cx="1839772" cy="1608346"/>
          </a:xfrm>
          <a:custGeom>
            <a:avLst/>
            <a:gdLst>
              <a:gd name="connsiteX0" fmla="*/ 1407840 w 2393793"/>
              <a:gd name="connsiteY0" fmla="*/ 900101 h 2174363"/>
              <a:gd name="connsiteX1" fmla="*/ 1310186 w 2393793"/>
              <a:gd name="connsiteY1" fmla="*/ 1087835 h 2174363"/>
              <a:gd name="connsiteX2" fmla="*/ 1407840 w 2393793"/>
              <a:gd name="connsiteY2" fmla="*/ 1275569 h 2174363"/>
              <a:gd name="connsiteX3" fmla="*/ 1505494 w 2393793"/>
              <a:gd name="connsiteY3" fmla="*/ 1087835 h 2174363"/>
              <a:gd name="connsiteX4" fmla="*/ 1407840 w 2393793"/>
              <a:gd name="connsiteY4" fmla="*/ 900101 h 2174363"/>
              <a:gd name="connsiteX5" fmla="*/ 1007086 w 2393793"/>
              <a:gd name="connsiteY5" fmla="*/ 900101 h 2174363"/>
              <a:gd name="connsiteX6" fmla="*/ 909432 w 2393793"/>
              <a:gd name="connsiteY6" fmla="*/ 1087835 h 2174363"/>
              <a:gd name="connsiteX7" fmla="*/ 1007086 w 2393793"/>
              <a:gd name="connsiteY7" fmla="*/ 1275569 h 2174363"/>
              <a:gd name="connsiteX8" fmla="*/ 1104740 w 2393793"/>
              <a:gd name="connsiteY8" fmla="*/ 1087835 h 2174363"/>
              <a:gd name="connsiteX9" fmla="*/ 1007086 w 2393793"/>
              <a:gd name="connsiteY9" fmla="*/ 900101 h 2174363"/>
              <a:gd name="connsiteX10" fmla="*/ 748411 w 2393793"/>
              <a:gd name="connsiteY10" fmla="*/ 647 h 2174363"/>
              <a:gd name="connsiteX11" fmla="*/ 856166 w 2393793"/>
              <a:gd name="connsiteY11" fmla="*/ 42417 h 2174363"/>
              <a:gd name="connsiteX12" fmla="*/ 1122496 w 2393793"/>
              <a:gd name="connsiteY12" fmla="*/ 619466 h 2174363"/>
              <a:gd name="connsiteX13" fmla="*/ 1308927 w 2393793"/>
              <a:gd name="connsiteY13" fmla="*/ 637221 h 2174363"/>
              <a:gd name="connsiteX14" fmla="*/ 1735055 w 2393793"/>
              <a:gd name="connsiteY14" fmla="*/ 86805 h 2174363"/>
              <a:gd name="connsiteX15" fmla="*/ 1655156 w 2393793"/>
              <a:gd name="connsiteY15" fmla="*/ 379769 h 2174363"/>
              <a:gd name="connsiteX16" fmla="*/ 1530869 w 2393793"/>
              <a:gd name="connsiteY16" fmla="*/ 672732 h 2174363"/>
              <a:gd name="connsiteX17" fmla="*/ 1708422 w 2393793"/>
              <a:gd name="connsiteY17" fmla="*/ 672732 h 2174363"/>
              <a:gd name="connsiteX18" fmla="*/ 2090162 w 2393793"/>
              <a:gd name="connsiteY18" fmla="*/ 1205392 h 2174363"/>
              <a:gd name="connsiteX19" fmla="*/ 2338737 w 2393793"/>
              <a:gd name="connsiteY19" fmla="*/ 637221 h 2174363"/>
              <a:gd name="connsiteX20" fmla="*/ 2356492 w 2393793"/>
              <a:gd name="connsiteY20" fmla="*/ 1462844 h 2174363"/>
              <a:gd name="connsiteX21" fmla="*/ 2079195 w 2393793"/>
              <a:gd name="connsiteY21" fmla="*/ 1710318 h 2174363"/>
              <a:gd name="connsiteX22" fmla="*/ 2015057 w 2393793"/>
              <a:gd name="connsiteY22" fmla="*/ 1734373 h 2174363"/>
              <a:gd name="connsiteX23" fmla="*/ 2027916 w 2393793"/>
              <a:gd name="connsiteY23" fmla="*/ 1759362 h 2174363"/>
              <a:gd name="connsiteX24" fmla="*/ 2030976 w 2393793"/>
              <a:gd name="connsiteY24" fmla="*/ 1791318 h 2174363"/>
              <a:gd name="connsiteX25" fmla="*/ 1738013 w 2393793"/>
              <a:gd name="connsiteY25" fmla="*/ 2173058 h 2174363"/>
              <a:gd name="connsiteX26" fmla="*/ 1462805 w 2393793"/>
              <a:gd name="connsiteY26" fmla="*/ 1906728 h 2174363"/>
              <a:gd name="connsiteX27" fmla="*/ 1800157 w 2393793"/>
              <a:gd name="connsiteY27" fmla="*/ 1649275 h 2174363"/>
              <a:gd name="connsiteX28" fmla="*/ 1828248 w 2393793"/>
              <a:gd name="connsiteY28" fmla="*/ 1647030 h 2174363"/>
              <a:gd name="connsiteX29" fmla="*/ 1821613 w 2393793"/>
              <a:gd name="connsiteY29" fmla="*/ 1625416 h 2174363"/>
              <a:gd name="connsiteX30" fmla="*/ 1743933 w 2393793"/>
              <a:gd name="connsiteY30" fmla="*/ 1489477 h 2174363"/>
              <a:gd name="connsiteX31" fmla="*/ 1406581 w 2393793"/>
              <a:gd name="connsiteY31" fmla="*/ 1738052 h 2174363"/>
              <a:gd name="connsiteX32" fmla="*/ 1237905 w 2393793"/>
              <a:gd name="connsiteY32" fmla="*/ 1516110 h 2174363"/>
              <a:gd name="connsiteX33" fmla="*/ 962698 w 2393793"/>
              <a:gd name="connsiteY33" fmla="*/ 1782440 h 2174363"/>
              <a:gd name="connsiteX34" fmla="*/ 767389 w 2393793"/>
              <a:gd name="connsiteY34" fmla="*/ 1542743 h 2174363"/>
              <a:gd name="connsiteX35" fmla="*/ 652066 w 2393793"/>
              <a:gd name="connsiteY35" fmla="*/ 1625893 h 2174363"/>
              <a:gd name="connsiteX36" fmla="*/ 632063 w 2393793"/>
              <a:gd name="connsiteY36" fmla="*/ 1647683 h 2174363"/>
              <a:gd name="connsiteX37" fmla="*/ 651979 w 2393793"/>
              <a:gd name="connsiteY37" fmla="*/ 1649275 h 2174363"/>
              <a:gd name="connsiteX38" fmla="*/ 989331 w 2393793"/>
              <a:gd name="connsiteY38" fmla="*/ 1906728 h 2174363"/>
              <a:gd name="connsiteX39" fmla="*/ 714123 w 2393793"/>
              <a:gd name="connsiteY39" fmla="*/ 2173058 h 2174363"/>
              <a:gd name="connsiteX40" fmla="*/ 432838 w 2393793"/>
              <a:gd name="connsiteY40" fmla="*/ 1831996 h 2174363"/>
              <a:gd name="connsiteX41" fmla="*/ 423502 w 2393793"/>
              <a:gd name="connsiteY41" fmla="*/ 1799477 h 2174363"/>
              <a:gd name="connsiteX42" fmla="*/ 384496 w 2393793"/>
              <a:gd name="connsiteY42" fmla="*/ 1795185 h 2174363"/>
              <a:gd name="connsiteX43" fmla="*/ 74931 w 2393793"/>
              <a:gd name="connsiteY43" fmla="*/ 1533866 h 2174363"/>
              <a:gd name="connsiteX44" fmla="*/ 12787 w 2393793"/>
              <a:gd name="connsiteY44" fmla="*/ 797019 h 2174363"/>
              <a:gd name="connsiteX45" fmla="*/ 252484 w 2393793"/>
              <a:gd name="connsiteY45" fmla="*/ 672732 h 2174363"/>
              <a:gd name="connsiteX46" fmla="*/ 394527 w 2393793"/>
              <a:gd name="connsiteY46" fmla="*/ 1214269 h 2174363"/>
              <a:gd name="connsiteX47" fmla="*/ 634224 w 2393793"/>
              <a:gd name="connsiteY47" fmla="*/ 699365 h 2174363"/>
              <a:gd name="connsiteX48" fmla="*/ 847288 w 2393793"/>
              <a:gd name="connsiteY48" fmla="*/ 601710 h 2174363"/>
              <a:gd name="connsiteX49" fmla="*/ 625346 w 2393793"/>
              <a:gd name="connsiteY49" fmla="*/ 113438 h 2174363"/>
              <a:gd name="connsiteX50" fmla="*/ 748411 w 2393793"/>
              <a:gd name="connsiteY50" fmla="*/ 647 h 2174363"/>
              <a:gd name="connsiteX0" fmla="*/ 1407840 w 2393793"/>
              <a:gd name="connsiteY0" fmla="*/ 900101 h 2174363"/>
              <a:gd name="connsiteX1" fmla="*/ 1310186 w 2393793"/>
              <a:gd name="connsiteY1" fmla="*/ 1087835 h 2174363"/>
              <a:gd name="connsiteX2" fmla="*/ 1407840 w 2393793"/>
              <a:gd name="connsiteY2" fmla="*/ 1275569 h 2174363"/>
              <a:gd name="connsiteX3" fmla="*/ 1505494 w 2393793"/>
              <a:gd name="connsiteY3" fmla="*/ 1087835 h 2174363"/>
              <a:gd name="connsiteX4" fmla="*/ 1407840 w 2393793"/>
              <a:gd name="connsiteY4" fmla="*/ 900101 h 2174363"/>
              <a:gd name="connsiteX5" fmla="*/ 1007086 w 2393793"/>
              <a:gd name="connsiteY5" fmla="*/ 900101 h 2174363"/>
              <a:gd name="connsiteX6" fmla="*/ 909432 w 2393793"/>
              <a:gd name="connsiteY6" fmla="*/ 1087835 h 2174363"/>
              <a:gd name="connsiteX7" fmla="*/ 1007086 w 2393793"/>
              <a:gd name="connsiteY7" fmla="*/ 1275569 h 2174363"/>
              <a:gd name="connsiteX8" fmla="*/ 1104740 w 2393793"/>
              <a:gd name="connsiteY8" fmla="*/ 1087835 h 2174363"/>
              <a:gd name="connsiteX9" fmla="*/ 1007086 w 2393793"/>
              <a:gd name="connsiteY9" fmla="*/ 900101 h 2174363"/>
              <a:gd name="connsiteX10" fmla="*/ 748411 w 2393793"/>
              <a:gd name="connsiteY10" fmla="*/ 647 h 2174363"/>
              <a:gd name="connsiteX11" fmla="*/ 856166 w 2393793"/>
              <a:gd name="connsiteY11" fmla="*/ 42417 h 2174363"/>
              <a:gd name="connsiteX12" fmla="*/ 1122496 w 2393793"/>
              <a:gd name="connsiteY12" fmla="*/ 619466 h 2174363"/>
              <a:gd name="connsiteX13" fmla="*/ 1308927 w 2393793"/>
              <a:gd name="connsiteY13" fmla="*/ 637221 h 2174363"/>
              <a:gd name="connsiteX14" fmla="*/ 1735055 w 2393793"/>
              <a:gd name="connsiteY14" fmla="*/ 86805 h 2174363"/>
              <a:gd name="connsiteX15" fmla="*/ 1655156 w 2393793"/>
              <a:gd name="connsiteY15" fmla="*/ 379769 h 2174363"/>
              <a:gd name="connsiteX16" fmla="*/ 1530869 w 2393793"/>
              <a:gd name="connsiteY16" fmla="*/ 672732 h 2174363"/>
              <a:gd name="connsiteX17" fmla="*/ 1708422 w 2393793"/>
              <a:gd name="connsiteY17" fmla="*/ 672732 h 2174363"/>
              <a:gd name="connsiteX18" fmla="*/ 2090162 w 2393793"/>
              <a:gd name="connsiteY18" fmla="*/ 1205392 h 2174363"/>
              <a:gd name="connsiteX19" fmla="*/ 2338737 w 2393793"/>
              <a:gd name="connsiteY19" fmla="*/ 637221 h 2174363"/>
              <a:gd name="connsiteX20" fmla="*/ 2356492 w 2393793"/>
              <a:gd name="connsiteY20" fmla="*/ 1462844 h 2174363"/>
              <a:gd name="connsiteX21" fmla="*/ 2079195 w 2393793"/>
              <a:gd name="connsiteY21" fmla="*/ 1710318 h 2174363"/>
              <a:gd name="connsiteX22" fmla="*/ 2015057 w 2393793"/>
              <a:gd name="connsiteY22" fmla="*/ 1734373 h 2174363"/>
              <a:gd name="connsiteX23" fmla="*/ 2027916 w 2393793"/>
              <a:gd name="connsiteY23" fmla="*/ 1759362 h 2174363"/>
              <a:gd name="connsiteX24" fmla="*/ 2030976 w 2393793"/>
              <a:gd name="connsiteY24" fmla="*/ 1791318 h 2174363"/>
              <a:gd name="connsiteX25" fmla="*/ 1738013 w 2393793"/>
              <a:gd name="connsiteY25" fmla="*/ 2173058 h 2174363"/>
              <a:gd name="connsiteX26" fmla="*/ 1462805 w 2393793"/>
              <a:gd name="connsiteY26" fmla="*/ 1906728 h 2174363"/>
              <a:gd name="connsiteX27" fmla="*/ 1800157 w 2393793"/>
              <a:gd name="connsiteY27" fmla="*/ 1649275 h 2174363"/>
              <a:gd name="connsiteX28" fmla="*/ 1828248 w 2393793"/>
              <a:gd name="connsiteY28" fmla="*/ 1647030 h 2174363"/>
              <a:gd name="connsiteX29" fmla="*/ 1821613 w 2393793"/>
              <a:gd name="connsiteY29" fmla="*/ 1625416 h 2174363"/>
              <a:gd name="connsiteX30" fmla="*/ 1743933 w 2393793"/>
              <a:gd name="connsiteY30" fmla="*/ 1489477 h 2174363"/>
              <a:gd name="connsiteX31" fmla="*/ 1406581 w 2393793"/>
              <a:gd name="connsiteY31" fmla="*/ 1738052 h 2174363"/>
              <a:gd name="connsiteX32" fmla="*/ 1237905 w 2393793"/>
              <a:gd name="connsiteY32" fmla="*/ 1516110 h 2174363"/>
              <a:gd name="connsiteX33" fmla="*/ 962698 w 2393793"/>
              <a:gd name="connsiteY33" fmla="*/ 1782440 h 2174363"/>
              <a:gd name="connsiteX34" fmla="*/ 767389 w 2393793"/>
              <a:gd name="connsiteY34" fmla="*/ 1542743 h 2174363"/>
              <a:gd name="connsiteX35" fmla="*/ 652066 w 2393793"/>
              <a:gd name="connsiteY35" fmla="*/ 1625893 h 2174363"/>
              <a:gd name="connsiteX36" fmla="*/ 632063 w 2393793"/>
              <a:gd name="connsiteY36" fmla="*/ 1647683 h 2174363"/>
              <a:gd name="connsiteX37" fmla="*/ 651979 w 2393793"/>
              <a:gd name="connsiteY37" fmla="*/ 1649275 h 2174363"/>
              <a:gd name="connsiteX38" fmla="*/ 989331 w 2393793"/>
              <a:gd name="connsiteY38" fmla="*/ 1906728 h 2174363"/>
              <a:gd name="connsiteX39" fmla="*/ 714123 w 2393793"/>
              <a:gd name="connsiteY39" fmla="*/ 2173058 h 2174363"/>
              <a:gd name="connsiteX40" fmla="*/ 432838 w 2393793"/>
              <a:gd name="connsiteY40" fmla="*/ 1831996 h 2174363"/>
              <a:gd name="connsiteX41" fmla="*/ 423502 w 2393793"/>
              <a:gd name="connsiteY41" fmla="*/ 1799477 h 2174363"/>
              <a:gd name="connsiteX42" fmla="*/ 384496 w 2393793"/>
              <a:gd name="connsiteY42" fmla="*/ 1795185 h 2174363"/>
              <a:gd name="connsiteX43" fmla="*/ 74931 w 2393793"/>
              <a:gd name="connsiteY43" fmla="*/ 1533866 h 2174363"/>
              <a:gd name="connsiteX44" fmla="*/ 12787 w 2393793"/>
              <a:gd name="connsiteY44" fmla="*/ 797019 h 2174363"/>
              <a:gd name="connsiteX45" fmla="*/ 252484 w 2393793"/>
              <a:gd name="connsiteY45" fmla="*/ 672732 h 2174363"/>
              <a:gd name="connsiteX46" fmla="*/ 394527 w 2393793"/>
              <a:gd name="connsiteY46" fmla="*/ 1214269 h 2174363"/>
              <a:gd name="connsiteX47" fmla="*/ 634224 w 2393793"/>
              <a:gd name="connsiteY47" fmla="*/ 699365 h 2174363"/>
              <a:gd name="connsiteX48" fmla="*/ 847288 w 2393793"/>
              <a:gd name="connsiteY48" fmla="*/ 601710 h 2174363"/>
              <a:gd name="connsiteX49" fmla="*/ 660857 w 2393793"/>
              <a:gd name="connsiteY49" fmla="*/ 282113 h 2174363"/>
              <a:gd name="connsiteX50" fmla="*/ 748411 w 2393793"/>
              <a:gd name="connsiteY50" fmla="*/ 647 h 2174363"/>
              <a:gd name="connsiteX0" fmla="*/ 1407840 w 2393793"/>
              <a:gd name="connsiteY0" fmla="*/ 881109 h 2155371"/>
              <a:gd name="connsiteX1" fmla="*/ 1310186 w 2393793"/>
              <a:gd name="connsiteY1" fmla="*/ 1068843 h 2155371"/>
              <a:gd name="connsiteX2" fmla="*/ 1407840 w 2393793"/>
              <a:gd name="connsiteY2" fmla="*/ 1256577 h 2155371"/>
              <a:gd name="connsiteX3" fmla="*/ 1505494 w 2393793"/>
              <a:gd name="connsiteY3" fmla="*/ 1068843 h 2155371"/>
              <a:gd name="connsiteX4" fmla="*/ 1407840 w 2393793"/>
              <a:gd name="connsiteY4" fmla="*/ 881109 h 2155371"/>
              <a:gd name="connsiteX5" fmla="*/ 1007086 w 2393793"/>
              <a:gd name="connsiteY5" fmla="*/ 881109 h 2155371"/>
              <a:gd name="connsiteX6" fmla="*/ 909432 w 2393793"/>
              <a:gd name="connsiteY6" fmla="*/ 1068843 h 2155371"/>
              <a:gd name="connsiteX7" fmla="*/ 1007086 w 2393793"/>
              <a:gd name="connsiteY7" fmla="*/ 1256577 h 2155371"/>
              <a:gd name="connsiteX8" fmla="*/ 1104740 w 2393793"/>
              <a:gd name="connsiteY8" fmla="*/ 1068843 h 2155371"/>
              <a:gd name="connsiteX9" fmla="*/ 1007086 w 2393793"/>
              <a:gd name="connsiteY9" fmla="*/ 881109 h 2155371"/>
              <a:gd name="connsiteX10" fmla="*/ 712900 w 2393793"/>
              <a:gd name="connsiteY10" fmla="*/ 105942 h 2155371"/>
              <a:gd name="connsiteX11" fmla="*/ 856166 w 2393793"/>
              <a:gd name="connsiteY11" fmla="*/ 23425 h 2155371"/>
              <a:gd name="connsiteX12" fmla="*/ 1122496 w 2393793"/>
              <a:gd name="connsiteY12" fmla="*/ 600474 h 2155371"/>
              <a:gd name="connsiteX13" fmla="*/ 1308927 w 2393793"/>
              <a:gd name="connsiteY13" fmla="*/ 618229 h 2155371"/>
              <a:gd name="connsiteX14" fmla="*/ 1735055 w 2393793"/>
              <a:gd name="connsiteY14" fmla="*/ 67813 h 2155371"/>
              <a:gd name="connsiteX15" fmla="*/ 1655156 w 2393793"/>
              <a:gd name="connsiteY15" fmla="*/ 360777 h 2155371"/>
              <a:gd name="connsiteX16" fmla="*/ 1530869 w 2393793"/>
              <a:gd name="connsiteY16" fmla="*/ 653740 h 2155371"/>
              <a:gd name="connsiteX17" fmla="*/ 1708422 w 2393793"/>
              <a:gd name="connsiteY17" fmla="*/ 653740 h 2155371"/>
              <a:gd name="connsiteX18" fmla="*/ 2090162 w 2393793"/>
              <a:gd name="connsiteY18" fmla="*/ 1186400 h 2155371"/>
              <a:gd name="connsiteX19" fmla="*/ 2338737 w 2393793"/>
              <a:gd name="connsiteY19" fmla="*/ 618229 h 2155371"/>
              <a:gd name="connsiteX20" fmla="*/ 2356492 w 2393793"/>
              <a:gd name="connsiteY20" fmla="*/ 1443852 h 2155371"/>
              <a:gd name="connsiteX21" fmla="*/ 2079195 w 2393793"/>
              <a:gd name="connsiteY21" fmla="*/ 1691326 h 2155371"/>
              <a:gd name="connsiteX22" fmla="*/ 2015057 w 2393793"/>
              <a:gd name="connsiteY22" fmla="*/ 1715381 h 2155371"/>
              <a:gd name="connsiteX23" fmla="*/ 2027916 w 2393793"/>
              <a:gd name="connsiteY23" fmla="*/ 1740370 h 2155371"/>
              <a:gd name="connsiteX24" fmla="*/ 2030976 w 2393793"/>
              <a:gd name="connsiteY24" fmla="*/ 1772326 h 2155371"/>
              <a:gd name="connsiteX25" fmla="*/ 1738013 w 2393793"/>
              <a:gd name="connsiteY25" fmla="*/ 2154066 h 2155371"/>
              <a:gd name="connsiteX26" fmla="*/ 1462805 w 2393793"/>
              <a:gd name="connsiteY26" fmla="*/ 1887736 h 2155371"/>
              <a:gd name="connsiteX27" fmla="*/ 1800157 w 2393793"/>
              <a:gd name="connsiteY27" fmla="*/ 1630283 h 2155371"/>
              <a:gd name="connsiteX28" fmla="*/ 1828248 w 2393793"/>
              <a:gd name="connsiteY28" fmla="*/ 1628038 h 2155371"/>
              <a:gd name="connsiteX29" fmla="*/ 1821613 w 2393793"/>
              <a:gd name="connsiteY29" fmla="*/ 1606424 h 2155371"/>
              <a:gd name="connsiteX30" fmla="*/ 1743933 w 2393793"/>
              <a:gd name="connsiteY30" fmla="*/ 1470485 h 2155371"/>
              <a:gd name="connsiteX31" fmla="*/ 1406581 w 2393793"/>
              <a:gd name="connsiteY31" fmla="*/ 1719060 h 2155371"/>
              <a:gd name="connsiteX32" fmla="*/ 1237905 w 2393793"/>
              <a:gd name="connsiteY32" fmla="*/ 1497118 h 2155371"/>
              <a:gd name="connsiteX33" fmla="*/ 962698 w 2393793"/>
              <a:gd name="connsiteY33" fmla="*/ 1763448 h 2155371"/>
              <a:gd name="connsiteX34" fmla="*/ 767389 w 2393793"/>
              <a:gd name="connsiteY34" fmla="*/ 1523751 h 2155371"/>
              <a:gd name="connsiteX35" fmla="*/ 652066 w 2393793"/>
              <a:gd name="connsiteY35" fmla="*/ 1606901 h 2155371"/>
              <a:gd name="connsiteX36" fmla="*/ 632063 w 2393793"/>
              <a:gd name="connsiteY36" fmla="*/ 1628691 h 2155371"/>
              <a:gd name="connsiteX37" fmla="*/ 651979 w 2393793"/>
              <a:gd name="connsiteY37" fmla="*/ 1630283 h 2155371"/>
              <a:gd name="connsiteX38" fmla="*/ 989331 w 2393793"/>
              <a:gd name="connsiteY38" fmla="*/ 1887736 h 2155371"/>
              <a:gd name="connsiteX39" fmla="*/ 714123 w 2393793"/>
              <a:gd name="connsiteY39" fmla="*/ 2154066 h 2155371"/>
              <a:gd name="connsiteX40" fmla="*/ 432838 w 2393793"/>
              <a:gd name="connsiteY40" fmla="*/ 1813004 h 2155371"/>
              <a:gd name="connsiteX41" fmla="*/ 423502 w 2393793"/>
              <a:gd name="connsiteY41" fmla="*/ 1780485 h 2155371"/>
              <a:gd name="connsiteX42" fmla="*/ 384496 w 2393793"/>
              <a:gd name="connsiteY42" fmla="*/ 1776193 h 2155371"/>
              <a:gd name="connsiteX43" fmla="*/ 74931 w 2393793"/>
              <a:gd name="connsiteY43" fmla="*/ 1514874 h 2155371"/>
              <a:gd name="connsiteX44" fmla="*/ 12787 w 2393793"/>
              <a:gd name="connsiteY44" fmla="*/ 778027 h 2155371"/>
              <a:gd name="connsiteX45" fmla="*/ 252484 w 2393793"/>
              <a:gd name="connsiteY45" fmla="*/ 653740 h 2155371"/>
              <a:gd name="connsiteX46" fmla="*/ 394527 w 2393793"/>
              <a:gd name="connsiteY46" fmla="*/ 1195277 h 2155371"/>
              <a:gd name="connsiteX47" fmla="*/ 634224 w 2393793"/>
              <a:gd name="connsiteY47" fmla="*/ 680373 h 2155371"/>
              <a:gd name="connsiteX48" fmla="*/ 847288 w 2393793"/>
              <a:gd name="connsiteY48" fmla="*/ 582718 h 2155371"/>
              <a:gd name="connsiteX49" fmla="*/ 660857 w 2393793"/>
              <a:gd name="connsiteY49" fmla="*/ 263121 h 2155371"/>
              <a:gd name="connsiteX50" fmla="*/ 712900 w 2393793"/>
              <a:gd name="connsiteY50" fmla="*/ 105942 h 2155371"/>
              <a:gd name="connsiteX0" fmla="*/ 1407840 w 2393793"/>
              <a:gd name="connsiteY0" fmla="*/ 818414 h 2092676"/>
              <a:gd name="connsiteX1" fmla="*/ 1310186 w 2393793"/>
              <a:gd name="connsiteY1" fmla="*/ 1006148 h 2092676"/>
              <a:gd name="connsiteX2" fmla="*/ 1407840 w 2393793"/>
              <a:gd name="connsiteY2" fmla="*/ 1193882 h 2092676"/>
              <a:gd name="connsiteX3" fmla="*/ 1505494 w 2393793"/>
              <a:gd name="connsiteY3" fmla="*/ 1006148 h 2092676"/>
              <a:gd name="connsiteX4" fmla="*/ 1407840 w 2393793"/>
              <a:gd name="connsiteY4" fmla="*/ 818414 h 2092676"/>
              <a:gd name="connsiteX5" fmla="*/ 1007086 w 2393793"/>
              <a:gd name="connsiteY5" fmla="*/ 818414 h 2092676"/>
              <a:gd name="connsiteX6" fmla="*/ 909432 w 2393793"/>
              <a:gd name="connsiteY6" fmla="*/ 1006148 h 2092676"/>
              <a:gd name="connsiteX7" fmla="*/ 1007086 w 2393793"/>
              <a:gd name="connsiteY7" fmla="*/ 1193882 h 2092676"/>
              <a:gd name="connsiteX8" fmla="*/ 1104740 w 2393793"/>
              <a:gd name="connsiteY8" fmla="*/ 1006148 h 2092676"/>
              <a:gd name="connsiteX9" fmla="*/ 1007086 w 2393793"/>
              <a:gd name="connsiteY9" fmla="*/ 818414 h 2092676"/>
              <a:gd name="connsiteX10" fmla="*/ 712900 w 2393793"/>
              <a:gd name="connsiteY10" fmla="*/ 43247 h 2092676"/>
              <a:gd name="connsiteX11" fmla="*/ 873921 w 2393793"/>
              <a:gd name="connsiteY11" fmla="*/ 102772 h 2092676"/>
              <a:gd name="connsiteX12" fmla="*/ 1122496 w 2393793"/>
              <a:gd name="connsiteY12" fmla="*/ 537779 h 2092676"/>
              <a:gd name="connsiteX13" fmla="*/ 1308927 w 2393793"/>
              <a:gd name="connsiteY13" fmla="*/ 555534 h 2092676"/>
              <a:gd name="connsiteX14" fmla="*/ 1735055 w 2393793"/>
              <a:gd name="connsiteY14" fmla="*/ 5118 h 2092676"/>
              <a:gd name="connsiteX15" fmla="*/ 1655156 w 2393793"/>
              <a:gd name="connsiteY15" fmla="*/ 298082 h 2092676"/>
              <a:gd name="connsiteX16" fmla="*/ 1530869 w 2393793"/>
              <a:gd name="connsiteY16" fmla="*/ 591045 h 2092676"/>
              <a:gd name="connsiteX17" fmla="*/ 1708422 w 2393793"/>
              <a:gd name="connsiteY17" fmla="*/ 591045 h 2092676"/>
              <a:gd name="connsiteX18" fmla="*/ 2090162 w 2393793"/>
              <a:gd name="connsiteY18" fmla="*/ 1123705 h 2092676"/>
              <a:gd name="connsiteX19" fmla="*/ 2338737 w 2393793"/>
              <a:gd name="connsiteY19" fmla="*/ 555534 h 2092676"/>
              <a:gd name="connsiteX20" fmla="*/ 2356492 w 2393793"/>
              <a:gd name="connsiteY20" fmla="*/ 1381157 h 2092676"/>
              <a:gd name="connsiteX21" fmla="*/ 2079195 w 2393793"/>
              <a:gd name="connsiteY21" fmla="*/ 1628631 h 2092676"/>
              <a:gd name="connsiteX22" fmla="*/ 2015057 w 2393793"/>
              <a:gd name="connsiteY22" fmla="*/ 1652686 h 2092676"/>
              <a:gd name="connsiteX23" fmla="*/ 2027916 w 2393793"/>
              <a:gd name="connsiteY23" fmla="*/ 1677675 h 2092676"/>
              <a:gd name="connsiteX24" fmla="*/ 2030976 w 2393793"/>
              <a:gd name="connsiteY24" fmla="*/ 1709631 h 2092676"/>
              <a:gd name="connsiteX25" fmla="*/ 1738013 w 2393793"/>
              <a:gd name="connsiteY25" fmla="*/ 2091371 h 2092676"/>
              <a:gd name="connsiteX26" fmla="*/ 1462805 w 2393793"/>
              <a:gd name="connsiteY26" fmla="*/ 1825041 h 2092676"/>
              <a:gd name="connsiteX27" fmla="*/ 1800157 w 2393793"/>
              <a:gd name="connsiteY27" fmla="*/ 1567588 h 2092676"/>
              <a:gd name="connsiteX28" fmla="*/ 1828248 w 2393793"/>
              <a:gd name="connsiteY28" fmla="*/ 1565343 h 2092676"/>
              <a:gd name="connsiteX29" fmla="*/ 1821613 w 2393793"/>
              <a:gd name="connsiteY29" fmla="*/ 1543729 h 2092676"/>
              <a:gd name="connsiteX30" fmla="*/ 1743933 w 2393793"/>
              <a:gd name="connsiteY30" fmla="*/ 1407790 h 2092676"/>
              <a:gd name="connsiteX31" fmla="*/ 1406581 w 2393793"/>
              <a:gd name="connsiteY31" fmla="*/ 1656365 h 2092676"/>
              <a:gd name="connsiteX32" fmla="*/ 1237905 w 2393793"/>
              <a:gd name="connsiteY32" fmla="*/ 1434423 h 2092676"/>
              <a:gd name="connsiteX33" fmla="*/ 962698 w 2393793"/>
              <a:gd name="connsiteY33" fmla="*/ 1700753 h 2092676"/>
              <a:gd name="connsiteX34" fmla="*/ 767389 w 2393793"/>
              <a:gd name="connsiteY34" fmla="*/ 1461056 h 2092676"/>
              <a:gd name="connsiteX35" fmla="*/ 652066 w 2393793"/>
              <a:gd name="connsiteY35" fmla="*/ 1544206 h 2092676"/>
              <a:gd name="connsiteX36" fmla="*/ 632063 w 2393793"/>
              <a:gd name="connsiteY36" fmla="*/ 1565996 h 2092676"/>
              <a:gd name="connsiteX37" fmla="*/ 651979 w 2393793"/>
              <a:gd name="connsiteY37" fmla="*/ 1567588 h 2092676"/>
              <a:gd name="connsiteX38" fmla="*/ 989331 w 2393793"/>
              <a:gd name="connsiteY38" fmla="*/ 1825041 h 2092676"/>
              <a:gd name="connsiteX39" fmla="*/ 714123 w 2393793"/>
              <a:gd name="connsiteY39" fmla="*/ 2091371 h 2092676"/>
              <a:gd name="connsiteX40" fmla="*/ 432838 w 2393793"/>
              <a:gd name="connsiteY40" fmla="*/ 1750309 h 2092676"/>
              <a:gd name="connsiteX41" fmla="*/ 423502 w 2393793"/>
              <a:gd name="connsiteY41" fmla="*/ 1717790 h 2092676"/>
              <a:gd name="connsiteX42" fmla="*/ 384496 w 2393793"/>
              <a:gd name="connsiteY42" fmla="*/ 1713498 h 2092676"/>
              <a:gd name="connsiteX43" fmla="*/ 74931 w 2393793"/>
              <a:gd name="connsiteY43" fmla="*/ 1452179 h 2092676"/>
              <a:gd name="connsiteX44" fmla="*/ 12787 w 2393793"/>
              <a:gd name="connsiteY44" fmla="*/ 715332 h 2092676"/>
              <a:gd name="connsiteX45" fmla="*/ 252484 w 2393793"/>
              <a:gd name="connsiteY45" fmla="*/ 591045 h 2092676"/>
              <a:gd name="connsiteX46" fmla="*/ 394527 w 2393793"/>
              <a:gd name="connsiteY46" fmla="*/ 1132582 h 2092676"/>
              <a:gd name="connsiteX47" fmla="*/ 634224 w 2393793"/>
              <a:gd name="connsiteY47" fmla="*/ 617678 h 2092676"/>
              <a:gd name="connsiteX48" fmla="*/ 847288 w 2393793"/>
              <a:gd name="connsiteY48" fmla="*/ 520023 h 2092676"/>
              <a:gd name="connsiteX49" fmla="*/ 660857 w 2393793"/>
              <a:gd name="connsiteY49" fmla="*/ 200426 h 2092676"/>
              <a:gd name="connsiteX50" fmla="*/ 712900 w 2393793"/>
              <a:gd name="connsiteY50" fmla="*/ 43247 h 209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93793" h="2092676">
                <a:moveTo>
                  <a:pt x="1407840" y="818414"/>
                </a:moveTo>
                <a:cubicBezTo>
                  <a:pt x="1353907" y="818414"/>
                  <a:pt x="1310186" y="902465"/>
                  <a:pt x="1310186" y="1006148"/>
                </a:cubicBezTo>
                <a:cubicBezTo>
                  <a:pt x="1310186" y="1109831"/>
                  <a:pt x="1353907" y="1193882"/>
                  <a:pt x="1407840" y="1193882"/>
                </a:cubicBezTo>
                <a:cubicBezTo>
                  <a:pt x="1461773" y="1193882"/>
                  <a:pt x="1505494" y="1109831"/>
                  <a:pt x="1505494" y="1006148"/>
                </a:cubicBezTo>
                <a:cubicBezTo>
                  <a:pt x="1505494" y="902465"/>
                  <a:pt x="1461773" y="818414"/>
                  <a:pt x="1407840" y="818414"/>
                </a:cubicBezTo>
                <a:close/>
                <a:moveTo>
                  <a:pt x="1007086" y="818414"/>
                </a:moveTo>
                <a:cubicBezTo>
                  <a:pt x="953153" y="818414"/>
                  <a:pt x="909432" y="902465"/>
                  <a:pt x="909432" y="1006148"/>
                </a:cubicBezTo>
                <a:cubicBezTo>
                  <a:pt x="909432" y="1109831"/>
                  <a:pt x="953153" y="1193882"/>
                  <a:pt x="1007086" y="1193882"/>
                </a:cubicBezTo>
                <a:cubicBezTo>
                  <a:pt x="1061019" y="1193882"/>
                  <a:pt x="1104740" y="1109831"/>
                  <a:pt x="1104740" y="1006148"/>
                </a:cubicBezTo>
                <a:cubicBezTo>
                  <a:pt x="1104740" y="902465"/>
                  <a:pt x="1061019" y="818414"/>
                  <a:pt x="1007086" y="818414"/>
                </a:cubicBezTo>
                <a:close/>
                <a:moveTo>
                  <a:pt x="712900" y="43247"/>
                </a:moveTo>
                <a:cubicBezTo>
                  <a:pt x="750951" y="39588"/>
                  <a:pt x="805655" y="20350"/>
                  <a:pt x="873921" y="102772"/>
                </a:cubicBezTo>
                <a:cubicBezTo>
                  <a:pt x="942187" y="185194"/>
                  <a:pt x="1049995" y="462319"/>
                  <a:pt x="1122496" y="537779"/>
                </a:cubicBezTo>
                <a:cubicBezTo>
                  <a:pt x="1194997" y="613239"/>
                  <a:pt x="1206834" y="644311"/>
                  <a:pt x="1308927" y="555534"/>
                </a:cubicBezTo>
                <a:cubicBezTo>
                  <a:pt x="1411020" y="466757"/>
                  <a:pt x="1677350" y="48027"/>
                  <a:pt x="1735055" y="5118"/>
                </a:cubicBezTo>
                <a:cubicBezTo>
                  <a:pt x="1792760" y="-37791"/>
                  <a:pt x="1689187" y="200428"/>
                  <a:pt x="1655156" y="298082"/>
                </a:cubicBezTo>
                <a:cubicBezTo>
                  <a:pt x="1621125" y="395736"/>
                  <a:pt x="1521991" y="542218"/>
                  <a:pt x="1530869" y="591045"/>
                </a:cubicBezTo>
                <a:cubicBezTo>
                  <a:pt x="1539747" y="639872"/>
                  <a:pt x="1615207" y="502269"/>
                  <a:pt x="1708422" y="591045"/>
                </a:cubicBezTo>
                <a:cubicBezTo>
                  <a:pt x="1801637" y="679821"/>
                  <a:pt x="1985110" y="1129624"/>
                  <a:pt x="2090162" y="1123705"/>
                </a:cubicBezTo>
                <a:cubicBezTo>
                  <a:pt x="2195215" y="1117787"/>
                  <a:pt x="2294349" y="512625"/>
                  <a:pt x="2338737" y="555534"/>
                </a:cubicBezTo>
                <a:cubicBezTo>
                  <a:pt x="2383125" y="598443"/>
                  <a:pt x="2427513" y="1194726"/>
                  <a:pt x="2356492" y="1381157"/>
                </a:cubicBezTo>
                <a:cubicBezTo>
                  <a:pt x="2312104" y="1497677"/>
                  <a:pt x="2189689" y="1581251"/>
                  <a:pt x="2079195" y="1628631"/>
                </a:cubicBezTo>
                <a:lnTo>
                  <a:pt x="2015057" y="1652686"/>
                </a:lnTo>
                <a:lnTo>
                  <a:pt x="2027916" y="1677675"/>
                </a:lnTo>
                <a:cubicBezTo>
                  <a:pt x="2031115" y="1688015"/>
                  <a:pt x="2032271" y="1698719"/>
                  <a:pt x="2030976" y="1709631"/>
                </a:cubicBezTo>
                <a:cubicBezTo>
                  <a:pt x="2020619" y="1796928"/>
                  <a:pt x="1832708" y="2072136"/>
                  <a:pt x="1738013" y="2091371"/>
                </a:cubicBezTo>
                <a:cubicBezTo>
                  <a:pt x="1643318" y="2110606"/>
                  <a:pt x="1445050" y="1912338"/>
                  <a:pt x="1462805" y="1825041"/>
                </a:cubicBezTo>
                <a:cubicBezTo>
                  <a:pt x="1480560" y="1737744"/>
                  <a:pt x="1705462" y="1586823"/>
                  <a:pt x="1800157" y="1567588"/>
                </a:cubicBezTo>
                <a:lnTo>
                  <a:pt x="1828248" y="1565343"/>
                </a:lnTo>
                <a:lnTo>
                  <a:pt x="1821613" y="1543729"/>
                </a:lnTo>
                <a:cubicBezTo>
                  <a:pt x="1802748" y="1476962"/>
                  <a:pt x="1786102" y="1409270"/>
                  <a:pt x="1743933" y="1407790"/>
                </a:cubicBezTo>
                <a:cubicBezTo>
                  <a:pt x="1659595" y="1404831"/>
                  <a:pt x="1490919" y="1651926"/>
                  <a:pt x="1406581" y="1656365"/>
                </a:cubicBezTo>
                <a:cubicBezTo>
                  <a:pt x="1322243" y="1660804"/>
                  <a:pt x="1311886" y="1427025"/>
                  <a:pt x="1237905" y="1434423"/>
                </a:cubicBezTo>
                <a:cubicBezTo>
                  <a:pt x="1163925" y="1441821"/>
                  <a:pt x="1041117" y="1696314"/>
                  <a:pt x="962698" y="1700753"/>
                </a:cubicBezTo>
                <a:cubicBezTo>
                  <a:pt x="884279" y="1705192"/>
                  <a:pt x="856166" y="1458097"/>
                  <a:pt x="767389" y="1461056"/>
                </a:cubicBezTo>
                <a:cubicBezTo>
                  <a:pt x="734098" y="1462166"/>
                  <a:pt x="694564" y="1498856"/>
                  <a:pt x="652066" y="1544206"/>
                </a:cubicBezTo>
                <a:lnTo>
                  <a:pt x="632063" y="1565996"/>
                </a:lnTo>
                <a:lnTo>
                  <a:pt x="651979" y="1567588"/>
                </a:lnTo>
                <a:cubicBezTo>
                  <a:pt x="746674" y="1586823"/>
                  <a:pt x="971576" y="1737744"/>
                  <a:pt x="989331" y="1825041"/>
                </a:cubicBezTo>
                <a:cubicBezTo>
                  <a:pt x="1007086" y="1912338"/>
                  <a:pt x="808818" y="2110606"/>
                  <a:pt x="714123" y="2091371"/>
                </a:cubicBezTo>
                <a:cubicBezTo>
                  <a:pt x="631265" y="2074541"/>
                  <a:pt x="477038" y="1861731"/>
                  <a:pt x="432838" y="1750309"/>
                </a:cubicBezTo>
                <a:lnTo>
                  <a:pt x="423502" y="1717790"/>
                </a:lnTo>
                <a:lnTo>
                  <a:pt x="384496" y="1713498"/>
                </a:lnTo>
                <a:cubicBezTo>
                  <a:pt x="273661" y="1691530"/>
                  <a:pt x="135780" y="1598476"/>
                  <a:pt x="74931" y="1452179"/>
                </a:cubicBezTo>
                <a:cubicBezTo>
                  <a:pt x="5389" y="1284983"/>
                  <a:pt x="-16805" y="858854"/>
                  <a:pt x="12787" y="715332"/>
                </a:cubicBezTo>
                <a:cubicBezTo>
                  <a:pt x="42379" y="571810"/>
                  <a:pt x="188861" y="521503"/>
                  <a:pt x="252484" y="591045"/>
                </a:cubicBezTo>
                <a:cubicBezTo>
                  <a:pt x="316107" y="660587"/>
                  <a:pt x="330904" y="1128143"/>
                  <a:pt x="394527" y="1132582"/>
                </a:cubicBezTo>
                <a:cubicBezTo>
                  <a:pt x="458150" y="1137021"/>
                  <a:pt x="558764" y="719771"/>
                  <a:pt x="634224" y="617678"/>
                </a:cubicBezTo>
                <a:cubicBezTo>
                  <a:pt x="709684" y="515585"/>
                  <a:pt x="848768" y="617677"/>
                  <a:pt x="847288" y="520023"/>
                </a:cubicBezTo>
                <a:cubicBezTo>
                  <a:pt x="845808" y="422369"/>
                  <a:pt x="659377" y="293641"/>
                  <a:pt x="660857" y="200426"/>
                </a:cubicBezTo>
                <a:cubicBezTo>
                  <a:pt x="661782" y="142167"/>
                  <a:pt x="649482" y="49345"/>
                  <a:pt x="712900" y="43247"/>
                </a:cubicBezTo>
                <a:close/>
              </a:path>
            </a:pathLst>
          </a:cu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E412C94F-74AC-44F5-942D-E29BBB6D00C6}"/>
              </a:ext>
            </a:extLst>
          </p:cNvPr>
          <p:cNvGraphicFramePr>
            <a:graphicFrameLocks noGrp="1"/>
          </p:cNvGraphicFramePr>
          <p:nvPr>
            <p:extLst>
              <p:ext uri="{D42A27DB-BD31-4B8C-83A1-F6EECF244321}">
                <p14:modId xmlns:p14="http://schemas.microsoft.com/office/powerpoint/2010/main" val="3761004981"/>
              </p:ext>
            </p:extLst>
          </p:nvPr>
        </p:nvGraphicFramePr>
        <p:xfrm>
          <a:off x="3504023" y="4259268"/>
          <a:ext cx="2157402" cy="1593795"/>
        </p:xfrm>
        <a:graphic>
          <a:graphicData uri="http://schemas.openxmlformats.org/drawingml/2006/table">
            <a:tbl>
              <a:tblPr firstRow="1" bandRow="1">
                <a:tableStyleId>{5940675A-B579-460E-94D1-54222C63F5DA}</a:tableStyleId>
              </a:tblPr>
              <a:tblGrid>
                <a:gridCol w="165954">
                  <a:extLst>
                    <a:ext uri="{9D8B030D-6E8A-4147-A177-3AD203B41FA5}">
                      <a16:colId xmlns:a16="http://schemas.microsoft.com/office/drawing/2014/main" val="1948943365"/>
                    </a:ext>
                  </a:extLst>
                </a:gridCol>
                <a:gridCol w="165954">
                  <a:extLst>
                    <a:ext uri="{9D8B030D-6E8A-4147-A177-3AD203B41FA5}">
                      <a16:colId xmlns:a16="http://schemas.microsoft.com/office/drawing/2014/main" val="2729804015"/>
                    </a:ext>
                  </a:extLst>
                </a:gridCol>
                <a:gridCol w="165954">
                  <a:extLst>
                    <a:ext uri="{9D8B030D-6E8A-4147-A177-3AD203B41FA5}">
                      <a16:colId xmlns:a16="http://schemas.microsoft.com/office/drawing/2014/main" val="2739328981"/>
                    </a:ext>
                  </a:extLst>
                </a:gridCol>
                <a:gridCol w="165954">
                  <a:extLst>
                    <a:ext uri="{9D8B030D-6E8A-4147-A177-3AD203B41FA5}">
                      <a16:colId xmlns:a16="http://schemas.microsoft.com/office/drawing/2014/main" val="2657606112"/>
                    </a:ext>
                  </a:extLst>
                </a:gridCol>
                <a:gridCol w="165954">
                  <a:extLst>
                    <a:ext uri="{9D8B030D-6E8A-4147-A177-3AD203B41FA5}">
                      <a16:colId xmlns:a16="http://schemas.microsoft.com/office/drawing/2014/main" val="3081122539"/>
                    </a:ext>
                  </a:extLst>
                </a:gridCol>
                <a:gridCol w="165954">
                  <a:extLst>
                    <a:ext uri="{9D8B030D-6E8A-4147-A177-3AD203B41FA5}">
                      <a16:colId xmlns:a16="http://schemas.microsoft.com/office/drawing/2014/main" val="1447144791"/>
                    </a:ext>
                  </a:extLst>
                </a:gridCol>
                <a:gridCol w="165954">
                  <a:extLst>
                    <a:ext uri="{9D8B030D-6E8A-4147-A177-3AD203B41FA5}">
                      <a16:colId xmlns:a16="http://schemas.microsoft.com/office/drawing/2014/main" val="2430935250"/>
                    </a:ext>
                  </a:extLst>
                </a:gridCol>
                <a:gridCol w="165954">
                  <a:extLst>
                    <a:ext uri="{9D8B030D-6E8A-4147-A177-3AD203B41FA5}">
                      <a16:colId xmlns:a16="http://schemas.microsoft.com/office/drawing/2014/main" val="278826966"/>
                    </a:ext>
                  </a:extLst>
                </a:gridCol>
                <a:gridCol w="165954">
                  <a:extLst>
                    <a:ext uri="{9D8B030D-6E8A-4147-A177-3AD203B41FA5}">
                      <a16:colId xmlns:a16="http://schemas.microsoft.com/office/drawing/2014/main" val="3483168461"/>
                    </a:ext>
                  </a:extLst>
                </a:gridCol>
                <a:gridCol w="165954">
                  <a:extLst>
                    <a:ext uri="{9D8B030D-6E8A-4147-A177-3AD203B41FA5}">
                      <a16:colId xmlns:a16="http://schemas.microsoft.com/office/drawing/2014/main" val="120830590"/>
                    </a:ext>
                  </a:extLst>
                </a:gridCol>
                <a:gridCol w="165954">
                  <a:extLst>
                    <a:ext uri="{9D8B030D-6E8A-4147-A177-3AD203B41FA5}">
                      <a16:colId xmlns:a16="http://schemas.microsoft.com/office/drawing/2014/main" val="4286390068"/>
                    </a:ext>
                  </a:extLst>
                </a:gridCol>
                <a:gridCol w="165954">
                  <a:extLst>
                    <a:ext uri="{9D8B030D-6E8A-4147-A177-3AD203B41FA5}">
                      <a16:colId xmlns:a16="http://schemas.microsoft.com/office/drawing/2014/main" val="1160296529"/>
                    </a:ext>
                  </a:extLst>
                </a:gridCol>
                <a:gridCol w="165954">
                  <a:extLst>
                    <a:ext uri="{9D8B030D-6E8A-4147-A177-3AD203B41FA5}">
                      <a16:colId xmlns:a16="http://schemas.microsoft.com/office/drawing/2014/main" val="1554637006"/>
                    </a:ext>
                  </a:extLst>
                </a:gridCol>
              </a:tblGrid>
              <a:tr h="227685">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7444369"/>
                  </a:ext>
                </a:extLst>
              </a:tr>
              <a:tr h="227685">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7794457"/>
                  </a:ext>
                </a:extLst>
              </a:tr>
              <a:tr h="227685">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6408937"/>
                  </a:ext>
                </a:extLst>
              </a:tr>
              <a:tr h="227685">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601281"/>
                  </a:ext>
                </a:extLst>
              </a:tr>
              <a:tr h="227685">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8287281"/>
                  </a:ext>
                </a:extLst>
              </a:tr>
              <a:tr h="227685">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431499"/>
                  </a:ext>
                </a:extLst>
              </a:tr>
              <a:tr h="227685">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290170"/>
                  </a:ext>
                </a:extLst>
              </a:tr>
            </a:tbl>
          </a:graphicData>
        </a:graphic>
      </p:graphicFrame>
      <p:sp>
        <p:nvSpPr>
          <p:cNvPr id="2" name="Text Placeholder 1">
            <a:extLst>
              <a:ext uri="{FF2B5EF4-FFF2-40B4-BE49-F238E27FC236}">
                <a16:creationId xmlns:a16="http://schemas.microsoft.com/office/drawing/2014/main" id="{6A32B3BB-0AB8-4258-A426-FA18B71D5B5A}"/>
              </a:ext>
            </a:extLst>
          </p:cNvPr>
          <p:cNvSpPr>
            <a:spLocks noGrp="1"/>
          </p:cNvSpPr>
          <p:nvPr>
            <p:ph type="body" sz="quarter" idx="13"/>
          </p:nvPr>
        </p:nvSpPr>
        <p:spPr/>
        <p:txBody>
          <a:bodyPr/>
          <a:lstStyle/>
          <a:p>
            <a:r>
              <a:rPr lang="en-GB" dirty="0"/>
              <a:t>Detecting a monster</a:t>
            </a:r>
          </a:p>
        </p:txBody>
      </p:sp>
      <p:sp>
        <p:nvSpPr>
          <p:cNvPr id="3" name="Text Placeholder 2">
            <a:extLst>
              <a:ext uri="{FF2B5EF4-FFF2-40B4-BE49-F238E27FC236}">
                <a16:creationId xmlns:a16="http://schemas.microsoft.com/office/drawing/2014/main" id="{871D37B4-39FF-41B4-82CF-F462B47A4BEB}"/>
              </a:ext>
            </a:extLst>
          </p:cNvPr>
          <p:cNvSpPr>
            <a:spLocks noGrp="1"/>
          </p:cNvSpPr>
          <p:nvPr>
            <p:ph type="body" sz="quarter" idx="14"/>
          </p:nvPr>
        </p:nvSpPr>
        <p:spPr/>
        <p:txBody>
          <a:bodyPr/>
          <a:lstStyle/>
          <a:p>
            <a:r>
              <a:rPr lang="en-GB" dirty="0"/>
              <a:t>Lets imagine that we wanted to do </a:t>
            </a:r>
            <a:br>
              <a:rPr lang="en-GB" dirty="0"/>
            </a:br>
            <a:r>
              <a:rPr lang="en-GB" dirty="0"/>
              <a:t>monster recognition</a:t>
            </a:r>
          </a:p>
          <a:p>
            <a:pPr lvl="1"/>
            <a:r>
              <a:rPr lang="en-GB" dirty="0"/>
              <a:t>We could create a program that takes the photo and separates it into pixels that should match a pattern that has been created by machine learning</a:t>
            </a:r>
          </a:p>
          <a:p>
            <a:pPr lvl="1"/>
            <a:r>
              <a:rPr lang="en-GB" dirty="0"/>
              <a:t>Would the monster on the left match the pattern on the right?</a:t>
            </a:r>
          </a:p>
        </p:txBody>
      </p:sp>
      <p:graphicFrame>
        <p:nvGraphicFramePr>
          <p:cNvPr id="5" name="Table 4">
            <a:extLst>
              <a:ext uri="{FF2B5EF4-FFF2-40B4-BE49-F238E27FC236}">
                <a16:creationId xmlns:a16="http://schemas.microsoft.com/office/drawing/2014/main" id="{CB0BA031-03EF-4F7A-84B2-57714E56604C}"/>
              </a:ext>
            </a:extLst>
          </p:cNvPr>
          <p:cNvGraphicFramePr>
            <a:graphicFrameLocks noGrp="1"/>
          </p:cNvGraphicFramePr>
          <p:nvPr>
            <p:extLst>
              <p:ext uri="{D42A27DB-BD31-4B8C-83A1-F6EECF244321}">
                <p14:modId xmlns:p14="http://schemas.microsoft.com/office/powerpoint/2010/main" val="884212693"/>
              </p:ext>
            </p:extLst>
          </p:nvPr>
        </p:nvGraphicFramePr>
        <p:xfrm>
          <a:off x="6383348" y="4240142"/>
          <a:ext cx="2157402" cy="1593795"/>
        </p:xfrm>
        <a:graphic>
          <a:graphicData uri="http://schemas.openxmlformats.org/drawingml/2006/table">
            <a:tbl>
              <a:tblPr firstRow="1" bandRow="1">
                <a:tableStyleId>{5940675A-B579-460E-94D1-54222C63F5DA}</a:tableStyleId>
              </a:tblPr>
              <a:tblGrid>
                <a:gridCol w="165954">
                  <a:extLst>
                    <a:ext uri="{9D8B030D-6E8A-4147-A177-3AD203B41FA5}">
                      <a16:colId xmlns:a16="http://schemas.microsoft.com/office/drawing/2014/main" val="1948943365"/>
                    </a:ext>
                  </a:extLst>
                </a:gridCol>
                <a:gridCol w="165954">
                  <a:extLst>
                    <a:ext uri="{9D8B030D-6E8A-4147-A177-3AD203B41FA5}">
                      <a16:colId xmlns:a16="http://schemas.microsoft.com/office/drawing/2014/main" val="2729804015"/>
                    </a:ext>
                  </a:extLst>
                </a:gridCol>
                <a:gridCol w="165954">
                  <a:extLst>
                    <a:ext uri="{9D8B030D-6E8A-4147-A177-3AD203B41FA5}">
                      <a16:colId xmlns:a16="http://schemas.microsoft.com/office/drawing/2014/main" val="2739328981"/>
                    </a:ext>
                  </a:extLst>
                </a:gridCol>
                <a:gridCol w="165954">
                  <a:extLst>
                    <a:ext uri="{9D8B030D-6E8A-4147-A177-3AD203B41FA5}">
                      <a16:colId xmlns:a16="http://schemas.microsoft.com/office/drawing/2014/main" val="2657606112"/>
                    </a:ext>
                  </a:extLst>
                </a:gridCol>
                <a:gridCol w="165954">
                  <a:extLst>
                    <a:ext uri="{9D8B030D-6E8A-4147-A177-3AD203B41FA5}">
                      <a16:colId xmlns:a16="http://schemas.microsoft.com/office/drawing/2014/main" val="3081122539"/>
                    </a:ext>
                  </a:extLst>
                </a:gridCol>
                <a:gridCol w="165954">
                  <a:extLst>
                    <a:ext uri="{9D8B030D-6E8A-4147-A177-3AD203B41FA5}">
                      <a16:colId xmlns:a16="http://schemas.microsoft.com/office/drawing/2014/main" val="1447144791"/>
                    </a:ext>
                  </a:extLst>
                </a:gridCol>
                <a:gridCol w="165954">
                  <a:extLst>
                    <a:ext uri="{9D8B030D-6E8A-4147-A177-3AD203B41FA5}">
                      <a16:colId xmlns:a16="http://schemas.microsoft.com/office/drawing/2014/main" val="2430935250"/>
                    </a:ext>
                  </a:extLst>
                </a:gridCol>
                <a:gridCol w="165954">
                  <a:extLst>
                    <a:ext uri="{9D8B030D-6E8A-4147-A177-3AD203B41FA5}">
                      <a16:colId xmlns:a16="http://schemas.microsoft.com/office/drawing/2014/main" val="278826966"/>
                    </a:ext>
                  </a:extLst>
                </a:gridCol>
                <a:gridCol w="165954">
                  <a:extLst>
                    <a:ext uri="{9D8B030D-6E8A-4147-A177-3AD203B41FA5}">
                      <a16:colId xmlns:a16="http://schemas.microsoft.com/office/drawing/2014/main" val="3483168461"/>
                    </a:ext>
                  </a:extLst>
                </a:gridCol>
                <a:gridCol w="165954">
                  <a:extLst>
                    <a:ext uri="{9D8B030D-6E8A-4147-A177-3AD203B41FA5}">
                      <a16:colId xmlns:a16="http://schemas.microsoft.com/office/drawing/2014/main" val="120830590"/>
                    </a:ext>
                  </a:extLst>
                </a:gridCol>
                <a:gridCol w="165954">
                  <a:extLst>
                    <a:ext uri="{9D8B030D-6E8A-4147-A177-3AD203B41FA5}">
                      <a16:colId xmlns:a16="http://schemas.microsoft.com/office/drawing/2014/main" val="4286390068"/>
                    </a:ext>
                  </a:extLst>
                </a:gridCol>
                <a:gridCol w="165954">
                  <a:extLst>
                    <a:ext uri="{9D8B030D-6E8A-4147-A177-3AD203B41FA5}">
                      <a16:colId xmlns:a16="http://schemas.microsoft.com/office/drawing/2014/main" val="1160296529"/>
                    </a:ext>
                  </a:extLst>
                </a:gridCol>
                <a:gridCol w="165954">
                  <a:extLst>
                    <a:ext uri="{9D8B030D-6E8A-4147-A177-3AD203B41FA5}">
                      <a16:colId xmlns:a16="http://schemas.microsoft.com/office/drawing/2014/main" val="1554637006"/>
                    </a:ext>
                  </a:extLst>
                </a:gridCol>
              </a:tblGrid>
              <a:tr h="227685">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a:p>
                  </a:txBody>
                  <a:tcPr marL="70277" marR="70277" marT="35139" marB="35139"/>
                </a:tc>
                <a:extLst>
                  <a:ext uri="{0D108BD9-81ED-4DB2-BD59-A6C34878D82A}">
                    <a16:rowId xmlns:a16="http://schemas.microsoft.com/office/drawing/2014/main" val="3147444369"/>
                  </a:ext>
                </a:extLst>
              </a:tr>
              <a:tr h="227685">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a:p>
                  </a:txBody>
                  <a:tcPr marL="70277" marR="70277" marT="35139" marB="35139"/>
                </a:tc>
                <a:extLst>
                  <a:ext uri="{0D108BD9-81ED-4DB2-BD59-A6C34878D82A}">
                    <a16:rowId xmlns:a16="http://schemas.microsoft.com/office/drawing/2014/main" val="1677794457"/>
                  </a:ext>
                </a:extLst>
              </a:tr>
              <a:tr h="227685">
                <a:tc>
                  <a:txBody>
                    <a:bodyPr/>
                    <a:lstStyle/>
                    <a:p>
                      <a:endParaRPr lang="en-GB" sz="60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a:p>
                  </a:txBody>
                  <a:tcPr marL="70277" marR="70277" marT="35139" marB="35139"/>
                </a:tc>
                <a:extLst>
                  <a:ext uri="{0D108BD9-81ED-4DB2-BD59-A6C34878D82A}">
                    <a16:rowId xmlns:a16="http://schemas.microsoft.com/office/drawing/2014/main" val="1896408937"/>
                  </a:ext>
                </a:extLst>
              </a:tr>
              <a:tr h="227685">
                <a:tc>
                  <a:txBody>
                    <a:bodyPr/>
                    <a:lstStyle/>
                    <a:p>
                      <a:endParaRPr lang="en-GB" sz="60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a:p>
                  </a:txBody>
                  <a:tcPr marL="70277" marR="70277" marT="35139" marB="35139"/>
                </a:tc>
                <a:extLst>
                  <a:ext uri="{0D108BD9-81ED-4DB2-BD59-A6C34878D82A}">
                    <a16:rowId xmlns:a16="http://schemas.microsoft.com/office/drawing/2014/main" val="3025601281"/>
                  </a:ext>
                </a:extLst>
              </a:tr>
              <a:tr h="227685">
                <a:tc>
                  <a:txBody>
                    <a:bodyPr/>
                    <a:lstStyle/>
                    <a:p>
                      <a:endParaRPr lang="en-GB" sz="60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extLst>
                  <a:ext uri="{0D108BD9-81ED-4DB2-BD59-A6C34878D82A}">
                    <a16:rowId xmlns:a16="http://schemas.microsoft.com/office/drawing/2014/main" val="2358287281"/>
                  </a:ext>
                </a:extLst>
              </a:tr>
              <a:tr h="227685">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tc>
                <a:extLst>
                  <a:ext uri="{0D108BD9-81ED-4DB2-BD59-A6C34878D82A}">
                    <a16:rowId xmlns:a16="http://schemas.microsoft.com/office/drawing/2014/main" val="1238431499"/>
                  </a:ext>
                </a:extLst>
              </a:tr>
              <a:tr h="227685">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extLst>
                  <a:ext uri="{0D108BD9-81ED-4DB2-BD59-A6C34878D82A}">
                    <a16:rowId xmlns:a16="http://schemas.microsoft.com/office/drawing/2014/main" val="1003290170"/>
                  </a:ext>
                </a:extLst>
              </a:tr>
            </a:tbl>
          </a:graphicData>
        </a:graphic>
      </p:graphicFrame>
      <p:sp>
        <p:nvSpPr>
          <p:cNvPr id="15" name="Freeform: Shape 14">
            <a:extLst>
              <a:ext uri="{FF2B5EF4-FFF2-40B4-BE49-F238E27FC236}">
                <a16:creationId xmlns:a16="http://schemas.microsoft.com/office/drawing/2014/main" id="{B164ADEF-64C9-4E85-8BFF-58B493341BD9}"/>
              </a:ext>
            </a:extLst>
          </p:cNvPr>
          <p:cNvSpPr/>
          <p:nvPr/>
        </p:nvSpPr>
        <p:spPr>
          <a:xfrm>
            <a:off x="783937" y="4240142"/>
            <a:ext cx="1839772" cy="1608346"/>
          </a:xfrm>
          <a:custGeom>
            <a:avLst/>
            <a:gdLst>
              <a:gd name="connsiteX0" fmla="*/ 1407840 w 2393793"/>
              <a:gd name="connsiteY0" fmla="*/ 900101 h 2174363"/>
              <a:gd name="connsiteX1" fmla="*/ 1310186 w 2393793"/>
              <a:gd name="connsiteY1" fmla="*/ 1087835 h 2174363"/>
              <a:gd name="connsiteX2" fmla="*/ 1407840 w 2393793"/>
              <a:gd name="connsiteY2" fmla="*/ 1275569 h 2174363"/>
              <a:gd name="connsiteX3" fmla="*/ 1505494 w 2393793"/>
              <a:gd name="connsiteY3" fmla="*/ 1087835 h 2174363"/>
              <a:gd name="connsiteX4" fmla="*/ 1407840 w 2393793"/>
              <a:gd name="connsiteY4" fmla="*/ 900101 h 2174363"/>
              <a:gd name="connsiteX5" fmla="*/ 1007086 w 2393793"/>
              <a:gd name="connsiteY5" fmla="*/ 900101 h 2174363"/>
              <a:gd name="connsiteX6" fmla="*/ 909432 w 2393793"/>
              <a:gd name="connsiteY6" fmla="*/ 1087835 h 2174363"/>
              <a:gd name="connsiteX7" fmla="*/ 1007086 w 2393793"/>
              <a:gd name="connsiteY7" fmla="*/ 1275569 h 2174363"/>
              <a:gd name="connsiteX8" fmla="*/ 1104740 w 2393793"/>
              <a:gd name="connsiteY8" fmla="*/ 1087835 h 2174363"/>
              <a:gd name="connsiteX9" fmla="*/ 1007086 w 2393793"/>
              <a:gd name="connsiteY9" fmla="*/ 900101 h 2174363"/>
              <a:gd name="connsiteX10" fmla="*/ 748411 w 2393793"/>
              <a:gd name="connsiteY10" fmla="*/ 647 h 2174363"/>
              <a:gd name="connsiteX11" fmla="*/ 856166 w 2393793"/>
              <a:gd name="connsiteY11" fmla="*/ 42417 h 2174363"/>
              <a:gd name="connsiteX12" fmla="*/ 1122496 w 2393793"/>
              <a:gd name="connsiteY12" fmla="*/ 619466 h 2174363"/>
              <a:gd name="connsiteX13" fmla="*/ 1308927 w 2393793"/>
              <a:gd name="connsiteY13" fmla="*/ 637221 h 2174363"/>
              <a:gd name="connsiteX14" fmla="*/ 1735055 w 2393793"/>
              <a:gd name="connsiteY14" fmla="*/ 86805 h 2174363"/>
              <a:gd name="connsiteX15" fmla="*/ 1655156 w 2393793"/>
              <a:gd name="connsiteY15" fmla="*/ 379769 h 2174363"/>
              <a:gd name="connsiteX16" fmla="*/ 1530869 w 2393793"/>
              <a:gd name="connsiteY16" fmla="*/ 672732 h 2174363"/>
              <a:gd name="connsiteX17" fmla="*/ 1708422 w 2393793"/>
              <a:gd name="connsiteY17" fmla="*/ 672732 h 2174363"/>
              <a:gd name="connsiteX18" fmla="*/ 2090162 w 2393793"/>
              <a:gd name="connsiteY18" fmla="*/ 1205392 h 2174363"/>
              <a:gd name="connsiteX19" fmla="*/ 2338737 w 2393793"/>
              <a:gd name="connsiteY19" fmla="*/ 637221 h 2174363"/>
              <a:gd name="connsiteX20" fmla="*/ 2356492 w 2393793"/>
              <a:gd name="connsiteY20" fmla="*/ 1462844 h 2174363"/>
              <a:gd name="connsiteX21" fmla="*/ 2079195 w 2393793"/>
              <a:gd name="connsiteY21" fmla="*/ 1710318 h 2174363"/>
              <a:gd name="connsiteX22" fmla="*/ 2015057 w 2393793"/>
              <a:gd name="connsiteY22" fmla="*/ 1734373 h 2174363"/>
              <a:gd name="connsiteX23" fmla="*/ 2027916 w 2393793"/>
              <a:gd name="connsiteY23" fmla="*/ 1759362 h 2174363"/>
              <a:gd name="connsiteX24" fmla="*/ 2030976 w 2393793"/>
              <a:gd name="connsiteY24" fmla="*/ 1791318 h 2174363"/>
              <a:gd name="connsiteX25" fmla="*/ 1738013 w 2393793"/>
              <a:gd name="connsiteY25" fmla="*/ 2173058 h 2174363"/>
              <a:gd name="connsiteX26" fmla="*/ 1462805 w 2393793"/>
              <a:gd name="connsiteY26" fmla="*/ 1906728 h 2174363"/>
              <a:gd name="connsiteX27" fmla="*/ 1800157 w 2393793"/>
              <a:gd name="connsiteY27" fmla="*/ 1649275 h 2174363"/>
              <a:gd name="connsiteX28" fmla="*/ 1828248 w 2393793"/>
              <a:gd name="connsiteY28" fmla="*/ 1647030 h 2174363"/>
              <a:gd name="connsiteX29" fmla="*/ 1821613 w 2393793"/>
              <a:gd name="connsiteY29" fmla="*/ 1625416 h 2174363"/>
              <a:gd name="connsiteX30" fmla="*/ 1743933 w 2393793"/>
              <a:gd name="connsiteY30" fmla="*/ 1489477 h 2174363"/>
              <a:gd name="connsiteX31" fmla="*/ 1406581 w 2393793"/>
              <a:gd name="connsiteY31" fmla="*/ 1738052 h 2174363"/>
              <a:gd name="connsiteX32" fmla="*/ 1237905 w 2393793"/>
              <a:gd name="connsiteY32" fmla="*/ 1516110 h 2174363"/>
              <a:gd name="connsiteX33" fmla="*/ 962698 w 2393793"/>
              <a:gd name="connsiteY33" fmla="*/ 1782440 h 2174363"/>
              <a:gd name="connsiteX34" fmla="*/ 767389 w 2393793"/>
              <a:gd name="connsiteY34" fmla="*/ 1542743 h 2174363"/>
              <a:gd name="connsiteX35" fmla="*/ 652066 w 2393793"/>
              <a:gd name="connsiteY35" fmla="*/ 1625893 h 2174363"/>
              <a:gd name="connsiteX36" fmla="*/ 632063 w 2393793"/>
              <a:gd name="connsiteY36" fmla="*/ 1647683 h 2174363"/>
              <a:gd name="connsiteX37" fmla="*/ 651979 w 2393793"/>
              <a:gd name="connsiteY37" fmla="*/ 1649275 h 2174363"/>
              <a:gd name="connsiteX38" fmla="*/ 989331 w 2393793"/>
              <a:gd name="connsiteY38" fmla="*/ 1906728 h 2174363"/>
              <a:gd name="connsiteX39" fmla="*/ 714123 w 2393793"/>
              <a:gd name="connsiteY39" fmla="*/ 2173058 h 2174363"/>
              <a:gd name="connsiteX40" fmla="*/ 432838 w 2393793"/>
              <a:gd name="connsiteY40" fmla="*/ 1831996 h 2174363"/>
              <a:gd name="connsiteX41" fmla="*/ 423502 w 2393793"/>
              <a:gd name="connsiteY41" fmla="*/ 1799477 h 2174363"/>
              <a:gd name="connsiteX42" fmla="*/ 384496 w 2393793"/>
              <a:gd name="connsiteY42" fmla="*/ 1795185 h 2174363"/>
              <a:gd name="connsiteX43" fmla="*/ 74931 w 2393793"/>
              <a:gd name="connsiteY43" fmla="*/ 1533866 h 2174363"/>
              <a:gd name="connsiteX44" fmla="*/ 12787 w 2393793"/>
              <a:gd name="connsiteY44" fmla="*/ 797019 h 2174363"/>
              <a:gd name="connsiteX45" fmla="*/ 252484 w 2393793"/>
              <a:gd name="connsiteY45" fmla="*/ 672732 h 2174363"/>
              <a:gd name="connsiteX46" fmla="*/ 394527 w 2393793"/>
              <a:gd name="connsiteY46" fmla="*/ 1214269 h 2174363"/>
              <a:gd name="connsiteX47" fmla="*/ 634224 w 2393793"/>
              <a:gd name="connsiteY47" fmla="*/ 699365 h 2174363"/>
              <a:gd name="connsiteX48" fmla="*/ 847288 w 2393793"/>
              <a:gd name="connsiteY48" fmla="*/ 601710 h 2174363"/>
              <a:gd name="connsiteX49" fmla="*/ 625346 w 2393793"/>
              <a:gd name="connsiteY49" fmla="*/ 113438 h 2174363"/>
              <a:gd name="connsiteX50" fmla="*/ 748411 w 2393793"/>
              <a:gd name="connsiteY50" fmla="*/ 647 h 2174363"/>
              <a:gd name="connsiteX0" fmla="*/ 1407840 w 2393793"/>
              <a:gd name="connsiteY0" fmla="*/ 900101 h 2174363"/>
              <a:gd name="connsiteX1" fmla="*/ 1310186 w 2393793"/>
              <a:gd name="connsiteY1" fmla="*/ 1087835 h 2174363"/>
              <a:gd name="connsiteX2" fmla="*/ 1407840 w 2393793"/>
              <a:gd name="connsiteY2" fmla="*/ 1275569 h 2174363"/>
              <a:gd name="connsiteX3" fmla="*/ 1505494 w 2393793"/>
              <a:gd name="connsiteY3" fmla="*/ 1087835 h 2174363"/>
              <a:gd name="connsiteX4" fmla="*/ 1407840 w 2393793"/>
              <a:gd name="connsiteY4" fmla="*/ 900101 h 2174363"/>
              <a:gd name="connsiteX5" fmla="*/ 1007086 w 2393793"/>
              <a:gd name="connsiteY5" fmla="*/ 900101 h 2174363"/>
              <a:gd name="connsiteX6" fmla="*/ 909432 w 2393793"/>
              <a:gd name="connsiteY6" fmla="*/ 1087835 h 2174363"/>
              <a:gd name="connsiteX7" fmla="*/ 1007086 w 2393793"/>
              <a:gd name="connsiteY7" fmla="*/ 1275569 h 2174363"/>
              <a:gd name="connsiteX8" fmla="*/ 1104740 w 2393793"/>
              <a:gd name="connsiteY8" fmla="*/ 1087835 h 2174363"/>
              <a:gd name="connsiteX9" fmla="*/ 1007086 w 2393793"/>
              <a:gd name="connsiteY9" fmla="*/ 900101 h 2174363"/>
              <a:gd name="connsiteX10" fmla="*/ 748411 w 2393793"/>
              <a:gd name="connsiteY10" fmla="*/ 647 h 2174363"/>
              <a:gd name="connsiteX11" fmla="*/ 856166 w 2393793"/>
              <a:gd name="connsiteY11" fmla="*/ 42417 h 2174363"/>
              <a:gd name="connsiteX12" fmla="*/ 1122496 w 2393793"/>
              <a:gd name="connsiteY12" fmla="*/ 619466 h 2174363"/>
              <a:gd name="connsiteX13" fmla="*/ 1308927 w 2393793"/>
              <a:gd name="connsiteY13" fmla="*/ 637221 h 2174363"/>
              <a:gd name="connsiteX14" fmla="*/ 1735055 w 2393793"/>
              <a:gd name="connsiteY14" fmla="*/ 86805 h 2174363"/>
              <a:gd name="connsiteX15" fmla="*/ 1655156 w 2393793"/>
              <a:gd name="connsiteY15" fmla="*/ 379769 h 2174363"/>
              <a:gd name="connsiteX16" fmla="*/ 1530869 w 2393793"/>
              <a:gd name="connsiteY16" fmla="*/ 672732 h 2174363"/>
              <a:gd name="connsiteX17" fmla="*/ 1708422 w 2393793"/>
              <a:gd name="connsiteY17" fmla="*/ 672732 h 2174363"/>
              <a:gd name="connsiteX18" fmla="*/ 2090162 w 2393793"/>
              <a:gd name="connsiteY18" fmla="*/ 1205392 h 2174363"/>
              <a:gd name="connsiteX19" fmla="*/ 2338737 w 2393793"/>
              <a:gd name="connsiteY19" fmla="*/ 637221 h 2174363"/>
              <a:gd name="connsiteX20" fmla="*/ 2356492 w 2393793"/>
              <a:gd name="connsiteY20" fmla="*/ 1462844 h 2174363"/>
              <a:gd name="connsiteX21" fmla="*/ 2079195 w 2393793"/>
              <a:gd name="connsiteY21" fmla="*/ 1710318 h 2174363"/>
              <a:gd name="connsiteX22" fmla="*/ 2015057 w 2393793"/>
              <a:gd name="connsiteY22" fmla="*/ 1734373 h 2174363"/>
              <a:gd name="connsiteX23" fmla="*/ 2027916 w 2393793"/>
              <a:gd name="connsiteY23" fmla="*/ 1759362 h 2174363"/>
              <a:gd name="connsiteX24" fmla="*/ 2030976 w 2393793"/>
              <a:gd name="connsiteY24" fmla="*/ 1791318 h 2174363"/>
              <a:gd name="connsiteX25" fmla="*/ 1738013 w 2393793"/>
              <a:gd name="connsiteY25" fmla="*/ 2173058 h 2174363"/>
              <a:gd name="connsiteX26" fmla="*/ 1462805 w 2393793"/>
              <a:gd name="connsiteY26" fmla="*/ 1906728 h 2174363"/>
              <a:gd name="connsiteX27" fmla="*/ 1800157 w 2393793"/>
              <a:gd name="connsiteY27" fmla="*/ 1649275 h 2174363"/>
              <a:gd name="connsiteX28" fmla="*/ 1828248 w 2393793"/>
              <a:gd name="connsiteY28" fmla="*/ 1647030 h 2174363"/>
              <a:gd name="connsiteX29" fmla="*/ 1821613 w 2393793"/>
              <a:gd name="connsiteY29" fmla="*/ 1625416 h 2174363"/>
              <a:gd name="connsiteX30" fmla="*/ 1743933 w 2393793"/>
              <a:gd name="connsiteY30" fmla="*/ 1489477 h 2174363"/>
              <a:gd name="connsiteX31" fmla="*/ 1406581 w 2393793"/>
              <a:gd name="connsiteY31" fmla="*/ 1738052 h 2174363"/>
              <a:gd name="connsiteX32" fmla="*/ 1237905 w 2393793"/>
              <a:gd name="connsiteY32" fmla="*/ 1516110 h 2174363"/>
              <a:gd name="connsiteX33" fmla="*/ 962698 w 2393793"/>
              <a:gd name="connsiteY33" fmla="*/ 1782440 h 2174363"/>
              <a:gd name="connsiteX34" fmla="*/ 767389 w 2393793"/>
              <a:gd name="connsiteY34" fmla="*/ 1542743 h 2174363"/>
              <a:gd name="connsiteX35" fmla="*/ 652066 w 2393793"/>
              <a:gd name="connsiteY35" fmla="*/ 1625893 h 2174363"/>
              <a:gd name="connsiteX36" fmla="*/ 632063 w 2393793"/>
              <a:gd name="connsiteY36" fmla="*/ 1647683 h 2174363"/>
              <a:gd name="connsiteX37" fmla="*/ 651979 w 2393793"/>
              <a:gd name="connsiteY37" fmla="*/ 1649275 h 2174363"/>
              <a:gd name="connsiteX38" fmla="*/ 989331 w 2393793"/>
              <a:gd name="connsiteY38" fmla="*/ 1906728 h 2174363"/>
              <a:gd name="connsiteX39" fmla="*/ 714123 w 2393793"/>
              <a:gd name="connsiteY39" fmla="*/ 2173058 h 2174363"/>
              <a:gd name="connsiteX40" fmla="*/ 432838 w 2393793"/>
              <a:gd name="connsiteY40" fmla="*/ 1831996 h 2174363"/>
              <a:gd name="connsiteX41" fmla="*/ 423502 w 2393793"/>
              <a:gd name="connsiteY41" fmla="*/ 1799477 h 2174363"/>
              <a:gd name="connsiteX42" fmla="*/ 384496 w 2393793"/>
              <a:gd name="connsiteY42" fmla="*/ 1795185 h 2174363"/>
              <a:gd name="connsiteX43" fmla="*/ 74931 w 2393793"/>
              <a:gd name="connsiteY43" fmla="*/ 1533866 h 2174363"/>
              <a:gd name="connsiteX44" fmla="*/ 12787 w 2393793"/>
              <a:gd name="connsiteY44" fmla="*/ 797019 h 2174363"/>
              <a:gd name="connsiteX45" fmla="*/ 252484 w 2393793"/>
              <a:gd name="connsiteY45" fmla="*/ 672732 h 2174363"/>
              <a:gd name="connsiteX46" fmla="*/ 394527 w 2393793"/>
              <a:gd name="connsiteY46" fmla="*/ 1214269 h 2174363"/>
              <a:gd name="connsiteX47" fmla="*/ 634224 w 2393793"/>
              <a:gd name="connsiteY47" fmla="*/ 699365 h 2174363"/>
              <a:gd name="connsiteX48" fmla="*/ 847288 w 2393793"/>
              <a:gd name="connsiteY48" fmla="*/ 601710 h 2174363"/>
              <a:gd name="connsiteX49" fmla="*/ 660857 w 2393793"/>
              <a:gd name="connsiteY49" fmla="*/ 282113 h 2174363"/>
              <a:gd name="connsiteX50" fmla="*/ 748411 w 2393793"/>
              <a:gd name="connsiteY50" fmla="*/ 647 h 2174363"/>
              <a:gd name="connsiteX0" fmla="*/ 1407840 w 2393793"/>
              <a:gd name="connsiteY0" fmla="*/ 881109 h 2155371"/>
              <a:gd name="connsiteX1" fmla="*/ 1310186 w 2393793"/>
              <a:gd name="connsiteY1" fmla="*/ 1068843 h 2155371"/>
              <a:gd name="connsiteX2" fmla="*/ 1407840 w 2393793"/>
              <a:gd name="connsiteY2" fmla="*/ 1256577 h 2155371"/>
              <a:gd name="connsiteX3" fmla="*/ 1505494 w 2393793"/>
              <a:gd name="connsiteY3" fmla="*/ 1068843 h 2155371"/>
              <a:gd name="connsiteX4" fmla="*/ 1407840 w 2393793"/>
              <a:gd name="connsiteY4" fmla="*/ 881109 h 2155371"/>
              <a:gd name="connsiteX5" fmla="*/ 1007086 w 2393793"/>
              <a:gd name="connsiteY5" fmla="*/ 881109 h 2155371"/>
              <a:gd name="connsiteX6" fmla="*/ 909432 w 2393793"/>
              <a:gd name="connsiteY6" fmla="*/ 1068843 h 2155371"/>
              <a:gd name="connsiteX7" fmla="*/ 1007086 w 2393793"/>
              <a:gd name="connsiteY7" fmla="*/ 1256577 h 2155371"/>
              <a:gd name="connsiteX8" fmla="*/ 1104740 w 2393793"/>
              <a:gd name="connsiteY8" fmla="*/ 1068843 h 2155371"/>
              <a:gd name="connsiteX9" fmla="*/ 1007086 w 2393793"/>
              <a:gd name="connsiteY9" fmla="*/ 881109 h 2155371"/>
              <a:gd name="connsiteX10" fmla="*/ 712900 w 2393793"/>
              <a:gd name="connsiteY10" fmla="*/ 105942 h 2155371"/>
              <a:gd name="connsiteX11" fmla="*/ 856166 w 2393793"/>
              <a:gd name="connsiteY11" fmla="*/ 23425 h 2155371"/>
              <a:gd name="connsiteX12" fmla="*/ 1122496 w 2393793"/>
              <a:gd name="connsiteY12" fmla="*/ 600474 h 2155371"/>
              <a:gd name="connsiteX13" fmla="*/ 1308927 w 2393793"/>
              <a:gd name="connsiteY13" fmla="*/ 618229 h 2155371"/>
              <a:gd name="connsiteX14" fmla="*/ 1735055 w 2393793"/>
              <a:gd name="connsiteY14" fmla="*/ 67813 h 2155371"/>
              <a:gd name="connsiteX15" fmla="*/ 1655156 w 2393793"/>
              <a:gd name="connsiteY15" fmla="*/ 360777 h 2155371"/>
              <a:gd name="connsiteX16" fmla="*/ 1530869 w 2393793"/>
              <a:gd name="connsiteY16" fmla="*/ 653740 h 2155371"/>
              <a:gd name="connsiteX17" fmla="*/ 1708422 w 2393793"/>
              <a:gd name="connsiteY17" fmla="*/ 653740 h 2155371"/>
              <a:gd name="connsiteX18" fmla="*/ 2090162 w 2393793"/>
              <a:gd name="connsiteY18" fmla="*/ 1186400 h 2155371"/>
              <a:gd name="connsiteX19" fmla="*/ 2338737 w 2393793"/>
              <a:gd name="connsiteY19" fmla="*/ 618229 h 2155371"/>
              <a:gd name="connsiteX20" fmla="*/ 2356492 w 2393793"/>
              <a:gd name="connsiteY20" fmla="*/ 1443852 h 2155371"/>
              <a:gd name="connsiteX21" fmla="*/ 2079195 w 2393793"/>
              <a:gd name="connsiteY21" fmla="*/ 1691326 h 2155371"/>
              <a:gd name="connsiteX22" fmla="*/ 2015057 w 2393793"/>
              <a:gd name="connsiteY22" fmla="*/ 1715381 h 2155371"/>
              <a:gd name="connsiteX23" fmla="*/ 2027916 w 2393793"/>
              <a:gd name="connsiteY23" fmla="*/ 1740370 h 2155371"/>
              <a:gd name="connsiteX24" fmla="*/ 2030976 w 2393793"/>
              <a:gd name="connsiteY24" fmla="*/ 1772326 h 2155371"/>
              <a:gd name="connsiteX25" fmla="*/ 1738013 w 2393793"/>
              <a:gd name="connsiteY25" fmla="*/ 2154066 h 2155371"/>
              <a:gd name="connsiteX26" fmla="*/ 1462805 w 2393793"/>
              <a:gd name="connsiteY26" fmla="*/ 1887736 h 2155371"/>
              <a:gd name="connsiteX27" fmla="*/ 1800157 w 2393793"/>
              <a:gd name="connsiteY27" fmla="*/ 1630283 h 2155371"/>
              <a:gd name="connsiteX28" fmla="*/ 1828248 w 2393793"/>
              <a:gd name="connsiteY28" fmla="*/ 1628038 h 2155371"/>
              <a:gd name="connsiteX29" fmla="*/ 1821613 w 2393793"/>
              <a:gd name="connsiteY29" fmla="*/ 1606424 h 2155371"/>
              <a:gd name="connsiteX30" fmla="*/ 1743933 w 2393793"/>
              <a:gd name="connsiteY30" fmla="*/ 1470485 h 2155371"/>
              <a:gd name="connsiteX31" fmla="*/ 1406581 w 2393793"/>
              <a:gd name="connsiteY31" fmla="*/ 1719060 h 2155371"/>
              <a:gd name="connsiteX32" fmla="*/ 1237905 w 2393793"/>
              <a:gd name="connsiteY32" fmla="*/ 1497118 h 2155371"/>
              <a:gd name="connsiteX33" fmla="*/ 962698 w 2393793"/>
              <a:gd name="connsiteY33" fmla="*/ 1763448 h 2155371"/>
              <a:gd name="connsiteX34" fmla="*/ 767389 w 2393793"/>
              <a:gd name="connsiteY34" fmla="*/ 1523751 h 2155371"/>
              <a:gd name="connsiteX35" fmla="*/ 652066 w 2393793"/>
              <a:gd name="connsiteY35" fmla="*/ 1606901 h 2155371"/>
              <a:gd name="connsiteX36" fmla="*/ 632063 w 2393793"/>
              <a:gd name="connsiteY36" fmla="*/ 1628691 h 2155371"/>
              <a:gd name="connsiteX37" fmla="*/ 651979 w 2393793"/>
              <a:gd name="connsiteY37" fmla="*/ 1630283 h 2155371"/>
              <a:gd name="connsiteX38" fmla="*/ 989331 w 2393793"/>
              <a:gd name="connsiteY38" fmla="*/ 1887736 h 2155371"/>
              <a:gd name="connsiteX39" fmla="*/ 714123 w 2393793"/>
              <a:gd name="connsiteY39" fmla="*/ 2154066 h 2155371"/>
              <a:gd name="connsiteX40" fmla="*/ 432838 w 2393793"/>
              <a:gd name="connsiteY40" fmla="*/ 1813004 h 2155371"/>
              <a:gd name="connsiteX41" fmla="*/ 423502 w 2393793"/>
              <a:gd name="connsiteY41" fmla="*/ 1780485 h 2155371"/>
              <a:gd name="connsiteX42" fmla="*/ 384496 w 2393793"/>
              <a:gd name="connsiteY42" fmla="*/ 1776193 h 2155371"/>
              <a:gd name="connsiteX43" fmla="*/ 74931 w 2393793"/>
              <a:gd name="connsiteY43" fmla="*/ 1514874 h 2155371"/>
              <a:gd name="connsiteX44" fmla="*/ 12787 w 2393793"/>
              <a:gd name="connsiteY44" fmla="*/ 778027 h 2155371"/>
              <a:gd name="connsiteX45" fmla="*/ 252484 w 2393793"/>
              <a:gd name="connsiteY45" fmla="*/ 653740 h 2155371"/>
              <a:gd name="connsiteX46" fmla="*/ 394527 w 2393793"/>
              <a:gd name="connsiteY46" fmla="*/ 1195277 h 2155371"/>
              <a:gd name="connsiteX47" fmla="*/ 634224 w 2393793"/>
              <a:gd name="connsiteY47" fmla="*/ 680373 h 2155371"/>
              <a:gd name="connsiteX48" fmla="*/ 847288 w 2393793"/>
              <a:gd name="connsiteY48" fmla="*/ 582718 h 2155371"/>
              <a:gd name="connsiteX49" fmla="*/ 660857 w 2393793"/>
              <a:gd name="connsiteY49" fmla="*/ 263121 h 2155371"/>
              <a:gd name="connsiteX50" fmla="*/ 712900 w 2393793"/>
              <a:gd name="connsiteY50" fmla="*/ 105942 h 2155371"/>
              <a:gd name="connsiteX0" fmla="*/ 1407840 w 2393793"/>
              <a:gd name="connsiteY0" fmla="*/ 818414 h 2092676"/>
              <a:gd name="connsiteX1" fmla="*/ 1310186 w 2393793"/>
              <a:gd name="connsiteY1" fmla="*/ 1006148 h 2092676"/>
              <a:gd name="connsiteX2" fmla="*/ 1407840 w 2393793"/>
              <a:gd name="connsiteY2" fmla="*/ 1193882 h 2092676"/>
              <a:gd name="connsiteX3" fmla="*/ 1505494 w 2393793"/>
              <a:gd name="connsiteY3" fmla="*/ 1006148 h 2092676"/>
              <a:gd name="connsiteX4" fmla="*/ 1407840 w 2393793"/>
              <a:gd name="connsiteY4" fmla="*/ 818414 h 2092676"/>
              <a:gd name="connsiteX5" fmla="*/ 1007086 w 2393793"/>
              <a:gd name="connsiteY5" fmla="*/ 818414 h 2092676"/>
              <a:gd name="connsiteX6" fmla="*/ 909432 w 2393793"/>
              <a:gd name="connsiteY6" fmla="*/ 1006148 h 2092676"/>
              <a:gd name="connsiteX7" fmla="*/ 1007086 w 2393793"/>
              <a:gd name="connsiteY7" fmla="*/ 1193882 h 2092676"/>
              <a:gd name="connsiteX8" fmla="*/ 1104740 w 2393793"/>
              <a:gd name="connsiteY8" fmla="*/ 1006148 h 2092676"/>
              <a:gd name="connsiteX9" fmla="*/ 1007086 w 2393793"/>
              <a:gd name="connsiteY9" fmla="*/ 818414 h 2092676"/>
              <a:gd name="connsiteX10" fmla="*/ 712900 w 2393793"/>
              <a:gd name="connsiteY10" fmla="*/ 43247 h 2092676"/>
              <a:gd name="connsiteX11" fmla="*/ 873921 w 2393793"/>
              <a:gd name="connsiteY11" fmla="*/ 102772 h 2092676"/>
              <a:gd name="connsiteX12" fmla="*/ 1122496 w 2393793"/>
              <a:gd name="connsiteY12" fmla="*/ 537779 h 2092676"/>
              <a:gd name="connsiteX13" fmla="*/ 1308927 w 2393793"/>
              <a:gd name="connsiteY13" fmla="*/ 555534 h 2092676"/>
              <a:gd name="connsiteX14" fmla="*/ 1735055 w 2393793"/>
              <a:gd name="connsiteY14" fmla="*/ 5118 h 2092676"/>
              <a:gd name="connsiteX15" fmla="*/ 1655156 w 2393793"/>
              <a:gd name="connsiteY15" fmla="*/ 298082 h 2092676"/>
              <a:gd name="connsiteX16" fmla="*/ 1530869 w 2393793"/>
              <a:gd name="connsiteY16" fmla="*/ 591045 h 2092676"/>
              <a:gd name="connsiteX17" fmla="*/ 1708422 w 2393793"/>
              <a:gd name="connsiteY17" fmla="*/ 591045 h 2092676"/>
              <a:gd name="connsiteX18" fmla="*/ 2090162 w 2393793"/>
              <a:gd name="connsiteY18" fmla="*/ 1123705 h 2092676"/>
              <a:gd name="connsiteX19" fmla="*/ 2338737 w 2393793"/>
              <a:gd name="connsiteY19" fmla="*/ 555534 h 2092676"/>
              <a:gd name="connsiteX20" fmla="*/ 2356492 w 2393793"/>
              <a:gd name="connsiteY20" fmla="*/ 1381157 h 2092676"/>
              <a:gd name="connsiteX21" fmla="*/ 2079195 w 2393793"/>
              <a:gd name="connsiteY21" fmla="*/ 1628631 h 2092676"/>
              <a:gd name="connsiteX22" fmla="*/ 2015057 w 2393793"/>
              <a:gd name="connsiteY22" fmla="*/ 1652686 h 2092676"/>
              <a:gd name="connsiteX23" fmla="*/ 2027916 w 2393793"/>
              <a:gd name="connsiteY23" fmla="*/ 1677675 h 2092676"/>
              <a:gd name="connsiteX24" fmla="*/ 2030976 w 2393793"/>
              <a:gd name="connsiteY24" fmla="*/ 1709631 h 2092676"/>
              <a:gd name="connsiteX25" fmla="*/ 1738013 w 2393793"/>
              <a:gd name="connsiteY25" fmla="*/ 2091371 h 2092676"/>
              <a:gd name="connsiteX26" fmla="*/ 1462805 w 2393793"/>
              <a:gd name="connsiteY26" fmla="*/ 1825041 h 2092676"/>
              <a:gd name="connsiteX27" fmla="*/ 1800157 w 2393793"/>
              <a:gd name="connsiteY27" fmla="*/ 1567588 h 2092676"/>
              <a:gd name="connsiteX28" fmla="*/ 1828248 w 2393793"/>
              <a:gd name="connsiteY28" fmla="*/ 1565343 h 2092676"/>
              <a:gd name="connsiteX29" fmla="*/ 1821613 w 2393793"/>
              <a:gd name="connsiteY29" fmla="*/ 1543729 h 2092676"/>
              <a:gd name="connsiteX30" fmla="*/ 1743933 w 2393793"/>
              <a:gd name="connsiteY30" fmla="*/ 1407790 h 2092676"/>
              <a:gd name="connsiteX31" fmla="*/ 1406581 w 2393793"/>
              <a:gd name="connsiteY31" fmla="*/ 1656365 h 2092676"/>
              <a:gd name="connsiteX32" fmla="*/ 1237905 w 2393793"/>
              <a:gd name="connsiteY32" fmla="*/ 1434423 h 2092676"/>
              <a:gd name="connsiteX33" fmla="*/ 962698 w 2393793"/>
              <a:gd name="connsiteY33" fmla="*/ 1700753 h 2092676"/>
              <a:gd name="connsiteX34" fmla="*/ 767389 w 2393793"/>
              <a:gd name="connsiteY34" fmla="*/ 1461056 h 2092676"/>
              <a:gd name="connsiteX35" fmla="*/ 652066 w 2393793"/>
              <a:gd name="connsiteY35" fmla="*/ 1544206 h 2092676"/>
              <a:gd name="connsiteX36" fmla="*/ 632063 w 2393793"/>
              <a:gd name="connsiteY36" fmla="*/ 1565996 h 2092676"/>
              <a:gd name="connsiteX37" fmla="*/ 651979 w 2393793"/>
              <a:gd name="connsiteY37" fmla="*/ 1567588 h 2092676"/>
              <a:gd name="connsiteX38" fmla="*/ 989331 w 2393793"/>
              <a:gd name="connsiteY38" fmla="*/ 1825041 h 2092676"/>
              <a:gd name="connsiteX39" fmla="*/ 714123 w 2393793"/>
              <a:gd name="connsiteY39" fmla="*/ 2091371 h 2092676"/>
              <a:gd name="connsiteX40" fmla="*/ 432838 w 2393793"/>
              <a:gd name="connsiteY40" fmla="*/ 1750309 h 2092676"/>
              <a:gd name="connsiteX41" fmla="*/ 423502 w 2393793"/>
              <a:gd name="connsiteY41" fmla="*/ 1717790 h 2092676"/>
              <a:gd name="connsiteX42" fmla="*/ 384496 w 2393793"/>
              <a:gd name="connsiteY42" fmla="*/ 1713498 h 2092676"/>
              <a:gd name="connsiteX43" fmla="*/ 74931 w 2393793"/>
              <a:gd name="connsiteY43" fmla="*/ 1452179 h 2092676"/>
              <a:gd name="connsiteX44" fmla="*/ 12787 w 2393793"/>
              <a:gd name="connsiteY44" fmla="*/ 715332 h 2092676"/>
              <a:gd name="connsiteX45" fmla="*/ 252484 w 2393793"/>
              <a:gd name="connsiteY45" fmla="*/ 591045 h 2092676"/>
              <a:gd name="connsiteX46" fmla="*/ 394527 w 2393793"/>
              <a:gd name="connsiteY46" fmla="*/ 1132582 h 2092676"/>
              <a:gd name="connsiteX47" fmla="*/ 634224 w 2393793"/>
              <a:gd name="connsiteY47" fmla="*/ 617678 h 2092676"/>
              <a:gd name="connsiteX48" fmla="*/ 847288 w 2393793"/>
              <a:gd name="connsiteY48" fmla="*/ 520023 h 2092676"/>
              <a:gd name="connsiteX49" fmla="*/ 660857 w 2393793"/>
              <a:gd name="connsiteY49" fmla="*/ 200426 h 2092676"/>
              <a:gd name="connsiteX50" fmla="*/ 712900 w 2393793"/>
              <a:gd name="connsiteY50" fmla="*/ 43247 h 209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93793" h="2092676">
                <a:moveTo>
                  <a:pt x="1407840" y="818414"/>
                </a:moveTo>
                <a:cubicBezTo>
                  <a:pt x="1353907" y="818414"/>
                  <a:pt x="1310186" y="902465"/>
                  <a:pt x="1310186" y="1006148"/>
                </a:cubicBezTo>
                <a:cubicBezTo>
                  <a:pt x="1310186" y="1109831"/>
                  <a:pt x="1353907" y="1193882"/>
                  <a:pt x="1407840" y="1193882"/>
                </a:cubicBezTo>
                <a:cubicBezTo>
                  <a:pt x="1461773" y="1193882"/>
                  <a:pt x="1505494" y="1109831"/>
                  <a:pt x="1505494" y="1006148"/>
                </a:cubicBezTo>
                <a:cubicBezTo>
                  <a:pt x="1505494" y="902465"/>
                  <a:pt x="1461773" y="818414"/>
                  <a:pt x="1407840" y="818414"/>
                </a:cubicBezTo>
                <a:close/>
                <a:moveTo>
                  <a:pt x="1007086" y="818414"/>
                </a:moveTo>
                <a:cubicBezTo>
                  <a:pt x="953153" y="818414"/>
                  <a:pt x="909432" y="902465"/>
                  <a:pt x="909432" y="1006148"/>
                </a:cubicBezTo>
                <a:cubicBezTo>
                  <a:pt x="909432" y="1109831"/>
                  <a:pt x="953153" y="1193882"/>
                  <a:pt x="1007086" y="1193882"/>
                </a:cubicBezTo>
                <a:cubicBezTo>
                  <a:pt x="1061019" y="1193882"/>
                  <a:pt x="1104740" y="1109831"/>
                  <a:pt x="1104740" y="1006148"/>
                </a:cubicBezTo>
                <a:cubicBezTo>
                  <a:pt x="1104740" y="902465"/>
                  <a:pt x="1061019" y="818414"/>
                  <a:pt x="1007086" y="818414"/>
                </a:cubicBezTo>
                <a:close/>
                <a:moveTo>
                  <a:pt x="712900" y="43247"/>
                </a:moveTo>
                <a:cubicBezTo>
                  <a:pt x="750951" y="39588"/>
                  <a:pt x="805655" y="20350"/>
                  <a:pt x="873921" y="102772"/>
                </a:cubicBezTo>
                <a:cubicBezTo>
                  <a:pt x="942187" y="185194"/>
                  <a:pt x="1049995" y="462319"/>
                  <a:pt x="1122496" y="537779"/>
                </a:cubicBezTo>
                <a:cubicBezTo>
                  <a:pt x="1194997" y="613239"/>
                  <a:pt x="1206834" y="644311"/>
                  <a:pt x="1308927" y="555534"/>
                </a:cubicBezTo>
                <a:cubicBezTo>
                  <a:pt x="1411020" y="466757"/>
                  <a:pt x="1677350" y="48027"/>
                  <a:pt x="1735055" y="5118"/>
                </a:cubicBezTo>
                <a:cubicBezTo>
                  <a:pt x="1792760" y="-37791"/>
                  <a:pt x="1689187" y="200428"/>
                  <a:pt x="1655156" y="298082"/>
                </a:cubicBezTo>
                <a:cubicBezTo>
                  <a:pt x="1621125" y="395736"/>
                  <a:pt x="1521991" y="542218"/>
                  <a:pt x="1530869" y="591045"/>
                </a:cubicBezTo>
                <a:cubicBezTo>
                  <a:pt x="1539747" y="639872"/>
                  <a:pt x="1615207" y="502269"/>
                  <a:pt x="1708422" y="591045"/>
                </a:cubicBezTo>
                <a:cubicBezTo>
                  <a:pt x="1801637" y="679821"/>
                  <a:pt x="1985110" y="1129624"/>
                  <a:pt x="2090162" y="1123705"/>
                </a:cubicBezTo>
                <a:cubicBezTo>
                  <a:pt x="2195215" y="1117787"/>
                  <a:pt x="2294349" y="512625"/>
                  <a:pt x="2338737" y="555534"/>
                </a:cubicBezTo>
                <a:cubicBezTo>
                  <a:pt x="2383125" y="598443"/>
                  <a:pt x="2427513" y="1194726"/>
                  <a:pt x="2356492" y="1381157"/>
                </a:cubicBezTo>
                <a:cubicBezTo>
                  <a:pt x="2312104" y="1497677"/>
                  <a:pt x="2189689" y="1581251"/>
                  <a:pt x="2079195" y="1628631"/>
                </a:cubicBezTo>
                <a:lnTo>
                  <a:pt x="2015057" y="1652686"/>
                </a:lnTo>
                <a:lnTo>
                  <a:pt x="2027916" y="1677675"/>
                </a:lnTo>
                <a:cubicBezTo>
                  <a:pt x="2031115" y="1688015"/>
                  <a:pt x="2032271" y="1698719"/>
                  <a:pt x="2030976" y="1709631"/>
                </a:cubicBezTo>
                <a:cubicBezTo>
                  <a:pt x="2020619" y="1796928"/>
                  <a:pt x="1832708" y="2072136"/>
                  <a:pt x="1738013" y="2091371"/>
                </a:cubicBezTo>
                <a:cubicBezTo>
                  <a:pt x="1643318" y="2110606"/>
                  <a:pt x="1445050" y="1912338"/>
                  <a:pt x="1462805" y="1825041"/>
                </a:cubicBezTo>
                <a:cubicBezTo>
                  <a:pt x="1480560" y="1737744"/>
                  <a:pt x="1705462" y="1586823"/>
                  <a:pt x="1800157" y="1567588"/>
                </a:cubicBezTo>
                <a:lnTo>
                  <a:pt x="1828248" y="1565343"/>
                </a:lnTo>
                <a:lnTo>
                  <a:pt x="1821613" y="1543729"/>
                </a:lnTo>
                <a:cubicBezTo>
                  <a:pt x="1802748" y="1476962"/>
                  <a:pt x="1786102" y="1409270"/>
                  <a:pt x="1743933" y="1407790"/>
                </a:cubicBezTo>
                <a:cubicBezTo>
                  <a:pt x="1659595" y="1404831"/>
                  <a:pt x="1490919" y="1651926"/>
                  <a:pt x="1406581" y="1656365"/>
                </a:cubicBezTo>
                <a:cubicBezTo>
                  <a:pt x="1322243" y="1660804"/>
                  <a:pt x="1311886" y="1427025"/>
                  <a:pt x="1237905" y="1434423"/>
                </a:cubicBezTo>
                <a:cubicBezTo>
                  <a:pt x="1163925" y="1441821"/>
                  <a:pt x="1041117" y="1696314"/>
                  <a:pt x="962698" y="1700753"/>
                </a:cubicBezTo>
                <a:cubicBezTo>
                  <a:pt x="884279" y="1705192"/>
                  <a:pt x="856166" y="1458097"/>
                  <a:pt x="767389" y="1461056"/>
                </a:cubicBezTo>
                <a:cubicBezTo>
                  <a:pt x="734098" y="1462166"/>
                  <a:pt x="694564" y="1498856"/>
                  <a:pt x="652066" y="1544206"/>
                </a:cubicBezTo>
                <a:lnTo>
                  <a:pt x="632063" y="1565996"/>
                </a:lnTo>
                <a:lnTo>
                  <a:pt x="651979" y="1567588"/>
                </a:lnTo>
                <a:cubicBezTo>
                  <a:pt x="746674" y="1586823"/>
                  <a:pt x="971576" y="1737744"/>
                  <a:pt x="989331" y="1825041"/>
                </a:cubicBezTo>
                <a:cubicBezTo>
                  <a:pt x="1007086" y="1912338"/>
                  <a:pt x="808818" y="2110606"/>
                  <a:pt x="714123" y="2091371"/>
                </a:cubicBezTo>
                <a:cubicBezTo>
                  <a:pt x="631265" y="2074541"/>
                  <a:pt x="477038" y="1861731"/>
                  <a:pt x="432838" y="1750309"/>
                </a:cubicBezTo>
                <a:lnTo>
                  <a:pt x="423502" y="1717790"/>
                </a:lnTo>
                <a:lnTo>
                  <a:pt x="384496" y="1713498"/>
                </a:lnTo>
                <a:cubicBezTo>
                  <a:pt x="273661" y="1691530"/>
                  <a:pt x="135780" y="1598476"/>
                  <a:pt x="74931" y="1452179"/>
                </a:cubicBezTo>
                <a:cubicBezTo>
                  <a:pt x="5389" y="1284983"/>
                  <a:pt x="-16805" y="858854"/>
                  <a:pt x="12787" y="715332"/>
                </a:cubicBezTo>
                <a:cubicBezTo>
                  <a:pt x="42379" y="571810"/>
                  <a:pt x="188861" y="521503"/>
                  <a:pt x="252484" y="591045"/>
                </a:cubicBezTo>
                <a:cubicBezTo>
                  <a:pt x="316107" y="660587"/>
                  <a:pt x="330904" y="1128143"/>
                  <a:pt x="394527" y="1132582"/>
                </a:cubicBezTo>
                <a:cubicBezTo>
                  <a:pt x="458150" y="1137021"/>
                  <a:pt x="558764" y="719771"/>
                  <a:pt x="634224" y="617678"/>
                </a:cubicBezTo>
                <a:cubicBezTo>
                  <a:pt x="709684" y="515585"/>
                  <a:pt x="848768" y="617677"/>
                  <a:pt x="847288" y="520023"/>
                </a:cubicBezTo>
                <a:cubicBezTo>
                  <a:pt x="845808" y="422369"/>
                  <a:pt x="659377" y="293641"/>
                  <a:pt x="660857" y="200426"/>
                </a:cubicBezTo>
                <a:cubicBezTo>
                  <a:pt x="661782" y="142167"/>
                  <a:pt x="649482" y="49345"/>
                  <a:pt x="712900" y="43247"/>
                </a:cubicBezTo>
                <a:close/>
              </a:path>
            </a:pathLst>
          </a:cu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2CB972EB-5906-40DA-A6CD-6F96BEC23439}"/>
              </a:ext>
            </a:extLst>
          </p:cNvPr>
          <p:cNvSpPr txBox="1"/>
          <p:nvPr/>
        </p:nvSpPr>
        <p:spPr>
          <a:xfrm>
            <a:off x="783937" y="5951767"/>
            <a:ext cx="1899429" cy="276999"/>
          </a:xfrm>
          <a:prstGeom prst="rect">
            <a:avLst/>
          </a:prstGeom>
          <a:noFill/>
        </p:spPr>
        <p:txBody>
          <a:bodyPr wrap="square" lIns="0" tIns="0" rIns="0" bIns="0" rtlCol="0">
            <a:spAutoFit/>
          </a:bodyPr>
          <a:lstStyle/>
          <a:p>
            <a:pPr algn="ctr"/>
            <a:r>
              <a:rPr lang="en-GB" b="1" dirty="0"/>
              <a:t>Monster photo</a:t>
            </a:r>
          </a:p>
        </p:txBody>
      </p:sp>
      <p:sp>
        <p:nvSpPr>
          <p:cNvPr id="18" name="TextBox 17">
            <a:extLst>
              <a:ext uri="{FF2B5EF4-FFF2-40B4-BE49-F238E27FC236}">
                <a16:creationId xmlns:a16="http://schemas.microsoft.com/office/drawing/2014/main" id="{7C73FD9B-D983-49F5-AC23-A559288741BE}"/>
              </a:ext>
            </a:extLst>
          </p:cNvPr>
          <p:cNvSpPr txBox="1"/>
          <p:nvPr/>
        </p:nvSpPr>
        <p:spPr>
          <a:xfrm>
            <a:off x="6383349" y="5951767"/>
            <a:ext cx="2157402" cy="276999"/>
          </a:xfrm>
          <a:prstGeom prst="rect">
            <a:avLst/>
          </a:prstGeom>
          <a:noFill/>
        </p:spPr>
        <p:txBody>
          <a:bodyPr wrap="square" lIns="0" tIns="0" rIns="0" bIns="0" rtlCol="0">
            <a:spAutoFit/>
          </a:bodyPr>
          <a:lstStyle/>
          <a:p>
            <a:pPr algn="ctr"/>
            <a:r>
              <a:rPr lang="en-GB" b="1" dirty="0"/>
              <a:t>Monster pattern</a:t>
            </a:r>
          </a:p>
        </p:txBody>
      </p:sp>
    </p:spTree>
    <p:extLst>
      <p:ext uri="{BB962C8B-B14F-4D97-AF65-F5344CB8AC3E}">
        <p14:creationId xmlns:p14="http://schemas.microsoft.com/office/powerpoint/2010/main" val="426890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32B3BB-0AB8-4258-A426-FA18B71D5B5A}"/>
              </a:ext>
            </a:extLst>
          </p:cNvPr>
          <p:cNvSpPr>
            <a:spLocks noGrp="1"/>
          </p:cNvSpPr>
          <p:nvPr>
            <p:ph type="body" sz="quarter" idx="13"/>
          </p:nvPr>
        </p:nvSpPr>
        <p:spPr/>
        <p:txBody>
          <a:bodyPr/>
          <a:lstStyle/>
          <a:p>
            <a:r>
              <a:rPr lang="en-GB" dirty="0"/>
              <a:t>Detecting a monster</a:t>
            </a:r>
          </a:p>
        </p:txBody>
      </p:sp>
      <p:sp>
        <p:nvSpPr>
          <p:cNvPr id="3" name="Text Placeholder 2">
            <a:extLst>
              <a:ext uri="{FF2B5EF4-FFF2-40B4-BE49-F238E27FC236}">
                <a16:creationId xmlns:a16="http://schemas.microsoft.com/office/drawing/2014/main" id="{871D37B4-39FF-41B4-82CF-F462B47A4BEB}"/>
              </a:ext>
            </a:extLst>
          </p:cNvPr>
          <p:cNvSpPr>
            <a:spLocks noGrp="1"/>
          </p:cNvSpPr>
          <p:nvPr>
            <p:ph type="body" sz="quarter" idx="14"/>
          </p:nvPr>
        </p:nvSpPr>
        <p:spPr/>
        <p:txBody>
          <a:bodyPr/>
          <a:lstStyle/>
          <a:p>
            <a:r>
              <a:rPr lang="en-GB" dirty="0"/>
              <a:t>Would the monster on the left match the pattern on the right?</a:t>
            </a:r>
          </a:p>
          <a:p>
            <a:pPr lvl="1"/>
            <a:r>
              <a:rPr lang="en-GB" dirty="0"/>
              <a:t>We can compare each pixel of the monster photo with the monster pattern – half or more green matches a black pixel</a:t>
            </a:r>
          </a:p>
          <a:p>
            <a:pPr lvl="1"/>
            <a:r>
              <a:rPr lang="en-GB" dirty="0"/>
              <a:t>The grid has 91 pixels and 5 are not matches</a:t>
            </a:r>
          </a:p>
          <a:p>
            <a:pPr lvl="1"/>
            <a:r>
              <a:rPr lang="en-GB" dirty="0">
                <a:solidFill>
                  <a:srgbClr val="FF0000"/>
                </a:solidFill>
              </a:rPr>
              <a:t>The match is therefore (91-5)/91 = 95%</a:t>
            </a:r>
          </a:p>
        </p:txBody>
      </p:sp>
      <p:graphicFrame>
        <p:nvGraphicFramePr>
          <p:cNvPr id="5" name="Table 4">
            <a:extLst>
              <a:ext uri="{FF2B5EF4-FFF2-40B4-BE49-F238E27FC236}">
                <a16:creationId xmlns:a16="http://schemas.microsoft.com/office/drawing/2014/main" id="{CB0BA031-03EF-4F7A-84B2-57714E56604C}"/>
              </a:ext>
            </a:extLst>
          </p:cNvPr>
          <p:cNvGraphicFramePr>
            <a:graphicFrameLocks noGrp="1"/>
          </p:cNvGraphicFramePr>
          <p:nvPr>
            <p:extLst>
              <p:ext uri="{D42A27DB-BD31-4B8C-83A1-F6EECF244321}">
                <p14:modId xmlns:p14="http://schemas.microsoft.com/office/powerpoint/2010/main" val="2936325868"/>
              </p:ext>
            </p:extLst>
          </p:nvPr>
        </p:nvGraphicFramePr>
        <p:xfrm>
          <a:off x="6383348" y="4248978"/>
          <a:ext cx="2157402" cy="1593795"/>
        </p:xfrm>
        <a:graphic>
          <a:graphicData uri="http://schemas.openxmlformats.org/drawingml/2006/table">
            <a:tbl>
              <a:tblPr firstRow="1" bandRow="1">
                <a:tableStyleId>{5940675A-B579-460E-94D1-54222C63F5DA}</a:tableStyleId>
              </a:tblPr>
              <a:tblGrid>
                <a:gridCol w="165954">
                  <a:extLst>
                    <a:ext uri="{9D8B030D-6E8A-4147-A177-3AD203B41FA5}">
                      <a16:colId xmlns:a16="http://schemas.microsoft.com/office/drawing/2014/main" val="1948943365"/>
                    </a:ext>
                  </a:extLst>
                </a:gridCol>
                <a:gridCol w="165954">
                  <a:extLst>
                    <a:ext uri="{9D8B030D-6E8A-4147-A177-3AD203B41FA5}">
                      <a16:colId xmlns:a16="http://schemas.microsoft.com/office/drawing/2014/main" val="2729804015"/>
                    </a:ext>
                  </a:extLst>
                </a:gridCol>
                <a:gridCol w="165954">
                  <a:extLst>
                    <a:ext uri="{9D8B030D-6E8A-4147-A177-3AD203B41FA5}">
                      <a16:colId xmlns:a16="http://schemas.microsoft.com/office/drawing/2014/main" val="2739328981"/>
                    </a:ext>
                  </a:extLst>
                </a:gridCol>
                <a:gridCol w="165954">
                  <a:extLst>
                    <a:ext uri="{9D8B030D-6E8A-4147-A177-3AD203B41FA5}">
                      <a16:colId xmlns:a16="http://schemas.microsoft.com/office/drawing/2014/main" val="2657606112"/>
                    </a:ext>
                  </a:extLst>
                </a:gridCol>
                <a:gridCol w="165954">
                  <a:extLst>
                    <a:ext uri="{9D8B030D-6E8A-4147-A177-3AD203B41FA5}">
                      <a16:colId xmlns:a16="http://schemas.microsoft.com/office/drawing/2014/main" val="3081122539"/>
                    </a:ext>
                  </a:extLst>
                </a:gridCol>
                <a:gridCol w="165954">
                  <a:extLst>
                    <a:ext uri="{9D8B030D-6E8A-4147-A177-3AD203B41FA5}">
                      <a16:colId xmlns:a16="http://schemas.microsoft.com/office/drawing/2014/main" val="1447144791"/>
                    </a:ext>
                  </a:extLst>
                </a:gridCol>
                <a:gridCol w="165954">
                  <a:extLst>
                    <a:ext uri="{9D8B030D-6E8A-4147-A177-3AD203B41FA5}">
                      <a16:colId xmlns:a16="http://schemas.microsoft.com/office/drawing/2014/main" val="2430935250"/>
                    </a:ext>
                  </a:extLst>
                </a:gridCol>
                <a:gridCol w="165954">
                  <a:extLst>
                    <a:ext uri="{9D8B030D-6E8A-4147-A177-3AD203B41FA5}">
                      <a16:colId xmlns:a16="http://schemas.microsoft.com/office/drawing/2014/main" val="278826966"/>
                    </a:ext>
                  </a:extLst>
                </a:gridCol>
                <a:gridCol w="165954">
                  <a:extLst>
                    <a:ext uri="{9D8B030D-6E8A-4147-A177-3AD203B41FA5}">
                      <a16:colId xmlns:a16="http://schemas.microsoft.com/office/drawing/2014/main" val="3483168461"/>
                    </a:ext>
                  </a:extLst>
                </a:gridCol>
                <a:gridCol w="165954">
                  <a:extLst>
                    <a:ext uri="{9D8B030D-6E8A-4147-A177-3AD203B41FA5}">
                      <a16:colId xmlns:a16="http://schemas.microsoft.com/office/drawing/2014/main" val="120830590"/>
                    </a:ext>
                  </a:extLst>
                </a:gridCol>
                <a:gridCol w="165954">
                  <a:extLst>
                    <a:ext uri="{9D8B030D-6E8A-4147-A177-3AD203B41FA5}">
                      <a16:colId xmlns:a16="http://schemas.microsoft.com/office/drawing/2014/main" val="4286390068"/>
                    </a:ext>
                  </a:extLst>
                </a:gridCol>
                <a:gridCol w="165954">
                  <a:extLst>
                    <a:ext uri="{9D8B030D-6E8A-4147-A177-3AD203B41FA5}">
                      <a16:colId xmlns:a16="http://schemas.microsoft.com/office/drawing/2014/main" val="1160296529"/>
                    </a:ext>
                  </a:extLst>
                </a:gridCol>
                <a:gridCol w="165954">
                  <a:extLst>
                    <a:ext uri="{9D8B030D-6E8A-4147-A177-3AD203B41FA5}">
                      <a16:colId xmlns:a16="http://schemas.microsoft.com/office/drawing/2014/main" val="1554637006"/>
                    </a:ext>
                  </a:extLst>
                </a:gridCol>
              </a:tblGrid>
              <a:tr h="227685">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a:p>
                  </a:txBody>
                  <a:tcPr marL="70277" marR="70277" marT="35139" marB="35139"/>
                </a:tc>
                <a:extLst>
                  <a:ext uri="{0D108BD9-81ED-4DB2-BD59-A6C34878D82A}">
                    <a16:rowId xmlns:a16="http://schemas.microsoft.com/office/drawing/2014/main" val="3147444369"/>
                  </a:ext>
                </a:extLst>
              </a:tr>
              <a:tr h="227685">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a:p>
                  </a:txBody>
                  <a:tcPr marL="70277" marR="70277" marT="35139" marB="35139"/>
                </a:tc>
                <a:tc>
                  <a:txBody>
                    <a:bodyPr/>
                    <a:lstStyle/>
                    <a:p>
                      <a:endParaRPr lang="en-GB" sz="600"/>
                    </a:p>
                  </a:txBody>
                  <a:tcPr marL="70277" marR="70277" marT="35139" marB="35139"/>
                </a:tc>
                <a:extLst>
                  <a:ext uri="{0D108BD9-81ED-4DB2-BD59-A6C34878D82A}">
                    <a16:rowId xmlns:a16="http://schemas.microsoft.com/office/drawing/2014/main" val="1677794457"/>
                  </a:ext>
                </a:extLst>
              </a:tr>
              <a:tr h="227685">
                <a:tc>
                  <a:txBody>
                    <a:bodyPr/>
                    <a:lstStyle/>
                    <a:p>
                      <a:endParaRPr lang="en-GB" sz="60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a:p>
                  </a:txBody>
                  <a:tcPr marL="70277" marR="70277" marT="35139" marB="35139"/>
                </a:tc>
                <a:extLst>
                  <a:ext uri="{0D108BD9-81ED-4DB2-BD59-A6C34878D82A}">
                    <a16:rowId xmlns:a16="http://schemas.microsoft.com/office/drawing/2014/main" val="1896408937"/>
                  </a:ext>
                </a:extLst>
              </a:tr>
              <a:tr h="227685">
                <a:tc>
                  <a:txBody>
                    <a:bodyPr/>
                    <a:lstStyle/>
                    <a:p>
                      <a:endParaRPr lang="en-GB" sz="60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a:p>
                  </a:txBody>
                  <a:tcPr marL="70277" marR="70277" marT="35139" marB="35139"/>
                </a:tc>
                <a:extLst>
                  <a:ext uri="{0D108BD9-81ED-4DB2-BD59-A6C34878D82A}">
                    <a16:rowId xmlns:a16="http://schemas.microsoft.com/office/drawing/2014/main" val="3025601281"/>
                  </a:ext>
                </a:extLst>
              </a:tr>
              <a:tr h="227685">
                <a:tc>
                  <a:txBody>
                    <a:bodyPr/>
                    <a:lstStyle/>
                    <a:p>
                      <a:endParaRPr lang="en-GB" sz="60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extLst>
                  <a:ext uri="{0D108BD9-81ED-4DB2-BD59-A6C34878D82A}">
                    <a16:rowId xmlns:a16="http://schemas.microsoft.com/office/drawing/2014/main" val="2358287281"/>
                  </a:ext>
                </a:extLst>
              </a:tr>
              <a:tr h="227685">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tc>
                <a:extLst>
                  <a:ext uri="{0D108BD9-81ED-4DB2-BD59-A6C34878D82A}">
                    <a16:rowId xmlns:a16="http://schemas.microsoft.com/office/drawing/2014/main" val="1238431499"/>
                  </a:ext>
                </a:extLst>
              </a:tr>
              <a:tr h="227685">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solidFill>
                      <a:schemeClr val="tx1"/>
                    </a:solidFill>
                  </a:tcPr>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tc>
                  <a:txBody>
                    <a:bodyPr/>
                    <a:lstStyle/>
                    <a:p>
                      <a:endParaRPr lang="en-GB" sz="600" dirty="0"/>
                    </a:p>
                  </a:txBody>
                  <a:tcPr marL="70277" marR="70277" marT="35139" marB="35139"/>
                </a:tc>
                <a:extLst>
                  <a:ext uri="{0D108BD9-81ED-4DB2-BD59-A6C34878D82A}">
                    <a16:rowId xmlns:a16="http://schemas.microsoft.com/office/drawing/2014/main" val="1003290170"/>
                  </a:ext>
                </a:extLst>
              </a:tr>
            </a:tbl>
          </a:graphicData>
        </a:graphic>
      </p:graphicFrame>
      <p:sp>
        <p:nvSpPr>
          <p:cNvPr id="13" name="Freeform: Shape 12">
            <a:extLst>
              <a:ext uri="{FF2B5EF4-FFF2-40B4-BE49-F238E27FC236}">
                <a16:creationId xmlns:a16="http://schemas.microsoft.com/office/drawing/2014/main" id="{B3F3BE23-21BE-48B8-BC43-1730CE867A25}"/>
              </a:ext>
            </a:extLst>
          </p:cNvPr>
          <p:cNvSpPr/>
          <p:nvPr/>
        </p:nvSpPr>
        <p:spPr>
          <a:xfrm>
            <a:off x="3654724" y="4248241"/>
            <a:ext cx="1839772" cy="1608346"/>
          </a:xfrm>
          <a:custGeom>
            <a:avLst/>
            <a:gdLst>
              <a:gd name="connsiteX0" fmla="*/ 1407840 w 2393793"/>
              <a:gd name="connsiteY0" fmla="*/ 900101 h 2174363"/>
              <a:gd name="connsiteX1" fmla="*/ 1310186 w 2393793"/>
              <a:gd name="connsiteY1" fmla="*/ 1087835 h 2174363"/>
              <a:gd name="connsiteX2" fmla="*/ 1407840 w 2393793"/>
              <a:gd name="connsiteY2" fmla="*/ 1275569 h 2174363"/>
              <a:gd name="connsiteX3" fmla="*/ 1505494 w 2393793"/>
              <a:gd name="connsiteY3" fmla="*/ 1087835 h 2174363"/>
              <a:gd name="connsiteX4" fmla="*/ 1407840 w 2393793"/>
              <a:gd name="connsiteY4" fmla="*/ 900101 h 2174363"/>
              <a:gd name="connsiteX5" fmla="*/ 1007086 w 2393793"/>
              <a:gd name="connsiteY5" fmla="*/ 900101 h 2174363"/>
              <a:gd name="connsiteX6" fmla="*/ 909432 w 2393793"/>
              <a:gd name="connsiteY6" fmla="*/ 1087835 h 2174363"/>
              <a:gd name="connsiteX7" fmla="*/ 1007086 w 2393793"/>
              <a:gd name="connsiteY7" fmla="*/ 1275569 h 2174363"/>
              <a:gd name="connsiteX8" fmla="*/ 1104740 w 2393793"/>
              <a:gd name="connsiteY8" fmla="*/ 1087835 h 2174363"/>
              <a:gd name="connsiteX9" fmla="*/ 1007086 w 2393793"/>
              <a:gd name="connsiteY9" fmla="*/ 900101 h 2174363"/>
              <a:gd name="connsiteX10" fmla="*/ 748411 w 2393793"/>
              <a:gd name="connsiteY10" fmla="*/ 647 h 2174363"/>
              <a:gd name="connsiteX11" fmla="*/ 856166 w 2393793"/>
              <a:gd name="connsiteY11" fmla="*/ 42417 h 2174363"/>
              <a:gd name="connsiteX12" fmla="*/ 1122496 w 2393793"/>
              <a:gd name="connsiteY12" fmla="*/ 619466 h 2174363"/>
              <a:gd name="connsiteX13" fmla="*/ 1308927 w 2393793"/>
              <a:gd name="connsiteY13" fmla="*/ 637221 h 2174363"/>
              <a:gd name="connsiteX14" fmla="*/ 1735055 w 2393793"/>
              <a:gd name="connsiteY14" fmla="*/ 86805 h 2174363"/>
              <a:gd name="connsiteX15" fmla="*/ 1655156 w 2393793"/>
              <a:gd name="connsiteY15" fmla="*/ 379769 h 2174363"/>
              <a:gd name="connsiteX16" fmla="*/ 1530869 w 2393793"/>
              <a:gd name="connsiteY16" fmla="*/ 672732 h 2174363"/>
              <a:gd name="connsiteX17" fmla="*/ 1708422 w 2393793"/>
              <a:gd name="connsiteY17" fmla="*/ 672732 h 2174363"/>
              <a:gd name="connsiteX18" fmla="*/ 2090162 w 2393793"/>
              <a:gd name="connsiteY18" fmla="*/ 1205392 h 2174363"/>
              <a:gd name="connsiteX19" fmla="*/ 2338737 w 2393793"/>
              <a:gd name="connsiteY19" fmla="*/ 637221 h 2174363"/>
              <a:gd name="connsiteX20" fmla="*/ 2356492 w 2393793"/>
              <a:gd name="connsiteY20" fmla="*/ 1462844 h 2174363"/>
              <a:gd name="connsiteX21" fmla="*/ 2079195 w 2393793"/>
              <a:gd name="connsiteY21" fmla="*/ 1710318 h 2174363"/>
              <a:gd name="connsiteX22" fmla="*/ 2015057 w 2393793"/>
              <a:gd name="connsiteY22" fmla="*/ 1734373 h 2174363"/>
              <a:gd name="connsiteX23" fmla="*/ 2027916 w 2393793"/>
              <a:gd name="connsiteY23" fmla="*/ 1759362 h 2174363"/>
              <a:gd name="connsiteX24" fmla="*/ 2030976 w 2393793"/>
              <a:gd name="connsiteY24" fmla="*/ 1791318 h 2174363"/>
              <a:gd name="connsiteX25" fmla="*/ 1738013 w 2393793"/>
              <a:gd name="connsiteY25" fmla="*/ 2173058 h 2174363"/>
              <a:gd name="connsiteX26" fmla="*/ 1462805 w 2393793"/>
              <a:gd name="connsiteY26" fmla="*/ 1906728 h 2174363"/>
              <a:gd name="connsiteX27" fmla="*/ 1800157 w 2393793"/>
              <a:gd name="connsiteY27" fmla="*/ 1649275 h 2174363"/>
              <a:gd name="connsiteX28" fmla="*/ 1828248 w 2393793"/>
              <a:gd name="connsiteY28" fmla="*/ 1647030 h 2174363"/>
              <a:gd name="connsiteX29" fmla="*/ 1821613 w 2393793"/>
              <a:gd name="connsiteY29" fmla="*/ 1625416 h 2174363"/>
              <a:gd name="connsiteX30" fmla="*/ 1743933 w 2393793"/>
              <a:gd name="connsiteY30" fmla="*/ 1489477 h 2174363"/>
              <a:gd name="connsiteX31" fmla="*/ 1406581 w 2393793"/>
              <a:gd name="connsiteY31" fmla="*/ 1738052 h 2174363"/>
              <a:gd name="connsiteX32" fmla="*/ 1237905 w 2393793"/>
              <a:gd name="connsiteY32" fmla="*/ 1516110 h 2174363"/>
              <a:gd name="connsiteX33" fmla="*/ 962698 w 2393793"/>
              <a:gd name="connsiteY33" fmla="*/ 1782440 h 2174363"/>
              <a:gd name="connsiteX34" fmla="*/ 767389 w 2393793"/>
              <a:gd name="connsiteY34" fmla="*/ 1542743 h 2174363"/>
              <a:gd name="connsiteX35" fmla="*/ 652066 w 2393793"/>
              <a:gd name="connsiteY35" fmla="*/ 1625893 h 2174363"/>
              <a:gd name="connsiteX36" fmla="*/ 632063 w 2393793"/>
              <a:gd name="connsiteY36" fmla="*/ 1647683 h 2174363"/>
              <a:gd name="connsiteX37" fmla="*/ 651979 w 2393793"/>
              <a:gd name="connsiteY37" fmla="*/ 1649275 h 2174363"/>
              <a:gd name="connsiteX38" fmla="*/ 989331 w 2393793"/>
              <a:gd name="connsiteY38" fmla="*/ 1906728 h 2174363"/>
              <a:gd name="connsiteX39" fmla="*/ 714123 w 2393793"/>
              <a:gd name="connsiteY39" fmla="*/ 2173058 h 2174363"/>
              <a:gd name="connsiteX40" fmla="*/ 432838 w 2393793"/>
              <a:gd name="connsiteY40" fmla="*/ 1831996 h 2174363"/>
              <a:gd name="connsiteX41" fmla="*/ 423502 w 2393793"/>
              <a:gd name="connsiteY41" fmla="*/ 1799477 h 2174363"/>
              <a:gd name="connsiteX42" fmla="*/ 384496 w 2393793"/>
              <a:gd name="connsiteY42" fmla="*/ 1795185 h 2174363"/>
              <a:gd name="connsiteX43" fmla="*/ 74931 w 2393793"/>
              <a:gd name="connsiteY43" fmla="*/ 1533866 h 2174363"/>
              <a:gd name="connsiteX44" fmla="*/ 12787 w 2393793"/>
              <a:gd name="connsiteY44" fmla="*/ 797019 h 2174363"/>
              <a:gd name="connsiteX45" fmla="*/ 252484 w 2393793"/>
              <a:gd name="connsiteY45" fmla="*/ 672732 h 2174363"/>
              <a:gd name="connsiteX46" fmla="*/ 394527 w 2393793"/>
              <a:gd name="connsiteY46" fmla="*/ 1214269 h 2174363"/>
              <a:gd name="connsiteX47" fmla="*/ 634224 w 2393793"/>
              <a:gd name="connsiteY47" fmla="*/ 699365 h 2174363"/>
              <a:gd name="connsiteX48" fmla="*/ 847288 w 2393793"/>
              <a:gd name="connsiteY48" fmla="*/ 601710 h 2174363"/>
              <a:gd name="connsiteX49" fmla="*/ 625346 w 2393793"/>
              <a:gd name="connsiteY49" fmla="*/ 113438 h 2174363"/>
              <a:gd name="connsiteX50" fmla="*/ 748411 w 2393793"/>
              <a:gd name="connsiteY50" fmla="*/ 647 h 2174363"/>
              <a:gd name="connsiteX0" fmla="*/ 1407840 w 2393793"/>
              <a:gd name="connsiteY0" fmla="*/ 900101 h 2174363"/>
              <a:gd name="connsiteX1" fmla="*/ 1310186 w 2393793"/>
              <a:gd name="connsiteY1" fmla="*/ 1087835 h 2174363"/>
              <a:gd name="connsiteX2" fmla="*/ 1407840 w 2393793"/>
              <a:gd name="connsiteY2" fmla="*/ 1275569 h 2174363"/>
              <a:gd name="connsiteX3" fmla="*/ 1505494 w 2393793"/>
              <a:gd name="connsiteY3" fmla="*/ 1087835 h 2174363"/>
              <a:gd name="connsiteX4" fmla="*/ 1407840 w 2393793"/>
              <a:gd name="connsiteY4" fmla="*/ 900101 h 2174363"/>
              <a:gd name="connsiteX5" fmla="*/ 1007086 w 2393793"/>
              <a:gd name="connsiteY5" fmla="*/ 900101 h 2174363"/>
              <a:gd name="connsiteX6" fmla="*/ 909432 w 2393793"/>
              <a:gd name="connsiteY6" fmla="*/ 1087835 h 2174363"/>
              <a:gd name="connsiteX7" fmla="*/ 1007086 w 2393793"/>
              <a:gd name="connsiteY7" fmla="*/ 1275569 h 2174363"/>
              <a:gd name="connsiteX8" fmla="*/ 1104740 w 2393793"/>
              <a:gd name="connsiteY8" fmla="*/ 1087835 h 2174363"/>
              <a:gd name="connsiteX9" fmla="*/ 1007086 w 2393793"/>
              <a:gd name="connsiteY9" fmla="*/ 900101 h 2174363"/>
              <a:gd name="connsiteX10" fmla="*/ 748411 w 2393793"/>
              <a:gd name="connsiteY10" fmla="*/ 647 h 2174363"/>
              <a:gd name="connsiteX11" fmla="*/ 856166 w 2393793"/>
              <a:gd name="connsiteY11" fmla="*/ 42417 h 2174363"/>
              <a:gd name="connsiteX12" fmla="*/ 1122496 w 2393793"/>
              <a:gd name="connsiteY12" fmla="*/ 619466 h 2174363"/>
              <a:gd name="connsiteX13" fmla="*/ 1308927 w 2393793"/>
              <a:gd name="connsiteY13" fmla="*/ 637221 h 2174363"/>
              <a:gd name="connsiteX14" fmla="*/ 1735055 w 2393793"/>
              <a:gd name="connsiteY14" fmla="*/ 86805 h 2174363"/>
              <a:gd name="connsiteX15" fmla="*/ 1655156 w 2393793"/>
              <a:gd name="connsiteY15" fmla="*/ 379769 h 2174363"/>
              <a:gd name="connsiteX16" fmla="*/ 1530869 w 2393793"/>
              <a:gd name="connsiteY16" fmla="*/ 672732 h 2174363"/>
              <a:gd name="connsiteX17" fmla="*/ 1708422 w 2393793"/>
              <a:gd name="connsiteY17" fmla="*/ 672732 h 2174363"/>
              <a:gd name="connsiteX18" fmla="*/ 2090162 w 2393793"/>
              <a:gd name="connsiteY18" fmla="*/ 1205392 h 2174363"/>
              <a:gd name="connsiteX19" fmla="*/ 2338737 w 2393793"/>
              <a:gd name="connsiteY19" fmla="*/ 637221 h 2174363"/>
              <a:gd name="connsiteX20" fmla="*/ 2356492 w 2393793"/>
              <a:gd name="connsiteY20" fmla="*/ 1462844 h 2174363"/>
              <a:gd name="connsiteX21" fmla="*/ 2079195 w 2393793"/>
              <a:gd name="connsiteY21" fmla="*/ 1710318 h 2174363"/>
              <a:gd name="connsiteX22" fmla="*/ 2015057 w 2393793"/>
              <a:gd name="connsiteY22" fmla="*/ 1734373 h 2174363"/>
              <a:gd name="connsiteX23" fmla="*/ 2027916 w 2393793"/>
              <a:gd name="connsiteY23" fmla="*/ 1759362 h 2174363"/>
              <a:gd name="connsiteX24" fmla="*/ 2030976 w 2393793"/>
              <a:gd name="connsiteY24" fmla="*/ 1791318 h 2174363"/>
              <a:gd name="connsiteX25" fmla="*/ 1738013 w 2393793"/>
              <a:gd name="connsiteY25" fmla="*/ 2173058 h 2174363"/>
              <a:gd name="connsiteX26" fmla="*/ 1462805 w 2393793"/>
              <a:gd name="connsiteY26" fmla="*/ 1906728 h 2174363"/>
              <a:gd name="connsiteX27" fmla="*/ 1800157 w 2393793"/>
              <a:gd name="connsiteY27" fmla="*/ 1649275 h 2174363"/>
              <a:gd name="connsiteX28" fmla="*/ 1828248 w 2393793"/>
              <a:gd name="connsiteY28" fmla="*/ 1647030 h 2174363"/>
              <a:gd name="connsiteX29" fmla="*/ 1821613 w 2393793"/>
              <a:gd name="connsiteY29" fmla="*/ 1625416 h 2174363"/>
              <a:gd name="connsiteX30" fmla="*/ 1743933 w 2393793"/>
              <a:gd name="connsiteY30" fmla="*/ 1489477 h 2174363"/>
              <a:gd name="connsiteX31" fmla="*/ 1406581 w 2393793"/>
              <a:gd name="connsiteY31" fmla="*/ 1738052 h 2174363"/>
              <a:gd name="connsiteX32" fmla="*/ 1237905 w 2393793"/>
              <a:gd name="connsiteY32" fmla="*/ 1516110 h 2174363"/>
              <a:gd name="connsiteX33" fmla="*/ 962698 w 2393793"/>
              <a:gd name="connsiteY33" fmla="*/ 1782440 h 2174363"/>
              <a:gd name="connsiteX34" fmla="*/ 767389 w 2393793"/>
              <a:gd name="connsiteY34" fmla="*/ 1542743 h 2174363"/>
              <a:gd name="connsiteX35" fmla="*/ 652066 w 2393793"/>
              <a:gd name="connsiteY35" fmla="*/ 1625893 h 2174363"/>
              <a:gd name="connsiteX36" fmla="*/ 632063 w 2393793"/>
              <a:gd name="connsiteY36" fmla="*/ 1647683 h 2174363"/>
              <a:gd name="connsiteX37" fmla="*/ 651979 w 2393793"/>
              <a:gd name="connsiteY37" fmla="*/ 1649275 h 2174363"/>
              <a:gd name="connsiteX38" fmla="*/ 989331 w 2393793"/>
              <a:gd name="connsiteY38" fmla="*/ 1906728 h 2174363"/>
              <a:gd name="connsiteX39" fmla="*/ 714123 w 2393793"/>
              <a:gd name="connsiteY39" fmla="*/ 2173058 h 2174363"/>
              <a:gd name="connsiteX40" fmla="*/ 432838 w 2393793"/>
              <a:gd name="connsiteY40" fmla="*/ 1831996 h 2174363"/>
              <a:gd name="connsiteX41" fmla="*/ 423502 w 2393793"/>
              <a:gd name="connsiteY41" fmla="*/ 1799477 h 2174363"/>
              <a:gd name="connsiteX42" fmla="*/ 384496 w 2393793"/>
              <a:gd name="connsiteY42" fmla="*/ 1795185 h 2174363"/>
              <a:gd name="connsiteX43" fmla="*/ 74931 w 2393793"/>
              <a:gd name="connsiteY43" fmla="*/ 1533866 h 2174363"/>
              <a:gd name="connsiteX44" fmla="*/ 12787 w 2393793"/>
              <a:gd name="connsiteY44" fmla="*/ 797019 h 2174363"/>
              <a:gd name="connsiteX45" fmla="*/ 252484 w 2393793"/>
              <a:gd name="connsiteY45" fmla="*/ 672732 h 2174363"/>
              <a:gd name="connsiteX46" fmla="*/ 394527 w 2393793"/>
              <a:gd name="connsiteY46" fmla="*/ 1214269 h 2174363"/>
              <a:gd name="connsiteX47" fmla="*/ 634224 w 2393793"/>
              <a:gd name="connsiteY47" fmla="*/ 699365 h 2174363"/>
              <a:gd name="connsiteX48" fmla="*/ 847288 w 2393793"/>
              <a:gd name="connsiteY48" fmla="*/ 601710 h 2174363"/>
              <a:gd name="connsiteX49" fmla="*/ 660857 w 2393793"/>
              <a:gd name="connsiteY49" fmla="*/ 282113 h 2174363"/>
              <a:gd name="connsiteX50" fmla="*/ 748411 w 2393793"/>
              <a:gd name="connsiteY50" fmla="*/ 647 h 2174363"/>
              <a:gd name="connsiteX0" fmla="*/ 1407840 w 2393793"/>
              <a:gd name="connsiteY0" fmla="*/ 881109 h 2155371"/>
              <a:gd name="connsiteX1" fmla="*/ 1310186 w 2393793"/>
              <a:gd name="connsiteY1" fmla="*/ 1068843 h 2155371"/>
              <a:gd name="connsiteX2" fmla="*/ 1407840 w 2393793"/>
              <a:gd name="connsiteY2" fmla="*/ 1256577 h 2155371"/>
              <a:gd name="connsiteX3" fmla="*/ 1505494 w 2393793"/>
              <a:gd name="connsiteY3" fmla="*/ 1068843 h 2155371"/>
              <a:gd name="connsiteX4" fmla="*/ 1407840 w 2393793"/>
              <a:gd name="connsiteY4" fmla="*/ 881109 h 2155371"/>
              <a:gd name="connsiteX5" fmla="*/ 1007086 w 2393793"/>
              <a:gd name="connsiteY5" fmla="*/ 881109 h 2155371"/>
              <a:gd name="connsiteX6" fmla="*/ 909432 w 2393793"/>
              <a:gd name="connsiteY6" fmla="*/ 1068843 h 2155371"/>
              <a:gd name="connsiteX7" fmla="*/ 1007086 w 2393793"/>
              <a:gd name="connsiteY7" fmla="*/ 1256577 h 2155371"/>
              <a:gd name="connsiteX8" fmla="*/ 1104740 w 2393793"/>
              <a:gd name="connsiteY8" fmla="*/ 1068843 h 2155371"/>
              <a:gd name="connsiteX9" fmla="*/ 1007086 w 2393793"/>
              <a:gd name="connsiteY9" fmla="*/ 881109 h 2155371"/>
              <a:gd name="connsiteX10" fmla="*/ 712900 w 2393793"/>
              <a:gd name="connsiteY10" fmla="*/ 105942 h 2155371"/>
              <a:gd name="connsiteX11" fmla="*/ 856166 w 2393793"/>
              <a:gd name="connsiteY11" fmla="*/ 23425 h 2155371"/>
              <a:gd name="connsiteX12" fmla="*/ 1122496 w 2393793"/>
              <a:gd name="connsiteY12" fmla="*/ 600474 h 2155371"/>
              <a:gd name="connsiteX13" fmla="*/ 1308927 w 2393793"/>
              <a:gd name="connsiteY13" fmla="*/ 618229 h 2155371"/>
              <a:gd name="connsiteX14" fmla="*/ 1735055 w 2393793"/>
              <a:gd name="connsiteY14" fmla="*/ 67813 h 2155371"/>
              <a:gd name="connsiteX15" fmla="*/ 1655156 w 2393793"/>
              <a:gd name="connsiteY15" fmla="*/ 360777 h 2155371"/>
              <a:gd name="connsiteX16" fmla="*/ 1530869 w 2393793"/>
              <a:gd name="connsiteY16" fmla="*/ 653740 h 2155371"/>
              <a:gd name="connsiteX17" fmla="*/ 1708422 w 2393793"/>
              <a:gd name="connsiteY17" fmla="*/ 653740 h 2155371"/>
              <a:gd name="connsiteX18" fmla="*/ 2090162 w 2393793"/>
              <a:gd name="connsiteY18" fmla="*/ 1186400 h 2155371"/>
              <a:gd name="connsiteX19" fmla="*/ 2338737 w 2393793"/>
              <a:gd name="connsiteY19" fmla="*/ 618229 h 2155371"/>
              <a:gd name="connsiteX20" fmla="*/ 2356492 w 2393793"/>
              <a:gd name="connsiteY20" fmla="*/ 1443852 h 2155371"/>
              <a:gd name="connsiteX21" fmla="*/ 2079195 w 2393793"/>
              <a:gd name="connsiteY21" fmla="*/ 1691326 h 2155371"/>
              <a:gd name="connsiteX22" fmla="*/ 2015057 w 2393793"/>
              <a:gd name="connsiteY22" fmla="*/ 1715381 h 2155371"/>
              <a:gd name="connsiteX23" fmla="*/ 2027916 w 2393793"/>
              <a:gd name="connsiteY23" fmla="*/ 1740370 h 2155371"/>
              <a:gd name="connsiteX24" fmla="*/ 2030976 w 2393793"/>
              <a:gd name="connsiteY24" fmla="*/ 1772326 h 2155371"/>
              <a:gd name="connsiteX25" fmla="*/ 1738013 w 2393793"/>
              <a:gd name="connsiteY25" fmla="*/ 2154066 h 2155371"/>
              <a:gd name="connsiteX26" fmla="*/ 1462805 w 2393793"/>
              <a:gd name="connsiteY26" fmla="*/ 1887736 h 2155371"/>
              <a:gd name="connsiteX27" fmla="*/ 1800157 w 2393793"/>
              <a:gd name="connsiteY27" fmla="*/ 1630283 h 2155371"/>
              <a:gd name="connsiteX28" fmla="*/ 1828248 w 2393793"/>
              <a:gd name="connsiteY28" fmla="*/ 1628038 h 2155371"/>
              <a:gd name="connsiteX29" fmla="*/ 1821613 w 2393793"/>
              <a:gd name="connsiteY29" fmla="*/ 1606424 h 2155371"/>
              <a:gd name="connsiteX30" fmla="*/ 1743933 w 2393793"/>
              <a:gd name="connsiteY30" fmla="*/ 1470485 h 2155371"/>
              <a:gd name="connsiteX31" fmla="*/ 1406581 w 2393793"/>
              <a:gd name="connsiteY31" fmla="*/ 1719060 h 2155371"/>
              <a:gd name="connsiteX32" fmla="*/ 1237905 w 2393793"/>
              <a:gd name="connsiteY32" fmla="*/ 1497118 h 2155371"/>
              <a:gd name="connsiteX33" fmla="*/ 962698 w 2393793"/>
              <a:gd name="connsiteY33" fmla="*/ 1763448 h 2155371"/>
              <a:gd name="connsiteX34" fmla="*/ 767389 w 2393793"/>
              <a:gd name="connsiteY34" fmla="*/ 1523751 h 2155371"/>
              <a:gd name="connsiteX35" fmla="*/ 652066 w 2393793"/>
              <a:gd name="connsiteY35" fmla="*/ 1606901 h 2155371"/>
              <a:gd name="connsiteX36" fmla="*/ 632063 w 2393793"/>
              <a:gd name="connsiteY36" fmla="*/ 1628691 h 2155371"/>
              <a:gd name="connsiteX37" fmla="*/ 651979 w 2393793"/>
              <a:gd name="connsiteY37" fmla="*/ 1630283 h 2155371"/>
              <a:gd name="connsiteX38" fmla="*/ 989331 w 2393793"/>
              <a:gd name="connsiteY38" fmla="*/ 1887736 h 2155371"/>
              <a:gd name="connsiteX39" fmla="*/ 714123 w 2393793"/>
              <a:gd name="connsiteY39" fmla="*/ 2154066 h 2155371"/>
              <a:gd name="connsiteX40" fmla="*/ 432838 w 2393793"/>
              <a:gd name="connsiteY40" fmla="*/ 1813004 h 2155371"/>
              <a:gd name="connsiteX41" fmla="*/ 423502 w 2393793"/>
              <a:gd name="connsiteY41" fmla="*/ 1780485 h 2155371"/>
              <a:gd name="connsiteX42" fmla="*/ 384496 w 2393793"/>
              <a:gd name="connsiteY42" fmla="*/ 1776193 h 2155371"/>
              <a:gd name="connsiteX43" fmla="*/ 74931 w 2393793"/>
              <a:gd name="connsiteY43" fmla="*/ 1514874 h 2155371"/>
              <a:gd name="connsiteX44" fmla="*/ 12787 w 2393793"/>
              <a:gd name="connsiteY44" fmla="*/ 778027 h 2155371"/>
              <a:gd name="connsiteX45" fmla="*/ 252484 w 2393793"/>
              <a:gd name="connsiteY45" fmla="*/ 653740 h 2155371"/>
              <a:gd name="connsiteX46" fmla="*/ 394527 w 2393793"/>
              <a:gd name="connsiteY46" fmla="*/ 1195277 h 2155371"/>
              <a:gd name="connsiteX47" fmla="*/ 634224 w 2393793"/>
              <a:gd name="connsiteY47" fmla="*/ 680373 h 2155371"/>
              <a:gd name="connsiteX48" fmla="*/ 847288 w 2393793"/>
              <a:gd name="connsiteY48" fmla="*/ 582718 h 2155371"/>
              <a:gd name="connsiteX49" fmla="*/ 660857 w 2393793"/>
              <a:gd name="connsiteY49" fmla="*/ 263121 h 2155371"/>
              <a:gd name="connsiteX50" fmla="*/ 712900 w 2393793"/>
              <a:gd name="connsiteY50" fmla="*/ 105942 h 2155371"/>
              <a:gd name="connsiteX0" fmla="*/ 1407840 w 2393793"/>
              <a:gd name="connsiteY0" fmla="*/ 818414 h 2092676"/>
              <a:gd name="connsiteX1" fmla="*/ 1310186 w 2393793"/>
              <a:gd name="connsiteY1" fmla="*/ 1006148 h 2092676"/>
              <a:gd name="connsiteX2" fmla="*/ 1407840 w 2393793"/>
              <a:gd name="connsiteY2" fmla="*/ 1193882 h 2092676"/>
              <a:gd name="connsiteX3" fmla="*/ 1505494 w 2393793"/>
              <a:gd name="connsiteY3" fmla="*/ 1006148 h 2092676"/>
              <a:gd name="connsiteX4" fmla="*/ 1407840 w 2393793"/>
              <a:gd name="connsiteY4" fmla="*/ 818414 h 2092676"/>
              <a:gd name="connsiteX5" fmla="*/ 1007086 w 2393793"/>
              <a:gd name="connsiteY5" fmla="*/ 818414 h 2092676"/>
              <a:gd name="connsiteX6" fmla="*/ 909432 w 2393793"/>
              <a:gd name="connsiteY6" fmla="*/ 1006148 h 2092676"/>
              <a:gd name="connsiteX7" fmla="*/ 1007086 w 2393793"/>
              <a:gd name="connsiteY7" fmla="*/ 1193882 h 2092676"/>
              <a:gd name="connsiteX8" fmla="*/ 1104740 w 2393793"/>
              <a:gd name="connsiteY8" fmla="*/ 1006148 h 2092676"/>
              <a:gd name="connsiteX9" fmla="*/ 1007086 w 2393793"/>
              <a:gd name="connsiteY9" fmla="*/ 818414 h 2092676"/>
              <a:gd name="connsiteX10" fmla="*/ 712900 w 2393793"/>
              <a:gd name="connsiteY10" fmla="*/ 43247 h 2092676"/>
              <a:gd name="connsiteX11" fmla="*/ 873921 w 2393793"/>
              <a:gd name="connsiteY11" fmla="*/ 102772 h 2092676"/>
              <a:gd name="connsiteX12" fmla="*/ 1122496 w 2393793"/>
              <a:gd name="connsiteY12" fmla="*/ 537779 h 2092676"/>
              <a:gd name="connsiteX13" fmla="*/ 1308927 w 2393793"/>
              <a:gd name="connsiteY13" fmla="*/ 555534 h 2092676"/>
              <a:gd name="connsiteX14" fmla="*/ 1735055 w 2393793"/>
              <a:gd name="connsiteY14" fmla="*/ 5118 h 2092676"/>
              <a:gd name="connsiteX15" fmla="*/ 1655156 w 2393793"/>
              <a:gd name="connsiteY15" fmla="*/ 298082 h 2092676"/>
              <a:gd name="connsiteX16" fmla="*/ 1530869 w 2393793"/>
              <a:gd name="connsiteY16" fmla="*/ 591045 h 2092676"/>
              <a:gd name="connsiteX17" fmla="*/ 1708422 w 2393793"/>
              <a:gd name="connsiteY17" fmla="*/ 591045 h 2092676"/>
              <a:gd name="connsiteX18" fmla="*/ 2090162 w 2393793"/>
              <a:gd name="connsiteY18" fmla="*/ 1123705 h 2092676"/>
              <a:gd name="connsiteX19" fmla="*/ 2338737 w 2393793"/>
              <a:gd name="connsiteY19" fmla="*/ 555534 h 2092676"/>
              <a:gd name="connsiteX20" fmla="*/ 2356492 w 2393793"/>
              <a:gd name="connsiteY20" fmla="*/ 1381157 h 2092676"/>
              <a:gd name="connsiteX21" fmla="*/ 2079195 w 2393793"/>
              <a:gd name="connsiteY21" fmla="*/ 1628631 h 2092676"/>
              <a:gd name="connsiteX22" fmla="*/ 2015057 w 2393793"/>
              <a:gd name="connsiteY22" fmla="*/ 1652686 h 2092676"/>
              <a:gd name="connsiteX23" fmla="*/ 2027916 w 2393793"/>
              <a:gd name="connsiteY23" fmla="*/ 1677675 h 2092676"/>
              <a:gd name="connsiteX24" fmla="*/ 2030976 w 2393793"/>
              <a:gd name="connsiteY24" fmla="*/ 1709631 h 2092676"/>
              <a:gd name="connsiteX25" fmla="*/ 1738013 w 2393793"/>
              <a:gd name="connsiteY25" fmla="*/ 2091371 h 2092676"/>
              <a:gd name="connsiteX26" fmla="*/ 1462805 w 2393793"/>
              <a:gd name="connsiteY26" fmla="*/ 1825041 h 2092676"/>
              <a:gd name="connsiteX27" fmla="*/ 1800157 w 2393793"/>
              <a:gd name="connsiteY27" fmla="*/ 1567588 h 2092676"/>
              <a:gd name="connsiteX28" fmla="*/ 1828248 w 2393793"/>
              <a:gd name="connsiteY28" fmla="*/ 1565343 h 2092676"/>
              <a:gd name="connsiteX29" fmla="*/ 1821613 w 2393793"/>
              <a:gd name="connsiteY29" fmla="*/ 1543729 h 2092676"/>
              <a:gd name="connsiteX30" fmla="*/ 1743933 w 2393793"/>
              <a:gd name="connsiteY30" fmla="*/ 1407790 h 2092676"/>
              <a:gd name="connsiteX31" fmla="*/ 1406581 w 2393793"/>
              <a:gd name="connsiteY31" fmla="*/ 1656365 h 2092676"/>
              <a:gd name="connsiteX32" fmla="*/ 1237905 w 2393793"/>
              <a:gd name="connsiteY32" fmla="*/ 1434423 h 2092676"/>
              <a:gd name="connsiteX33" fmla="*/ 962698 w 2393793"/>
              <a:gd name="connsiteY33" fmla="*/ 1700753 h 2092676"/>
              <a:gd name="connsiteX34" fmla="*/ 767389 w 2393793"/>
              <a:gd name="connsiteY34" fmla="*/ 1461056 h 2092676"/>
              <a:gd name="connsiteX35" fmla="*/ 652066 w 2393793"/>
              <a:gd name="connsiteY35" fmla="*/ 1544206 h 2092676"/>
              <a:gd name="connsiteX36" fmla="*/ 632063 w 2393793"/>
              <a:gd name="connsiteY36" fmla="*/ 1565996 h 2092676"/>
              <a:gd name="connsiteX37" fmla="*/ 651979 w 2393793"/>
              <a:gd name="connsiteY37" fmla="*/ 1567588 h 2092676"/>
              <a:gd name="connsiteX38" fmla="*/ 989331 w 2393793"/>
              <a:gd name="connsiteY38" fmla="*/ 1825041 h 2092676"/>
              <a:gd name="connsiteX39" fmla="*/ 714123 w 2393793"/>
              <a:gd name="connsiteY39" fmla="*/ 2091371 h 2092676"/>
              <a:gd name="connsiteX40" fmla="*/ 432838 w 2393793"/>
              <a:gd name="connsiteY40" fmla="*/ 1750309 h 2092676"/>
              <a:gd name="connsiteX41" fmla="*/ 423502 w 2393793"/>
              <a:gd name="connsiteY41" fmla="*/ 1717790 h 2092676"/>
              <a:gd name="connsiteX42" fmla="*/ 384496 w 2393793"/>
              <a:gd name="connsiteY42" fmla="*/ 1713498 h 2092676"/>
              <a:gd name="connsiteX43" fmla="*/ 74931 w 2393793"/>
              <a:gd name="connsiteY43" fmla="*/ 1452179 h 2092676"/>
              <a:gd name="connsiteX44" fmla="*/ 12787 w 2393793"/>
              <a:gd name="connsiteY44" fmla="*/ 715332 h 2092676"/>
              <a:gd name="connsiteX45" fmla="*/ 252484 w 2393793"/>
              <a:gd name="connsiteY45" fmla="*/ 591045 h 2092676"/>
              <a:gd name="connsiteX46" fmla="*/ 394527 w 2393793"/>
              <a:gd name="connsiteY46" fmla="*/ 1132582 h 2092676"/>
              <a:gd name="connsiteX47" fmla="*/ 634224 w 2393793"/>
              <a:gd name="connsiteY47" fmla="*/ 617678 h 2092676"/>
              <a:gd name="connsiteX48" fmla="*/ 847288 w 2393793"/>
              <a:gd name="connsiteY48" fmla="*/ 520023 h 2092676"/>
              <a:gd name="connsiteX49" fmla="*/ 660857 w 2393793"/>
              <a:gd name="connsiteY49" fmla="*/ 200426 h 2092676"/>
              <a:gd name="connsiteX50" fmla="*/ 712900 w 2393793"/>
              <a:gd name="connsiteY50" fmla="*/ 43247 h 209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93793" h="2092676">
                <a:moveTo>
                  <a:pt x="1407840" y="818414"/>
                </a:moveTo>
                <a:cubicBezTo>
                  <a:pt x="1353907" y="818414"/>
                  <a:pt x="1310186" y="902465"/>
                  <a:pt x="1310186" y="1006148"/>
                </a:cubicBezTo>
                <a:cubicBezTo>
                  <a:pt x="1310186" y="1109831"/>
                  <a:pt x="1353907" y="1193882"/>
                  <a:pt x="1407840" y="1193882"/>
                </a:cubicBezTo>
                <a:cubicBezTo>
                  <a:pt x="1461773" y="1193882"/>
                  <a:pt x="1505494" y="1109831"/>
                  <a:pt x="1505494" y="1006148"/>
                </a:cubicBezTo>
                <a:cubicBezTo>
                  <a:pt x="1505494" y="902465"/>
                  <a:pt x="1461773" y="818414"/>
                  <a:pt x="1407840" y="818414"/>
                </a:cubicBezTo>
                <a:close/>
                <a:moveTo>
                  <a:pt x="1007086" y="818414"/>
                </a:moveTo>
                <a:cubicBezTo>
                  <a:pt x="953153" y="818414"/>
                  <a:pt x="909432" y="902465"/>
                  <a:pt x="909432" y="1006148"/>
                </a:cubicBezTo>
                <a:cubicBezTo>
                  <a:pt x="909432" y="1109831"/>
                  <a:pt x="953153" y="1193882"/>
                  <a:pt x="1007086" y="1193882"/>
                </a:cubicBezTo>
                <a:cubicBezTo>
                  <a:pt x="1061019" y="1193882"/>
                  <a:pt x="1104740" y="1109831"/>
                  <a:pt x="1104740" y="1006148"/>
                </a:cubicBezTo>
                <a:cubicBezTo>
                  <a:pt x="1104740" y="902465"/>
                  <a:pt x="1061019" y="818414"/>
                  <a:pt x="1007086" y="818414"/>
                </a:cubicBezTo>
                <a:close/>
                <a:moveTo>
                  <a:pt x="712900" y="43247"/>
                </a:moveTo>
                <a:cubicBezTo>
                  <a:pt x="750951" y="39588"/>
                  <a:pt x="805655" y="20350"/>
                  <a:pt x="873921" y="102772"/>
                </a:cubicBezTo>
                <a:cubicBezTo>
                  <a:pt x="942187" y="185194"/>
                  <a:pt x="1049995" y="462319"/>
                  <a:pt x="1122496" y="537779"/>
                </a:cubicBezTo>
                <a:cubicBezTo>
                  <a:pt x="1194997" y="613239"/>
                  <a:pt x="1206834" y="644311"/>
                  <a:pt x="1308927" y="555534"/>
                </a:cubicBezTo>
                <a:cubicBezTo>
                  <a:pt x="1411020" y="466757"/>
                  <a:pt x="1677350" y="48027"/>
                  <a:pt x="1735055" y="5118"/>
                </a:cubicBezTo>
                <a:cubicBezTo>
                  <a:pt x="1792760" y="-37791"/>
                  <a:pt x="1689187" y="200428"/>
                  <a:pt x="1655156" y="298082"/>
                </a:cubicBezTo>
                <a:cubicBezTo>
                  <a:pt x="1621125" y="395736"/>
                  <a:pt x="1521991" y="542218"/>
                  <a:pt x="1530869" y="591045"/>
                </a:cubicBezTo>
                <a:cubicBezTo>
                  <a:pt x="1539747" y="639872"/>
                  <a:pt x="1615207" y="502269"/>
                  <a:pt x="1708422" y="591045"/>
                </a:cubicBezTo>
                <a:cubicBezTo>
                  <a:pt x="1801637" y="679821"/>
                  <a:pt x="1985110" y="1129624"/>
                  <a:pt x="2090162" y="1123705"/>
                </a:cubicBezTo>
                <a:cubicBezTo>
                  <a:pt x="2195215" y="1117787"/>
                  <a:pt x="2294349" y="512625"/>
                  <a:pt x="2338737" y="555534"/>
                </a:cubicBezTo>
                <a:cubicBezTo>
                  <a:pt x="2383125" y="598443"/>
                  <a:pt x="2427513" y="1194726"/>
                  <a:pt x="2356492" y="1381157"/>
                </a:cubicBezTo>
                <a:cubicBezTo>
                  <a:pt x="2312104" y="1497677"/>
                  <a:pt x="2189689" y="1581251"/>
                  <a:pt x="2079195" y="1628631"/>
                </a:cubicBezTo>
                <a:lnTo>
                  <a:pt x="2015057" y="1652686"/>
                </a:lnTo>
                <a:lnTo>
                  <a:pt x="2027916" y="1677675"/>
                </a:lnTo>
                <a:cubicBezTo>
                  <a:pt x="2031115" y="1688015"/>
                  <a:pt x="2032271" y="1698719"/>
                  <a:pt x="2030976" y="1709631"/>
                </a:cubicBezTo>
                <a:cubicBezTo>
                  <a:pt x="2020619" y="1796928"/>
                  <a:pt x="1832708" y="2072136"/>
                  <a:pt x="1738013" y="2091371"/>
                </a:cubicBezTo>
                <a:cubicBezTo>
                  <a:pt x="1643318" y="2110606"/>
                  <a:pt x="1445050" y="1912338"/>
                  <a:pt x="1462805" y="1825041"/>
                </a:cubicBezTo>
                <a:cubicBezTo>
                  <a:pt x="1480560" y="1737744"/>
                  <a:pt x="1705462" y="1586823"/>
                  <a:pt x="1800157" y="1567588"/>
                </a:cubicBezTo>
                <a:lnTo>
                  <a:pt x="1828248" y="1565343"/>
                </a:lnTo>
                <a:lnTo>
                  <a:pt x="1821613" y="1543729"/>
                </a:lnTo>
                <a:cubicBezTo>
                  <a:pt x="1802748" y="1476962"/>
                  <a:pt x="1786102" y="1409270"/>
                  <a:pt x="1743933" y="1407790"/>
                </a:cubicBezTo>
                <a:cubicBezTo>
                  <a:pt x="1659595" y="1404831"/>
                  <a:pt x="1490919" y="1651926"/>
                  <a:pt x="1406581" y="1656365"/>
                </a:cubicBezTo>
                <a:cubicBezTo>
                  <a:pt x="1322243" y="1660804"/>
                  <a:pt x="1311886" y="1427025"/>
                  <a:pt x="1237905" y="1434423"/>
                </a:cubicBezTo>
                <a:cubicBezTo>
                  <a:pt x="1163925" y="1441821"/>
                  <a:pt x="1041117" y="1696314"/>
                  <a:pt x="962698" y="1700753"/>
                </a:cubicBezTo>
                <a:cubicBezTo>
                  <a:pt x="884279" y="1705192"/>
                  <a:pt x="856166" y="1458097"/>
                  <a:pt x="767389" y="1461056"/>
                </a:cubicBezTo>
                <a:cubicBezTo>
                  <a:pt x="734098" y="1462166"/>
                  <a:pt x="694564" y="1498856"/>
                  <a:pt x="652066" y="1544206"/>
                </a:cubicBezTo>
                <a:lnTo>
                  <a:pt x="632063" y="1565996"/>
                </a:lnTo>
                <a:lnTo>
                  <a:pt x="651979" y="1567588"/>
                </a:lnTo>
                <a:cubicBezTo>
                  <a:pt x="746674" y="1586823"/>
                  <a:pt x="971576" y="1737744"/>
                  <a:pt x="989331" y="1825041"/>
                </a:cubicBezTo>
                <a:cubicBezTo>
                  <a:pt x="1007086" y="1912338"/>
                  <a:pt x="808818" y="2110606"/>
                  <a:pt x="714123" y="2091371"/>
                </a:cubicBezTo>
                <a:cubicBezTo>
                  <a:pt x="631265" y="2074541"/>
                  <a:pt x="477038" y="1861731"/>
                  <a:pt x="432838" y="1750309"/>
                </a:cubicBezTo>
                <a:lnTo>
                  <a:pt x="423502" y="1717790"/>
                </a:lnTo>
                <a:lnTo>
                  <a:pt x="384496" y="1713498"/>
                </a:lnTo>
                <a:cubicBezTo>
                  <a:pt x="273661" y="1691530"/>
                  <a:pt x="135780" y="1598476"/>
                  <a:pt x="74931" y="1452179"/>
                </a:cubicBezTo>
                <a:cubicBezTo>
                  <a:pt x="5389" y="1284983"/>
                  <a:pt x="-16805" y="858854"/>
                  <a:pt x="12787" y="715332"/>
                </a:cubicBezTo>
                <a:cubicBezTo>
                  <a:pt x="42379" y="571810"/>
                  <a:pt x="188861" y="521503"/>
                  <a:pt x="252484" y="591045"/>
                </a:cubicBezTo>
                <a:cubicBezTo>
                  <a:pt x="316107" y="660587"/>
                  <a:pt x="330904" y="1128143"/>
                  <a:pt x="394527" y="1132582"/>
                </a:cubicBezTo>
                <a:cubicBezTo>
                  <a:pt x="458150" y="1137021"/>
                  <a:pt x="558764" y="719771"/>
                  <a:pt x="634224" y="617678"/>
                </a:cubicBezTo>
                <a:cubicBezTo>
                  <a:pt x="709684" y="515585"/>
                  <a:pt x="848768" y="617677"/>
                  <a:pt x="847288" y="520023"/>
                </a:cubicBezTo>
                <a:cubicBezTo>
                  <a:pt x="845808" y="422369"/>
                  <a:pt x="659377" y="293641"/>
                  <a:pt x="660857" y="200426"/>
                </a:cubicBezTo>
                <a:cubicBezTo>
                  <a:pt x="661782" y="142167"/>
                  <a:pt x="649482" y="49345"/>
                  <a:pt x="712900" y="43247"/>
                </a:cubicBezTo>
                <a:close/>
              </a:path>
            </a:pathLst>
          </a:cu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B164ADEF-64C9-4E85-8BFF-58B493341BD9}"/>
              </a:ext>
            </a:extLst>
          </p:cNvPr>
          <p:cNvSpPr/>
          <p:nvPr/>
        </p:nvSpPr>
        <p:spPr>
          <a:xfrm>
            <a:off x="783937" y="4240142"/>
            <a:ext cx="1839772" cy="1608346"/>
          </a:xfrm>
          <a:custGeom>
            <a:avLst/>
            <a:gdLst>
              <a:gd name="connsiteX0" fmla="*/ 1407840 w 2393793"/>
              <a:gd name="connsiteY0" fmla="*/ 900101 h 2174363"/>
              <a:gd name="connsiteX1" fmla="*/ 1310186 w 2393793"/>
              <a:gd name="connsiteY1" fmla="*/ 1087835 h 2174363"/>
              <a:gd name="connsiteX2" fmla="*/ 1407840 w 2393793"/>
              <a:gd name="connsiteY2" fmla="*/ 1275569 h 2174363"/>
              <a:gd name="connsiteX3" fmla="*/ 1505494 w 2393793"/>
              <a:gd name="connsiteY3" fmla="*/ 1087835 h 2174363"/>
              <a:gd name="connsiteX4" fmla="*/ 1407840 w 2393793"/>
              <a:gd name="connsiteY4" fmla="*/ 900101 h 2174363"/>
              <a:gd name="connsiteX5" fmla="*/ 1007086 w 2393793"/>
              <a:gd name="connsiteY5" fmla="*/ 900101 h 2174363"/>
              <a:gd name="connsiteX6" fmla="*/ 909432 w 2393793"/>
              <a:gd name="connsiteY6" fmla="*/ 1087835 h 2174363"/>
              <a:gd name="connsiteX7" fmla="*/ 1007086 w 2393793"/>
              <a:gd name="connsiteY7" fmla="*/ 1275569 h 2174363"/>
              <a:gd name="connsiteX8" fmla="*/ 1104740 w 2393793"/>
              <a:gd name="connsiteY8" fmla="*/ 1087835 h 2174363"/>
              <a:gd name="connsiteX9" fmla="*/ 1007086 w 2393793"/>
              <a:gd name="connsiteY9" fmla="*/ 900101 h 2174363"/>
              <a:gd name="connsiteX10" fmla="*/ 748411 w 2393793"/>
              <a:gd name="connsiteY10" fmla="*/ 647 h 2174363"/>
              <a:gd name="connsiteX11" fmla="*/ 856166 w 2393793"/>
              <a:gd name="connsiteY11" fmla="*/ 42417 h 2174363"/>
              <a:gd name="connsiteX12" fmla="*/ 1122496 w 2393793"/>
              <a:gd name="connsiteY12" fmla="*/ 619466 h 2174363"/>
              <a:gd name="connsiteX13" fmla="*/ 1308927 w 2393793"/>
              <a:gd name="connsiteY13" fmla="*/ 637221 h 2174363"/>
              <a:gd name="connsiteX14" fmla="*/ 1735055 w 2393793"/>
              <a:gd name="connsiteY14" fmla="*/ 86805 h 2174363"/>
              <a:gd name="connsiteX15" fmla="*/ 1655156 w 2393793"/>
              <a:gd name="connsiteY15" fmla="*/ 379769 h 2174363"/>
              <a:gd name="connsiteX16" fmla="*/ 1530869 w 2393793"/>
              <a:gd name="connsiteY16" fmla="*/ 672732 h 2174363"/>
              <a:gd name="connsiteX17" fmla="*/ 1708422 w 2393793"/>
              <a:gd name="connsiteY17" fmla="*/ 672732 h 2174363"/>
              <a:gd name="connsiteX18" fmla="*/ 2090162 w 2393793"/>
              <a:gd name="connsiteY18" fmla="*/ 1205392 h 2174363"/>
              <a:gd name="connsiteX19" fmla="*/ 2338737 w 2393793"/>
              <a:gd name="connsiteY19" fmla="*/ 637221 h 2174363"/>
              <a:gd name="connsiteX20" fmla="*/ 2356492 w 2393793"/>
              <a:gd name="connsiteY20" fmla="*/ 1462844 h 2174363"/>
              <a:gd name="connsiteX21" fmla="*/ 2079195 w 2393793"/>
              <a:gd name="connsiteY21" fmla="*/ 1710318 h 2174363"/>
              <a:gd name="connsiteX22" fmla="*/ 2015057 w 2393793"/>
              <a:gd name="connsiteY22" fmla="*/ 1734373 h 2174363"/>
              <a:gd name="connsiteX23" fmla="*/ 2027916 w 2393793"/>
              <a:gd name="connsiteY23" fmla="*/ 1759362 h 2174363"/>
              <a:gd name="connsiteX24" fmla="*/ 2030976 w 2393793"/>
              <a:gd name="connsiteY24" fmla="*/ 1791318 h 2174363"/>
              <a:gd name="connsiteX25" fmla="*/ 1738013 w 2393793"/>
              <a:gd name="connsiteY25" fmla="*/ 2173058 h 2174363"/>
              <a:gd name="connsiteX26" fmla="*/ 1462805 w 2393793"/>
              <a:gd name="connsiteY26" fmla="*/ 1906728 h 2174363"/>
              <a:gd name="connsiteX27" fmla="*/ 1800157 w 2393793"/>
              <a:gd name="connsiteY27" fmla="*/ 1649275 h 2174363"/>
              <a:gd name="connsiteX28" fmla="*/ 1828248 w 2393793"/>
              <a:gd name="connsiteY28" fmla="*/ 1647030 h 2174363"/>
              <a:gd name="connsiteX29" fmla="*/ 1821613 w 2393793"/>
              <a:gd name="connsiteY29" fmla="*/ 1625416 h 2174363"/>
              <a:gd name="connsiteX30" fmla="*/ 1743933 w 2393793"/>
              <a:gd name="connsiteY30" fmla="*/ 1489477 h 2174363"/>
              <a:gd name="connsiteX31" fmla="*/ 1406581 w 2393793"/>
              <a:gd name="connsiteY31" fmla="*/ 1738052 h 2174363"/>
              <a:gd name="connsiteX32" fmla="*/ 1237905 w 2393793"/>
              <a:gd name="connsiteY32" fmla="*/ 1516110 h 2174363"/>
              <a:gd name="connsiteX33" fmla="*/ 962698 w 2393793"/>
              <a:gd name="connsiteY33" fmla="*/ 1782440 h 2174363"/>
              <a:gd name="connsiteX34" fmla="*/ 767389 w 2393793"/>
              <a:gd name="connsiteY34" fmla="*/ 1542743 h 2174363"/>
              <a:gd name="connsiteX35" fmla="*/ 652066 w 2393793"/>
              <a:gd name="connsiteY35" fmla="*/ 1625893 h 2174363"/>
              <a:gd name="connsiteX36" fmla="*/ 632063 w 2393793"/>
              <a:gd name="connsiteY36" fmla="*/ 1647683 h 2174363"/>
              <a:gd name="connsiteX37" fmla="*/ 651979 w 2393793"/>
              <a:gd name="connsiteY37" fmla="*/ 1649275 h 2174363"/>
              <a:gd name="connsiteX38" fmla="*/ 989331 w 2393793"/>
              <a:gd name="connsiteY38" fmla="*/ 1906728 h 2174363"/>
              <a:gd name="connsiteX39" fmla="*/ 714123 w 2393793"/>
              <a:gd name="connsiteY39" fmla="*/ 2173058 h 2174363"/>
              <a:gd name="connsiteX40" fmla="*/ 432838 w 2393793"/>
              <a:gd name="connsiteY40" fmla="*/ 1831996 h 2174363"/>
              <a:gd name="connsiteX41" fmla="*/ 423502 w 2393793"/>
              <a:gd name="connsiteY41" fmla="*/ 1799477 h 2174363"/>
              <a:gd name="connsiteX42" fmla="*/ 384496 w 2393793"/>
              <a:gd name="connsiteY42" fmla="*/ 1795185 h 2174363"/>
              <a:gd name="connsiteX43" fmla="*/ 74931 w 2393793"/>
              <a:gd name="connsiteY43" fmla="*/ 1533866 h 2174363"/>
              <a:gd name="connsiteX44" fmla="*/ 12787 w 2393793"/>
              <a:gd name="connsiteY44" fmla="*/ 797019 h 2174363"/>
              <a:gd name="connsiteX45" fmla="*/ 252484 w 2393793"/>
              <a:gd name="connsiteY45" fmla="*/ 672732 h 2174363"/>
              <a:gd name="connsiteX46" fmla="*/ 394527 w 2393793"/>
              <a:gd name="connsiteY46" fmla="*/ 1214269 h 2174363"/>
              <a:gd name="connsiteX47" fmla="*/ 634224 w 2393793"/>
              <a:gd name="connsiteY47" fmla="*/ 699365 h 2174363"/>
              <a:gd name="connsiteX48" fmla="*/ 847288 w 2393793"/>
              <a:gd name="connsiteY48" fmla="*/ 601710 h 2174363"/>
              <a:gd name="connsiteX49" fmla="*/ 625346 w 2393793"/>
              <a:gd name="connsiteY49" fmla="*/ 113438 h 2174363"/>
              <a:gd name="connsiteX50" fmla="*/ 748411 w 2393793"/>
              <a:gd name="connsiteY50" fmla="*/ 647 h 2174363"/>
              <a:gd name="connsiteX0" fmla="*/ 1407840 w 2393793"/>
              <a:gd name="connsiteY0" fmla="*/ 900101 h 2174363"/>
              <a:gd name="connsiteX1" fmla="*/ 1310186 w 2393793"/>
              <a:gd name="connsiteY1" fmla="*/ 1087835 h 2174363"/>
              <a:gd name="connsiteX2" fmla="*/ 1407840 w 2393793"/>
              <a:gd name="connsiteY2" fmla="*/ 1275569 h 2174363"/>
              <a:gd name="connsiteX3" fmla="*/ 1505494 w 2393793"/>
              <a:gd name="connsiteY3" fmla="*/ 1087835 h 2174363"/>
              <a:gd name="connsiteX4" fmla="*/ 1407840 w 2393793"/>
              <a:gd name="connsiteY4" fmla="*/ 900101 h 2174363"/>
              <a:gd name="connsiteX5" fmla="*/ 1007086 w 2393793"/>
              <a:gd name="connsiteY5" fmla="*/ 900101 h 2174363"/>
              <a:gd name="connsiteX6" fmla="*/ 909432 w 2393793"/>
              <a:gd name="connsiteY6" fmla="*/ 1087835 h 2174363"/>
              <a:gd name="connsiteX7" fmla="*/ 1007086 w 2393793"/>
              <a:gd name="connsiteY7" fmla="*/ 1275569 h 2174363"/>
              <a:gd name="connsiteX8" fmla="*/ 1104740 w 2393793"/>
              <a:gd name="connsiteY8" fmla="*/ 1087835 h 2174363"/>
              <a:gd name="connsiteX9" fmla="*/ 1007086 w 2393793"/>
              <a:gd name="connsiteY9" fmla="*/ 900101 h 2174363"/>
              <a:gd name="connsiteX10" fmla="*/ 748411 w 2393793"/>
              <a:gd name="connsiteY10" fmla="*/ 647 h 2174363"/>
              <a:gd name="connsiteX11" fmla="*/ 856166 w 2393793"/>
              <a:gd name="connsiteY11" fmla="*/ 42417 h 2174363"/>
              <a:gd name="connsiteX12" fmla="*/ 1122496 w 2393793"/>
              <a:gd name="connsiteY12" fmla="*/ 619466 h 2174363"/>
              <a:gd name="connsiteX13" fmla="*/ 1308927 w 2393793"/>
              <a:gd name="connsiteY13" fmla="*/ 637221 h 2174363"/>
              <a:gd name="connsiteX14" fmla="*/ 1735055 w 2393793"/>
              <a:gd name="connsiteY14" fmla="*/ 86805 h 2174363"/>
              <a:gd name="connsiteX15" fmla="*/ 1655156 w 2393793"/>
              <a:gd name="connsiteY15" fmla="*/ 379769 h 2174363"/>
              <a:gd name="connsiteX16" fmla="*/ 1530869 w 2393793"/>
              <a:gd name="connsiteY16" fmla="*/ 672732 h 2174363"/>
              <a:gd name="connsiteX17" fmla="*/ 1708422 w 2393793"/>
              <a:gd name="connsiteY17" fmla="*/ 672732 h 2174363"/>
              <a:gd name="connsiteX18" fmla="*/ 2090162 w 2393793"/>
              <a:gd name="connsiteY18" fmla="*/ 1205392 h 2174363"/>
              <a:gd name="connsiteX19" fmla="*/ 2338737 w 2393793"/>
              <a:gd name="connsiteY19" fmla="*/ 637221 h 2174363"/>
              <a:gd name="connsiteX20" fmla="*/ 2356492 w 2393793"/>
              <a:gd name="connsiteY20" fmla="*/ 1462844 h 2174363"/>
              <a:gd name="connsiteX21" fmla="*/ 2079195 w 2393793"/>
              <a:gd name="connsiteY21" fmla="*/ 1710318 h 2174363"/>
              <a:gd name="connsiteX22" fmla="*/ 2015057 w 2393793"/>
              <a:gd name="connsiteY22" fmla="*/ 1734373 h 2174363"/>
              <a:gd name="connsiteX23" fmla="*/ 2027916 w 2393793"/>
              <a:gd name="connsiteY23" fmla="*/ 1759362 h 2174363"/>
              <a:gd name="connsiteX24" fmla="*/ 2030976 w 2393793"/>
              <a:gd name="connsiteY24" fmla="*/ 1791318 h 2174363"/>
              <a:gd name="connsiteX25" fmla="*/ 1738013 w 2393793"/>
              <a:gd name="connsiteY25" fmla="*/ 2173058 h 2174363"/>
              <a:gd name="connsiteX26" fmla="*/ 1462805 w 2393793"/>
              <a:gd name="connsiteY26" fmla="*/ 1906728 h 2174363"/>
              <a:gd name="connsiteX27" fmla="*/ 1800157 w 2393793"/>
              <a:gd name="connsiteY27" fmla="*/ 1649275 h 2174363"/>
              <a:gd name="connsiteX28" fmla="*/ 1828248 w 2393793"/>
              <a:gd name="connsiteY28" fmla="*/ 1647030 h 2174363"/>
              <a:gd name="connsiteX29" fmla="*/ 1821613 w 2393793"/>
              <a:gd name="connsiteY29" fmla="*/ 1625416 h 2174363"/>
              <a:gd name="connsiteX30" fmla="*/ 1743933 w 2393793"/>
              <a:gd name="connsiteY30" fmla="*/ 1489477 h 2174363"/>
              <a:gd name="connsiteX31" fmla="*/ 1406581 w 2393793"/>
              <a:gd name="connsiteY31" fmla="*/ 1738052 h 2174363"/>
              <a:gd name="connsiteX32" fmla="*/ 1237905 w 2393793"/>
              <a:gd name="connsiteY32" fmla="*/ 1516110 h 2174363"/>
              <a:gd name="connsiteX33" fmla="*/ 962698 w 2393793"/>
              <a:gd name="connsiteY33" fmla="*/ 1782440 h 2174363"/>
              <a:gd name="connsiteX34" fmla="*/ 767389 w 2393793"/>
              <a:gd name="connsiteY34" fmla="*/ 1542743 h 2174363"/>
              <a:gd name="connsiteX35" fmla="*/ 652066 w 2393793"/>
              <a:gd name="connsiteY35" fmla="*/ 1625893 h 2174363"/>
              <a:gd name="connsiteX36" fmla="*/ 632063 w 2393793"/>
              <a:gd name="connsiteY36" fmla="*/ 1647683 h 2174363"/>
              <a:gd name="connsiteX37" fmla="*/ 651979 w 2393793"/>
              <a:gd name="connsiteY37" fmla="*/ 1649275 h 2174363"/>
              <a:gd name="connsiteX38" fmla="*/ 989331 w 2393793"/>
              <a:gd name="connsiteY38" fmla="*/ 1906728 h 2174363"/>
              <a:gd name="connsiteX39" fmla="*/ 714123 w 2393793"/>
              <a:gd name="connsiteY39" fmla="*/ 2173058 h 2174363"/>
              <a:gd name="connsiteX40" fmla="*/ 432838 w 2393793"/>
              <a:gd name="connsiteY40" fmla="*/ 1831996 h 2174363"/>
              <a:gd name="connsiteX41" fmla="*/ 423502 w 2393793"/>
              <a:gd name="connsiteY41" fmla="*/ 1799477 h 2174363"/>
              <a:gd name="connsiteX42" fmla="*/ 384496 w 2393793"/>
              <a:gd name="connsiteY42" fmla="*/ 1795185 h 2174363"/>
              <a:gd name="connsiteX43" fmla="*/ 74931 w 2393793"/>
              <a:gd name="connsiteY43" fmla="*/ 1533866 h 2174363"/>
              <a:gd name="connsiteX44" fmla="*/ 12787 w 2393793"/>
              <a:gd name="connsiteY44" fmla="*/ 797019 h 2174363"/>
              <a:gd name="connsiteX45" fmla="*/ 252484 w 2393793"/>
              <a:gd name="connsiteY45" fmla="*/ 672732 h 2174363"/>
              <a:gd name="connsiteX46" fmla="*/ 394527 w 2393793"/>
              <a:gd name="connsiteY46" fmla="*/ 1214269 h 2174363"/>
              <a:gd name="connsiteX47" fmla="*/ 634224 w 2393793"/>
              <a:gd name="connsiteY47" fmla="*/ 699365 h 2174363"/>
              <a:gd name="connsiteX48" fmla="*/ 847288 w 2393793"/>
              <a:gd name="connsiteY48" fmla="*/ 601710 h 2174363"/>
              <a:gd name="connsiteX49" fmla="*/ 660857 w 2393793"/>
              <a:gd name="connsiteY49" fmla="*/ 282113 h 2174363"/>
              <a:gd name="connsiteX50" fmla="*/ 748411 w 2393793"/>
              <a:gd name="connsiteY50" fmla="*/ 647 h 2174363"/>
              <a:gd name="connsiteX0" fmla="*/ 1407840 w 2393793"/>
              <a:gd name="connsiteY0" fmla="*/ 881109 h 2155371"/>
              <a:gd name="connsiteX1" fmla="*/ 1310186 w 2393793"/>
              <a:gd name="connsiteY1" fmla="*/ 1068843 h 2155371"/>
              <a:gd name="connsiteX2" fmla="*/ 1407840 w 2393793"/>
              <a:gd name="connsiteY2" fmla="*/ 1256577 h 2155371"/>
              <a:gd name="connsiteX3" fmla="*/ 1505494 w 2393793"/>
              <a:gd name="connsiteY3" fmla="*/ 1068843 h 2155371"/>
              <a:gd name="connsiteX4" fmla="*/ 1407840 w 2393793"/>
              <a:gd name="connsiteY4" fmla="*/ 881109 h 2155371"/>
              <a:gd name="connsiteX5" fmla="*/ 1007086 w 2393793"/>
              <a:gd name="connsiteY5" fmla="*/ 881109 h 2155371"/>
              <a:gd name="connsiteX6" fmla="*/ 909432 w 2393793"/>
              <a:gd name="connsiteY6" fmla="*/ 1068843 h 2155371"/>
              <a:gd name="connsiteX7" fmla="*/ 1007086 w 2393793"/>
              <a:gd name="connsiteY7" fmla="*/ 1256577 h 2155371"/>
              <a:gd name="connsiteX8" fmla="*/ 1104740 w 2393793"/>
              <a:gd name="connsiteY8" fmla="*/ 1068843 h 2155371"/>
              <a:gd name="connsiteX9" fmla="*/ 1007086 w 2393793"/>
              <a:gd name="connsiteY9" fmla="*/ 881109 h 2155371"/>
              <a:gd name="connsiteX10" fmla="*/ 712900 w 2393793"/>
              <a:gd name="connsiteY10" fmla="*/ 105942 h 2155371"/>
              <a:gd name="connsiteX11" fmla="*/ 856166 w 2393793"/>
              <a:gd name="connsiteY11" fmla="*/ 23425 h 2155371"/>
              <a:gd name="connsiteX12" fmla="*/ 1122496 w 2393793"/>
              <a:gd name="connsiteY12" fmla="*/ 600474 h 2155371"/>
              <a:gd name="connsiteX13" fmla="*/ 1308927 w 2393793"/>
              <a:gd name="connsiteY13" fmla="*/ 618229 h 2155371"/>
              <a:gd name="connsiteX14" fmla="*/ 1735055 w 2393793"/>
              <a:gd name="connsiteY14" fmla="*/ 67813 h 2155371"/>
              <a:gd name="connsiteX15" fmla="*/ 1655156 w 2393793"/>
              <a:gd name="connsiteY15" fmla="*/ 360777 h 2155371"/>
              <a:gd name="connsiteX16" fmla="*/ 1530869 w 2393793"/>
              <a:gd name="connsiteY16" fmla="*/ 653740 h 2155371"/>
              <a:gd name="connsiteX17" fmla="*/ 1708422 w 2393793"/>
              <a:gd name="connsiteY17" fmla="*/ 653740 h 2155371"/>
              <a:gd name="connsiteX18" fmla="*/ 2090162 w 2393793"/>
              <a:gd name="connsiteY18" fmla="*/ 1186400 h 2155371"/>
              <a:gd name="connsiteX19" fmla="*/ 2338737 w 2393793"/>
              <a:gd name="connsiteY19" fmla="*/ 618229 h 2155371"/>
              <a:gd name="connsiteX20" fmla="*/ 2356492 w 2393793"/>
              <a:gd name="connsiteY20" fmla="*/ 1443852 h 2155371"/>
              <a:gd name="connsiteX21" fmla="*/ 2079195 w 2393793"/>
              <a:gd name="connsiteY21" fmla="*/ 1691326 h 2155371"/>
              <a:gd name="connsiteX22" fmla="*/ 2015057 w 2393793"/>
              <a:gd name="connsiteY22" fmla="*/ 1715381 h 2155371"/>
              <a:gd name="connsiteX23" fmla="*/ 2027916 w 2393793"/>
              <a:gd name="connsiteY23" fmla="*/ 1740370 h 2155371"/>
              <a:gd name="connsiteX24" fmla="*/ 2030976 w 2393793"/>
              <a:gd name="connsiteY24" fmla="*/ 1772326 h 2155371"/>
              <a:gd name="connsiteX25" fmla="*/ 1738013 w 2393793"/>
              <a:gd name="connsiteY25" fmla="*/ 2154066 h 2155371"/>
              <a:gd name="connsiteX26" fmla="*/ 1462805 w 2393793"/>
              <a:gd name="connsiteY26" fmla="*/ 1887736 h 2155371"/>
              <a:gd name="connsiteX27" fmla="*/ 1800157 w 2393793"/>
              <a:gd name="connsiteY27" fmla="*/ 1630283 h 2155371"/>
              <a:gd name="connsiteX28" fmla="*/ 1828248 w 2393793"/>
              <a:gd name="connsiteY28" fmla="*/ 1628038 h 2155371"/>
              <a:gd name="connsiteX29" fmla="*/ 1821613 w 2393793"/>
              <a:gd name="connsiteY29" fmla="*/ 1606424 h 2155371"/>
              <a:gd name="connsiteX30" fmla="*/ 1743933 w 2393793"/>
              <a:gd name="connsiteY30" fmla="*/ 1470485 h 2155371"/>
              <a:gd name="connsiteX31" fmla="*/ 1406581 w 2393793"/>
              <a:gd name="connsiteY31" fmla="*/ 1719060 h 2155371"/>
              <a:gd name="connsiteX32" fmla="*/ 1237905 w 2393793"/>
              <a:gd name="connsiteY32" fmla="*/ 1497118 h 2155371"/>
              <a:gd name="connsiteX33" fmla="*/ 962698 w 2393793"/>
              <a:gd name="connsiteY33" fmla="*/ 1763448 h 2155371"/>
              <a:gd name="connsiteX34" fmla="*/ 767389 w 2393793"/>
              <a:gd name="connsiteY34" fmla="*/ 1523751 h 2155371"/>
              <a:gd name="connsiteX35" fmla="*/ 652066 w 2393793"/>
              <a:gd name="connsiteY35" fmla="*/ 1606901 h 2155371"/>
              <a:gd name="connsiteX36" fmla="*/ 632063 w 2393793"/>
              <a:gd name="connsiteY36" fmla="*/ 1628691 h 2155371"/>
              <a:gd name="connsiteX37" fmla="*/ 651979 w 2393793"/>
              <a:gd name="connsiteY37" fmla="*/ 1630283 h 2155371"/>
              <a:gd name="connsiteX38" fmla="*/ 989331 w 2393793"/>
              <a:gd name="connsiteY38" fmla="*/ 1887736 h 2155371"/>
              <a:gd name="connsiteX39" fmla="*/ 714123 w 2393793"/>
              <a:gd name="connsiteY39" fmla="*/ 2154066 h 2155371"/>
              <a:gd name="connsiteX40" fmla="*/ 432838 w 2393793"/>
              <a:gd name="connsiteY40" fmla="*/ 1813004 h 2155371"/>
              <a:gd name="connsiteX41" fmla="*/ 423502 w 2393793"/>
              <a:gd name="connsiteY41" fmla="*/ 1780485 h 2155371"/>
              <a:gd name="connsiteX42" fmla="*/ 384496 w 2393793"/>
              <a:gd name="connsiteY42" fmla="*/ 1776193 h 2155371"/>
              <a:gd name="connsiteX43" fmla="*/ 74931 w 2393793"/>
              <a:gd name="connsiteY43" fmla="*/ 1514874 h 2155371"/>
              <a:gd name="connsiteX44" fmla="*/ 12787 w 2393793"/>
              <a:gd name="connsiteY44" fmla="*/ 778027 h 2155371"/>
              <a:gd name="connsiteX45" fmla="*/ 252484 w 2393793"/>
              <a:gd name="connsiteY45" fmla="*/ 653740 h 2155371"/>
              <a:gd name="connsiteX46" fmla="*/ 394527 w 2393793"/>
              <a:gd name="connsiteY46" fmla="*/ 1195277 h 2155371"/>
              <a:gd name="connsiteX47" fmla="*/ 634224 w 2393793"/>
              <a:gd name="connsiteY47" fmla="*/ 680373 h 2155371"/>
              <a:gd name="connsiteX48" fmla="*/ 847288 w 2393793"/>
              <a:gd name="connsiteY48" fmla="*/ 582718 h 2155371"/>
              <a:gd name="connsiteX49" fmla="*/ 660857 w 2393793"/>
              <a:gd name="connsiteY49" fmla="*/ 263121 h 2155371"/>
              <a:gd name="connsiteX50" fmla="*/ 712900 w 2393793"/>
              <a:gd name="connsiteY50" fmla="*/ 105942 h 2155371"/>
              <a:gd name="connsiteX0" fmla="*/ 1407840 w 2393793"/>
              <a:gd name="connsiteY0" fmla="*/ 818414 h 2092676"/>
              <a:gd name="connsiteX1" fmla="*/ 1310186 w 2393793"/>
              <a:gd name="connsiteY1" fmla="*/ 1006148 h 2092676"/>
              <a:gd name="connsiteX2" fmla="*/ 1407840 w 2393793"/>
              <a:gd name="connsiteY2" fmla="*/ 1193882 h 2092676"/>
              <a:gd name="connsiteX3" fmla="*/ 1505494 w 2393793"/>
              <a:gd name="connsiteY3" fmla="*/ 1006148 h 2092676"/>
              <a:gd name="connsiteX4" fmla="*/ 1407840 w 2393793"/>
              <a:gd name="connsiteY4" fmla="*/ 818414 h 2092676"/>
              <a:gd name="connsiteX5" fmla="*/ 1007086 w 2393793"/>
              <a:gd name="connsiteY5" fmla="*/ 818414 h 2092676"/>
              <a:gd name="connsiteX6" fmla="*/ 909432 w 2393793"/>
              <a:gd name="connsiteY6" fmla="*/ 1006148 h 2092676"/>
              <a:gd name="connsiteX7" fmla="*/ 1007086 w 2393793"/>
              <a:gd name="connsiteY7" fmla="*/ 1193882 h 2092676"/>
              <a:gd name="connsiteX8" fmla="*/ 1104740 w 2393793"/>
              <a:gd name="connsiteY8" fmla="*/ 1006148 h 2092676"/>
              <a:gd name="connsiteX9" fmla="*/ 1007086 w 2393793"/>
              <a:gd name="connsiteY9" fmla="*/ 818414 h 2092676"/>
              <a:gd name="connsiteX10" fmla="*/ 712900 w 2393793"/>
              <a:gd name="connsiteY10" fmla="*/ 43247 h 2092676"/>
              <a:gd name="connsiteX11" fmla="*/ 873921 w 2393793"/>
              <a:gd name="connsiteY11" fmla="*/ 102772 h 2092676"/>
              <a:gd name="connsiteX12" fmla="*/ 1122496 w 2393793"/>
              <a:gd name="connsiteY12" fmla="*/ 537779 h 2092676"/>
              <a:gd name="connsiteX13" fmla="*/ 1308927 w 2393793"/>
              <a:gd name="connsiteY13" fmla="*/ 555534 h 2092676"/>
              <a:gd name="connsiteX14" fmla="*/ 1735055 w 2393793"/>
              <a:gd name="connsiteY14" fmla="*/ 5118 h 2092676"/>
              <a:gd name="connsiteX15" fmla="*/ 1655156 w 2393793"/>
              <a:gd name="connsiteY15" fmla="*/ 298082 h 2092676"/>
              <a:gd name="connsiteX16" fmla="*/ 1530869 w 2393793"/>
              <a:gd name="connsiteY16" fmla="*/ 591045 h 2092676"/>
              <a:gd name="connsiteX17" fmla="*/ 1708422 w 2393793"/>
              <a:gd name="connsiteY17" fmla="*/ 591045 h 2092676"/>
              <a:gd name="connsiteX18" fmla="*/ 2090162 w 2393793"/>
              <a:gd name="connsiteY18" fmla="*/ 1123705 h 2092676"/>
              <a:gd name="connsiteX19" fmla="*/ 2338737 w 2393793"/>
              <a:gd name="connsiteY19" fmla="*/ 555534 h 2092676"/>
              <a:gd name="connsiteX20" fmla="*/ 2356492 w 2393793"/>
              <a:gd name="connsiteY20" fmla="*/ 1381157 h 2092676"/>
              <a:gd name="connsiteX21" fmla="*/ 2079195 w 2393793"/>
              <a:gd name="connsiteY21" fmla="*/ 1628631 h 2092676"/>
              <a:gd name="connsiteX22" fmla="*/ 2015057 w 2393793"/>
              <a:gd name="connsiteY22" fmla="*/ 1652686 h 2092676"/>
              <a:gd name="connsiteX23" fmla="*/ 2027916 w 2393793"/>
              <a:gd name="connsiteY23" fmla="*/ 1677675 h 2092676"/>
              <a:gd name="connsiteX24" fmla="*/ 2030976 w 2393793"/>
              <a:gd name="connsiteY24" fmla="*/ 1709631 h 2092676"/>
              <a:gd name="connsiteX25" fmla="*/ 1738013 w 2393793"/>
              <a:gd name="connsiteY25" fmla="*/ 2091371 h 2092676"/>
              <a:gd name="connsiteX26" fmla="*/ 1462805 w 2393793"/>
              <a:gd name="connsiteY26" fmla="*/ 1825041 h 2092676"/>
              <a:gd name="connsiteX27" fmla="*/ 1800157 w 2393793"/>
              <a:gd name="connsiteY27" fmla="*/ 1567588 h 2092676"/>
              <a:gd name="connsiteX28" fmla="*/ 1828248 w 2393793"/>
              <a:gd name="connsiteY28" fmla="*/ 1565343 h 2092676"/>
              <a:gd name="connsiteX29" fmla="*/ 1821613 w 2393793"/>
              <a:gd name="connsiteY29" fmla="*/ 1543729 h 2092676"/>
              <a:gd name="connsiteX30" fmla="*/ 1743933 w 2393793"/>
              <a:gd name="connsiteY30" fmla="*/ 1407790 h 2092676"/>
              <a:gd name="connsiteX31" fmla="*/ 1406581 w 2393793"/>
              <a:gd name="connsiteY31" fmla="*/ 1656365 h 2092676"/>
              <a:gd name="connsiteX32" fmla="*/ 1237905 w 2393793"/>
              <a:gd name="connsiteY32" fmla="*/ 1434423 h 2092676"/>
              <a:gd name="connsiteX33" fmla="*/ 962698 w 2393793"/>
              <a:gd name="connsiteY33" fmla="*/ 1700753 h 2092676"/>
              <a:gd name="connsiteX34" fmla="*/ 767389 w 2393793"/>
              <a:gd name="connsiteY34" fmla="*/ 1461056 h 2092676"/>
              <a:gd name="connsiteX35" fmla="*/ 652066 w 2393793"/>
              <a:gd name="connsiteY35" fmla="*/ 1544206 h 2092676"/>
              <a:gd name="connsiteX36" fmla="*/ 632063 w 2393793"/>
              <a:gd name="connsiteY36" fmla="*/ 1565996 h 2092676"/>
              <a:gd name="connsiteX37" fmla="*/ 651979 w 2393793"/>
              <a:gd name="connsiteY37" fmla="*/ 1567588 h 2092676"/>
              <a:gd name="connsiteX38" fmla="*/ 989331 w 2393793"/>
              <a:gd name="connsiteY38" fmla="*/ 1825041 h 2092676"/>
              <a:gd name="connsiteX39" fmla="*/ 714123 w 2393793"/>
              <a:gd name="connsiteY39" fmla="*/ 2091371 h 2092676"/>
              <a:gd name="connsiteX40" fmla="*/ 432838 w 2393793"/>
              <a:gd name="connsiteY40" fmla="*/ 1750309 h 2092676"/>
              <a:gd name="connsiteX41" fmla="*/ 423502 w 2393793"/>
              <a:gd name="connsiteY41" fmla="*/ 1717790 h 2092676"/>
              <a:gd name="connsiteX42" fmla="*/ 384496 w 2393793"/>
              <a:gd name="connsiteY42" fmla="*/ 1713498 h 2092676"/>
              <a:gd name="connsiteX43" fmla="*/ 74931 w 2393793"/>
              <a:gd name="connsiteY43" fmla="*/ 1452179 h 2092676"/>
              <a:gd name="connsiteX44" fmla="*/ 12787 w 2393793"/>
              <a:gd name="connsiteY44" fmla="*/ 715332 h 2092676"/>
              <a:gd name="connsiteX45" fmla="*/ 252484 w 2393793"/>
              <a:gd name="connsiteY45" fmla="*/ 591045 h 2092676"/>
              <a:gd name="connsiteX46" fmla="*/ 394527 w 2393793"/>
              <a:gd name="connsiteY46" fmla="*/ 1132582 h 2092676"/>
              <a:gd name="connsiteX47" fmla="*/ 634224 w 2393793"/>
              <a:gd name="connsiteY47" fmla="*/ 617678 h 2092676"/>
              <a:gd name="connsiteX48" fmla="*/ 847288 w 2393793"/>
              <a:gd name="connsiteY48" fmla="*/ 520023 h 2092676"/>
              <a:gd name="connsiteX49" fmla="*/ 660857 w 2393793"/>
              <a:gd name="connsiteY49" fmla="*/ 200426 h 2092676"/>
              <a:gd name="connsiteX50" fmla="*/ 712900 w 2393793"/>
              <a:gd name="connsiteY50" fmla="*/ 43247 h 209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93793" h="2092676">
                <a:moveTo>
                  <a:pt x="1407840" y="818414"/>
                </a:moveTo>
                <a:cubicBezTo>
                  <a:pt x="1353907" y="818414"/>
                  <a:pt x="1310186" y="902465"/>
                  <a:pt x="1310186" y="1006148"/>
                </a:cubicBezTo>
                <a:cubicBezTo>
                  <a:pt x="1310186" y="1109831"/>
                  <a:pt x="1353907" y="1193882"/>
                  <a:pt x="1407840" y="1193882"/>
                </a:cubicBezTo>
                <a:cubicBezTo>
                  <a:pt x="1461773" y="1193882"/>
                  <a:pt x="1505494" y="1109831"/>
                  <a:pt x="1505494" y="1006148"/>
                </a:cubicBezTo>
                <a:cubicBezTo>
                  <a:pt x="1505494" y="902465"/>
                  <a:pt x="1461773" y="818414"/>
                  <a:pt x="1407840" y="818414"/>
                </a:cubicBezTo>
                <a:close/>
                <a:moveTo>
                  <a:pt x="1007086" y="818414"/>
                </a:moveTo>
                <a:cubicBezTo>
                  <a:pt x="953153" y="818414"/>
                  <a:pt x="909432" y="902465"/>
                  <a:pt x="909432" y="1006148"/>
                </a:cubicBezTo>
                <a:cubicBezTo>
                  <a:pt x="909432" y="1109831"/>
                  <a:pt x="953153" y="1193882"/>
                  <a:pt x="1007086" y="1193882"/>
                </a:cubicBezTo>
                <a:cubicBezTo>
                  <a:pt x="1061019" y="1193882"/>
                  <a:pt x="1104740" y="1109831"/>
                  <a:pt x="1104740" y="1006148"/>
                </a:cubicBezTo>
                <a:cubicBezTo>
                  <a:pt x="1104740" y="902465"/>
                  <a:pt x="1061019" y="818414"/>
                  <a:pt x="1007086" y="818414"/>
                </a:cubicBezTo>
                <a:close/>
                <a:moveTo>
                  <a:pt x="712900" y="43247"/>
                </a:moveTo>
                <a:cubicBezTo>
                  <a:pt x="750951" y="39588"/>
                  <a:pt x="805655" y="20350"/>
                  <a:pt x="873921" y="102772"/>
                </a:cubicBezTo>
                <a:cubicBezTo>
                  <a:pt x="942187" y="185194"/>
                  <a:pt x="1049995" y="462319"/>
                  <a:pt x="1122496" y="537779"/>
                </a:cubicBezTo>
                <a:cubicBezTo>
                  <a:pt x="1194997" y="613239"/>
                  <a:pt x="1206834" y="644311"/>
                  <a:pt x="1308927" y="555534"/>
                </a:cubicBezTo>
                <a:cubicBezTo>
                  <a:pt x="1411020" y="466757"/>
                  <a:pt x="1677350" y="48027"/>
                  <a:pt x="1735055" y="5118"/>
                </a:cubicBezTo>
                <a:cubicBezTo>
                  <a:pt x="1792760" y="-37791"/>
                  <a:pt x="1689187" y="200428"/>
                  <a:pt x="1655156" y="298082"/>
                </a:cubicBezTo>
                <a:cubicBezTo>
                  <a:pt x="1621125" y="395736"/>
                  <a:pt x="1521991" y="542218"/>
                  <a:pt x="1530869" y="591045"/>
                </a:cubicBezTo>
                <a:cubicBezTo>
                  <a:pt x="1539747" y="639872"/>
                  <a:pt x="1615207" y="502269"/>
                  <a:pt x="1708422" y="591045"/>
                </a:cubicBezTo>
                <a:cubicBezTo>
                  <a:pt x="1801637" y="679821"/>
                  <a:pt x="1985110" y="1129624"/>
                  <a:pt x="2090162" y="1123705"/>
                </a:cubicBezTo>
                <a:cubicBezTo>
                  <a:pt x="2195215" y="1117787"/>
                  <a:pt x="2294349" y="512625"/>
                  <a:pt x="2338737" y="555534"/>
                </a:cubicBezTo>
                <a:cubicBezTo>
                  <a:pt x="2383125" y="598443"/>
                  <a:pt x="2427513" y="1194726"/>
                  <a:pt x="2356492" y="1381157"/>
                </a:cubicBezTo>
                <a:cubicBezTo>
                  <a:pt x="2312104" y="1497677"/>
                  <a:pt x="2189689" y="1581251"/>
                  <a:pt x="2079195" y="1628631"/>
                </a:cubicBezTo>
                <a:lnTo>
                  <a:pt x="2015057" y="1652686"/>
                </a:lnTo>
                <a:lnTo>
                  <a:pt x="2027916" y="1677675"/>
                </a:lnTo>
                <a:cubicBezTo>
                  <a:pt x="2031115" y="1688015"/>
                  <a:pt x="2032271" y="1698719"/>
                  <a:pt x="2030976" y="1709631"/>
                </a:cubicBezTo>
                <a:cubicBezTo>
                  <a:pt x="2020619" y="1796928"/>
                  <a:pt x="1832708" y="2072136"/>
                  <a:pt x="1738013" y="2091371"/>
                </a:cubicBezTo>
                <a:cubicBezTo>
                  <a:pt x="1643318" y="2110606"/>
                  <a:pt x="1445050" y="1912338"/>
                  <a:pt x="1462805" y="1825041"/>
                </a:cubicBezTo>
                <a:cubicBezTo>
                  <a:pt x="1480560" y="1737744"/>
                  <a:pt x="1705462" y="1586823"/>
                  <a:pt x="1800157" y="1567588"/>
                </a:cubicBezTo>
                <a:lnTo>
                  <a:pt x="1828248" y="1565343"/>
                </a:lnTo>
                <a:lnTo>
                  <a:pt x="1821613" y="1543729"/>
                </a:lnTo>
                <a:cubicBezTo>
                  <a:pt x="1802748" y="1476962"/>
                  <a:pt x="1786102" y="1409270"/>
                  <a:pt x="1743933" y="1407790"/>
                </a:cubicBezTo>
                <a:cubicBezTo>
                  <a:pt x="1659595" y="1404831"/>
                  <a:pt x="1490919" y="1651926"/>
                  <a:pt x="1406581" y="1656365"/>
                </a:cubicBezTo>
                <a:cubicBezTo>
                  <a:pt x="1322243" y="1660804"/>
                  <a:pt x="1311886" y="1427025"/>
                  <a:pt x="1237905" y="1434423"/>
                </a:cubicBezTo>
                <a:cubicBezTo>
                  <a:pt x="1163925" y="1441821"/>
                  <a:pt x="1041117" y="1696314"/>
                  <a:pt x="962698" y="1700753"/>
                </a:cubicBezTo>
                <a:cubicBezTo>
                  <a:pt x="884279" y="1705192"/>
                  <a:pt x="856166" y="1458097"/>
                  <a:pt x="767389" y="1461056"/>
                </a:cubicBezTo>
                <a:cubicBezTo>
                  <a:pt x="734098" y="1462166"/>
                  <a:pt x="694564" y="1498856"/>
                  <a:pt x="652066" y="1544206"/>
                </a:cubicBezTo>
                <a:lnTo>
                  <a:pt x="632063" y="1565996"/>
                </a:lnTo>
                <a:lnTo>
                  <a:pt x="651979" y="1567588"/>
                </a:lnTo>
                <a:cubicBezTo>
                  <a:pt x="746674" y="1586823"/>
                  <a:pt x="971576" y="1737744"/>
                  <a:pt x="989331" y="1825041"/>
                </a:cubicBezTo>
                <a:cubicBezTo>
                  <a:pt x="1007086" y="1912338"/>
                  <a:pt x="808818" y="2110606"/>
                  <a:pt x="714123" y="2091371"/>
                </a:cubicBezTo>
                <a:cubicBezTo>
                  <a:pt x="631265" y="2074541"/>
                  <a:pt x="477038" y="1861731"/>
                  <a:pt x="432838" y="1750309"/>
                </a:cubicBezTo>
                <a:lnTo>
                  <a:pt x="423502" y="1717790"/>
                </a:lnTo>
                <a:lnTo>
                  <a:pt x="384496" y="1713498"/>
                </a:lnTo>
                <a:cubicBezTo>
                  <a:pt x="273661" y="1691530"/>
                  <a:pt x="135780" y="1598476"/>
                  <a:pt x="74931" y="1452179"/>
                </a:cubicBezTo>
                <a:cubicBezTo>
                  <a:pt x="5389" y="1284983"/>
                  <a:pt x="-16805" y="858854"/>
                  <a:pt x="12787" y="715332"/>
                </a:cubicBezTo>
                <a:cubicBezTo>
                  <a:pt x="42379" y="571810"/>
                  <a:pt x="188861" y="521503"/>
                  <a:pt x="252484" y="591045"/>
                </a:cubicBezTo>
                <a:cubicBezTo>
                  <a:pt x="316107" y="660587"/>
                  <a:pt x="330904" y="1128143"/>
                  <a:pt x="394527" y="1132582"/>
                </a:cubicBezTo>
                <a:cubicBezTo>
                  <a:pt x="458150" y="1137021"/>
                  <a:pt x="558764" y="719771"/>
                  <a:pt x="634224" y="617678"/>
                </a:cubicBezTo>
                <a:cubicBezTo>
                  <a:pt x="709684" y="515585"/>
                  <a:pt x="848768" y="617677"/>
                  <a:pt x="847288" y="520023"/>
                </a:cubicBezTo>
                <a:cubicBezTo>
                  <a:pt x="845808" y="422369"/>
                  <a:pt x="659377" y="293641"/>
                  <a:pt x="660857" y="200426"/>
                </a:cubicBezTo>
                <a:cubicBezTo>
                  <a:pt x="661782" y="142167"/>
                  <a:pt x="649482" y="49345"/>
                  <a:pt x="712900" y="43247"/>
                </a:cubicBezTo>
                <a:close/>
              </a:path>
            </a:pathLst>
          </a:cu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E412C94F-74AC-44F5-942D-E29BBB6D00C6}"/>
              </a:ext>
            </a:extLst>
          </p:cNvPr>
          <p:cNvGraphicFramePr>
            <a:graphicFrameLocks noGrp="1"/>
          </p:cNvGraphicFramePr>
          <p:nvPr>
            <p:extLst>
              <p:ext uri="{D42A27DB-BD31-4B8C-83A1-F6EECF244321}">
                <p14:modId xmlns:p14="http://schemas.microsoft.com/office/powerpoint/2010/main" val="1651987000"/>
              </p:ext>
            </p:extLst>
          </p:nvPr>
        </p:nvGraphicFramePr>
        <p:xfrm>
          <a:off x="3504023" y="4259268"/>
          <a:ext cx="2157402" cy="1593795"/>
        </p:xfrm>
        <a:graphic>
          <a:graphicData uri="http://schemas.openxmlformats.org/drawingml/2006/table">
            <a:tbl>
              <a:tblPr firstRow="1" bandRow="1">
                <a:tableStyleId>{5940675A-B579-460E-94D1-54222C63F5DA}</a:tableStyleId>
              </a:tblPr>
              <a:tblGrid>
                <a:gridCol w="165954">
                  <a:extLst>
                    <a:ext uri="{9D8B030D-6E8A-4147-A177-3AD203B41FA5}">
                      <a16:colId xmlns:a16="http://schemas.microsoft.com/office/drawing/2014/main" val="1948943365"/>
                    </a:ext>
                  </a:extLst>
                </a:gridCol>
                <a:gridCol w="165954">
                  <a:extLst>
                    <a:ext uri="{9D8B030D-6E8A-4147-A177-3AD203B41FA5}">
                      <a16:colId xmlns:a16="http://schemas.microsoft.com/office/drawing/2014/main" val="2729804015"/>
                    </a:ext>
                  </a:extLst>
                </a:gridCol>
                <a:gridCol w="165954">
                  <a:extLst>
                    <a:ext uri="{9D8B030D-6E8A-4147-A177-3AD203B41FA5}">
                      <a16:colId xmlns:a16="http://schemas.microsoft.com/office/drawing/2014/main" val="2739328981"/>
                    </a:ext>
                  </a:extLst>
                </a:gridCol>
                <a:gridCol w="165954">
                  <a:extLst>
                    <a:ext uri="{9D8B030D-6E8A-4147-A177-3AD203B41FA5}">
                      <a16:colId xmlns:a16="http://schemas.microsoft.com/office/drawing/2014/main" val="2657606112"/>
                    </a:ext>
                  </a:extLst>
                </a:gridCol>
                <a:gridCol w="165954">
                  <a:extLst>
                    <a:ext uri="{9D8B030D-6E8A-4147-A177-3AD203B41FA5}">
                      <a16:colId xmlns:a16="http://schemas.microsoft.com/office/drawing/2014/main" val="3081122539"/>
                    </a:ext>
                  </a:extLst>
                </a:gridCol>
                <a:gridCol w="165954">
                  <a:extLst>
                    <a:ext uri="{9D8B030D-6E8A-4147-A177-3AD203B41FA5}">
                      <a16:colId xmlns:a16="http://schemas.microsoft.com/office/drawing/2014/main" val="1447144791"/>
                    </a:ext>
                  </a:extLst>
                </a:gridCol>
                <a:gridCol w="165954">
                  <a:extLst>
                    <a:ext uri="{9D8B030D-6E8A-4147-A177-3AD203B41FA5}">
                      <a16:colId xmlns:a16="http://schemas.microsoft.com/office/drawing/2014/main" val="2430935250"/>
                    </a:ext>
                  </a:extLst>
                </a:gridCol>
                <a:gridCol w="165954">
                  <a:extLst>
                    <a:ext uri="{9D8B030D-6E8A-4147-A177-3AD203B41FA5}">
                      <a16:colId xmlns:a16="http://schemas.microsoft.com/office/drawing/2014/main" val="278826966"/>
                    </a:ext>
                  </a:extLst>
                </a:gridCol>
                <a:gridCol w="165954">
                  <a:extLst>
                    <a:ext uri="{9D8B030D-6E8A-4147-A177-3AD203B41FA5}">
                      <a16:colId xmlns:a16="http://schemas.microsoft.com/office/drawing/2014/main" val="3483168461"/>
                    </a:ext>
                  </a:extLst>
                </a:gridCol>
                <a:gridCol w="165954">
                  <a:extLst>
                    <a:ext uri="{9D8B030D-6E8A-4147-A177-3AD203B41FA5}">
                      <a16:colId xmlns:a16="http://schemas.microsoft.com/office/drawing/2014/main" val="120830590"/>
                    </a:ext>
                  </a:extLst>
                </a:gridCol>
                <a:gridCol w="165954">
                  <a:extLst>
                    <a:ext uri="{9D8B030D-6E8A-4147-A177-3AD203B41FA5}">
                      <a16:colId xmlns:a16="http://schemas.microsoft.com/office/drawing/2014/main" val="4286390068"/>
                    </a:ext>
                  </a:extLst>
                </a:gridCol>
                <a:gridCol w="165954">
                  <a:extLst>
                    <a:ext uri="{9D8B030D-6E8A-4147-A177-3AD203B41FA5}">
                      <a16:colId xmlns:a16="http://schemas.microsoft.com/office/drawing/2014/main" val="1160296529"/>
                    </a:ext>
                  </a:extLst>
                </a:gridCol>
                <a:gridCol w="165954">
                  <a:extLst>
                    <a:ext uri="{9D8B030D-6E8A-4147-A177-3AD203B41FA5}">
                      <a16:colId xmlns:a16="http://schemas.microsoft.com/office/drawing/2014/main" val="1554637006"/>
                    </a:ext>
                  </a:extLst>
                </a:gridCol>
              </a:tblGrid>
              <a:tr h="227685">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7444369"/>
                  </a:ext>
                </a:extLst>
              </a:tr>
              <a:tr h="227685">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7794457"/>
                  </a:ext>
                </a:extLst>
              </a:tr>
              <a:tr h="227685">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6408937"/>
                  </a:ext>
                </a:extLst>
              </a:tr>
              <a:tr h="227685">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601281"/>
                  </a:ext>
                </a:extLst>
              </a:tr>
              <a:tr h="227685">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8287281"/>
                  </a:ext>
                </a:extLst>
              </a:tr>
              <a:tr h="227685">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431499"/>
                  </a:ext>
                </a:extLst>
              </a:tr>
              <a:tr h="227685">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290170"/>
                  </a:ext>
                </a:extLst>
              </a:tr>
            </a:tbl>
          </a:graphicData>
        </a:graphic>
      </p:graphicFrame>
      <p:sp>
        <p:nvSpPr>
          <p:cNvPr id="18" name="TextBox 17">
            <a:extLst>
              <a:ext uri="{FF2B5EF4-FFF2-40B4-BE49-F238E27FC236}">
                <a16:creationId xmlns:a16="http://schemas.microsoft.com/office/drawing/2014/main" id="{7C73FD9B-D983-49F5-AC23-A559288741BE}"/>
              </a:ext>
            </a:extLst>
          </p:cNvPr>
          <p:cNvSpPr txBox="1"/>
          <p:nvPr/>
        </p:nvSpPr>
        <p:spPr>
          <a:xfrm>
            <a:off x="6383349" y="5951767"/>
            <a:ext cx="2157402" cy="276999"/>
          </a:xfrm>
          <a:prstGeom prst="rect">
            <a:avLst/>
          </a:prstGeom>
          <a:noFill/>
        </p:spPr>
        <p:txBody>
          <a:bodyPr wrap="square" lIns="0" tIns="0" rIns="0" bIns="0" rtlCol="0">
            <a:spAutoFit/>
          </a:bodyPr>
          <a:lstStyle/>
          <a:p>
            <a:pPr algn="ctr"/>
            <a:r>
              <a:rPr lang="en-GB" b="1" dirty="0"/>
              <a:t>Errors</a:t>
            </a:r>
          </a:p>
        </p:txBody>
      </p:sp>
      <p:graphicFrame>
        <p:nvGraphicFramePr>
          <p:cNvPr id="10" name="Table 4">
            <a:extLst>
              <a:ext uri="{FF2B5EF4-FFF2-40B4-BE49-F238E27FC236}">
                <a16:creationId xmlns:a16="http://schemas.microsoft.com/office/drawing/2014/main" id="{2CD98467-C29D-4183-A6A6-6A4F7A989D2A}"/>
              </a:ext>
            </a:extLst>
          </p:cNvPr>
          <p:cNvGraphicFramePr>
            <a:graphicFrameLocks noGrp="1"/>
          </p:cNvGraphicFramePr>
          <p:nvPr>
            <p:extLst>
              <p:ext uri="{D42A27DB-BD31-4B8C-83A1-F6EECF244321}">
                <p14:modId xmlns:p14="http://schemas.microsoft.com/office/powerpoint/2010/main" val="4169982081"/>
              </p:ext>
            </p:extLst>
          </p:nvPr>
        </p:nvGraphicFramePr>
        <p:xfrm>
          <a:off x="6383348" y="4240142"/>
          <a:ext cx="2157402" cy="1593795"/>
        </p:xfrm>
        <a:graphic>
          <a:graphicData uri="http://schemas.openxmlformats.org/drawingml/2006/table">
            <a:tbl>
              <a:tblPr firstRow="1" bandRow="1">
                <a:tableStyleId>{5940675A-B579-460E-94D1-54222C63F5DA}</a:tableStyleId>
              </a:tblPr>
              <a:tblGrid>
                <a:gridCol w="165954">
                  <a:extLst>
                    <a:ext uri="{9D8B030D-6E8A-4147-A177-3AD203B41FA5}">
                      <a16:colId xmlns:a16="http://schemas.microsoft.com/office/drawing/2014/main" val="1948943365"/>
                    </a:ext>
                  </a:extLst>
                </a:gridCol>
                <a:gridCol w="165954">
                  <a:extLst>
                    <a:ext uri="{9D8B030D-6E8A-4147-A177-3AD203B41FA5}">
                      <a16:colId xmlns:a16="http://schemas.microsoft.com/office/drawing/2014/main" val="2729804015"/>
                    </a:ext>
                  </a:extLst>
                </a:gridCol>
                <a:gridCol w="165954">
                  <a:extLst>
                    <a:ext uri="{9D8B030D-6E8A-4147-A177-3AD203B41FA5}">
                      <a16:colId xmlns:a16="http://schemas.microsoft.com/office/drawing/2014/main" val="2739328981"/>
                    </a:ext>
                  </a:extLst>
                </a:gridCol>
                <a:gridCol w="165954">
                  <a:extLst>
                    <a:ext uri="{9D8B030D-6E8A-4147-A177-3AD203B41FA5}">
                      <a16:colId xmlns:a16="http://schemas.microsoft.com/office/drawing/2014/main" val="2657606112"/>
                    </a:ext>
                  </a:extLst>
                </a:gridCol>
                <a:gridCol w="165954">
                  <a:extLst>
                    <a:ext uri="{9D8B030D-6E8A-4147-A177-3AD203B41FA5}">
                      <a16:colId xmlns:a16="http://schemas.microsoft.com/office/drawing/2014/main" val="3081122539"/>
                    </a:ext>
                  </a:extLst>
                </a:gridCol>
                <a:gridCol w="165954">
                  <a:extLst>
                    <a:ext uri="{9D8B030D-6E8A-4147-A177-3AD203B41FA5}">
                      <a16:colId xmlns:a16="http://schemas.microsoft.com/office/drawing/2014/main" val="1447144791"/>
                    </a:ext>
                  </a:extLst>
                </a:gridCol>
                <a:gridCol w="165954">
                  <a:extLst>
                    <a:ext uri="{9D8B030D-6E8A-4147-A177-3AD203B41FA5}">
                      <a16:colId xmlns:a16="http://schemas.microsoft.com/office/drawing/2014/main" val="2430935250"/>
                    </a:ext>
                  </a:extLst>
                </a:gridCol>
                <a:gridCol w="165954">
                  <a:extLst>
                    <a:ext uri="{9D8B030D-6E8A-4147-A177-3AD203B41FA5}">
                      <a16:colId xmlns:a16="http://schemas.microsoft.com/office/drawing/2014/main" val="278826966"/>
                    </a:ext>
                  </a:extLst>
                </a:gridCol>
                <a:gridCol w="165954">
                  <a:extLst>
                    <a:ext uri="{9D8B030D-6E8A-4147-A177-3AD203B41FA5}">
                      <a16:colId xmlns:a16="http://schemas.microsoft.com/office/drawing/2014/main" val="3483168461"/>
                    </a:ext>
                  </a:extLst>
                </a:gridCol>
                <a:gridCol w="165954">
                  <a:extLst>
                    <a:ext uri="{9D8B030D-6E8A-4147-A177-3AD203B41FA5}">
                      <a16:colId xmlns:a16="http://schemas.microsoft.com/office/drawing/2014/main" val="120830590"/>
                    </a:ext>
                  </a:extLst>
                </a:gridCol>
                <a:gridCol w="165954">
                  <a:extLst>
                    <a:ext uri="{9D8B030D-6E8A-4147-A177-3AD203B41FA5}">
                      <a16:colId xmlns:a16="http://schemas.microsoft.com/office/drawing/2014/main" val="4286390068"/>
                    </a:ext>
                  </a:extLst>
                </a:gridCol>
                <a:gridCol w="165954">
                  <a:extLst>
                    <a:ext uri="{9D8B030D-6E8A-4147-A177-3AD203B41FA5}">
                      <a16:colId xmlns:a16="http://schemas.microsoft.com/office/drawing/2014/main" val="1160296529"/>
                    </a:ext>
                  </a:extLst>
                </a:gridCol>
                <a:gridCol w="165954">
                  <a:extLst>
                    <a:ext uri="{9D8B030D-6E8A-4147-A177-3AD203B41FA5}">
                      <a16:colId xmlns:a16="http://schemas.microsoft.com/office/drawing/2014/main" val="1554637006"/>
                    </a:ext>
                  </a:extLst>
                </a:gridCol>
              </a:tblGrid>
              <a:tr h="227685">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7444369"/>
                  </a:ext>
                </a:extLst>
              </a:tr>
              <a:tr h="227685">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7794457"/>
                  </a:ext>
                </a:extLst>
              </a:tr>
              <a:tr h="227685">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6408937"/>
                  </a:ext>
                </a:extLst>
              </a:tr>
              <a:tr h="227685">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601281"/>
                  </a:ext>
                </a:extLst>
              </a:tr>
              <a:tr h="227685">
                <a:tc>
                  <a:txBody>
                    <a:bodyPr/>
                    <a:lstStyle/>
                    <a:p>
                      <a:endParaRPr lang="en-GB" sz="60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8287281"/>
                  </a:ext>
                </a:extLst>
              </a:tr>
              <a:tr h="227685">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8431499"/>
                  </a:ext>
                </a:extLst>
              </a:tr>
              <a:tr h="227685">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600" dirty="0"/>
                    </a:p>
                  </a:txBody>
                  <a:tcPr marL="70277" marR="70277" marT="35139" marB="351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290170"/>
                  </a:ext>
                </a:extLst>
              </a:tr>
            </a:tbl>
          </a:graphicData>
        </a:graphic>
      </p:graphicFrame>
      <p:sp>
        <p:nvSpPr>
          <p:cNvPr id="11" name="TextBox 10">
            <a:extLst>
              <a:ext uri="{FF2B5EF4-FFF2-40B4-BE49-F238E27FC236}">
                <a16:creationId xmlns:a16="http://schemas.microsoft.com/office/drawing/2014/main" id="{EAC62400-CF02-4FC7-9BA1-D3E42759EA76}"/>
              </a:ext>
            </a:extLst>
          </p:cNvPr>
          <p:cNvSpPr txBox="1"/>
          <p:nvPr/>
        </p:nvSpPr>
        <p:spPr>
          <a:xfrm>
            <a:off x="3312220" y="5951767"/>
            <a:ext cx="2640589" cy="276999"/>
          </a:xfrm>
          <a:prstGeom prst="rect">
            <a:avLst/>
          </a:prstGeom>
          <a:noFill/>
        </p:spPr>
        <p:txBody>
          <a:bodyPr wrap="square" lIns="0" tIns="0" rIns="0" bIns="0" rtlCol="0">
            <a:spAutoFit/>
          </a:bodyPr>
          <a:lstStyle/>
          <a:p>
            <a:pPr algn="ctr"/>
            <a:r>
              <a:rPr lang="en-GB" b="1" dirty="0"/>
              <a:t>Compare with pattern</a:t>
            </a:r>
          </a:p>
        </p:txBody>
      </p:sp>
      <p:sp>
        <p:nvSpPr>
          <p:cNvPr id="7" name="TextBox 6">
            <a:extLst>
              <a:ext uri="{FF2B5EF4-FFF2-40B4-BE49-F238E27FC236}">
                <a16:creationId xmlns:a16="http://schemas.microsoft.com/office/drawing/2014/main" id="{335795DF-8544-4F7E-B62C-4BA2900AD2E7}"/>
              </a:ext>
            </a:extLst>
          </p:cNvPr>
          <p:cNvSpPr txBox="1"/>
          <p:nvPr/>
        </p:nvSpPr>
        <p:spPr>
          <a:xfrm>
            <a:off x="783937" y="5951767"/>
            <a:ext cx="1899429" cy="276999"/>
          </a:xfrm>
          <a:prstGeom prst="rect">
            <a:avLst/>
          </a:prstGeom>
          <a:noFill/>
        </p:spPr>
        <p:txBody>
          <a:bodyPr wrap="square" lIns="0" tIns="0" rIns="0" bIns="0" rtlCol="0">
            <a:spAutoFit/>
          </a:bodyPr>
          <a:lstStyle/>
          <a:p>
            <a:pPr algn="ctr"/>
            <a:r>
              <a:rPr lang="en-GB" b="1" dirty="0"/>
              <a:t>Monster photo</a:t>
            </a:r>
          </a:p>
        </p:txBody>
      </p:sp>
    </p:spTree>
    <p:extLst>
      <p:ext uri="{BB962C8B-B14F-4D97-AF65-F5344CB8AC3E}">
        <p14:creationId xmlns:p14="http://schemas.microsoft.com/office/powerpoint/2010/main" val="980606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3B172-E90D-4B36-9B04-71D24A96D21F}"/>
              </a:ext>
            </a:extLst>
          </p:cNvPr>
          <p:cNvSpPr>
            <a:spLocks noGrp="1"/>
          </p:cNvSpPr>
          <p:nvPr>
            <p:ph type="body" sz="quarter" idx="13"/>
          </p:nvPr>
        </p:nvSpPr>
        <p:spPr/>
        <p:txBody>
          <a:bodyPr/>
          <a:lstStyle/>
          <a:p>
            <a:r>
              <a:rPr lang="en-GB" dirty="0"/>
              <a:t>Detecting a shape in Scratch</a:t>
            </a:r>
          </a:p>
        </p:txBody>
      </p:sp>
      <p:sp>
        <p:nvSpPr>
          <p:cNvPr id="3" name="Text Placeholder 2">
            <a:extLst>
              <a:ext uri="{FF2B5EF4-FFF2-40B4-BE49-F238E27FC236}">
                <a16:creationId xmlns:a16="http://schemas.microsoft.com/office/drawing/2014/main" id="{360DA94C-84A6-4A47-AD8A-30762109C078}"/>
              </a:ext>
            </a:extLst>
          </p:cNvPr>
          <p:cNvSpPr>
            <a:spLocks noGrp="1"/>
          </p:cNvSpPr>
          <p:nvPr>
            <p:ph type="body" sz="quarter" idx="14"/>
          </p:nvPr>
        </p:nvSpPr>
        <p:spPr/>
        <p:txBody>
          <a:bodyPr/>
          <a:lstStyle/>
          <a:p>
            <a:r>
              <a:rPr lang="en-GB" dirty="0"/>
              <a:t>How can we compare </a:t>
            </a:r>
            <a:br>
              <a:rPr lang="en-GB" dirty="0"/>
            </a:br>
            <a:r>
              <a:rPr lang="en-GB" dirty="0"/>
              <a:t>the square shape on </a:t>
            </a:r>
            <a:br>
              <a:rPr lang="en-GB" dirty="0"/>
            </a:br>
            <a:r>
              <a:rPr lang="en-GB" dirty="0"/>
              <a:t>the left with the three </a:t>
            </a:r>
            <a:br>
              <a:rPr lang="en-GB" dirty="0"/>
            </a:br>
            <a:r>
              <a:rPr lang="en-GB" dirty="0"/>
              <a:t>shapes on the right?</a:t>
            </a:r>
          </a:p>
          <a:p>
            <a:pPr lvl="1"/>
            <a:r>
              <a:rPr lang="en-GB" dirty="0"/>
              <a:t>What are the variables</a:t>
            </a:r>
            <a:br>
              <a:rPr lang="en-GB" dirty="0"/>
            </a:br>
            <a:r>
              <a:rPr lang="en-GB" i="1" dirty="0"/>
              <a:t>Square</a:t>
            </a:r>
            <a:r>
              <a:rPr lang="en-GB" dirty="0"/>
              <a:t>, </a:t>
            </a:r>
            <a:r>
              <a:rPr lang="en-GB" i="1" dirty="0"/>
              <a:t>cross </a:t>
            </a:r>
            <a:r>
              <a:rPr lang="en-GB" dirty="0"/>
              <a:t>and </a:t>
            </a:r>
            <a:br>
              <a:rPr lang="en-GB" dirty="0"/>
            </a:br>
            <a:r>
              <a:rPr lang="en-GB" i="1" dirty="0"/>
              <a:t>line </a:t>
            </a:r>
            <a:r>
              <a:rPr lang="en-GB" dirty="0"/>
              <a:t>showing? </a:t>
            </a:r>
          </a:p>
        </p:txBody>
      </p:sp>
      <p:pic>
        <p:nvPicPr>
          <p:cNvPr id="5" name="Picture 4">
            <a:extLst>
              <a:ext uri="{FF2B5EF4-FFF2-40B4-BE49-F238E27FC236}">
                <a16:creationId xmlns:a16="http://schemas.microsoft.com/office/drawing/2014/main" id="{EDF88E3A-9A79-4FEC-BB72-DA5B04193D79}"/>
              </a:ext>
            </a:extLst>
          </p:cNvPr>
          <p:cNvPicPr>
            <a:picLocks noChangeAspect="1"/>
          </p:cNvPicPr>
          <p:nvPr/>
        </p:nvPicPr>
        <p:blipFill>
          <a:blip r:embed="rId2"/>
          <a:stretch>
            <a:fillRect/>
          </a:stretch>
        </p:blipFill>
        <p:spPr>
          <a:xfrm>
            <a:off x="4814542" y="1805315"/>
            <a:ext cx="3706968" cy="2802055"/>
          </a:xfrm>
          <a:prstGeom prst="rect">
            <a:avLst/>
          </a:prstGeom>
          <a:ln>
            <a:solidFill>
              <a:schemeClr val="tx1"/>
            </a:solidFill>
          </a:ln>
        </p:spPr>
      </p:pic>
    </p:spTree>
    <p:extLst>
      <p:ext uri="{BB962C8B-B14F-4D97-AF65-F5344CB8AC3E}">
        <p14:creationId xmlns:p14="http://schemas.microsoft.com/office/powerpoint/2010/main" val="2196934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3B172-E90D-4B36-9B04-71D24A96D21F}"/>
              </a:ext>
            </a:extLst>
          </p:cNvPr>
          <p:cNvSpPr>
            <a:spLocks noGrp="1"/>
          </p:cNvSpPr>
          <p:nvPr>
            <p:ph type="body" sz="quarter" idx="13"/>
          </p:nvPr>
        </p:nvSpPr>
        <p:spPr/>
        <p:txBody>
          <a:bodyPr/>
          <a:lstStyle/>
          <a:p>
            <a:r>
              <a:rPr lang="en-GB" dirty="0"/>
              <a:t>Detecting a shape in Scratch</a:t>
            </a:r>
          </a:p>
        </p:txBody>
      </p:sp>
      <p:sp>
        <p:nvSpPr>
          <p:cNvPr id="3" name="Text Placeholder 2">
            <a:extLst>
              <a:ext uri="{FF2B5EF4-FFF2-40B4-BE49-F238E27FC236}">
                <a16:creationId xmlns:a16="http://schemas.microsoft.com/office/drawing/2014/main" id="{360DA94C-84A6-4A47-AD8A-30762109C078}"/>
              </a:ext>
            </a:extLst>
          </p:cNvPr>
          <p:cNvSpPr>
            <a:spLocks noGrp="1"/>
          </p:cNvSpPr>
          <p:nvPr>
            <p:ph type="body" sz="quarter" idx="14"/>
          </p:nvPr>
        </p:nvSpPr>
        <p:spPr/>
        <p:txBody>
          <a:bodyPr/>
          <a:lstStyle/>
          <a:p>
            <a:pPr lvl="1"/>
            <a:r>
              <a:rPr lang="en-GB" dirty="0"/>
              <a:t>How can we compare </a:t>
            </a:r>
            <a:br>
              <a:rPr lang="en-GB" dirty="0"/>
            </a:br>
            <a:r>
              <a:rPr lang="en-GB" dirty="0"/>
              <a:t>the square shape on </a:t>
            </a:r>
            <a:br>
              <a:rPr lang="en-GB" dirty="0"/>
            </a:br>
            <a:r>
              <a:rPr lang="en-GB" dirty="0"/>
              <a:t>the left with the three </a:t>
            </a:r>
            <a:br>
              <a:rPr lang="en-GB" dirty="0"/>
            </a:br>
            <a:r>
              <a:rPr lang="en-GB" dirty="0"/>
              <a:t>shapes on the right?</a:t>
            </a:r>
          </a:p>
          <a:p>
            <a:pPr lvl="1"/>
            <a:r>
              <a:rPr lang="en-GB" dirty="0">
                <a:solidFill>
                  <a:srgbClr val="FF0000"/>
                </a:solidFill>
              </a:rPr>
              <a:t>A comparison can be made </a:t>
            </a:r>
            <a:br>
              <a:rPr lang="en-GB" dirty="0">
                <a:solidFill>
                  <a:srgbClr val="FF0000"/>
                </a:solidFill>
              </a:rPr>
            </a:br>
            <a:r>
              <a:rPr lang="en-GB" dirty="0">
                <a:solidFill>
                  <a:srgbClr val="FF0000"/>
                </a:solidFill>
              </a:rPr>
              <a:t>of each square/pixel with </a:t>
            </a:r>
            <a:br>
              <a:rPr lang="en-GB" dirty="0">
                <a:solidFill>
                  <a:srgbClr val="FF0000"/>
                </a:solidFill>
              </a:rPr>
            </a:br>
            <a:r>
              <a:rPr lang="en-GB" dirty="0">
                <a:solidFill>
                  <a:srgbClr val="FF0000"/>
                </a:solidFill>
              </a:rPr>
              <a:t>the example</a:t>
            </a:r>
          </a:p>
          <a:p>
            <a:pPr lvl="1"/>
            <a:r>
              <a:rPr lang="en-GB" dirty="0">
                <a:solidFill>
                  <a:srgbClr val="FF0000"/>
                </a:solidFill>
              </a:rPr>
              <a:t>The shape that is the closest </a:t>
            </a:r>
            <a:br>
              <a:rPr lang="en-GB" dirty="0">
                <a:solidFill>
                  <a:srgbClr val="FF0000"/>
                </a:solidFill>
              </a:rPr>
            </a:br>
            <a:r>
              <a:rPr lang="en-GB" dirty="0">
                <a:solidFill>
                  <a:srgbClr val="FF0000"/>
                </a:solidFill>
              </a:rPr>
              <a:t>match will be the shape that </a:t>
            </a:r>
            <a:br>
              <a:rPr lang="en-GB" dirty="0">
                <a:solidFill>
                  <a:srgbClr val="FF0000"/>
                </a:solidFill>
              </a:rPr>
            </a:br>
            <a:r>
              <a:rPr lang="en-GB" dirty="0">
                <a:solidFill>
                  <a:srgbClr val="FF0000"/>
                </a:solidFill>
              </a:rPr>
              <a:t>we have found</a:t>
            </a:r>
          </a:p>
          <a:p>
            <a:pPr lvl="1"/>
            <a:r>
              <a:rPr lang="en-GB" dirty="0"/>
              <a:t>What are the variables </a:t>
            </a:r>
            <a:r>
              <a:rPr lang="en-GB" i="1" dirty="0"/>
              <a:t>Square</a:t>
            </a:r>
            <a:r>
              <a:rPr lang="en-GB" dirty="0"/>
              <a:t>, </a:t>
            </a:r>
            <a:r>
              <a:rPr lang="en-GB" i="1" dirty="0"/>
              <a:t>cross </a:t>
            </a:r>
            <a:r>
              <a:rPr lang="en-GB" dirty="0"/>
              <a:t>and </a:t>
            </a:r>
            <a:r>
              <a:rPr lang="en-GB" i="1" dirty="0"/>
              <a:t>line </a:t>
            </a:r>
            <a:r>
              <a:rPr lang="en-GB" dirty="0"/>
              <a:t>showing? </a:t>
            </a:r>
            <a:r>
              <a:rPr lang="en-GB" dirty="0">
                <a:solidFill>
                  <a:srgbClr val="FF0000"/>
                </a:solidFill>
              </a:rPr>
              <a:t>These variables are showing how many pixels match the shape we are looking for</a:t>
            </a:r>
          </a:p>
        </p:txBody>
      </p:sp>
      <p:pic>
        <p:nvPicPr>
          <p:cNvPr id="5" name="Picture 4">
            <a:extLst>
              <a:ext uri="{FF2B5EF4-FFF2-40B4-BE49-F238E27FC236}">
                <a16:creationId xmlns:a16="http://schemas.microsoft.com/office/drawing/2014/main" id="{EDF88E3A-9A79-4FEC-BB72-DA5B04193D79}"/>
              </a:ext>
            </a:extLst>
          </p:cNvPr>
          <p:cNvPicPr>
            <a:picLocks noChangeAspect="1"/>
          </p:cNvPicPr>
          <p:nvPr/>
        </p:nvPicPr>
        <p:blipFill>
          <a:blip r:embed="rId2"/>
          <a:stretch>
            <a:fillRect/>
          </a:stretch>
        </p:blipFill>
        <p:spPr>
          <a:xfrm>
            <a:off x="4814542" y="1805315"/>
            <a:ext cx="3706968" cy="2802055"/>
          </a:xfrm>
          <a:prstGeom prst="rect">
            <a:avLst/>
          </a:prstGeom>
          <a:ln>
            <a:solidFill>
              <a:schemeClr val="tx1"/>
            </a:solidFill>
          </a:ln>
        </p:spPr>
      </p:pic>
    </p:spTree>
    <p:extLst>
      <p:ext uri="{BB962C8B-B14F-4D97-AF65-F5344CB8AC3E}">
        <p14:creationId xmlns:p14="http://schemas.microsoft.com/office/powerpoint/2010/main" val="374700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4</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2</a:t>
            </a:r>
            <a:r>
              <a:rPr lang="en-GB" dirty="0"/>
              <a:t> on </a:t>
            </a:r>
            <a:r>
              <a:rPr lang="en-GB" b="1" dirty="0"/>
              <a:t>Worksheet 4</a:t>
            </a:r>
          </a:p>
        </p:txBody>
      </p:sp>
    </p:spTree>
    <p:extLst>
      <p:ext uri="{BB962C8B-B14F-4D97-AF65-F5344CB8AC3E}">
        <p14:creationId xmlns:p14="http://schemas.microsoft.com/office/powerpoint/2010/main" val="140309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337E2F-0B45-4573-BEBC-DB5D441DD9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1" y="1361981"/>
            <a:ext cx="4572000" cy="4431036"/>
          </a:xfrm>
          <a:prstGeom prst="rect">
            <a:avLst/>
          </a:prstGeom>
        </p:spPr>
      </p:pic>
      <p:sp>
        <p:nvSpPr>
          <p:cNvPr id="2" name="Text Placeholder 1">
            <a:extLst>
              <a:ext uri="{FF2B5EF4-FFF2-40B4-BE49-F238E27FC236}">
                <a16:creationId xmlns:a16="http://schemas.microsoft.com/office/drawing/2014/main" id="{832440C2-CF01-44A4-9E66-38FCF9BC9020}"/>
              </a:ext>
            </a:extLst>
          </p:cNvPr>
          <p:cNvSpPr>
            <a:spLocks noGrp="1"/>
          </p:cNvSpPr>
          <p:nvPr>
            <p:ph type="body" sz="quarter" idx="13"/>
          </p:nvPr>
        </p:nvSpPr>
        <p:spPr/>
        <p:txBody>
          <a:bodyPr/>
          <a:lstStyle/>
          <a:p>
            <a:r>
              <a:rPr lang="en-GB" dirty="0"/>
              <a:t>Fuzzy logic</a:t>
            </a:r>
          </a:p>
        </p:txBody>
      </p:sp>
      <p:sp>
        <p:nvSpPr>
          <p:cNvPr id="3" name="Text Placeholder 2">
            <a:extLst>
              <a:ext uri="{FF2B5EF4-FFF2-40B4-BE49-F238E27FC236}">
                <a16:creationId xmlns:a16="http://schemas.microsoft.com/office/drawing/2014/main" id="{CFDBC474-C9BA-4F58-950D-A989D286ECE5}"/>
              </a:ext>
            </a:extLst>
          </p:cNvPr>
          <p:cNvSpPr>
            <a:spLocks noGrp="1"/>
          </p:cNvSpPr>
          <p:nvPr>
            <p:ph type="body" sz="quarter" idx="14"/>
          </p:nvPr>
        </p:nvSpPr>
        <p:spPr/>
        <p:txBody>
          <a:bodyPr/>
          <a:lstStyle/>
          <a:p>
            <a:r>
              <a:rPr lang="en-GB" dirty="0"/>
              <a:t>The image shown is</a:t>
            </a:r>
            <a:br>
              <a:rPr lang="en-GB" dirty="0"/>
            </a:br>
            <a:r>
              <a:rPr lang="en-GB" dirty="0"/>
              <a:t>heavily pixelated</a:t>
            </a:r>
          </a:p>
          <a:p>
            <a:r>
              <a:rPr lang="en-GB" dirty="0"/>
              <a:t>Which of the following do you </a:t>
            </a:r>
            <a:br>
              <a:rPr lang="en-GB" dirty="0"/>
            </a:br>
            <a:r>
              <a:rPr lang="en-GB" dirty="0"/>
              <a:t>think it most likely shows?</a:t>
            </a:r>
          </a:p>
          <a:p>
            <a:pPr lvl="1"/>
            <a:r>
              <a:rPr lang="en-GB" dirty="0"/>
              <a:t>A square</a:t>
            </a:r>
          </a:p>
          <a:p>
            <a:pPr lvl="1"/>
            <a:r>
              <a:rPr lang="en-GB" dirty="0"/>
              <a:t>Ants eating burnt toast</a:t>
            </a:r>
          </a:p>
          <a:p>
            <a:pPr lvl="1"/>
            <a:r>
              <a:rPr lang="en-GB" dirty="0"/>
              <a:t>A rectangle</a:t>
            </a:r>
          </a:p>
          <a:p>
            <a:pPr lvl="1"/>
            <a:r>
              <a:rPr lang="en-GB" dirty="0"/>
              <a:t>A time warp</a:t>
            </a:r>
          </a:p>
          <a:p>
            <a:pPr lvl="1"/>
            <a:r>
              <a:rPr lang="en-GB" dirty="0"/>
              <a:t>A postage stamp</a:t>
            </a:r>
          </a:p>
        </p:txBody>
      </p:sp>
    </p:spTree>
    <p:extLst>
      <p:ext uri="{BB962C8B-B14F-4D97-AF65-F5344CB8AC3E}">
        <p14:creationId xmlns:p14="http://schemas.microsoft.com/office/powerpoint/2010/main" val="345668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2440C2-CF01-44A4-9E66-38FCF9BC9020}"/>
              </a:ext>
            </a:extLst>
          </p:cNvPr>
          <p:cNvSpPr>
            <a:spLocks noGrp="1"/>
          </p:cNvSpPr>
          <p:nvPr>
            <p:ph type="body" sz="quarter" idx="13"/>
          </p:nvPr>
        </p:nvSpPr>
        <p:spPr/>
        <p:txBody>
          <a:bodyPr/>
          <a:lstStyle/>
          <a:p>
            <a:r>
              <a:rPr lang="en-GB" dirty="0"/>
              <a:t>Fuzzy logic</a:t>
            </a:r>
          </a:p>
        </p:txBody>
      </p:sp>
      <p:sp>
        <p:nvSpPr>
          <p:cNvPr id="3" name="Text Placeholder 2">
            <a:extLst>
              <a:ext uri="{FF2B5EF4-FFF2-40B4-BE49-F238E27FC236}">
                <a16:creationId xmlns:a16="http://schemas.microsoft.com/office/drawing/2014/main" id="{CFDBC474-C9BA-4F58-950D-A989D286ECE5}"/>
              </a:ext>
            </a:extLst>
          </p:cNvPr>
          <p:cNvSpPr>
            <a:spLocks noGrp="1"/>
          </p:cNvSpPr>
          <p:nvPr>
            <p:ph type="body" sz="quarter" idx="14"/>
          </p:nvPr>
        </p:nvSpPr>
        <p:spPr/>
        <p:txBody>
          <a:bodyPr/>
          <a:lstStyle/>
          <a:p>
            <a:r>
              <a:rPr lang="en-GB" dirty="0">
                <a:solidFill>
                  <a:srgbClr val="FF0000"/>
                </a:solidFill>
              </a:rPr>
              <a:t>We cannot be certain what </a:t>
            </a:r>
            <a:br>
              <a:rPr lang="en-GB" dirty="0">
                <a:solidFill>
                  <a:srgbClr val="FF0000"/>
                </a:solidFill>
              </a:rPr>
            </a:br>
            <a:r>
              <a:rPr lang="en-GB" dirty="0">
                <a:solidFill>
                  <a:srgbClr val="FF0000"/>
                </a:solidFill>
              </a:rPr>
              <a:t>the image shows</a:t>
            </a:r>
          </a:p>
          <a:p>
            <a:r>
              <a:rPr lang="en-GB" dirty="0"/>
              <a:t>Instead, an AI system can give </a:t>
            </a:r>
            <a:br>
              <a:rPr lang="en-GB" dirty="0"/>
            </a:br>
            <a:r>
              <a:rPr lang="en-GB" dirty="0"/>
              <a:t>a probability of each option</a:t>
            </a:r>
          </a:p>
          <a:p>
            <a:pPr lvl="1"/>
            <a:endParaRPr lang="en-GB" dirty="0"/>
          </a:p>
          <a:p>
            <a:pPr lvl="1"/>
            <a:endParaRPr lang="en-GB" dirty="0"/>
          </a:p>
        </p:txBody>
      </p:sp>
      <p:graphicFrame>
        <p:nvGraphicFramePr>
          <p:cNvPr id="5" name="Table 5">
            <a:extLst>
              <a:ext uri="{FF2B5EF4-FFF2-40B4-BE49-F238E27FC236}">
                <a16:creationId xmlns:a16="http://schemas.microsoft.com/office/drawing/2014/main" id="{FCE07247-6C12-4E56-B6E6-789C9824B8F0}"/>
              </a:ext>
            </a:extLst>
          </p:cNvPr>
          <p:cNvGraphicFramePr>
            <a:graphicFrameLocks noGrp="1"/>
          </p:cNvGraphicFramePr>
          <p:nvPr>
            <p:extLst>
              <p:ext uri="{D42A27DB-BD31-4B8C-83A1-F6EECF244321}">
                <p14:modId xmlns:p14="http://schemas.microsoft.com/office/powerpoint/2010/main" val="3636865200"/>
              </p:ext>
            </p:extLst>
          </p:nvPr>
        </p:nvGraphicFramePr>
        <p:xfrm>
          <a:off x="1006136" y="3745547"/>
          <a:ext cx="3565864" cy="2494280"/>
        </p:xfrm>
        <a:graphic>
          <a:graphicData uri="http://schemas.openxmlformats.org/drawingml/2006/table">
            <a:tbl>
              <a:tblPr firstRow="1" bandRow="1">
                <a:tableStyleId>{5C22544A-7EE6-4342-B048-85BDC9FD1C3A}</a:tableStyleId>
              </a:tblPr>
              <a:tblGrid>
                <a:gridCol w="1782932">
                  <a:extLst>
                    <a:ext uri="{9D8B030D-6E8A-4147-A177-3AD203B41FA5}">
                      <a16:colId xmlns:a16="http://schemas.microsoft.com/office/drawing/2014/main" val="2603694017"/>
                    </a:ext>
                  </a:extLst>
                </a:gridCol>
                <a:gridCol w="1782932">
                  <a:extLst>
                    <a:ext uri="{9D8B030D-6E8A-4147-A177-3AD203B41FA5}">
                      <a16:colId xmlns:a16="http://schemas.microsoft.com/office/drawing/2014/main" val="4097547749"/>
                    </a:ext>
                  </a:extLst>
                </a:gridCol>
              </a:tblGrid>
              <a:tr h="370840">
                <a:tc>
                  <a:txBody>
                    <a:bodyPr/>
                    <a:lstStyle/>
                    <a:p>
                      <a:r>
                        <a:rPr lang="en-GB" dirty="0"/>
                        <a:t>Option</a:t>
                      </a:r>
                    </a:p>
                  </a:txBody>
                  <a:tcPr>
                    <a:lnL w="12700" cap="flat" cmpd="sng" algn="ctr">
                      <a:solidFill>
                        <a:srgbClr val="3CD2F8"/>
                      </a:solidFill>
                      <a:prstDash val="solid"/>
                      <a:round/>
                      <a:headEnd type="none" w="med" len="med"/>
                      <a:tailEnd type="none" w="med" len="med"/>
                    </a:lnL>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solidFill>
                      <a:srgbClr val="3CD2F8"/>
                    </a:solidFill>
                  </a:tcPr>
                </a:tc>
                <a:tc>
                  <a:txBody>
                    <a:bodyPr/>
                    <a:lstStyle/>
                    <a:p>
                      <a:r>
                        <a:rPr lang="en-GB" dirty="0"/>
                        <a:t>Probability</a:t>
                      </a:r>
                    </a:p>
                  </a:txBody>
                  <a:tcPr>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solidFill>
                      <a:srgbClr val="3CD2F8"/>
                    </a:solidFill>
                  </a:tcPr>
                </a:tc>
                <a:extLst>
                  <a:ext uri="{0D108BD9-81ED-4DB2-BD59-A6C34878D82A}">
                    <a16:rowId xmlns:a16="http://schemas.microsoft.com/office/drawing/2014/main" val="1210503243"/>
                  </a:ext>
                </a:extLst>
              </a:tr>
              <a:tr h="370840">
                <a:tc>
                  <a:txBody>
                    <a:bodyPr/>
                    <a:lstStyle/>
                    <a:p>
                      <a:r>
                        <a:rPr lang="en-GB" dirty="0"/>
                        <a:t>Square</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90%</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2069320069"/>
                  </a:ext>
                </a:extLst>
              </a:tr>
              <a:tr h="370840">
                <a:tc>
                  <a:txBody>
                    <a:bodyPr/>
                    <a:lstStyle/>
                    <a:p>
                      <a:r>
                        <a:rPr lang="en-GB" dirty="0"/>
                        <a:t>Rectangle</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80%</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424753289"/>
                  </a:ext>
                </a:extLst>
              </a:tr>
              <a:tr h="370840">
                <a:tc>
                  <a:txBody>
                    <a:bodyPr/>
                    <a:lstStyle/>
                    <a:p>
                      <a:r>
                        <a:rPr lang="en-GB" dirty="0"/>
                        <a:t>Postage stamp</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20%</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3121425408"/>
                  </a:ext>
                </a:extLst>
              </a:tr>
              <a:tr h="370840">
                <a:tc>
                  <a:txBody>
                    <a:bodyPr/>
                    <a:lstStyle/>
                    <a:p>
                      <a:r>
                        <a:rPr lang="en-GB" dirty="0"/>
                        <a:t>Ants eating burnt toast</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10%</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3772123219"/>
                  </a:ext>
                </a:extLst>
              </a:tr>
              <a:tr h="370840">
                <a:tc>
                  <a:txBody>
                    <a:bodyPr/>
                    <a:lstStyle/>
                    <a:p>
                      <a:r>
                        <a:rPr lang="en-GB" dirty="0"/>
                        <a:t>Time warp</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tc>
                  <a:txBody>
                    <a:bodyPr/>
                    <a:lstStyle/>
                    <a:p>
                      <a:r>
                        <a:rPr lang="en-GB" dirty="0">
                          <a:solidFill>
                            <a:srgbClr val="FF0000"/>
                          </a:solidFill>
                        </a:rPr>
                        <a:t>2%</a:t>
                      </a:r>
                    </a:p>
                  </a:txBody>
                  <a:tcPr>
                    <a:lnL w="12700" cap="flat" cmpd="sng" algn="ctr">
                      <a:solidFill>
                        <a:srgbClr val="3CD2F8"/>
                      </a:solidFill>
                      <a:prstDash val="solid"/>
                      <a:round/>
                      <a:headEnd type="none" w="med" len="med"/>
                      <a:tailEnd type="none" w="med" len="med"/>
                    </a:lnL>
                    <a:lnR w="12700" cap="flat" cmpd="sng" algn="ctr">
                      <a:solidFill>
                        <a:srgbClr val="3CD2F8"/>
                      </a:solidFill>
                      <a:prstDash val="solid"/>
                      <a:round/>
                      <a:headEnd type="none" w="med" len="med"/>
                      <a:tailEnd type="none" w="med" len="med"/>
                    </a:lnR>
                    <a:lnT w="12700" cap="flat" cmpd="sng" algn="ctr">
                      <a:solidFill>
                        <a:srgbClr val="3CD2F8"/>
                      </a:solidFill>
                      <a:prstDash val="solid"/>
                      <a:round/>
                      <a:headEnd type="none" w="med" len="med"/>
                      <a:tailEnd type="none" w="med" len="med"/>
                    </a:lnT>
                    <a:lnB w="12700" cap="flat" cmpd="sng" algn="ctr">
                      <a:solidFill>
                        <a:srgbClr val="3CD2F8"/>
                      </a:solidFill>
                      <a:prstDash val="solid"/>
                      <a:round/>
                      <a:headEnd type="none" w="med" len="med"/>
                      <a:tailEnd type="none" w="med" len="med"/>
                    </a:lnB>
                    <a:noFill/>
                  </a:tcPr>
                </a:tc>
                <a:extLst>
                  <a:ext uri="{0D108BD9-81ED-4DB2-BD59-A6C34878D82A}">
                    <a16:rowId xmlns:a16="http://schemas.microsoft.com/office/drawing/2014/main" val="1198006246"/>
                  </a:ext>
                </a:extLst>
              </a:tr>
            </a:tbl>
          </a:graphicData>
        </a:graphic>
      </p:graphicFrame>
      <p:pic>
        <p:nvPicPr>
          <p:cNvPr id="7" name="Picture 6">
            <a:extLst>
              <a:ext uri="{FF2B5EF4-FFF2-40B4-BE49-F238E27FC236}">
                <a16:creationId xmlns:a16="http://schemas.microsoft.com/office/drawing/2014/main" id="{30D790D7-3472-4F75-BDC2-3E51F8F138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32776" y="1504949"/>
            <a:ext cx="4311225" cy="4178301"/>
          </a:xfrm>
          <a:prstGeom prst="rect">
            <a:avLst/>
          </a:prstGeom>
        </p:spPr>
      </p:pic>
    </p:spTree>
    <p:extLst>
      <p:ext uri="{BB962C8B-B14F-4D97-AF65-F5344CB8AC3E}">
        <p14:creationId xmlns:p14="http://schemas.microsoft.com/office/powerpoint/2010/main" val="409194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03388"/>
            <a:ext cx="7797800" cy="3454400"/>
          </a:xfrm>
        </p:spPr>
        <p:txBody>
          <a:bodyPr/>
          <a:lstStyle/>
          <a:p>
            <a:r>
              <a:rPr lang="en-GB" dirty="0"/>
              <a:t>Understand issues that make facial </a:t>
            </a:r>
            <a:br>
              <a:rPr lang="en-GB" dirty="0"/>
            </a:br>
            <a:r>
              <a:rPr lang="en-GB" dirty="0"/>
              <a:t>recognition difficult</a:t>
            </a:r>
          </a:p>
          <a:p>
            <a:r>
              <a:rPr lang="en-GB" dirty="0"/>
              <a:t>Understand how images are stored as binary data</a:t>
            </a:r>
          </a:p>
          <a:p>
            <a:r>
              <a:rPr lang="en-GB" dirty="0"/>
              <a:t>Describe a technique for detecting patterns in a </a:t>
            </a:r>
            <a:br>
              <a:rPr lang="en-GB" dirty="0"/>
            </a:br>
            <a:r>
              <a:rPr lang="en-GB" dirty="0"/>
              <a:t>grid of pixels</a:t>
            </a:r>
          </a:p>
          <a:p>
            <a:r>
              <a:rPr lang="en-GB" dirty="0"/>
              <a:t>Review program code and adapt it to detect </a:t>
            </a:r>
            <a:br>
              <a:rPr lang="en-GB" dirty="0"/>
            </a:br>
            <a:r>
              <a:rPr lang="en-GB" dirty="0"/>
              <a:t>given shapes</a:t>
            </a:r>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87C082-0CE0-4E80-8CDA-FE4CE998AA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E1428D28-6C54-49FF-8D57-BA1EE2EBEF73}"/>
              </a:ext>
            </a:extLst>
          </p:cNvPr>
          <p:cNvSpPr>
            <a:spLocks noGrp="1"/>
          </p:cNvSpPr>
          <p:nvPr>
            <p:ph type="body" sz="quarter" idx="13"/>
          </p:nvPr>
        </p:nvSpPr>
        <p:spPr/>
        <p:txBody>
          <a:bodyPr/>
          <a:lstStyle/>
          <a:p>
            <a:r>
              <a:rPr lang="en-GB" dirty="0">
                <a:solidFill>
                  <a:schemeClr val="bg1"/>
                </a:solidFill>
              </a:rPr>
              <a:t>Plenary</a:t>
            </a:r>
          </a:p>
        </p:txBody>
      </p:sp>
      <p:sp>
        <p:nvSpPr>
          <p:cNvPr id="3" name="Text Placeholder 2">
            <a:extLst>
              <a:ext uri="{FF2B5EF4-FFF2-40B4-BE49-F238E27FC236}">
                <a16:creationId xmlns:a16="http://schemas.microsoft.com/office/drawing/2014/main" id="{6EE54D1E-421B-4BA1-944D-95CDC3FAC526}"/>
              </a:ext>
            </a:extLst>
          </p:cNvPr>
          <p:cNvSpPr>
            <a:spLocks noGrp="1"/>
          </p:cNvSpPr>
          <p:nvPr>
            <p:ph type="body" sz="quarter" idx="14"/>
          </p:nvPr>
        </p:nvSpPr>
        <p:spPr/>
        <p:txBody>
          <a:bodyPr/>
          <a:lstStyle/>
          <a:p>
            <a:r>
              <a:rPr lang="en-GB" dirty="0">
                <a:solidFill>
                  <a:schemeClr val="bg1"/>
                </a:solidFill>
              </a:rPr>
              <a:t>Give </a:t>
            </a:r>
            <a:r>
              <a:rPr lang="en-GB" b="1" dirty="0">
                <a:solidFill>
                  <a:schemeClr val="bg1"/>
                </a:solidFill>
              </a:rPr>
              <a:t>three </a:t>
            </a:r>
            <a:r>
              <a:rPr lang="en-GB" dirty="0">
                <a:solidFill>
                  <a:schemeClr val="bg1"/>
                </a:solidFill>
              </a:rPr>
              <a:t>issues that facial recognition may have to deal with</a:t>
            </a:r>
          </a:p>
          <a:p>
            <a:r>
              <a:rPr lang="en-GB" dirty="0">
                <a:solidFill>
                  <a:schemeClr val="bg1"/>
                </a:solidFill>
              </a:rPr>
              <a:t>Explain to a partner how shapes can be detected by an algorithm</a:t>
            </a:r>
          </a:p>
          <a:p>
            <a:endParaRPr lang="en-GB" dirty="0">
              <a:solidFill>
                <a:schemeClr val="bg1"/>
              </a:solidFill>
            </a:endParaRPr>
          </a:p>
          <a:p>
            <a:endParaRPr lang="en-GB" dirty="0">
              <a:solidFill>
                <a:schemeClr val="bg1"/>
              </a:solidFill>
            </a:endParaRPr>
          </a:p>
        </p:txBody>
      </p:sp>
      <p:pic>
        <p:nvPicPr>
          <p:cNvPr id="9" name="Graphic 8">
            <a:extLst>
              <a:ext uri="{FF2B5EF4-FFF2-40B4-BE49-F238E27FC236}">
                <a16:creationId xmlns:a16="http://schemas.microsoft.com/office/drawing/2014/main" id="{D4854D3C-4A90-401B-A91E-DB97EB790A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56922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428D28-6C54-49FF-8D57-BA1EE2EBEF73}"/>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6EE54D1E-421B-4BA1-944D-95CDC3FAC526}"/>
              </a:ext>
            </a:extLst>
          </p:cNvPr>
          <p:cNvSpPr>
            <a:spLocks noGrp="1"/>
          </p:cNvSpPr>
          <p:nvPr>
            <p:ph type="body" sz="quarter" idx="14"/>
          </p:nvPr>
        </p:nvSpPr>
        <p:spPr/>
        <p:txBody>
          <a:bodyPr/>
          <a:lstStyle/>
          <a:p>
            <a:r>
              <a:rPr lang="en-GB" dirty="0"/>
              <a:t>Give three issues that facial recognition may have to deal with</a:t>
            </a:r>
          </a:p>
          <a:p>
            <a:pPr lvl="1"/>
            <a:r>
              <a:rPr lang="en-GB" dirty="0">
                <a:solidFill>
                  <a:srgbClr val="FF0000"/>
                </a:solidFill>
              </a:rPr>
              <a:t>Angle of face, objects or people in the way, masks, makeup, lighting, fake beard/moustache, wig, different haircut</a:t>
            </a:r>
          </a:p>
          <a:p>
            <a:r>
              <a:rPr lang="en-GB" dirty="0"/>
              <a:t>Explain to a partner how shapes can be detected by an algorithm</a:t>
            </a:r>
          </a:p>
          <a:p>
            <a:pPr lvl="1"/>
            <a:r>
              <a:rPr lang="en-GB" dirty="0">
                <a:solidFill>
                  <a:srgbClr val="FF0000"/>
                </a:solidFill>
              </a:rPr>
              <a:t>A set of rules can be programmed – e.g. a circle must be a continuous line with a different colour inside and outside</a:t>
            </a:r>
          </a:p>
          <a:p>
            <a:pPr lvl="1"/>
            <a:r>
              <a:rPr lang="en-GB" dirty="0">
                <a:solidFill>
                  <a:srgbClr val="FF0000"/>
                </a:solidFill>
              </a:rPr>
              <a:t>At a simple level, an image can be compared against </a:t>
            </a:r>
            <a:br>
              <a:rPr lang="en-GB" dirty="0">
                <a:solidFill>
                  <a:srgbClr val="FF0000"/>
                </a:solidFill>
              </a:rPr>
            </a:br>
            <a:r>
              <a:rPr lang="en-GB" dirty="0">
                <a:solidFill>
                  <a:srgbClr val="FF0000"/>
                </a:solidFill>
              </a:rPr>
              <a:t>a pattern</a:t>
            </a:r>
          </a:p>
          <a:p>
            <a:endParaRPr lang="en-GB" dirty="0"/>
          </a:p>
        </p:txBody>
      </p:sp>
    </p:spTree>
    <p:extLst>
      <p:ext uri="{BB962C8B-B14F-4D97-AF65-F5344CB8AC3E}">
        <p14:creationId xmlns:p14="http://schemas.microsoft.com/office/powerpoint/2010/main" val="1559499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D9BA661-E5B7-49FC-A014-94C51F93B7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415496"/>
            <a:ext cx="9144000" cy="4442503"/>
          </a:xfrm>
          <a:prstGeom prst="rect">
            <a:avLst/>
          </a:prstGeom>
        </p:spPr>
      </p:pic>
      <p:sp>
        <p:nvSpPr>
          <p:cNvPr id="2" name="Text Placeholder 1">
            <a:extLst>
              <a:ext uri="{FF2B5EF4-FFF2-40B4-BE49-F238E27FC236}">
                <a16:creationId xmlns:a16="http://schemas.microsoft.com/office/drawing/2014/main" id="{FB1B1475-6A7A-43AA-A878-A2E69336C8D1}"/>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8FE7E0B0-7B1D-41D3-B25C-1811F92879A4}"/>
              </a:ext>
            </a:extLst>
          </p:cNvPr>
          <p:cNvSpPr>
            <a:spLocks noGrp="1"/>
          </p:cNvSpPr>
          <p:nvPr>
            <p:ph type="body" sz="quarter" idx="14"/>
          </p:nvPr>
        </p:nvSpPr>
        <p:spPr/>
        <p:txBody>
          <a:bodyPr/>
          <a:lstStyle/>
          <a:p>
            <a:r>
              <a:rPr lang="en-GB" dirty="0"/>
              <a:t>Are Cron, Grep and </a:t>
            </a:r>
            <a:r>
              <a:rPr lang="en-GB" dirty="0" err="1"/>
              <a:t>Sudo</a:t>
            </a:r>
            <a:r>
              <a:rPr lang="en-GB" dirty="0"/>
              <a:t> the same robots?</a:t>
            </a:r>
          </a:p>
          <a:p>
            <a:pPr lvl="1"/>
            <a:r>
              <a:rPr lang="en-GB" dirty="0"/>
              <a:t>How can you tell?</a:t>
            </a:r>
          </a:p>
          <a:p>
            <a:endParaRPr lang="en-GB" dirty="0"/>
          </a:p>
        </p:txBody>
      </p:sp>
      <p:pic>
        <p:nvPicPr>
          <p:cNvPr id="17" name="Graphic 16">
            <a:extLst>
              <a:ext uri="{FF2B5EF4-FFF2-40B4-BE49-F238E27FC236}">
                <a16:creationId xmlns:a16="http://schemas.microsoft.com/office/drawing/2014/main" id="{E5273D06-CE02-4091-B34B-955F5C1CA5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32176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F993F7-3AF5-4F6C-AC6E-5D583BFA70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405767"/>
            <a:ext cx="9144000" cy="3452233"/>
          </a:xfrm>
          <a:prstGeom prst="rect">
            <a:avLst/>
          </a:prstGeom>
        </p:spPr>
      </p:pic>
      <p:sp>
        <p:nvSpPr>
          <p:cNvPr id="2" name="Text Placeholder 1">
            <a:extLst>
              <a:ext uri="{FF2B5EF4-FFF2-40B4-BE49-F238E27FC236}">
                <a16:creationId xmlns:a16="http://schemas.microsoft.com/office/drawing/2014/main" id="{FB1B1475-6A7A-43AA-A878-A2E69336C8D1}"/>
              </a:ext>
            </a:extLst>
          </p:cNvPr>
          <p:cNvSpPr>
            <a:spLocks noGrp="1"/>
          </p:cNvSpPr>
          <p:nvPr>
            <p:ph type="body" sz="quarter" idx="13"/>
          </p:nvPr>
        </p:nvSpPr>
        <p:spPr/>
        <p:txBody>
          <a:bodyPr/>
          <a:lstStyle/>
          <a:p>
            <a:r>
              <a:rPr lang="en-GB"/>
              <a:t>Starter</a:t>
            </a:r>
          </a:p>
        </p:txBody>
      </p:sp>
      <p:sp>
        <p:nvSpPr>
          <p:cNvPr id="3" name="Text Placeholder 2">
            <a:extLst>
              <a:ext uri="{FF2B5EF4-FFF2-40B4-BE49-F238E27FC236}">
                <a16:creationId xmlns:a16="http://schemas.microsoft.com/office/drawing/2014/main" id="{8FE7E0B0-7B1D-41D3-B25C-1811F92879A4}"/>
              </a:ext>
            </a:extLst>
          </p:cNvPr>
          <p:cNvSpPr>
            <a:spLocks noGrp="1"/>
          </p:cNvSpPr>
          <p:nvPr>
            <p:ph type="body" sz="quarter" idx="14"/>
          </p:nvPr>
        </p:nvSpPr>
        <p:spPr/>
        <p:txBody>
          <a:bodyPr/>
          <a:lstStyle/>
          <a:p>
            <a:pPr lvl="1"/>
            <a:r>
              <a:rPr lang="en-GB" dirty="0">
                <a:solidFill>
                  <a:srgbClr val="FF0000"/>
                </a:solidFill>
              </a:rPr>
              <a:t>Cron and </a:t>
            </a:r>
            <a:r>
              <a:rPr lang="en-GB" dirty="0" err="1">
                <a:solidFill>
                  <a:srgbClr val="FF0000"/>
                </a:solidFill>
              </a:rPr>
              <a:t>Sudo</a:t>
            </a:r>
            <a:r>
              <a:rPr lang="en-GB" dirty="0">
                <a:solidFill>
                  <a:srgbClr val="FF0000"/>
                </a:solidFill>
              </a:rPr>
              <a:t> have similar eyes and shape, but </a:t>
            </a:r>
            <a:r>
              <a:rPr lang="en-GB" dirty="0" err="1">
                <a:solidFill>
                  <a:srgbClr val="FF0000"/>
                </a:solidFill>
              </a:rPr>
              <a:t>cron</a:t>
            </a:r>
            <a:r>
              <a:rPr lang="en-GB" dirty="0">
                <a:solidFill>
                  <a:srgbClr val="FF0000"/>
                </a:solidFill>
              </a:rPr>
              <a:t> has two antennae. Cron also has some air vents under the eyes</a:t>
            </a:r>
          </a:p>
          <a:p>
            <a:pPr lvl="1"/>
            <a:r>
              <a:rPr lang="en-GB" dirty="0">
                <a:solidFill>
                  <a:srgbClr val="FF0000"/>
                </a:solidFill>
              </a:rPr>
              <a:t>Grep has larger eyes with an outer halo. It also has a circular head and thinner body</a:t>
            </a:r>
          </a:p>
          <a:p>
            <a:pPr lvl="1"/>
            <a:r>
              <a:rPr lang="en-GB" dirty="0">
                <a:solidFill>
                  <a:srgbClr val="FF0000"/>
                </a:solidFill>
              </a:rPr>
              <a:t>Grep is likely to be a different robot. Cron is likely to be different to </a:t>
            </a:r>
            <a:r>
              <a:rPr lang="en-GB" dirty="0" err="1">
                <a:solidFill>
                  <a:srgbClr val="FF0000"/>
                </a:solidFill>
              </a:rPr>
              <a:t>Sudo</a:t>
            </a:r>
            <a:r>
              <a:rPr lang="en-GB" dirty="0">
                <a:solidFill>
                  <a:srgbClr val="FF0000"/>
                </a:solidFill>
              </a:rPr>
              <a:t>, but </a:t>
            </a:r>
            <a:r>
              <a:rPr lang="en-GB" dirty="0" err="1">
                <a:solidFill>
                  <a:srgbClr val="FF0000"/>
                </a:solidFill>
              </a:rPr>
              <a:t>Sudo</a:t>
            </a:r>
            <a:r>
              <a:rPr lang="en-GB" dirty="0">
                <a:solidFill>
                  <a:srgbClr val="FF0000"/>
                </a:solidFill>
              </a:rPr>
              <a:t> could be in disguise</a:t>
            </a:r>
          </a:p>
          <a:p>
            <a:endParaRPr lang="en-GB" dirty="0"/>
          </a:p>
        </p:txBody>
      </p:sp>
    </p:spTree>
    <p:extLst>
      <p:ext uri="{BB962C8B-B14F-4D97-AF65-F5344CB8AC3E}">
        <p14:creationId xmlns:p14="http://schemas.microsoft.com/office/powerpoint/2010/main" val="235835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7AEEBF-87E2-4B40-AF13-938577EAB649}"/>
              </a:ext>
            </a:extLst>
          </p:cNvPr>
          <p:cNvSpPr>
            <a:spLocks noGrp="1"/>
          </p:cNvSpPr>
          <p:nvPr>
            <p:ph type="body" sz="quarter" idx="13"/>
          </p:nvPr>
        </p:nvSpPr>
        <p:spPr/>
        <p:txBody>
          <a:bodyPr/>
          <a:lstStyle/>
          <a:p>
            <a:r>
              <a:rPr lang="en-GB" dirty="0"/>
              <a:t>Facial recognition problems</a:t>
            </a:r>
          </a:p>
        </p:txBody>
      </p:sp>
      <p:sp>
        <p:nvSpPr>
          <p:cNvPr id="3" name="Text Placeholder 2">
            <a:extLst>
              <a:ext uri="{FF2B5EF4-FFF2-40B4-BE49-F238E27FC236}">
                <a16:creationId xmlns:a16="http://schemas.microsoft.com/office/drawing/2014/main" id="{F70F1897-D44F-4C54-B28B-BF453B7A4470}"/>
              </a:ext>
            </a:extLst>
          </p:cNvPr>
          <p:cNvSpPr>
            <a:spLocks noGrp="1"/>
          </p:cNvSpPr>
          <p:nvPr>
            <p:ph type="body" sz="quarter" idx="14"/>
          </p:nvPr>
        </p:nvSpPr>
        <p:spPr/>
        <p:txBody>
          <a:bodyPr/>
          <a:lstStyle/>
          <a:p>
            <a:r>
              <a:rPr lang="en-GB" dirty="0"/>
              <a:t>Facial recognition can work by calculating the distances between points on a face</a:t>
            </a:r>
          </a:p>
          <a:p>
            <a:pPr lvl="1"/>
            <a:r>
              <a:rPr lang="en-GB" dirty="0"/>
              <a:t>However, this has a problem if the face is not looking directly at the camera</a:t>
            </a:r>
          </a:p>
          <a:p>
            <a:pPr lvl="1"/>
            <a:r>
              <a:rPr lang="en-GB" dirty="0"/>
              <a:t>If the head rotates, the distances of all the points will </a:t>
            </a:r>
            <a:br>
              <a:rPr lang="en-GB" dirty="0"/>
            </a:br>
            <a:r>
              <a:rPr lang="en-GB" dirty="0"/>
              <a:t>change too</a:t>
            </a:r>
          </a:p>
          <a:p>
            <a:pPr lvl="1"/>
            <a:r>
              <a:rPr lang="en-GB" dirty="0"/>
              <a:t>What else could cause a problem for facial recognition?</a:t>
            </a:r>
          </a:p>
        </p:txBody>
      </p:sp>
      <p:grpSp>
        <p:nvGrpSpPr>
          <p:cNvPr id="9" name="Group 8">
            <a:extLst>
              <a:ext uri="{FF2B5EF4-FFF2-40B4-BE49-F238E27FC236}">
                <a16:creationId xmlns:a16="http://schemas.microsoft.com/office/drawing/2014/main" id="{D47BA980-3697-40C4-9B72-2181DEB7A46C}"/>
              </a:ext>
            </a:extLst>
          </p:cNvPr>
          <p:cNvGrpSpPr/>
          <p:nvPr/>
        </p:nvGrpSpPr>
        <p:grpSpPr>
          <a:xfrm>
            <a:off x="-1" y="4734858"/>
            <a:ext cx="9144000" cy="2123142"/>
            <a:chOff x="0" y="4734858"/>
            <a:chExt cx="9098319" cy="2123142"/>
          </a:xfrm>
        </p:grpSpPr>
        <p:pic>
          <p:nvPicPr>
            <p:cNvPr id="8" name="Picture 7">
              <a:extLst>
                <a:ext uri="{FF2B5EF4-FFF2-40B4-BE49-F238E27FC236}">
                  <a16:creationId xmlns:a16="http://schemas.microsoft.com/office/drawing/2014/main" id="{9BF578F9-4F2A-4CE2-BEC0-F05C5307E4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734859"/>
              <a:ext cx="5459507" cy="2123141"/>
            </a:xfrm>
            <a:prstGeom prst="rect">
              <a:avLst/>
            </a:prstGeom>
          </p:spPr>
        </p:pic>
        <p:pic>
          <p:nvPicPr>
            <p:cNvPr id="10" name="Picture 9">
              <a:extLst>
                <a:ext uri="{FF2B5EF4-FFF2-40B4-BE49-F238E27FC236}">
                  <a16:creationId xmlns:a16="http://schemas.microsoft.com/office/drawing/2014/main" id="{D73D61F4-38ED-4ED4-8081-5832822CBD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5459507" y="4734858"/>
              <a:ext cx="3638812" cy="2123142"/>
            </a:xfrm>
            <a:prstGeom prst="rect">
              <a:avLst/>
            </a:prstGeom>
          </p:spPr>
        </p:pic>
      </p:grpSp>
    </p:spTree>
    <p:extLst>
      <p:ext uri="{BB962C8B-B14F-4D97-AF65-F5344CB8AC3E}">
        <p14:creationId xmlns:p14="http://schemas.microsoft.com/office/powerpoint/2010/main" val="1078266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2A8493-F4AA-4C8E-9F27-DF2A8A937A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37AC8697-C6DB-4AAF-BA5B-450474B118F4}"/>
              </a:ext>
            </a:extLst>
          </p:cNvPr>
          <p:cNvSpPr>
            <a:spLocks noGrp="1"/>
          </p:cNvSpPr>
          <p:nvPr>
            <p:ph type="body" sz="quarter" idx="13"/>
          </p:nvPr>
        </p:nvSpPr>
        <p:spPr/>
        <p:txBody>
          <a:bodyPr/>
          <a:lstStyle/>
          <a:p>
            <a:r>
              <a:rPr lang="en-GB" dirty="0"/>
              <a:t>Objects and disguises</a:t>
            </a:r>
          </a:p>
        </p:txBody>
      </p:sp>
      <p:sp>
        <p:nvSpPr>
          <p:cNvPr id="3" name="Text Placeholder 2">
            <a:extLst>
              <a:ext uri="{FF2B5EF4-FFF2-40B4-BE49-F238E27FC236}">
                <a16:creationId xmlns:a16="http://schemas.microsoft.com/office/drawing/2014/main" id="{85C6C51B-2A22-490E-93D0-B8C12035AD51}"/>
              </a:ext>
            </a:extLst>
          </p:cNvPr>
          <p:cNvSpPr>
            <a:spLocks noGrp="1"/>
          </p:cNvSpPr>
          <p:nvPr>
            <p:ph type="body" sz="quarter" idx="14"/>
          </p:nvPr>
        </p:nvSpPr>
        <p:spPr/>
        <p:txBody>
          <a:bodyPr/>
          <a:lstStyle/>
          <a:p>
            <a:r>
              <a:rPr lang="en-GB" dirty="0"/>
              <a:t>Faces can be hidden by:</a:t>
            </a:r>
          </a:p>
          <a:p>
            <a:pPr lvl="1"/>
            <a:r>
              <a:rPr lang="en-GB" dirty="0">
                <a:solidFill>
                  <a:srgbClr val="FF0000"/>
                </a:solidFill>
              </a:rPr>
              <a:t>Objects in front of the face, such as a lamp</a:t>
            </a:r>
          </a:p>
          <a:p>
            <a:pPr lvl="1"/>
            <a:r>
              <a:rPr lang="en-GB" dirty="0">
                <a:solidFill>
                  <a:srgbClr val="FF0000"/>
                </a:solidFill>
              </a:rPr>
              <a:t>A hand or arm</a:t>
            </a:r>
          </a:p>
          <a:p>
            <a:pPr lvl="1"/>
            <a:r>
              <a:rPr lang="en-GB" dirty="0">
                <a:solidFill>
                  <a:srgbClr val="FF0000"/>
                </a:solidFill>
              </a:rPr>
              <a:t>Another person, animal or vehicle</a:t>
            </a:r>
          </a:p>
          <a:p>
            <a:pPr lvl="1"/>
            <a:r>
              <a:rPr lang="en-GB" dirty="0">
                <a:solidFill>
                  <a:srgbClr val="FF0000"/>
                </a:solidFill>
              </a:rPr>
              <a:t>A mask</a:t>
            </a:r>
          </a:p>
          <a:p>
            <a:r>
              <a:rPr lang="en-GB" dirty="0"/>
              <a:t>People can also make themselves </a:t>
            </a:r>
            <a:br>
              <a:rPr lang="en-GB" dirty="0"/>
            </a:br>
            <a:r>
              <a:rPr lang="en-GB" dirty="0"/>
              <a:t>look different with:</a:t>
            </a:r>
          </a:p>
          <a:p>
            <a:pPr lvl="1"/>
            <a:r>
              <a:rPr lang="en-GB" dirty="0">
                <a:solidFill>
                  <a:srgbClr val="FF0000"/>
                </a:solidFill>
              </a:rPr>
              <a:t>Makeup</a:t>
            </a:r>
          </a:p>
          <a:p>
            <a:pPr lvl="1"/>
            <a:r>
              <a:rPr lang="en-GB" dirty="0">
                <a:solidFill>
                  <a:srgbClr val="FF0000"/>
                </a:solidFill>
              </a:rPr>
              <a:t>A fake moustache or beard</a:t>
            </a:r>
          </a:p>
          <a:p>
            <a:pPr lvl="1"/>
            <a:r>
              <a:rPr lang="en-GB" dirty="0">
                <a:solidFill>
                  <a:srgbClr val="FF0000"/>
                </a:solidFill>
              </a:rPr>
              <a:t>A wig or haircut</a:t>
            </a:r>
          </a:p>
        </p:txBody>
      </p:sp>
      <p:pic>
        <p:nvPicPr>
          <p:cNvPr id="5" name="Picture 4">
            <a:extLst>
              <a:ext uri="{FF2B5EF4-FFF2-40B4-BE49-F238E27FC236}">
                <a16:creationId xmlns:a16="http://schemas.microsoft.com/office/drawing/2014/main" id="{EA891F24-32BA-48CE-8D4A-7C088FA7C3F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4000" y1="47674" x2="50000" y2="51163"/>
                        <a14:foregroundMark x1="50000" y1="51163" x2="85000" y2="46512"/>
                        <a14:foregroundMark x1="85500" y1="63953" x2="82500" y2="50000"/>
                      </a14:backgroundRemoval>
                    </a14:imgEffect>
                  </a14:imgLayer>
                </a14:imgProps>
              </a:ext>
            </a:extLst>
          </a:blip>
          <a:stretch>
            <a:fillRect/>
          </a:stretch>
        </p:blipFill>
        <p:spPr>
          <a:xfrm>
            <a:off x="7426634" y="781338"/>
            <a:ext cx="1905266" cy="819264"/>
          </a:xfrm>
          <a:prstGeom prst="rect">
            <a:avLst/>
          </a:prstGeom>
        </p:spPr>
      </p:pic>
      <p:pic>
        <p:nvPicPr>
          <p:cNvPr id="14" name="Graphic 13">
            <a:extLst>
              <a:ext uri="{FF2B5EF4-FFF2-40B4-BE49-F238E27FC236}">
                <a16:creationId xmlns:a16="http://schemas.microsoft.com/office/drawing/2014/main" id="{964A1484-E6CD-4EDC-AC60-D254345C07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583338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64A6C-FC14-461C-A6D8-9CFAD81F0369}"/>
              </a:ext>
            </a:extLst>
          </p:cNvPr>
          <p:cNvSpPr>
            <a:spLocks noGrp="1"/>
          </p:cNvSpPr>
          <p:nvPr>
            <p:ph type="body" sz="quarter" idx="13"/>
          </p:nvPr>
        </p:nvSpPr>
        <p:spPr/>
        <p:txBody>
          <a:bodyPr/>
          <a:lstStyle/>
          <a:p>
            <a:r>
              <a:rPr lang="en-GB" dirty="0"/>
              <a:t>How are images built?</a:t>
            </a:r>
          </a:p>
        </p:txBody>
      </p:sp>
      <p:sp>
        <p:nvSpPr>
          <p:cNvPr id="3" name="Text Placeholder 2">
            <a:extLst>
              <a:ext uri="{FF2B5EF4-FFF2-40B4-BE49-F238E27FC236}">
                <a16:creationId xmlns:a16="http://schemas.microsoft.com/office/drawing/2014/main" id="{73DEBC4C-9824-4B04-A593-BBFD2117C9CC}"/>
              </a:ext>
            </a:extLst>
          </p:cNvPr>
          <p:cNvSpPr>
            <a:spLocks noGrp="1"/>
          </p:cNvSpPr>
          <p:nvPr>
            <p:ph type="body" sz="quarter" idx="14"/>
          </p:nvPr>
        </p:nvSpPr>
        <p:spPr/>
        <p:txBody>
          <a:bodyPr/>
          <a:lstStyle/>
          <a:p>
            <a:r>
              <a:rPr lang="en-GB" dirty="0"/>
              <a:t>Before analysing an image we need to consider how a computer represents an image</a:t>
            </a:r>
          </a:p>
          <a:p>
            <a:pPr lvl="1"/>
            <a:r>
              <a:rPr lang="en-GB" dirty="0"/>
              <a:t>The image is divided up into squares called </a:t>
            </a:r>
            <a:r>
              <a:rPr lang="en-GB" b="1" dirty="0"/>
              <a:t>pixels</a:t>
            </a:r>
          </a:p>
          <a:p>
            <a:pPr lvl="1"/>
            <a:r>
              <a:rPr lang="en-GB" dirty="0"/>
              <a:t>Each pixel is given a number in binary</a:t>
            </a:r>
          </a:p>
          <a:p>
            <a:r>
              <a:rPr lang="en-GB" dirty="0"/>
              <a:t>For the image shown, </a:t>
            </a:r>
            <a:br>
              <a:rPr lang="en-GB" dirty="0"/>
            </a:br>
            <a:r>
              <a:rPr lang="en-GB" dirty="0"/>
              <a:t>1 represents white and </a:t>
            </a:r>
            <a:br>
              <a:rPr lang="en-GB" dirty="0"/>
            </a:br>
            <a:r>
              <a:rPr lang="en-GB" dirty="0"/>
              <a:t>0 represents black</a:t>
            </a:r>
          </a:p>
          <a:p>
            <a:pPr lvl="1"/>
            <a:r>
              <a:rPr lang="en-GB" dirty="0"/>
              <a:t>What binary data would represent </a:t>
            </a:r>
            <a:br>
              <a:rPr lang="en-GB" dirty="0"/>
            </a:br>
            <a:r>
              <a:rPr lang="en-GB" dirty="0"/>
              <a:t>the image?</a:t>
            </a:r>
          </a:p>
        </p:txBody>
      </p:sp>
      <p:graphicFrame>
        <p:nvGraphicFramePr>
          <p:cNvPr id="4" name="Table 4">
            <a:extLst>
              <a:ext uri="{FF2B5EF4-FFF2-40B4-BE49-F238E27FC236}">
                <a16:creationId xmlns:a16="http://schemas.microsoft.com/office/drawing/2014/main" id="{75E9CFA9-C341-4D43-9814-184FD42936D8}"/>
              </a:ext>
            </a:extLst>
          </p:cNvPr>
          <p:cNvGraphicFramePr>
            <a:graphicFrameLocks noGrp="1"/>
          </p:cNvGraphicFramePr>
          <p:nvPr>
            <p:extLst>
              <p:ext uri="{D42A27DB-BD31-4B8C-83A1-F6EECF244321}">
                <p14:modId xmlns:p14="http://schemas.microsoft.com/office/powerpoint/2010/main" val="3900313386"/>
              </p:ext>
            </p:extLst>
          </p:nvPr>
        </p:nvGraphicFramePr>
        <p:xfrm>
          <a:off x="5877018" y="3527640"/>
          <a:ext cx="2861573" cy="2560320"/>
        </p:xfrm>
        <a:graphic>
          <a:graphicData uri="http://schemas.openxmlformats.org/drawingml/2006/table">
            <a:tbl>
              <a:tblPr firstRow="1" bandRow="1">
                <a:tableStyleId>{5940675A-B579-460E-94D1-54222C63F5DA}</a:tableStyleId>
              </a:tblPr>
              <a:tblGrid>
                <a:gridCol w="220121">
                  <a:extLst>
                    <a:ext uri="{9D8B030D-6E8A-4147-A177-3AD203B41FA5}">
                      <a16:colId xmlns:a16="http://schemas.microsoft.com/office/drawing/2014/main" val="1948943365"/>
                    </a:ext>
                  </a:extLst>
                </a:gridCol>
                <a:gridCol w="220121">
                  <a:extLst>
                    <a:ext uri="{9D8B030D-6E8A-4147-A177-3AD203B41FA5}">
                      <a16:colId xmlns:a16="http://schemas.microsoft.com/office/drawing/2014/main" val="2729804015"/>
                    </a:ext>
                  </a:extLst>
                </a:gridCol>
                <a:gridCol w="220121">
                  <a:extLst>
                    <a:ext uri="{9D8B030D-6E8A-4147-A177-3AD203B41FA5}">
                      <a16:colId xmlns:a16="http://schemas.microsoft.com/office/drawing/2014/main" val="2739328981"/>
                    </a:ext>
                  </a:extLst>
                </a:gridCol>
                <a:gridCol w="220121">
                  <a:extLst>
                    <a:ext uri="{9D8B030D-6E8A-4147-A177-3AD203B41FA5}">
                      <a16:colId xmlns:a16="http://schemas.microsoft.com/office/drawing/2014/main" val="2657606112"/>
                    </a:ext>
                  </a:extLst>
                </a:gridCol>
                <a:gridCol w="220121">
                  <a:extLst>
                    <a:ext uri="{9D8B030D-6E8A-4147-A177-3AD203B41FA5}">
                      <a16:colId xmlns:a16="http://schemas.microsoft.com/office/drawing/2014/main" val="3081122539"/>
                    </a:ext>
                  </a:extLst>
                </a:gridCol>
                <a:gridCol w="220121">
                  <a:extLst>
                    <a:ext uri="{9D8B030D-6E8A-4147-A177-3AD203B41FA5}">
                      <a16:colId xmlns:a16="http://schemas.microsoft.com/office/drawing/2014/main" val="1447144791"/>
                    </a:ext>
                  </a:extLst>
                </a:gridCol>
                <a:gridCol w="220121">
                  <a:extLst>
                    <a:ext uri="{9D8B030D-6E8A-4147-A177-3AD203B41FA5}">
                      <a16:colId xmlns:a16="http://schemas.microsoft.com/office/drawing/2014/main" val="2430935250"/>
                    </a:ext>
                  </a:extLst>
                </a:gridCol>
                <a:gridCol w="220121">
                  <a:extLst>
                    <a:ext uri="{9D8B030D-6E8A-4147-A177-3AD203B41FA5}">
                      <a16:colId xmlns:a16="http://schemas.microsoft.com/office/drawing/2014/main" val="278826966"/>
                    </a:ext>
                  </a:extLst>
                </a:gridCol>
                <a:gridCol w="220121">
                  <a:extLst>
                    <a:ext uri="{9D8B030D-6E8A-4147-A177-3AD203B41FA5}">
                      <a16:colId xmlns:a16="http://schemas.microsoft.com/office/drawing/2014/main" val="3483168461"/>
                    </a:ext>
                  </a:extLst>
                </a:gridCol>
                <a:gridCol w="220121">
                  <a:extLst>
                    <a:ext uri="{9D8B030D-6E8A-4147-A177-3AD203B41FA5}">
                      <a16:colId xmlns:a16="http://schemas.microsoft.com/office/drawing/2014/main" val="120830590"/>
                    </a:ext>
                  </a:extLst>
                </a:gridCol>
                <a:gridCol w="220121">
                  <a:extLst>
                    <a:ext uri="{9D8B030D-6E8A-4147-A177-3AD203B41FA5}">
                      <a16:colId xmlns:a16="http://schemas.microsoft.com/office/drawing/2014/main" val="4286390068"/>
                    </a:ext>
                  </a:extLst>
                </a:gridCol>
                <a:gridCol w="220121">
                  <a:extLst>
                    <a:ext uri="{9D8B030D-6E8A-4147-A177-3AD203B41FA5}">
                      <a16:colId xmlns:a16="http://schemas.microsoft.com/office/drawing/2014/main" val="1160296529"/>
                    </a:ext>
                  </a:extLst>
                </a:gridCol>
                <a:gridCol w="220121">
                  <a:extLst>
                    <a:ext uri="{9D8B030D-6E8A-4147-A177-3AD203B41FA5}">
                      <a16:colId xmlns:a16="http://schemas.microsoft.com/office/drawing/2014/main" val="1554637006"/>
                    </a:ext>
                  </a:extLst>
                </a:gridCol>
              </a:tblGrid>
              <a:tr h="296249">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tx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47444369"/>
                  </a:ext>
                </a:extLst>
              </a:tr>
              <a:tr h="296249">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77794457"/>
                  </a:ext>
                </a:extLst>
              </a:tr>
              <a:tr h="296249">
                <a:tc>
                  <a:txBody>
                    <a:bodyPr/>
                    <a:lstStyle/>
                    <a:p>
                      <a:endParaRPr lang="en-GB"/>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tc>
                <a:tc>
                  <a:txBody>
                    <a:bodyPr/>
                    <a:lstStyle/>
                    <a:p>
                      <a:endParaRPr lang="en-GB"/>
                    </a:p>
                  </a:txBody>
                  <a:tcPr/>
                </a:tc>
                <a:tc>
                  <a:txBody>
                    <a:bodyPr/>
                    <a:lstStyle/>
                    <a:p>
                      <a:endParaRPr lang="en-GB" dirty="0"/>
                    </a:p>
                  </a:txBody>
                  <a:tcPr>
                    <a:solidFill>
                      <a:schemeClr val="tx1"/>
                    </a:solidFill>
                  </a:tcPr>
                </a:tc>
                <a:tc>
                  <a:txBody>
                    <a:bodyPr/>
                    <a:lstStyle/>
                    <a:p>
                      <a:endParaRPr lang="en-GB"/>
                    </a:p>
                  </a:txBody>
                  <a:tcPr/>
                </a:tc>
                <a:extLst>
                  <a:ext uri="{0D108BD9-81ED-4DB2-BD59-A6C34878D82A}">
                    <a16:rowId xmlns:a16="http://schemas.microsoft.com/office/drawing/2014/main" val="1896408937"/>
                  </a:ext>
                </a:extLst>
              </a:tr>
              <a:tr h="296249">
                <a:tc>
                  <a:txBody>
                    <a:bodyPr/>
                    <a:lstStyle/>
                    <a:p>
                      <a:endParaRPr lang="en-GB"/>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a:p>
                  </a:txBody>
                  <a:tcPr/>
                </a:tc>
                <a:extLst>
                  <a:ext uri="{0D108BD9-81ED-4DB2-BD59-A6C34878D82A}">
                    <a16:rowId xmlns:a16="http://schemas.microsoft.com/office/drawing/2014/main" val="3025601281"/>
                  </a:ext>
                </a:extLst>
              </a:tr>
              <a:tr h="296249">
                <a:tc>
                  <a:txBody>
                    <a:bodyPr/>
                    <a:lstStyle/>
                    <a:p>
                      <a:endParaRPr lang="en-GB"/>
                    </a:p>
                  </a:txBody>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tc>
                <a:extLst>
                  <a:ext uri="{0D108BD9-81ED-4DB2-BD59-A6C34878D82A}">
                    <a16:rowId xmlns:a16="http://schemas.microsoft.com/office/drawing/2014/main" val="2358287281"/>
                  </a:ext>
                </a:extLst>
              </a:tr>
              <a:tr h="296249">
                <a:tc>
                  <a:txBody>
                    <a:bodyPr/>
                    <a:lstStyle/>
                    <a:p>
                      <a:endParaRPr lang="en-GB" dirty="0"/>
                    </a:p>
                  </a:txBody>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238431499"/>
                  </a:ext>
                </a:extLst>
              </a:tr>
              <a:tr h="296249">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tx1"/>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3290170"/>
                  </a:ext>
                </a:extLst>
              </a:tr>
            </a:tbl>
          </a:graphicData>
        </a:graphic>
      </p:graphicFrame>
    </p:spTree>
    <p:extLst>
      <p:ext uri="{BB962C8B-B14F-4D97-AF65-F5344CB8AC3E}">
        <p14:creationId xmlns:p14="http://schemas.microsoft.com/office/powerpoint/2010/main" val="248313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64A6C-FC14-461C-A6D8-9CFAD81F0369}"/>
              </a:ext>
            </a:extLst>
          </p:cNvPr>
          <p:cNvSpPr>
            <a:spLocks noGrp="1"/>
          </p:cNvSpPr>
          <p:nvPr>
            <p:ph type="body" sz="quarter" idx="13"/>
          </p:nvPr>
        </p:nvSpPr>
        <p:spPr/>
        <p:txBody>
          <a:bodyPr/>
          <a:lstStyle/>
          <a:p>
            <a:r>
              <a:rPr lang="en-GB" dirty="0"/>
              <a:t>How are images built?</a:t>
            </a:r>
          </a:p>
        </p:txBody>
      </p:sp>
      <p:sp>
        <p:nvSpPr>
          <p:cNvPr id="3" name="Text Placeholder 2">
            <a:extLst>
              <a:ext uri="{FF2B5EF4-FFF2-40B4-BE49-F238E27FC236}">
                <a16:creationId xmlns:a16="http://schemas.microsoft.com/office/drawing/2014/main" id="{73DEBC4C-9824-4B04-A593-BBFD2117C9CC}"/>
              </a:ext>
            </a:extLst>
          </p:cNvPr>
          <p:cNvSpPr>
            <a:spLocks noGrp="1"/>
          </p:cNvSpPr>
          <p:nvPr>
            <p:ph type="body" sz="quarter" idx="14"/>
          </p:nvPr>
        </p:nvSpPr>
        <p:spPr/>
        <p:txBody>
          <a:bodyPr/>
          <a:lstStyle/>
          <a:p>
            <a:r>
              <a:rPr lang="en-GB" dirty="0"/>
              <a:t>For the image shown, 1 represents white and 0 represents black</a:t>
            </a:r>
          </a:p>
          <a:p>
            <a:pPr lvl="1"/>
            <a:r>
              <a:rPr lang="en-GB" dirty="0"/>
              <a:t>What binary data would represent the image?</a:t>
            </a:r>
            <a:br>
              <a:rPr lang="en-GB" dirty="0"/>
            </a:br>
            <a:r>
              <a:rPr lang="en-GB" dirty="0">
                <a:solidFill>
                  <a:srgbClr val="FF0000"/>
                </a:solidFill>
                <a:latin typeface="Consolas" panose="020B0609020204030204" pitchFamily="49" charset="0"/>
              </a:rPr>
              <a:t>1111011101111</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1111101011111</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1011000001101</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1010010100101</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1000000000001</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1100101010011</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1111011101111</a:t>
            </a:r>
          </a:p>
          <a:p>
            <a:pPr lvl="1"/>
            <a:r>
              <a:rPr lang="en-GB" dirty="0"/>
              <a:t>How could you represent </a:t>
            </a:r>
            <a:br>
              <a:rPr lang="en-GB" dirty="0"/>
            </a:br>
            <a:r>
              <a:rPr lang="en-GB" dirty="0"/>
              <a:t>more colours than just black </a:t>
            </a:r>
            <a:br>
              <a:rPr lang="en-GB" dirty="0"/>
            </a:br>
            <a:r>
              <a:rPr lang="en-GB" dirty="0"/>
              <a:t>and white?</a:t>
            </a:r>
          </a:p>
        </p:txBody>
      </p:sp>
      <p:graphicFrame>
        <p:nvGraphicFramePr>
          <p:cNvPr id="4" name="Table 4">
            <a:extLst>
              <a:ext uri="{FF2B5EF4-FFF2-40B4-BE49-F238E27FC236}">
                <a16:creationId xmlns:a16="http://schemas.microsoft.com/office/drawing/2014/main" id="{75E9CFA9-C341-4D43-9814-184FD42936D8}"/>
              </a:ext>
            </a:extLst>
          </p:cNvPr>
          <p:cNvGraphicFramePr>
            <a:graphicFrameLocks noGrp="1"/>
          </p:cNvGraphicFramePr>
          <p:nvPr>
            <p:extLst>
              <p:ext uri="{D42A27DB-BD31-4B8C-83A1-F6EECF244321}">
                <p14:modId xmlns:p14="http://schemas.microsoft.com/office/powerpoint/2010/main" val="956508179"/>
              </p:ext>
            </p:extLst>
          </p:nvPr>
        </p:nvGraphicFramePr>
        <p:xfrm>
          <a:off x="5877018" y="3527640"/>
          <a:ext cx="2861573" cy="2560320"/>
        </p:xfrm>
        <a:graphic>
          <a:graphicData uri="http://schemas.openxmlformats.org/drawingml/2006/table">
            <a:tbl>
              <a:tblPr firstRow="1" bandRow="1">
                <a:tableStyleId>{5940675A-B579-460E-94D1-54222C63F5DA}</a:tableStyleId>
              </a:tblPr>
              <a:tblGrid>
                <a:gridCol w="220121">
                  <a:extLst>
                    <a:ext uri="{9D8B030D-6E8A-4147-A177-3AD203B41FA5}">
                      <a16:colId xmlns:a16="http://schemas.microsoft.com/office/drawing/2014/main" val="1948943365"/>
                    </a:ext>
                  </a:extLst>
                </a:gridCol>
                <a:gridCol w="220121">
                  <a:extLst>
                    <a:ext uri="{9D8B030D-6E8A-4147-A177-3AD203B41FA5}">
                      <a16:colId xmlns:a16="http://schemas.microsoft.com/office/drawing/2014/main" val="2729804015"/>
                    </a:ext>
                  </a:extLst>
                </a:gridCol>
                <a:gridCol w="220121">
                  <a:extLst>
                    <a:ext uri="{9D8B030D-6E8A-4147-A177-3AD203B41FA5}">
                      <a16:colId xmlns:a16="http://schemas.microsoft.com/office/drawing/2014/main" val="2739328981"/>
                    </a:ext>
                  </a:extLst>
                </a:gridCol>
                <a:gridCol w="220121">
                  <a:extLst>
                    <a:ext uri="{9D8B030D-6E8A-4147-A177-3AD203B41FA5}">
                      <a16:colId xmlns:a16="http://schemas.microsoft.com/office/drawing/2014/main" val="2657606112"/>
                    </a:ext>
                  </a:extLst>
                </a:gridCol>
                <a:gridCol w="220121">
                  <a:extLst>
                    <a:ext uri="{9D8B030D-6E8A-4147-A177-3AD203B41FA5}">
                      <a16:colId xmlns:a16="http://schemas.microsoft.com/office/drawing/2014/main" val="3081122539"/>
                    </a:ext>
                  </a:extLst>
                </a:gridCol>
                <a:gridCol w="220121">
                  <a:extLst>
                    <a:ext uri="{9D8B030D-6E8A-4147-A177-3AD203B41FA5}">
                      <a16:colId xmlns:a16="http://schemas.microsoft.com/office/drawing/2014/main" val="1447144791"/>
                    </a:ext>
                  </a:extLst>
                </a:gridCol>
                <a:gridCol w="220121">
                  <a:extLst>
                    <a:ext uri="{9D8B030D-6E8A-4147-A177-3AD203B41FA5}">
                      <a16:colId xmlns:a16="http://schemas.microsoft.com/office/drawing/2014/main" val="2430935250"/>
                    </a:ext>
                  </a:extLst>
                </a:gridCol>
                <a:gridCol w="220121">
                  <a:extLst>
                    <a:ext uri="{9D8B030D-6E8A-4147-A177-3AD203B41FA5}">
                      <a16:colId xmlns:a16="http://schemas.microsoft.com/office/drawing/2014/main" val="278826966"/>
                    </a:ext>
                  </a:extLst>
                </a:gridCol>
                <a:gridCol w="220121">
                  <a:extLst>
                    <a:ext uri="{9D8B030D-6E8A-4147-A177-3AD203B41FA5}">
                      <a16:colId xmlns:a16="http://schemas.microsoft.com/office/drawing/2014/main" val="3483168461"/>
                    </a:ext>
                  </a:extLst>
                </a:gridCol>
                <a:gridCol w="220121">
                  <a:extLst>
                    <a:ext uri="{9D8B030D-6E8A-4147-A177-3AD203B41FA5}">
                      <a16:colId xmlns:a16="http://schemas.microsoft.com/office/drawing/2014/main" val="120830590"/>
                    </a:ext>
                  </a:extLst>
                </a:gridCol>
                <a:gridCol w="220121">
                  <a:extLst>
                    <a:ext uri="{9D8B030D-6E8A-4147-A177-3AD203B41FA5}">
                      <a16:colId xmlns:a16="http://schemas.microsoft.com/office/drawing/2014/main" val="4286390068"/>
                    </a:ext>
                  </a:extLst>
                </a:gridCol>
                <a:gridCol w="220121">
                  <a:extLst>
                    <a:ext uri="{9D8B030D-6E8A-4147-A177-3AD203B41FA5}">
                      <a16:colId xmlns:a16="http://schemas.microsoft.com/office/drawing/2014/main" val="1160296529"/>
                    </a:ext>
                  </a:extLst>
                </a:gridCol>
                <a:gridCol w="220121">
                  <a:extLst>
                    <a:ext uri="{9D8B030D-6E8A-4147-A177-3AD203B41FA5}">
                      <a16:colId xmlns:a16="http://schemas.microsoft.com/office/drawing/2014/main" val="1554637006"/>
                    </a:ext>
                  </a:extLst>
                </a:gridCol>
              </a:tblGrid>
              <a:tr h="296249">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extLst>
                  <a:ext uri="{0D108BD9-81ED-4DB2-BD59-A6C34878D82A}">
                    <a16:rowId xmlns:a16="http://schemas.microsoft.com/office/drawing/2014/main" val="3147444369"/>
                  </a:ext>
                </a:extLst>
              </a:tr>
              <a:tr h="296249">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extLst>
                  <a:ext uri="{0D108BD9-81ED-4DB2-BD59-A6C34878D82A}">
                    <a16:rowId xmlns:a16="http://schemas.microsoft.com/office/drawing/2014/main" val="1677794457"/>
                  </a:ext>
                </a:extLst>
              </a:tr>
              <a:tr h="296249">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extLst>
                  <a:ext uri="{0D108BD9-81ED-4DB2-BD59-A6C34878D82A}">
                    <a16:rowId xmlns:a16="http://schemas.microsoft.com/office/drawing/2014/main" val="1896408937"/>
                  </a:ext>
                </a:extLst>
              </a:tr>
              <a:tr h="296249">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extLst>
                  <a:ext uri="{0D108BD9-81ED-4DB2-BD59-A6C34878D82A}">
                    <a16:rowId xmlns:a16="http://schemas.microsoft.com/office/drawing/2014/main" val="3025601281"/>
                  </a:ext>
                </a:extLst>
              </a:tr>
              <a:tr h="296249">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extLst>
                  <a:ext uri="{0D108BD9-81ED-4DB2-BD59-A6C34878D82A}">
                    <a16:rowId xmlns:a16="http://schemas.microsoft.com/office/drawing/2014/main" val="2358287281"/>
                  </a:ext>
                </a:extLst>
              </a:tr>
              <a:tr h="296249">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extLst>
                  <a:ext uri="{0D108BD9-81ED-4DB2-BD59-A6C34878D82A}">
                    <a16:rowId xmlns:a16="http://schemas.microsoft.com/office/drawing/2014/main" val="1238431499"/>
                  </a:ext>
                </a:extLst>
              </a:tr>
              <a:tr h="296249">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0</a:t>
                      </a:r>
                    </a:p>
                  </a:txBody>
                  <a:tcPr>
                    <a:solidFill>
                      <a:schemeClr val="tx1"/>
                    </a:solidFill>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tc>
                  <a:txBody>
                    <a:bodyPr/>
                    <a:lstStyle/>
                    <a:p>
                      <a:pPr algn="ctr"/>
                      <a:r>
                        <a:rPr lang="en-GB" dirty="0">
                          <a:solidFill>
                            <a:srgbClr val="FF0000"/>
                          </a:solidFill>
                          <a:latin typeface="Consolas" panose="020B0609020204030204" pitchFamily="49" charset="0"/>
                        </a:rPr>
                        <a:t>1</a:t>
                      </a:r>
                    </a:p>
                  </a:txBody>
                  <a:tcPr/>
                </a:tc>
                <a:extLst>
                  <a:ext uri="{0D108BD9-81ED-4DB2-BD59-A6C34878D82A}">
                    <a16:rowId xmlns:a16="http://schemas.microsoft.com/office/drawing/2014/main" val="1003290170"/>
                  </a:ext>
                </a:extLst>
              </a:tr>
            </a:tbl>
          </a:graphicData>
        </a:graphic>
      </p:graphicFrame>
    </p:spTree>
    <p:extLst>
      <p:ext uri="{BB962C8B-B14F-4D97-AF65-F5344CB8AC3E}">
        <p14:creationId xmlns:p14="http://schemas.microsoft.com/office/powerpoint/2010/main" val="3941653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9E88A7-6CB6-4E7D-A017-17BE04628693}"/>
              </a:ext>
            </a:extLst>
          </p:cNvPr>
          <p:cNvSpPr>
            <a:spLocks noGrp="1"/>
          </p:cNvSpPr>
          <p:nvPr>
            <p:ph type="body" sz="quarter" idx="13"/>
          </p:nvPr>
        </p:nvSpPr>
        <p:spPr/>
        <p:txBody>
          <a:bodyPr/>
          <a:lstStyle/>
          <a:p>
            <a:r>
              <a:rPr lang="en-GB" dirty="0"/>
              <a:t>Colour resolution</a:t>
            </a:r>
          </a:p>
        </p:txBody>
      </p:sp>
      <p:sp>
        <p:nvSpPr>
          <p:cNvPr id="3" name="Text Placeholder 2">
            <a:extLst>
              <a:ext uri="{FF2B5EF4-FFF2-40B4-BE49-F238E27FC236}">
                <a16:creationId xmlns:a16="http://schemas.microsoft.com/office/drawing/2014/main" id="{AFB0C78D-E5AC-49C6-80AD-51A77CF9844E}"/>
              </a:ext>
            </a:extLst>
          </p:cNvPr>
          <p:cNvSpPr>
            <a:spLocks noGrp="1"/>
          </p:cNvSpPr>
          <p:nvPr>
            <p:ph type="body" sz="quarter" idx="14"/>
          </p:nvPr>
        </p:nvSpPr>
        <p:spPr/>
        <p:txBody>
          <a:bodyPr/>
          <a:lstStyle/>
          <a:p>
            <a:r>
              <a:rPr lang="en-GB" dirty="0">
                <a:solidFill>
                  <a:srgbClr val="FF0000"/>
                </a:solidFill>
              </a:rPr>
              <a:t>2 bits (binary digits) allow you to </a:t>
            </a:r>
            <a:br>
              <a:rPr lang="en-GB" dirty="0">
                <a:solidFill>
                  <a:srgbClr val="FF0000"/>
                </a:solidFill>
              </a:rPr>
            </a:br>
            <a:r>
              <a:rPr lang="en-GB" dirty="0">
                <a:solidFill>
                  <a:srgbClr val="FF0000"/>
                </a:solidFill>
              </a:rPr>
              <a:t>store four different colours</a:t>
            </a:r>
          </a:p>
          <a:p>
            <a:pPr lvl="1"/>
            <a:r>
              <a:rPr lang="en-GB" dirty="0"/>
              <a:t>This could be variations of grey or</a:t>
            </a:r>
            <a:br>
              <a:rPr lang="en-GB" dirty="0"/>
            </a:br>
            <a:r>
              <a:rPr lang="en-GB" dirty="0"/>
              <a:t>different colours</a:t>
            </a:r>
          </a:p>
          <a:p>
            <a:pPr lvl="1"/>
            <a:r>
              <a:rPr lang="en-GB" dirty="0"/>
              <a:t>The number of options is calculated by:</a:t>
            </a:r>
            <a:br>
              <a:rPr lang="en-GB" dirty="0"/>
            </a:br>
            <a:r>
              <a:rPr lang="en-GB" dirty="0"/>
              <a:t>2 * 2 = 2</a:t>
            </a:r>
            <a:r>
              <a:rPr lang="en-GB" baseline="30000" dirty="0"/>
              <a:t>2</a:t>
            </a:r>
            <a:r>
              <a:rPr lang="en-GB" dirty="0"/>
              <a:t>  = 4</a:t>
            </a:r>
          </a:p>
          <a:p>
            <a:r>
              <a:rPr lang="en-GB" dirty="0">
                <a:solidFill>
                  <a:srgbClr val="FF0000"/>
                </a:solidFill>
              </a:rPr>
              <a:t>3 bits allow 8 colours</a:t>
            </a:r>
          </a:p>
          <a:p>
            <a:pPr lvl="1"/>
            <a:r>
              <a:rPr lang="en-GB" dirty="0"/>
              <a:t>2 * 2 * 2 = 2</a:t>
            </a:r>
            <a:r>
              <a:rPr lang="en-GB" baseline="30000" dirty="0"/>
              <a:t>3</a:t>
            </a:r>
            <a:r>
              <a:rPr lang="en-GB" dirty="0"/>
              <a:t> = 8 colours</a:t>
            </a:r>
          </a:p>
          <a:p>
            <a:r>
              <a:rPr lang="en-GB" dirty="0">
                <a:solidFill>
                  <a:srgbClr val="FF0000"/>
                </a:solidFill>
              </a:rPr>
              <a:t>10 bits allow</a:t>
            </a:r>
          </a:p>
          <a:p>
            <a:pPr lvl="1"/>
            <a:r>
              <a:rPr lang="en-GB" dirty="0"/>
              <a:t>2</a:t>
            </a:r>
            <a:r>
              <a:rPr lang="en-GB" baseline="30000" dirty="0"/>
              <a:t>10 </a:t>
            </a:r>
            <a:r>
              <a:rPr lang="en-GB" dirty="0"/>
              <a:t>= 1024 colours</a:t>
            </a:r>
          </a:p>
        </p:txBody>
      </p:sp>
      <p:graphicFrame>
        <p:nvGraphicFramePr>
          <p:cNvPr id="4" name="Table 4">
            <a:extLst>
              <a:ext uri="{FF2B5EF4-FFF2-40B4-BE49-F238E27FC236}">
                <a16:creationId xmlns:a16="http://schemas.microsoft.com/office/drawing/2014/main" id="{7074F159-6B2F-4398-B101-BA18A5C81C9A}"/>
              </a:ext>
            </a:extLst>
          </p:cNvPr>
          <p:cNvGraphicFramePr>
            <a:graphicFrameLocks noGrp="1"/>
          </p:cNvGraphicFramePr>
          <p:nvPr>
            <p:extLst>
              <p:ext uri="{D42A27DB-BD31-4B8C-83A1-F6EECF244321}">
                <p14:modId xmlns:p14="http://schemas.microsoft.com/office/powerpoint/2010/main" val="2289562913"/>
              </p:ext>
            </p:extLst>
          </p:nvPr>
        </p:nvGraphicFramePr>
        <p:xfrm>
          <a:off x="5983111" y="2254956"/>
          <a:ext cx="2698044" cy="7416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674511">
                  <a:extLst>
                    <a:ext uri="{9D8B030D-6E8A-4147-A177-3AD203B41FA5}">
                      <a16:colId xmlns:a16="http://schemas.microsoft.com/office/drawing/2014/main" val="1321018366"/>
                    </a:ext>
                  </a:extLst>
                </a:gridCol>
                <a:gridCol w="674511">
                  <a:extLst>
                    <a:ext uri="{9D8B030D-6E8A-4147-A177-3AD203B41FA5}">
                      <a16:colId xmlns:a16="http://schemas.microsoft.com/office/drawing/2014/main" val="860424992"/>
                    </a:ext>
                  </a:extLst>
                </a:gridCol>
                <a:gridCol w="674511">
                  <a:extLst>
                    <a:ext uri="{9D8B030D-6E8A-4147-A177-3AD203B41FA5}">
                      <a16:colId xmlns:a16="http://schemas.microsoft.com/office/drawing/2014/main" val="1081039095"/>
                    </a:ext>
                  </a:extLst>
                </a:gridCol>
                <a:gridCol w="674511">
                  <a:extLst>
                    <a:ext uri="{9D8B030D-6E8A-4147-A177-3AD203B41FA5}">
                      <a16:colId xmlns:a16="http://schemas.microsoft.com/office/drawing/2014/main" val="1320359829"/>
                    </a:ext>
                  </a:extLst>
                </a:gridCol>
              </a:tblGrid>
              <a:tr h="370840">
                <a:tc>
                  <a:txBody>
                    <a:bodyPr/>
                    <a:lstStyle/>
                    <a:p>
                      <a:r>
                        <a:rPr lang="en-GB" dirty="0"/>
                        <a:t>00</a:t>
                      </a:r>
                    </a:p>
                  </a:txBody>
                  <a:tcPr>
                    <a:solidFill>
                      <a:srgbClr val="3CD2F8"/>
                    </a:solidFill>
                  </a:tcPr>
                </a:tc>
                <a:tc>
                  <a:txBody>
                    <a:bodyPr/>
                    <a:lstStyle/>
                    <a:p>
                      <a:r>
                        <a:rPr lang="en-GB" dirty="0"/>
                        <a:t>01</a:t>
                      </a:r>
                    </a:p>
                  </a:txBody>
                  <a:tcPr>
                    <a:solidFill>
                      <a:srgbClr val="3CD2F8"/>
                    </a:solidFill>
                  </a:tcPr>
                </a:tc>
                <a:tc>
                  <a:txBody>
                    <a:bodyPr/>
                    <a:lstStyle/>
                    <a:p>
                      <a:r>
                        <a:rPr lang="en-GB" dirty="0"/>
                        <a:t>10</a:t>
                      </a:r>
                    </a:p>
                  </a:txBody>
                  <a:tcPr>
                    <a:solidFill>
                      <a:srgbClr val="3CD2F8"/>
                    </a:solidFill>
                  </a:tcPr>
                </a:tc>
                <a:tc>
                  <a:txBody>
                    <a:bodyPr/>
                    <a:lstStyle/>
                    <a:p>
                      <a:r>
                        <a:rPr lang="en-GB" dirty="0"/>
                        <a:t>11</a:t>
                      </a:r>
                    </a:p>
                  </a:txBody>
                  <a:tcPr>
                    <a:solidFill>
                      <a:srgbClr val="3CD2F8"/>
                    </a:solidFill>
                  </a:tcPr>
                </a:tc>
                <a:extLst>
                  <a:ext uri="{0D108BD9-81ED-4DB2-BD59-A6C34878D82A}">
                    <a16:rowId xmlns:a16="http://schemas.microsoft.com/office/drawing/2014/main" val="1387039704"/>
                  </a:ext>
                </a:extLst>
              </a:tr>
              <a:tr h="370840">
                <a:tc>
                  <a:txBody>
                    <a:bodyPr/>
                    <a:lstStyle/>
                    <a:p>
                      <a:endParaRPr lang="en-GB" dirty="0"/>
                    </a:p>
                  </a:txBody>
                  <a:tcPr>
                    <a:solidFill>
                      <a:schemeClr val="tx1"/>
                    </a:solidFill>
                  </a:tcPr>
                </a:tc>
                <a:tc>
                  <a:txBody>
                    <a:bodyPr/>
                    <a:lstStyle/>
                    <a:p>
                      <a:endParaRPr lang="en-GB" dirty="0"/>
                    </a:p>
                  </a:txBody>
                  <a:tcPr>
                    <a:solidFill>
                      <a:schemeClr val="tx1">
                        <a:lumMod val="75000"/>
                        <a:lumOff val="25000"/>
                      </a:schemeClr>
                    </a:solidFill>
                  </a:tcPr>
                </a:tc>
                <a:tc>
                  <a:txBody>
                    <a:bodyPr/>
                    <a:lstStyle/>
                    <a:p>
                      <a:endParaRPr lang="en-GB" dirty="0"/>
                    </a:p>
                  </a:txBody>
                  <a:tcPr>
                    <a:solidFill>
                      <a:schemeClr val="bg2">
                        <a:lumMod val="90000"/>
                      </a:schemeClr>
                    </a:solidFill>
                  </a:tcPr>
                </a:tc>
                <a:tc>
                  <a:txBody>
                    <a:bodyPr/>
                    <a:lstStyle/>
                    <a:p>
                      <a:endParaRPr lang="en-GB" dirty="0"/>
                    </a:p>
                  </a:txBody>
                  <a:tcPr>
                    <a:solidFill>
                      <a:schemeClr val="bg1"/>
                    </a:solidFill>
                  </a:tcPr>
                </a:tc>
                <a:extLst>
                  <a:ext uri="{0D108BD9-81ED-4DB2-BD59-A6C34878D82A}">
                    <a16:rowId xmlns:a16="http://schemas.microsoft.com/office/drawing/2014/main" val="1777663645"/>
                  </a:ext>
                </a:extLst>
              </a:tr>
            </a:tbl>
          </a:graphicData>
        </a:graphic>
      </p:graphicFrame>
      <p:graphicFrame>
        <p:nvGraphicFramePr>
          <p:cNvPr id="6" name="Table 6">
            <a:extLst>
              <a:ext uri="{FF2B5EF4-FFF2-40B4-BE49-F238E27FC236}">
                <a16:creationId xmlns:a16="http://schemas.microsoft.com/office/drawing/2014/main" id="{F750D9E0-9CDE-43BC-B6F7-2FAF573D14F3}"/>
              </a:ext>
            </a:extLst>
          </p:cNvPr>
          <p:cNvGraphicFramePr>
            <a:graphicFrameLocks noGrp="1"/>
          </p:cNvGraphicFramePr>
          <p:nvPr>
            <p:extLst>
              <p:ext uri="{D42A27DB-BD31-4B8C-83A1-F6EECF244321}">
                <p14:modId xmlns:p14="http://schemas.microsoft.com/office/powerpoint/2010/main" val="3349701282"/>
              </p:ext>
            </p:extLst>
          </p:nvPr>
        </p:nvGraphicFramePr>
        <p:xfrm>
          <a:off x="5983111" y="4013321"/>
          <a:ext cx="2698044" cy="1483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74511">
                  <a:extLst>
                    <a:ext uri="{9D8B030D-6E8A-4147-A177-3AD203B41FA5}">
                      <a16:colId xmlns:a16="http://schemas.microsoft.com/office/drawing/2014/main" val="3143739105"/>
                    </a:ext>
                  </a:extLst>
                </a:gridCol>
                <a:gridCol w="674511">
                  <a:extLst>
                    <a:ext uri="{9D8B030D-6E8A-4147-A177-3AD203B41FA5}">
                      <a16:colId xmlns:a16="http://schemas.microsoft.com/office/drawing/2014/main" val="3781466699"/>
                    </a:ext>
                  </a:extLst>
                </a:gridCol>
                <a:gridCol w="674511">
                  <a:extLst>
                    <a:ext uri="{9D8B030D-6E8A-4147-A177-3AD203B41FA5}">
                      <a16:colId xmlns:a16="http://schemas.microsoft.com/office/drawing/2014/main" val="3157700927"/>
                    </a:ext>
                  </a:extLst>
                </a:gridCol>
                <a:gridCol w="674511">
                  <a:extLst>
                    <a:ext uri="{9D8B030D-6E8A-4147-A177-3AD203B41FA5}">
                      <a16:colId xmlns:a16="http://schemas.microsoft.com/office/drawing/2014/main" val="1616758100"/>
                    </a:ext>
                  </a:extLst>
                </a:gridCol>
              </a:tblGrid>
              <a:tr h="370840">
                <a:tc>
                  <a:txBody>
                    <a:bodyPr/>
                    <a:lstStyle/>
                    <a:p>
                      <a:r>
                        <a:rPr lang="en-GB" dirty="0"/>
                        <a:t>000</a:t>
                      </a:r>
                    </a:p>
                  </a:txBody>
                  <a:tcPr>
                    <a:solidFill>
                      <a:srgbClr val="3CD2F8"/>
                    </a:solidFill>
                  </a:tcPr>
                </a:tc>
                <a:tc>
                  <a:txBody>
                    <a:bodyPr/>
                    <a:lstStyle/>
                    <a:p>
                      <a:r>
                        <a:rPr lang="en-GB" dirty="0"/>
                        <a:t>001</a:t>
                      </a:r>
                    </a:p>
                  </a:txBody>
                  <a:tcPr>
                    <a:solidFill>
                      <a:srgbClr val="3CD2F8"/>
                    </a:solidFill>
                  </a:tcPr>
                </a:tc>
                <a:tc>
                  <a:txBody>
                    <a:bodyPr/>
                    <a:lstStyle/>
                    <a:p>
                      <a:r>
                        <a:rPr lang="en-GB" dirty="0"/>
                        <a:t>010</a:t>
                      </a:r>
                    </a:p>
                  </a:txBody>
                  <a:tcPr>
                    <a:solidFill>
                      <a:srgbClr val="3CD2F8"/>
                    </a:solidFill>
                  </a:tcPr>
                </a:tc>
                <a:tc>
                  <a:txBody>
                    <a:bodyPr/>
                    <a:lstStyle/>
                    <a:p>
                      <a:r>
                        <a:rPr lang="en-GB" dirty="0"/>
                        <a:t>011</a:t>
                      </a:r>
                    </a:p>
                  </a:txBody>
                  <a:tcPr>
                    <a:solidFill>
                      <a:srgbClr val="3CD2F8"/>
                    </a:solidFill>
                  </a:tcPr>
                </a:tc>
                <a:extLst>
                  <a:ext uri="{0D108BD9-81ED-4DB2-BD59-A6C34878D82A}">
                    <a16:rowId xmlns:a16="http://schemas.microsoft.com/office/drawing/2014/main" val="2243214855"/>
                  </a:ext>
                </a:extLst>
              </a:tr>
              <a:tr h="370840">
                <a:tc>
                  <a:txBody>
                    <a:bodyPr/>
                    <a:lstStyle/>
                    <a:p>
                      <a:endParaRPr lang="en-GB" dirty="0"/>
                    </a:p>
                  </a:txBody>
                  <a:tcPr>
                    <a:solidFill>
                      <a:schemeClr val="tx1"/>
                    </a:solidFill>
                  </a:tcPr>
                </a:tc>
                <a:tc>
                  <a:txBody>
                    <a:bodyPr/>
                    <a:lstStyle/>
                    <a:p>
                      <a:endParaRPr lang="en-GB" dirty="0"/>
                    </a:p>
                  </a:txBody>
                  <a:tcPr>
                    <a:solidFill>
                      <a:srgbClr val="FF0000"/>
                    </a:solidFill>
                  </a:tcPr>
                </a:tc>
                <a:tc>
                  <a:txBody>
                    <a:bodyPr/>
                    <a:lstStyle/>
                    <a:p>
                      <a:endParaRPr lang="en-GB" dirty="0"/>
                    </a:p>
                  </a:txBody>
                  <a:tcPr>
                    <a:solidFill>
                      <a:srgbClr val="FFC000"/>
                    </a:solidFill>
                  </a:tcPr>
                </a:tc>
                <a:tc>
                  <a:txBody>
                    <a:bodyPr/>
                    <a:lstStyle/>
                    <a:p>
                      <a:endParaRPr lang="en-GB" dirty="0"/>
                    </a:p>
                  </a:txBody>
                  <a:tcPr>
                    <a:solidFill>
                      <a:srgbClr val="FFFF00"/>
                    </a:solidFill>
                  </a:tcPr>
                </a:tc>
                <a:extLst>
                  <a:ext uri="{0D108BD9-81ED-4DB2-BD59-A6C34878D82A}">
                    <a16:rowId xmlns:a16="http://schemas.microsoft.com/office/drawing/2014/main" val="2304238526"/>
                  </a:ext>
                </a:extLst>
              </a:tr>
              <a:tr h="370840">
                <a:tc>
                  <a:txBody>
                    <a:bodyPr/>
                    <a:lstStyle/>
                    <a:p>
                      <a:r>
                        <a:rPr lang="en-GB" b="1" dirty="0">
                          <a:solidFill>
                            <a:schemeClr val="bg1"/>
                          </a:solidFill>
                        </a:rPr>
                        <a:t>100</a:t>
                      </a:r>
                    </a:p>
                  </a:txBody>
                  <a:tcPr>
                    <a:solidFill>
                      <a:srgbClr val="3CD2F8"/>
                    </a:solidFill>
                  </a:tcPr>
                </a:tc>
                <a:tc>
                  <a:txBody>
                    <a:bodyPr/>
                    <a:lstStyle/>
                    <a:p>
                      <a:r>
                        <a:rPr lang="en-GB" b="1" dirty="0">
                          <a:solidFill>
                            <a:schemeClr val="bg1"/>
                          </a:solidFill>
                        </a:rPr>
                        <a:t>101</a:t>
                      </a:r>
                    </a:p>
                  </a:txBody>
                  <a:tcPr>
                    <a:solidFill>
                      <a:srgbClr val="3CD2F8"/>
                    </a:solidFill>
                  </a:tcPr>
                </a:tc>
                <a:tc>
                  <a:txBody>
                    <a:bodyPr/>
                    <a:lstStyle/>
                    <a:p>
                      <a:r>
                        <a:rPr lang="en-GB" b="1" dirty="0">
                          <a:solidFill>
                            <a:schemeClr val="bg1"/>
                          </a:solidFill>
                        </a:rPr>
                        <a:t>110</a:t>
                      </a:r>
                    </a:p>
                  </a:txBody>
                  <a:tcPr>
                    <a:solidFill>
                      <a:srgbClr val="3CD2F8"/>
                    </a:solidFill>
                  </a:tcPr>
                </a:tc>
                <a:tc>
                  <a:txBody>
                    <a:bodyPr/>
                    <a:lstStyle/>
                    <a:p>
                      <a:r>
                        <a:rPr lang="en-GB" b="1" dirty="0">
                          <a:solidFill>
                            <a:schemeClr val="bg1"/>
                          </a:solidFill>
                        </a:rPr>
                        <a:t>111</a:t>
                      </a:r>
                    </a:p>
                  </a:txBody>
                  <a:tcPr>
                    <a:solidFill>
                      <a:srgbClr val="3CD2F8"/>
                    </a:solidFill>
                  </a:tcPr>
                </a:tc>
                <a:extLst>
                  <a:ext uri="{0D108BD9-81ED-4DB2-BD59-A6C34878D82A}">
                    <a16:rowId xmlns:a16="http://schemas.microsoft.com/office/drawing/2014/main" val="354806318"/>
                  </a:ext>
                </a:extLst>
              </a:tr>
              <a:tr h="370840">
                <a:tc>
                  <a:txBody>
                    <a:bodyPr/>
                    <a:lstStyle/>
                    <a:p>
                      <a:endParaRPr lang="en-GB" dirty="0"/>
                    </a:p>
                  </a:txBody>
                  <a:tcPr>
                    <a:solidFill>
                      <a:srgbClr val="00B050"/>
                    </a:solidFill>
                  </a:tcPr>
                </a:tc>
                <a:tc>
                  <a:txBody>
                    <a:bodyPr/>
                    <a:lstStyle/>
                    <a:p>
                      <a:endParaRPr lang="en-GB" dirty="0"/>
                    </a:p>
                  </a:txBody>
                  <a:tcPr>
                    <a:solidFill>
                      <a:srgbClr val="0070C0"/>
                    </a:solidFill>
                  </a:tcPr>
                </a:tc>
                <a:tc>
                  <a:txBody>
                    <a:bodyPr/>
                    <a:lstStyle/>
                    <a:p>
                      <a:endParaRPr lang="en-GB" dirty="0"/>
                    </a:p>
                  </a:txBody>
                  <a:tcPr>
                    <a:solidFill>
                      <a:srgbClr val="7030A0"/>
                    </a:solidFill>
                  </a:tcPr>
                </a:tc>
                <a:tc>
                  <a:txBody>
                    <a:bodyPr/>
                    <a:lstStyle/>
                    <a:p>
                      <a:endParaRPr lang="en-GB" dirty="0"/>
                    </a:p>
                  </a:txBody>
                  <a:tcPr>
                    <a:solidFill>
                      <a:schemeClr val="bg1"/>
                    </a:solidFill>
                  </a:tcPr>
                </a:tc>
                <a:extLst>
                  <a:ext uri="{0D108BD9-81ED-4DB2-BD59-A6C34878D82A}">
                    <a16:rowId xmlns:a16="http://schemas.microsoft.com/office/drawing/2014/main" val="1388392076"/>
                  </a:ext>
                </a:extLst>
              </a:tr>
            </a:tbl>
          </a:graphicData>
        </a:graphic>
      </p:graphicFrame>
    </p:spTree>
    <p:extLst>
      <p:ext uri="{BB962C8B-B14F-4D97-AF65-F5344CB8AC3E}">
        <p14:creationId xmlns:p14="http://schemas.microsoft.com/office/powerpoint/2010/main" val="3995439536"/>
      </p:ext>
    </p:extLst>
  </p:cSld>
  <p:clrMapOvr>
    <a:masterClrMapping/>
  </p:clrMapOvr>
</p:sld>
</file>

<file path=ppt/theme/theme1.xml><?xml version="1.0" encoding="utf-8"?>
<a:theme xmlns:a="http://schemas.openxmlformats.org/drawingml/2006/main" name="Office Theme">
  <a:themeElements>
    <a:clrScheme name="iMedia Pack A">
      <a:dk1>
        <a:srgbClr val="000000"/>
      </a:dk1>
      <a:lt1>
        <a:sysClr val="window" lastClr="FFFFFF"/>
      </a:lt1>
      <a:dk2>
        <a:srgbClr val="5E5E5E"/>
      </a:dk2>
      <a:lt2>
        <a:srgbClr val="DDDDDD"/>
      </a:lt2>
      <a:accent1>
        <a:srgbClr val="0F408C"/>
      </a:accent1>
      <a:accent2>
        <a:srgbClr val="FF8A00"/>
      </a:accent2>
      <a:accent3>
        <a:srgbClr val="EC008C"/>
      </a:accent3>
      <a:accent4>
        <a:srgbClr val="40B0CC"/>
      </a:accent4>
      <a:accent5>
        <a:srgbClr val="FCB11A"/>
      </a:accent5>
      <a:accent6>
        <a:srgbClr val="3B338C"/>
      </a:accent6>
      <a:hlink>
        <a:srgbClr val="3F5170"/>
      </a:hlink>
      <a:folHlink>
        <a:srgbClr val="3F51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2" ma:contentTypeDescription="Create a new document." ma:contentTypeScope="" ma:versionID="2ca58ad3acdbf9835ac12a1bd819a369">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34e7501b826e39f2114688a21f4ddaf0"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F3F7C-0E1E-48F5-B58E-9D0DAAE166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3.xml><?xml version="1.0" encoding="utf-8"?>
<ds:datastoreItem xmlns:ds="http://schemas.openxmlformats.org/officeDocument/2006/customXml" ds:itemID="{46AAE095-6827-4C33-85BF-9A98CC5A8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9781</TotalTime>
  <Words>1066</Words>
  <Application>Microsoft Office PowerPoint</Application>
  <PresentationFormat>On-screen Show (4:3)</PresentationFormat>
  <Paragraphs>216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Museo900-Regular</vt:lpstr>
      <vt:lpstr>Calibri</vt:lpstr>
      <vt:lpstr>Museo300-Regular</vt:lpstr>
      <vt:lpstr>Consolas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35</cp:revision>
  <dcterms:created xsi:type="dcterms:W3CDTF">2016-01-18T14:01:19Z</dcterms:created>
  <dcterms:modified xsi:type="dcterms:W3CDTF">2020-10-12T16:07:33Z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