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sldIdLst>
    <p:sldId id="256" r:id="rId2"/>
    <p:sldId id="264" r:id="rId3"/>
    <p:sldId id="286" r:id="rId4"/>
    <p:sldId id="288" r:id="rId5"/>
    <p:sldId id="287" r:id="rId6"/>
    <p:sldId id="279" r:id="rId7"/>
    <p:sldId id="270" r:id="rId8"/>
  </p:sldIdLst>
  <p:sldSz cx="9728200" cy="7296150"/>
  <p:notesSz cx="6858000" cy="9144000"/>
  <p:embeddedFontLst>
    <p:embeddedFont>
      <p:font typeface="Calibri" panose="020F0502020204030204" pitchFamily="34" charset="0"/>
      <p:regular r:id="rId10"/>
      <p:bold r:id="rId11"/>
      <p:italic r:id="rId12"/>
      <p:boldItalic r:id="rId13"/>
    </p:embeddedFont>
    <p:embeddedFont>
      <p:font typeface="Comic Sans MS" panose="030F0702030302020204" pitchFamily="66" charset="0"/>
      <p:regular r:id="rId14"/>
      <p:bold r:id="rId15"/>
      <p:italic r:id="rId16"/>
      <p:boldItalic r:id="rId17"/>
    </p:embeddedFont>
  </p:embeddedFontLst>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298" userDrawn="1">
          <p15:clr>
            <a:srgbClr val="A4A3A4"/>
          </p15:clr>
        </p15:guide>
        <p15:guide id="2" pos="30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CC6600"/>
    <a:srgbClr val="F0FDA1"/>
    <a:srgbClr val="FF6600"/>
    <a:srgbClr val="FDA1F2"/>
    <a:srgbClr val="FDEA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17" autoAdjust="0"/>
  </p:normalViewPr>
  <p:slideViewPr>
    <p:cSldViewPr>
      <p:cViewPr varScale="1">
        <p:scale>
          <a:sx n="52" d="100"/>
          <a:sy n="52" d="100"/>
        </p:scale>
        <p:origin x="832" y="60"/>
      </p:cViewPr>
      <p:guideLst>
        <p:guide orient="horz" pos="2298"/>
        <p:guide pos="306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951D35-4B2C-4101-BE8A-ED6A6750F0F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cs typeface="Arial" pitchFamily="34" charset="0"/>
              </a:defRPr>
            </a:lvl1pPr>
          </a:lstStyle>
          <a:p>
            <a:pPr>
              <a:defRPr/>
            </a:pPr>
            <a:endParaRPr lang="en-GB"/>
          </a:p>
        </p:txBody>
      </p:sp>
      <p:sp>
        <p:nvSpPr>
          <p:cNvPr id="3" name="Date Placeholder 2">
            <a:extLst>
              <a:ext uri="{FF2B5EF4-FFF2-40B4-BE49-F238E27FC236}">
                <a16:creationId xmlns:a16="http://schemas.microsoft.com/office/drawing/2014/main" id="{7D911586-1F0D-4FA0-9FFD-2FCB59B5D0D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cs typeface="Arial" pitchFamily="34" charset="0"/>
              </a:defRPr>
            </a:lvl1pPr>
          </a:lstStyle>
          <a:p>
            <a:pPr>
              <a:defRPr/>
            </a:pPr>
            <a:fld id="{D533C08B-985A-417C-A5BA-52254141910D}" type="datetimeFigureOut">
              <a:rPr lang="en-GB"/>
              <a:pPr>
                <a:defRPr/>
              </a:pPr>
              <a:t>16/08/2019</a:t>
            </a:fld>
            <a:endParaRPr lang="en-GB"/>
          </a:p>
        </p:txBody>
      </p:sp>
      <p:sp>
        <p:nvSpPr>
          <p:cNvPr id="4" name="Slide Image Placeholder 3">
            <a:extLst>
              <a:ext uri="{FF2B5EF4-FFF2-40B4-BE49-F238E27FC236}">
                <a16:creationId xmlns:a16="http://schemas.microsoft.com/office/drawing/2014/main" id="{B63693F5-3559-44FC-9632-40FAF03903E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53AA2749-9E18-47E0-9ABA-6059CCF366B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7476967B-1D65-4AF8-99FE-8BFF99566C7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D8BEFB96-F5BC-4DC0-9272-27A66BC5DD5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BF7BC2E-5C5A-4680-930F-174A61ED51C0}"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ecpublishing.co.u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All social media logos listed on </a:t>
            </a:r>
            <a:r>
              <a:rPr lang="en-GB" altLang="en-US" dirty="0" err="1"/>
              <a:t>Pixabay</a:t>
            </a:r>
            <a:r>
              <a:rPr lang="en-GB" altLang="en-US" dirty="0"/>
              <a:t> as creative commons licenses https://pixabay.com/en/service/license/</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578409-A7FD-458F-9801-9AC6EB43FEA9}" type="slidenum">
              <a:rPr lang="en-GB" altLang="en-US" smtClean="0">
                <a:latin typeface="Arial" panose="020B0604020202020204" pitchFamily="34" charset="0"/>
              </a:rPr>
              <a:pPr>
                <a:spcBef>
                  <a:spcPct val="0"/>
                </a:spcBef>
              </a:pPr>
              <a:t>1</a:t>
            </a:fld>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0578409-A7FD-458F-9801-9AC6EB43FEA9}"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35588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F7BC2E-5C5A-4680-930F-174A61ED51C0}"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93503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F7BC2E-5C5A-4680-930F-174A61ED51C0}"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75681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ABF7BC2E-5C5A-4680-930F-174A61ED51C0}" type="slidenum">
              <a:rPr lang="en-GB" altLang="en-US" smtClean="0"/>
              <a:pPr>
                <a:defRPr/>
              </a:pPr>
              <a:t>6</a:t>
            </a:fld>
            <a:endParaRPr lang="en-GB" altLang="en-US"/>
          </a:p>
        </p:txBody>
      </p:sp>
    </p:spTree>
    <p:extLst>
      <p:ext uri="{BB962C8B-B14F-4D97-AF65-F5344CB8AC3E}">
        <p14:creationId xmlns:p14="http://schemas.microsoft.com/office/powerpoint/2010/main" val="3873316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200" dirty="0">
                <a:latin typeface="Comic Sans MS" panose="030F0702030302020204" pitchFamily="66" charset="0"/>
                <a:hlinkClick r:id="rId3"/>
              </a:rPr>
              <a:t>www.ecpublishing.co.uk</a:t>
            </a:r>
            <a:r>
              <a:rPr lang="en-GB" sz="1200" dirty="0">
                <a:latin typeface="Comic Sans MS" panose="030F0702030302020204" pitchFamily="66" charset="0"/>
              </a:rPr>
              <a:t> 2019 ©</a:t>
            </a:r>
          </a:p>
          <a:p>
            <a:pPr eaLnBrk="1" hangingPunct="1">
              <a:spcBef>
                <a:spcPct val="0"/>
              </a:spcBef>
            </a:pPr>
            <a:endParaRPr lang="en-GB"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578409-A7FD-458F-9801-9AC6EB43FEA9}" type="slidenum">
              <a:rPr lang="en-GB" altLang="en-US" smtClean="0">
                <a:latin typeface="Arial" panose="020B0604020202020204" pitchFamily="34" charset="0"/>
              </a:rPr>
              <a:pPr>
                <a:spcBef>
                  <a:spcPct val="0"/>
                </a:spcBef>
              </a:pPr>
              <a:t>7</a:t>
            </a:fld>
            <a:endParaRPr lang="en-GB" altLang="en-US">
              <a:latin typeface="Arial" panose="020B0604020202020204" pitchFamily="34" charset="0"/>
            </a:endParaRPr>
          </a:p>
        </p:txBody>
      </p:sp>
    </p:spTree>
    <p:extLst>
      <p:ext uri="{BB962C8B-B14F-4D97-AF65-F5344CB8AC3E}">
        <p14:creationId xmlns:p14="http://schemas.microsoft.com/office/powerpoint/2010/main" val="1872836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9615" y="2266950"/>
            <a:ext cx="8268970" cy="1563688"/>
          </a:xfrm>
        </p:spPr>
        <p:txBody>
          <a:bodyPr/>
          <a:lstStyle/>
          <a:p>
            <a:r>
              <a:rPr lang="en-US"/>
              <a:t>Click to edit Master title style</a:t>
            </a:r>
            <a:endParaRPr lang="en-GB"/>
          </a:p>
        </p:txBody>
      </p:sp>
      <p:sp>
        <p:nvSpPr>
          <p:cNvPr id="3" name="Subtitle 2"/>
          <p:cNvSpPr>
            <a:spLocks noGrp="1"/>
          </p:cNvSpPr>
          <p:nvPr>
            <p:ph type="subTitle" idx="1"/>
          </p:nvPr>
        </p:nvSpPr>
        <p:spPr>
          <a:xfrm>
            <a:off x="1459230" y="4133851"/>
            <a:ext cx="6809740" cy="1865313"/>
          </a:xfrm>
        </p:spPr>
        <p:txBody>
          <a:bodyPr/>
          <a:lstStyle>
            <a:lvl1pPr marL="0" indent="0" algn="ctr">
              <a:buNone/>
              <a:defRPr/>
            </a:lvl1pPr>
            <a:lvl2pPr marL="583707" indent="0" algn="ctr">
              <a:buNone/>
              <a:defRPr/>
            </a:lvl2pPr>
            <a:lvl3pPr marL="1167414" indent="0" algn="ctr">
              <a:buNone/>
              <a:defRPr/>
            </a:lvl3pPr>
            <a:lvl4pPr marL="1751122" indent="0" algn="ctr">
              <a:buNone/>
              <a:defRPr/>
            </a:lvl4pPr>
            <a:lvl5pPr marL="2334829" indent="0" algn="ctr">
              <a:buNone/>
              <a:defRPr/>
            </a:lvl5pPr>
            <a:lvl6pPr marL="2918536" indent="0" algn="ctr">
              <a:buNone/>
              <a:defRPr/>
            </a:lvl6pPr>
            <a:lvl7pPr marL="3502243" indent="0" algn="ctr">
              <a:buNone/>
              <a:defRPr/>
            </a:lvl7pPr>
            <a:lvl8pPr marL="4085951" indent="0" algn="ctr">
              <a:buNone/>
              <a:defRPr/>
            </a:lvl8pPr>
            <a:lvl9pPr marL="4669658"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E554EDF-108A-4DF2-939E-ECBEE193E67E}" type="slidenum">
              <a:rPr lang="en-GB" altLang="en-US"/>
              <a:pPr>
                <a:defRPr/>
              </a:pPr>
              <a:t>‹#›</a:t>
            </a:fld>
            <a:endParaRPr lang="en-GB" altLang="en-US"/>
          </a:p>
        </p:txBody>
      </p:sp>
    </p:spTree>
    <p:extLst>
      <p:ext uri="{BB962C8B-B14F-4D97-AF65-F5344CB8AC3E}">
        <p14:creationId xmlns:p14="http://schemas.microsoft.com/office/powerpoint/2010/main" val="203044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5FEF1FC-4A42-4AB1-8BB7-3EEA99049201}" type="slidenum">
              <a:rPr lang="en-GB" altLang="en-US"/>
              <a:pPr>
                <a:defRPr/>
              </a:pPr>
              <a:t>‹#›</a:t>
            </a:fld>
            <a:endParaRPr lang="en-GB" altLang="en-US"/>
          </a:p>
        </p:txBody>
      </p:sp>
    </p:spTree>
    <p:extLst>
      <p:ext uri="{BB962C8B-B14F-4D97-AF65-F5344CB8AC3E}">
        <p14:creationId xmlns:p14="http://schemas.microsoft.com/office/powerpoint/2010/main" val="919051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2945" y="292101"/>
            <a:ext cx="2188845" cy="62261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86410" y="292101"/>
            <a:ext cx="6371971" cy="6226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6523C2C-F8EE-46A8-A10D-202F46DC4D04}" type="slidenum">
              <a:rPr lang="en-GB" altLang="en-US"/>
              <a:pPr>
                <a:defRPr/>
              </a:pPr>
              <a:t>‹#›</a:t>
            </a:fld>
            <a:endParaRPr lang="en-GB" altLang="en-US"/>
          </a:p>
        </p:txBody>
      </p:sp>
    </p:spTree>
    <p:extLst>
      <p:ext uri="{BB962C8B-B14F-4D97-AF65-F5344CB8AC3E}">
        <p14:creationId xmlns:p14="http://schemas.microsoft.com/office/powerpoint/2010/main" val="428261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CF53CED-DB74-4274-BA81-4E4D0A95D341}" type="slidenum">
              <a:rPr lang="en-GB" altLang="en-US"/>
              <a:pPr>
                <a:defRPr/>
              </a:pPr>
              <a:t>‹#›</a:t>
            </a:fld>
            <a:endParaRPr lang="en-GB" altLang="en-US"/>
          </a:p>
        </p:txBody>
      </p:sp>
    </p:spTree>
    <p:extLst>
      <p:ext uri="{BB962C8B-B14F-4D97-AF65-F5344CB8AC3E}">
        <p14:creationId xmlns:p14="http://schemas.microsoft.com/office/powerpoint/2010/main" val="1381422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8123" y="4687889"/>
            <a:ext cx="8268970" cy="1449387"/>
          </a:xfrm>
        </p:spPr>
        <p:txBody>
          <a:bodyPr anchor="t"/>
          <a:lstStyle>
            <a:lvl1pPr algn="l">
              <a:defRPr sz="5107" b="1" cap="all"/>
            </a:lvl1pPr>
          </a:lstStyle>
          <a:p>
            <a:r>
              <a:rPr lang="en-US"/>
              <a:t>Click to edit Master title style</a:t>
            </a:r>
            <a:endParaRPr lang="en-GB"/>
          </a:p>
        </p:txBody>
      </p:sp>
      <p:sp>
        <p:nvSpPr>
          <p:cNvPr id="3" name="Text Placeholder 2"/>
          <p:cNvSpPr>
            <a:spLocks noGrp="1"/>
          </p:cNvSpPr>
          <p:nvPr>
            <p:ph type="body" idx="1"/>
          </p:nvPr>
        </p:nvSpPr>
        <p:spPr>
          <a:xfrm>
            <a:off x="768123" y="3092450"/>
            <a:ext cx="8268970" cy="1595438"/>
          </a:xfrm>
        </p:spPr>
        <p:txBody>
          <a:bodyPr anchor="b"/>
          <a:lstStyle>
            <a:lvl1pPr marL="0" indent="0">
              <a:buNone/>
              <a:defRPr sz="2553"/>
            </a:lvl1pPr>
            <a:lvl2pPr marL="583707" indent="0">
              <a:buNone/>
              <a:defRPr sz="2298"/>
            </a:lvl2pPr>
            <a:lvl3pPr marL="1167414" indent="0">
              <a:buNone/>
              <a:defRPr sz="2043"/>
            </a:lvl3pPr>
            <a:lvl4pPr marL="1751122" indent="0">
              <a:buNone/>
              <a:defRPr sz="1787"/>
            </a:lvl4pPr>
            <a:lvl5pPr marL="2334829" indent="0">
              <a:buNone/>
              <a:defRPr sz="1787"/>
            </a:lvl5pPr>
            <a:lvl6pPr marL="2918536" indent="0">
              <a:buNone/>
              <a:defRPr sz="1787"/>
            </a:lvl6pPr>
            <a:lvl7pPr marL="3502243" indent="0">
              <a:buNone/>
              <a:defRPr sz="1787"/>
            </a:lvl7pPr>
            <a:lvl8pPr marL="4085951" indent="0">
              <a:buNone/>
              <a:defRPr sz="1787"/>
            </a:lvl8pPr>
            <a:lvl9pPr marL="4669658" indent="0">
              <a:buNone/>
              <a:defRPr sz="178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E6610D3-0DFE-4FEE-9A4C-B7DB1C16F093}" type="slidenum">
              <a:rPr lang="en-GB" altLang="en-US"/>
              <a:pPr>
                <a:defRPr/>
              </a:pPr>
              <a:t>‹#›</a:t>
            </a:fld>
            <a:endParaRPr lang="en-GB" altLang="en-US"/>
          </a:p>
        </p:txBody>
      </p:sp>
    </p:spTree>
    <p:extLst>
      <p:ext uri="{BB962C8B-B14F-4D97-AF65-F5344CB8AC3E}">
        <p14:creationId xmlns:p14="http://schemas.microsoft.com/office/powerpoint/2010/main" val="2426476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86410" y="1701800"/>
            <a:ext cx="4280408" cy="4816475"/>
          </a:xfrm>
        </p:spPr>
        <p:txBody>
          <a:bodyPr/>
          <a:lstStyle>
            <a:lvl1pPr>
              <a:defRPr sz="3575"/>
            </a:lvl1pPr>
            <a:lvl2pPr>
              <a:defRPr sz="3064"/>
            </a:lvl2pPr>
            <a:lvl3pPr>
              <a:defRPr sz="2553"/>
            </a:lvl3pPr>
            <a:lvl4pPr>
              <a:defRPr sz="2298"/>
            </a:lvl4pPr>
            <a:lvl5pPr>
              <a:defRPr sz="2298"/>
            </a:lvl5pPr>
            <a:lvl6pPr>
              <a:defRPr sz="2298"/>
            </a:lvl6pPr>
            <a:lvl7pPr>
              <a:defRPr sz="2298"/>
            </a:lvl7pPr>
            <a:lvl8pPr>
              <a:defRPr sz="2298"/>
            </a:lvl8pPr>
            <a:lvl9pPr>
              <a:defRPr sz="22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61382" y="1701800"/>
            <a:ext cx="4280408" cy="4816475"/>
          </a:xfrm>
        </p:spPr>
        <p:txBody>
          <a:bodyPr/>
          <a:lstStyle>
            <a:lvl1pPr>
              <a:defRPr sz="3575"/>
            </a:lvl1pPr>
            <a:lvl2pPr>
              <a:defRPr sz="3064"/>
            </a:lvl2pPr>
            <a:lvl3pPr>
              <a:defRPr sz="2553"/>
            </a:lvl3pPr>
            <a:lvl4pPr>
              <a:defRPr sz="2298"/>
            </a:lvl4pPr>
            <a:lvl5pPr>
              <a:defRPr sz="2298"/>
            </a:lvl5pPr>
            <a:lvl6pPr>
              <a:defRPr sz="2298"/>
            </a:lvl6pPr>
            <a:lvl7pPr>
              <a:defRPr sz="2298"/>
            </a:lvl7pPr>
            <a:lvl8pPr>
              <a:defRPr sz="2298"/>
            </a:lvl8pPr>
            <a:lvl9pPr>
              <a:defRPr sz="22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EEDEDFE-598F-485D-962E-BC3D7E2898F0}" type="slidenum">
              <a:rPr lang="en-GB" altLang="en-US"/>
              <a:pPr>
                <a:defRPr/>
              </a:pPr>
              <a:t>‹#›</a:t>
            </a:fld>
            <a:endParaRPr lang="en-GB" altLang="en-US"/>
          </a:p>
        </p:txBody>
      </p:sp>
    </p:spTree>
    <p:extLst>
      <p:ext uri="{BB962C8B-B14F-4D97-AF65-F5344CB8AC3E}">
        <p14:creationId xmlns:p14="http://schemas.microsoft.com/office/powerpoint/2010/main" val="108642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86410" y="1633539"/>
            <a:ext cx="4298649" cy="681037"/>
          </a:xfrm>
        </p:spPr>
        <p:txBody>
          <a:bodyPr anchor="b"/>
          <a:lstStyle>
            <a:lvl1pPr marL="0" indent="0">
              <a:buNone/>
              <a:defRPr sz="3064" b="1"/>
            </a:lvl1pPr>
            <a:lvl2pPr marL="583707" indent="0">
              <a:buNone/>
              <a:defRPr sz="2553" b="1"/>
            </a:lvl2pPr>
            <a:lvl3pPr marL="1167414" indent="0">
              <a:buNone/>
              <a:defRPr sz="2298" b="1"/>
            </a:lvl3pPr>
            <a:lvl4pPr marL="1751122" indent="0">
              <a:buNone/>
              <a:defRPr sz="2043" b="1"/>
            </a:lvl4pPr>
            <a:lvl5pPr marL="2334829" indent="0">
              <a:buNone/>
              <a:defRPr sz="2043" b="1"/>
            </a:lvl5pPr>
            <a:lvl6pPr marL="2918536" indent="0">
              <a:buNone/>
              <a:defRPr sz="2043" b="1"/>
            </a:lvl6pPr>
            <a:lvl7pPr marL="3502243" indent="0">
              <a:buNone/>
              <a:defRPr sz="2043" b="1"/>
            </a:lvl7pPr>
            <a:lvl8pPr marL="4085951" indent="0">
              <a:buNone/>
              <a:defRPr sz="2043" b="1"/>
            </a:lvl8pPr>
            <a:lvl9pPr marL="4669658" indent="0">
              <a:buNone/>
              <a:defRPr sz="2043" b="1"/>
            </a:lvl9pPr>
          </a:lstStyle>
          <a:p>
            <a:pPr lvl="0"/>
            <a:r>
              <a:rPr lang="en-US"/>
              <a:t>Click to edit Master text styles</a:t>
            </a:r>
          </a:p>
        </p:txBody>
      </p:sp>
      <p:sp>
        <p:nvSpPr>
          <p:cNvPr id="4" name="Content Placeholder 3"/>
          <p:cNvSpPr>
            <a:spLocks noGrp="1"/>
          </p:cNvSpPr>
          <p:nvPr>
            <p:ph sz="half" idx="2"/>
          </p:nvPr>
        </p:nvSpPr>
        <p:spPr>
          <a:xfrm>
            <a:off x="486410" y="2314575"/>
            <a:ext cx="4298649" cy="4203700"/>
          </a:xfrm>
        </p:spPr>
        <p:txBody>
          <a:bodyPr/>
          <a:lstStyle>
            <a:lvl1pPr>
              <a:defRPr sz="3064"/>
            </a:lvl1pPr>
            <a:lvl2pPr>
              <a:defRPr sz="2553"/>
            </a:lvl2pPr>
            <a:lvl3pPr>
              <a:defRPr sz="2298"/>
            </a:lvl3pPr>
            <a:lvl4pPr>
              <a:defRPr sz="2043"/>
            </a:lvl4pPr>
            <a:lvl5pPr>
              <a:defRPr sz="2043"/>
            </a:lvl5pPr>
            <a:lvl6pPr>
              <a:defRPr sz="2043"/>
            </a:lvl6pPr>
            <a:lvl7pPr>
              <a:defRPr sz="2043"/>
            </a:lvl7pPr>
            <a:lvl8pPr>
              <a:defRPr sz="2043"/>
            </a:lvl8pPr>
            <a:lvl9pPr>
              <a:defRPr sz="20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941116" y="1633539"/>
            <a:ext cx="4300675" cy="681037"/>
          </a:xfrm>
        </p:spPr>
        <p:txBody>
          <a:bodyPr anchor="b"/>
          <a:lstStyle>
            <a:lvl1pPr marL="0" indent="0">
              <a:buNone/>
              <a:defRPr sz="3064" b="1"/>
            </a:lvl1pPr>
            <a:lvl2pPr marL="583707" indent="0">
              <a:buNone/>
              <a:defRPr sz="2553" b="1"/>
            </a:lvl2pPr>
            <a:lvl3pPr marL="1167414" indent="0">
              <a:buNone/>
              <a:defRPr sz="2298" b="1"/>
            </a:lvl3pPr>
            <a:lvl4pPr marL="1751122" indent="0">
              <a:buNone/>
              <a:defRPr sz="2043" b="1"/>
            </a:lvl4pPr>
            <a:lvl5pPr marL="2334829" indent="0">
              <a:buNone/>
              <a:defRPr sz="2043" b="1"/>
            </a:lvl5pPr>
            <a:lvl6pPr marL="2918536" indent="0">
              <a:buNone/>
              <a:defRPr sz="2043" b="1"/>
            </a:lvl6pPr>
            <a:lvl7pPr marL="3502243" indent="0">
              <a:buNone/>
              <a:defRPr sz="2043" b="1"/>
            </a:lvl7pPr>
            <a:lvl8pPr marL="4085951" indent="0">
              <a:buNone/>
              <a:defRPr sz="2043" b="1"/>
            </a:lvl8pPr>
            <a:lvl9pPr marL="4669658" indent="0">
              <a:buNone/>
              <a:defRPr sz="2043" b="1"/>
            </a:lvl9pPr>
          </a:lstStyle>
          <a:p>
            <a:pPr lvl="0"/>
            <a:r>
              <a:rPr lang="en-US"/>
              <a:t>Click to edit Master text styles</a:t>
            </a:r>
          </a:p>
        </p:txBody>
      </p:sp>
      <p:sp>
        <p:nvSpPr>
          <p:cNvPr id="6" name="Content Placeholder 5"/>
          <p:cNvSpPr>
            <a:spLocks noGrp="1"/>
          </p:cNvSpPr>
          <p:nvPr>
            <p:ph sz="quarter" idx="4"/>
          </p:nvPr>
        </p:nvSpPr>
        <p:spPr>
          <a:xfrm>
            <a:off x="4941116" y="2314575"/>
            <a:ext cx="4300675" cy="4203700"/>
          </a:xfrm>
        </p:spPr>
        <p:txBody>
          <a:bodyPr/>
          <a:lstStyle>
            <a:lvl1pPr>
              <a:defRPr sz="3064"/>
            </a:lvl1pPr>
            <a:lvl2pPr>
              <a:defRPr sz="2553"/>
            </a:lvl2pPr>
            <a:lvl3pPr>
              <a:defRPr sz="2298"/>
            </a:lvl3pPr>
            <a:lvl4pPr>
              <a:defRPr sz="2043"/>
            </a:lvl4pPr>
            <a:lvl5pPr>
              <a:defRPr sz="2043"/>
            </a:lvl5pPr>
            <a:lvl6pPr>
              <a:defRPr sz="2043"/>
            </a:lvl6pPr>
            <a:lvl7pPr>
              <a:defRPr sz="2043"/>
            </a:lvl7pPr>
            <a:lvl8pPr>
              <a:defRPr sz="2043"/>
            </a:lvl8pPr>
            <a:lvl9pPr>
              <a:defRPr sz="20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4FA6E47-6660-4970-BF81-112A71181C37}" type="slidenum">
              <a:rPr lang="en-GB" altLang="en-US"/>
              <a:pPr>
                <a:defRPr/>
              </a:pPr>
              <a:t>‹#›</a:t>
            </a:fld>
            <a:endParaRPr lang="en-GB" altLang="en-US"/>
          </a:p>
        </p:txBody>
      </p:sp>
    </p:spTree>
    <p:extLst>
      <p:ext uri="{BB962C8B-B14F-4D97-AF65-F5344CB8AC3E}">
        <p14:creationId xmlns:p14="http://schemas.microsoft.com/office/powerpoint/2010/main" val="2054992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57191D8D-A33D-410B-8C45-934779FA9C45}" type="slidenum">
              <a:rPr lang="en-GB" altLang="en-US"/>
              <a:pPr>
                <a:defRPr/>
              </a:pPr>
              <a:t>‹#›</a:t>
            </a:fld>
            <a:endParaRPr lang="en-GB" altLang="en-US"/>
          </a:p>
        </p:txBody>
      </p:sp>
    </p:spTree>
    <p:extLst>
      <p:ext uri="{BB962C8B-B14F-4D97-AF65-F5344CB8AC3E}">
        <p14:creationId xmlns:p14="http://schemas.microsoft.com/office/powerpoint/2010/main" val="1378001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285C0C3-B9AF-4FBA-B4B3-4C4741D4C3FA}" type="slidenum">
              <a:rPr lang="en-GB" altLang="en-US"/>
              <a:pPr>
                <a:defRPr/>
              </a:pPr>
              <a:t>‹#›</a:t>
            </a:fld>
            <a:endParaRPr lang="en-GB" altLang="en-US"/>
          </a:p>
        </p:txBody>
      </p:sp>
    </p:spTree>
    <p:extLst>
      <p:ext uri="{BB962C8B-B14F-4D97-AF65-F5344CB8AC3E}">
        <p14:creationId xmlns:p14="http://schemas.microsoft.com/office/powerpoint/2010/main" val="2888305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411" y="290513"/>
            <a:ext cx="3200173" cy="1236662"/>
          </a:xfrm>
        </p:spPr>
        <p:txBody>
          <a:bodyPr anchor="b"/>
          <a:lstStyle>
            <a:lvl1pPr algn="l">
              <a:defRPr sz="2553" b="1"/>
            </a:lvl1pPr>
          </a:lstStyle>
          <a:p>
            <a:r>
              <a:rPr lang="en-US"/>
              <a:t>Click to edit Master title style</a:t>
            </a:r>
            <a:endParaRPr lang="en-GB"/>
          </a:p>
        </p:txBody>
      </p:sp>
      <p:sp>
        <p:nvSpPr>
          <p:cNvPr id="3" name="Content Placeholder 2"/>
          <p:cNvSpPr>
            <a:spLocks noGrp="1"/>
          </p:cNvSpPr>
          <p:nvPr>
            <p:ph idx="1"/>
          </p:nvPr>
        </p:nvSpPr>
        <p:spPr>
          <a:xfrm>
            <a:off x="3804132" y="290513"/>
            <a:ext cx="5437658" cy="6227762"/>
          </a:xfrm>
        </p:spPr>
        <p:txBody>
          <a:bodyPr/>
          <a:lstStyle>
            <a:lvl1pPr>
              <a:defRPr sz="4085"/>
            </a:lvl1pPr>
            <a:lvl2pPr>
              <a:defRPr sz="3575"/>
            </a:lvl2pPr>
            <a:lvl3pPr>
              <a:defRPr sz="3064"/>
            </a:lvl3pPr>
            <a:lvl4pPr>
              <a:defRPr sz="2553"/>
            </a:lvl4pPr>
            <a:lvl5pPr>
              <a:defRPr sz="2553"/>
            </a:lvl5pPr>
            <a:lvl6pPr>
              <a:defRPr sz="2553"/>
            </a:lvl6pPr>
            <a:lvl7pPr>
              <a:defRPr sz="2553"/>
            </a:lvl7pPr>
            <a:lvl8pPr>
              <a:defRPr sz="2553"/>
            </a:lvl8pPr>
            <a:lvl9pPr>
              <a:defRPr sz="25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86411" y="1527175"/>
            <a:ext cx="3200173" cy="4991100"/>
          </a:xfrm>
        </p:spPr>
        <p:txBody>
          <a:bodyPr/>
          <a:lstStyle>
            <a:lvl1pPr marL="0" indent="0">
              <a:buNone/>
              <a:defRPr sz="1787"/>
            </a:lvl1pPr>
            <a:lvl2pPr marL="583707" indent="0">
              <a:buNone/>
              <a:defRPr sz="1532"/>
            </a:lvl2pPr>
            <a:lvl3pPr marL="1167414" indent="0">
              <a:buNone/>
              <a:defRPr sz="1277"/>
            </a:lvl3pPr>
            <a:lvl4pPr marL="1751122" indent="0">
              <a:buNone/>
              <a:defRPr sz="1149"/>
            </a:lvl4pPr>
            <a:lvl5pPr marL="2334829" indent="0">
              <a:buNone/>
              <a:defRPr sz="1149"/>
            </a:lvl5pPr>
            <a:lvl6pPr marL="2918536" indent="0">
              <a:buNone/>
              <a:defRPr sz="1149"/>
            </a:lvl6pPr>
            <a:lvl7pPr marL="3502243" indent="0">
              <a:buNone/>
              <a:defRPr sz="1149"/>
            </a:lvl7pPr>
            <a:lvl8pPr marL="4085951" indent="0">
              <a:buNone/>
              <a:defRPr sz="1149"/>
            </a:lvl8pPr>
            <a:lvl9pPr marL="4669658" indent="0">
              <a:buNone/>
              <a:defRPr sz="1149"/>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98042E0-8EFB-44F4-87B3-BEEF35FDD412}" type="slidenum">
              <a:rPr lang="en-GB" altLang="en-US"/>
              <a:pPr>
                <a:defRPr/>
              </a:pPr>
              <a:t>‹#›</a:t>
            </a:fld>
            <a:endParaRPr lang="en-GB" altLang="en-US"/>
          </a:p>
        </p:txBody>
      </p:sp>
    </p:spTree>
    <p:extLst>
      <p:ext uri="{BB962C8B-B14F-4D97-AF65-F5344CB8AC3E}">
        <p14:creationId xmlns:p14="http://schemas.microsoft.com/office/powerpoint/2010/main" val="717392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7133" y="5106988"/>
            <a:ext cx="5836920" cy="603250"/>
          </a:xfrm>
        </p:spPr>
        <p:txBody>
          <a:bodyPr anchor="b"/>
          <a:lstStyle>
            <a:lvl1pPr algn="l">
              <a:defRPr sz="2553" b="1"/>
            </a:lvl1pPr>
          </a:lstStyle>
          <a:p>
            <a:r>
              <a:rPr lang="en-US"/>
              <a:t>Click to edit Master title style</a:t>
            </a:r>
            <a:endParaRPr lang="en-GB"/>
          </a:p>
        </p:txBody>
      </p:sp>
      <p:sp>
        <p:nvSpPr>
          <p:cNvPr id="3" name="Picture Placeholder 2"/>
          <p:cNvSpPr>
            <a:spLocks noGrp="1"/>
          </p:cNvSpPr>
          <p:nvPr>
            <p:ph type="pic" idx="1"/>
          </p:nvPr>
        </p:nvSpPr>
        <p:spPr>
          <a:xfrm>
            <a:off x="1907133" y="652464"/>
            <a:ext cx="5836920" cy="4376737"/>
          </a:xfrm>
        </p:spPr>
        <p:txBody>
          <a:bodyPr/>
          <a:lstStyle>
            <a:lvl1pPr marL="0" indent="0">
              <a:buNone/>
              <a:defRPr sz="4085"/>
            </a:lvl1pPr>
            <a:lvl2pPr marL="583707" indent="0">
              <a:buNone/>
              <a:defRPr sz="3575"/>
            </a:lvl2pPr>
            <a:lvl3pPr marL="1167414" indent="0">
              <a:buNone/>
              <a:defRPr sz="3064"/>
            </a:lvl3pPr>
            <a:lvl4pPr marL="1751122" indent="0">
              <a:buNone/>
              <a:defRPr sz="2553"/>
            </a:lvl4pPr>
            <a:lvl5pPr marL="2334829" indent="0">
              <a:buNone/>
              <a:defRPr sz="2553"/>
            </a:lvl5pPr>
            <a:lvl6pPr marL="2918536" indent="0">
              <a:buNone/>
              <a:defRPr sz="2553"/>
            </a:lvl6pPr>
            <a:lvl7pPr marL="3502243" indent="0">
              <a:buNone/>
              <a:defRPr sz="2553"/>
            </a:lvl7pPr>
            <a:lvl8pPr marL="4085951" indent="0">
              <a:buNone/>
              <a:defRPr sz="2553"/>
            </a:lvl8pPr>
            <a:lvl9pPr marL="4669658" indent="0">
              <a:buNone/>
              <a:defRPr sz="2553"/>
            </a:lvl9pPr>
          </a:lstStyle>
          <a:p>
            <a:pPr lvl="0"/>
            <a:endParaRPr lang="en-GB" noProof="0"/>
          </a:p>
        </p:txBody>
      </p:sp>
      <p:sp>
        <p:nvSpPr>
          <p:cNvPr id="4" name="Text Placeholder 3"/>
          <p:cNvSpPr>
            <a:spLocks noGrp="1"/>
          </p:cNvSpPr>
          <p:nvPr>
            <p:ph type="body" sz="half" idx="2"/>
          </p:nvPr>
        </p:nvSpPr>
        <p:spPr>
          <a:xfrm>
            <a:off x="1907133" y="5710238"/>
            <a:ext cx="5836920" cy="855662"/>
          </a:xfrm>
        </p:spPr>
        <p:txBody>
          <a:bodyPr/>
          <a:lstStyle>
            <a:lvl1pPr marL="0" indent="0">
              <a:buNone/>
              <a:defRPr sz="1787"/>
            </a:lvl1pPr>
            <a:lvl2pPr marL="583707" indent="0">
              <a:buNone/>
              <a:defRPr sz="1532"/>
            </a:lvl2pPr>
            <a:lvl3pPr marL="1167414" indent="0">
              <a:buNone/>
              <a:defRPr sz="1277"/>
            </a:lvl3pPr>
            <a:lvl4pPr marL="1751122" indent="0">
              <a:buNone/>
              <a:defRPr sz="1149"/>
            </a:lvl4pPr>
            <a:lvl5pPr marL="2334829" indent="0">
              <a:buNone/>
              <a:defRPr sz="1149"/>
            </a:lvl5pPr>
            <a:lvl6pPr marL="2918536" indent="0">
              <a:buNone/>
              <a:defRPr sz="1149"/>
            </a:lvl6pPr>
            <a:lvl7pPr marL="3502243" indent="0">
              <a:buNone/>
              <a:defRPr sz="1149"/>
            </a:lvl7pPr>
            <a:lvl8pPr marL="4085951" indent="0">
              <a:buNone/>
              <a:defRPr sz="1149"/>
            </a:lvl8pPr>
            <a:lvl9pPr marL="4669658" indent="0">
              <a:buNone/>
              <a:defRPr sz="1149"/>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E0674D5-5AEE-4339-A44F-27D3A5E658E8}" type="slidenum">
              <a:rPr lang="en-GB" altLang="en-US"/>
              <a:pPr>
                <a:defRPr/>
              </a:pPr>
              <a:t>‹#›</a:t>
            </a:fld>
            <a:endParaRPr lang="en-GB" altLang="en-US"/>
          </a:p>
        </p:txBody>
      </p:sp>
    </p:spTree>
    <p:extLst>
      <p:ext uri="{BB962C8B-B14F-4D97-AF65-F5344CB8AC3E}">
        <p14:creationId xmlns:p14="http://schemas.microsoft.com/office/powerpoint/2010/main" val="699934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CFDFE"/>
            </a:gs>
            <a:gs pos="33000">
              <a:srgbClr val="00B0F0"/>
            </a:gs>
            <a:gs pos="83000">
              <a:srgbClr val="E0F1F2"/>
            </a:gs>
            <a:gs pos="100000">
              <a:srgbClr val="EBF6F7"/>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6410" y="292101"/>
            <a:ext cx="875538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86410" y="1701800"/>
            <a:ext cx="875538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8C10D297-1A89-4AD6-869D-0AFEC71B0FB7}"/>
              </a:ext>
            </a:extLst>
          </p:cNvPr>
          <p:cNvSpPr>
            <a:spLocks noGrp="1" noChangeArrowheads="1"/>
          </p:cNvSpPr>
          <p:nvPr>
            <p:ph type="dt" sz="half" idx="2"/>
          </p:nvPr>
        </p:nvSpPr>
        <p:spPr bwMode="auto">
          <a:xfrm>
            <a:off x="486410" y="6643688"/>
            <a:ext cx="2269913" cy="5080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787">
                <a:latin typeface="Arial" charset="0"/>
                <a:cs typeface="Arial" charset="0"/>
              </a:defRPr>
            </a:lvl1pPr>
          </a:lstStyle>
          <a:p>
            <a:pPr>
              <a:defRPr/>
            </a:pPr>
            <a:endParaRPr lang="en-GB"/>
          </a:p>
        </p:txBody>
      </p:sp>
      <p:sp>
        <p:nvSpPr>
          <p:cNvPr id="1029" name="Rectangle 5">
            <a:extLst>
              <a:ext uri="{FF2B5EF4-FFF2-40B4-BE49-F238E27FC236}">
                <a16:creationId xmlns:a16="http://schemas.microsoft.com/office/drawing/2014/main" id="{1B92D370-0469-4DEF-A6C0-902F70B0056E}"/>
              </a:ext>
            </a:extLst>
          </p:cNvPr>
          <p:cNvSpPr>
            <a:spLocks noGrp="1" noChangeArrowheads="1"/>
          </p:cNvSpPr>
          <p:nvPr>
            <p:ph type="ftr" sz="quarter" idx="3"/>
          </p:nvPr>
        </p:nvSpPr>
        <p:spPr bwMode="auto">
          <a:xfrm>
            <a:off x="3323802" y="6643688"/>
            <a:ext cx="3080597" cy="508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787">
                <a:latin typeface="Arial" charset="0"/>
                <a:cs typeface="Arial" charset="0"/>
              </a:defRPr>
            </a:lvl1pPr>
          </a:lstStyle>
          <a:p>
            <a:pPr>
              <a:defRPr/>
            </a:pPr>
            <a:endParaRPr lang="en-GB"/>
          </a:p>
        </p:txBody>
      </p:sp>
      <p:sp>
        <p:nvSpPr>
          <p:cNvPr id="1030" name="Rectangle 6">
            <a:extLst>
              <a:ext uri="{FF2B5EF4-FFF2-40B4-BE49-F238E27FC236}">
                <a16:creationId xmlns:a16="http://schemas.microsoft.com/office/drawing/2014/main" id="{24FAB3DA-C556-4AC2-997D-D2796142A706}"/>
              </a:ext>
            </a:extLst>
          </p:cNvPr>
          <p:cNvSpPr>
            <a:spLocks noGrp="1" noChangeArrowheads="1"/>
          </p:cNvSpPr>
          <p:nvPr>
            <p:ph type="sldNum" sz="quarter" idx="4"/>
          </p:nvPr>
        </p:nvSpPr>
        <p:spPr bwMode="auto">
          <a:xfrm>
            <a:off x="6971877" y="6643688"/>
            <a:ext cx="2269913" cy="508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787"/>
            </a:lvl1pPr>
          </a:lstStyle>
          <a:p>
            <a:pPr>
              <a:defRPr/>
            </a:pPr>
            <a:fld id="{BA62F474-B4DF-46B9-8F94-3781EF295E7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5617">
          <a:solidFill>
            <a:schemeClr val="tx2"/>
          </a:solidFill>
          <a:latin typeface="+mj-lt"/>
          <a:ea typeface="+mj-ea"/>
          <a:cs typeface="+mj-cs"/>
        </a:defRPr>
      </a:lvl1pPr>
      <a:lvl2pPr algn="ctr" rtl="0" eaLnBrk="0" fontAlgn="base" hangingPunct="0">
        <a:spcBef>
          <a:spcPct val="0"/>
        </a:spcBef>
        <a:spcAft>
          <a:spcPct val="0"/>
        </a:spcAft>
        <a:defRPr sz="5617">
          <a:solidFill>
            <a:schemeClr val="tx2"/>
          </a:solidFill>
          <a:latin typeface="Arial" charset="0"/>
          <a:cs typeface="Arial" charset="0"/>
        </a:defRPr>
      </a:lvl2pPr>
      <a:lvl3pPr algn="ctr" rtl="0" eaLnBrk="0" fontAlgn="base" hangingPunct="0">
        <a:spcBef>
          <a:spcPct val="0"/>
        </a:spcBef>
        <a:spcAft>
          <a:spcPct val="0"/>
        </a:spcAft>
        <a:defRPr sz="5617">
          <a:solidFill>
            <a:schemeClr val="tx2"/>
          </a:solidFill>
          <a:latin typeface="Arial" charset="0"/>
          <a:cs typeface="Arial" charset="0"/>
        </a:defRPr>
      </a:lvl3pPr>
      <a:lvl4pPr algn="ctr" rtl="0" eaLnBrk="0" fontAlgn="base" hangingPunct="0">
        <a:spcBef>
          <a:spcPct val="0"/>
        </a:spcBef>
        <a:spcAft>
          <a:spcPct val="0"/>
        </a:spcAft>
        <a:defRPr sz="5617">
          <a:solidFill>
            <a:schemeClr val="tx2"/>
          </a:solidFill>
          <a:latin typeface="Arial" charset="0"/>
          <a:cs typeface="Arial" charset="0"/>
        </a:defRPr>
      </a:lvl4pPr>
      <a:lvl5pPr algn="ctr" rtl="0" eaLnBrk="0" fontAlgn="base" hangingPunct="0">
        <a:spcBef>
          <a:spcPct val="0"/>
        </a:spcBef>
        <a:spcAft>
          <a:spcPct val="0"/>
        </a:spcAft>
        <a:defRPr sz="5617">
          <a:solidFill>
            <a:schemeClr val="tx2"/>
          </a:solidFill>
          <a:latin typeface="Arial" charset="0"/>
          <a:cs typeface="Arial" charset="0"/>
        </a:defRPr>
      </a:lvl5pPr>
      <a:lvl6pPr marL="583707" algn="ctr" rtl="0" fontAlgn="base">
        <a:spcBef>
          <a:spcPct val="0"/>
        </a:spcBef>
        <a:spcAft>
          <a:spcPct val="0"/>
        </a:spcAft>
        <a:defRPr sz="5617">
          <a:solidFill>
            <a:schemeClr val="tx2"/>
          </a:solidFill>
          <a:latin typeface="Arial" charset="0"/>
          <a:cs typeface="Arial" charset="0"/>
        </a:defRPr>
      </a:lvl6pPr>
      <a:lvl7pPr marL="1167414" algn="ctr" rtl="0" fontAlgn="base">
        <a:spcBef>
          <a:spcPct val="0"/>
        </a:spcBef>
        <a:spcAft>
          <a:spcPct val="0"/>
        </a:spcAft>
        <a:defRPr sz="5617">
          <a:solidFill>
            <a:schemeClr val="tx2"/>
          </a:solidFill>
          <a:latin typeface="Arial" charset="0"/>
          <a:cs typeface="Arial" charset="0"/>
        </a:defRPr>
      </a:lvl7pPr>
      <a:lvl8pPr marL="1751122" algn="ctr" rtl="0" fontAlgn="base">
        <a:spcBef>
          <a:spcPct val="0"/>
        </a:spcBef>
        <a:spcAft>
          <a:spcPct val="0"/>
        </a:spcAft>
        <a:defRPr sz="5617">
          <a:solidFill>
            <a:schemeClr val="tx2"/>
          </a:solidFill>
          <a:latin typeface="Arial" charset="0"/>
          <a:cs typeface="Arial" charset="0"/>
        </a:defRPr>
      </a:lvl8pPr>
      <a:lvl9pPr marL="2334829" algn="ctr" rtl="0" fontAlgn="base">
        <a:spcBef>
          <a:spcPct val="0"/>
        </a:spcBef>
        <a:spcAft>
          <a:spcPct val="0"/>
        </a:spcAft>
        <a:defRPr sz="5617">
          <a:solidFill>
            <a:schemeClr val="tx2"/>
          </a:solidFill>
          <a:latin typeface="Arial" charset="0"/>
          <a:cs typeface="Arial" charset="0"/>
        </a:defRPr>
      </a:lvl9pPr>
    </p:titleStyle>
    <p:bodyStyle>
      <a:lvl1pPr marL="437780" indent="-437780" algn="l" rtl="0" eaLnBrk="0" fontAlgn="base" hangingPunct="0">
        <a:spcBef>
          <a:spcPct val="20000"/>
        </a:spcBef>
        <a:spcAft>
          <a:spcPct val="0"/>
        </a:spcAft>
        <a:buChar char="•"/>
        <a:defRPr sz="4085">
          <a:solidFill>
            <a:schemeClr val="tx1"/>
          </a:solidFill>
          <a:latin typeface="+mn-lt"/>
          <a:ea typeface="+mn-ea"/>
          <a:cs typeface="+mn-cs"/>
        </a:defRPr>
      </a:lvl1pPr>
      <a:lvl2pPr marL="948524" indent="-364817" algn="l" rtl="0" eaLnBrk="0" fontAlgn="base" hangingPunct="0">
        <a:spcBef>
          <a:spcPct val="20000"/>
        </a:spcBef>
        <a:spcAft>
          <a:spcPct val="0"/>
        </a:spcAft>
        <a:buChar char="–"/>
        <a:defRPr sz="3575">
          <a:solidFill>
            <a:schemeClr val="tx1"/>
          </a:solidFill>
          <a:latin typeface="+mn-lt"/>
          <a:cs typeface="+mn-cs"/>
        </a:defRPr>
      </a:lvl2pPr>
      <a:lvl3pPr marL="1459268" indent="-291854" algn="l" rtl="0" eaLnBrk="0" fontAlgn="base" hangingPunct="0">
        <a:spcBef>
          <a:spcPct val="20000"/>
        </a:spcBef>
        <a:spcAft>
          <a:spcPct val="0"/>
        </a:spcAft>
        <a:buChar char="•"/>
        <a:defRPr sz="3064">
          <a:solidFill>
            <a:schemeClr val="tx1"/>
          </a:solidFill>
          <a:latin typeface="+mn-lt"/>
          <a:cs typeface="+mn-cs"/>
        </a:defRPr>
      </a:lvl3pPr>
      <a:lvl4pPr marL="2042975" indent="-291854" algn="l" rtl="0" eaLnBrk="0" fontAlgn="base" hangingPunct="0">
        <a:spcBef>
          <a:spcPct val="20000"/>
        </a:spcBef>
        <a:spcAft>
          <a:spcPct val="0"/>
        </a:spcAft>
        <a:buChar char="–"/>
        <a:defRPr sz="2553">
          <a:solidFill>
            <a:schemeClr val="tx1"/>
          </a:solidFill>
          <a:latin typeface="+mn-lt"/>
          <a:cs typeface="+mn-cs"/>
        </a:defRPr>
      </a:lvl4pPr>
      <a:lvl5pPr marL="2626683" indent="-291854" algn="l" rtl="0" eaLnBrk="0" fontAlgn="base" hangingPunct="0">
        <a:spcBef>
          <a:spcPct val="20000"/>
        </a:spcBef>
        <a:spcAft>
          <a:spcPct val="0"/>
        </a:spcAft>
        <a:buChar char="»"/>
        <a:defRPr sz="2553">
          <a:solidFill>
            <a:schemeClr val="tx1"/>
          </a:solidFill>
          <a:latin typeface="+mn-lt"/>
          <a:cs typeface="+mn-cs"/>
        </a:defRPr>
      </a:lvl5pPr>
      <a:lvl6pPr marL="3210390" indent="-291854" algn="l" rtl="0" fontAlgn="base">
        <a:spcBef>
          <a:spcPct val="20000"/>
        </a:spcBef>
        <a:spcAft>
          <a:spcPct val="0"/>
        </a:spcAft>
        <a:buChar char="»"/>
        <a:defRPr sz="2553">
          <a:solidFill>
            <a:schemeClr val="tx1"/>
          </a:solidFill>
          <a:latin typeface="+mn-lt"/>
          <a:cs typeface="+mn-cs"/>
        </a:defRPr>
      </a:lvl6pPr>
      <a:lvl7pPr marL="3794097" indent="-291854" algn="l" rtl="0" fontAlgn="base">
        <a:spcBef>
          <a:spcPct val="20000"/>
        </a:spcBef>
        <a:spcAft>
          <a:spcPct val="0"/>
        </a:spcAft>
        <a:buChar char="»"/>
        <a:defRPr sz="2553">
          <a:solidFill>
            <a:schemeClr val="tx1"/>
          </a:solidFill>
          <a:latin typeface="+mn-lt"/>
          <a:cs typeface="+mn-cs"/>
        </a:defRPr>
      </a:lvl7pPr>
      <a:lvl8pPr marL="4377804" indent="-291854" algn="l" rtl="0" fontAlgn="base">
        <a:spcBef>
          <a:spcPct val="20000"/>
        </a:spcBef>
        <a:spcAft>
          <a:spcPct val="0"/>
        </a:spcAft>
        <a:buChar char="»"/>
        <a:defRPr sz="2553">
          <a:solidFill>
            <a:schemeClr val="tx1"/>
          </a:solidFill>
          <a:latin typeface="+mn-lt"/>
          <a:cs typeface="+mn-cs"/>
        </a:defRPr>
      </a:lvl8pPr>
      <a:lvl9pPr marL="4961512" indent="-291854" algn="l" rtl="0" fontAlgn="base">
        <a:spcBef>
          <a:spcPct val="20000"/>
        </a:spcBef>
        <a:spcAft>
          <a:spcPct val="0"/>
        </a:spcAft>
        <a:buChar char="»"/>
        <a:defRPr sz="2553">
          <a:solidFill>
            <a:schemeClr val="tx1"/>
          </a:solidFill>
          <a:latin typeface="+mn-lt"/>
          <a:cs typeface="+mn-cs"/>
        </a:defRPr>
      </a:lvl9pPr>
    </p:bodyStyle>
    <p:otherStyle>
      <a:defPPr>
        <a:defRPr lang="en-US"/>
      </a:defPPr>
      <a:lvl1pPr marL="0" algn="l" defTabSz="1167414" rtl="0" eaLnBrk="1" latinLnBrk="0" hangingPunct="1">
        <a:defRPr sz="2298" kern="1200">
          <a:solidFill>
            <a:schemeClr val="tx1"/>
          </a:solidFill>
          <a:latin typeface="+mn-lt"/>
          <a:ea typeface="+mn-ea"/>
          <a:cs typeface="+mn-cs"/>
        </a:defRPr>
      </a:lvl1pPr>
      <a:lvl2pPr marL="583707" algn="l" defTabSz="1167414" rtl="0" eaLnBrk="1" latinLnBrk="0" hangingPunct="1">
        <a:defRPr sz="2298" kern="1200">
          <a:solidFill>
            <a:schemeClr val="tx1"/>
          </a:solidFill>
          <a:latin typeface="+mn-lt"/>
          <a:ea typeface="+mn-ea"/>
          <a:cs typeface="+mn-cs"/>
        </a:defRPr>
      </a:lvl2pPr>
      <a:lvl3pPr marL="1167414" algn="l" defTabSz="1167414" rtl="0" eaLnBrk="1" latinLnBrk="0" hangingPunct="1">
        <a:defRPr sz="2298" kern="1200">
          <a:solidFill>
            <a:schemeClr val="tx1"/>
          </a:solidFill>
          <a:latin typeface="+mn-lt"/>
          <a:ea typeface="+mn-ea"/>
          <a:cs typeface="+mn-cs"/>
        </a:defRPr>
      </a:lvl3pPr>
      <a:lvl4pPr marL="1751122" algn="l" defTabSz="1167414" rtl="0" eaLnBrk="1" latinLnBrk="0" hangingPunct="1">
        <a:defRPr sz="2298" kern="1200">
          <a:solidFill>
            <a:schemeClr val="tx1"/>
          </a:solidFill>
          <a:latin typeface="+mn-lt"/>
          <a:ea typeface="+mn-ea"/>
          <a:cs typeface="+mn-cs"/>
        </a:defRPr>
      </a:lvl4pPr>
      <a:lvl5pPr marL="2334829" algn="l" defTabSz="1167414" rtl="0" eaLnBrk="1" latinLnBrk="0" hangingPunct="1">
        <a:defRPr sz="2298" kern="1200">
          <a:solidFill>
            <a:schemeClr val="tx1"/>
          </a:solidFill>
          <a:latin typeface="+mn-lt"/>
          <a:ea typeface="+mn-ea"/>
          <a:cs typeface="+mn-cs"/>
        </a:defRPr>
      </a:lvl5pPr>
      <a:lvl6pPr marL="2918536" algn="l" defTabSz="1167414" rtl="0" eaLnBrk="1" latinLnBrk="0" hangingPunct="1">
        <a:defRPr sz="2298" kern="1200">
          <a:solidFill>
            <a:schemeClr val="tx1"/>
          </a:solidFill>
          <a:latin typeface="+mn-lt"/>
          <a:ea typeface="+mn-ea"/>
          <a:cs typeface="+mn-cs"/>
        </a:defRPr>
      </a:lvl6pPr>
      <a:lvl7pPr marL="3502243" algn="l" defTabSz="1167414" rtl="0" eaLnBrk="1" latinLnBrk="0" hangingPunct="1">
        <a:defRPr sz="2298" kern="1200">
          <a:solidFill>
            <a:schemeClr val="tx1"/>
          </a:solidFill>
          <a:latin typeface="+mn-lt"/>
          <a:ea typeface="+mn-ea"/>
          <a:cs typeface="+mn-cs"/>
        </a:defRPr>
      </a:lvl7pPr>
      <a:lvl8pPr marL="4085951" algn="l" defTabSz="1167414" rtl="0" eaLnBrk="1" latinLnBrk="0" hangingPunct="1">
        <a:defRPr sz="2298" kern="1200">
          <a:solidFill>
            <a:schemeClr val="tx1"/>
          </a:solidFill>
          <a:latin typeface="+mn-lt"/>
          <a:ea typeface="+mn-ea"/>
          <a:cs typeface="+mn-cs"/>
        </a:defRPr>
      </a:lvl8pPr>
      <a:lvl9pPr marL="4669658" algn="l" defTabSz="1167414" rtl="0" eaLnBrk="1" latinLnBrk="0" hangingPunct="1">
        <a:defRPr sz="22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hyperlink" Target="http://www.ecpublishing.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gs>
            <a:gs pos="100000">
              <a:srgbClr val="EBF6F7"/>
            </a:gs>
          </a:gsLst>
          <a:lin ang="5400000" scaled="1"/>
          <a:tileRect/>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D0E0998-93B8-4FD8-AD93-72C7DCE5F2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848" y="1306084"/>
            <a:ext cx="2495947" cy="2495947"/>
          </a:xfrm>
          <a:prstGeom prst="rect">
            <a:avLst/>
          </a:prstGeom>
        </p:spPr>
      </p:pic>
      <p:sp>
        <p:nvSpPr>
          <p:cNvPr id="3077" name="Text Box 3"/>
          <p:cNvSpPr txBox="1">
            <a:spLocks noChangeArrowheads="1"/>
          </p:cNvSpPr>
          <p:nvPr/>
        </p:nvSpPr>
        <p:spPr bwMode="auto">
          <a:xfrm>
            <a:off x="255588" y="263699"/>
            <a:ext cx="9289032" cy="707886"/>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4000" dirty="0">
                <a:effectLst>
                  <a:outerShdw blurRad="38100" dist="38100" dir="2700000" algn="tl">
                    <a:srgbClr val="000000">
                      <a:alpha val="43137"/>
                    </a:srgbClr>
                  </a:outerShdw>
                </a:effectLst>
                <a:latin typeface="Comic Sans MS" panose="030F0702030302020204" pitchFamily="66" charset="0"/>
              </a:rPr>
              <a:t>What is online and personal branding?</a:t>
            </a:r>
          </a:p>
        </p:txBody>
      </p:sp>
      <p:sp>
        <p:nvSpPr>
          <p:cNvPr id="6" name="TextBox 5">
            <a:extLst>
              <a:ext uri="{FF2B5EF4-FFF2-40B4-BE49-F238E27FC236}">
                <a16:creationId xmlns:a16="http://schemas.microsoft.com/office/drawing/2014/main" id="{FEC1CD10-CA5F-467D-8CC8-E802F200333D}"/>
              </a:ext>
            </a:extLst>
          </p:cNvPr>
          <p:cNvSpPr txBox="1"/>
          <p:nvPr/>
        </p:nvSpPr>
        <p:spPr>
          <a:xfrm>
            <a:off x="204229" y="3772251"/>
            <a:ext cx="1656184" cy="400110"/>
          </a:xfrm>
          <a:prstGeom prst="rect">
            <a:avLst/>
          </a:prstGeom>
          <a:solidFill>
            <a:srgbClr val="FFFF00"/>
          </a:solidFill>
        </p:spPr>
        <p:txBody>
          <a:bodyPr wrap="square" rtlCol="0">
            <a:spAutoFit/>
          </a:bodyPr>
          <a:lstStyle/>
          <a:p>
            <a:r>
              <a:rPr lang="en-GB" sz="2000" b="1" dirty="0">
                <a:latin typeface="Comic Sans MS" panose="030F0702030302020204" pitchFamily="66" charset="0"/>
              </a:rPr>
              <a:t>STARTER</a:t>
            </a:r>
            <a:r>
              <a:rPr lang="en-GB" sz="2000" dirty="0">
                <a:latin typeface="Comic Sans MS" panose="030F0702030302020204" pitchFamily="66" charset="0"/>
              </a:rPr>
              <a:t>:</a:t>
            </a:r>
          </a:p>
        </p:txBody>
      </p:sp>
      <p:sp>
        <p:nvSpPr>
          <p:cNvPr id="9" name="TextBox 8">
            <a:extLst>
              <a:ext uri="{FF2B5EF4-FFF2-40B4-BE49-F238E27FC236}">
                <a16:creationId xmlns:a16="http://schemas.microsoft.com/office/drawing/2014/main" id="{3244960A-D43E-4005-98C2-A38A2AC6E5B6}"/>
              </a:ext>
            </a:extLst>
          </p:cNvPr>
          <p:cNvSpPr txBox="1"/>
          <p:nvPr/>
        </p:nvSpPr>
        <p:spPr>
          <a:xfrm>
            <a:off x="183580" y="4440163"/>
            <a:ext cx="9398824" cy="2339102"/>
          </a:xfrm>
          <a:prstGeom prst="rect">
            <a:avLst/>
          </a:prstGeom>
          <a:solidFill>
            <a:schemeClr val="bg1"/>
          </a:solidFill>
        </p:spPr>
        <p:txBody>
          <a:bodyPr wrap="square" rtlCol="0">
            <a:spAutoFit/>
          </a:bodyPr>
          <a:lstStyle/>
          <a:p>
            <a:r>
              <a:rPr lang="en-GB" sz="2000" dirty="0">
                <a:solidFill>
                  <a:srgbClr val="0000FF"/>
                </a:solidFill>
                <a:effectLst>
                  <a:outerShdw blurRad="38100" dist="38100" dir="2700000" algn="tl">
                    <a:srgbClr val="000000">
                      <a:alpha val="43137"/>
                    </a:srgbClr>
                  </a:outerShdw>
                </a:effectLst>
                <a:latin typeface="Comic Sans MS" panose="030F0702030302020204" pitchFamily="66" charset="0"/>
              </a:rPr>
              <a:t>Today we’re going to learn about online presence or ‘branding’ which is how you are perceived on the internet and through search engines. </a:t>
            </a:r>
            <a:endParaRPr lang="en-US" sz="2000" dirty="0">
              <a:solidFill>
                <a:srgbClr val="0000FF"/>
              </a:solidFill>
              <a:effectLst>
                <a:outerShdw blurRad="38100" dist="38100" dir="2700000" algn="tl">
                  <a:srgbClr val="000000">
                    <a:alpha val="43137"/>
                  </a:srgbClr>
                </a:outerShdw>
              </a:effectLst>
              <a:latin typeface="Comic Sans MS" panose="030F0702030302020204" pitchFamily="66" charset="0"/>
            </a:endParaRPr>
          </a:p>
          <a:p>
            <a:endParaRPr lang="en-US" sz="600" dirty="0">
              <a:latin typeface="Comic Sans MS" panose="030F0702030302020204" pitchFamily="66" charset="0"/>
            </a:endParaRPr>
          </a:p>
          <a:p>
            <a:r>
              <a:rPr lang="en-US" sz="2000" dirty="0">
                <a:solidFill>
                  <a:srgbClr val="FF0000"/>
                </a:solidFill>
                <a:latin typeface="Comic Sans MS" panose="030F0702030302020204" pitchFamily="66" charset="0"/>
              </a:rPr>
              <a:t>Challenge: </a:t>
            </a:r>
            <a:r>
              <a:rPr lang="en-US" sz="2000" dirty="0">
                <a:latin typeface="Comic Sans MS" panose="030F0702030302020204" pitchFamily="66" charset="0"/>
              </a:rPr>
              <a:t>What can people do to improve their online presence?</a:t>
            </a:r>
          </a:p>
          <a:p>
            <a:r>
              <a:rPr lang="en-US" sz="2000" dirty="0">
                <a:solidFill>
                  <a:srgbClr val="CC6600"/>
                </a:solidFill>
                <a:latin typeface="Comic Sans MS" panose="030F0702030302020204" pitchFamily="66" charset="0"/>
              </a:rPr>
              <a:t>More challenging: </a:t>
            </a:r>
            <a:r>
              <a:rPr lang="en-US" sz="2000" dirty="0">
                <a:latin typeface="Comic Sans MS" panose="030F0702030302020204" pitchFamily="66" charset="0"/>
              </a:rPr>
              <a:t>Once something is communicated online it is there forever. How might this cause problems for people? </a:t>
            </a:r>
          </a:p>
          <a:p>
            <a:r>
              <a:rPr lang="en-US" sz="2000" dirty="0">
                <a:solidFill>
                  <a:srgbClr val="00B050"/>
                </a:solidFill>
                <a:latin typeface="Comic Sans MS" panose="030F0702030302020204" pitchFamily="66" charset="0"/>
              </a:rPr>
              <a:t>Mega challenge: </a:t>
            </a:r>
            <a:r>
              <a:rPr lang="en-US" sz="2000" dirty="0">
                <a:latin typeface="Comic Sans MS" panose="030F0702030302020204" pitchFamily="66" charset="0"/>
              </a:rPr>
              <a:t>Evaluate how creating an online presence for an employer might be different to a personal online presence.</a:t>
            </a:r>
          </a:p>
        </p:txBody>
      </p:sp>
      <p:sp>
        <p:nvSpPr>
          <p:cNvPr id="3" name="Rectangle 2">
            <a:extLst>
              <a:ext uri="{FF2B5EF4-FFF2-40B4-BE49-F238E27FC236}">
                <a16:creationId xmlns:a16="http://schemas.microsoft.com/office/drawing/2014/main" id="{0D99CACA-B677-4FB5-84CE-9A9C65386DAA}"/>
              </a:ext>
            </a:extLst>
          </p:cNvPr>
          <p:cNvSpPr/>
          <p:nvPr/>
        </p:nvSpPr>
        <p:spPr>
          <a:xfrm>
            <a:off x="5440164" y="1271811"/>
            <a:ext cx="4099547" cy="2923877"/>
          </a:xfrm>
          <a:prstGeom prst="rect">
            <a:avLst/>
          </a:prstGeom>
          <a:solidFill>
            <a:srgbClr val="FFFFCC"/>
          </a:solidFill>
        </p:spPr>
        <p:txBody>
          <a:bodyPr wrap="square">
            <a:spAutoFit/>
          </a:bodyPr>
          <a:lstStyle/>
          <a:p>
            <a:r>
              <a:rPr lang="en-GB" sz="2300" dirty="0">
                <a:latin typeface="Comic Sans MS" panose="030F0702030302020204" pitchFamily="66" charset="0"/>
              </a:rPr>
              <a:t>If you type your name into a search engine what would come up?</a:t>
            </a:r>
          </a:p>
          <a:p>
            <a:endParaRPr lang="en-GB" sz="2300" dirty="0">
              <a:latin typeface="Comic Sans MS" panose="030F0702030302020204" pitchFamily="66" charset="0"/>
            </a:endParaRPr>
          </a:p>
          <a:p>
            <a:r>
              <a:rPr lang="en-GB" sz="2300" dirty="0">
                <a:latin typeface="Comic Sans MS" panose="030F0702030302020204" pitchFamily="66" charset="0"/>
              </a:rPr>
              <a:t>The internet is a public place and anyone can search for your information on social media sites.</a:t>
            </a:r>
          </a:p>
        </p:txBody>
      </p:sp>
      <p:pic>
        <p:nvPicPr>
          <p:cNvPr id="4" name="Picture 3">
            <a:extLst>
              <a:ext uri="{FF2B5EF4-FFF2-40B4-BE49-F238E27FC236}">
                <a16:creationId xmlns:a16="http://schemas.microsoft.com/office/drawing/2014/main" id="{88123ADB-E092-4514-A620-AF0AB6684D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669" y="1360086"/>
            <a:ext cx="2025922" cy="2056448"/>
          </a:xfrm>
          <a:prstGeom prst="rect">
            <a:avLst/>
          </a:prstGeom>
        </p:spPr>
      </p:pic>
      <p:pic>
        <p:nvPicPr>
          <p:cNvPr id="2" name="Picture 1">
            <a:extLst>
              <a:ext uri="{FF2B5EF4-FFF2-40B4-BE49-F238E27FC236}">
                <a16:creationId xmlns:a16="http://schemas.microsoft.com/office/drawing/2014/main" id="{55DB6565-D316-4861-9054-805ECCF207B3}"/>
              </a:ext>
            </a:extLst>
          </p:cNvPr>
          <p:cNvPicPr>
            <a:picLocks noChangeAspect="1"/>
          </p:cNvPicPr>
          <p:nvPr/>
        </p:nvPicPr>
        <p:blipFill>
          <a:blip r:embed="rId5"/>
          <a:stretch>
            <a:fillRect/>
          </a:stretch>
        </p:blipFill>
        <p:spPr>
          <a:xfrm>
            <a:off x="615628" y="2535056"/>
            <a:ext cx="1023034" cy="1023034"/>
          </a:xfrm>
          <a:prstGeom prst="rect">
            <a:avLst/>
          </a:prstGeom>
        </p:spPr>
      </p:pic>
      <p:pic>
        <p:nvPicPr>
          <p:cNvPr id="7" name="Picture 6" descr="A close up of a logo&#10;&#10;Description automatically generated">
            <a:extLst>
              <a:ext uri="{FF2B5EF4-FFF2-40B4-BE49-F238E27FC236}">
                <a16:creationId xmlns:a16="http://schemas.microsoft.com/office/drawing/2014/main" id="{C5665C37-AB8F-440A-BD72-1F9EF7B9F2E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335753" y="2349886"/>
            <a:ext cx="2194765" cy="2194765"/>
          </a:xfrm>
          <a:prstGeom prst="rect">
            <a:avLst/>
          </a:prstGeom>
        </p:spPr>
      </p:pic>
      <p:pic>
        <p:nvPicPr>
          <p:cNvPr id="11" name="Picture 10" descr="A drawing of a cartoon character&#10;&#10;Description automatically generated">
            <a:extLst>
              <a:ext uri="{FF2B5EF4-FFF2-40B4-BE49-F238E27FC236}">
                <a16:creationId xmlns:a16="http://schemas.microsoft.com/office/drawing/2014/main" id="{42E87889-4EA9-4040-9B45-5922C7CA4A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6354" y="1326852"/>
            <a:ext cx="1023034" cy="102303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441346" y="4008115"/>
            <a:ext cx="8897962" cy="27515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400" b="1" u="sng" dirty="0">
                <a:solidFill>
                  <a:srgbClr val="000000"/>
                </a:solidFill>
                <a:latin typeface="Comic Sans MS" panose="030F0702030302020204" pitchFamily="66" charset="0"/>
              </a:rPr>
              <a:t>Learning Outcomes –</a:t>
            </a:r>
          </a:p>
          <a:p>
            <a:pPr eaLnBrk="1" hangingPunct="1">
              <a:spcBef>
                <a:spcPct val="0"/>
              </a:spcBef>
              <a:buFontTx/>
              <a:buNone/>
            </a:pPr>
            <a:r>
              <a:rPr lang="en-GB" altLang="en-US" sz="2400" dirty="0">
                <a:solidFill>
                  <a:srgbClr val="FF0000"/>
                </a:solidFill>
                <a:latin typeface="Comic Sans MS" panose="030F0702030302020204" pitchFamily="66" charset="0"/>
              </a:rPr>
              <a:t>Identify</a:t>
            </a:r>
            <a:r>
              <a:rPr lang="en-GB" altLang="en-US" sz="2400" b="1" dirty="0">
                <a:solidFill>
                  <a:srgbClr val="FF0000"/>
                </a:solidFill>
                <a:latin typeface="Comic Sans MS" panose="030F0702030302020204" pitchFamily="66" charset="0"/>
              </a:rPr>
              <a:t> </a:t>
            </a:r>
            <a:r>
              <a:rPr lang="en-GB" sz="2400" dirty="0">
                <a:solidFill>
                  <a:srgbClr val="FF0000"/>
                </a:solidFill>
                <a:latin typeface="Comic Sans MS" panose="030F0702030302020204" pitchFamily="66" charset="0"/>
              </a:rPr>
              <a:t>the key elements of online presence or </a:t>
            </a:r>
          </a:p>
          <a:p>
            <a:pPr eaLnBrk="1" hangingPunct="1">
              <a:spcBef>
                <a:spcPct val="0"/>
              </a:spcBef>
              <a:buFontTx/>
              <a:buNone/>
            </a:pPr>
            <a:r>
              <a:rPr lang="en-GB" sz="2400" dirty="0">
                <a:solidFill>
                  <a:srgbClr val="FF0000"/>
                </a:solidFill>
                <a:latin typeface="Comic Sans MS" panose="030F0702030302020204" pitchFamily="66" charset="0"/>
              </a:rPr>
              <a:t>‘branding’ and how to improve our own.</a:t>
            </a:r>
          </a:p>
          <a:p>
            <a:pPr eaLnBrk="1" hangingPunct="1">
              <a:spcBef>
                <a:spcPct val="0"/>
              </a:spcBef>
              <a:buFontTx/>
              <a:buNone/>
            </a:pPr>
            <a:r>
              <a:rPr lang="en-GB" altLang="en-US" sz="2400" dirty="0">
                <a:solidFill>
                  <a:srgbClr val="CC6600"/>
                </a:solidFill>
                <a:latin typeface="Comic Sans MS" panose="030F0702030302020204" pitchFamily="66" charset="0"/>
              </a:rPr>
              <a:t>Assess the different aspects of our online presence </a:t>
            </a:r>
          </a:p>
          <a:p>
            <a:pPr eaLnBrk="1" hangingPunct="1">
              <a:spcBef>
                <a:spcPct val="0"/>
              </a:spcBef>
              <a:buFontTx/>
              <a:buNone/>
            </a:pPr>
            <a:r>
              <a:rPr lang="en-GB" altLang="en-US" sz="2400" dirty="0">
                <a:solidFill>
                  <a:srgbClr val="CC6600"/>
                </a:solidFill>
                <a:latin typeface="Comic Sans MS" panose="030F0702030302020204" pitchFamily="66" charset="0"/>
              </a:rPr>
              <a:t>and how to make improvements for future employability.</a:t>
            </a:r>
          </a:p>
          <a:p>
            <a:pPr eaLnBrk="1" hangingPunct="1">
              <a:spcBef>
                <a:spcPct val="0"/>
              </a:spcBef>
              <a:buFontTx/>
              <a:buNone/>
            </a:pPr>
            <a:r>
              <a:rPr lang="en-GB" altLang="en-US" sz="2400" dirty="0">
                <a:solidFill>
                  <a:srgbClr val="00B050"/>
                </a:solidFill>
                <a:latin typeface="Comic Sans MS" panose="030F0702030302020204" pitchFamily="66" charset="0"/>
              </a:rPr>
              <a:t>Explain how we can confidently construct a positive online presence that will help our future employability.</a:t>
            </a:r>
          </a:p>
        </p:txBody>
      </p:sp>
      <p:sp>
        <p:nvSpPr>
          <p:cNvPr id="7" name="TextBox 6">
            <a:extLst>
              <a:ext uri="{FF2B5EF4-FFF2-40B4-BE49-F238E27FC236}">
                <a16:creationId xmlns:a16="http://schemas.microsoft.com/office/drawing/2014/main" id="{31C67809-AA5A-43F2-87FB-818955FE325F}"/>
              </a:ext>
            </a:extLst>
          </p:cNvPr>
          <p:cNvSpPr txBox="1"/>
          <p:nvPr/>
        </p:nvSpPr>
        <p:spPr>
          <a:xfrm>
            <a:off x="399604" y="1271811"/>
            <a:ext cx="8882642" cy="2369880"/>
          </a:xfrm>
          <a:prstGeom prst="rect">
            <a:avLst/>
          </a:prstGeom>
          <a:solidFill>
            <a:sysClr val="window" lastClr="FFFFFF"/>
          </a:solid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highlight>
                  <a:srgbClr val="FFFF00"/>
                </a:highlight>
                <a:uLnTx/>
                <a:uFillTx/>
                <a:latin typeface="Comic Sans MS" panose="030F0702030302020204" pitchFamily="66" charset="0"/>
                <a:cs typeface="+mn-cs"/>
              </a:rPr>
              <a:t>KEY WORDS:</a:t>
            </a:r>
          </a:p>
          <a:p>
            <a:pPr defTabSz="457200" eaLnBrk="1" fontAlgn="auto" hangingPunct="1">
              <a:spcBef>
                <a:spcPts val="0"/>
              </a:spcBef>
              <a:spcAft>
                <a:spcPts val="0"/>
              </a:spcAft>
              <a:defRPr/>
            </a:pPr>
            <a:r>
              <a:rPr kumimoji="0" lang="en-GB" sz="2400" b="1" i="0" u="none" strike="noStrike" kern="0" cap="none" spc="0" normalizeH="0" baseline="0" noProof="0" dirty="0">
                <a:ln>
                  <a:noFill/>
                </a:ln>
                <a:solidFill>
                  <a:srgbClr val="7030A0"/>
                </a:solidFill>
                <a:effectLst/>
                <a:uLnTx/>
                <a:uFillTx/>
                <a:latin typeface="Comic Sans MS" panose="030F0702030302020204" pitchFamily="66" charset="0"/>
                <a:cs typeface="+mn-cs"/>
              </a:rPr>
              <a:t>Online Presence –</a:t>
            </a:r>
            <a:r>
              <a:rPr kumimoji="0" lang="en-GB" sz="2400" i="0" u="none" strike="noStrike" kern="0" cap="none" spc="0" normalizeH="0" baseline="0" noProof="0" dirty="0">
                <a:ln>
                  <a:noFill/>
                </a:ln>
                <a:effectLst/>
                <a:uLnTx/>
                <a:uFillTx/>
                <a:latin typeface="Comic Sans MS" panose="030F0702030302020204" pitchFamily="66" charset="0"/>
                <a:cs typeface="+mn-cs"/>
              </a:rPr>
              <a:t> </a:t>
            </a:r>
            <a:r>
              <a:rPr lang="en-GB" sz="2400" kern="0" dirty="0">
                <a:latin typeface="Comic Sans MS" panose="030F0702030302020204" pitchFamily="66" charset="0"/>
                <a:cs typeface="+mn-cs"/>
              </a:rPr>
              <a:t>How an individual or business is perceived on the internet and through search engines</a:t>
            </a:r>
          </a:p>
          <a:p>
            <a:pPr defTabSz="457200" eaLnBrk="1" fontAlgn="auto" hangingPunct="1">
              <a:spcBef>
                <a:spcPts val="0"/>
              </a:spcBef>
              <a:spcAft>
                <a:spcPts val="0"/>
              </a:spcAft>
              <a:defRPr/>
            </a:pPr>
            <a:r>
              <a:rPr kumimoji="0" lang="en-GB" sz="2400" b="1" i="0" u="none" strike="noStrike" kern="0" cap="none" spc="0" normalizeH="0" baseline="0" noProof="0" dirty="0">
                <a:ln>
                  <a:noFill/>
                </a:ln>
                <a:solidFill>
                  <a:srgbClr val="7030A0"/>
                </a:solidFill>
                <a:effectLst/>
                <a:uLnTx/>
                <a:uFillTx/>
                <a:latin typeface="Comic Sans MS" panose="030F0702030302020204" pitchFamily="66" charset="0"/>
                <a:cs typeface="+mn-cs"/>
              </a:rPr>
              <a:t>Digital Footprint – </a:t>
            </a:r>
            <a:r>
              <a:rPr kumimoji="0" lang="en-GB" sz="2400" i="0" u="none" strike="noStrike" kern="0" cap="none" spc="0" normalizeH="0" baseline="0" noProof="0" dirty="0">
                <a:ln>
                  <a:noFill/>
                </a:ln>
                <a:effectLst/>
                <a:uLnTx/>
                <a:uFillTx/>
                <a:latin typeface="Comic Sans MS" panose="030F0702030302020204" pitchFamily="66" charset="0"/>
                <a:cs typeface="+mn-cs"/>
              </a:rPr>
              <a:t>The space you occupy online – from your social media posts and your blogs to your comments and your website.</a:t>
            </a:r>
          </a:p>
        </p:txBody>
      </p:sp>
      <p:pic>
        <p:nvPicPr>
          <p:cNvPr id="5" name="Picture 4" descr="A picture containing object&#10;&#10;Description automatically generated">
            <a:extLst>
              <a:ext uri="{FF2B5EF4-FFF2-40B4-BE49-F238E27FC236}">
                <a16:creationId xmlns:a16="http://schemas.microsoft.com/office/drawing/2014/main" id="{13760545-AA96-476A-AB01-C1DA832DF8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024123">
            <a:off x="7859599" y="3447853"/>
            <a:ext cx="1945194" cy="1717222"/>
          </a:xfrm>
          <a:prstGeom prst="rect">
            <a:avLst/>
          </a:prstGeom>
        </p:spPr>
      </p:pic>
      <p:pic>
        <p:nvPicPr>
          <p:cNvPr id="2" name="Picture 1">
            <a:extLst>
              <a:ext uri="{FF2B5EF4-FFF2-40B4-BE49-F238E27FC236}">
                <a16:creationId xmlns:a16="http://schemas.microsoft.com/office/drawing/2014/main" id="{B07B1322-F0A8-4408-8331-53B5F5454E7B}"/>
              </a:ext>
            </a:extLst>
          </p:cNvPr>
          <p:cNvPicPr>
            <a:picLocks noChangeAspect="1"/>
          </p:cNvPicPr>
          <p:nvPr/>
        </p:nvPicPr>
        <p:blipFill>
          <a:blip r:embed="rId3"/>
          <a:stretch>
            <a:fillRect/>
          </a:stretch>
        </p:blipFill>
        <p:spPr>
          <a:xfrm>
            <a:off x="126168" y="191691"/>
            <a:ext cx="9602032" cy="112176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3"/>
          <p:cNvSpPr txBox="1">
            <a:spLocks noChangeArrowheads="1"/>
          </p:cNvSpPr>
          <p:nvPr/>
        </p:nvSpPr>
        <p:spPr bwMode="auto">
          <a:xfrm>
            <a:off x="199954" y="32786"/>
            <a:ext cx="9361040" cy="569387"/>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3100" b="0"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omic Sans MS" panose="030F0702030302020204" pitchFamily="66" charset="0"/>
                <a:ea typeface="+mn-ea"/>
                <a:cs typeface="Arial" panose="020B0604020202020204" pitchFamily="34" charset="0"/>
              </a:rPr>
              <a:t>Online </a:t>
            </a:r>
            <a:r>
              <a:rPr lang="en-GB" altLang="en-US" sz="3100" dirty="0">
                <a:solidFill>
                  <a:srgbClr val="7030A0"/>
                </a:solidFill>
                <a:effectLst>
                  <a:outerShdw blurRad="38100" dist="38100" dir="2700000" algn="tl">
                    <a:srgbClr val="000000">
                      <a:alpha val="43137"/>
                    </a:srgbClr>
                  </a:outerShdw>
                </a:effectLst>
                <a:latin typeface="Comic Sans MS" panose="030F0702030302020204" pitchFamily="66" charset="0"/>
              </a:rPr>
              <a:t>p</a:t>
            </a:r>
            <a:r>
              <a:rPr kumimoji="0" lang="en-GB" altLang="en-US" sz="3100" b="0" i="0" u="none" strike="noStrike" kern="1200" cap="none" spc="0" normalizeH="0" baseline="0" noProof="0" dirty="0" err="1">
                <a:ln>
                  <a:noFill/>
                </a:ln>
                <a:solidFill>
                  <a:srgbClr val="7030A0"/>
                </a:solidFill>
                <a:effectLst>
                  <a:outerShdw blurRad="38100" dist="38100" dir="2700000" algn="tl">
                    <a:srgbClr val="000000">
                      <a:alpha val="43137"/>
                    </a:srgbClr>
                  </a:outerShdw>
                </a:effectLst>
                <a:uLnTx/>
                <a:uFillTx/>
                <a:latin typeface="Comic Sans MS" panose="030F0702030302020204" pitchFamily="66" charset="0"/>
                <a:ea typeface="+mn-ea"/>
                <a:cs typeface="Arial" panose="020B0604020202020204" pitchFamily="34" charset="0"/>
              </a:rPr>
              <a:t>resence</a:t>
            </a:r>
            <a:r>
              <a:rPr kumimoji="0" lang="en-GB" altLang="en-US" sz="3100" b="0"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omic Sans MS" panose="030F0702030302020204" pitchFamily="66" charset="0"/>
                <a:ea typeface="+mn-ea"/>
                <a:cs typeface="Arial" panose="020B0604020202020204" pitchFamily="34" charset="0"/>
              </a:rPr>
              <a:t> – we all leave a ‘digital footprint.’</a:t>
            </a:r>
          </a:p>
        </p:txBody>
      </p:sp>
      <p:sp>
        <p:nvSpPr>
          <p:cNvPr id="3" name="Rectangle 2">
            <a:extLst>
              <a:ext uri="{FF2B5EF4-FFF2-40B4-BE49-F238E27FC236}">
                <a16:creationId xmlns:a16="http://schemas.microsoft.com/office/drawing/2014/main" id="{0D99CACA-B677-4FB5-84CE-9A9C65386DAA}"/>
              </a:ext>
            </a:extLst>
          </p:cNvPr>
          <p:cNvSpPr/>
          <p:nvPr/>
        </p:nvSpPr>
        <p:spPr>
          <a:xfrm>
            <a:off x="108164" y="1199803"/>
            <a:ext cx="9544620" cy="5909310"/>
          </a:xfrm>
          <a:prstGeom prst="rect">
            <a:avLst/>
          </a:prstGeom>
          <a:solidFill>
            <a:schemeClr val="bg1"/>
          </a:solidFill>
        </p:spPr>
        <p:txBody>
          <a:bodyPr wrap="square">
            <a:spAutoFit/>
          </a:bodyPr>
          <a:lstStyle/>
          <a:p>
            <a:r>
              <a:rPr lang="en-US" b="1" dirty="0">
                <a:solidFill>
                  <a:srgbClr val="FF0000"/>
                </a:solidFill>
                <a:latin typeface="Comic Sans MS" panose="030F0702030302020204" pitchFamily="66" charset="0"/>
              </a:rPr>
              <a:t>Challenge: </a:t>
            </a:r>
            <a:r>
              <a:rPr lang="en-US" dirty="0">
                <a:latin typeface="Comic Sans MS" panose="030F0702030302020204" pitchFamily="66" charset="0"/>
              </a:rPr>
              <a:t>What can people do to improve their online presence?</a:t>
            </a:r>
          </a:p>
          <a:p>
            <a:endParaRPr lang="en-US" dirty="0">
              <a:latin typeface="Comic Sans MS" panose="030F0702030302020204" pitchFamily="66" charset="0"/>
            </a:endParaRPr>
          </a:p>
          <a:p>
            <a:r>
              <a:rPr lang="en-US" dirty="0">
                <a:solidFill>
                  <a:srgbClr val="0000FF"/>
                </a:solidFill>
                <a:latin typeface="Comic Sans MS" panose="030F0702030302020204" pitchFamily="66" charset="0"/>
              </a:rPr>
              <a:t>Carefully control your digital footprint - all information and files are shared online.</a:t>
            </a:r>
          </a:p>
          <a:p>
            <a:r>
              <a:rPr lang="en-US" dirty="0">
                <a:solidFill>
                  <a:srgbClr val="0000FF"/>
                </a:solidFill>
                <a:latin typeface="Comic Sans MS" panose="030F0702030302020204" pitchFamily="66" charset="0"/>
              </a:rPr>
              <a:t>Revisiting older information and files to ensure they promote a positive online presence.</a:t>
            </a:r>
          </a:p>
          <a:p>
            <a:r>
              <a:rPr lang="en-US" dirty="0">
                <a:solidFill>
                  <a:srgbClr val="0000FF"/>
                </a:solidFill>
                <a:latin typeface="Comic Sans MS" panose="030F0702030302020204" pitchFamily="66" charset="0"/>
              </a:rPr>
              <a:t>Ensure privacy settings are enabled on social media sites so you can control who can access your information.</a:t>
            </a:r>
          </a:p>
          <a:p>
            <a:endParaRPr lang="en-US" dirty="0">
              <a:latin typeface="Comic Sans MS" panose="030F0702030302020204" pitchFamily="66" charset="0"/>
            </a:endParaRPr>
          </a:p>
          <a:p>
            <a:r>
              <a:rPr lang="en-US" b="1" dirty="0">
                <a:solidFill>
                  <a:srgbClr val="CC6600"/>
                </a:solidFill>
                <a:latin typeface="Comic Sans MS" panose="030F0702030302020204" pitchFamily="66" charset="0"/>
              </a:rPr>
              <a:t>More challenging: </a:t>
            </a:r>
            <a:r>
              <a:rPr lang="en-US" dirty="0">
                <a:latin typeface="Comic Sans MS" panose="030F0702030302020204" pitchFamily="66" charset="0"/>
              </a:rPr>
              <a:t>Once something is communicated online it</a:t>
            </a:r>
          </a:p>
          <a:p>
            <a:r>
              <a:rPr lang="en-US" dirty="0">
                <a:latin typeface="Comic Sans MS" panose="030F0702030302020204" pitchFamily="66" charset="0"/>
              </a:rPr>
              <a:t>is there forever. How might this cause problems for people?</a:t>
            </a:r>
          </a:p>
          <a:p>
            <a:endParaRPr lang="en-US" dirty="0">
              <a:latin typeface="Comic Sans MS" panose="030F0702030302020204" pitchFamily="66" charset="0"/>
            </a:endParaRPr>
          </a:p>
          <a:p>
            <a:r>
              <a:rPr lang="en-US" dirty="0">
                <a:solidFill>
                  <a:srgbClr val="0000FF"/>
                </a:solidFill>
                <a:latin typeface="Comic Sans MS" panose="030F0702030302020204" pitchFamily="66" charset="0"/>
              </a:rPr>
              <a:t>Something you wrote or did many years ago could still be viewed now, even if </a:t>
            </a:r>
          </a:p>
          <a:p>
            <a:r>
              <a:rPr lang="en-US" dirty="0">
                <a:solidFill>
                  <a:srgbClr val="0000FF"/>
                </a:solidFill>
                <a:latin typeface="Comic Sans MS" panose="030F0702030302020204" pitchFamily="66" charset="0"/>
              </a:rPr>
              <a:t>your views have changed or you have matured in your personality.</a:t>
            </a:r>
          </a:p>
          <a:p>
            <a:r>
              <a:rPr lang="en-US" dirty="0">
                <a:latin typeface="Comic Sans MS" panose="030F0702030302020204" pitchFamily="66" charset="0"/>
              </a:rPr>
              <a:t> </a:t>
            </a:r>
          </a:p>
          <a:p>
            <a:r>
              <a:rPr lang="en-US" b="1" dirty="0">
                <a:solidFill>
                  <a:srgbClr val="00B050"/>
                </a:solidFill>
                <a:latin typeface="Comic Sans MS" panose="030F0702030302020204" pitchFamily="66" charset="0"/>
              </a:rPr>
              <a:t>Mega challenge: </a:t>
            </a:r>
            <a:r>
              <a:rPr lang="en-US" dirty="0">
                <a:latin typeface="Comic Sans MS" panose="030F0702030302020204" pitchFamily="66" charset="0"/>
              </a:rPr>
              <a:t>Evaluate how creating an online presence for an employer might be different to a personal online presence.</a:t>
            </a:r>
          </a:p>
          <a:p>
            <a:endParaRPr kumimoji="0" lang="en-US" sz="1800" b="1" i="0" u="none" strike="noStrike" kern="1200" cap="none" spc="0" normalizeH="0" baseline="0" noProof="0" dirty="0">
              <a:ln>
                <a:noFill/>
              </a:ln>
              <a:solidFill>
                <a:srgbClr val="7030A0"/>
              </a:solidFill>
              <a:effectLst/>
              <a:uLnTx/>
              <a:uFillTx/>
              <a:latin typeface="Comic Sans MS" panose="030F0702030302020204" pitchFamily="66" charset="0"/>
            </a:endParaRPr>
          </a:p>
          <a:p>
            <a:r>
              <a:rPr lang="en-US" dirty="0">
                <a:solidFill>
                  <a:srgbClr val="0000FF"/>
                </a:solidFill>
                <a:latin typeface="Comic Sans MS" panose="030F0702030302020204" pitchFamily="66" charset="0"/>
              </a:rPr>
              <a:t>Whilst you might be happy to share certain ideas, photos, videos or opinions with friends and family, this might not be the case when looking for potential employers. </a:t>
            </a:r>
          </a:p>
          <a:p>
            <a:r>
              <a:rPr lang="en-US" dirty="0">
                <a:solidFill>
                  <a:srgbClr val="0000FF"/>
                </a:solidFill>
                <a:latin typeface="Comic Sans MS" panose="030F0702030302020204" pitchFamily="66" charset="0"/>
              </a:rPr>
              <a:t>You would want to look professional, sensible, careful and enthusiastic. Remember, no employer will ever be able to see your private DMs, but they will be able to track down any public posts.</a:t>
            </a:r>
            <a:endParaRPr lang="en-GB" dirty="0">
              <a:solidFill>
                <a:srgbClr val="0000FF"/>
              </a:solidFill>
              <a:latin typeface="Comic Sans MS" panose="030F0702030302020204" pitchFamily="66" charset="0"/>
            </a:endParaRPr>
          </a:p>
        </p:txBody>
      </p:sp>
      <p:sp>
        <p:nvSpPr>
          <p:cNvPr id="13" name="TextBox 12">
            <a:extLst>
              <a:ext uri="{FF2B5EF4-FFF2-40B4-BE49-F238E27FC236}">
                <a16:creationId xmlns:a16="http://schemas.microsoft.com/office/drawing/2014/main" id="{97B931D1-7533-4182-BBC6-3AEEFBC35EA8}"/>
              </a:ext>
            </a:extLst>
          </p:cNvPr>
          <p:cNvSpPr txBox="1"/>
          <p:nvPr/>
        </p:nvSpPr>
        <p:spPr>
          <a:xfrm>
            <a:off x="108164" y="799693"/>
            <a:ext cx="1443568" cy="400110"/>
          </a:xfrm>
          <a:prstGeom prst="rect">
            <a:avLst/>
          </a:prstGeom>
          <a:solidFill>
            <a:srgbClr val="FFFF00"/>
          </a:solidFill>
        </p:spPr>
        <p:txBody>
          <a:bodyPr wrap="square" rtlCol="0">
            <a:spAutoFit/>
          </a:bodyPr>
          <a:lstStyle/>
          <a:p>
            <a:r>
              <a:rPr lang="en-GB" sz="2000" b="1" dirty="0">
                <a:latin typeface="Comic Sans MS" panose="030F0702030302020204" pitchFamily="66" charset="0"/>
              </a:rPr>
              <a:t>REVIEW</a:t>
            </a:r>
            <a:r>
              <a:rPr lang="en-GB" sz="2000" dirty="0">
                <a:latin typeface="Comic Sans MS" panose="030F0702030302020204" pitchFamily="66" charset="0"/>
              </a:rPr>
              <a:t>:</a:t>
            </a:r>
          </a:p>
        </p:txBody>
      </p:sp>
      <p:pic>
        <p:nvPicPr>
          <p:cNvPr id="5" name="Picture 4" descr="A close up of a sign&#10;&#10;Description automatically generated">
            <a:extLst>
              <a:ext uri="{FF2B5EF4-FFF2-40B4-BE49-F238E27FC236}">
                <a16:creationId xmlns:a16="http://schemas.microsoft.com/office/drawing/2014/main" id="{A23D5ECE-7E4F-44B5-814D-38DE147DD8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2804" y="621762"/>
            <a:ext cx="1728190" cy="1285342"/>
          </a:xfrm>
          <a:prstGeom prst="rect">
            <a:avLst/>
          </a:prstGeom>
        </p:spPr>
      </p:pic>
      <p:pic>
        <p:nvPicPr>
          <p:cNvPr id="2" name="Picture 1">
            <a:extLst>
              <a:ext uri="{FF2B5EF4-FFF2-40B4-BE49-F238E27FC236}">
                <a16:creationId xmlns:a16="http://schemas.microsoft.com/office/drawing/2014/main" id="{199FEB04-BBE8-403A-A8AA-1C2EEBC53330}"/>
              </a:ext>
            </a:extLst>
          </p:cNvPr>
          <p:cNvPicPr>
            <a:picLocks noChangeAspect="1"/>
          </p:cNvPicPr>
          <p:nvPr/>
        </p:nvPicPr>
        <p:blipFill rotWithShape="1">
          <a:blip r:embed="rId4"/>
          <a:srcRect b="16416"/>
          <a:stretch/>
        </p:blipFill>
        <p:spPr>
          <a:xfrm>
            <a:off x="7384380" y="2855987"/>
            <a:ext cx="2048902" cy="1008112"/>
          </a:xfrm>
          <a:prstGeom prst="rect">
            <a:avLst/>
          </a:prstGeom>
        </p:spPr>
      </p:pic>
    </p:spTree>
    <p:extLst>
      <p:ext uri="{BB962C8B-B14F-4D97-AF65-F5344CB8AC3E}">
        <p14:creationId xmlns:p14="http://schemas.microsoft.com/office/powerpoint/2010/main" val="2442181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D0D11CE-8656-450B-95EF-C08AECAE19CB}"/>
              </a:ext>
            </a:extLst>
          </p:cNvPr>
          <p:cNvSpPr txBox="1"/>
          <p:nvPr/>
        </p:nvSpPr>
        <p:spPr>
          <a:xfrm>
            <a:off x="628650" y="328533"/>
            <a:ext cx="7835850" cy="523220"/>
          </a:xfrm>
          <a:prstGeom prst="rect">
            <a:avLst/>
          </a:prstGeom>
          <a:solidFill>
            <a:srgbClr val="FFFF00"/>
          </a:solidFill>
        </p:spPr>
        <p:txBody>
          <a:bodyPr wrap="square" rtlCol="0">
            <a:spAutoFit/>
          </a:body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Online Presence: What does it actually mean?</a:t>
            </a:r>
          </a:p>
        </p:txBody>
      </p:sp>
      <p:sp>
        <p:nvSpPr>
          <p:cNvPr id="21" name="TextBox 20">
            <a:extLst>
              <a:ext uri="{FF2B5EF4-FFF2-40B4-BE49-F238E27FC236}">
                <a16:creationId xmlns:a16="http://schemas.microsoft.com/office/drawing/2014/main" id="{45DA5A9B-AFCB-43D4-9778-8B6162434242}"/>
              </a:ext>
            </a:extLst>
          </p:cNvPr>
          <p:cNvSpPr txBox="1"/>
          <p:nvPr/>
        </p:nvSpPr>
        <p:spPr>
          <a:xfrm>
            <a:off x="399603" y="4113303"/>
            <a:ext cx="8700385" cy="295465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0" cap="none" spc="0" normalizeH="0" baseline="0" noProof="0" dirty="0">
                <a:ln>
                  <a:noFill/>
                </a:ln>
                <a:effectLst/>
                <a:uLnTx/>
                <a:uFillTx/>
                <a:latin typeface="Comic Sans MS" panose="030F0702030302020204" pitchFamily="66" charset="0"/>
                <a:ea typeface="+mn-ea"/>
                <a:cs typeface="Arial"/>
              </a:rPr>
              <a:t>Almost everyone now has an online presence, whether it’s through setting up their own social media accounts or even through friends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0" cap="none" spc="0" normalizeH="0" baseline="0" noProof="0" dirty="0">
                <a:ln>
                  <a:noFill/>
                </a:ln>
                <a:effectLst/>
                <a:uLnTx/>
                <a:uFillTx/>
                <a:latin typeface="Comic Sans MS" panose="030F0702030302020204" pitchFamily="66" charset="0"/>
                <a:ea typeface="+mn-ea"/>
                <a:cs typeface="Arial"/>
              </a:rPr>
              <a:t>and family posting photos or videos of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effectLst/>
              <a:uLnTx/>
              <a:uFillTx/>
              <a:latin typeface="Comic Sans MS" panose="030F0702030302020204" pitchFamily="66"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00"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omic Sans MS" panose="030F0702030302020204" pitchFamily="66" charset="0"/>
                <a:ea typeface="+mn-ea"/>
                <a:cs typeface="Arial"/>
              </a:rPr>
              <a:t>Discuss in pairs and be ready to feedback:</a:t>
            </a:r>
            <a:endParaRPr kumimoji="0" lang="en-GB" sz="1200"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omic Sans MS" panose="030F0702030302020204" pitchFamily="66"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FF0000"/>
                </a:solidFill>
                <a:effectLst/>
                <a:uLnTx/>
                <a:uFillTx/>
                <a:latin typeface="Comic Sans MS" panose="030F0702030302020204" pitchFamily="66" charset="0"/>
                <a:ea typeface="+mn-ea"/>
                <a:cs typeface="Arial"/>
              </a:rPr>
              <a:t>If you were an employer searching you online, what would they find?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FF6600"/>
                </a:solidFill>
                <a:effectLst/>
                <a:uLnTx/>
                <a:uFillTx/>
                <a:latin typeface="Comic Sans MS" panose="030F0702030302020204" pitchFamily="66" charset="0"/>
                <a:ea typeface="+mn-ea"/>
                <a:cs typeface="Arial"/>
              </a:rPr>
              <a:t>After today’s lesson what will you do to ensure a more </a:t>
            </a:r>
            <a:r>
              <a:rPr lang="en-GB" sz="2000" kern="0" dirty="0">
                <a:solidFill>
                  <a:srgbClr val="FF6600"/>
                </a:solidFill>
                <a:latin typeface="Comic Sans MS" panose="030F0702030302020204" pitchFamily="66" charset="0"/>
                <a:cs typeface="Arial"/>
              </a:rPr>
              <a:t>positive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0" dirty="0">
                <a:solidFill>
                  <a:srgbClr val="FF6600"/>
                </a:solidFill>
                <a:latin typeface="Comic Sans MS" panose="030F0702030302020204" pitchFamily="66" charset="0"/>
                <a:cs typeface="Arial"/>
              </a:rPr>
              <a:t>online presence?</a:t>
            </a:r>
            <a:endParaRPr kumimoji="0" lang="en-GB" sz="2000" b="0" i="0" u="none" strike="noStrike" kern="0" cap="none" spc="0" normalizeH="0" baseline="0" noProof="0" dirty="0">
              <a:ln>
                <a:noFill/>
              </a:ln>
              <a:solidFill>
                <a:srgbClr val="FF6600"/>
              </a:solidFill>
              <a:effectLst/>
              <a:uLnTx/>
              <a:uFillTx/>
              <a:latin typeface="Comic Sans MS" panose="030F0702030302020204" pitchFamily="66"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B050"/>
                </a:solidFill>
                <a:effectLst/>
                <a:uLnTx/>
                <a:uFillTx/>
                <a:latin typeface="Comic Sans MS" panose="030F0702030302020204" pitchFamily="66" charset="0"/>
                <a:ea typeface="+mn-ea"/>
                <a:cs typeface="Arial"/>
              </a:rPr>
              <a:t>In order to follow these four steps, what skills would you need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B050"/>
                </a:solidFill>
                <a:effectLst/>
                <a:uLnTx/>
                <a:uFillTx/>
                <a:latin typeface="Comic Sans MS" panose="030F0702030302020204" pitchFamily="66" charset="0"/>
                <a:ea typeface="+mn-ea"/>
                <a:cs typeface="Arial"/>
              </a:rPr>
              <a:t>to use in each? Why?</a:t>
            </a:r>
          </a:p>
        </p:txBody>
      </p:sp>
      <p:sp>
        <p:nvSpPr>
          <p:cNvPr id="3" name="Rectangle 2">
            <a:extLst>
              <a:ext uri="{FF2B5EF4-FFF2-40B4-BE49-F238E27FC236}">
                <a16:creationId xmlns:a16="http://schemas.microsoft.com/office/drawing/2014/main" id="{7C040C93-84B0-46D8-A257-C1DD9AD96DEC}"/>
              </a:ext>
            </a:extLst>
          </p:cNvPr>
          <p:cNvSpPr/>
          <p:nvPr/>
        </p:nvSpPr>
        <p:spPr>
          <a:xfrm>
            <a:off x="399604" y="1094382"/>
            <a:ext cx="8700384" cy="2816156"/>
          </a:xfrm>
          <a:prstGeom prst="rect">
            <a:avLst/>
          </a:prstGeom>
          <a:solidFill>
            <a:schemeClr val="bg1"/>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2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omic Sans MS" panose="030F0702030302020204" pitchFamily="66" charset="0"/>
              </a:rPr>
              <a:t>There are four key steps to creating a positive online presence</a:t>
            </a:r>
            <a:r>
              <a:rPr lang="en-GB" sz="2200" dirty="0">
                <a:solidFill>
                  <a:srgbClr val="000000"/>
                </a:solidFill>
                <a:effectLst>
                  <a:outerShdw blurRad="38100" dist="38100" dir="2700000" algn="tl">
                    <a:srgbClr val="000000">
                      <a:alpha val="43137"/>
                    </a:srgbClr>
                  </a:outerShdw>
                </a:effectLst>
                <a:latin typeface="Comic Sans MS" panose="030F0702030302020204" pitchFamily="66" charset="0"/>
              </a:rPr>
              <a:t>:</a:t>
            </a:r>
            <a:endParaRPr kumimoji="0" lang="en-GB" sz="22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1100" dirty="0">
              <a:solidFill>
                <a:srgbClr val="000000"/>
              </a:solidFill>
              <a:latin typeface="Comic Sans MS" panose="030F0702030302020204" pitchFamily="66"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GB" i="0" u="none" strike="noStrike" kern="1200" cap="none" spc="0" normalizeH="0" baseline="0" noProof="0" dirty="0">
                <a:ln>
                  <a:noFill/>
                </a:ln>
                <a:solidFill>
                  <a:srgbClr val="7030A0"/>
                </a:solidFill>
                <a:uLnTx/>
                <a:uFillTx/>
                <a:latin typeface="Comic Sans MS" panose="030F0702030302020204" pitchFamily="66" charset="0"/>
              </a:rPr>
              <a:t>Carefully considering which information to share on social media and websites.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lang="en-GB" dirty="0">
                <a:solidFill>
                  <a:srgbClr val="7030A0"/>
                </a:solidFill>
                <a:latin typeface="Comic Sans MS" panose="030F0702030302020204" pitchFamily="66" charset="0"/>
              </a:rPr>
              <a:t>Thinking carefully and how you communicate with others on social media, whether that is publicly or in private messaging.</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lang="en-GB" dirty="0">
                <a:solidFill>
                  <a:srgbClr val="7030A0"/>
                </a:solidFill>
                <a:latin typeface="Comic Sans MS" panose="030F0702030302020204" pitchFamily="66" charset="0"/>
              </a:rPr>
              <a:t>Revisiting any older posts or information that be harmful to your online presence and deleting them.</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lang="en-GB" dirty="0">
                <a:solidFill>
                  <a:srgbClr val="7030A0"/>
                </a:solidFill>
                <a:latin typeface="Comic Sans MS" panose="030F0702030302020204" pitchFamily="66" charset="0"/>
              </a:rPr>
              <a:t>Ensure privacy settings are active and secure enough so access to your information is restricted.</a:t>
            </a:r>
          </a:p>
        </p:txBody>
      </p:sp>
      <p:pic>
        <p:nvPicPr>
          <p:cNvPr id="4" name="Picture 3" descr="A picture containing object&#10;&#10;Description automatically generated">
            <a:extLst>
              <a:ext uri="{FF2B5EF4-FFF2-40B4-BE49-F238E27FC236}">
                <a16:creationId xmlns:a16="http://schemas.microsoft.com/office/drawing/2014/main" id="{E7E5571C-347F-4DEB-AC90-7CD11CE20E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24123">
            <a:off x="7888455" y="4448520"/>
            <a:ext cx="2044941" cy="2009794"/>
          </a:xfrm>
          <a:prstGeom prst="rect">
            <a:avLst/>
          </a:prstGeom>
        </p:spPr>
      </p:pic>
    </p:spTree>
    <p:extLst>
      <p:ext uri="{BB962C8B-B14F-4D97-AF65-F5344CB8AC3E}">
        <p14:creationId xmlns:p14="http://schemas.microsoft.com/office/powerpoint/2010/main" val="1202078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D0D11CE-8656-450B-95EF-C08AECAE19CB}"/>
              </a:ext>
            </a:extLst>
          </p:cNvPr>
          <p:cNvSpPr txBox="1"/>
          <p:nvPr/>
        </p:nvSpPr>
        <p:spPr>
          <a:xfrm>
            <a:off x="578681" y="304457"/>
            <a:ext cx="8173851" cy="461665"/>
          </a:xfrm>
          <a:prstGeom prst="rect">
            <a:avLst/>
          </a:prstGeom>
          <a:solidFill>
            <a:srgbClr val="FFFF00"/>
          </a:solidFill>
        </p:spPr>
        <p:txBody>
          <a:bodyPr wrap="square" rtlCol="0">
            <a:spAutoFit/>
          </a:body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Online Presence: </a:t>
            </a:r>
            <a:r>
              <a:rPr lang="en-GB" sz="2400" dirty="0">
                <a:solidFill>
                  <a:srgbClr val="000000"/>
                </a:solidFill>
                <a:latin typeface="Comic Sans MS" panose="030F0702030302020204" pitchFamily="66" charset="0"/>
              </a:rPr>
              <a:t>Embarrassing and some there forever!</a:t>
            </a:r>
            <a:endParaRPr kumimoji="0" lang="en-GB" sz="24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endParaRPr>
          </a:p>
        </p:txBody>
      </p:sp>
      <p:pic>
        <p:nvPicPr>
          <p:cNvPr id="4" name="Picture 3">
            <a:extLst>
              <a:ext uri="{FF2B5EF4-FFF2-40B4-BE49-F238E27FC236}">
                <a16:creationId xmlns:a16="http://schemas.microsoft.com/office/drawing/2014/main" id="{13458242-68E6-4674-B4F4-84779099302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72" b="89931" l="1641" r="94063">
                        <a14:foregroundMark x1="10469" y1="21224" x2="156" y2="26456"/>
                        <a14:foregroundMark x1="156" y1="26456" x2="7031" y2="52221"/>
                        <a14:foregroundMark x1="7031" y1="52221" x2="11016" y2="57749"/>
                        <a14:foregroundMark x1="4688" y1="24580" x2="1641" y2="30503"/>
                        <a14:foregroundMark x1="1641" y1="30503" x2="4688" y2="43830"/>
                        <a14:foregroundMark x1="4688" y1="43830" x2="4844" y2="44225"/>
                        <a14:foregroundMark x1="2188" y1="25271" x2="1641" y2="31984"/>
                        <a14:foregroundMark x1="89375" y1="27838" x2="94922" y2="27147"/>
                        <a14:foregroundMark x1="94922" y1="27147" x2="98359" y2="32182"/>
                        <a14:foregroundMark x1="98359" y1="32182" x2="98047" y2="39191"/>
                        <a14:foregroundMark x1="98047" y1="39191" x2="95156" y2="33761"/>
                        <a14:foregroundMark x1="95156" y1="33761" x2="90313" y2="30405"/>
                        <a14:foregroundMark x1="90313" y1="30405" x2="89844" y2="30800"/>
                        <a14:foregroundMark x1="92813" y1="27345" x2="97969" y2="29516"/>
                        <a14:foregroundMark x1="97969" y1="29516" x2="98359" y2="36032"/>
                        <a14:foregroundMark x1="98359" y1="36032" x2="94063" y2="31984"/>
                        <a14:foregroundMark x1="94063" y1="31984" x2="92266" y2="27641"/>
                      </a14:backgroundRemoval>
                    </a14:imgEffect>
                  </a14:imgLayer>
                </a14:imgProps>
              </a:ext>
              <a:ext uri="{28A0092B-C50C-407E-A947-70E740481C1C}">
                <a14:useLocalDpi xmlns:a14="http://schemas.microsoft.com/office/drawing/2010/main" val="0"/>
              </a:ext>
            </a:extLst>
          </a:blip>
          <a:stretch>
            <a:fillRect/>
          </a:stretch>
        </p:blipFill>
        <p:spPr>
          <a:xfrm>
            <a:off x="7740018" y="3469503"/>
            <a:ext cx="1863412" cy="1474716"/>
          </a:xfrm>
          <a:prstGeom prst="rect">
            <a:avLst/>
          </a:prstGeom>
        </p:spPr>
      </p:pic>
      <p:pic>
        <p:nvPicPr>
          <p:cNvPr id="13" name="Picture 12">
            <a:extLst>
              <a:ext uri="{FF2B5EF4-FFF2-40B4-BE49-F238E27FC236}">
                <a16:creationId xmlns:a16="http://schemas.microsoft.com/office/drawing/2014/main" id="{E8B923E1-2830-448D-A677-302F526F95FD}"/>
              </a:ext>
            </a:extLst>
          </p:cNvPr>
          <p:cNvPicPr/>
          <p:nvPr/>
        </p:nvPicPr>
        <p:blipFill>
          <a:blip r:embed="rId5"/>
          <a:stretch>
            <a:fillRect/>
          </a:stretch>
        </p:blipFill>
        <p:spPr>
          <a:xfrm>
            <a:off x="4218624" y="1017806"/>
            <a:ext cx="3387725" cy="1464310"/>
          </a:xfrm>
          <a:prstGeom prst="rect">
            <a:avLst/>
          </a:prstGeom>
          <a:ln>
            <a:solidFill>
              <a:srgbClr val="000000"/>
            </a:solidFill>
          </a:ln>
        </p:spPr>
      </p:pic>
      <p:pic>
        <p:nvPicPr>
          <p:cNvPr id="14" name="Picture 13">
            <a:extLst>
              <a:ext uri="{FF2B5EF4-FFF2-40B4-BE49-F238E27FC236}">
                <a16:creationId xmlns:a16="http://schemas.microsoft.com/office/drawing/2014/main" id="{3E02816A-C657-4B7E-B88B-EE517DD200CE}"/>
              </a:ext>
            </a:extLst>
          </p:cNvPr>
          <p:cNvPicPr/>
          <p:nvPr/>
        </p:nvPicPr>
        <p:blipFill>
          <a:blip r:embed="rId6"/>
          <a:stretch>
            <a:fillRect/>
          </a:stretch>
        </p:blipFill>
        <p:spPr>
          <a:xfrm>
            <a:off x="628650" y="2580089"/>
            <a:ext cx="3456305" cy="2126615"/>
          </a:xfrm>
          <a:prstGeom prst="rect">
            <a:avLst/>
          </a:prstGeom>
          <a:ln>
            <a:solidFill>
              <a:srgbClr val="000000"/>
            </a:solidFill>
          </a:ln>
        </p:spPr>
      </p:pic>
      <p:pic>
        <p:nvPicPr>
          <p:cNvPr id="15" name="Picture 14">
            <a:extLst>
              <a:ext uri="{FF2B5EF4-FFF2-40B4-BE49-F238E27FC236}">
                <a16:creationId xmlns:a16="http://schemas.microsoft.com/office/drawing/2014/main" id="{B0B508FA-7DCE-40EB-ACE3-3007F2FFAB26}"/>
              </a:ext>
            </a:extLst>
          </p:cNvPr>
          <p:cNvPicPr/>
          <p:nvPr/>
        </p:nvPicPr>
        <p:blipFill>
          <a:blip r:embed="rId7"/>
          <a:stretch>
            <a:fillRect/>
          </a:stretch>
        </p:blipFill>
        <p:spPr>
          <a:xfrm>
            <a:off x="4218624" y="2607280"/>
            <a:ext cx="3387725" cy="2099424"/>
          </a:xfrm>
          <a:prstGeom prst="rect">
            <a:avLst/>
          </a:prstGeom>
          <a:ln>
            <a:solidFill>
              <a:srgbClr val="000000"/>
            </a:solidFill>
          </a:ln>
        </p:spPr>
      </p:pic>
      <p:pic>
        <p:nvPicPr>
          <p:cNvPr id="16" name="Picture 15">
            <a:extLst>
              <a:ext uri="{FF2B5EF4-FFF2-40B4-BE49-F238E27FC236}">
                <a16:creationId xmlns:a16="http://schemas.microsoft.com/office/drawing/2014/main" id="{F8B0E168-7CBA-44F6-A991-C3F721B187A6}"/>
              </a:ext>
            </a:extLst>
          </p:cNvPr>
          <p:cNvPicPr/>
          <p:nvPr/>
        </p:nvPicPr>
        <p:blipFill>
          <a:blip r:embed="rId8"/>
          <a:stretch>
            <a:fillRect/>
          </a:stretch>
        </p:blipFill>
        <p:spPr>
          <a:xfrm>
            <a:off x="628650" y="1017806"/>
            <a:ext cx="3456305" cy="1464309"/>
          </a:xfrm>
          <a:prstGeom prst="rect">
            <a:avLst/>
          </a:prstGeom>
          <a:ln>
            <a:solidFill>
              <a:srgbClr val="000000"/>
            </a:solidFill>
          </a:ln>
        </p:spPr>
      </p:pic>
      <p:sp>
        <p:nvSpPr>
          <p:cNvPr id="2" name="Rectangle 1">
            <a:extLst>
              <a:ext uri="{FF2B5EF4-FFF2-40B4-BE49-F238E27FC236}">
                <a16:creationId xmlns:a16="http://schemas.microsoft.com/office/drawing/2014/main" id="{18985514-2F99-4B23-B0B2-4BBC2A3A0B26}"/>
              </a:ext>
            </a:extLst>
          </p:cNvPr>
          <p:cNvSpPr/>
          <p:nvPr/>
        </p:nvSpPr>
        <p:spPr>
          <a:xfrm>
            <a:off x="289340" y="4944219"/>
            <a:ext cx="9149519" cy="2139047"/>
          </a:xfrm>
          <a:prstGeom prst="rect">
            <a:avLst/>
          </a:prstGeom>
          <a:solidFill>
            <a:schemeClr val="bg1"/>
          </a:solidFill>
        </p:spPr>
        <p:txBody>
          <a:bodyPr wrap="square">
            <a:spAutoFit/>
          </a:bodyPr>
          <a:lstStyle/>
          <a:p>
            <a:pPr>
              <a:spcAft>
                <a:spcPts val="0"/>
              </a:spcAft>
            </a:pPr>
            <a:r>
              <a:rPr lang="en-GB" sz="1900" b="1" dirty="0">
                <a:solidFill>
                  <a:srgbClr val="FF0000"/>
                </a:solidFill>
                <a:latin typeface="Comic Sans MS" panose="030F0702030302020204" pitchFamily="66" charset="0"/>
              </a:rPr>
              <a:t>Challenge: </a:t>
            </a:r>
            <a:r>
              <a:rPr lang="en-GB" sz="1900" dirty="0">
                <a:solidFill>
                  <a:srgbClr val="000000"/>
                </a:solidFill>
                <a:latin typeface="Comic Sans MS" panose="030F0702030302020204" pitchFamily="66" charset="0"/>
              </a:rPr>
              <a:t>For each tweet, describe the point the celebrity was trying to make and why they may have regretted this soon after.</a:t>
            </a:r>
          </a:p>
          <a:p>
            <a:pPr>
              <a:spcAft>
                <a:spcPts val="0"/>
              </a:spcAft>
            </a:pPr>
            <a:r>
              <a:rPr lang="en-GB" sz="1900" b="1" dirty="0">
                <a:solidFill>
                  <a:srgbClr val="FF6600"/>
                </a:solidFill>
                <a:latin typeface="Comic Sans MS" panose="030F0702030302020204" pitchFamily="66" charset="0"/>
              </a:rPr>
              <a:t>More challenging: </a:t>
            </a:r>
            <a:r>
              <a:rPr lang="en-GB" sz="1900" dirty="0">
                <a:solidFill>
                  <a:srgbClr val="000000"/>
                </a:solidFill>
                <a:latin typeface="Comic Sans MS" panose="030F0702030302020204" pitchFamily="66" charset="0"/>
              </a:rPr>
              <a:t>Explain the best way of preventing mass audiences viewing embarrassing social media posts  - think about all popular platforms and immediate actions you could take.</a:t>
            </a:r>
          </a:p>
          <a:p>
            <a:pPr>
              <a:spcAft>
                <a:spcPts val="0"/>
              </a:spcAft>
            </a:pPr>
            <a:r>
              <a:rPr lang="en-GB" sz="1900" b="1" dirty="0">
                <a:solidFill>
                  <a:srgbClr val="00B050"/>
                </a:solidFill>
                <a:latin typeface="Comic Sans MS" panose="030F0702030302020204" pitchFamily="66" charset="0"/>
              </a:rPr>
              <a:t>Mega challenge: </a:t>
            </a:r>
            <a:r>
              <a:rPr lang="en-GB" sz="1900" dirty="0">
                <a:solidFill>
                  <a:srgbClr val="000000"/>
                </a:solidFill>
                <a:latin typeface="Comic Sans MS" panose="030F0702030302020204" pitchFamily="66" charset="0"/>
              </a:rPr>
              <a:t>Detail three subjects it’s ok to discuss publicly online, three that should always be kept private and explain why for all, ready to feedback.</a:t>
            </a:r>
            <a:endParaRPr lang="en-GB" sz="19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76416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BC17983-A2BC-42BF-B510-38C56FBE2B0A}"/>
              </a:ext>
            </a:extLst>
          </p:cNvPr>
          <p:cNvSpPr txBox="1"/>
          <p:nvPr/>
        </p:nvSpPr>
        <p:spPr>
          <a:xfrm>
            <a:off x="389322" y="1985996"/>
            <a:ext cx="9090930" cy="3139321"/>
          </a:xfrm>
          <a:prstGeom prst="rect">
            <a:avLst/>
          </a:prstGeom>
          <a:solidFill>
            <a:sysClr val="window" lastClr="FFFF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GB" sz="2200" i="1" kern="0" dirty="0">
                <a:solidFill>
                  <a:srgbClr val="7030A0"/>
                </a:solidFill>
                <a:latin typeface="Comic Sans MS" panose="030F0702030302020204" pitchFamily="66" charset="0"/>
                <a:cs typeface="+mn-cs"/>
              </a:rPr>
              <a:t>‘I am very interested in the hospitality industry and aspire to one day be a manager of my own pub or restaurant. I am on target to achieve a level 7 in my Food Technology GCSE. I am very interested in brand development and have a keen interest in the nascent popularity of real ales. In fact a actually have a YouTube Channel called, ‘how many real ales can Charlie-Boy drink in one hour.’ The vlog has a competitive element, with many subscribers. I feel this experience has given me to skills required to handle social media promotion of any hospitality business.’ </a:t>
            </a:r>
            <a:endParaRPr kumimoji="0" lang="en-GB" sz="2200" b="0" i="1" u="none" strike="noStrike" kern="0" cap="none" spc="0" normalizeH="0" baseline="0" noProof="0" dirty="0">
              <a:ln>
                <a:noFill/>
              </a:ln>
              <a:solidFill>
                <a:srgbClr val="7030A0"/>
              </a:solidFill>
              <a:effectLst/>
              <a:uLnTx/>
              <a:uFillTx/>
              <a:latin typeface="Comic Sans MS" panose="030F0702030302020204" pitchFamily="66" charset="0"/>
              <a:cs typeface="+mn-cs"/>
            </a:endParaRPr>
          </a:p>
        </p:txBody>
      </p:sp>
      <p:sp>
        <p:nvSpPr>
          <p:cNvPr id="16" name="TextBox 15">
            <a:extLst>
              <a:ext uri="{FF2B5EF4-FFF2-40B4-BE49-F238E27FC236}">
                <a16:creationId xmlns:a16="http://schemas.microsoft.com/office/drawing/2014/main" id="{EF443ED4-74BB-462D-9B84-91FA4CB4DA30}"/>
              </a:ext>
            </a:extLst>
          </p:cNvPr>
          <p:cNvSpPr txBox="1"/>
          <p:nvPr/>
        </p:nvSpPr>
        <p:spPr>
          <a:xfrm>
            <a:off x="389321" y="167808"/>
            <a:ext cx="5858088" cy="1015663"/>
          </a:xfrm>
          <a:prstGeom prst="rect">
            <a:avLst/>
          </a:prstGeom>
          <a:solidFill>
            <a:srgbClr val="FFFF00"/>
          </a:solidFill>
        </p:spPr>
        <p:txBody>
          <a:bodyPr wrap="square" rtlCol="0">
            <a:spAutoFit/>
          </a:bodyPr>
          <a:lstStyle/>
          <a:p>
            <a:r>
              <a:rPr lang="en-GB" sz="2000" dirty="0">
                <a:latin typeface="Comic Sans MS" panose="030F0702030302020204" pitchFamily="66" charset="0"/>
              </a:rPr>
              <a:t>So what kind of things would be appropriate for us to post on an online CV or cover letter?</a:t>
            </a:r>
            <a:endParaRPr lang="en-GB" sz="2000" dirty="0">
              <a:solidFill>
                <a:srgbClr val="7030A0"/>
              </a:solidFill>
              <a:latin typeface="Comic Sans MS" panose="030F0702030302020204" pitchFamily="66" charset="0"/>
            </a:endParaRPr>
          </a:p>
          <a:p>
            <a:r>
              <a:rPr lang="en-GB" sz="2000" dirty="0">
                <a:solidFill>
                  <a:srgbClr val="7030A0"/>
                </a:solidFill>
                <a:latin typeface="Comic Sans MS" panose="030F0702030302020204" pitchFamily="66" charset="0"/>
              </a:rPr>
              <a:t>We need to think very carefully about this.</a:t>
            </a:r>
          </a:p>
        </p:txBody>
      </p:sp>
      <p:sp>
        <p:nvSpPr>
          <p:cNvPr id="2" name="TextBox 1">
            <a:extLst>
              <a:ext uri="{FF2B5EF4-FFF2-40B4-BE49-F238E27FC236}">
                <a16:creationId xmlns:a16="http://schemas.microsoft.com/office/drawing/2014/main" id="{2DE23204-692F-431A-903D-95111721B720}"/>
              </a:ext>
            </a:extLst>
          </p:cNvPr>
          <p:cNvSpPr txBox="1"/>
          <p:nvPr/>
        </p:nvSpPr>
        <p:spPr>
          <a:xfrm>
            <a:off x="389322" y="1337187"/>
            <a:ext cx="5858088" cy="400110"/>
          </a:xfrm>
          <a:prstGeom prst="rect">
            <a:avLst/>
          </a:prstGeom>
          <a:solidFill>
            <a:schemeClr val="bg1"/>
          </a:solidFill>
        </p:spPr>
        <p:txBody>
          <a:bodyPr wrap="square" rtlCol="0">
            <a:spAutoFit/>
          </a:bodyPr>
          <a:lstStyle/>
          <a:p>
            <a:r>
              <a:rPr lang="en-GB" sz="2000" b="1" dirty="0">
                <a:solidFill>
                  <a:srgbClr val="0000FF"/>
                </a:solidFill>
                <a:latin typeface="Comic Sans MS" panose="030F0702030302020204" pitchFamily="66" charset="0"/>
              </a:rPr>
              <a:t>Read part of Charlie’s cover letter:</a:t>
            </a:r>
          </a:p>
        </p:txBody>
      </p:sp>
      <p:sp>
        <p:nvSpPr>
          <p:cNvPr id="3" name="TextBox 2">
            <a:extLst>
              <a:ext uri="{FF2B5EF4-FFF2-40B4-BE49-F238E27FC236}">
                <a16:creationId xmlns:a16="http://schemas.microsoft.com/office/drawing/2014/main" id="{34DC9196-5E01-41C7-86EE-D09B73CCB625}"/>
              </a:ext>
            </a:extLst>
          </p:cNvPr>
          <p:cNvSpPr txBox="1"/>
          <p:nvPr/>
        </p:nvSpPr>
        <p:spPr>
          <a:xfrm>
            <a:off x="327596" y="5376267"/>
            <a:ext cx="9145016" cy="1631216"/>
          </a:xfrm>
          <a:prstGeom prst="rect">
            <a:avLst/>
          </a:prstGeom>
          <a:solidFill>
            <a:srgbClr val="FFFFCC"/>
          </a:solidFill>
        </p:spPr>
        <p:txBody>
          <a:bodyPr wrap="square" rtlCol="0">
            <a:spAutoFit/>
          </a:bodyPr>
          <a:lstStyle/>
          <a:p>
            <a:r>
              <a:rPr lang="en-GB" sz="2000" b="1" dirty="0">
                <a:solidFill>
                  <a:srgbClr val="FF0000"/>
                </a:solidFill>
                <a:effectLst>
                  <a:outerShdw blurRad="38100" dist="38100" dir="2700000" algn="tl">
                    <a:srgbClr val="000000">
                      <a:alpha val="43137"/>
                    </a:srgbClr>
                  </a:outerShdw>
                </a:effectLst>
                <a:latin typeface="Comic Sans MS" panose="030F0702030302020204" pitchFamily="66" charset="0"/>
              </a:rPr>
              <a:t>ALL: </a:t>
            </a:r>
            <a:r>
              <a:rPr lang="en-GB" sz="2000" dirty="0">
                <a:latin typeface="Comic Sans MS" panose="030F0702030302020204" pitchFamily="66" charset="0"/>
              </a:rPr>
              <a:t>Where has Charlie gone wrong here? What impression is he giving employers? What could he do to turn his profile around and how should Charlie amend his digital footprint before he even thinks about approaching employers? </a:t>
            </a:r>
            <a:r>
              <a:rPr lang="en-GB" sz="2000" b="1" dirty="0">
                <a:latin typeface="Comic Sans MS" panose="030F0702030302020204" pitchFamily="66" charset="0"/>
              </a:rPr>
              <a:t>Rewrite Charlies cover letter to make him sound like a potentially successful employee.</a:t>
            </a:r>
          </a:p>
        </p:txBody>
      </p:sp>
      <p:pic>
        <p:nvPicPr>
          <p:cNvPr id="4" name="Picture 3">
            <a:extLst>
              <a:ext uri="{FF2B5EF4-FFF2-40B4-BE49-F238E27FC236}">
                <a16:creationId xmlns:a16="http://schemas.microsoft.com/office/drawing/2014/main" id="{98864CCA-1C93-4012-B14C-7448B122E395}"/>
              </a:ext>
            </a:extLst>
          </p:cNvPr>
          <p:cNvPicPr>
            <a:picLocks noChangeAspect="1"/>
          </p:cNvPicPr>
          <p:nvPr/>
        </p:nvPicPr>
        <p:blipFill>
          <a:blip r:embed="rId3"/>
          <a:stretch>
            <a:fillRect/>
          </a:stretch>
        </p:blipFill>
        <p:spPr>
          <a:xfrm>
            <a:off x="6592293" y="356586"/>
            <a:ext cx="2746586" cy="1348769"/>
          </a:xfrm>
          <a:prstGeom prst="rect">
            <a:avLst/>
          </a:prstGeom>
        </p:spPr>
      </p:pic>
    </p:spTree>
    <p:extLst>
      <p:ext uri="{BB962C8B-B14F-4D97-AF65-F5344CB8AC3E}">
        <p14:creationId xmlns:p14="http://schemas.microsoft.com/office/powerpoint/2010/main" val="1251245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55026F-8953-4CBF-8C06-A2F2FD1AB507}"/>
              </a:ext>
            </a:extLst>
          </p:cNvPr>
          <p:cNvSpPr/>
          <p:nvPr/>
        </p:nvSpPr>
        <p:spPr>
          <a:xfrm>
            <a:off x="183580" y="253154"/>
            <a:ext cx="5048177" cy="523220"/>
          </a:xfrm>
          <a:prstGeom prst="rect">
            <a:avLst/>
          </a:prstGeom>
        </p:spPr>
        <p:txBody>
          <a:bodyPr wrap="none">
            <a:spAutoFit/>
          </a:bodyPr>
          <a:lstStyle/>
          <a:p>
            <a:pPr>
              <a:spcAft>
                <a:spcPts val="0"/>
              </a:spcAft>
            </a:pPr>
            <a:r>
              <a:rPr lang="en-US" sz="2800" b="1" u="sng" dirty="0">
                <a:solidFill>
                  <a:srgbClr val="7030A0"/>
                </a:solidFill>
                <a:highlight>
                  <a:srgbClr val="FFFF00"/>
                </a:highlight>
                <a:latin typeface="Comic Sans MS" panose="030F0702030302020204" pitchFamily="66" charset="0"/>
                <a:ea typeface="Noto Sans CJK SC Regular"/>
                <a:cs typeface="FreeSans"/>
              </a:rPr>
              <a:t>Plenary – Online branding:</a:t>
            </a:r>
            <a:r>
              <a:rPr lang="en-US" sz="2800" b="1" dirty="0">
                <a:highlight>
                  <a:srgbClr val="FFFF00"/>
                </a:highlight>
                <a:latin typeface="Comic Sans MS" panose="030F0702030302020204" pitchFamily="66" charset="0"/>
                <a:ea typeface="Noto Sans CJK SC Regular"/>
                <a:cs typeface="FreeSans"/>
              </a:rPr>
              <a:t>  </a:t>
            </a:r>
          </a:p>
        </p:txBody>
      </p:sp>
      <p:pic>
        <p:nvPicPr>
          <p:cNvPr id="2" name="Picture 1">
            <a:extLst>
              <a:ext uri="{FF2B5EF4-FFF2-40B4-BE49-F238E27FC236}">
                <a16:creationId xmlns:a16="http://schemas.microsoft.com/office/drawing/2014/main" id="{1C200978-AC48-4FB8-8CD0-CE0C693F48D6}"/>
              </a:ext>
            </a:extLst>
          </p:cNvPr>
          <p:cNvPicPr>
            <a:picLocks noChangeAspect="1"/>
          </p:cNvPicPr>
          <p:nvPr/>
        </p:nvPicPr>
        <p:blipFill>
          <a:blip r:embed="rId3"/>
          <a:stretch>
            <a:fillRect/>
          </a:stretch>
        </p:blipFill>
        <p:spPr>
          <a:xfrm>
            <a:off x="4374533" y="3648075"/>
            <a:ext cx="5098079" cy="3182309"/>
          </a:xfrm>
          <a:prstGeom prst="rect">
            <a:avLst/>
          </a:prstGeom>
          <a:ln>
            <a:solidFill>
              <a:schemeClr val="tx1"/>
            </a:solidFill>
          </a:ln>
        </p:spPr>
      </p:pic>
      <p:sp>
        <p:nvSpPr>
          <p:cNvPr id="8" name="TextBox 7">
            <a:extLst>
              <a:ext uri="{FF2B5EF4-FFF2-40B4-BE49-F238E27FC236}">
                <a16:creationId xmlns:a16="http://schemas.microsoft.com/office/drawing/2014/main" id="{6DF4E201-8B8E-45FD-B53E-2A045292AE3A}"/>
              </a:ext>
            </a:extLst>
          </p:cNvPr>
          <p:cNvSpPr txBox="1"/>
          <p:nvPr/>
        </p:nvSpPr>
        <p:spPr>
          <a:xfrm>
            <a:off x="284188" y="881745"/>
            <a:ext cx="9104814" cy="2246769"/>
          </a:xfrm>
          <a:prstGeom prst="rect">
            <a:avLst/>
          </a:prstGeom>
          <a:solidFill>
            <a:srgbClr val="FFFFCC"/>
          </a:solidFill>
        </p:spPr>
        <p:txBody>
          <a:bodyPr wrap="square" rtlCol="0">
            <a:spAutoFit/>
          </a:bodyPr>
          <a:lstStyle/>
          <a:p>
            <a:pPr defTabSz="457200" eaLnBrk="1" fontAlgn="auto" hangingPunct="1">
              <a:spcBef>
                <a:spcPts val="0"/>
              </a:spcBef>
              <a:spcAft>
                <a:spcPts val="0"/>
              </a:spcAft>
            </a:pPr>
            <a:r>
              <a:rPr lang="en-GB" sz="2000" b="1" dirty="0">
                <a:solidFill>
                  <a:srgbClr val="FF0000"/>
                </a:solidFill>
                <a:latin typeface="Comic Sans MS" panose="030F0702030302020204" pitchFamily="66" charset="0"/>
                <a:cs typeface="+mn-cs"/>
              </a:rPr>
              <a:t>Challenge: </a:t>
            </a:r>
            <a:r>
              <a:rPr lang="en-GB" sz="2000" dirty="0">
                <a:solidFill>
                  <a:prstClr val="black"/>
                </a:solidFill>
                <a:latin typeface="Comic Sans MS" panose="030F0702030302020204" pitchFamily="66" charset="0"/>
                <a:cs typeface="+mn-cs"/>
              </a:rPr>
              <a:t>You will now be able to complete your employability skills competency audit for your online branding. Label the skill as Red, Amber or Green, depending on how confident you feel about your online presence.</a:t>
            </a:r>
          </a:p>
          <a:p>
            <a:pPr defTabSz="457200" eaLnBrk="1" fontAlgn="auto" hangingPunct="1">
              <a:spcBef>
                <a:spcPts val="0"/>
              </a:spcBef>
              <a:spcAft>
                <a:spcPts val="0"/>
              </a:spcAft>
            </a:pPr>
            <a:r>
              <a:rPr lang="en-GB" sz="2000" b="1" dirty="0">
                <a:solidFill>
                  <a:srgbClr val="FF6600"/>
                </a:solidFill>
                <a:latin typeface="Comic Sans MS" panose="030F0702030302020204" pitchFamily="66" charset="0"/>
                <a:cs typeface="+mn-cs"/>
              </a:rPr>
              <a:t>More challenging: </a:t>
            </a:r>
            <a:r>
              <a:rPr lang="en-GB" sz="2000" dirty="0">
                <a:solidFill>
                  <a:prstClr val="black"/>
                </a:solidFill>
                <a:latin typeface="Comic Sans MS" panose="030F0702030302020204" pitchFamily="66" charset="0"/>
                <a:cs typeface="+mn-cs"/>
              </a:rPr>
              <a:t>Be ready to describe the reasoning behind your RAG rating to the rest of the class.</a:t>
            </a:r>
          </a:p>
          <a:p>
            <a:pPr defTabSz="457200" eaLnBrk="1" fontAlgn="auto" hangingPunct="1">
              <a:spcBef>
                <a:spcPts val="0"/>
              </a:spcBef>
              <a:spcAft>
                <a:spcPts val="0"/>
              </a:spcAft>
            </a:pPr>
            <a:r>
              <a:rPr lang="en-GB" sz="2000" b="1" dirty="0">
                <a:solidFill>
                  <a:srgbClr val="00B050"/>
                </a:solidFill>
                <a:latin typeface="Comic Sans MS" panose="030F0702030302020204" pitchFamily="66" charset="0"/>
                <a:cs typeface="+mn-cs"/>
              </a:rPr>
              <a:t>Mega challenge: </a:t>
            </a:r>
            <a:r>
              <a:rPr lang="en-GB" sz="2000" dirty="0">
                <a:solidFill>
                  <a:srgbClr val="000000"/>
                </a:solidFill>
                <a:latin typeface="Comic Sans MS" panose="030F0702030302020204" pitchFamily="66" charset="0"/>
                <a:cs typeface="+mn-cs"/>
              </a:rPr>
              <a:t>Based on today’s work, explain how you will amend your social media profiles or past posts to help improve your digital footprint.</a:t>
            </a:r>
          </a:p>
        </p:txBody>
      </p:sp>
      <p:sp>
        <p:nvSpPr>
          <p:cNvPr id="9" name="TextBox 8">
            <a:extLst>
              <a:ext uri="{FF2B5EF4-FFF2-40B4-BE49-F238E27FC236}">
                <a16:creationId xmlns:a16="http://schemas.microsoft.com/office/drawing/2014/main" id="{9E291B35-18F5-4C37-BBC7-4C09F752F6FA}"/>
              </a:ext>
            </a:extLst>
          </p:cNvPr>
          <p:cNvSpPr txBox="1"/>
          <p:nvPr/>
        </p:nvSpPr>
        <p:spPr>
          <a:xfrm>
            <a:off x="333312" y="5199304"/>
            <a:ext cx="3742823" cy="1200329"/>
          </a:xfrm>
          <a:prstGeom prst="rect">
            <a:avLst/>
          </a:prstGeom>
          <a:solidFill>
            <a:srgbClr val="FFFF00"/>
          </a:solidFill>
        </p:spPr>
        <p:txBody>
          <a:bodyPr wrap="square" rtlCol="0">
            <a:spAutoFit/>
          </a:bodyPr>
          <a:lstStyle/>
          <a:p>
            <a:pPr defTabSz="457200" eaLnBrk="1" fontAlgn="auto" hangingPunct="1">
              <a:spcBef>
                <a:spcPts val="0"/>
              </a:spcBef>
              <a:spcAft>
                <a:spcPts val="0"/>
              </a:spcAft>
            </a:pPr>
            <a:r>
              <a:rPr lang="en-GB" dirty="0">
                <a:solidFill>
                  <a:prstClr val="black"/>
                </a:solidFill>
                <a:latin typeface="Comic Sans MS" panose="030F0702030302020204" pitchFamily="66" charset="0"/>
                <a:cs typeface="+mn-cs"/>
              </a:rPr>
              <a:t>Next lesson we will be focusing on the importance of our extra curricular activities and the experiences we gain from them.</a:t>
            </a:r>
          </a:p>
        </p:txBody>
      </p:sp>
      <p:sp>
        <p:nvSpPr>
          <p:cNvPr id="10" name="Arrow: Down 9">
            <a:extLst>
              <a:ext uri="{FF2B5EF4-FFF2-40B4-BE49-F238E27FC236}">
                <a16:creationId xmlns:a16="http://schemas.microsoft.com/office/drawing/2014/main" id="{E3A19C9A-2062-45B1-A4FF-54A6BADDC1E8}"/>
              </a:ext>
            </a:extLst>
          </p:cNvPr>
          <p:cNvSpPr/>
          <p:nvPr/>
        </p:nvSpPr>
        <p:spPr>
          <a:xfrm rot="16200000">
            <a:off x="3141250" y="3679566"/>
            <a:ext cx="581560" cy="1479396"/>
          </a:xfrm>
          <a:prstGeom prst="down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391FE9D-6D0E-42BE-85F1-2AC317725982}"/>
              </a:ext>
            </a:extLst>
          </p:cNvPr>
          <p:cNvSpPr txBox="1"/>
          <p:nvPr/>
        </p:nvSpPr>
        <p:spPr>
          <a:xfrm>
            <a:off x="111572" y="6672411"/>
            <a:ext cx="4248472" cy="338554"/>
          </a:xfrm>
          <a:prstGeom prst="rect">
            <a:avLst/>
          </a:prstGeom>
          <a:noFill/>
        </p:spPr>
        <p:txBody>
          <a:bodyPr wrap="square" rtlCol="0">
            <a:spAutoFit/>
          </a:bodyPr>
          <a:lstStyle/>
          <a:p>
            <a:r>
              <a:rPr lang="en-GB" sz="1600" dirty="0">
                <a:latin typeface="Comic Sans MS" panose="030F0702030302020204" pitchFamily="66" charset="0"/>
              </a:rPr>
              <a:t>Created by </a:t>
            </a:r>
            <a:r>
              <a:rPr lang="en-GB" sz="1600" dirty="0">
                <a:latin typeface="Comic Sans MS" panose="030F0702030302020204" pitchFamily="66" charset="0"/>
                <a:hlinkClick r:id="rId4"/>
              </a:rPr>
              <a:t>www.ecpublishing.co.uk</a:t>
            </a:r>
            <a:r>
              <a:rPr lang="en-GB" sz="1600" dirty="0">
                <a:latin typeface="Comic Sans MS" panose="030F0702030302020204" pitchFamily="66" charset="0"/>
              </a:rPr>
              <a:t> 2019 ©</a:t>
            </a:r>
          </a:p>
        </p:txBody>
      </p:sp>
      <p:pic>
        <p:nvPicPr>
          <p:cNvPr id="3" name="Picture 2">
            <a:extLst>
              <a:ext uri="{FF2B5EF4-FFF2-40B4-BE49-F238E27FC236}">
                <a16:creationId xmlns:a16="http://schemas.microsoft.com/office/drawing/2014/main" id="{CC036ABB-2940-42F4-81FD-169560066800}"/>
              </a:ext>
            </a:extLst>
          </p:cNvPr>
          <p:cNvPicPr>
            <a:picLocks noChangeAspect="1"/>
          </p:cNvPicPr>
          <p:nvPr/>
        </p:nvPicPr>
        <p:blipFill>
          <a:blip r:embed="rId5"/>
          <a:stretch>
            <a:fillRect/>
          </a:stretch>
        </p:blipFill>
        <p:spPr>
          <a:xfrm>
            <a:off x="687636" y="3815445"/>
            <a:ext cx="1615982" cy="1204848"/>
          </a:xfrm>
          <a:prstGeom prst="rect">
            <a:avLst/>
          </a:prstGeom>
        </p:spPr>
      </p:pic>
    </p:spTree>
    <p:extLst>
      <p:ext uri="{BB962C8B-B14F-4D97-AF65-F5344CB8AC3E}">
        <p14:creationId xmlns:p14="http://schemas.microsoft.com/office/powerpoint/2010/main" val="225733033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1069</Words>
  <Application>Microsoft Office PowerPoint</Application>
  <PresentationFormat>Custom</PresentationFormat>
  <Paragraphs>76</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Times New Roman</vt:lpstr>
      <vt:lpstr>Calibri</vt:lpstr>
      <vt:lpstr>Comic Sans MS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Merck &amp; Co.,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Emily Cotterill;Created for www.liketobe.org by www.ecpublishing.co.uk 2019 ©</dc:creator>
  <cp:keywords>online branding pshe</cp:keywords>
  <cp:lastModifiedBy>P Wassell</cp:lastModifiedBy>
  <cp:revision>626</cp:revision>
  <dcterms:created xsi:type="dcterms:W3CDTF">2012-06-25T08:27:51Z</dcterms:created>
  <dcterms:modified xsi:type="dcterms:W3CDTF">2019-08-16T17:34:56Z</dcterms:modified>
</cp:coreProperties>
</file>