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7"/>
  </p:normalViewPr>
  <p:slideViewPr>
    <p:cSldViewPr>
      <p:cViewPr varScale="1">
        <p:scale>
          <a:sx n="110" d="100"/>
          <a:sy n="110" d="100"/>
        </p:scale>
        <p:origin x="168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0DC1-5E96-49A8-A9D3-E1F06CECB583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ABD-C168-4915-BAE8-AF9DE8D6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910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0DC1-5E96-49A8-A9D3-E1F06CECB583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ABD-C168-4915-BAE8-AF9DE8D6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091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0DC1-5E96-49A8-A9D3-E1F06CECB583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ABD-C168-4915-BAE8-AF9DE8D6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80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0DC1-5E96-49A8-A9D3-E1F06CECB583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ABD-C168-4915-BAE8-AF9DE8D6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751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0DC1-5E96-49A8-A9D3-E1F06CECB583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ABD-C168-4915-BAE8-AF9DE8D6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483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0DC1-5E96-49A8-A9D3-E1F06CECB583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ABD-C168-4915-BAE8-AF9DE8D6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577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0DC1-5E96-49A8-A9D3-E1F06CECB583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ABD-C168-4915-BAE8-AF9DE8D6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938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0DC1-5E96-49A8-A9D3-E1F06CECB583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ABD-C168-4915-BAE8-AF9DE8D6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442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0DC1-5E96-49A8-A9D3-E1F06CECB583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ABD-C168-4915-BAE8-AF9DE8D6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499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0DC1-5E96-49A8-A9D3-E1F06CECB583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ABD-C168-4915-BAE8-AF9DE8D6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300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10DC1-5E96-49A8-A9D3-E1F06CECB583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BBABD-C168-4915-BAE8-AF9DE8D6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576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10DC1-5E96-49A8-A9D3-E1F06CECB583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BBABD-C168-4915-BAE8-AF9DE8D6B8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71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LE PLUS-QUE-PARFAIT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exercices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803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Traduisez</a:t>
            </a:r>
            <a:r>
              <a:rPr lang="en-GB" dirty="0"/>
              <a:t> du </a:t>
            </a:r>
            <a:r>
              <a:rPr lang="en-GB" dirty="0" err="1"/>
              <a:t>français</a:t>
            </a:r>
            <a:r>
              <a:rPr lang="en-GB" dirty="0"/>
              <a:t> à </a:t>
            </a:r>
            <a:r>
              <a:rPr lang="en-GB" dirty="0" err="1"/>
              <a:t>l’anglais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Il </a:t>
            </a:r>
            <a:r>
              <a:rPr lang="en-GB" dirty="0" err="1"/>
              <a:t>avait</a:t>
            </a:r>
            <a:r>
              <a:rPr lang="en-GB" dirty="0"/>
              <a:t> </a:t>
            </a:r>
            <a:r>
              <a:rPr lang="en-GB" dirty="0" err="1"/>
              <a:t>toujours</a:t>
            </a:r>
            <a:r>
              <a:rPr lang="en-GB" dirty="0"/>
              <a:t> </a:t>
            </a:r>
            <a:r>
              <a:rPr lang="en-GB" dirty="0" err="1"/>
              <a:t>fini</a:t>
            </a:r>
            <a:r>
              <a:rPr lang="en-GB" dirty="0"/>
              <a:t> </a:t>
            </a:r>
            <a:r>
              <a:rPr lang="en-GB" dirty="0" err="1"/>
              <a:t>avant</a:t>
            </a:r>
            <a:r>
              <a:rPr lang="en-GB" dirty="0"/>
              <a:t> les </a:t>
            </a:r>
            <a:r>
              <a:rPr lang="en-GB" dirty="0" err="1"/>
              <a:t>autres</a:t>
            </a:r>
            <a:endParaRPr lang="en-GB" dirty="0"/>
          </a:p>
          <a:p>
            <a:r>
              <a:rPr lang="en-GB" dirty="0" err="1"/>
              <a:t>Tu</a:t>
            </a:r>
            <a:r>
              <a:rPr lang="en-GB" dirty="0"/>
              <a:t> </a:t>
            </a:r>
            <a:r>
              <a:rPr lang="en-GB" dirty="0" err="1"/>
              <a:t>avais</a:t>
            </a:r>
            <a:r>
              <a:rPr lang="en-GB" dirty="0"/>
              <a:t> </a:t>
            </a:r>
            <a:r>
              <a:rPr lang="en-GB" dirty="0" err="1"/>
              <a:t>oublié</a:t>
            </a:r>
            <a:r>
              <a:rPr lang="en-GB" dirty="0"/>
              <a:t> </a:t>
            </a:r>
            <a:r>
              <a:rPr lang="en-GB" dirty="0" err="1"/>
              <a:t>l’anniversaire</a:t>
            </a:r>
            <a:r>
              <a:rPr lang="en-GB" dirty="0"/>
              <a:t> de ta </a:t>
            </a:r>
            <a:r>
              <a:rPr lang="en-GB" dirty="0" err="1"/>
              <a:t>meilleure</a:t>
            </a:r>
            <a:r>
              <a:rPr lang="en-GB" dirty="0"/>
              <a:t> </a:t>
            </a:r>
            <a:r>
              <a:rPr lang="en-GB" dirty="0" err="1"/>
              <a:t>amie</a:t>
            </a:r>
            <a:endParaRPr lang="en-GB" dirty="0"/>
          </a:p>
          <a:p>
            <a:r>
              <a:rPr lang="en-GB" dirty="0"/>
              <a:t>Il </a:t>
            </a:r>
            <a:r>
              <a:rPr lang="en-GB" dirty="0" err="1"/>
              <a:t>n’avait</a:t>
            </a:r>
            <a:r>
              <a:rPr lang="en-GB" dirty="0"/>
              <a:t> pas </a:t>
            </a:r>
            <a:r>
              <a:rPr lang="en-GB" dirty="0" err="1"/>
              <a:t>pu</a:t>
            </a:r>
            <a:r>
              <a:rPr lang="en-GB" dirty="0"/>
              <a:t> les </a:t>
            </a:r>
            <a:r>
              <a:rPr lang="en-GB" dirty="0" err="1"/>
              <a:t>joindre</a:t>
            </a:r>
            <a:endParaRPr lang="en-GB" dirty="0"/>
          </a:p>
          <a:p>
            <a:r>
              <a:rPr lang="en-GB" dirty="0"/>
              <a:t>Elle </a:t>
            </a:r>
            <a:r>
              <a:rPr lang="en-GB" dirty="0" err="1"/>
              <a:t>était</a:t>
            </a:r>
            <a:r>
              <a:rPr lang="en-GB" dirty="0"/>
              <a:t> </a:t>
            </a:r>
            <a:r>
              <a:rPr lang="en-GB" dirty="0" err="1"/>
              <a:t>partie</a:t>
            </a:r>
            <a:r>
              <a:rPr lang="en-GB" dirty="0"/>
              <a:t> sans </a:t>
            </a:r>
            <a:r>
              <a:rPr lang="en-GB" dirty="0" err="1"/>
              <a:t>laisser</a:t>
            </a:r>
            <a:r>
              <a:rPr lang="en-GB" dirty="0"/>
              <a:t> </a:t>
            </a:r>
            <a:r>
              <a:rPr lang="en-GB" dirty="0" err="1"/>
              <a:t>d’adresse</a:t>
            </a:r>
            <a:endParaRPr lang="en-GB" dirty="0"/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He had always finished before the others</a:t>
            </a:r>
          </a:p>
          <a:p>
            <a:r>
              <a:rPr lang="en-GB" dirty="0"/>
              <a:t>You had forgotten your best friend’s birthday</a:t>
            </a:r>
          </a:p>
          <a:p>
            <a:r>
              <a:rPr lang="en-GB" dirty="0"/>
              <a:t>He had not been able to reach them</a:t>
            </a:r>
          </a:p>
          <a:p>
            <a:r>
              <a:rPr lang="en-GB" dirty="0"/>
              <a:t>She has departed without leaving an address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3653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994122"/>
          </a:xfrm>
        </p:spPr>
        <p:txBody>
          <a:bodyPr>
            <a:normAutofit fontScale="90000"/>
          </a:bodyPr>
          <a:lstStyle/>
          <a:p>
            <a:r>
              <a:rPr lang="en-GB" dirty="0" err="1"/>
              <a:t>Remplacer</a:t>
            </a:r>
            <a:r>
              <a:rPr lang="en-GB" dirty="0"/>
              <a:t> les mots entre parentheses: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504056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GB" dirty="0"/>
              <a:t>Je (</a:t>
            </a:r>
            <a:r>
              <a:rPr lang="en-GB" dirty="0" err="1"/>
              <a:t>dîner</a:t>
            </a:r>
            <a:r>
              <a:rPr lang="en-GB" dirty="0"/>
              <a:t>) …………………………. Place </a:t>
            </a:r>
            <a:r>
              <a:rPr lang="en-GB" dirty="0" err="1"/>
              <a:t>d’Italie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/>
              <a:t>Elle (</a:t>
            </a:r>
            <a:r>
              <a:rPr lang="en-GB" dirty="0" err="1"/>
              <a:t>expliquer</a:t>
            </a:r>
            <a:r>
              <a:rPr lang="en-GB" dirty="0"/>
              <a:t>) ………la situation en </a:t>
            </a:r>
            <a:r>
              <a:rPr lang="en-GB" dirty="0" err="1"/>
              <a:t>détails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 err="1"/>
              <a:t>Vous</a:t>
            </a:r>
            <a:r>
              <a:rPr lang="en-GB" dirty="0"/>
              <a:t> (</a:t>
            </a:r>
            <a:r>
              <a:rPr lang="en-GB" dirty="0" err="1"/>
              <a:t>investir</a:t>
            </a:r>
            <a:r>
              <a:rPr lang="en-GB" dirty="0"/>
              <a:t>) ……..</a:t>
            </a:r>
            <a:r>
              <a:rPr lang="en-GB" dirty="0" err="1"/>
              <a:t>dans</a:t>
            </a:r>
            <a:r>
              <a:rPr lang="en-GB" dirty="0"/>
              <a:t> </a:t>
            </a:r>
            <a:r>
              <a:rPr lang="en-GB" dirty="0" err="1"/>
              <a:t>leur</a:t>
            </a:r>
            <a:r>
              <a:rPr lang="en-GB" dirty="0"/>
              <a:t> </a:t>
            </a:r>
            <a:r>
              <a:rPr lang="en-GB" dirty="0" err="1"/>
              <a:t>entreprise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 err="1"/>
              <a:t>Elles</a:t>
            </a:r>
            <a:r>
              <a:rPr lang="en-GB" dirty="0"/>
              <a:t> (</a:t>
            </a:r>
            <a:r>
              <a:rPr lang="en-GB" dirty="0" err="1"/>
              <a:t>arriver</a:t>
            </a:r>
            <a:r>
              <a:rPr lang="en-GB" dirty="0"/>
              <a:t>) ……… à la reception en retard</a:t>
            </a:r>
          </a:p>
          <a:p>
            <a:pPr marL="514350" indent="-514350">
              <a:buAutoNum type="arabicPeriod"/>
            </a:pPr>
            <a:r>
              <a:rPr lang="en-GB" dirty="0" err="1"/>
              <a:t>Tu</a:t>
            </a:r>
            <a:r>
              <a:rPr lang="en-GB" dirty="0"/>
              <a:t> (</a:t>
            </a:r>
            <a:r>
              <a:rPr lang="en-GB" dirty="0" err="1"/>
              <a:t>décider</a:t>
            </a:r>
            <a:r>
              <a:rPr lang="en-GB" dirty="0"/>
              <a:t>) ……….</a:t>
            </a:r>
            <a:r>
              <a:rPr lang="en-GB" dirty="0" err="1"/>
              <a:t>d’aller</a:t>
            </a:r>
            <a:r>
              <a:rPr lang="en-GB" dirty="0"/>
              <a:t> en </a:t>
            </a:r>
            <a:r>
              <a:rPr lang="en-GB" dirty="0" err="1"/>
              <a:t>Russie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/>
              <a:t>Nous (</a:t>
            </a:r>
            <a:r>
              <a:rPr lang="en-GB" dirty="0" err="1"/>
              <a:t>rouler</a:t>
            </a:r>
            <a:r>
              <a:rPr lang="en-GB" dirty="0"/>
              <a:t>) ……………..</a:t>
            </a:r>
            <a:r>
              <a:rPr lang="en-GB" dirty="0" err="1"/>
              <a:t>toute</a:t>
            </a:r>
            <a:r>
              <a:rPr lang="en-GB" dirty="0"/>
              <a:t> la </a:t>
            </a:r>
            <a:r>
              <a:rPr lang="en-GB" dirty="0" err="1"/>
              <a:t>nuit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/>
              <a:t>Il (</a:t>
            </a:r>
            <a:r>
              <a:rPr lang="en-GB" dirty="0" err="1"/>
              <a:t>échouer</a:t>
            </a:r>
            <a:r>
              <a:rPr lang="en-GB" dirty="0"/>
              <a:t>) ……….à son </a:t>
            </a:r>
            <a:r>
              <a:rPr lang="en-GB" dirty="0" err="1"/>
              <a:t>examen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 err="1"/>
              <a:t>Tu</a:t>
            </a:r>
            <a:r>
              <a:rPr lang="en-GB" dirty="0"/>
              <a:t> (</a:t>
            </a:r>
            <a:r>
              <a:rPr lang="en-GB" dirty="0" err="1"/>
              <a:t>aller</a:t>
            </a:r>
            <a:r>
              <a:rPr lang="en-GB" dirty="0"/>
              <a:t>) ……………en </a:t>
            </a:r>
            <a:r>
              <a:rPr lang="en-GB" dirty="0" err="1"/>
              <a:t>vacances</a:t>
            </a:r>
            <a:r>
              <a:rPr lang="en-GB" dirty="0"/>
              <a:t> tout </a:t>
            </a:r>
            <a:r>
              <a:rPr lang="en-GB" dirty="0" err="1"/>
              <a:t>seul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/>
              <a:t>Je (</a:t>
            </a:r>
            <a:r>
              <a:rPr lang="en-GB" dirty="0" err="1"/>
              <a:t>obtenir</a:t>
            </a:r>
            <a:r>
              <a:rPr lang="en-GB" dirty="0"/>
              <a:t>) …………un nouveau poste</a:t>
            </a:r>
          </a:p>
          <a:p>
            <a:pPr marL="0" indent="0">
              <a:buNone/>
            </a:pPr>
            <a:r>
              <a:rPr lang="en-GB" dirty="0"/>
              <a:t>10. Il (</a:t>
            </a:r>
            <a:r>
              <a:rPr lang="en-GB" dirty="0" err="1"/>
              <a:t>boire</a:t>
            </a:r>
            <a:r>
              <a:rPr lang="en-GB" dirty="0"/>
              <a:t>) ………………..un </a:t>
            </a:r>
            <a:r>
              <a:rPr lang="en-GB" dirty="0" err="1"/>
              <a:t>très</a:t>
            </a:r>
            <a:r>
              <a:rPr lang="en-GB" dirty="0"/>
              <a:t> bon vin.</a:t>
            </a:r>
          </a:p>
          <a:p>
            <a:pPr marL="514350" indent="-514350">
              <a:buAutoNum type="arabicPeriod"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2882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Faîtes</a:t>
            </a:r>
            <a:r>
              <a:rPr lang="en-GB" dirty="0"/>
              <a:t> les accords: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1.je </a:t>
            </a:r>
            <a:r>
              <a:rPr lang="en-GB" dirty="0" err="1"/>
              <a:t>m’étais</a:t>
            </a:r>
            <a:r>
              <a:rPr lang="en-GB" dirty="0"/>
              <a:t> </a:t>
            </a:r>
            <a:r>
              <a:rPr lang="en-GB" dirty="0" err="1"/>
              <a:t>évanoui</a:t>
            </a:r>
            <a:r>
              <a:rPr lang="en-GB" dirty="0"/>
              <a:t> </a:t>
            </a:r>
            <a:r>
              <a:rPr lang="en-GB" dirty="0" err="1"/>
              <a:t>dans</a:t>
            </a:r>
            <a:r>
              <a:rPr lang="en-GB" dirty="0"/>
              <a:t> la </a:t>
            </a:r>
            <a:r>
              <a:rPr lang="en-GB" dirty="0" err="1"/>
              <a:t>pharmacie</a:t>
            </a:r>
            <a:endParaRPr lang="en-GB" dirty="0"/>
          </a:p>
          <a:p>
            <a:r>
              <a:rPr lang="en-GB" dirty="0"/>
              <a:t>2.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étiez</a:t>
            </a:r>
            <a:r>
              <a:rPr lang="en-GB" dirty="0"/>
              <a:t> </a:t>
            </a:r>
            <a:r>
              <a:rPr lang="en-GB" dirty="0" err="1"/>
              <a:t>promené</a:t>
            </a:r>
            <a:r>
              <a:rPr lang="en-GB" dirty="0"/>
              <a:t> le long du canal Saint-Martin</a:t>
            </a:r>
          </a:p>
          <a:p>
            <a:r>
              <a:rPr lang="en-GB" dirty="0"/>
              <a:t>Nous </a:t>
            </a:r>
            <a:r>
              <a:rPr lang="en-GB" dirty="0" err="1"/>
              <a:t>nous</a:t>
            </a:r>
            <a:r>
              <a:rPr lang="en-GB" dirty="0"/>
              <a:t> </a:t>
            </a:r>
            <a:r>
              <a:rPr lang="en-GB" dirty="0" err="1"/>
              <a:t>étions</a:t>
            </a:r>
            <a:r>
              <a:rPr lang="en-GB" dirty="0"/>
              <a:t> </a:t>
            </a:r>
            <a:r>
              <a:rPr lang="en-GB" dirty="0" err="1"/>
              <a:t>embrassé</a:t>
            </a:r>
            <a:r>
              <a:rPr lang="en-GB" dirty="0"/>
              <a:t> </a:t>
            </a:r>
            <a:r>
              <a:rPr lang="en-GB" dirty="0" err="1"/>
              <a:t>sur</a:t>
            </a:r>
            <a:r>
              <a:rPr lang="en-GB" dirty="0"/>
              <a:t> le </a:t>
            </a:r>
            <a:r>
              <a:rPr lang="en-GB" dirty="0" err="1"/>
              <a:t>pont</a:t>
            </a:r>
            <a:r>
              <a:rPr lang="en-GB" dirty="0"/>
              <a:t> </a:t>
            </a:r>
            <a:r>
              <a:rPr lang="en-GB" dirty="0" err="1"/>
              <a:t>neuf</a:t>
            </a:r>
            <a:endParaRPr lang="en-GB" dirty="0"/>
          </a:p>
          <a:p>
            <a:r>
              <a:rPr lang="en-GB" dirty="0"/>
              <a:t>Il </a:t>
            </a:r>
            <a:r>
              <a:rPr lang="en-GB" dirty="0" err="1"/>
              <a:t>s’était</a:t>
            </a:r>
            <a:r>
              <a:rPr lang="en-GB" dirty="0"/>
              <a:t> </a:t>
            </a:r>
            <a:r>
              <a:rPr lang="en-GB" dirty="0" err="1"/>
              <a:t>souvenu</a:t>
            </a:r>
            <a:r>
              <a:rPr lang="en-GB" dirty="0"/>
              <a:t> de </a:t>
            </a:r>
            <a:r>
              <a:rPr lang="en-GB" dirty="0" err="1"/>
              <a:t>ce</a:t>
            </a:r>
            <a:r>
              <a:rPr lang="en-GB" dirty="0"/>
              <a:t> jour </a:t>
            </a:r>
            <a:r>
              <a:rPr lang="en-GB" dirty="0" err="1"/>
              <a:t>là</a:t>
            </a:r>
            <a:r>
              <a:rPr lang="en-GB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413767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</a:t>
            </a:r>
            <a:r>
              <a:rPr lang="en-GB" dirty="0" err="1"/>
              <a:t>vous</a:t>
            </a:r>
            <a:r>
              <a:rPr lang="en-GB" dirty="0"/>
              <a:t>! accord </a:t>
            </a:r>
            <a:r>
              <a:rPr lang="en-GB" dirty="0" err="1"/>
              <a:t>ou</a:t>
            </a:r>
            <a:r>
              <a:rPr lang="en-GB" dirty="0"/>
              <a:t> pas?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1. </a:t>
            </a:r>
            <a:r>
              <a:rPr lang="en-GB" dirty="0" err="1"/>
              <a:t>il</a:t>
            </a:r>
            <a:r>
              <a:rPr lang="en-GB" dirty="0"/>
              <a:t> (</a:t>
            </a:r>
            <a:r>
              <a:rPr lang="en-GB" dirty="0" err="1"/>
              <a:t>prendre</a:t>
            </a:r>
            <a:r>
              <a:rPr lang="en-GB" dirty="0"/>
              <a:t>) …………..  un cachet </a:t>
            </a:r>
            <a:r>
              <a:rPr lang="en-GB" dirty="0" err="1"/>
              <a:t>d’aspirine</a:t>
            </a:r>
            <a:endParaRPr lang="en-GB" dirty="0"/>
          </a:p>
          <a:p>
            <a:r>
              <a:rPr lang="en-GB" dirty="0"/>
              <a:t>2. nous (se </a:t>
            </a:r>
            <a:r>
              <a:rPr lang="en-GB" dirty="0" err="1"/>
              <a:t>réveiller</a:t>
            </a:r>
            <a:r>
              <a:rPr lang="en-GB" dirty="0"/>
              <a:t>) ……………    à </a:t>
            </a:r>
            <a:r>
              <a:rPr lang="en-GB" dirty="0" err="1"/>
              <a:t>l’aube</a:t>
            </a:r>
            <a:endParaRPr lang="en-GB" dirty="0"/>
          </a:p>
          <a:p>
            <a:r>
              <a:rPr lang="en-GB" dirty="0"/>
              <a:t>3. </a:t>
            </a:r>
            <a:r>
              <a:rPr lang="en-GB" dirty="0" err="1"/>
              <a:t>tu</a:t>
            </a:r>
            <a:r>
              <a:rPr lang="en-GB" dirty="0"/>
              <a:t> (se demander)…………. </a:t>
            </a:r>
            <a:r>
              <a:rPr lang="en-GB" dirty="0" err="1"/>
              <a:t>s’il</a:t>
            </a:r>
            <a:r>
              <a:rPr lang="en-GB" dirty="0"/>
              <a:t> </a:t>
            </a:r>
            <a:r>
              <a:rPr lang="en-GB" dirty="0" err="1"/>
              <a:t>était</a:t>
            </a:r>
            <a:r>
              <a:rPr lang="en-GB" dirty="0"/>
              <a:t> </a:t>
            </a:r>
            <a:r>
              <a:rPr lang="en-GB" dirty="0" err="1"/>
              <a:t>allergique</a:t>
            </a:r>
            <a:endParaRPr lang="en-GB" dirty="0"/>
          </a:p>
          <a:p>
            <a:r>
              <a:rPr lang="en-GB" dirty="0"/>
              <a:t>4. </a:t>
            </a:r>
            <a:r>
              <a:rPr lang="en-GB" dirty="0" err="1"/>
              <a:t>elle</a:t>
            </a:r>
            <a:r>
              <a:rPr lang="en-GB" dirty="0"/>
              <a:t> (</a:t>
            </a:r>
            <a:r>
              <a:rPr lang="en-GB" dirty="0" err="1"/>
              <a:t>s’habiller</a:t>
            </a:r>
            <a:r>
              <a:rPr lang="en-GB" dirty="0"/>
              <a:t>) …………. Pour la soirée</a:t>
            </a:r>
          </a:p>
          <a:p>
            <a:r>
              <a:rPr lang="en-GB" dirty="0"/>
              <a:t>5. </a:t>
            </a:r>
            <a:r>
              <a:rPr lang="en-GB" dirty="0" err="1"/>
              <a:t>ils</a:t>
            </a:r>
            <a:r>
              <a:rPr lang="en-GB" dirty="0"/>
              <a:t> (se </a:t>
            </a:r>
            <a:r>
              <a:rPr lang="en-GB" dirty="0" err="1"/>
              <a:t>marier</a:t>
            </a:r>
            <a:r>
              <a:rPr lang="en-GB" dirty="0"/>
              <a:t>) ………….en </a:t>
            </a:r>
            <a:r>
              <a:rPr lang="en-GB" dirty="0" err="1"/>
              <a:t>septembre</a:t>
            </a:r>
            <a:endParaRPr lang="en-GB" dirty="0"/>
          </a:p>
          <a:p>
            <a:r>
              <a:rPr lang="en-GB" dirty="0"/>
              <a:t>6. Louise et Julie (se </a:t>
            </a:r>
            <a:r>
              <a:rPr lang="en-GB" dirty="0" err="1"/>
              <a:t>coucher</a:t>
            </a:r>
            <a:r>
              <a:rPr lang="en-GB" dirty="0"/>
              <a:t>) ……………… </a:t>
            </a:r>
            <a:r>
              <a:rPr lang="en-GB" dirty="0" err="1"/>
              <a:t>tard</a:t>
            </a:r>
            <a:endParaRPr lang="en-GB" dirty="0"/>
          </a:p>
          <a:p>
            <a:r>
              <a:rPr lang="en-GB" dirty="0"/>
              <a:t>7. </a:t>
            </a:r>
            <a:r>
              <a:rPr lang="en-GB" dirty="0" err="1"/>
              <a:t>elle</a:t>
            </a:r>
            <a:r>
              <a:rPr lang="en-GB" dirty="0"/>
              <a:t> (se </a:t>
            </a:r>
            <a:r>
              <a:rPr lang="en-GB" dirty="0" err="1"/>
              <a:t>reposer</a:t>
            </a:r>
            <a:r>
              <a:rPr lang="en-GB" dirty="0"/>
              <a:t>) ……………….</a:t>
            </a:r>
            <a:r>
              <a:rPr lang="en-GB" dirty="0" err="1"/>
              <a:t>sur</a:t>
            </a:r>
            <a:r>
              <a:rPr lang="en-GB" dirty="0"/>
              <a:t> un banc </a:t>
            </a:r>
          </a:p>
        </p:txBody>
      </p:sp>
    </p:spTree>
    <p:extLst>
      <p:ext uri="{BB962C8B-B14F-4D97-AF65-F5344CB8AC3E}">
        <p14:creationId xmlns:p14="http://schemas.microsoft.com/office/powerpoint/2010/main" val="4255653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Combinaison</a:t>
            </a:r>
            <a:r>
              <a:rPr lang="en-GB" dirty="0"/>
              <a:t> de temps au passé: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4800" dirty="0"/>
          </a:p>
          <a:p>
            <a:r>
              <a:rPr lang="en-GB" sz="4800" dirty="0"/>
              <a:t>Ex: </a:t>
            </a:r>
            <a:r>
              <a:rPr lang="en-GB" sz="4800" dirty="0" err="1"/>
              <a:t>il</a:t>
            </a:r>
            <a:r>
              <a:rPr lang="en-GB" sz="4800" dirty="0"/>
              <a:t> </a:t>
            </a:r>
            <a:r>
              <a:rPr lang="en-GB" sz="4800" dirty="0" err="1"/>
              <a:t>était</a:t>
            </a:r>
            <a:r>
              <a:rPr lang="en-GB" sz="4800" dirty="0"/>
              <a:t> en retard car </a:t>
            </a:r>
            <a:r>
              <a:rPr lang="en-GB" sz="4800" dirty="0" err="1"/>
              <a:t>sa</a:t>
            </a:r>
            <a:r>
              <a:rPr lang="en-GB" sz="4800" dirty="0"/>
              <a:t> </a:t>
            </a:r>
            <a:r>
              <a:rPr lang="en-GB" sz="4800" dirty="0" err="1"/>
              <a:t>voiture</a:t>
            </a:r>
            <a:r>
              <a:rPr lang="en-GB" sz="4800" dirty="0"/>
              <a:t> </a:t>
            </a:r>
            <a:r>
              <a:rPr lang="en-GB" sz="4800" dirty="0" err="1"/>
              <a:t>était</a:t>
            </a:r>
            <a:r>
              <a:rPr lang="en-GB" sz="4800" dirty="0"/>
              <a:t> </a:t>
            </a:r>
            <a:r>
              <a:rPr lang="en-GB" sz="4800" dirty="0" err="1"/>
              <a:t>tombée</a:t>
            </a:r>
            <a:r>
              <a:rPr lang="en-GB" sz="4800" dirty="0"/>
              <a:t> en </a:t>
            </a:r>
            <a:r>
              <a:rPr lang="en-GB" sz="4800" dirty="0" err="1"/>
              <a:t>panne</a:t>
            </a:r>
            <a:endParaRPr lang="en-GB" sz="4800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9923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Traduisez</a:t>
            </a:r>
            <a:r>
              <a:rPr lang="en-GB" dirty="0"/>
              <a:t> en </a:t>
            </a:r>
            <a:r>
              <a:rPr lang="en-GB" dirty="0" err="1"/>
              <a:t>anglais</a:t>
            </a:r>
            <a:r>
              <a:rPr lang="en-GB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Je ne </a:t>
            </a:r>
            <a:r>
              <a:rPr lang="en-GB" dirty="0" err="1"/>
              <a:t>m’étais</a:t>
            </a:r>
            <a:r>
              <a:rPr lang="en-GB" dirty="0"/>
              <a:t> pas </a:t>
            </a:r>
            <a:r>
              <a:rPr lang="en-GB" dirty="0" err="1"/>
              <a:t>rendu</a:t>
            </a:r>
            <a:r>
              <a:rPr lang="en-GB" dirty="0"/>
              <a:t> </a:t>
            </a:r>
            <a:r>
              <a:rPr lang="en-GB" dirty="0" err="1"/>
              <a:t>compte</a:t>
            </a:r>
            <a:r>
              <a:rPr lang="en-GB" dirty="0"/>
              <a:t> </a:t>
            </a:r>
            <a:r>
              <a:rPr lang="en-GB" dirty="0" err="1"/>
              <a:t>que</a:t>
            </a:r>
            <a:r>
              <a:rPr lang="en-GB" dirty="0"/>
              <a:t> </a:t>
            </a:r>
            <a:r>
              <a:rPr lang="en-GB" dirty="0" err="1"/>
              <a:t>j’étais</a:t>
            </a:r>
            <a:r>
              <a:rPr lang="en-GB" dirty="0"/>
              <a:t> </a:t>
            </a:r>
            <a:r>
              <a:rPr lang="en-GB" dirty="0" err="1"/>
              <a:t>malade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Elle </a:t>
            </a:r>
            <a:r>
              <a:rPr lang="en-GB" dirty="0" err="1"/>
              <a:t>avait</a:t>
            </a:r>
            <a:r>
              <a:rPr lang="en-GB" dirty="0"/>
              <a:t> </a:t>
            </a:r>
            <a:r>
              <a:rPr lang="en-GB" dirty="0" err="1"/>
              <a:t>faim</a:t>
            </a:r>
            <a:r>
              <a:rPr lang="en-GB" dirty="0"/>
              <a:t> car </a:t>
            </a:r>
            <a:r>
              <a:rPr lang="en-GB" dirty="0" err="1"/>
              <a:t>elle</a:t>
            </a:r>
            <a:r>
              <a:rPr lang="en-GB" dirty="0"/>
              <a:t> </a:t>
            </a:r>
            <a:r>
              <a:rPr lang="en-GB" dirty="0" err="1"/>
              <a:t>n’avait</a:t>
            </a:r>
            <a:r>
              <a:rPr lang="en-GB" dirty="0"/>
              <a:t> pas </a:t>
            </a:r>
            <a:r>
              <a:rPr lang="en-GB" dirty="0" err="1"/>
              <a:t>eu</a:t>
            </a:r>
            <a:r>
              <a:rPr lang="en-GB" dirty="0"/>
              <a:t> le temps de </a:t>
            </a:r>
            <a:r>
              <a:rPr lang="en-GB" dirty="0" err="1"/>
              <a:t>déjeuner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010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Compléter</a:t>
            </a:r>
            <a:r>
              <a:rPr lang="en-GB" dirty="0"/>
              <a:t> les 2 </a:t>
            </a:r>
            <a:r>
              <a:rPr lang="en-GB" dirty="0" err="1"/>
              <a:t>deux</a:t>
            </a:r>
            <a:r>
              <a:rPr lang="en-GB" dirty="0"/>
              <a:t> de la phrase: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</a:t>
            </a:r>
            <a:r>
              <a:rPr lang="en-GB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8986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331</Words>
  <Application>Microsoft Macintosh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LE PLUS-QUE-PARFAIT</vt:lpstr>
      <vt:lpstr>Traduisez du français à l’anglais</vt:lpstr>
      <vt:lpstr>Remplacer les mots entre parentheses:</vt:lpstr>
      <vt:lpstr>Faîtes les accords:</vt:lpstr>
      <vt:lpstr>A vous! accord ou pas?</vt:lpstr>
      <vt:lpstr>Combinaison de temps au passé:</vt:lpstr>
      <vt:lpstr>Traduisez en anglais:</vt:lpstr>
      <vt:lpstr>Compléter les 2 deux de la phrase:</vt:lpstr>
    </vt:vector>
  </TitlesOfParts>
  <Company>Highworth Grammar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PLUS-QUE-PARFAIT</dc:title>
  <dc:creator>McCutcheon, S</dc:creator>
  <cp:lastModifiedBy>Nicola Rogers</cp:lastModifiedBy>
  <cp:revision>4</cp:revision>
  <dcterms:created xsi:type="dcterms:W3CDTF">2013-07-04T18:55:30Z</dcterms:created>
  <dcterms:modified xsi:type="dcterms:W3CDTF">2020-06-05T06:29:51Z</dcterms:modified>
</cp:coreProperties>
</file>