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9"/>
  </p:notesMasterIdLst>
  <p:sldIdLst>
    <p:sldId id="260" r:id="rId5"/>
    <p:sldId id="261" r:id="rId6"/>
    <p:sldId id="278" r:id="rId7"/>
    <p:sldId id="262" r:id="rId8"/>
    <p:sldId id="263" r:id="rId9"/>
    <p:sldId id="277" r:id="rId10"/>
    <p:sldId id="264" r:id="rId11"/>
    <p:sldId id="283" r:id="rId12"/>
    <p:sldId id="284" r:id="rId13"/>
    <p:sldId id="286" r:id="rId14"/>
    <p:sldId id="272" r:id="rId15"/>
    <p:sldId id="306" r:id="rId16"/>
    <p:sldId id="274" r:id="rId17"/>
    <p:sldId id="265" r:id="rId18"/>
    <p:sldId id="266" r:id="rId19"/>
    <p:sldId id="267" r:id="rId20"/>
    <p:sldId id="268" r:id="rId21"/>
    <p:sldId id="279" r:id="rId22"/>
    <p:sldId id="280" r:id="rId23"/>
    <p:sldId id="269" r:id="rId24"/>
    <p:sldId id="273" r:id="rId25"/>
    <p:sldId id="281" r:id="rId26"/>
    <p:sldId id="305" r:id="rId27"/>
    <p:sldId id="276" r:id="rId28"/>
  </p:sldIdLst>
  <p:sldSz cx="9144000" cy="6858000" type="screen4x3"/>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322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6"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22"/>
    <a:srgbClr val="0E463C"/>
    <a:srgbClr val="58ACA5"/>
    <a:srgbClr val="E4A365"/>
    <a:srgbClr val="00ACC6"/>
    <a:srgbClr val="056E82"/>
    <a:srgbClr val="465E78"/>
    <a:srgbClr val="FE7A2F"/>
    <a:srgbClr val="1950A3"/>
    <a:srgbClr val="B32E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701"/>
  </p:normalViewPr>
  <p:slideViewPr>
    <p:cSldViewPr snapToGrid="0" snapToObjects="1" showGuides="1">
      <p:cViewPr varScale="1">
        <p:scale>
          <a:sx n="104" d="100"/>
          <a:sy n="104" d="100"/>
        </p:scale>
        <p:origin x="1818" y="108"/>
      </p:cViewPr>
      <p:guideLst>
        <p:guide orient="horz" pos="1245"/>
        <p:guide orient="horz" pos="3232"/>
        <p:guide orient="horz" pos="1912"/>
        <p:guide pos="5380"/>
        <p:guide pos="2959"/>
        <p:guide orient="horz" pos="3226"/>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7F588F5C-0C85-499D-96D6-F01CD2A958CE}"/>
    <pc:docChg chg="modSld">
      <pc:chgData name="Rob Heathcote" userId="62419938-1f1d-43ca-9327-cfd6c1894440" providerId="ADAL" clId="{7F588F5C-0C85-499D-96D6-F01CD2A958CE}" dt="2020-06-25T08:25:01.878" v="1"/>
      <pc:docMkLst>
        <pc:docMk/>
      </pc:docMkLst>
      <pc:sldChg chg="modSp">
        <pc:chgData name="Rob Heathcote" userId="62419938-1f1d-43ca-9327-cfd6c1894440" providerId="ADAL" clId="{7F588F5C-0C85-499D-96D6-F01CD2A958CE}" dt="2020-06-25T08:25:01.878" v="1"/>
        <pc:sldMkLst>
          <pc:docMk/>
          <pc:sldMk cId="592901796" sldId="293"/>
        </pc:sldMkLst>
        <pc:graphicFrameChg chg="mod">
          <ac:chgData name="Rob Heathcote" userId="62419938-1f1d-43ca-9327-cfd6c1894440" providerId="ADAL" clId="{7F588F5C-0C85-499D-96D6-F01CD2A958CE}" dt="2020-06-25T08:25:01.878" v="1"/>
          <ac:graphicFrameMkLst>
            <pc:docMk/>
            <pc:sldMk cId="592901796" sldId="293"/>
            <ac:graphicFrameMk id="10" creationId="{D3E48195-9D24-48EF-9E27-55D64D90BB35}"/>
          </ac:graphicFrameMkLst>
        </pc:graphicFrameChg>
      </pc:sldChg>
    </pc:docChg>
  </pc:docChgLst>
  <pc:docChgLst>
    <pc:chgData name="Mike Bloys" userId="1248c4d8-7b2b-4b32-b8bd-163ae845f9bb" providerId="ADAL" clId="{749BC7F3-B375-468A-866B-2C90FB9831F9}"/>
    <pc:docChg chg="custSel modSld modMainMaster">
      <pc:chgData name="Mike Bloys" userId="1248c4d8-7b2b-4b32-b8bd-163ae845f9bb" providerId="ADAL" clId="{749BC7F3-B375-468A-866B-2C90FB9831F9}" dt="2020-06-23T16:09:25.318" v="224" actId="478"/>
      <pc:docMkLst>
        <pc:docMk/>
      </pc:docMkLst>
      <pc:sldChg chg="addSp delSp modSp mod modClrScheme chgLayout">
        <pc:chgData name="Mike Bloys" userId="1248c4d8-7b2b-4b32-b8bd-163ae845f9bb" providerId="ADAL" clId="{749BC7F3-B375-468A-866B-2C90FB9831F9}" dt="2020-06-23T15:41:11.802" v="49" actId="21"/>
        <pc:sldMkLst>
          <pc:docMk/>
          <pc:sldMk cId="389929635" sldId="261"/>
        </pc:sldMkLst>
        <pc:spChg chg="add del mod">
          <ac:chgData name="Mike Bloys" userId="1248c4d8-7b2b-4b32-b8bd-163ae845f9bb" providerId="ADAL" clId="{749BC7F3-B375-468A-866B-2C90FB9831F9}" dt="2020-06-23T15:40:56.401" v="45"/>
          <ac:spMkLst>
            <pc:docMk/>
            <pc:sldMk cId="389929635" sldId="261"/>
            <ac:spMk id="2" creationId="{53222C7A-514F-4F8E-980D-8979665A35A3}"/>
          </ac:spMkLst>
        </pc:spChg>
        <pc:spChg chg="mod ord">
          <ac:chgData name="Mike Bloys" userId="1248c4d8-7b2b-4b32-b8bd-163ae845f9bb" providerId="ADAL" clId="{749BC7F3-B375-468A-866B-2C90FB9831F9}" dt="2020-06-23T15:40:57.995" v="46" actId="700"/>
          <ac:spMkLst>
            <pc:docMk/>
            <pc:sldMk cId="389929635" sldId="261"/>
            <ac:spMk id="3" creationId="{00000000-0000-0000-0000-000000000000}"/>
          </ac:spMkLst>
        </pc:spChg>
        <pc:spChg chg="mod ord">
          <ac:chgData name="Mike Bloys" userId="1248c4d8-7b2b-4b32-b8bd-163ae845f9bb" providerId="ADAL" clId="{749BC7F3-B375-468A-866B-2C90FB9831F9}" dt="2020-06-23T15:40:57.995" v="46" actId="700"/>
          <ac:spMkLst>
            <pc:docMk/>
            <pc:sldMk cId="389929635" sldId="261"/>
            <ac:spMk id="4" creationId="{00000000-0000-0000-0000-000000000000}"/>
          </ac:spMkLst>
        </pc:spChg>
        <pc:spChg chg="add del mod">
          <ac:chgData name="Mike Bloys" userId="1248c4d8-7b2b-4b32-b8bd-163ae845f9bb" providerId="ADAL" clId="{749BC7F3-B375-468A-866B-2C90FB9831F9}" dt="2020-06-23T15:40:56.401" v="45"/>
          <ac:spMkLst>
            <pc:docMk/>
            <pc:sldMk cId="389929635" sldId="261"/>
            <ac:spMk id="5" creationId="{72344733-C6FE-4A46-AB42-BC4F0AD41F92}"/>
          </ac:spMkLst>
        </pc:spChg>
        <pc:spChg chg="add del mod">
          <ac:chgData name="Mike Bloys" userId="1248c4d8-7b2b-4b32-b8bd-163ae845f9bb" providerId="ADAL" clId="{749BC7F3-B375-468A-866B-2C90FB9831F9}" dt="2020-06-23T15:41:11.802" v="49" actId="21"/>
          <ac:spMkLst>
            <pc:docMk/>
            <pc:sldMk cId="389929635" sldId="261"/>
            <ac:spMk id="6" creationId="{21147723-9670-49B0-A51C-A90DBFBEC3CA}"/>
          </ac:spMkLst>
        </pc:spChg>
      </pc:sldChg>
      <pc:sldChg chg="modSp mod">
        <pc:chgData name="Mike Bloys" userId="1248c4d8-7b2b-4b32-b8bd-163ae845f9bb" providerId="ADAL" clId="{749BC7F3-B375-468A-866B-2C90FB9831F9}" dt="2020-06-23T15:50:16.125" v="106" actId="207"/>
        <pc:sldMkLst>
          <pc:docMk/>
          <pc:sldMk cId="4226799657" sldId="264"/>
        </pc:sldMkLst>
        <pc:graphicFrameChg chg="modGraphic">
          <ac:chgData name="Mike Bloys" userId="1248c4d8-7b2b-4b32-b8bd-163ae845f9bb" providerId="ADAL" clId="{749BC7F3-B375-468A-866B-2C90FB9831F9}" dt="2020-06-23T15:50:13.936" v="105" actId="207"/>
          <ac:graphicFrameMkLst>
            <pc:docMk/>
            <pc:sldMk cId="4226799657" sldId="264"/>
            <ac:graphicFrameMk id="4" creationId="{00000000-0000-0000-0000-000000000000}"/>
          </ac:graphicFrameMkLst>
        </pc:graphicFrameChg>
        <pc:graphicFrameChg chg="modGraphic">
          <ac:chgData name="Mike Bloys" userId="1248c4d8-7b2b-4b32-b8bd-163ae845f9bb" providerId="ADAL" clId="{749BC7F3-B375-468A-866B-2C90FB9831F9}" dt="2020-06-23T15:50:08.229" v="104" actId="207"/>
          <ac:graphicFrameMkLst>
            <pc:docMk/>
            <pc:sldMk cId="4226799657" sldId="264"/>
            <ac:graphicFrameMk id="5" creationId="{00000000-0000-0000-0000-000000000000}"/>
          </ac:graphicFrameMkLst>
        </pc:graphicFrameChg>
        <pc:graphicFrameChg chg="modGraphic">
          <ac:chgData name="Mike Bloys" userId="1248c4d8-7b2b-4b32-b8bd-163ae845f9bb" providerId="ADAL" clId="{749BC7F3-B375-468A-866B-2C90FB9831F9}" dt="2020-06-23T15:50:16.125" v="106" actId="207"/>
          <ac:graphicFrameMkLst>
            <pc:docMk/>
            <pc:sldMk cId="4226799657" sldId="264"/>
            <ac:graphicFrameMk id="6" creationId="{00000000-0000-0000-0000-000000000000}"/>
          </ac:graphicFrameMkLst>
        </pc:graphicFrameChg>
      </pc:sldChg>
      <pc:sldChg chg="addSp delSp modSp mod">
        <pc:chgData name="Mike Bloys" userId="1248c4d8-7b2b-4b32-b8bd-163ae845f9bb" providerId="ADAL" clId="{749BC7F3-B375-468A-866B-2C90FB9831F9}" dt="2020-06-23T16:07:49.268" v="211" actId="732"/>
        <pc:sldMkLst>
          <pc:docMk/>
          <pc:sldMk cId="2792795365" sldId="265"/>
        </pc:sldMkLst>
        <pc:picChg chg="del">
          <ac:chgData name="Mike Bloys" userId="1248c4d8-7b2b-4b32-b8bd-163ae845f9bb" providerId="ADAL" clId="{749BC7F3-B375-468A-866B-2C90FB9831F9}" dt="2020-06-23T16:07:19.957" v="208" actId="478"/>
          <ac:picMkLst>
            <pc:docMk/>
            <pc:sldMk cId="2792795365" sldId="265"/>
            <ac:picMk id="5" creationId="{86EA41C1-4DF3-462B-96C0-3FFE62AF120A}"/>
          </ac:picMkLst>
        </pc:picChg>
        <pc:picChg chg="add mod">
          <ac:chgData name="Mike Bloys" userId="1248c4d8-7b2b-4b32-b8bd-163ae845f9bb" providerId="ADAL" clId="{749BC7F3-B375-468A-866B-2C90FB9831F9}" dt="2020-06-23T16:07:31.087" v="209"/>
          <ac:picMkLst>
            <pc:docMk/>
            <pc:sldMk cId="2792795365" sldId="265"/>
            <ac:picMk id="6" creationId="{3711AEC5-BD6A-4376-847A-67A4426D7F98}"/>
          </ac:picMkLst>
        </pc:picChg>
        <pc:picChg chg="mod modCrop">
          <ac:chgData name="Mike Bloys" userId="1248c4d8-7b2b-4b32-b8bd-163ae845f9bb" providerId="ADAL" clId="{749BC7F3-B375-468A-866B-2C90FB9831F9}" dt="2020-06-23T16:07:49.268" v="211" actId="732"/>
          <ac:picMkLst>
            <pc:docMk/>
            <pc:sldMk cId="2792795365" sldId="265"/>
            <ac:picMk id="12" creationId="{00000000-0000-0000-0000-000000000000}"/>
          </ac:picMkLst>
        </pc:picChg>
      </pc:sldChg>
      <pc:sldChg chg="modSp mod">
        <pc:chgData name="Mike Bloys" userId="1248c4d8-7b2b-4b32-b8bd-163ae845f9bb" providerId="ADAL" clId="{749BC7F3-B375-468A-866B-2C90FB9831F9}" dt="2020-06-23T16:08:00.468" v="212" actId="1076"/>
        <pc:sldMkLst>
          <pc:docMk/>
          <pc:sldMk cId="1414555065" sldId="266"/>
        </pc:sldMkLst>
        <pc:picChg chg="mod">
          <ac:chgData name="Mike Bloys" userId="1248c4d8-7b2b-4b32-b8bd-163ae845f9bb" providerId="ADAL" clId="{749BC7F3-B375-468A-866B-2C90FB9831F9}" dt="2020-06-23T16:08:00.468" v="212" actId="1076"/>
          <ac:picMkLst>
            <pc:docMk/>
            <pc:sldMk cId="1414555065" sldId="266"/>
            <ac:picMk id="11" creationId="{00000000-0000-0000-0000-000000000000}"/>
          </ac:picMkLst>
        </pc:picChg>
      </pc:sldChg>
      <pc:sldChg chg="modSp mod">
        <pc:chgData name="Mike Bloys" userId="1248c4d8-7b2b-4b32-b8bd-163ae845f9bb" providerId="ADAL" clId="{749BC7F3-B375-468A-866B-2C90FB9831F9}" dt="2020-06-23T16:08:52.024" v="218"/>
        <pc:sldMkLst>
          <pc:docMk/>
          <pc:sldMk cId="3074147582" sldId="269"/>
        </pc:sldMkLst>
        <pc:graphicFrameChg chg="mod modGraphic">
          <ac:chgData name="Mike Bloys" userId="1248c4d8-7b2b-4b32-b8bd-163ae845f9bb" providerId="ADAL" clId="{749BC7F3-B375-468A-866B-2C90FB9831F9}" dt="2020-06-23T16:08:52.024" v="218"/>
          <ac:graphicFrameMkLst>
            <pc:docMk/>
            <pc:sldMk cId="3074147582" sldId="269"/>
            <ac:graphicFrameMk id="4" creationId="{8DB77461-AD03-4D09-86BB-7FA8C9C53212}"/>
          </ac:graphicFrameMkLst>
        </pc:graphicFrameChg>
      </pc:sldChg>
      <pc:sldChg chg="addSp delSp modSp mod">
        <pc:chgData name="Mike Bloys" userId="1248c4d8-7b2b-4b32-b8bd-163ae845f9bb" providerId="ADAL" clId="{749BC7F3-B375-468A-866B-2C90FB9831F9}" dt="2020-06-23T15:50:52.524" v="112" actId="1076"/>
        <pc:sldMkLst>
          <pc:docMk/>
          <pc:sldMk cId="165605074" sldId="271"/>
        </pc:sldMkLst>
        <pc:spChg chg="mod">
          <ac:chgData name="Mike Bloys" userId="1248c4d8-7b2b-4b32-b8bd-163ae845f9bb" providerId="ADAL" clId="{749BC7F3-B375-468A-866B-2C90FB9831F9}" dt="2020-06-23T15:50:39.687" v="109" actId="20577"/>
          <ac:spMkLst>
            <pc:docMk/>
            <pc:sldMk cId="165605074" sldId="271"/>
            <ac:spMk id="3" creationId="{00000000-0000-0000-0000-000000000000}"/>
          </ac:spMkLst>
        </pc:spChg>
        <pc:graphicFrameChg chg="mod">
          <ac:chgData name="Mike Bloys" userId="1248c4d8-7b2b-4b32-b8bd-163ae845f9bb" providerId="ADAL" clId="{749BC7F3-B375-468A-866B-2C90FB9831F9}" dt="2020-06-23T15:50:52.524" v="112" actId="1076"/>
          <ac:graphicFrameMkLst>
            <pc:docMk/>
            <pc:sldMk cId="165605074" sldId="271"/>
            <ac:graphicFrameMk id="6" creationId="{00000000-0000-0000-0000-000000000000}"/>
          </ac:graphicFrameMkLst>
        </pc:graphicFrameChg>
        <pc:picChg chg="mod">
          <ac:chgData name="Mike Bloys" userId="1248c4d8-7b2b-4b32-b8bd-163ae845f9bb" providerId="ADAL" clId="{749BC7F3-B375-468A-866B-2C90FB9831F9}" dt="2020-06-23T15:50:45.645" v="111" actId="1076"/>
          <ac:picMkLst>
            <pc:docMk/>
            <pc:sldMk cId="165605074" sldId="271"/>
            <ac:picMk id="4" creationId="{00000000-0000-0000-0000-000000000000}"/>
          </ac:picMkLst>
        </pc:picChg>
        <pc:picChg chg="del">
          <ac:chgData name="Mike Bloys" userId="1248c4d8-7b2b-4b32-b8bd-163ae845f9bb" providerId="ADAL" clId="{749BC7F3-B375-468A-866B-2C90FB9831F9}" dt="2020-06-23T15:50:32.325" v="107" actId="478"/>
          <ac:picMkLst>
            <pc:docMk/>
            <pc:sldMk cId="165605074" sldId="271"/>
            <ac:picMk id="7" creationId="{A31DC50B-6016-48E4-8495-291A952F28C6}"/>
          </ac:picMkLst>
        </pc:picChg>
        <pc:picChg chg="add mod">
          <ac:chgData name="Mike Bloys" userId="1248c4d8-7b2b-4b32-b8bd-163ae845f9bb" providerId="ADAL" clId="{749BC7F3-B375-468A-866B-2C90FB9831F9}" dt="2020-06-23T15:50:32.877" v="108"/>
          <ac:picMkLst>
            <pc:docMk/>
            <pc:sldMk cId="165605074" sldId="271"/>
            <ac:picMk id="8" creationId="{E29D370E-7D3D-4C83-9EBF-7D6C26CB838E}"/>
          </ac:picMkLst>
        </pc:picChg>
      </pc:sldChg>
      <pc:sldChg chg="addSp modSp">
        <pc:chgData name="Mike Bloys" userId="1248c4d8-7b2b-4b32-b8bd-163ae845f9bb" providerId="ADAL" clId="{749BC7F3-B375-468A-866B-2C90FB9831F9}" dt="2020-06-23T15:49:51.467" v="102"/>
        <pc:sldMkLst>
          <pc:docMk/>
          <pc:sldMk cId="201571008" sldId="277"/>
        </pc:sldMkLst>
        <pc:picChg chg="add mod">
          <ac:chgData name="Mike Bloys" userId="1248c4d8-7b2b-4b32-b8bd-163ae845f9bb" providerId="ADAL" clId="{749BC7F3-B375-468A-866B-2C90FB9831F9}" dt="2020-06-23T15:49:51.467" v="102"/>
          <ac:picMkLst>
            <pc:docMk/>
            <pc:sldMk cId="201571008" sldId="277"/>
            <ac:picMk id="8" creationId="{CBED7196-9BEC-4320-9F52-49C7E36D8EEB}"/>
          </ac:picMkLst>
        </pc:picChg>
      </pc:sldChg>
      <pc:sldChg chg="addSp delSp modSp mod">
        <pc:chgData name="Mike Bloys" userId="1248c4d8-7b2b-4b32-b8bd-163ae845f9bb" providerId="ADAL" clId="{749BC7F3-B375-468A-866B-2C90FB9831F9}" dt="2020-06-23T15:49:14.195" v="101" actId="207"/>
        <pc:sldMkLst>
          <pc:docMk/>
          <pc:sldMk cId="1681998991" sldId="278"/>
        </pc:sldMkLst>
        <pc:spChg chg="mod">
          <ac:chgData name="Mike Bloys" userId="1248c4d8-7b2b-4b32-b8bd-163ae845f9bb" providerId="ADAL" clId="{749BC7F3-B375-468A-866B-2C90FB9831F9}" dt="2020-06-23T15:48:42.599" v="97" actId="20577"/>
          <ac:spMkLst>
            <pc:docMk/>
            <pc:sldMk cId="1681998991" sldId="278"/>
            <ac:spMk id="3" creationId="{CDED2BF7-880A-422A-8259-D9D3C0D75D8E}"/>
          </ac:spMkLst>
        </pc:spChg>
        <pc:picChg chg="add mod ord modCrop">
          <ac:chgData name="Mike Bloys" userId="1248c4d8-7b2b-4b32-b8bd-163ae845f9bb" providerId="ADAL" clId="{749BC7F3-B375-468A-866B-2C90FB9831F9}" dt="2020-06-23T15:49:03.429" v="100" actId="732"/>
          <ac:picMkLst>
            <pc:docMk/>
            <pc:sldMk cId="1681998991" sldId="278"/>
            <ac:picMk id="5" creationId="{CB98DEEB-F90B-49A3-926C-F1C0BF5815E5}"/>
          </ac:picMkLst>
        </pc:picChg>
        <pc:picChg chg="del">
          <ac:chgData name="Mike Bloys" userId="1248c4d8-7b2b-4b32-b8bd-163ae845f9bb" providerId="ADAL" clId="{749BC7F3-B375-468A-866B-2C90FB9831F9}" dt="2020-06-23T15:47:37.991" v="82" actId="478"/>
          <ac:picMkLst>
            <pc:docMk/>
            <pc:sldMk cId="1681998991" sldId="278"/>
            <ac:picMk id="6" creationId="{A8139B59-3021-4564-B1A8-63A5FF899480}"/>
          </ac:picMkLst>
        </pc:picChg>
        <pc:picChg chg="del">
          <ac:chgData name="Mike Bloys" userId="1248c4d8-7b2b-4b32-b8bd-163ae845f9bb" providerId="ADAL" clId="{749BC7F3-B375-468A-866B-2C90FB9831F9}" dt="2020-06-23T15:47:45.734" v="84" actId="478"/>
          <ac:picMkLst>
            <pc:docMk/>
            <pc:sldMk cId="1681998991" sldId="278"/>
            <ac:picMk id="8" creationId="{8DF98EAA-DACE-4EEB-B097-D0DE9041B535}"/>
          </ac:picMkLst>
        </pc:picChg>
        <pc:picChg chg="add mod">
          <ac:chgData name="Mike Bloys" userId="1248c4d8-7b2b-4b32-b8bd-163ae845f9bb" providerId="ADAL" clId="{749BC7F3-B375-468A-866B-2C90FB9831F9}" dt="2020-06-23T15:49:14.195" v="101" actId="207"/>
          <ac:picMkLst>
            <pc:docMk/>
            <pc:sldMk cId="1681998991" sldId="278"/>
            <ac:picMk id="9" creationId="{747414C0-DB4E-49D9-97D0-8B0206C470BE}"/>
          </ac:picMkLst>
        </pc:picChg>
      </pc:sldChg>
      <pc:sldChg chg="addSp delSp modSp mod">
        <pc:chgData name="Mike Bloys" userId="1248c4d8-7b2b-4b32-b8bd-163ae845f9bb" providerId="ADAL" clId="{749BC7F3-B375-468A-866B-2C90FB9831F9}" dt="2020-06-23T16:09:16.101" v="223" actId="20577"/>
        <pc:sldMkLst>
          <pc:docMk/>
          <pc:sldMk cId="3720013636" sldId="281"/>
        </pc:sldMkLst>
        <pc:spChg chg="mod">
          <ac:chgData name="Mike Bloys" userId="1248c4d8-7b2b-4b32-b8bd-163ae845f9bb" providerId="ADAL" clId="{749BC7F3-B375-468A-866B-2C90FB9831F9}" dt="2020-06-23T16:09:16.101" v="223" actId="20577"/>
          <ac:spMkLst>
            <pc:docMk/>
            <pc:sldMk cId="3720013636" sldId="281"/>
            <ac:spMk id="3" creationId="{D11E93B5-2523-406A-B12F-B2F7212F5010}"/>
          </ac:spMkLst>
        </pc:spChg>
        <pc:picChg chg="mod">
          <ac:chgData name="Mike Bloys" userId="1248c4d8-7b2b-4b32-b8bd-163ae845f9bb" providerId="ADAL" clId="{749BC7F3-B375-468A-866B-2C90FB9831F9}" dt="2020-06-23T16:09:07.351" v="221" actId="1076"/>
          <ac:picMkLst>
            <pc:docMk/>
            <pc:sldMk cId="3720013636" sldId="281"/>
            <ac:picMk id="5" creationId="{A685D516-F760-4406-8C8C-9B60BF4CC9D4}"/>
          </ac:picMkLst>
        </pc:picChg>
        <pc:picChg chg="add mod">
          <ac:chgData name="Mike Bloys" userId="1248c4d8-7b2b-4b32-b8bd-163ae845f9bb" providerId="ADAL" clId="{749BC7F3-B375-468A-866B-2C90FB9831F9}" dt="2020-06-23T16:08:59.808" v="220"/>
          <ac:picMkLst>
            <pc:docMk/>
            <pc:sldMk cId="3720013636" sldId="281"/>
            <ac:picMk id="6" creationId="{A2EB257C-BC9E-4F60-A1DE-B1AC0461BF33}"/>
          </ac:picMkLst>
        </pc:picChg>
        <pc:picChg chg="del">
          <ac:chgData name="Mike Bloys" userId="1248c4d8-7b2b-4b32-b8bd-163ae845f9bb" providerId="ADAL" clId="{749BC7F3-B375-468A-866B-2C90FB9831F9}" dt="2020-06-23T16:08:59.077" v="219" actId="478"/>
          <ac:picMkLst>
            <pc:docMk/>
            <pc:sldMk cId="3720013636" sldId="281"/>
            <ac:picMk id="7" creationId="{3FB265EE-7226-4717-B76D-2258DFED14AE}"/>
          </ac:picMkLst>
        </pc:picChg>
      </pc:sldChg>
      <pc:sldChg chg="modSp mod">
        <pc:chgData name="Mike Bloys" userId="1248c4d8-7b2b-4b32-b8bd-163ae845f9bb" providerId="ADAL" clId="{749BC7F3-B375-468A-866B-2C90FB9831F9}" dt="2020-06-23T15:55:25.531" v="122" actId="207"/>
        <pc:sldMkLst>
          <pc:docMk/>
          <pc:sldMk cId="4159379878" sldId="289"/>
        </pc:sldMkLst>
        <pc:spChg chg="mod">
          <ac:chgData name="Mike Bloys" userId="1248c4d8-7b2b-4b32-b8bd-163ae845f9bb" providerId="ADAL" clId="{749BC7F3-B375-468A-866B-2C90FB9831F9}" dt="2020-06-23T15:55:25.531" v="122" actId="207"/>
          <ac:spMkLst>
            <pc:docMk/>
            <pc:sldMk cId="4159379878" sldId="289"/>
            <ac:spMk id="3" creationId="{00000000-0000-0000-0000-000000000000}"/>
          </ac:spMkLst>
        </pc:spChg>
        <pc:graphicFrameChg chg="mod modGraphic">
          <ac:chgData name="Mike Bloys" userId="1248c4d8-7b2b-4b32-b8bd-163ae845f9bb" providerId="ADAL" clId="{749BC7F3-B375-468A-866B-2C90FB9831F9}" dt="2020-06-23T15:55:15.277" v="121"/>
          <ac:graphicFrameMkLst>
            <pc:docMk/>
            <pc:sldMk cId="4159379878" sldId="289"/>
            <ac:graphicFrameMk id="4" creationId="{00000000-0000-0000-0000-000000000000}"/>
          </ac:graphicFrameMkLst>
        </pc:graphicFrameChg>
      </pc:sldChg>
      <pc:sldChg chg="modSp">
        <pc:chgData name="Mike Bloys" userId="1248c4d8-7b2b-4b32-b8bd-163ae845f9bb" providerId="ADAL" clId="{749BC7F3-B375-468A-866B-2C90FB9831F9}" dt="2020-06-23T15:56:03.150" v="124" actId="207"/>
        <pc:sldMkLst>
          <pc:docMk/>
          <pc:sldMk cId="1905787487" sldId="291"/>
        </pc:sldMkLst>
        <pc:spChg chg="mod">
          <ac:chgData name="Mike Bloys" userId="1248c4d8-7b2b-4b32-b8bd-163ae845f9bb" providerId="ADAL" clId="{749BC7F3-B375-468A-866B-2C90FB9831F9}" dt="2020-06-23T15:56:03.150" v="124" actId="207"/>
          <ac:spMkLst>
            <pc:docMk/>
            <pc:sldMk cId="1905787487" sldId="291"/>
            <ac:spMk id="3" creationId="{00000000-0000-0000-0000-000000000000}"/>
          </ac:spMkLst>
        </pc:spChg>
      </pc:sldChg>
      <pc:sldChg chg="modSp">
        <pc:chgData name="Mike Bloys" userId="1248c4d8-7b2b-4b32-b8bd-163ae845f9bb" providerId="ADAL" clId="{749BC7F3-B375-468A-866B-2C90FB9831F9}" dt="2020-06-23T15:56:10.278" v="125" actId="207"/>
        <pc:sldMkLst>
          <pc:docMk/>
          <pc:sldMk cId="2338836256" sldId="292"/>
        </pc:sldMkLst>
        <pc:spChg chg="mod">
          <ac:chgData name="Mike Bloys" userId="1248c4d8-7b2b-4b32-b8bd-163ae845f9bb" providerId="ADAL" clId="{749BC7F3-B375-468A-866B-2C90FB9831F9}" dt="2020-06-23T15:56:10.278" v="125" actId="207"/>
          <ac:spMkLst>
            <pc:docMk/>
            <pc:sldMk cId="2338836256" sldId="292"/>
            <ac:spMk id="3" creationId="{00000000-0000-0000-0000-000000000000}"/>
          </ac:spMkLst>
        </pc:spChg>
      </pc:sldChg>
      <pc:sldChg chg="modSp">
        <pc:chgData name="Mike Bloys" userId="1248c4d8-7b2b-4b32-b8bd-163ae845f9bb" providerId="ADAL" clId="{749BC7F3-B375-468A-866B-2C90FB9831F9}" dt="2020-06-23T15:58:02.239" v="128" actId="207"/>
        <pc:sldMkLst>
          <pc:docMk/>
          <pc:sldMk cId="592901796" sldId="293"/>
        </pc:sldMkLst>
        <pc:spChg chg="mod">
          <ac:chgData name="Mike Bloys" userId="1248c4d8-7b2b-4b32-b8bd-163ae845f9bb" providerId="ADAL" clId="{749BC7F3-B375-468A-866B-2C90FB9831F9}" dt="2020-06-23T15:58:02.239" v="128" actId="207"/>
          <ac:spMkLst>
            <pc:docMk/>
            <pc:sldMk cId="592901796" sldId="293"/>
            <ac:spMk id="3" creationId="{00000000-0000-0000-0000-000000000000}"/>
          </ac:spMkLst>
        </pc:spChg>
      </pc:sldChg>
      <pc:sldChg chg="modSp mod">
        <pc:chgData name="Mike Bloys" userId="1248c4d8-7b2b-4b32-b8bd-163ae845f9bb" providerId="ADAL" clId="{749BC7F3-B375-468A-866B-2C90FB9831F9}" dt="2020-06-23T15:59:03.689" v="135" actId="572"/>
        <pc:sldMkLst>
          <pc:docMk/>
          <pc:sldMk cId="654542181" sldId="294"/>
        </pc:sldMkLst>
        <pc:spChg chg="mod">
          <ac:chgData name="Mike Bloys" userId="1248c4d8-7b2b-4b32-b8bd-163ae845f9bb" providerId="ADAL" clId="{749BC7F3-B375-468A-866B-2C90FB9831F9}" dt="2020-06-23T15:58:37.312" v="129" actId="207"/>
          <ac:spMkLst>
            <pc:docMk/>
            <pc:sldMk cId="654542181" sldId="294"/>
            <ac:spMk id="3" creationId="{57DDCEC8-ADC0-4EFD-8065-11D555CCEBF7}"/>
          </ac:spMkLst>
        </pc:spChg>
        <pc:graphicFrameChg chg="mod modGraphic">
          <ac:chgData name="Mike Bloys" userId="1248c4d8-7b2b-4b32-b8bd-163ae845f9bb" providerId="ADAL" clId="{749BC7F3-B375-468A-866B-2C90FB9831F9}" dt="2020-06-23T15:59:03.689" v="135" actId="572"/>
          <ac:graphicFrameMkLst>
            <pc:docMk/>
            <pc:sldMk cId="654542181" sldId="294"/>
            <ac:graphicFrameMk id="4" creationId="{08E3C4AF-6EF6-40B2-9E79-5DEE9310BBFB}"/>
          </ac:graphicFrameMkLst>
        </pc:graphicFrameChg>
      </pc:sldChg>
      <pc:sldChg chg="modSp mod">
        <pc:chgData name="Mike Bloys" userId="1248c4d8-7b2b-4b32-b8bd-163ae845f9bb" providerId="ADAL" clId="{749BC7F3-B375-468A-866B-2C90FB9831F9}" dt="2020-06-23T16:00:36.072" v="147"/>
        <pc:sldMkLst>
          <pc:docMk/>
          <pc:sldMk cId="4088690343" sldId="296"/>
        </pc:sldMkLst>
        <pc:graphicFrameChg chg="mod modGraphic">
          <ac:chgData name="Mike Bloys" userId="1248c4d8-7b2b-4b32-b8bd-163ae845f9bb" providerId="ADAL" clId="{749BC7F3-B375-468A-866B-2C90FB9831F9}" dt="2020-06-23T16:00:36.072" v="147"/>
          <ac:graphicFrameMkLst>
            <pc:docMk/>
            <pc:sldMk cId="4088690343" sldId="296"/>
            <ac:graphicFrameMk id="4" creationId="{9F708C40-FD14-44B3-85B7-51329AF23640}"/>
          </ac:graphicFrameMkLst>
        </pc:graphicFrameChg>
      </pc:sldChg>
      <pc:sldChg chg="modSp mod">
        <pc:chgData name="Mike Bloys" userId="1248c4d8-7b2b-4b32-b8bd-163ae845f9bb" providerId="ADAL" clId="{749BC7F3-B375-468A-866B-2C90FB9831F9}" dt="2020-06-23T16:05:48.200" v="193"/>
        <pc:sldMkLst>
          <pc:docMk/>
          <pc:sldMk cId="1669759249" sldId="297"/>
        </pc:sldMkLst>
        <pc:graphicFrameChg chg="mod modGraphic">
          <ac:chgData name="Mike Bloys" userId="1248c4d8-7b2b-4b32-b8bd-163ae845f9bb" providerId="ADAL" clId="{749BC7F3-B375-468A-866B-2C90FB9831F9}" dt="2020-06-23T16:05:48.200" v="193"/>
          <ac:graphicFrameMkLst>
            <pc:docMk/>
            <pc:sldMk cId="1669759249" sldId="297"/>
            <ac:graphicFrameMk id="4" creationId="{9F708C40-FD14-44B3-85B7-51329AF23640}"/>
          </ac:graphicFrameMkLst>
        </pc:graphicFrameChg>
      </pc:sldChg>
      <pc:sldChg chg="modSp">
        <pc:chgData name="Mike Bloys" userId="1248c4d8-7b2b-4b32-b8bd-163ae845f9bb" providerId="ADAL" clId="{749BC7F3-B375-468A-866B-2C90FB9831F9}" dt="2020-06-23T16:06:39.656" v="202" actId="572"/>
        <pc:sldMkLst>
          <pc:docMk/>
          <pc:sldMk cId="246723736" sldId="298"/>
        </pc:sldMkLst>
        <pc:graphicFrameChg chg="mod">
          <ac:chgData name="Mike Bloys" userId="1248c4d8-7b2b-4b32-b8bd-163ae845f9bb" providerId="ADAL" clId="{749BC7F3-B375-468A-866B-2C90FB9831F9}" dt="2020-06-23T16:06:39.656" v="202" actId="572"/>
          <ac:graphicFrameMkLst>
            <pc:docMk/>
            <pc:sldMk cId="246723736" sldId="298"/>
            <ac:graphicFrameMk id="4" creationId="{9F708C40-FD14-44B3-85B7-51329AF23640}"/>
          </ac:graphicFrameMkLst>
        </pc:graphicFrameChg>
      </pc:sldChg>
      <pc:sldChg chg="modSp mod">
        <pc:chgData name="Mike Bloys" userId="1248c4d8-7b2b-4b32-b8bd-163ae845f9bb" providerId="ADAL" clId="{749BC7F3-B375-468A-866B-2C90FB9831F9}" dt="2020-06-23T16:07:06.512" v="207" actId="572"/>
        <pc:sldMkLst>
          <pc:docMk/>
          <pc:sldMk cId="392849658" sldId="299"/>
        </pc:sldMkLst>
        <pc:graphicFrameChg chg="mod modGraphic">
          <ac:chgData name="Mike Bloys" userId="1248c4d8-7b2b-4b32-b8bd-163ae845f9bb" providerId="ADAL" clId="{749BC7F3-B375-468A-866B-2C90FB9831F9}" dt="2020-06-23T16:07:06.512" v="207" actId="572"/>
          <ac:graphicFrameMkLst>
            <pc:docMk/>
            <pc:sldMk cId="392849658" sldId="299"/>
            <ac:graphicFrameMk id="4" creationId="{9F708C40-FD14-44B3-85B7-51329AF23640}"/>
          </ac:graphicFrameMkLst>
        </pc:graphicFrameChg>
      </pc:sldChg>
      <pc:sldChg chg="modSp mod">
        <pc:chgData name="Mike Bloys" userId="1248c4d8-7b2b-4b32-b8bd-163ae845f9bb" providerId="ADAL" clId="{749BC7F3-B375-468A-866B-2C90FB9831F9}" dt="2020-06-23T16:06:08.153" v="196" actId="572"/>
        <pc:sldMkLst>
          <pc:docMk/>
          <pc:sldMk cId="967627982" sldId="300"/>
        </pc:sldMkLst>
        <pc:graphicFrameChg chg="mod modGraphic">
          <ac:chgData name="Mike Bloys" userId="1248c4d8-7b2b-4b32-b8bd-163ae845f9bb" providerId="ADAL" clId="{749BC7F3-B375-468A-866B-2C90FB9831F9}" dt="2020-06-23T16:06:08.153" v="196" actId="572"/>
          <ac:graphicFrameMkLst>
            <pc:docMk/>
            <pc:sldMk cId="967627982" sldId="300"/>
            <ac:graphicFrameMk id="37" creationId="{BA84697D-A2BC-4522-8611-3DA773314A84}"/>
          </ac:graphicFrameMkLst>
        </pc:graphicFrameChg>
      </pc:sldChg>
      <pc:sldChg chg="modSp mod">
        <pc:chgData name="Mike Bloys" userId="1248c4d8-7b2b-4b32-b8bd-163ae845f9bb" providerId="ADAL" clId="{749BC7F3-B375-468A-866B-2C90FB9831F9}" dt="2020-06-23T16:03:38.892" v="176" actId="207"/>
        <pc:sldMkLst>
          <pc:docMk/>
          <pc:sldMk cId="986872929" sldId="301"/>
        </pc:sldMkLst>
        <pc:graphicFrameChg chg="mod modGraphic">
          <ac:chgData name="Mike Bloys" userId="1248c4d8-7b2b-4b32-b8bd-163ae845f9bb" providerId="ADAL" clId="{749BC7F3-B375-468A-866B-2C90FB9831F9}" dt="2020-06-23T16:03:38.892" v="176" actId="207"/>
          <ac:graphicFrameMkLst>
            <pc:docMk/>
            <pc:sldMk cId="986872929" sldId="301"/>
            <ac:graphicFrameMk id="4" creationId="{9F708C40-FD14-44B3-85B7-51329AF23640}"/>
          </ac:graphicFrameMkLst>
        </pc:graphicFrameChg>
      </pc:sldChg>
      <pc:sldChg chg="modSp mod">
        <pc:chgData name="Mike Bloys" userId="1248c4d8-7b2b-4b32-b8bd-163ae845f9bb" providerId="ADAL" clId="{749BC7F3-B375-468A-866B-2C90FB9831F9}" dt="2020-06-23T16:03:51.237" v="177" actId="207"/>
        <pc:sldMkLst>
          <pc:docMk/>
          <pc:sldMk cId="2139514784" sldId="302"/>
        </pc:sldMkLst>
        <pc:graphicFrameChg chg="mod modGraphic">
          <ac:chgData name="Mike Bloys" userId="1248c4d8-7b2b-4b32-b8bd-163ae845f9bb" providerId="ADAL" clId="{749BC7F3-B375-468A-866B-2C90FB9831F9}" dt="2020-06-23T16:03:51.237" v="177" actId="207"/>
          <ac:graphicFrameMkLst>
            <pc:docMk/>
            <pc:sldMk cId="2139514784" sldId="302"/>
            <ac:graphicFrameMk id="4" creationId="{9F708C40-FD14-44B3-85B7-51329AF23640}"/>
          </ac:graphicFrameMkLst>
        </pc:graphicFrameChg>
      </pc:sldChg>
      <pc:sldChg chg="modSp mod">
        <pc:chgData name="Mike Bloys" userId="1248c4d8-7b2b-4b32-b8bd-163ae845f9bb" providerId="ADAL" clId="{749BC7F3-B375-468A-866B-2C90FB9831F9}" dt="2020-06-23T16:01:36.842" v="156"/>
        <pc:sldMkLst>
          <pc:docMk/>
          <pc:sldMk cId="2489527561" sldId="303"/>
        </pc:sldMkLst>
        <pc:graphicFrameChg chg="mod modGraphic">
          <ac:chgData name="Mike Bloys" userId="1248c4d8-7b2b-4b32-b8bd-163ae845f9bb" providerId="ADAL" clId="{749BC7F3-B375-468A-866B-2C90FB9831F9}" dt="2020-06-23T16:01:36.842" v="156"/>
          <ac:graphicFrameMkLst>
            <pc:docMk/>
            <pc:sldMk cId="2489527561" sldId="303"/>
            <ac:graphicFrameMk id="4" creationId="{9F708C40-FD14-44B3-85B7-51329AF23640}"/>
          </ac:graphicFrameMkLst>
        </pc:graphicFrameChg>
      </pc:sldChg>
      <pc:sldChg chg="delSp mod">
        <pc:chgData name="Mike Bloys" userId="1248c4d8-7b2b-4b32-b8bd-163ae845f9bb" providerId="ADAL" clId="{749BC7F3-B375-468A-866B-2C90FB9831F9}" dt="2020-06-23T16:09:25.318" v="224" actId="478"/>
        <pc:sldMkLst>
          <pc:docMk/>
          <pc:sldMk cId="2100363300" sldId="305"/>
        </pc:sldMkLst>
        <pc:picChg chg="del">
          <ac:chgData name="Mike Bloys" userId="1248c4d8-7b2b-4b32-b8bd-163ae845f9bb" providerId="ADAL" clId="{749BC7F3-B375-468A-866B-2C90FB9831F9}" dt="2020-06-23T16:09:25.318" v="224" actId="478"/>
          <ac:picMkLst>
            <pc:docMk/>
            <pc:sldMk cId="2100363300" sldId="305"/>
            <ac:picMk id="7" creationId="{3FB265EE-7226-4717-B76D-2258DFED14AE}"/>
          </ac:picMkLst>
        </pc:picChg>
      </pc:sldChg>
      <pc:sldMasterChg chg="modSldLayout sldLayoutOrd">
        <pc:chgData name="Mike Bloys" userId="1248c4d8-7b2b-4b32-b8bd-163ae845f9bb" providerId="ADAL" clId="{749BC7F3-B375-468A-866B-2C90FB9831F9}" dt="2020-06-23T15:43:50.057" v="73"/>
        <pc:sldMasterMkLst>
          <pc:docMk/>
          <pc:sldMasterMk cId="3316734550" sldId="2147483648"/>
        </pc:sldMasterMkLst>
        <pc:sldLayoutChg chg="addSp delSp modSp">
          <pc:chgData name="Mike Bloys" userId="1248c4d8-7b2b-4b32-b8bd-163ae845f9bb" providerId="ADAL" clId="{749BC7F3-B375-468A-866B-2C90FB9831F9}" dt="2020-06-23T15:36:25.444" v="2" actId="14826"/>
          <pc:sldLayoutMkLst>
            <pc:docMk/>
            <pc:sldMasterMk cId="3316734550" sldId="2147483648"/>
            <pc:sldLayoutMk cId="3886385901" sldId="2147483649"/>
          </pc:sldLayoutMkLst>
          <pc:grpChg chg="del">
            <ac:chgData name="Mike Bloys" userId="1248c4d8-7b2b-4b32-b8bd-163ae845f9bb" providerId="ADAL" clId="{749BC7F3-B375-468A-866B-2C90FB9831F9}" dt="2020-06-23T15:35:26.887" v="0" actId="478"/>
            <ac:grpSpMkLst>
              <pc:docMk/>
              <pc:sldMasterMk cId="3316734550" sldId="2147483648"/>
              <pc:sldLayoutMk cId="3886385901" sldId="2147483649"/>
              <ac:grpSpMk id="4" creationId="{F1BE54EE-F148-43ED-B369-410605A5783D}"/>
            </ac:grpSpMkLst>
          </pc:grpChg>
          <pc:picChg chg="del">
            <ac:chgData name="Mike Bloys" userId="1248c4d8-7b2b-4b32-b8bd-163ae845f9bb" providerId="ADAL" clId="{749BC7F3-B375-468A-866B-2C90FB9831F9}" dt="2020-06-23T15:35:26.887" v="0" actId="478"/>
            <ac:picMkLst>
              <pc:docMk/>
              <pc:sldMasterMk cId="3316734550" sldId="2147483648"/>
              <pc:sldLayoutMk cId="3886385901" sldId="2147483649"/>
              <ac:picMk id="3" creationId="{2B991DB5-51CE-4FD0-B49A-B22825469FF0}"/>
            </ac:picMkLst>
          </pc:picChg>
          <pc:picChg chg="add mod">
            <ac:chgData name="Mike Bloys" userId="1248c4d8-7b2b-4b32-b8bd-163ae845f9bb" providerId="ADAL" clId="{749BC7F3-B375-468A-866B-2C90FB9831F9}" dt="2020-06-23T15:36:25.444" v="2" actId="14826"/>
            <ac:picMkLst>
              <pc:docMk/>
              <pc:sldMasterMk cId="3316734550" sldId="2147483648"/>
              <pc:sldLayoutMk cId="3886385901" sldId="2147483649"/>
              <ac:picMk id="7" creationId="{E2281923-6D9B-40D0-AA34-A0DCB6775C8B}"/>
            </ac:picMkLst>
          </pc:picChg>
        </pc:sldLayoutChg>
        <pc:sldLayoutChg chg="addSp delSp modSp mod ord">
          <pc:chgData name="Mike Bloys" userId="1248c4d8-7b2b-4b32-b8bd-163ae845f9bb" providerId="ADAL" clId="{749BC7F3-B375-468A-866B-2C90FB9831F9}" dt="2020-06-23T15:42:12.501" v="53" actId="20578"/>
          <pc:sldLayoutMkLst>
            <pc:docMk/>
            <pc:sldMasterMk cId="3316734550" sldId="2147483648"/>
            <pc:sldLayoutMk cId="2849720375" sldId="2147483652"/>
          </pc:sldLayoutMkLst>
          <pc:spChg chg="mod">
            <ac:chgData name="Mike Bloys" userId="1248c4d8-7b2b-4b32-b8bd-163ae845f9bb" providerId="ADAL" clId="{749BC7F3-B375-468A-866B-2C90FB9831F9}" dt="2020-06-23T15:39:56.043" v="40" actId="207"/>
            <ac:spMkLst>
              <pc:docMk/>
              <pc:sldMasterMk cId="3316734550" sldId="2147483648"/>
              <pc:sldLayoutMk cId="2849720375" sldId="2147483652"/>
              <ac:spMk id="8" creationId="{00000000-0000-0000-0000-000000000000}"/>
            </ac:spMkLst>
          </pc:spChg>
          <pc:spChg chg="mod">
            <ac:chgData name="Mike Bloys" userId="1248c4d8-7b2b-4b32-b8bd-163ae845f9bb" providerId="ADAL" clId="{749BC7F3-B375-468A-866B-2C90FB9831F9}" dt="2020-06-23T15:38:37.255" v="36" actId="20577"/>
            <ac:spMkLst>
              <pc:docMk/>
              <pc:sldMasterMk cId="3316734550" sldId="2147483648"/>
              <pc:sldLayoutMk cId="2849720375" sldId="2147483652"/>
              <ac:spMk id="13" creationId="{7B73D186-A78E-4DCA-9231-AF124F5D39D0}"/>
            </ac:spMkLst>
          </pc:spChg>
          <pc:picChg chg="add mod ord">
            <ac:chgData name="Mike Bloys" userId="1248c4d8-7b2b-4b32-b8bd-163ae845f9bb" providerId="ADAL" clId="{749BC7F3-B375-468A-866B-2C90FB9831F9}" dt="2020-06-23T15:38:29.942" v="29" actId="167"/>
            <ac:picMkLst>
              <pc:docMk/>
              <pc:sldMasterMk cId="3316734550" sldId="2147483648"/>
              <pc:sldLayoutMk cId="2849720375" sldId="2147483652"/>
              <ac:picMk id="3" creationId="{B343BB54-021E-45CC-969F-C75885CD165D}"/>
            </ac:picMkLst>
          </pc:picChg>
          <pc:picChg chg="add mod">
            <ac:chgData name="Mike Bloys" userId="1248c4d8-7b2b-4b32-b8bd-163ae845f9bb" providerId="ADAL" clId="{749BC7F3-B375-468A-866B-2C90FB9831F9}" dt="2020-06-23T15:38:22.623" v="26"/>
            <ac:picMkLst>
              <pc:docMk/>
              <pc:sldMasterMk cId="3316734550" sldId="2147483648"/>
              <pc:sldLayoutMk cId="2849720375" sldId="2147483652"/>
              <ac:picMk id="10" creationId="{550E3933-F5FD-4E25-962E-2944CB4A79C4}"/>
            </ac:picMkLst>
          </pc:picChg>
          <pc:picChg chg="del mod">
            <ac:chgData name="Mike Bloys" userId="1248c4d8-7b2b-4b32-b8bd-163ae845f9bb" providerId="ADAL" clId="{749BC7F3-B375-468A-866B-2C90FB9831F9}" dt="2020-06-23T15:38:25.767" v="28" actId="478"/>
            <ac:picMkLst>
              <pc:docMk/>
              <pc:sldMasterMk cId="3316734550" sldId="2147483648"/>
              <pc:sldLayoutMk cId="2849720375" sldId="2147483652"/>
              <ac:picMk id="11" creationId="{00000000-0000-0000-0000-000000000000}"/>
            </ac:picMkLst>
          </pc:picChg>
          <pc:picChg chg="del">
            <ac:chgData name="Mike Bloys" userId="1248c4d8-7b2b-4b32-b8bd-163ae845f9bb" providerId="ADAL" clId="{749BC7F3-B375-468A-866B-2C90FB9831F9}" dt="2020-06-23T15:37:37.255" v="23" actId="478"/>
            <ac:picMkLst>
              <pc:docMk/>
              <pc:sldMasterMk cId="3316734550" sldId="2147483648"/>
              <pc:sldLayoutMk cId="2849720375" sldId="2147483652"/>
              <ac:picMk id="12" creationId="{C583EE8E-1C7D-455F-9C57-C42722562B0E}"/>
            </ac:picMkLst>
          </pc:picChg>
        </pc:sldLayoutChg>
        <pc:sldLayoutChg chg="addSp delSp modSp mod">
          <pc:chgData name="Mike Bloys" userId="1248c4d8-7b2b-4b32-b8bd-163ae845f9bb" providerId="ADAL" clId="{749BC7F3-B375-468A-866B-2C90FB9831F9}" dt="2020-06-23T15:42:37.213" v="57" actId="207"/>
          <pc:sldLayoutMkLst>
            <pc:docMk/>
            <pc:sldMasterMk cId="3316734550" sldId="2147483648"/>
            <pc:sldLayoutMk cId="4180777422" sldId="2147483653"/>
          </pc:sldLayoutMkLst>
          <pc:spChg chg="add mod">
            <ac:chgData name="Mike Bloys" userId="1248c4d8-7b2b-4b32-b8bd-163ae845f9bb" providerId="ADAL" clId="{749BC7F3-B375-468A-866B-2C90FB9831F9}" dt="2020-06-23T15:42:18.319" v="55"/>
            <ac:spMkLst>
              <pc:docMk/>
              <pc:sldMasterMk cId="3316734550" sldId="2147483648"/>
              <pc:sldLayoutMk cId="4180777422" sldId="2147483653"/>
              <ac:spMk id="9" creationId="{D00F981E-CDAB-4125-995D-F2E29D1A1048}"/>
            </ac:spMkLst>
          </pc:spChg>
          <pc:spChg chg="del">
            <ac:chgData name="Mike Bloys" userId="1248c4d8-7b2b-4b32-b8bd-163ae845f9bb" providerId="ADAL" clId="{749BC7F3-B375-468A-866B-2C90FB9831F9}" dt="2020-06-23T15:42:17.753" v="54" actId="478"/>
            <ac:spMkLst>
              <pc:docMk/>
              <pc:sldMasterMk cId="3316734550" sldId="2147483648"/>
              <pc:sldLayoutMk cId="4180777422" sldId="2147483653"/>
              <ac:spMk id="11" creationId="{02A6A294-0998-4AA5-836B-9F3D4D0093E1}"/>
            </ac:spMkLst>
          </pc:spChg>
          <pc:spChg chg="mod">
            <ac:chgData name="Mike Bloys" userId="1248c4d8-7b2b-4b32-b8bd-163ae845f9bb" providerId="ADAL" clId="{749BC7F3-B375-468A-866B-2C90FB9831F9}" dt="2020-06-23T15:42:37.213" v="57" actId="207"/>
            <ac:spMkLst>
              <pc:docMk/>
              <pc:sldMasterMk cId="3316734550" sldId="2147483648"/>
              <pc:sldLayoutMk cId="4180777422" sldId="2147483653"/>
              <ac:spMk id="18" creationId="{00000000-0000-0000-0000-000000000000}"/>
            </ac:spMkLst>
          </pc:spChg>
          <pc:picChg chg="del">
            <ac:chgData name="Mike Bloys" userId="1248c4d8-7b2b-4b32-b8bd-163ae845f9bb" providerId="ADAL" clId="{749BC7F3-B375-468A-866B-2C90FB9831F9}" dt="2020-06-23T15:42:17.753" v="54" actId="478"/>
            <ac:picMkLst>
              <pc:docMk/>
              <pc:sldMasterMk cId="3316734550" sldId="2147483648"/>
              <pc:sldLayoutMk cId="4180777422" sldId="2147483653"/>
              <ac:picMk id="7" creationId="{00000000-0000-0000-0000-000000000000}"/>
            </ac:picMkLst>
          </pc:picChg>
          <pc:picChg chg="add mod">
            <ac:chgData name="Mike Bloys" userId="1248c4d8-7b2b-4b32-b8bd-163ae845f9bb" providerId="ADAL" clId="{749BC7F3-B375-468A-866B-2C90FB9831F9}" dt="2020-06-23T15:42:18.319" v="55"/>
            <ac:picMkLst>
              <pc:docMk/>
              <pc:sldMasterMk cId="3316734550" sldId="2147483648"/>
              <pc:sldLayoutMk cId="4180777422" sldId="2147483653"/>
              <ac:picMk id="8" creationId="{8F146799-2150-4B66-A116-F73E34BD16ED}"/>
            </ac:picMkLst>
          </pc:picChg>
          <pc:picChg chg="del">
            <ac:chgData name="Mike Bloys" userId="1248c4d8-7b2b-4b32-b8bd-163ae845f9bb" providerId="ADAL" clId="{749BC7F3-B375-468A-866B-2C90FB9831F9}" dt="2020-06-23T15:42:17.753" v="54" actId="478"/>
            <ac:picMkLst>
              <pc:docMk/>
              <pc:sldMasterMk cId="3316734550" sldId="2147483648"/>
              <pc:sldLayoutMk cId="4180777422" sldId="2147483653"/>
              <ac:picMk id="10" creationId="{5FA94D95-8BFC-48FE-BE5C-428542A7A8D9}"/>
            </ac:picMkLst>
          </pc:picChg>
          <pc:picChg chg="add mod">
            <ac:chgData name="Mike Bloys" userId="1248c4d8-7b2b-4b32-b8bd-163ae845f9bb" providerId="ADAL" clId="{749BC7F3-B375-468A-866B-2C90FB9831F9}" dt="2020-06-23T15:42:18.319" v="55"/>
            <ac:picMkLst>
              <pc:docMk/>
              <pc:sldMasterMk cId="3316734550" sldId="2147483648"/>
              <pc:sldLayoutMk cId="4180777422" sldId="2147483653"/>
              <ac:picMk id="12" creationId="{48311657-0B30-4BDE-91B4-2F69442EB659}"/>
            </ac:picMkLst>
          </pc:picChg>
        </pc:sldLayoutChg>
        <pc:sldLayoutChg chg="addSp delSp modSp mod">
          <pc:chgData name="Mike Bloys" userId="1248c4d8-7b2b-4b32-b8bd-163ae845f9bb" providerId="ADAL" clId="{749BC7F3-B375-468A-866B-2C90FB9831F9}" dt="2020-06-23T15:43:22.252" v="66" actId="207"/>
          <pc:sldLayoutMkLst>
            <pc:docMk/>
            <pc:sldMasterMk cId="3316734550" sldId="2147483648"/>
            <pc:sldLayoutMk cId="2400860605" sldId="2147483655"/>
          </pc:sldLayoutMkLst>
          <pc:spChg chg="del">
            <ac:chgData name="Mike Bloys" userId="1248c4d8-7b2b-4b32-b8bd-163ae845f9bb" providerId="ADAL" clId="{749BC7F3-B375-468A-866B-2C90FB9831F9}" dt="2020-06-23T15:43:07.799" v="62" actId="478"/>
            <ac:spMkLst>
              <pc:docMk/>
              <pc:sldMasterMk cId="3316734550" sldId="2147483648"/>
              <pc:sldLayoutMk cId="2400860605" sldId="2147483655"/>
              <ac:spMk id="8" creationId="{FF81EAB0-9346-48E9-92DC-DEC184510404}"/>
            </ac:spMkLst>
          </pc:spChg>
          <pc:spChg chg="add mod">
            <ac:chgData name="Mike Bloys" userId="1248c4d8-7b2b-4b32-b8bd-163ae845f9bb" providerId="ADAL" clId="{749BC7F3-B375-468A-866B-2C90FB9831F9}" dt="2020-06-23T15:43:08.374" v="63"/>
            <ac:spMkLst>
              <pc:docMk/>
              <pc:sldMasterMk cId="3316734550" sldId="2147483648"/>
              <pc:sldLayoutMk cId="2400860605" sldId="2147483655"/>
              <ac:spMk id="10" creationId="{D35A0E22-2805-4E16-9132-3571D37B2BF7}"/>
            </ac:spMkLst>
          </pc:spChg>
          <pc:spChg chg="mod">
            <ac:chgData name="Mike Bloys" userId="1248c4d8-7b2b-4b32-b8bd-163ae845f9bb" providerId="ADAL" clId="{749BC7F3-B375-468A-866B-2C90FB9831F9}" dt="2020-06-23T15:43:22.252" v="66" actId="207"/>
            <ac:spMkLst>
              <pc:docMk/>
              <pc:sldMasterMk cId="3316734550" sldId="2147483648"/>
              <pc:sldLayoutMk cId="2400860605" sldId="2147483655"/>
              <ac:spMk id="17" creationId="{00000000-0000-0000-0000-000000000000}"/>
            </ac:spMkLst>
          </pc:spChg>
          <pc:picChg chg="del">
            <ac:chgData name="Mike Bloys" userId="1248c4d8-7b2b-4b32-b8bd-163ae845f9bb" providerId="ADAL" clId="{749BC7F3-B375-468A-866B-2C90FB9831F9}" dt="2020-06-23T15:43:07.799" v="62" actId="478"/>
            <ac:picMkLst>
              <pc:docMk/>
              <pc:sldMasterMk cId="3316734550" sldId="2147483648"/>
              <pc:sldLayoutMk cId="2400860605" sldId="2147483655"/>
              <ac:picMk id="7" creationId="{D2D9A2FE-78FB-466A-8FFD-0EDE80B3425A}"/>
            </ac:picMkLst>
          </pc:picChg>
          <pc:picChg chg="add mod">
            <ac:chgData name="Mike Bloys" userId="1248c4d8-7b2b-4b32-b8bd-163ae845f9bb" providerId="ADAL" clId="{749BC7F3-B375-468A-866B-2C90FB9831F9}" dt="2020-06-23T15:43:08.374" v="63"/>
            <ac:picMkLst>
              <pc:docMk/>
              <pc:sldMasterMk cId="3316734550" sldId="2147483648"/>
              <pc:sldLayoutMk cId="2400860605" sldId="2147483655"/>
              <ac:picMk id="9" creationId="{4BAEBBD9-383C-4A5C-B990-4D90A4847ADD}"/>
            </ac:picMkLst>
          </pc:picChg>
          <pc:picChg chg="add del mod">
            <ac:chgData name="Mike Bloys" userId="1248c4d8-7b2b-4b32-b8bd-163ae845f9bb" providerId="ADAL" clId="{749BC7F3-B375-468A-866B-2C90FB9831F9}" dt="2020-06-23T15:43:10.961" v="64" actId="478"/>
            <ac:picMkLst>
              <pc:docMk/>
              <pc:sldMasterMk cId="3316734550" sldId="2147483648"/>
              <pc:sldLayoutMk cId="2400860605" sldId="2147483655"/>
              <ac:picMk id="11" creationId="{4C9C2AE7-FACA-4160-AA7E-508C52D3EFEA}"/>
            </ac:picMkLst>
          </pc:picChg>
        </pc:sldLayoutChg>
        <pc:sldLayoutChg chg="addSp delSp modSp mod">
          <pc:chgData name="Mike Bloys" userId="1248c4d8-7b2b-4b32-b8bd-163ae845f9bb" providerId="ADAL" clId="{749BC7F3-B375-468A-866B-2C90FB9831F9}" dt="2020-06-23T15:43:40.532" v="71" actId="207"/>
          <pc:sldLayoutMkLst>
            <pc:docMk/>
            <pc:sldMasterMk cId="3316734550" sldId="2147483648"/>
            <pc:sldLayoutMk cId="3315833090" sldId="2147483656"/>
          </pc:sldLayoutMkLst>
          <pc:spChg chg="add mod">
            <ac:chgData name="Mike Bloys" userId="1248c4d8-7b2b-4b32-b8bd-163ae845f9bb" providerId="ADAL" clId="{749BC7F3-B375-468A-866B-2C90FB9831F9}" dt="2020-06-23T15:43:32.680" v="68"/>
            <ac:spMkLst>
              <pc:docMk/>
              <pc:sldMasterMk cId="3316734550" sldId="2147483648"/>
              <pc:sldLayoutMk cId="3315833090" sldId="2147483656"/>
              <ac:spMk id="7" creationId="{5E5294C1-C506-47EC-B66F-B08587ABF23D}"/>
            </ac:spMkLst>
          </pc:spChg>
          <pc:spChg chg="del">
            <ac:chgData name="Mike Bloys" userId="1248c4d8-7b2b-4b32-b8bd-163ae845f9bb" providerId="ADAL" clId="{749BC7F3-B375-468A-866B-2C90FB9831F9}" dt="2020-06-23T15:43:32.006" v="67" actId="478"/>
            <ac:spMkLst>
              <pc:docMk/>
              <pc:sldMasterMk cId="3316734550" sldId="2147483648"/>
              <pc:sldLayoutMk cId="3315833090" sldId="2147483656"/>
              <ac:spMk id="9" creationId="{16727267-9D29-4C03-BEEA-DA3E2710E2D5}"/>
            </ac:spMkLst>
          </pc:spChg>
          <pc:spChg chg="mod">
            <ac:chgData name="Mike Bloys" userId="1248c4d8-7b2b-4b32-b8bd-163ae845f9bb" providerId="ADAL" clId="{749BC7F3-B375-468A-866B-2C90FB9831F9}" dt="2020-06-23T15:43:40.532" v="71" actId="207"/>
            <ac:spMkLst>
              <pc:docMk/>
              <pc:sldMasterMk cId="3316734550" sldId="2147483648"/>
              <pc:sldLayoutMk cId="3315833090" sldId="2147483656"/>
              <ac:spMk id="16" creationId="{00000000-0000-0000-0000-000000000000}"/>
            </ac:spMkLst>
          </pc:spChg>
          <pc:picChg chg="add mod">
            <ac:chgData name="Mike Bloys" userId="1248c4d8-7b2b-4b32-b8bd-163ae845f9bb" providerId="ADAL" clId="{749BC7F3-B375-468A-866B-2C90FB9831F9}" dt="2020-06-23T15:43:32.680" v="68"/>
            <ac:picMkLst>
              <pc:docMk/>
              <pc:sldMasterMk cId="3316734550" sldId="2147483648"/>
              <pc:sldLayoutMk cId="3315833090" sldId="2147483656"/>
              <ac:picMk id="6" creationId="{AAFA5383-0438-44A5-8C15-D085697DE576}"/>
            </ac:picMkLst>
          </pc:picChg>
          <pc:picChg chg="del">
            <ac:chgData name="Mike Bloys" userId="1248c4d8-7b2b-4b32-b8bd-163ae845f9bb" providerId="ADAL" clId="{749BC7F3-B375-468A-866B-2C90FB9831F9}" dt="2020-06-23T15:43:32.006" v="67" actId="478"/>
            <ac:picMkLst>
              <pc:docMk/>
              <pc:sldMasterMk cId="3316734550" sldId="2147483648"/>
              <pc:sldLayoutMk cId="3315833090" sldId="2147483656"/>
              <ac:picMk id="8" creationId="{EAA9CC42-B101-45C2-A616-951676C2C1AC}"/>
            </ac:picMkLst>
          </pc:picChg>
          <pc:picChg chg="add del mod">
            <ac:chgData name="Mike Bloys" userId="1248c4d8-7b2b-4b32-b8bd-163ae845f9bb" providerId="ADAL" clId="{749BC7F3-B375-468A-866B-2C90FB9831F9}" dt="2020-06-23T15:43:34.472" v="69" actId="478"/>
            <ac:picMkLst>
              <pc:docMk/>
              <pc:sldMasterMk cId="3316734550" sldId="2147483648"/>
              <pc:sldLayoutMk cId="3315833090" sldId="2147483656"/>
              <ac:picMk id="10" creationId="{F8A0F0C6-9E9D-475E-A825-46537DCFB536}"/>
            </ac:picMkLst>
          </pc:picChg>
        </pc:sldLayoutChg>
        <pc:sldLayoutChg chg="addSp delSp modSp mod setBg">
          <pc:chgData name="Mike Bloys" userId="1248c4d8-7b2b-4b32-b8bd-163ae845f9bb" providerId="ADAL" clId="{749BC7F3-B375-468A-866B-2C90FB9831F9}" dt="2020-06-23T15:41:19.991" v="52" actId="478"/>
          <pc:sldLayoutMkLst>
            <pc:docMk/>
            <pc:sldMasterMk cId="3316734550" sldId="2147483648"/>
            <pc:sldLayoutMk cId="2350194406" sldId="2147483665"/>
          </pc:sldLayoutMkLst>
          <pc:spChg chg="add del mod">
            <ac:chgData name="Mike Bloys" userId="1248c4d8-7b2b-4b32-b8bd-163ae845f9bb" providerId="ADAL" clId="{749BC7F3-B375-468A-866B-2C90FB9831F9}" dt="2020-06-23T15:41:19.991" v="52" actId="478"/>
            <ac:spMkLst>
              <pc:docMk/>
              <pc:sldMasterMk cId="3316734550" sldId="2147483648"/>
              <pc:sldLayoutMk cId="2350194406" sldId="2147483665"/>
              <ac:spMk id="6" creationId="{1DA3D60E-52D1-46DB-B32A-0F98D8E66550}"/>
            </ac:spMkLst>
          </pc:spChg>
          <pc:cxnChg chg="mod">
            <ac:chgData name="Mike Bloys" userId="1248c4d8-7b2b-4b32-b8bd-163ae845f9bb" providerId="ADAL" clId="{749BC7F3-B375-468A-866B-2C90FB9831F9}" dt="2020-06-23T15:41:18.642" v="51" actId="14100"/>
            <ac:cxnSpMkLst>
              <pc:docMk/>
              <pc:sldMasterMk cId="3316734550" sldId="2147483648"/>
              <pc:sldLayoutMk cId="2350194406" sldId="2147483665"/>
              <ac:cxnSpMk id="8" creationId="{00000000-0000-0000-0000-000000000000}"/>
            </ac:cxnSpMkLst>
          </pc:cxnChg>
        </pc:sldLayoutChg>
        <pc:sldLayoutChg chg="modSp mod setBg">
          <pc:chgData name="Mike Bloys" userId="1248c4d8-7b2b-4b32-b8bd-163ae845f9bb" providerId="ADAL" clId="{749BC7F3-B375-468A-866B-2C90FB9831F9}" dt="2020-06-23T15:40:26.858" v="43" actId="692"/>
          <pc:sldLayoutMkLst>
            <pc:docMk/>
            <pc:sldMasterMk cId="3316734550" sldId="2147483648"/>
            <pc:sldLayoutMk cId="633992276" sldId="2147483666"/>
          </pc:sldLayoutMkLst>
          <pc:cxnChg chg="mod">
            <ac:chgData name="Mike Bloys" userId="1248c4d8-7b2b-4b32-b8bd-163ae845f9bb" providerId="ADAL" clId="{749BC7F3-B375-468A-866B-2C90FB9831F9}" dt="2020-06-23T15:40:26.858" v="43" actId="692"/>
            <ac:cxnSpMkLst>
              <pc:docMk/>
              <pc:sldMasterMk cId="3316734550" sldId="2147483648"/>
              <pc:sldLayoutMk cId="633992276" sldId="2147483666"/>
              <ac:cxnSpMk id="9" creationId="{00000000-0000-0000-0000-000000000000}"/>
            </ac:cxnSpMkLst>
          </pc:cxnChg>
        </pc:sldLayoutChg>
        <pc:sldLayoutChg chg="addSp delSp modSp mod">
          <pc:chgData name="Mike Bloys" userId="1248c4d8-7b2b-4b32-b8bd-163ae845f9bb" providerId="ADAL" clId="{749BC7F3-B375-468A-866B-2C90FB9831F9}" dt="2020-06-23T15:43:50.057" v="73"/>
          <pc:sldLayoutMkLst>
            <pc:docMk/>
            <pc:sldMasterMk cId="3316734550" sldId="2147483648"/>
            <pc:sldLayoutMk cId="1268638102" sldId="2147483667"/>
          </pc:sldLayoutMkLst>
          <pc:spChg chg="add mod">
            <ac:chgData name="Mike Bloys" userId="1248c4d8-7b2b-4b32-b8bd-163ae845f9bb" providerId="ADAL" clId="{749BC7F3-B375-468A-866B-2C90FB9831F9}" dt="2020-06-23T15:43:50.057" v="73"/>
            <ac:spMkLst>
              <pc:docMk/>
              <pc:sldMasterMk cId="3316734550" sldId="2147483648"/>
              <pc:sldLayoutMk cId="1268638102" sldId="2147483667"/>
              <ac:spMk id="9" creationId="{8BD033CB-B1B9-4CD9-B8AC-86FC4D09B937}"/>
            </ac:spMkLst>
          </pc:spChg>
          <pc:spChg chg="del">
            <ac:chgData name="Mike Bloys" userId="1248c4d8-7b2b-4b32-b8bd-163ae845f9bb" providerId="ADAL" clId="{749BC7F3-B375-468A-866B-2C90FB9831F9}" dt="2020-06-23T15:43:49.462" v="72" actId="478"/>
            <ac:spMkLst>
              <pc:docMk/>
              <pc:sldMasterMk cId="3316734550" sldId="2147483648"/>
              <pc:sldLayoutMk cId="1268638102" sldId="2147483667"/>
              <ac:spMk id="11" creationId="{92392174-D54B-4EC1-AFB6-8345AFE328D6}"/>
            </ac:spMkLst>
          </pc:spChg>
          <pc:picChg chg="del">
            <ac:chgData name="Mike Bloys" userId="1248c4d8-7b2b-4b32-b8bd-163ae845f9bb" providerId="ADAL" clId="{749BC7F3-B375-468A-866B-2C90FB9831F9}" dt="2020-06-23T15:43:49.462" v="72" actId="478"/>
            <ac:picMkLst>
              <pc:docMk/>
              <pc:sldMasterMk cId="3316734550" sldId="2147483648"/>
              <pc:sldLayoutMk cId="1268638102" sldId="2147483667"/>
              <ac:picMk id="6" creationId="{3E6F4239-340F-4ABD-9188-722ABB77DFCC}"/>
            </ac:picMkLst>
          </pc:picChg>
          <pc:picChg chg="add mod">
            <ac:chgData name="Mike Bloys" userId="1248c4d8-7b2b-4b32-b8bd-163ae845f9bb" providerId="ADAL" clId="{749BC7F3-B375-468A-866B-2C90FB9831F9}" dt="2020-06-23T15:43:50.057" v="73"/>
            <ac:picMkLst>
              <pc:docMk/>
              <pc:sldMasterMk cId="3316734550" sldId="2147483648"/>
              <pc:sldLayoutMk cId="1268638102" sldId="2147483667"/>
              <ac:picMk id="8" creationId="{DFB9295E-9902-4435-9695-A0E8E660273D}"/>
            </ac:picMkLst>
          </pc:picChg>
          <pc:picChg chg="del">
            <ac:chgData name="Mike Bloys" userId="1248c4d8-7b2b-4b32-b8bd-163ae845f9bb" providerId="ADAL" clId="{749BC7F3-B375-468A-866B-2C90FB9831F9}" dt="2020-06-23T15:43:49.462" v="72" actId="478"/>
            <ac:picMkLst>
              <pc:docMk/>
              <pc:sldMasterMk cId="3316734550" sldId="2147483648"/>
              <pc:sldLayoutMk cId="1268638102" sldId="2147483667"/>
              <ac:picMk id="10" creationId="{00000000-0000-0000-0000-000000000000}"/>
            </ac:picMkLst>
          </pc:picChg>
          <pc:picChg chg="add mod">
            <ac:chgData name="Mike Bloys" userId="1248c4d8-7b2b-4b32-b8bd-163ae845f9bb" providerId="ADAL" clId="{749BC7F3-B375-468A-866B-2C90FB9831F9}" dt="2020-06-23T15:43:50.057" v="73"/>
            <ac:picMkLst>
              <pc:docMk/>
              <pc:sldMasterMk cId="3316734550" sldId="2147483648"/>
              <pc:sldLayoutMk cId="1268638102" sldId="2147483667"/>
              <ac:picMk id="12" creationId="{CF744958-034B-4DA7-8C80-D20338D050FE}"/>
            </ac:picMkLst>
          </pc:picChg>
        </pc:sldLayoutChg>
        <pc:sldLayoutChg chg="addSp delSp modSp mod">
          <pc:chgData name="Mike Bloys" userId="1248c4d8-7b2b-4b32-b8bd-163ae845f9bb" providerId="ADAL" clId="{749BC7F3-B375-468A-866B-2C90FB9831F9}" dt="2020-06-23T15:42:55.411" v="61" actId="207"/>
          <pc:sldLayoutMkLst>
            <pc:docMk/>
            <pc:sldMasterMk cId="3316734550" sldId="2147483648"/>
            <pc:sldLayoutMk cId="1973680059" sldId="2147483668"/>
          </pc:sldLayoutMkLst>
          <pc:spChg chg="del">
            <ac:chgData name="Mike Bloys" userId="1248c4d8-7b2b-4b32-b8bd-163ae845f9bb" providerId="ADAL" clId="{749BC7F3-B375-468A-866B-2C90FB9831F9}" dt="2020-06-23T15:42:48.695" v="58" actId="478"/>
            <ac:spMkLst>
              <pc:docMk/>
              <pc:sldMasterMk cId="3316734550" sldId="2147483648"/>
              <pc:sldLayoutMk cId="1973680059" sldId="2147483668"/>
              <ac:spMk id="11" creationId="{02A6A294-0998-4AA5-836B-9F3D4D0093E1}"/>
            </ac:spMkLst>
          </pc:spChg>
          <pc:spChg chg="add mod">
            <ac:chgData name="Mike Bloys" userId="1248c4d8-7b2b-4b32-b8bd-163ae845f9bb" providerId="ADAL" clId="{749BC7F3-B375-468A-866B-2C90FB9831F9}" dt="2020-06-23T15:42:49.294" v="59"/>
            <ac:spMkLst>
              <pc:docMk/>
              <pc:sldMasterMk cId="3316734550" sldId="2147483648"/>
              <pc:sldLayoutMk cId="1973680059" sldId="2147483668"/>
              <ac:spMk id="12" creationId="{E5B4244C-C293-4879-9989-56C64BA4114D}"/>
            </ac:spMkLst>
          </pc:spChg>
          <pc:spChg chg="mod">
            <ac:chgData name="Mike Bloys" userId="1248c4d8-7b2b-4b32-b8bd-163ae845f9bb" providerId="ADAL" clId="{749BC7F3-B375-468A-866B-2C90FB9831F9}" dt="2020-06-23T15:42:55.411" v="61" actId="207"/>
            <ac:spMkLst>
              <pc:docMk/>
              <pc:sldMasterMk cId="3316734550" sldId="2147483648"/>
              <pc:sldLayoutMk cId="1973680059" sldId="2147483668"/>
              <ac:spMk id="18" creationId="{00000000-0000-0000-0000-000000000000}"/>
            </ac:spMkLst>
          </pc:spChg>
          <pc:picChg chg="del">
            <ac:chgData name="Mike Bloys" userId="1248c4d8-7b2b-4b32-b8bd-163ae845f9bb" providerId="ADAL" clId="{749BC7F3-B375-468A-866B-2C90FB9831F9}" dt="2020-06-23T15:42:48.695" v="58" actId="478"/>
            <ac:picMkLst>
              <pc:docMk/>
              <pc:sldMasterMk cId="3316734550" sldId="2147483648"/>
              <pc:sldLayoutMk cId="1973680059" sldId="2147483668"/>
              <ac:picMk id="7" creationId="{00000000-0000-0000-0000-000000000000}"/>
            </ac:picMkLst>
          </pc:picChg>
          <pc:picChg chg="add mod">
            <ac:chgData name="Mike Bloys" userId="1248c4d8-7b2b-4b32-b8bd-163ae845f9bb" providerId="ADAL" clId="{749BC7F3-B375-468A-866B-2C90FB9831F9}" dt="2020-06-23T15:42:49.294" v="59"/>
            <ac:picMkLst>
              <pc:docMk/>
              <pc:sldMasterMk cId="3316734550" sldId="2147483648"/>
              <pc:sldLayoutMk cId="1973680059" sldId="2147483668"/>
              <ac:picMk id="9" creationId="{A7C6C5D7-B2FF-4410-AC8E-EDF7353BBCB4}"/>
            </ac:picMkLst>
          </pc:picChg>
          <pc:picChg chg="del">
            <ac:chgData name="Mike Bloys" userId="1248c4d8-7b2b-4b32-b8bd-163ae845f9bb" providerId="ADAL" clId="{749BC7F3-B375-468A-866B-2C90FB9831F9}" dt="2020-06-23T15:42:48.695" v="58" actId="478"/>
            <ac:picMkLst>
              <pc:docMk/>
              <pc:sldMasterMk cId="3316734550" sldId="2147483648"/>
              <pc:sldLayoutMk cId="1973680059" sldId="2147483668"/>
              <ac:picMk id="10" creationId="{5FA94D95-8BFC-48FE-BE5C-428542A7A8D9}"/>
            </ac:picMkLst>
          </pc:picChg>
          <pc:picChg chg="add mod">
            <ac:chgData name="Mike Bloys" userId="1248c4d8-7b2b-4b32-b8bd-163ae845f9bb" providerId="ADAL" clId="{749BC7F3-B375-468A-866B-2C90FB9831F9}" dt="2020-06-23T15:42:49.294" v="59"/>
            <ac:picMkLst>
              <pc:docMk/>
              <pc:sldMasterMk cId="3316734550" sldId="2147483648"/>
              <pc:sldLayoutMk cId="1973680059" sldId="2147483668"/>
              <ac:picMk id="13" creationId="{03A92F76-DF1C-423D-A3FF-5DBD15DD8CAD}"/>
            </ac:picMkLst>
          </pc:picChg>
        </pc:sldLayoutChg>
      </pc:sldMasterChg>
    </pc:docChg>
  </pc:docChgLst>
  <pc:docChgLst>
    <pc:chgData name="Mike Bloys" userId="1248c4d8-7b2b-4b32-b8bd-163ae845f9bb" providerId="ADAL" clId="{BA1E88E6-2938-0245-812A-C6C3F016ED5E}"/>
    <pc:docChg chg="undo custSel modSld modMainMaster">
      <pc:chgData name="Mike Bloys" userId="1248c4d8-7b2b-4b32-b8bd-163ae845f9bb" providerId="ADAL" clId="{BA1E88E6-2938-0245-812A-C6C3F016ED5E}" dt="2021-07-26T10:28:55.964" v="188"/>
      <pc:docMkLst>
        <pc:docMk/>
      </pc:docMkLst>
      <pc:sldChg chg="addSp delSp modSp mod chgLayout">
        <pc:chgData name="Mike Bloys" userId="1248c4d8-7b2b-4b32-b8bd-163ae845f9bb" providerId="ADAL" clId="{BA1E88E6-2938-0245-812A-C6C3F016ED5E}" dt="2021-07-26T10:01:51.145" v="68" actId="948"/>
        <pc:sldMkLst>
          <pc:docMk/>
          <pc:sldMk cId="389929635" sldId="261"/>
        </pc:sldMkLst>
        <pc:spChg chg="add del mod">
          <ac:chgData name="Mike Bloys" userId="1248c4d8-7b2b-4b32-b8bd-163ae845f9bb" providerId="ADAL" clId="{BA1E88E6-2938-0245-812A-C6C3F016ED5E}" dt="2021-07-26T10:00:51.962" v="63" actId="6264"/>
          <ac:spMkLst>
            <pc:docMk/>
            <pc:sldMk cId="389929635" sldId="261"/>
            <ac:spMk id="2" creationId="{097E6619-C6CA-9F4A-9603-EF877AA4920B}"/>
          </ac:spMkLst>
        </pc:spChg>
        <pc:spChg chg="mod ord">
          <ac:chgData name="Mike Bloys" userId="1248c4d8-7b2b-4b32-b8bd-163ae845f9bb" providerId="ADAL" clId="{BA1E88E6-2938-0245-812A-C6C3F016ED5E}" dt="2021-07-26T10:01:51.145" v="68" actId="948"/>
          <ac:spMkLst>
            <pc:docMk/>
            <pc:sldMk cId="389929635" sldId="261"/>
            <ac:spMk id="3" creationId="{00000000-0000-0000-0000-000000000000}"/>
          </ac:spMkLst>
        </pc:spChg>
        <pc:spChg chg="mod ord">
          <ac:chgData name="Mike Bloys" userId="1248c4d8-7b2b-4b32-b8bd-163ae845f9bb" providerId="ADAL" clId="{BA1E88E6-2938-0245-812A-C6C3F016ED5E}" dt="2021-07-26T10:00:51.962" v="63" actId="6264"/>
          <ac:spMkLst>
            <pc:docMk/>
            <pc:sldMk cId="389929635" sldId="261"/>
            <ac:spMk id="4" creationId="{00000000-0000-0000-0000-000000000000}"/>
          </ac:spMkLst>
        </pc:spChg>
        <pc:spChg chg="add del mod">
          <ac:chgData name="Mike Bloys" userId="1248c4d8-7b2b-4b32-b8bd-163ae845f9bb" providerId="ADAL" clId="{BA1E88E6-2938-0245-812A-C6C3F016ED5E}" dt="2021-07-26T10:00:51.962" v="63" actId="6264"/>
          <ac:spMkLst>
            <pc:docMk/>
            <pc:sldMk cId="389929635" sldId="261"/>
            <ac:spMk id="5" creationId="{186B8FFE-5E06-2F44-8111-EA0EE6FA37AD}"/>
          </ac:spMkLst>
        </pc:spChg>
      </pc:sldChg>
      <pc:sldChg chg="modSp mod">
        <pc:chgData name="Mike Bloys" userId="1248c4d8-7b2b-4b32-b8bd-163ae845f9bb" providerId="ADAL" clId="{BA1E88E6-2938-0245-812A-C6C3F016ED5E}" dt="2021-07-26T10:03:34.854" v="78" actId="207"/>
        <pc:sldMkLst>
          <pc:docMk/>
          <pc:sldMk cId="4226799657" sldId="264"/>
        </pc:sldMkLst>
        <pc:graphicFrameChg chg="modGraphic">
          <ac:chgData name="Mike Bloys" userId="1248c4d8-7b2b-4b32-b8bd-163ae845f9bb" providerId="ADAL" clId="{BA1E88E6-2938-0245-812A-C6C3F016ED5E}" dt="2021-07-26T10:03:24.993" v="76" actId="207"/>
          <ac:graphicFrameMkLst>
            <pc:docMk/>
            <pc:sldMk cId="4226799657" sldId="264"/>
            <ac:graphicFrameMk id="4" creationId="{00000000-0000-0000-0000-000000000000}"/>
          </ac:graphicFrameMkLst>
        </pc:graphicFrameChg>
        <pc:graphicFrameChg chg="modGraphic">
          <ac:chgData name="Mike Bloys" userId="1248c4d8-7b2b-4b32-b8bd-163ae845f9bb" providerId="ADAL" clId="{BA1E88E6-2938-0245-812A-C6C3F016ED5E}" dt="2021-07-26T10:03:34.854" v="78" actId="207"/>
          <ac:graphicFrameMkLst>
            <pc:docMk/>
            <pc:sldMk cId="4226799657" sldId="264"/>
            <ac:graphicFrameMk id="5" creationId="{00000000-0000-0000-0000-000000000000}"/>
          </ac:graphicFrameMkLst>
        </pc:graphicFrameChg>
        <pc:graphicFrameChg chg="modGraphic">
          <ac:chgData name="Mike Bloys" userId="1248c4d8-7b2b-4b32-b8bd-163ae845f9bb" providerId="ADAL" clId="{BA1E88E6-2938-0245-812A-C6C3F016ED5E}" dt="2021-07-26T10:03:30.214" v="77" actId="207"/>
          <ac:graphicFrameMkLst>
            <pc:docMk/>
            <pc:sldMk cId="4226799657" sldId="264"/>
            <ac:graphicFrameMk id="6" creationId="{00000000-0000-0000-0000-000000000000}"/>
          </ac:graphicFrameMkLst>
        </pc:graphicFrameChg>
      </pc:sldChg>
      <pc:sldChg chg="addSp delSp modSp mod">
        <pc:chgData name="Mike Bloys" userId="1248c4d8-7b2b-4b32-b8bd-163ae845f9bb" providerId="ADAL" clId="{BA1E88E6-2938-0245-812A-C6C3F016ED5E}" dt="2021-07-26T10:18:12.791" v="164" actId="18331"/>
        <pc:sldMkLst>
          <pc:docMk/>
          <pc:sldMk cId="2792795365" sldId="265"/>
        </pc:sldMkLst>
        <pc:picChg chg="add del mod">
          <ac:chgData name="Mike Bloys" userId="1248c4d8-7b2b-4b32-b8bd-163ae845f9bb" providerId="ADAL" clId="{BA1E88E6-2938-0245-812A-C6C3F016ED5E}" dt="2021-07-26T10:14:43.013" v="152" actId="21"/>
          <ac:picMkLst>
            <pc:docMk/>
            <pc:sldMk cId="2792795365" sldId="265"/>
            <ac:picMk id="5" creationId="{63002FD1-22EA-EC41-B2A9-66F69CC84C9F}"/>
          </ac:picMkLst>
        </pc:picChg>
        <pc:picChg chg="del">
          <ac:chgData name="Mike Bloys" userId="1248c4d8-7b2b-4b32-b8bd-163ae845f9bb" providerId="ADAL" clId="{BA1E88E6-2938-0245-812A-C6C3F016ED5E}" dt="2021-07-26T10:12:11.487" v="147" actId="478"/>
          <ac:picMkLst>
            <pc:docMk/>
            <pc:sldMk cId="2792795365" sldId="265"/>
            <ac:picMk id="6" creationId="{3711AEC5-BD6A-4376-847A-67A4426D7F98}"/>
          </ac:picMkLst>
        </pc:picChg>
        <pc:picChg chg="add mod">
          <ac:chgData name="Mike Bloys" userId="1248c4d8-7b2b-4b32-b8bd-163ae845f9bb" providerId="ADAL" clId="{BA1E88E6-2938-0245-812A-C6C3F016ED5E}" dt="2021-07-26T10:12:17.558" v="149" actId="207"/>
          <ac:picMkLst>
            <pc:docMk/>
            <pc:sldMk cId="2792795365" sldId="265"/>
            <ac:picMk id="7" creationId="{0341C391-CABF-4B48-BB94-51C7598B9590}"/>
          </ac:picMkLst>
        </pc:picChg>
        <pc:picChg chg="add del mod">
          <ac:chgData name="Mike Bloys" userId="1248c4d8-7b2b-4b32-b8bd-163ae845f9bb" providerId="ADAL" clId="{BA1E88E6-2938-0245-812A-C6C3F016ED5E}" dt="2021-07-26T10:17:51.145" v="163" actId="478"/>
          <ac:picMkLst>
            <pc:docMk/>
            <pc:sldMk cId="2792795365" sldId="265"/>
            <ac:picMk id="9" creationId="{14128263-5353-1841-9406-C65983AA023B}"/>
          </ac:picMkLst>
        </pc:picChg>
        <pc:picChg chg="add mod modCrop">
          <ac:chgData name="Mike Bloys" userId="1248c4d8-7b2b-4b32-b8bd-163ae845f9bb" providerId="ADAL" clId="{BA1E88E6-2938-0245-812A-C6C3F016ED5E}" dt="2021-07-26T10:18:12.791" v="164" actId="18331"/>
          <ac:picMkLst>
            <pc:docMk/>
            <pc:sldMk cId="2792795365" sldId="265"/>
            <ac:picMk id="10" creationId="{138F56CD-40DB-3042-96B6-E9F4AFA4FF49}"/>
          </ac:picMkLst>
        </pc:picChg>
        <pc:picChg chg="del">
          <ac:chgData name="Mike Bloys" userId="1248c4d8-7b2b-4b32-b8bd-163ae845f9bb" providerId="ADAL" clId="{BA1E88E6-2938-0245-812A-C6C3F016ED5E}" dt="2021-07-26T10:15:06.466" v="158" actId="478"/>
          <ac:picMkLst>
            <pc:docMk/>
            <pc:sldMk cId="2792795365" sldId="265"/>
            <ac:picMk id="12" creationId="{00000000-0000-0000-0000-000000000000}"/>
          </ac:picMkLst>
        </pc:picChg>
      </pc:sldChg>
      <pc:sldChg chg="addSp delSp modSp mod">
        <pc:chgData name="Mike Bloys" userId="1248c4d8-7b2b-4b32-b8bd-163ae845f9bb" providerId="ADAL" clId="{BA1E88E6-2938-0245-812A-C6C3F016ED5E}" dt="2021-07-26T10:23:34.679" v="176" actId="18331"/>
        <pc:sldMkLst>
          <pc:docMk/>
          <pc:sldMk cId="1414555065" sldId="266"/>
        </pc:sldMkLst>
        <pc:picChg chg="add del mod">
          <ac:chgData name="Mike Bloys" userId="1248c4d8-7b2b-4b32-b8bd-163ae845f9bb" providerId="ADAL" clId="{BA1E88E6-2938-0245-812A-C6C3F016ED5E}" dt="2021-07-26T10:22:41.365" v="168" actId="21"/>
          <ac:picMkLst>
            <pc:docMk/>
            <pc:sldMk cId="1414555065" sldId="266"/>
            <ac:picMk id="5" creationId="{3C7474E2-9993-1D41-B5AF-51DD8EF91FA2}"/>
          </ac:picMkLst>
        </pc:picChg>
        <pc:picChg chg="add mod">
          <ac:chgData name="Mike Bloys" userId="1248c4d8-7b2b-4b32-b8bd-163ae845f9bb" providerId="ADAL" clId="{BA1E88E6-2938-0245-812A-C6C3F016ED5E}" dt="2021-07-26T10:23:34.679" v="176" actId="18331"/>
          <ac:picMkLst>
            <pc:docMk/>
            <pc:sldMk cId="1414555065" sldId="266"/>
            <ac:picMk id="7" creationId="{CCEA76FC-EE85-0B4A-84BD-FE934492B5A9}"/>
          </ac:picMkLst>
        </pc:picChg>
        <pc:picChg chg="add mod">
          <ac:chgData name="Mike Bloys" userId="1248c4d8-7b2b-4b32-b8bd-163ae845f9bb" providerId="ADAL" clId="{BA1E88E6-2938-0245-812A-C6C3F016ED5E}" dt="2021-07-26T10:23:23.099" v="175" actId="207"/>
          <ac:picMkLst>
            <pc:docMk/>
            <pc:sldMk cId="1414555065" sldId="266"/>
            <ac:picMk id="8" creationId="{B82F1141-7B1C-1A44-96F1-6FC61D900F15}"/>
          </ac:picMkLst>
        </pc:picChg>
        <pc:picChg chg="del">
          <ac:chgData name="Mike Bloys" userId="1248c4d8-7b2b-4b32-b8bd-163ae845f9bb" providerId="ADAL" clId="{BA1E88E6-2938-0245-812A-C6C3F016ED5E}" dt="2021-07-26T10:22:15.287" v="165" actId="478"/>
          <ac:picMkLst>
            <pc:docMk/>
            <pc:sldMk cId="1414555065" sldId="266"/>
            <ac:picMk id="11" creationId="{00000000-0000-0000-0000-000000000000}"/>
          </ac:picMkLst>
        </pc:picChg>
      </pc:sldChg>
      <pc:sldChg chg="addSp delSp modSp mod">
        <pc:chgData name="Mike Bloys" userId="1248c4d8-7b2b-4b32-b8bd-163ae845f9bb" providerId="ADAL" clId="{BA1E88E6-2938-0245-812A-C6C3F016ED5E}" dt="2021-07-26T10:28:07.186" v="183" actId="1076"/>
        <pc:sldMkLst>
          <pc:docMk/>
          <pc:sldMk cId="1256782653" sldId="268"/>
        </pc:sldMkLst>
        <pc:picChg chg="del">
          <ac:chgData name="Mike Bloys" userId="1248c4d8-7b2b-4b32-b8bd-163ae845f9bb" providerId="ADAL" clId="{BA1E88E6-2938-0245-812A-C6C3F016ED5E}" dt="2021-07-26T10:25:06.025" v="177" actId="478"/>
          <ac:picMkLst>
            <pc:docMk/>
            <pc:sldMk cId="1256782653" sldId="268"/>
            <ac:picMk id="4" creationId="{00000000-0000-0000-0000-000000000000}"/>
          </ac:picMkLst>
        </pc:picChg>
        <pc:picChg chg="add mod">
          <ac:chgData name="Mike Bloys" userId="1248c4d8-7b2b-4b32-b8bd-163ae845f9bb" providerId="ADAL" clId="{BA1E88E6-2938-0245-812A-C6C3F016ED5E}" dt="2021-07-26T10:28:07.186" v="183" actId="1076"/>
          <ac:picMkLst>
            <pc:docMk/>
            <pc:sldMk cId="1256782653" sldId="268"/>
            <ac:picMk id="5" creationId="{6F3123F7-01F4-D548-AF76-A5E08F087C5B}"/>
          </ac:picMkLst>
        </pc:picChg>
      </pc:sldChg>
      <pc:sldChg chg="modSp mod">
        <pc:chgData name="Mike Bloys" userId="1248c4d8-7b2b-4b32-b8bd-163ae845f9bb" providerId="ADAL" clId="{BA1E88E6-2938-0245-812A-C6C3F016ED5E}" dt="2021-07-26T10:28:55.964" v="188"/>
        <pc:sldMkLst>
          <pc:docMk/>
          <pc:sldMk cId="3074147582" sldId="269"/>
        </pc:sldMkLst>
        <pc:graphicFrameChg chg="mod modGraphic">
          <ac:chgData name="Mike Bloys" userId="1248c4d8-7b2b-4b32-b8bd-163ae845f9bb" providerId="ADAL" clId="{BA1E88E6-2938-0245-812A-C6C3F016ED5E}" dt="2021-07-26T10:28:55.964" v="188"/>
          <ac:graphicFrameMkLst>
            <pc:docMk/>
            <pc:sldMk cId="3074147582" sldId="269"/>
            <ac:graphicFrameMk id="4" creationId="{8DB77461-AD03-4D09-86BB-7FA8C9C53212}"/>
          </ac:graphicFrameMkLst>
        </pc:graphicFrameChg>
      </pc:sldChg>
      <pc:sldChg chg="addSp delSp modSp mod">
        <pc:chgData name="Mike Bloys" userId="1248c4d8-7b2b-4b32-b8bd-163ae845f9bb" providerId="ADAL" clId="{BA1E88E6-2938-0245-812A-C6C3F016ED5E}" dt="2021-07-26T10:03:06.682" v="74" actId="207"/>
        <pc:sldMkLst>
          <pc:docMk/>
          <pc:sldMk cId="201571008" sldId="277"/>
        </pc:sldMkLst>
        <pc:picChg chg="del">
          <ac:chgData name="Mike Bloys" userId="1248c4d8-7b2b-4b32-b8bd-163ae845f9bb" providerId="ADAL" clId="{BA1E88E6-2938-0245-812A-C6C3F016ED5E}" dt="2021-07-26T10:02:42.706" v="70" actId="478"/>
          <ac:picMkLst>
            <pc:docMk/>
            <pc:sldMk cId="201571008" sldId="277"/>
            <ac:picMk id="8" creationId="{CBED7196-9BEC-4320-9F52-49C7E36D8EEB}"/>
          </ac:picMkLst>
        </pc:picChg>
        <pc:picChg chg="add mod">
          <ac:chgData name="Mike Bloys" userId="1248c4d8-7b2b-4b32-b8bd-163ae845f9bb" providerId="ADAL" clId="{BA1E88E6-2938-0245-812A-C6C3F016ED5E}" dt="2021-07-26T10:03:06.682" v="74" actId="207"/>
          <ac:picMkLst>
            <pc:docMk/>
            <pc:sldMk cId="201571008" sldId="277"/>
            <ac:picMk id="11" creationId="{78CF5DB5-F2E1-D64E-9AB8-9937D44E35DD}"/>
          </ac:picMkLst>
        </pc:picChg>
      </pc:sldChg>
      <pc:sldChg chg="addSp delSp modSp mod">
        <pc:chgData name="Mike Bloys" userId="1248c4d8-7b2b-4b32-b8bd-163ae845f9bb" providerId="ADAL" clId="{BA1E88E6-2938-0245-812A-C6C3F016ED5E}" dt="2021-07-26T10:02:57.376" v="72"/>
        <pc:sldMkLst>
          <pc:docMk/>
          <pc:sldMk cId="1681998991" sldId="278"/>
        </pc:sldMkLst>
        <pc:picChg chg="add mod">
          <ac:chgData name="Mike Bloys" userId="1248c4d8-7b2b-4b32-b8bd-163ae845f9bb" providerId="ADAL" clId="{BA1E88E6-2938-0245-812A-C6C3F016ED5E}" dt="2021-07-26T10:02:57.376" v="72"/>
          <ac:picMkLst>
            <pc:docMk/>
            <pc:sldMk cId="1681998991" sldId="278"/>
            <ac:picMk id="6" creationId="{678BD9E8-EB9C-9446-9873-BAB87D6D49A5}"/>
          </ac:picMkLst>
        </pc:picChg>
        <pc:picChg chg="del">
          <ac:chgData name="Mike Bloys" userId="1248c4d8-7b2b-4b32-b8bd-163ae845f9bb" providerId="ADAL" clId="{BA1E88E6-2938-0245-812A-C6C3F016ED5E}" dt="2021-07-26T10:02:56.444" v="71" actId="478"/>
          <ac:picMkLst>
            <pc:docMk/>
            <pc:sldMk cId="1681998991" sldId="278"/>
            <ac:picMk id="9" creationId="{747414C0-DB4E-49D9-97D0-8B0206C470BE}"/>
          </ac:picMkLst>
        </pc:picChg>
      </pc:sldChg>
      <pc:sldChg chg="modSp mod">
        <pc:chgData name="Mike Bloys" userId="1248c4d8-7b2b-4b32-b8bd-163ae845f9bb" providerId="ADAL" clId="{BA1E88E6-2938-0245-812A-C6C3F016ED5E}" dt="2021-07-26T10:03:45.842" v="79" actId="207"/>
        <pc:sldMkLst>
          <pc:docMk/>
          <pc:sldMk cId="2485218515" sldId="283"/>
        </pc:sldMkLst>
        <pc:graphicFrameChg chg="modGraphic">
          <ac:chgData name="Mike Bloys" userId="1248c4d8-7b2b-4b32-b8bd-163ae845f9bb" providerId="ADAL" clId="{BA1E88E6-2938-0245-812A-C6C3F016ED5E}" dt="2021-07-26T10:03:45.842" v="79" actId="207"/>
          <ac:graphicFrameMkLst>
            <pc:docMk/>
            <pc:sldMk cId="2485218515" sldId="283"/>
            <ac:graphicFrameMk id="5" creationId="{00000000-0000-0000-0000-000000000000}"/>
          </ac:graphicFrameMkLst>
        </pc:graphicFrameChg>
      </pc:sldChg>
      <pc:sldChg chg="modSp mod">
        <pc:chgData name="Mike Bloys" userId="1248c4d8-7b2b-4b32-b8bd-163ae845f9bb" providerId="ADAL" clId="{BA1E88E6-2938-0245-812A-C6C3F016ED5E}" dt="2021-07-26T10:03:56.272" v="81" actId="207"/>
        <pc:sldMkLst>
          <pc:docMk/>
          <pc:sldMk cId="1699605360" sldId="284"/>
        </pc:sldMkLst>
        <pc:graphicFrameChg chg="modGraphic">
          <ac:chgData name="Mike Bloys" userId="1248c4d8-7b2b-4b32-b8bd-163ae845f9bb" providerId="ADAL" clId="{BA1E88E6-2938-0245-812A-C6C3F016ED5E}" dt="2021-07-26T10:03:56.272" v="81" actId="207"/>
          <ac:graphicFrameMkLst>
            <pc:docMk/>
            <pc:sldMk cId="1699605360" sldId="284"/>
            <ac:graphicFrameMk id="5" creationId="{00000000-0000-0000-0000-000000000000}"/>
          </ac:graphicFrameMkLst>
        </pc:graphicFrameChg>
      </pc:sldChg>
      <pc:sldChg chg="modSp mod">
        <pc:chgData name="Mike Bloys" userId="1248c4d8-7b2b-4b32-b8bd-163ae845f9bb" providerId="ADAL" clId="{BA1E88E6-2938-0245-812A-C6C3F016ED5E}" dt="2021-07-26T10:04:07.409" v="83" actId="207"/>
        <pc:sldMkLst>
          <pc:docMk/>
          <pc:sldMk cId="3897848377" sldId="286"/>
        </pc:sldMkLst>
        <pc:graphicFrameChg chg="modGraphic">
          <ac:chgData name="Mike Bloys" userId="1248c4d8-7b2b-4b32-b8bd-163ae845f9bb" providerId="ADAL" clId="{BA1E88E6-2938-0245-812A-C6C3F016ED5E}" dt="2021-07-26T10:04:07.409" v="83" actId="207"/>
          <ac:graphicFrameMkLst>
            <pc:docMk/>
            <pc:sldMk cId="3897848377" sldId="286"/>
            <ac:graphicFrameMk id="5" creationId="{00000000-0000-0000-0000-000000000000}"/>
          </ac:graphicFrameMkLst>
        </pc:graphicFrameChg>
      </pc:sldChg>
      <pc:sldChg chg="delSp modSp mod">
        <pc:chgData name="Mike Bloys" userId="1248c4d8-7b2b-4b32-b8bd-163ae845f9bb" providerId="ADAL" clId="{BA1E88E6-2938-0245-812A-C6C3F016ED5E}" dt="2021-07-26T10:11:53.235" v="146" actId="14100"/>
        <pc:sldMkLst>
          <pc:docMk/>
          <pc:sldMk cId="1599410993" sldId="306"/>
        </pc:sldMkLst>
        <pc:spChg chg="mod">
          <ac:chgData name="Mike Bloys" userId="1248c4d8-7b2b-4b32-b8bd-163ae845f9bb" providerId="ADAL" clId="{BA1E88E6-2938-0245-812A-C6C3F016ED5E}" dt="2021-07-26T10:11:53.235" v="146" actId="14100"/>
          <ac:spMkLst>
            <pc:docMk/>
            <pc:sldMk cId="1599410993" sldId="306"/>
            <ac:spMk id="3" creationId="{D3DD2B7C-E5AB-4DB6-8A0E-8D04FB9D2608}"/>
          </ac:spMkLst>
        </pc:spChg>
        <pc:spChg chg="mod">
          <ac:chgData name="Mike Bloys" userId="1248c4d8-7b2b-4b32-b8bd-163ae845f9bb" providerId="ADAL" clId="{BA1E88E6-2938-0245-812A-C6C3F016ED5E}" dt="2021-07-26T10:09:44.315" v="121" actId="1076"/>
          <ac:spMkLst>
            <pc:docMk/>
            <pc:sldMk cId="1599410993" sldId="306"/>
            <ac:spMk id="27" creationId="{FBF6F5C8-84DD-45D8-B19E-3061C206E9CB}"/>
          </ac:spMkLst>
        </pc:spChg>
        <pc:spChg chg="mod">
          <ac:chgData name="Mike Bloys" userId="1248c4d8-7b2b-4b32-b8bd-163ae845f9bb" providerId="ADAL" clId="{BA1E88E6-2938-0245-812A-C6C3F016ED5E}" dt="2021-07-26T10:09:07.984" v="111" actId="207"/>
          <ac:spMkLst>
            <pc:docMk/>
            <pc:sldMk cId="1599410993" sldId="306"/>
            <ac:spMk id="28" creationId="{D1FB2EA7-446E-45E3-9636-6836604D3AA3}"/>
          </ac:spMkLst>
        </pc:spChg>
        <pc:spChg chg="mod">
          <ac:chgData name="Mike Bloys" userId="1248c4d8-7b2b-4b32-b8bd-163ae845f9bb" providerId="ADAL" clId="{BA1E88E6-2938-0245-812A-C6C3F016ED5E}" dt="2021-07-26T10:11:44.009" v="145" actId="1076"/>
          <ac:spMkLst>
            <pc:docMk/>
            <pc:sldMk cId="1599410993" sldId="306"/>
            <ac:spMk id="37" creationId="{743C47C1-BFC9-4091-B07A-0AAED1CB0A7B}"/>
          </ac:spMkLst>
        </pc:spChg>
        <pc:spChg chg="mod">
          <ac:chgData name="Mike Bloys" userId="1248c4d8-7b2b-4b32-b8bd-163ae845f9bb" providerId="ADAL" clId="{BA1E88E6-2938-0245-812A-C6C3F016ED5E}" dt="2021-07-26T10:11:44.009" v="145" actId="1076"/>
          <ac:spMkLst>
            <pc:docMk/>
            <pc:sldMk cId="1599410993" sldId="306"/>
            <ac:spMk id="38" creationId="{55DFABA1-AEF2-403D-9BDE-BE94CF54CBF6}"/>
          </ac:spMkLst>
        </pc:spChg>
        <pc:spChg chg="mod">
          <ac:chgData name="Mike Bloys" userId="1248c4d8-7b2b-4b32-b8bd-163ae845f9bb" providerId="ADAL" clId="{BA1E88E6-2938-0245-812A-C6C3F016ED5E}" dt="2021-07-26T10:11:33.521" v="144" actId="552"/>
          <ac:spMkLst>
            <pc:docMk/>
            <pc:sldMk cId="1599410993" sldId="306"/>
            <ac:spMk id="42" creationId="{698AE6B0-0389-419D-ABEA-F760AE0C2731}"/>
          </ac:spMkLst>
        </pc:spChg>
        <pc:spChg chg="mod">
          <ac:chgData name="Mike Bloys" userId="1248c4d8-7b2b-4b32-b8bd-163ae845f9bb" providerId="ADAL" clId="{BA1E88E6-2938-0245-812A-C6C3F016ED5E}" dt="2021-07-26T10:11:44.009" v="145" actId="1076"/>
          <ac:spMkLst>
            <pc:docMk/>
            <pc:sldMk cId="1599410993" sldId="306"/>
            <ac:spMk id="43" creationId="{130E39B9-205D-449B-965C-29E1B5C14295}"/>
          </ac:spMkLst>
        </pc:spChg>
        <pc:grpChg chg="mod">
          <ac:chgData name="Mike Bloys" userId="1248c4d8-7b2b-4b32-b8bd-163ae845f9bb" providerId="ADAL" clId="{BA1E88E6-2938-0245-812A-C6C3F016ED5E}" dt="2021-07-26T10:07:57.792" v="92" actId="1076"/>
          <ac:grpSpMkLst>
            <pc:docMk/>
            <pc:sldMk cId="1599410993" sldId="306"/>
            <ac:grpSpMk id="22" creationId="{8BAC4EAB-C613-40EA-A6E3-30A7325AEF32}"/>
          </ac:grpSpMkLst>
        </pc:grpChg>
        <pc:grpChg chg="mod">
          <ac:chgData name="Mike Bloys" userId="1248c4d8-7b2b-4b32-b8bd-163ae845f9bb" providerId="ADAL" clId="{BA1E88E6-2938-0245-812A-C6C3F016ED5E}" dt="2021-07-26T10:07:57.792" v="92" actId="1076"/>
          <ac:grpSpMkLst>
            <pc:docMk/>
            <pc:sldMk cId="1599410993" sldId="306"/>
            <ac:grpSpMk id="23" creationId="{37F862B4-468D-4506-85CE-C0E96D948141}"/>
          </ac:grpSpMkLst>
        </pc:grpChg>
        <pc:grpChg chg="mod">
          <ac:chgData name="Mike Bloys" userId="1248c4d8-7b2b-4b32-b8bd-163ae845f9bb" providerId="ADAL" clId="{BA1E88E6-2938-0245-812A-C6C3F016ED5E}" dt="2021-07-26T10:11:44.009" v="145" actId="1076"/>
          <ac:grpSpMkLst>
            <pc:docMk/>
            <pc:sldMk cId="1599410993" sldId="306"/>
            <ac:grpSpMk id="29" creationId="{85441BB6-B720-46A2-ADAF-B1F6A4428E3E}"/>
          </ac:grpSpMkLst>
        </pc:grpChg>
        <pc:grpChg chg="mod">
          <ac:chgData name="Mike Bloys" userId="1248c4d8-7b2b-4b32-b8bd-163ae845f9bb" providerId="ADAL" clId="{BA1E88E6-2938-0245-812A-C6C3F016ED5E}" dt="2021-07-26T10:11:44.009" v="145" actId="1076"/>
          <ac:grpSpMkLst>
            <pc:docMk/>
            <pc:sldMk cId="1599410993" sldId="306"/>
            <ac:grpSpMk id="33" creationId="{9BAB4341-6675-4A6A-88BA-71E59D0EF4C4}"/>
          </ac:grpSpMkLst>
        </pc:grpChg>
        <pc:picChg chg="mod">
          <ac:chgData name="Mike Bloys" userId="1248c4d8-7b2b-4b32-b8bd-163ae845f9bb" providerId="ADAL" clId="{BA1E88E6-2938-0245-812A-C6C3F016ED5E}" dt="2021-07-26T10:07:57.792" v="92" actId="1076"/>
          <ac:picMkLst>
            <pc:docMk/>
            <pc:sldMk cId="1599410993" sldId="306"/>
            <ac:picMk id="13" creationId="{2154F0C4-13AE-4B0E-A287-77B903444083}"/>
          </ac:picMkLst>
        </pc:picChg>
        <pc:picChg chg="mod">
          <ac:chgData name="Mike Bloys" userId="1248c4d8-7b2b-4b32-b8bd-163ae845f9bb" providerId="ADAL" clId="{BA1E88E6-2938-0245-812A-C6C3F016ED5E}" dt="2021-07-26T10:11:44.009" v="145" actId="1076"/>
          <ac:picMkLst>
            <pc:docMk/>
            <pc:sldMk cId="1599410993" sldId="306"/>
            <ac:picMk id="15" creationId="{B3A796B7-B631-4D59-A200-F7B07036B182}"/>
          </ac:picMkLst>
        </pc:picChg>
        <pc:picChg chg="del">
          <ac:chgData name="Mike Bloys" userId="1248c4d8-7b2b-4b32-b8bd-163ae845f9bb" providerId="ADAL" clId="{BA1E88E6-2938-0245-812A-C6C3F016ED5E}" dt="2021-07-26T10:06:30.131" v="84" actId="478"/>
          <ac:picMkLst>
            <pc:docMk/>
            <pc:sldMk cId="1599410993" sldId="306"/>
            <ac:picMk id="41" creationId="{1415B737-BE30-4CAD-9C04-C487E43C7771}"/>
          </ac:picMkLst>
        </pc:picChg>
        <pc:cxnChg chg="mod">
          <ac:chgData name="Mike Bloys" userId="1248c4d8-7b2b-4b32-b8bd-163ae845f9bb" providerId="ADAL" clId="{BA1E88E6-2938-0245-812A-C6C3F016ED5E}" dt="2021-07-26T10:07:30.868" v="89" actId="692"/>
          <ac:cxnSpMkLst>
            <pc:docMk/>
            <pc:sldMk cId="1599410993" sldId="306"/>
            <ac:cxnSpMk id="17" creationId="{33EC7526-EAFD-46A8-892A-232C808FB5F0}"/>
          </ac:cxnSpMkLst>
        </pc:cxnChg>
        <pc:cxnChg chg="mod">
          <ac:chgData name="Mike Bloys" userId="1248c4d8-7b2b-4b32-b8bd-163ae845f9bb" providerId="ADAL" clId="{BA1E88E6-2938-0245-812A-C6C3F016ED5E}" dt="2021-07-26T10:07:50.017" v="91" actId="692"/>
          <ac:cxnSpMkLst>
            <pc:docMk/>
            <pc:sldMk cId="1599410993" sldId="306"/>
            <ac:cxnSpMk id="24" creationId="{B0F8E0BC-EA4F-48E6-8044-84D4F95A0EBE}"/>
          </ac:cxnSpMkLst>
        </pc:cxnChg>
        <pc:cxnChg chg="mod">
          <ac:chgData name="Mike Bloys" userId="1248c4d8-7b2b-4b32-b8bd-163ae845f9bb" providerId="ADAL" clId="{BA1E88E6-2938-0245-812A-C6C3F016ED5E}" dt="2021-07-26T10:10:35.200" v="133" actId="692"/>
          <ac:cxnSpMkLst>
            <pc:docMk/>
            <pc:sldMk cId="1599410993" sldId="306"/>
            <ac:cxnSpMk id="30" creationId="{B4312FB9-C927-44E7-A8F8-5B21B781DC87}"/>
          </ac:cxnSpMkLst>
        </pc:cxnChg>
        <pc:cxnChg chg="mod">
          <ac:chgData name="Mike Bloys" userId="1248c4d8-7b2b-4b32-b8bd-163ae845f9bb" providerId="ADAL" clId="{BA1E88E6-2938-0245-812A-C6C3F016ED5E}" dt="2021-07-26T10:10:41.849" v="135" actId="692"/>
          <ac:cxnSpMkLst>
            <pc:docMk/>
            <pc:sldMk cId="1599410993" sldId="306"/>
            <ac:cxnSpMk id="34" creationId="{CC7674AE-0DB9-46D7-884E-5656CE2CA8DB}"/>
          </ac:cxnSpMkLst>
        </pc:cxnChg>
      </pc:sldChg>
      <pc:sldMasterChg chg="delSldLayout modSldLayout">
        <pc:chgData name="Mike Bloys" userId="1248c4d8-7b2b-4b32-b8bd-163ae845f9bb" providerId="ADAL" clId="{BA1E88E6-2938-0245-812A-C6C3F016ED5E}" dt="2021-07-26T10:22:52.105" v="171" actId="21"/>
        <pc:sldMasterMkLst>
          <pc:docMk/>
          <pc:sldMasterMk cId="3316734550" sldId="2147483648"/>
        </pc:sldMasterMkLst>
        <pc:sldLayoutChg chg="modSp">
          <pc:chgData name="Mike Bloys" userId="1248c4d8-7b2b-4b32-b8bd-163ae845f9bb" providerId="ADAL" clId="{BA1E88E6-2938-0245-812A-C6C3F016ED5E}" dt="2021-07-26T09:54:58.771" v="1" actId="18331"/>
          <pc:sldLayoutMkLst>
            <pc:docMk/>
            <pc:sldMasterMk cId="3316734550" sldId="2147483648"/>
            <pc:sldLayoutMk cId="3886385901" sldId="2147483649"/>
          </pc:sldLayoutMkLst>
          <pc:picChg chg="mod">
            <ac:chgData name="Mike Bloys" userId="1248c4d8-7b2b-4b32-b8bd-163ae845f9bb" providerId="ADAL" clId="{BA1E88E6-2938-0245-812A-C6C3F016ED5E}" dt="2021-07-26T09:54:58.771" v="1" actId="18331"/>
            <ac:picMkLst>
              <pc:docMk/>
              <pc:sldMasterMk cId="3316734550" sldId="2147483648"/>
              <pc:sldLayoutMk cId="3886385901" sldId="2147483649"/>
              <ac:picMk id="7" creationId="{E2281923-6D9B-40D0-AA34-A0DCB6775C8B}"/>
            </ac:picMkLst>
          </pc:picChg>
        </pc:sldLayoutChg>
        <pc:sldLayoutChg chg="addSp delSp modSp mod">
          <pc:chgData name="Mike Bloys" userId="1248c4d8-7b2b-4b32-b8bd-163ae845f9bb" providerId="ADAL" clId="{BA1E88E6-2938-0245-812A-C6C3F016ED5E}" dt="2021-07-26T09:59:53.149" v="55"/>
          <pc:sldLayoutMkLst>
            <pc:docMk/>
            <pc:sldMasterMk cId="3316734550" sldId="2147483648"/>
            <pc:sldLayoutMk cId="2849720375" sldId="2147483652"/>
          </pc:sldLayoutMkLst>
          <pc:spChg chg="mod">
            <ac:chgData name="Mike Bloys" userId="1248c4d8-7b2b-4b32-b8bd-163ae845f9bb" providerId="ADAL" clId="{BA1E88E6-2938-0245-812A-C6C3F016ED5E}" dt="2021-07-26T09:59:53.149" v="55"/>
            <ac:spMkLst>
              <pc:docMk/>
              <pc:sldMasterMk cId="3316734550" sldId="2147483648"/>
              <pc:sldLayoutMk cId="2849720375" sldId="2147483652"/>
              <ac:spMk id="8" creationId="{00000000-0000-0000-0000-000000000000}"/>
            </ac:spMkLst>
          </pc:spChg>
          <pc:spChg chg="mod">
            <ac:chgData name="Mike Bloys" userId="1248c4d8-7b2b-4b32-b8bd-163ae845f9bb" providerId="ADAL" clId="{BA1E88E6-2938-0245-812A-C6C3F016ED5E}" dt="2021-07-26T09:58:01.612" v="33"/>
            <ac:spMkLst>
              <pc:docMk/>
              <pc:sldMasterMk cId="3316734550" sldId="2147483648"/>
              <pc:sldLayoutMk cId="2849720375" sldId="2147483652"/>
              <ac:spMk id="13" creationId="{7B73D186-A78E-4DCA-9231-AF124F5D39D0}"/>
            </ac:spMkLst>
          </pc:spChg>
          <pc:picChg chg="del">
            <ac:chgData name="Mike Bloys" userId="1248c4d8-7b2b-4b32-b8bd-163ae845f9bb" providerId="ADAL" clId="{BA1E88E6-2938-0245-812A-C6C3F016ED5E}" dt="2021-07-26T09:58:02.837" v="34" actId="478"/>
            <ac:picMkLst>
              <pc:docMk/>
              <pc:sldMasterMk cId="3316734550" sldId="2147483648"/>
              <pc:sldLayoutMk cId="2849720375" sldId="2147483652"/>
              <ac:picMk id="3" creationId="{B343BB54-021E-45CC-969F-C75885CD165D}"/>
            </ac:picMkLst>
          </pc:picChg>
          <pc:picChg chg="add mod">
            <ac:chgData name="Mike Bloys" userId="1248c4d8-7b2b-4b32-b8bd-163ae845f9bb" providerId="ADAL" clId="{BA1E88E6-2938-0245-812A-C6C3F016ED5E}" dt="2021-07-26T09:59:09.241" v="44" actId="167"/>
            <ac:picMkLst>
              <pc:docMk/>
              <pc:sldMasterMk cId="3316734550" sldId="2147483648"/>
              <pc:sldLayoutMk cId="2849720375" sldId="2147483652"/>
              <ac:picMk id="9" creationId="{5BF4F582-EDD1-AA4B-971B-A814D6565480}"/>
            </ac:picMkLst>
          </pc:picChg>
          <pc:picChg chg="del">
            <ac:chgData name="Mike Bloys" userId="1248c4d8-7b2b-4b32-b8bd-163ae845f9bb" providerId="ADAL" clId="{BA1E88E6-2938-0245-812A-C6C3F016ED5E}" dt="2021-07-26T09:58:04.200" v="35" actId="478"/>
            <ac:picMkLst>
              <pc:docMk/>
              <pc:sldMasterMk cId="3316734550" sldId="2147483648"/>
              <pc:sldLayoutMk cId="2849720375" sldId="2147483652"/>
              <ac:picMk id="10" creationId="{550E3933-F5FD-4E25-962E-2944CB4A79C4}"/>
            </ac:picMkLst>
          </pc:picChg>
          <pc:picChg chg="add mod">
            <ac:chgData name="Mike Bloys" userId="1248c4d8-7b2b-4b32-b8bd-163ae845f9bb" providerId="ADAL" clId="{BA1E88E6-2938-0245-812A-C6C3F016ED5E}" dt="2021-07-26T09:59:09.241" v="44" actId="167"/>
            <ac:picMkLst>
              <pc:docMk/>
              <pc:sldMasterMk cId="3316734550" sldId="2147483648"/>
              <pc:sldLayoutMk cId="2849720375" sldId="2147483652"/>
              <ac:picMk id="11" creationId="{A022E4C9-7ECE-5B4E-802F-BB1776982065}"/>
            </ac:picMkLst>
          </pc:picChg>
        </pc:sldLayoutChg>
        <pc:sldLayoutChg chg="addSp delSp modSp mod">
          <pc:chgData name="Mike Bloys" userId="1248c4d8-7b2b-4b32-b8bd-163ae845f9bb" providerId="ADAL" clId="{BA1E88E6-2938-0245-812A-C6C3F016ED5E}" dt="2021-07-26T10:22:52.105" v="171" actId="21"/>
          <pc:sldLayoutMkLst>
            <pc:docMk/>
            <pc:sldMasterMk cId="3316734550" sldId="2147483648"/>
            <pc:sldLayoutMk cId="4180777422" sldId="2147483653"/>
          </pc:sldLayoutMkLst>
          <pc:spChg chg="mod">
            <ac:chgData name="Mike Bloys" userId="1248c4d8-7b2b-4b32-b8bd-163ae845f9bb" providerId="ADAL" clId="{BA1E88E6-2938-0245-812A-C6C3F016ED5E}" dt="2021-07-26T09:59:00.175" v="42"/>
            <ac:spMkLst>
              <pc:docMk/>
              <pc:sldMasterMk cId="3316734550" sldId="2147483648"/>
              <pc:sldLayoutMk cId="4180777422" sldId="2147483653"/>
              <ac:spMk id="9" creationId="{D00F981E-CDAB-4125-995D-F2E29D1A1048}"/>
            </ac:spMkLst>
          </pc:spChg>
          <pc:spChg chg="mod">
            <ac:chgData name="Mike Bloys" userId="1248c4d8-7b2b-4b32-b8bd-163ae845f9bb" providerId="ADAL" clId="{BA1E88E6-2938-0245-812A-C6C3F016ED5E}" dt="2021-07-26T09:59:48.731" v="54"/>
            <ac:spMkLst>
              <pc:docMk/>
              <pc:sldMasterMk cId="3316734550" sldId="2147483648"/>
              <pc:sldLayoutMk cId="4180777422" sldId="2147483653"/>
              <ac:spMk id="18" creationId="{00000000-0000-0000-0000-000000000000}"/>
            </ac:spMkLst>
          </pc:spChg>
          <pc:picChg chg="add mod">
            <ac:chgData name="Mike Bloys" userId="1248c4d8-7b2b-4b32-b8bd-163ae845f9bb" providerId="ADAL" clId="{BA1E88E6-2938-0245-812A-C6C3F016ED5E}" dt="2021-07-26T09:58:50.451" v="41" actId="167"/>
            <ac:picMkLst>
              <pc:docMk/>
              <pc:sldMasterMk cId="3316734550" sldId="2147483648"/>
              <pc:sldLayoutMk cId="4180777422" sldId="2147483653"/>
              <ac:picMk id="7" creationId="{4022AF3E-9E78-6A48-AFDB-A3E4E95E725D}"/>
            </ac:picMkLst>
          </pc:picChg>
          <pc:picChg chg="del">
            <ac:chgData name="Mike Bloys" userId="1248c4d8-7b2b-4b32-b8bd-163ae845f9bb" providerId="ADAL" clId="{BA1E88E6-2938-0245-812A-C6C3F016ED5E}" dt="2021-07-26T09:58:42.598" v="38" actId="478"/>
            <ac:picMkLst>
              <pc:docMk/>
              <pc:sldMasterMk cId="3316734550" sldId="2147483648"/>
              <pc:sldLayoutMk cId="4180777422" sldId="2147483653"/>
              <ac:picMk id="8" creationId="{8F146799-2150-4B66-A116-F73E34BD16ED}"/>
            </ac:picMkLst>
          </pc:picChg>
          <pc:picChg chg="add mod">
            <ac:chgData name="Mike Bloys" userId="1248c4d8-7b2b-4b32-b8bd-163ae845f9bb" providerId="ADAL" clId="{BA1E88E6-2938-0245-812A-C6C3F016ED5E}" dt="2021-07-26T09:58:50.451" v="41" actId="167"/>
            <ac:picMkLst>
              <pc:docMk/>
              <pc:sldMasterMk cId="3316734550" sldId="2147483648"/>
              <pc:sldLayoutMk cId="4180777422" sldId="2147483653"/>
              <ac:picMk id="10" creationId="{607A6818-55B8-1941-BCB7-5918A4D5A70A}"/>
            </ac:picMkLst>
          </pc:picChg>
          <pc:picChg chg="add del mod modCrop">
            <ac:chgData name="Mike Bloys" userId="1248c4d8-7b2b-4b32-b8bd-163ae845f9bb" providerId="ADAL" clId="{BA1E88E6-2938-0245-812A-C6C3F016ED5E}" dt="2021-07-26T10:22:52.105" v="171" actId="21"/>
            <ac:picMkLst>
              <pc:docMk/>
              <pc:sldMasterMk cId="3316734550" sldId="2147483648"/>
              <pc:sldLayoutMk cId="4180777422" sldId="2147483653"/>
              <ac:picMk id="11" creationId="{58259894-FCB6-3D43-8DB8-9DF27467F174}"/>
            </ac:picMkLst>
          </pc:picChg>
          <pc:picChg chg="del">
            <ac:chgData name="Mike Bloys" userId="1248c4d8-7b2b-4b32-b8bd-163ae845f9bb" providerId="ADAL" clId="{BA1E88E6-2938-0245-812A-C6C3F016ED5E}" dt="2021-07-26T09:58:44.438" v="39" actId="478"/>
            <ac:picMkLst>
              <pc:docMk/>
              <pc:sldMasterMk cId="3316734550" sldId="2147483648"/>
              <pc:sldLayoutMk cId="4180777422" sldId="2147483653"/>
              <ac:picMk id="12" creationId="{48311657-0B30-4BDE-91B4-2F69442EB659}"/>
            </ac:picMkLst>
          </pc:picChg>
        </pc:sldLayoutChg>
        <pc:sldLayoutChg chg="del">
          <pc:chgData name="Mike Bloys" userId="1248c4d8-7b2b-4b32-b8bd-163ae845f9bb" providerId="ADAL" clId="{BA1E88E6-2938-0245-812A-C6C3F016ED5E}" dt="2021-07-26T09:57:31.741" v="25" actId="2696"/>
          <pc:sldLayoutMkLst>
            <pc:docMk/>
            <pc:sldMasterMk cId="3316734550" sldId="2147483648"/>
            <pc:sldLayoutMk cId="2400860605" sldId="2147483655"/>
          </pc:sldLayoutMkLst>
        </pc:sldLayoutChg>
        <pc:sldLayoutChg chg="addSp delSp modSp mod">
          <pc:chgData name="Mike Bloys" userId="1248c4d8-7b2b-4b32-b8bd-163ae845f9bb" providerId="ADAL" clId="{BA1E88E6-2938-0245-812A-C6C3F016ED5E}" dt="2021-07-26T10:14:58.885" v="155" actId="21"/>
          <pc:sldLayoutMkLst>
            <pc:docMk/>
            <pc:sldMasterMk cId="3316734550" sldId="2147483648"/>
            <pc:sldLayoutMk cId="3315833090" sldId="2147483656"/>
          </pc:sldLayoutMkLst>
          <pc:spChg chg="mod">
            <ac:chgData name="Mike Bloys" userId="1248c4d8-7b2b-4b32-b8bd-163ae845f9bb" providerId="ADAL" clId="{BA1E88E6-2938-0245-812A-C6C3F016ED5E}" dt="2021-07-26T09:57:18.196" v="24" actId="20577"/>
            <ac:spMkLst>
              <pc:docMk/>
              <pc:sldMasterMk cId="3316734550" sldId="2147483648"/>
              <pc:sldLayoutMk cId="3315833090" sldId="2147483656"/>
              <ac:spMk id="7" creationId="{5E5294C1-C506-47EC-B66F-B08587ABF23D}"/>
            </ac:spMkLst>
          </pc:spChg>
          <pc:spChg chg="mod">
            <ac:chgData name="Mike Bloys" userId="1248c4d8-7b2b-4b32-b8bd-163ae845f9bb" providerId="ADAL" clId="{BA1E88E6-2938-0245-812A-C6C3F016ED5E}" dt="2021-07-26T10:00:12.856" v="59"/>
            <ac:spMkLst>
              <pc:docMk/>
              <pc:sldMasterMk cId="3316734550" sldId="2147483648"/>
              <pc:sldLayoutMk cId="3315833090" sldId="2147483656"/>
              <ac:spMk id="16" creationId="{00000000-0000-0000-0000-000000000000}"/>
            </ac:spMkLst>
          </pc:spChg>
          <pc:picChg chg="del">
            <ac:chgData name="Mike Bloys" userId="1248c4d8-7b2b-4b32-b8bd-163ae845f9bb" providerId="ADAL" clId="{BA1E88E6-2938-0245-812A-C6C3F016ED5E}" dt="2021-07-26T09:57:48.174" v="29" actId="478"/>
            <ac:picMkLst>
              <pc:docMk/>
              <pc:sldMasterMk cId="3316734550" sldId="2147483648"/>
              <pc:sldLayoutMk cId="3315833090" sldId="2147483656"/>
              <ac:picMk id="6" creationId="{AAFA5383-0438-44A5-8C15-D085697DE576}"/>
            </ac:picMkLst>
          </pc:picChg>
          <pc:picChg chg="add mod">
            <ac:chgData name="Mike Bloys" userId="1248c4d8-7b2b-4b32-b8bd-163ae845f9bb" providerId="ADAL" clId="{BA1E88E6-2938-0245-812A-C6C3F016ED5E}" dt="2021-07-26T09:59:22.909" v="48" actId="167"/>
            <ac:picMkLst>
              <pc:docMk/>
              <pc:sldMasterMk cId="3316734550" sldId="2147483648"/>
              <pc:sldLayoutMk cId="3315833090" sldId="2147483656"/>
              <ac:picMk id="8" creationId="{81A32199-4375-624B-9D77-5033F5B3B365}"/>
            </ac:picMkLst>
          </pc:picChg>
          <pc:picChg chg="add del mod">
            <ac:chgData name="Mike Bloys" userId="1248c4d8-7b2b-4b32-b8bd-163ae845f9bb" providerId="ADAL" clId="{BA1E88E6-2938-0245-812A-C6C3F016ED5E}" dt="2021-07-26T09:59:24.606" v="49" actId="478"/>
            <ac:picMkLst>
              <pc:docMk/>
              <pc:sldMasterMk cId="3316734550" sldId="2147483648"/>
              <pc:sldLayoutMk cId="3315833090" sldId="2147483656"/>
              <ac:picMk id="9" creationId="{085ADD03-3675-4045-9654-3859D6139209}"/>
            </ac:picMkLst>
          </pc:picChg>
          <pc:picChg chg="add del mod modCrop">
            <ac:chgData name="Mike Bloys" userId="1248c4d8-7b2b-4b32-b8bd-163ae845f9bb" providerId="ADAL" clId="{BA1E88E6-2938-0245-812A-C6C3F016ED5E}" dt="2021-07-26T10:14:58.885" v="155" actId="21"/>
            <ac:picMkLst>
              <pc:docMk/>
              <pc:sldMasterMk cId="3316734550" sldId="2147483648"/>
              <pc:sldLayoutMk cId="3315833090" sldId="2147483656"/>
              <ac:picMk id="10" creationId="{9CE5E4ED-6625-6C49-9B21-7ABC5E1CC701}"/>
            </ac:picMkLst>
          </pc:picChg>
        </pc:sldLayoutChg>
        <pc:sldLayoutChg chg="addSp delSp modSp mod setBg">
          <pc:chgData name="Mike Bloys" userId="1248c4d8-7b2b-4b32-b8bd-163ae845f9bb" providerId="ADAL" clId="{BA1E88E6-2938-0245-812A-C6C3F016ED5E}" dt="2021-07-26T10:02:01.592" v="69" actId="14100"/>
          <pc:sldLayoutMkLst>
            <pc:docMk/>
            <pc:sldMasterMk cId="3316734550" sldId="2147483648"/>
            <pc:sldLayoutMk cId="2350194406" sldId="2147483665"/>
          </pc:sldLayoutMkLst>
          <pc:spChg chg="add mod">
            <ac:chgData name="Mike Bloys" userId="1248c4d8-7b2b-4b32-b8bd-163ae845f9bb" providerId="ADAL" clId="{BA1E88E6-2938-0245-812A-C6C3F016ED5E}" dt="2021-07-26T10:00:40.476" v="61" actId="207"/>
            <ac:spMkLst>
              <pc:docMk/>
              <pc:sldMasterMk cId="3316734550" sldId="2147483648"/>
              <pc:sldLayoutMk cId="2350194406" sldId="2147483665"/>
              <ac:spMk id="6" creationId="{B13860D3-8811-6A48-81EA-99B68872ADD3}"/>
            </ac:spMkLst>
          </pc:spChg>
          <pc:spChg chg="del">
            <ac:chgData name="Mike Bloys" userId="1248c4d8-7b2b-4b32-b8bd-163ae845f9bb" providerId="ADAL" clId="{BA1E88E6-2938-0245-812A-C6C3F016ED5E}" dt="2021-07-26T10:00:43.257" v="62" actId="478"/>
            <ac:spMkLst>
              <pc:docMk/>
              <pc:sldMasterMk cId="3316734550" sldId="2147483648"/>
              <pc:sldLayoutMk cId="2350194406" sldId="2147483665"/>
              <ac:spMk id="10" creationId="{00000000-0000-0000-0000-000000000000}"/>
            </ac:spMkLst>
          </pc:spChg>
          <pc:cxnChg chg="mod">
            <ac:chgData name="Mike Bloys" userId="1248c4d8-7b2b-4b32-b8bd-163ae845f9bb" providerId="ADAL" clId="{BA1E88E6-2938-0245-812A-C6C3F016ED5E}" dt="2021-07-26T10:02:01.592" v="69" actId="14100"/>
            <ac:cxnSpMkLst>
              <pc:docMk/>
              <pc:sldMasterMk cId="3316734550" sldId="2147483648"/>
              <pc:sldLayoutMk cId="2350194406" sldId="2147483665"/>
              <ac:cxnSpMk id="8" creationId="{00000000-0000-0000-0000-000000000000}"/>
            </ac:cxnSpMkLst>
          </pc:cxnChg>
        </pc:sldLayoutChg>
        <pc:sldLayoutChg chg="setBg">
          <pc:chgData name="Mike Bloys" userId="1248c4d8-7b2b-4b32-b8bd-163ae845f9bb" providerId="ADAL" clId="{BA1E88E6-2938-0245-812A-C6C3F016ED5E}" dt="2021-07-26T09:55:51.019" v="3"/>
          <pc:sldLayoutMkLst>
            <pc:docMk/>
            <pc:sldMasterMk cId="3316734550" sldId="2147483648"/>
            <pc:sldLayoutMk cId="633992276" sldId="2147483666"/>
          </pc:sldLayoutMkLst>
        </pc:sldLayoutChg>
        <pc:sldLayoutChg chg="addSp delSp modSp mod">
          <pc:chgData name="Mike Bloys" userId="1248c4d8-7b2b-4b32-b8bd-163ae845f9bb" providerId="ADAL" clId="{BA1E88E6-2938-0245-812A-C6C3F016ED5E}" dt="2021-07-26T09:59:37.140" v="53" actId="6549"/>
          <pc:sldLayoutMkLst>
            <pc:docMk/>
            <pc:sldMasterMk cId="3316734550" sldId="2147483648"/>
            <pc:sldLayoutMk cId="1268638102" sldId="2147483667"/>
          </pc:sldLayoutMkLst>
          <pc:spChg chg="mod">
            <ac:chgData name="Mike Bloys" userId="1248c4d8-7b2b-4b32-b8bd-163ae845f9bb" providerId="ADAL" clId="{BA1E88E6-2938-0245-812A-C6C3F016ED5E}" dt="2021-07-26T09:59:37.140" v="53" actId="6549"/>
            <ac:spMkLst>
              <pc:docMk/>
              <pc:sldMasterMk cId="3316734550" sldId="2147483648"/>
              <pc:sldLayoutMk cId="1268638102" sldId="2147483667"/>
              <ac:spMk id="7" creationId="{00000000-0000-0000-0000-000000000000}"/>
            </ac:spMkLst>
          </pc:spChg>
          <pc:spChg chg="mod">
            <ac:chgData name="Mike Bloys" userId="1248c4d8-7b2b-4b32-b8bd-163ae845f9bb" providerId="ADAL" clId="{BA1E88E6-2938-0245-812A-C6C3F016ED5E}" dt="2021-07-26T09:57:39.767" v="26"/>
            <ac:spMkLst>
              <pc:docMk/>
              <pc:sldMasterMk cId="3316734550" sldId="2147483648"/>
              <pc:sldLayoutMk cId="1268638102" sldId="2147483667"/>
              <ac:spMk id="9" creationId="{8BD033CB-B1B9-4CD9-B8AC-86FC4D09B937}"/>
            </ac:spMkLst>
          </pc:spChg>
          <pc:picChg chg="add mod">
            <ac:chgData name="Mike Bloys" userId="1248c4d8-7b2b-4b32-b8bd-163ae845f9bb" providerId="ADAL" clId="{BA1E88E6-2938-0245-812A-C6C3F016ED5E}" dt="2021-07-26T09:59:32.380" v="51" actId="167"/>
            <ac:picMkLst>
              <pc:docMk/>
              <pc:sldMasterMk cId="3316734550" sldId="2147483648"/>
              <pc:sldLayoutMk cId="1268638102" sldId="2147483667"/>
              <ac:picMk id="6" creationId="{4F084E3F-88AD-0844-B4CC-EF96A5E750C8}"/>
            </ac:picMkLst>
          </pc:picChg>
          <pc:picChg chg="del">
            <ac:chgData name="Mike Bloys" userId="1248c4d8-7b2b-4b32-b8bd-163ae845f9bb" providerId="ADAL" clId="{BA1E88E6-2938-0245-812A-C6C3F016ED5E}" dt="2021-07-26T09:57:45.182" v="28" actId="478"/>
            <ac:picMkLst>
              <pc:docMk/>
              <pc:sldMasterMk cId="3316734550" sldId="2147483648"/>
              <pc:sldLayoutMk cId="1268638102" sldId="2147483667"/>
              <ac:picMk id="8" creationId="{DFB9295E-9902-4435-9695-A0E8E660273D}"/>
            </ac:picMkLst>
          </pc:picChg>
          <pc:picChg chg="add mod">
            <ac:chgData name="Mike Bloys" userId="1248c4d8-7b2b-4b32-b8bd-163ae845f9bb" providerId="ADAL" clId="{BA1E88E6-2938-0245-812A-C6C3F016ED5E}" dt="2021-07-26T09:59:32.380" v="51" actId="167"/>
            <ac:picMkLst>
              <pc:docMk/>
              <pc:sldMasterMk cId="3316734550" sldId="2147483648"/>
              <pc:sldLayoutMk cId="1268638102" sldId="2147483667"/>
              <ac:picMk id="10" creationId="{7D8A00C7-A4D2-AB48-BC82-F47360F82D36}"/>
            </ac:picMkLst>
          </pc:picChg>
          <pc:picChg chg="del">
            <ac:chgData name="Mike Bloys" userId="1248c4d8-7b2b-4b32-b8bd-163ae845f9bb" providerId="ADAL" clId="{BA1E88E6-2938-0245-812A-C6C3F016ED5E}" dt="2021-07-26T09:57:43.454" v="27" actId="478"/>
            <ac:picMkLst>
              <pc:docMk/>
              <pc:sldMasterMk cId="3316734550" sldId="2147483648"/>
              <pc:sldLayoutMk cId="1268638102" sldId="2147483667"/>
              <ac:picMk id="12" creationId="{CF744958-034B-4DA7-8C80-D20338D050FE}"/>
            </ac:picMkLst>
          </pc:picChg>
        </pc:sldLayoutChg>
        <pc:sldLayoutChg chg="addSp delSp modSp mod">
          <pc:chgData name="Mike Bloys" userId="1248c4d8-7b2b-4b32-b8bd-163ae845f9bb" providerId="ADAL" clId="{BA1E88E6-2938-0245-812A-C6C3F016ED5E}" dt="2021-07-26T10:00:07.636" v="58" actId="207"/>
          <pc:sldLayoutMkLst>
            <pc:docMk/>
            <pc:sldMasterMk cId="3316734550" sldId="2147483648"/>
            <pc:sldLayoutMk cId="1973680059" sldId="2147483668"/>
          </pc:sldLayoutMkLst>
          <pc:spChg chg="mod">
            <ac:chgData name="Mike Bloys" userId="1248c4d8-7b2b-4b32-b8bd-163ae845f9bb" providerId="ADAL" clId="{BA1E88E6-2938-0245-812A-C6C3F016ED5E}" dt="2021-07-26T09:57:53.958" v="31"/>
            <ac:spMkLst>
              <pc:docMk/>
              <pc:sldMasterMk cId="3316734550" sldId="2147483648"/>
              <pc:sldLayoutMk cId="1973680059" sldId="2147483668"/>
              <ac:spMk id="12" creationId="{E5B4244C-C293-4879-9989-56C64BA4114D}"/>
            </ac:spMkLst>
          </pc:spChg>
          <pc:spChg chg="mod">
            <ac:chgData name="Mike Bloys" userId="1248c4d8-7b2b-4b32-b8bd-163ae845f9bb" providerId="ADAL" clId="{BA1E88E6-2938-0245-812A-C6C3F016ED5E}" dt="2021-07-26T10:00:07.636" v="58" actId="207"/>
            <ac:spMkLst>
              <pc:docMk/>
              <pc:sldMasterMk cId="3316734550" sldId="2147483648"/>
              <pc:sldLayoutMk cId="1973680059" sldId="2147483668"/>
              <ac:spMk id="18" creationId="{00000000-0000-0000-0000-000000000000}"/>
            </ac:spMkLst>
          </pc:spChg>
          <pc:picChg chg="del">
            <ac:chgData name="Mike Bloys" userId="1248c4d8-7b2b-4b32-b8bd-163ae845f9bb" providerId="ADAL" clId="{BA1E88E6-2938-0245-812A-C6C3F016ED5E}" dt="2021-07-26T09:57:52.070" v="30" actId="478"/>
            <ac:picMkLst>
              <pc:docMk/>
              <pc:sldMasterMk cId="3316734550" sldId="2147483648"/>
              <pc:sldLayoutMk cId="1973680059" sldId="2147483668"/>
              <ac:picMk id="9" creationId="{A7C6C5D7-B2FF-4410-AC8E-EDF7353BBCB4}"/>
            </ac:picMkLst>
          </pc:picChg>
          <pc:picChg chg="add mod">
            <ac:chgData name="Mike Bloys" userId="1248c4d8-7b2b-4b32-b8bd-163ae845f9bb" providerId="ADAL" clId="{BA1E88E6-2938-0245-812A-C6C3F016ED5E}" dt="2021-07-26T09:59:15.326" v="46" actId="167"/>
            <ac:picMkLst>
              <pc:docMk/>
              <pc:sldMasterMk cId="3316734550" sldId="2147483648"/>
              <pc:sldLayoutMk cId="1973680059" sldId="2147483668"/>
              <ac:picMk id="10" creationId="{6E398646-A292-5343-9700-BEC5B95A6417}"/>
            </ac:picMkLst>
          </pc:picChg>
          <pc:picChg chg="add mod">
            <ac:chgData name="Mike Bloys" userId="1248c4d8-7b2b-4b32-b8bd-163ae845f9bb" providerId="ADAL" clId="{BA1E88E6-2938-0245-812A-C6C3F016ED5E}" dt="2021-07-26T09:59:15.326" v="46" actId="167"/>
            <ac:picMkLst>
              <pc:docMk/>
              <pc:sldMasterMk cId="3316734550" sldId="2147483648"/>
              <pc:sldLayoutMk cId="1973680059" sldId="2147483668"/>
              <ac:picMk id="11" creationId="{436F6A7F-22F3-B548-AF2F-EEB76B9F71A1}"/>
            </ac:picMkLst>
          </pc:picChg>
          <pc:picChg chg="del">
            <ac:chgData name="Mike Bloys" userId="1248c4d8-7b2b-4b32-b8bd-163ae845f9bb" providerId="ADAL" clId="{BA1E88E6-2938-0245-812A-C6C3F016ED5E}" dt="2021-07-26T09:57:57.983" v="32" actId="478"/>
            <ac:picMkLst>
              <pc:docMk/>
              <pc:sldMasterMk cId="3316734550" sldId="2147483648"/>
              <pc:sldLayoutMk cId="1973680059" sldId="2147483668"/>
              <ac:picMk id="13" creationId="{03A92F76-DF1C-423D-A3FF-5DBD15DD8CAD}"/>
            </ac:picMkLst>
          </pc:picChg>
        </pc:sldLayoutChg>
      </pc:sldMasterChg>
    </pc:docChg>
  </pc:docChgLst>
  <pc:docChgLst>
    <pc:chgData name="Leonora Sheppard" userId="3688f6d8-1f97-408e-a4fe-cc859c551ddb" providerId="ADAL" clId="{D52680FA-A379-4063-924A-8382220A5655}"/>
    <pc:docChg chg="modSld">
      <pc:chgData name="Leonora Sheppard" userId="3688f6d8-1f97-408e-a4fe-cc859c551ddb" providerId="ADAL" clId="{D52680FA-A379-4063-924A-8382220A5655}" dt="2020-03-09T11:29:02.846" v="0" actId="20577"/>
      <pc:docMkLst>
        <pc:docMk/>
      </pc:docMkLst>
      <pc:sldChg chg="modSp mod">
        <pc:chgData name="Leonora Sheppard" userId="3688f6d8-1f97-408e-a4fe-cc859c551ddb" providerId="ADAL" clId="{D52680FA-A379-4063-924A-8382220A5655}" dt="2020-03-09T11:29:02.846" v="0" actId="20577"/>
        <pc:sldMkLst>
          <pc:docMk/>
          <pc:sldMk cId="2792795365" sldId="265"/>
        </pc:sldMkLst>
        <pc:spChg chg="mod">
          <ac:chgData name="Leonora Sheppard" userId="3688f6d8-1f97-408e-a4fe-cc859c551ddb" providerId="ADAL" clId="{D52680FA-A379-4063-924A-8382220A5655}" dt="2020-03-09T11:29:02.846" v="0" actId="20577"/>
          <ac:spMkLst>
            <pc:docMk/>
            <pc:sldMk cId="2792795365" sldId="265"/>
            <ac:spMk id="3" creationId="{00000000-0000-0000-0000-000000000000}"/>
          </ac:spMkLst>
        </pc:spChg>
      </pc:sldChg>
    </pc:docChg>
  </pc:docChgLst>
  <pc:docChgLst>
    <pc:chgData name="Leonora Sheppard" userId="3688f6d8-1f97-408e-a4fe-cc859c551ddb" providerId="ADAL" clId="{61D67335-CADA-4753-91DD-A7BF82A04DDE}"/>
    <pc:docChg chg="modSld">
      <pc:chgData name="Leonora Sheppard" userId="3688f6d8-1f97-408e-a4fe-cc859c551ddb" providerId="ADAL" clId="{61D67335-CADA-4753-91DD-A7BF82A04DDE}" dt="2021-07-22T09:31:05.280" v="0" actId="20577"/>
      <pc:docMkLst>
        <pc:docMk/>
      </pc:docMkLst>
      <pc:sldChg chg="modSp mod">
        <pc:chgData name="Leonora Sheppard" userId="3688f6d8-1f97-408e-a4fe-cc859c551ddb" providerId="ADAL" clId="{61D67335-CADA-4753-91DD-A7BF82A04DDE}" dt="2021-07-22T09:31:05.280" v="0" actId="20577"/>
        <pc:sldMkLst>
          <pc:docMk/>
          <pc:sldMk cId="4226799657" sldId="264"/>
        </pc:sldMkLst>
        <pc:spChg chg="mod">
          <ac:chgData name="Leonora Sheppard" userId="3688f6d8-1f97-408e-a4fe-cc859c551ddb" providerId="ADAL" clId="{61D67335-CADA-4753-91DD-A7BF82A04DDE}" dt="2021-07-22T09:31:05.280" v="0" actId="20577"/>
          <ac:spMkLst>
            <pc:docMk/>
            <pc:sldMk cId="4226799657" sldId="264"/>
            <ac:spMk id="3" creationId="{00000000-0000-0000-0000-000000000000}"/>
          </ac:spMkLst>
        </pc:spChg>
      </pc:sldChg>
    </pc:docChg>
  </pc:docChgLst>
  <pc:docChgLst>
    <pc:chgData name="James Franklin" userId="cf915d05-507f-491f-b4a6-b2aa085ee4b1" providerId="ADAL" clId="{0FC0C2CE-552E-4ABB-9BE9-7BD201FCA034}"/>
    <pc:docChg chg="undo custSel addSld delSld modSld sldOrd">
      <pc:chgData name="James Franklin" userId="cf915d05-507f-491f-b4a6-b2aa085ee4b1" providerId="ADAL" clId="{0FC0C2CE-552E-4ABB-9BE9-7BD201FCA034}" dt="2021-07-23T09:34:09.411" v="2038" actId="20577"/>
      <pc:docMkLst>
        <pc:docMk/>
      </pc:docMkLst>
      <pc:sldChg chg="addSp delSp modSp mod">
        <pc:chgData name="James Franklin" userId="cf915d05-507f-491f-b4a6-b2aa085ee4b1" providerId="ADAL" clId="{0FC0C2CE-552E-4ABB-9BE9-7BD201FCA034}" dt="2021-07-20T08:56:01.270" v="669" actId="20577"/>
        <pc:sldMkLst>
          <pc:docMk/>
          <pc:sldMk cId="389929635" sldId="261"/>
        </pc:sldMkLst>
        <pc:spChg chg="add del mod">
          <ac:chgData name="James Franklin" userId="cf915d05-507f-491f-b4a6-b2aa085ee4b1" providerId="ADAL" clId="{0FC0C2CE-552E-4ABB-9BE9-7BD201FCA034}" dt="2021-07-20T08:31:10.784" v="71" actId="478"/>
          <ac:spMkLst>
            <pc:docMk/>
            <pc:sldMk cId="389929635" sldId="261"/>
            <ac:spMk id="2" creationId="{6F8E49FA-115E-4879-8AC9-DB00E695A8F9}"/>
          </ac:spMkLst>
        </pc:spChg>
        <pc:spChg chg="mod">
          <ac:chgData name="James Franklin" userId="cf915d05-507f-491f-b4a6-b2aa085ee4b1" providerId="ADAL" clId="{0FC0C2CE-552E-4ABB-9BE9-7BD201FCA034}" dt="2021-07-20T08:56:01.270" v="669" actId="20577"/>
          <ac:spMkLst>
            <pc:docMk/>
            <pc:sldMk cId="389929635" sldId="261"/>
            <ac:spMk id="3" creationId="{00000000-0000-0000-0000-000000000000}"/>
          </ac:spMkLst>
        </pc:spChg>
      </pc:sldChg>
      <pc:sldChg chg="modSp mod">
        <pc:chgData name="James Franklin" userId="cf915d05-507f-491f-b4a6-b2aa085ee4b1" providerId="ADAL" clId="{0FC0C2CE-552E-4ABB-9BE9-7BD201FCA034}" dt="2021-07-20T11:09:27.804" v="1747" actId="20577"/>
        <pc:sldMkLst>
          <pc:docMk/>
          <pc:sldMk cId="2792795365" sldId="265"/>
        </pc:sldMkLst>
        <pc:spChg chg="mod">
          <ac:chgData name="James Franklin" userId="cf915d05-507f-491f-b4a6-b2aa085ee4b1" providerId="ADAL" clId="{0FC0C2CE-552E-4ABB-9BE9-7BD201FCA034}" dt="2021-07-20T11:09:27.804" v="1747" actId="20577"/>
          <ac:spMkLst>
            <pc:docMk/>
            <pc:sldMk cId="2792795365" sldId="265"/>
            <ac:spMk id="3" creationId="{00000000-0000-0000-0000-000000000000}"/>
          </ac:spMkLst>
        </pc:spChg>
      </pc:sldChg>
      <pc:sldChg chg="modSp mod">
        <pc:chgData name="James Franklin" userId="cf915d05-507f-491f-b4a6-b2aa085ee4b1" providerId="ADAL" clId="{0FC0C2CE-552E-4ABB-9BE9-7BD201FCA034}" dt="2021-07-22T12:09:12.386" v="2037" actId="20577"/>
        <pc:sldMkLst>
          <pc:docMk/>
          <pc:sldMk cId="1414555065" sldId="266"/>
        </pc:sldMkLst>
        <pc:spChg chg="mod">
          <ac:chgData name="James Franklin" userId="cf915d05-507f-491f-b4a6-b2aa085ee4b1" providerId="ADAL" clId="{0FC0C2CE-552E-4ABB-9BE9-7BD201FCA034}" dt="2021-07-22T12:09:12.386" v="2037" actId="20577"/>
          <ac:spMkLst>
            <pc:docMk/>
            <pc:sldMk cId="1414555065" sldId="266"/>
            <ac:spMk id="3" creationId="{00000000-0000-0000-0000-000000000000}"/>
          </ac:spMkLst>
        </pc:spChg>
      </pc:sldChg>
      <pc:sldChg chg="del">
        <pc:chgData name="James Franklin" userId="cf915d05-507f-491f-b4a6-b2aa085ee4b1" providerId="ADAL" clId="{0FC0C2CE-552E-4ABB-9BE9-7BD201FCA034}" dt="2021-07-20T08:59:37.673" v="688" actId="47"/>
        <pc:sldMkLst>
          <pc:docMk/>
          <pc:sldMk cId="165605074" sldId="271"/>
        </pc:sldMkLst>
      </pc:sldChg>
      <pc:sldChg chg="modSp mod">
        <pc:chgData name="James Franklin" userId="cf915d05-507f-491f-b4a6-b2aa085ee4b1" providerId="ADAL" clId="{0FC0C2CE-552E-4ABB-9BE9-7BD201FCA034}" dt="2021-07-20T11:11:17.502" v="1767" actId="20577"/>
        <pc:sldMkLst>
          <pc:docMk/>
          <pc:sldMk cId="1249747027" sldId="272"/>
        </pc:sldMkLst>
        <pc:spChg chg="mod">
          <ac:chgData name="James Franklin" userId="cf915d05-507f-491f-b4a6-b2aa085ee4b1" providerId="ADAL" clId="{0FC0C2CE-552E-4ABB-9BE9-7BD201FCA034}" dt="2021-07-20T11:11:14.854" v="1765" actId="20577"/>
          <ac:spMkLst>
            <pc:docMk/>
            <pc:sldMk cId="1249747027" sldId="272"/>
            <ac:spMk id="2" creationId="{00000000-0000-0000-0000-000000000000}"/>
          </ac:spMkLst>
        </pc:spChg>
        <pc:spChg chg="mod">
          <ac:chgData name="James Franklin" userId="cf915d05-507f-491f-b4a6-b2aa085ee4b1" providerId="ADAL" clId="{0FC0C2CE-552E-4ABB-9BE9-7BD201FCA034}" dt="2021-07-20T11:11:17.502" v="1767" actId="20577"/>
          <ac:spMkLst>
            <pc:docMk/>
            <pc:sldMk cId="1249747027" sldId="272"/>
            <ac:spMk id="3" creationId="{00000000-0000-0000-0000-000000000000}"/>
          </ac:spMkLst>
        </pc:spChg>
      </pc:sldChg>
      <pc:sldChg chg="modSp mod">
        <pc:chgData name="James Franklin" userId="cf915d05-507f-491f-b4a6-b2aa085ee4b1" providerId="ADAL" clId="{0FC0C2CE-552E-4ABB-9BE9-7BD201FCA034}" dt="2021-07-20T15:33:21.654" v="2000" actId="113"/>
        <pc:sldMkLst>
          <pc:docMk/>
          <pc:sldMk cId="88722309" sldId="273"/>
        </pc:sldMkLst>
        <pc:spChg chg="mod">
          <ac:chgData name="James Franklin" userId="cf915d05-507f-491f-b4a6-b2aa085ee4b1" providerId="ADAL" clId="{0FC0C2CE-552E-4ABB-9BE9-7BD201FCA034}" dt="2021-07-20T11:11:00.007" v="1759" actId="20577"/>
          <ac:spMkLst>
            <pc:docMk/>
            <pc:sldMk cId="88722309" sldId="273"/>
            <ac:spMk id="2" creationId="{00000000-0000-0000-0000-000000000000}"/>
          </ac:spMkLst>
        </pc:spChg>
        <pc:spChg chg="mod">
          <ac:chgData name="James Franklin" userId="cf915d05-507f-491f-b4a6-b2aa085ee4b1" providerId="ADAL" clId="{0FC0C2CE-552E-4ABB-9BE9-7BD201FCA034}" dt="2021-07-20T15:33:21.654" v="2000" actId="113"/>
          <ac:spMkLst>
            <pc:docMk/>
            <pc:sldMk cId="88722309" sldId="273"/>
            <ac:spMk id="3" creationId="{00000000-0000-0000-0000-000000000000}"/>
          </ac:spMkLst>
        </pc:spChg>
      </pc:sldChg>
      <pc:sldChg chg="addSp delSp modSp mod">
        <pc:chgData name="James Franklin" userId="cf915d05-507f-491f-b4a6-b2aa085ee4b1" providerId="ADAL" clId="{0FC0C2CE-552E-4ABB-9BE9-7BD201FCA034}" dt="2021-07-20T15:15:11.001" v="1988" actId="478"/>
        <pc:sldMkLst>
          <pc:docMk/>
          <pc:sldMk cId="257206945" sldId="274"/>
        </pc:sldMkLst>
        <pc:spChg chg="mod">
          <ac:chgData name="James Franklin" userId="cf915d05-507f-491f-b4a6-b2aa085ee4b1" providerId="ADAL" clId="{0FC0C2CE-552E-4ABB-9BE9-7BD201FCA034}" dt="2021-07-20T11:11:06.878" v="1761" actId="20577"/>
          <ac:spMkLst>
            <pc:docMk/>
            <pc:sldMk cId="257206945" sldId="274"/>
            <ac:spMk id="2" creationId="{00000000-0000-0000-0000-000000000000}"/>
          </ac:spMkLst>
        </pc:spChg>
        <pc:spChg chg="mod">
          <ac:chgData name="James Franklin" userId="cf915d05-507f-491f-b4a6-b2aa085ee4b1" providerId="ADAL" clId="{0FC0C2CE-552E-4ABB-9BE9-7BD201FCA034}" dt="2021-07-20T11:11:09.302" v="1763" actId="20577"/>
          <ac:spMkLst>
            <pc:docMk/>
            <pc:sldMk cId="257206945" sldId="274"/>
            <ac:spMk id="3" creationId="{00000000-0000-0000-0000-000000000000}"/>
          </ac:spMkLst>
        </pc:spChg>
        <pc:spChg chg="add del mod">
          <ac:chgData name="James Franklin" userId="cf915d05-507f-491f-b4a6-b2aa085ee4b1" providerId="ADAL" clId="{0FC0C2CE-552E-4ABB-9BE9-7BD201FCA034}" dt="2021-07-20T15:15:11.001" v="1988" actId="478"/>
          <ac:spMkLst>
            <pc:docMk/>
            <pc:sldMk cId="257206945" sldId="274"/>
            <ac:spMk id="4" creationId="{6045943D-FDDA-4916-ADCE-884B678220C9}"/>
          </ac:spMkLst>
        </pc:spChg>
      </pc:sldChg>
      <pc:sldChg chg="del">
        <pc:chgData name="James Franklin" userId="cf915d05-507f-491f-b4a6-b2aa085ee4b1" providerId="ADAL" clId="{0FC0C2CE-552E-4ABB-9BE9-7BD201FCA034}" dt="2021-07-20T08:59:38.378" v="689" actId="47"/>
        <pc:sldMkLst>
          <pc:docMk/>
          <pc:sldMk cId="1698413378" sldId="275"/>
        </pc:sldMkLst>
      </pc:sldChg>
      <pc:sldChg chg="modSp mod">
        <pc:chgData name="James Franklin" userId="cf915d05-507f-491f-b4a6-b2aa085ee4b1" providerId="ADAL" clId="{0FC0C2CE-552E-4ABB-9BE9-7BD201FCA034}" dt="2021-07-20T11:15:00.542" v="1812" actId="20577"/>
        <pc:sldMkLst>
          <pc:docMk/>
          <pc:sldMk cId="3720013636" sldId="281"/>
        </pc:sldMkLst>
        <pc:spChg chg="mod">
          <ac:chgData name="James Franklin" userId="cf915d05-507f-491f-b4a6-b2aa085ee4b1" providerId="ADAL" clId="{0FC0C2CE-552E-4ABB-9BE9-7BD201FCA034}" dt="2021-07-20T11:15:00.542" v="1812" actId="20577"/>
          <ac:spMkLst>
            <pc:docMk/>
            <pc:sldMk cId="3720013636" sldId="281"/>
            <ac:spMk id="3" creationId="{D11E93B5-2523-406A-B12F-B2F7212F5010}"/>
          </ac:spMkLst>
        </pc:spChg>
      </pc:sldChg>
      <pc:sldChg chg="del">
        <pc:chgData name="James Franklin" userId="cf915d05-507f-491f-b4a6-b2aa085ee4b1" providerId="ADAL" clId="{0FC0C2CE-552E-4ABB-9BE9-7BD201FCA034}" dt="2021-07-20T11:10:36.749" v="1749" actId="47"/>
        <pc:sldMkLst>
          <pc:docMk/>
          <pc:sldMk cId="2910051175" sldId="287"/>
        </pc:sldMkLst>
      </pc:sldChg>
      <pc:sldChg chg="del">
        <pc:chgData name="James Franklin" userId="cf915d05-507f-491f-b4a6-b2aa085ee4b1" providerId="ADAL" clId="{0FC0C2CE-552E-4ABB-9BE9-7BD201FCA034}" dt="2021-07-20T08:58:35.953" v="670" actId="47"/>
        <pc:sldMkLst>
          <pc:docMk/>
          <pc:sldMk cId="2251868043" sldId="288"/>
        </pc:sldMkLst>
      </pc:sldChg>
      <pc:sldChg chg="del">
        <pc:chgData name="James Franklin" userId="cf915d05-507f-491f-b4a6-b2aa085ee4b1" providerId="ADAL" clId="{0FC0C2CE-552E-4ABB-9BE9-7BD201FCA034}" dt="2021-07-20T08:58:37.094" v="671" actId="47"/>
        <pc:sldMkLst>
          <pc:docMk/>
          <pc:sldMk cId="4159379878" sldId="289"/>
        </pc:sldMkLst>
      </pc:sldChg>
      <pc:sldChg chg="del">
        <pc:chgData name="James Franklin" userId="cf915d05-507f-491f-b4a6-b2aa085ee4b1" providerId="ADAL" clId="{0FC0C2CE-552E-4ABB-9BE9-7BD201FCA034}" dt="2021-07-20T08:58:38.939" v="672" actId="47"/>
        <pc:sldMkLst>
          <pc:docMk/>
          <pc:sldMk cId="1430798280" sldId="290"/>
        </pc:sldMkLst>
      </pc:sldChg>
      <pc:sldChg chg="del">
        <pc:chgData name="James Franklin" userId="cf915d05-507f-491f-b4a6-b2aa085ee4b1" providerId="ADAL" clId="{0FC0C2CE-552E-4ABB-9BE9-7BD201FCA034}" dt="2021-07-20T08:58:40.068" v="673" actId="47"/>
        <pc:sldMkLst>
          <pc:docMk/>
          <pc:sldMk cId="1905787487" sldId="291"/>
        </pc:sldMkLst>
      </pc:sldChg>
      <pc:sldChg chg="del">
        <pc:chgData name="James Franklin" userId="cf915d05-507f-491f-b4a6-b2aa085ee4b1" providerId="ADAL" clId="{0FC0C2CE-552E-4ABB-9BE9-7BD201FCA034}" dt="2021-07-20T08:58:45.210" v="675" actId="47"/>
        <pc:sldMkLst>
          <pc:docMk/>
          <pc:sldMk cId="2338836256" sldId="292"/>
        </pc:sldMkLst>
      </pc:sldChg>
      <pc:sldChg chg="del">
        <pc:chgData name="James Franklin" userId="cf915d05-507f-491f-b4a6-b2aa085ee4b1" providerId="ADAL" clId="{0FC0C2CE-552E-4ABB-9BE9-7BD201FCA034}" dt="2021-07-20T08:58:41.533" v="674" actId="47"/>
        <pc:sldMkLst>
          <pc:docMk/>
          <pc:sldMk cId="592901796" sldId="293"/>
        </pc:sldMkLst>
      </pc:sldChg>
      <pc:sldChg chg="add del">
        <pc:chgData name="James Franklin" userId="cf915d05-507f-491f-b4a6-b2aa085ee4b1" providerId="ADAL" clId="{0FC0C2CE-552E-4ABB-9BE9-7BD201FCA034}" dt="2021-07-20T08:58:51.241" v="678" actId="47"/>
        <pc:sldMkLst>
          <pc:docMk/>
          <pc:sldMk cId="654542181" sldId="294"/>
        </pc:sldMkLst>
      </pc:sldChg>
      <pc:sldChg chg="del">
        <pc:chgData name="James Franklin" userId="cf915d05-507f-491f-b4a6-b2aa085ee4b1" providerId="ADAL" clId="{0FC0C2CE-552E-4ABB-9BE9-7BD201FCA034}" dt="2021-07-20T08:58:53.157" v="679" actId="47"/>
        <pc:sldMkLst>
          <pc:docMk/>
          <pc:sldMk cId="4088690343" sldId="296"/>
        </pc:sldMkLst>
      </pc:sldChg>
      <pc:sldChg chg="del">
        <pc:chgData name="James Franklin" userId="cf915d05-507f-491f-b4a6-b2aa085ee4b1" providerId="ADAL" clId="{0FC0C2CE-552E-4ABB-9BE9-7BD201FCA034}" dt="2021-07-20T08:58:56.071" v="683" actId="47"/>
        <pc:sldMkLst>
          <pc:docMk/>
          <pc:sldMk cId="1669759249" sldId="297"/>
        </pc:sldMkLst>
      </pc:sldChg>
      <pc:sldChg chg="del">
        <pc:chgData name="James Franklin" userId="cf915d05-507f-491f-b4a6-b2aa085ee4b1" providerId="ADAL" clId="{0FC0C2CE-552E-4ABB-9BE9-7BD201FCA034}" dt="2021-07-20T08:58:57.658" v="685" actId="47"/>
        <pc:sldMkLst>
          <pc:docMk/>
          <pc:sldMk cId="246723736" sldId="298"/>
        </pc:sldMkLst>
      </pc:sldChg>
      <pc:sldChg chg="del">
        <pc:chgData name="James Franklin" userId="cf915d05-507f-491f-b4a6-b2aa085ee4b1" providerId="ADAL" clId="{0FC0C2CE-552E-4ABB-9BE9-7BD201FCA034}" dt="2021-07-20T08:58:58.456" v="686" actId="47"/>
        <pc:sldMkLst>
          <pc:docMk/>
          <pc:sldMk cId="392849658" sldId="299"/>
        </pc:sldMkLst>
      </pc:sldChg>
      <pc:sldChg chg="del">
        <pc:chgData name="James Franklin" userId="cf915d05-507f-491f-b4a6-b2aa085ee4b1" providerId="ADAL" clId="{0FC0C2CE-552E-4ABB-9BE9-7BD201FCA034}" dt="2021-07-20T08:58:56.840" v="684" actId="47"/>
        <pc:sldMkLst>
          <pc:docMk/>
          <pc:sldMk cId="967627982" sldId="300"/>
        </pc:sldMkLst>
      </pc:sldChg>
      <pc:sldChg chg="del">
        <pc:chgData name="James Franklin" userId="cf915d05-507f-491f-b4a6-b2aa085ee4b1" providerId="ADAL" clId="{0FC0C2CE-552E-4ABB-9BE9-7BD201FCA034}" dt="2021-07-20T08:58:55.339" v="682" actId="47"/>
        <pc:sldMkLst>
          <pc:docMk/>
          <pc:sldMk cId="986872929" sldId="301"/>
        </pc:sldMkLst>
      </pc:sldChg>
      <pc:sldChg chg="del">
        <pc:chgData name="James Franklin" userId="cf915d05-507f-491f-b4a6-b2aa085ee4b1" providerId="ADAL" clId="{0FC0C2CE-552E-4ABB-9BE9-7BD201FCA034}" dt="2021-07-20T08:58:54.604" v="681" actId="47"/>
        <pc:sldMkLst>
          <pc:docMk/>
          <pc:sldMk cId="2139514784" sldId="302"/>
        </pc:sldMkLst>
      </pc:sldChg>
      <pc:sldChg chg="del">
        <pc:chgData name="James Franklin" userId="cf915d05-507f-491f-b4a6-b2aa085ee4b1" providerId="ADAL" clId="{0FC0C2CE-552E-4ABB-9BE9-7BD201FCA034}" dt="2021-07-20T08:58:53.786" v="680" actId="47"/>
        <pc:sldMkLst>
          <pc:docMk/>
          <pc:sldMk cId="2489527561" sldId="303"/>
        </pc:sldMkLst>
      </pc:sldChg>
      <pc:sldChg chg="del">
        <pc:chgData name="James Franklin" userId="cf915d05-507f-491f-b4a6-b2aa085ee4b1" providerId="ADAL" clId="{0FC0C2CE-552E-4ABB-9BE9-7BD201FCA034}" dt="2021-07-20T08:58:59.897" v="687" actId="47"/>
        <pc:sldMkLst>
          <pc:docMk/>
          <pc:sldMk cId="3100590239" sldId="304"/>
        </pc:sldMkLst>
      </pc:sldChg>
      <pc:sldChg chg="modSp mod">
        <pc:chgData name="James Franklin" userId="cf915d05-507f-491f-b4a6-b2aa085ee4b1" providerId="ADAL" clId="{0FC0C2CE-552E-4ABB-9BE9-7BD201FCA034}" dt="2021-07-20T11:15:47.834" v="1987" actId="207"/>
        <pc:sldMkLst>
          <pc:docMk/>
          <pc:sldMk cId="2100363300" sldId="305"/>
        </pc:sldMkLst>
        <pc:spChg chg="mod">
          <ac:chgData name="James Franklin" userId="cf915d05-507f-491f-b4a6-b2aa085ee4b1" providerId="ADAL" clId="{0FC0C2CE-552E-4ABB-9BE9-7BD201FCA034}" dt="2021-07-20T11:15:47.834" v="1987" actId="207"/>
          <ac:spMkLst>
            <pc:docMk/>
            <pc:sldMk cId="2100363300" sldId="305"/>
            <ac:spMk id="3" creationId="{D11E93B5-2523-406A-B12F-B2F7212F5010}"/>
          </ac:spMkLst>
        </pc:spChg>
      </pc:sldChg>
      <pc:sldChg chg="addSp delSp modSp new mod ord">
        <pc:chgData name="James Franklin" userId="cf915d05-507f-491f-b4a6-b2aa085ee4b1" providerId="ADAL" clId="{0FC0C2CE-552E-4ABB-9BE9-7BD201FCA034}" dt="2021-07-23T09:34:09.411" v="2038" actId="20577"/>
        <pc:sldMkLst>
          <pc:docMk/>
          <pc:sldMk cId="1599410993" sldId="306"/>
        </pc:sldMkLst>
        <pc:spChg chg="mod">
          <ac:chgData name="James Franklin" userId="cf915d05-507f-491f-b4a6-b2aa085ee4b1" providerId="ADAL" clId="{0FC0C2CE-552E-4ABB-9BE9-7BD201FCA034}" dt="2021-07-20T09:44:12.048" v="738" actId="20577"/>
          <ac:spMkLst>
            <pc:docMk/>
            <pc:sldMk cId="1599410993" sldId="306"/>
            <ac:spMk id="2" creationId="{9FFB00AB-7064-47FC-9073-E74D453B9262}"/>
          </ac:spMkLst>
        </pc:spChg>
        <pc:spChg chg="mod">
          <ac:chgData name="James Franklin" userId="cf915d05-507f-491f-b4a6-b2aa085ee4b1" providerId="ADAL" clId="{0FC0C2CE-552E-4ABB-9BE9-7BD201FCA034}" dt="2021-07-23T09:34:09.411" v="2038" actId="20577"/>
          <ac:spMkLst>
            <pc:docMk/>
            <pc:sldMk cId="1599410993" sldId="306"/>
            <ac:spMk id="3" creationId="{D3DD2B7C-E5AB-4DB6-8A0E-8D04FB9D2608}"/>
          </ac:spMkLst>
        </pc:spChg>
        <pc:spChg chg="add mod">
          <ac:chgData name="James Franklin" userId="cf915d05-507f-491f-b4a6-b2aa085ee4b1" providerId="ADAL" clId="{0FC0C2CE-552E-4ABB-9BE9-7BD201FCA034}" dt="2021-07-20T10:06:43.791" v="1207" actId="1035"/>
          <ac:spMkLst>
            <pc:docMk/>
            <pc:sldMk cId="1599410993" sldId="306"/>
            <ac:spMk id="27" creationId="{FBF6F5C8-84DD-45D8-B19E-3061C206E9CB}"/>
          </ac:spMkLst>
        </pc:spChg>
        <pc:spChg chg="add mod">
          <ac:chgData name="James Franklin" userId="cf915d05-507f-491f-b4a6-b2aa085ee4b1" providerId="ADAL" clId="{0FC0C2CE-552E-4ABB-9BE9-7BD201FCA034}" dt="2021-07-20T10:06:56.823" v="1217" actId="1076"/>
          <ac:spMkLst>
            <pc:docMk/>
            <pc:sldMk cId="1599410993" sldId="306"/>
            <ac:spMk id="28" creationId="{D1FB2EA7-446E-45E3-9636-6836604D3AA3}"/>
          </ac:spMkLst>
        </pc:spChg>
        <pc:spChg chg="add mod">
          <ac:chgData name="James Franklin" userId="cf915d05-507f-491f-b4a6-b2aa085ee4b1" providerId="ADAL" clId="{0FC0C2CE-552E-4ABB-9BE9-7BD201FCA034}" dt="2021-07-20T10:13:35.328" v="1494" actId="1076"/>
          <ac:spMkLst>
            <pc:docMk/>
            <pc:sldMk cId="1599410993" sldId="306"/>
            <ac:spMk id="37" creationId="{743C47C1-BFC9-4091-B07A-0AAED1CB0A7B}"/>
          </ac:spMkLst>
        </pc:spChg>
        <pc:spChg chg="add mod">
          <ac:chgData name="James Franklin" userId="cf915d05-507f-491f-b4a6-b2aa085ee4b1" providerId="ADAL" clId="{0FC0C2CE-552E-4ABB-9BE9-7BD201FCA034}" dt="2021-07-20T10:13:39.111" v="1495" actId="1076"/>
          <ac:spMkLst>
            <pc:docMk/>
            <pc:sldMk cId="1599410993" sldId="306"/>
            <ac:spMk id="38" creationId="{55DFABA1-AEF2-403D-9BDE-BE94CF54CBF6}"/>
          </ac:spMkLst>
        </pc:spChg>
        <pc:spChg chg="add del mod">
          <ac:chgData name="James Franklin" userId="cf915d05-507f-491f-b4a6-b2aa085ee4b1" providerId="ADAL" clId="{0FC0C2CE-552E-4ABB-9BE9-7BD201FCA034}" dt="2021-07-20T10:09:53.235" v="1439" actId="478"/>
          <ac:spMkLst>
            <pc:docMk/>
            <pc:sldMk cId="1599410993" sldId="306"/>
            <ac:spMk id="39" creationId="{102592FB-1A95-4160-9CA2-46EE640CA43C}"/>
          </ac:spMkLst>
        </pc:spChg>
        <pc:spChg chg="add mod">
          <ac:chgData name="James Franklin" userId="cf915d05-507f-491f-b4a6-b2aa085ee4b1" providerId="ADAL" clId="{0FC0C2CE-552E-4ABB-9BE9-7BD201FCA034}" dt="2021-07-20T10:12:48.319" v="1488" actId="1076"/>
          <ac:spMkLst>
            <pc:docMk/>
            <pc:sldMk cId="1599410993" sldId="306"/>
            <ac:spMk id="42" creationId="{698AE6B0-0389-419D-ABEA-F760AE0C2731}"/>
          </ac:spMkLst>
        </pc:spChg>
        <pc:spChg chg="add mod">
          <ac:chgData name="James Franklin" userId="cf915d05-507f-491f-b4a6-b2aa085ee4b1" providerId="ADAL" clId="{0FC0C2CE-552E-4ABB-9BE9-7BD201FCA034}" dt="2021-07-20T10:13:35.328" v="1494" actId="1076"/>
          <ac:spMkLst>
            <pc:docMk/>
            <pc:sldMk cId="1599410993" sldId="306"/>
            <ac:spMk id="43" creationId="{130E39B9-205D-449B-965C-29E1B5C14295}"/>
          </ac:spMkLst>
        </pc:spChg>
        <pc:grpChg chg="add mod">
          <ac:chgData name="James Franklin" userId="cf915d05-507f-491f-b4a6-b2aa085ee4b1" providerId="ADAL" clId="{0FC0C2CE-552E-4ABB-9BE9-7BD201FCA034}" dt="2021-07-20T10:06:37.728" v="1199" actId="1076"/>
          <ac:grpSpMkLst>
            <pc:docMk/>
            <pc:sldMk cId="1599410993" sldId="306"/>
            <ac:grpSpMk id="22" creationId="{8BAC4EAB-C613-40EA-A6E3-30A7325AEF32}"/>
          </ac:grpSpMkLst>
        </pc:grpChg>
        <pc:grpChg chg="add mod">
          <ac:chgData name="James Franklin" userId="cf915d05-507f-491f-b4a6-b2aa085ee4b1" providerId="ADAL" clId="{0FC0C2CE-552E-4ABB-9BE9-7BD201FCA034}" dt="2021-07-20T10:06:37.728" v="1199" actId="1076"/>
          <ac:grpSpMkLst>
            <pc:docMk/>
            <pc:sldMk cId="1599410993" sldId="306"/>
            <ac:grpSpMk id="23" creationId="{37F862B4-468D-4506-85CE-C0E96D948141}"/>
          </ac:grpSpMkLst>
        </pc:grpChg>
        <pc:grpChg chg="add mod">
          <ac:chgData name="James Franklin" userId="cf915d05-507f-491f-b4a6-b2aa085ee4b1" providerId="ADAL" clId="{0FC0C2CE-552E-4ABB-9BE9-7BD201FCA034}" dt="2021-07-20T10:13:35.328" v="1494" actId="1076"/>
          <ac:grpSpMkLst>
            <pc:docMk/>
            <pc:sldMk cId="1599410993" sldId="306"/>
            <ac:grpSpMk id="29" creationId="{85441BB6-B720-46A2-ADAF-B1F6A4428E3E}"/>
          </ac:grpSpMkLst>
        </pc:grpChg>
        <pc:grpChg chg="add mod">
          <ac:chgData name="James Franklin" userId="cf915d05-507f-491f-b4a6-b2aa085ee4b1" providerId="ADAL" clId="{0FC0C2CE-552E-4ABB-9BE9-7BD201FCA034}" dt="2021-07-20T10:13:35.328" v="1494" actId="1076"/>
          <ac:grpSpMkLst>
            <pc:docMk/>
            <pc:sldMk cId="1599410993" sldId="306"/>
            <ac:grpSpMk id="33" creationId="{9BAB4341-6675-4A6A-88BA-71E59D0EF4C4}"/>
          </ac:grpSpMkLst>
        </pc:grpChg>
        <pc:picChg chg="add del mod">
          <ac:chgData name="James Franklin" userId="cf915d05-507f-491f-b4a6-b2aa085ee4b1" providerId="ADAL" clId="{0FC0C2CE-552E-4ABB-9BE9-7BD201FCA034}" dt="2021-07-20T10:00:12.432" v="1136" actId="478"/>
          <ac:picMkLst>
            <pc:docMk/>
            <pc:sldMk cId="1599410993" sldId="306"/>
            <ac:picMk id="5" creationId="{48E36FA3-25EC-415A-9F81-EF1D99853E7A}"/>
          </ac:picMkLst>
        </pc:picChg>
        <pc:picChg chg="add del">
          <ac:chgData name="James Franklin" userId="cf915d05-507f-491f-b4a6-b2aa085ee4b1" providerId="ADAL" clId="{0FC0C2CE-552E-4ABB-9BE9-7BD201FCA034}" dt="2021-07-20T10:01:01.841" v="1138" actId="22"/>
          <ac:picMkLst>
            <pc:docMk/>
            <pc:sldMk cId="1599410993" sldId="306"/>
            <ac:picMk id="7" creationId="{EB9914FF-5076-46BA-87ED-BA63A48846D6}"/>
          </ac:picMkLst>
        </pc:picChg>
        <pc:picChg chg="add del mod">
          <ac:chgData name="James Franklin" userId="cf915d05-507f-491f-b4a6-b2aa085ee4b1" providerId="ADAL" clId="{0FC0C2CE-552E-4ABB-9BE9-7BD201FCA034}" dt="2021-07-20T10:01:13.810" v="1141" actId="478"/>
          <ac:picMkLst>
            <pc:docMk/>
            <pc:sldMk cId="1599410993" sldId="306"/>
            <ac:picMk id="9" creationId="{ED07A990-DAD9-4CC4-8EBD-B1CF45BBDF0A}"/>
          </ac:picMkLst>
        </pc:picChg>
        <pc:picChg chg="add del mod">
          <ac:chgData name="James Franklin" userId="cf915d05-507f-491f-b4a6-b2aa085ee4b1" providerId="ADAL" clId="{0FC0C2CE-552E-4ABB-9BE9-7BD201FCA034}" dt="2021-07-20T10:01:38.872" v="1144" actId="478"/>
          <ac:picMkLst>
            <pc:docMk/>
            <pc:sldMk cId="1599410993" sldId="306"/>
            <ac:picMk id="11" creationId="{85047F57-C0C1-475E-88B1-92406831844A}"/>
          </ac:picMkLst>
        </pc:picChg>
        <pc:picChg chg="add mod">
          <ac:chgData name="James Franklin" userId="cf915d05-507f-491f-b4a6-b2aa085ee4b1" providerId="ADAL" clId="{0FC0C2CE-552E-4ABB-9BE9-7BD201FCA034}" dt="2021-07-20T10:06:37.728" v="1199" actId="1076"/>
          <ac:picMkLst>
            <pc:docMk/>
            <pc:sldMk cId="1599410993" sldId="306"/>
            <ac:picMk id="13" creationId="{2154F0C4-13AE-4B0E-A287-77B903444083}"/>
          </ac:picMkLst>
        </pc:picChg>
        <pc:picChg chg="add mod">
          <ac:chgData name="James Franklin" userId="cf915d05-507f-491f-b4a6-b2aa085ee4b1" providerId="ADAL" clId="{0FC0C2CE-552E-4ABB-9BE9-7BD201FCA034}" dt="2021-07-20T10:13:35.328" v="1494" actId="1076"/>
          <ac:picMkLst>
            <pc:docMk/>
            <pc:sldMk cId="1599410993" sldId="306"/>
            <ac:picMk id="15" creationId="{B3A796B7-B631-4D59-A200-F7B07036B182}"/>
          </ac:picMkLst>
        </pc:picChg>
        <pc:picChg chg="add mod">
          <ac:chgData name="James Franklin" userId="cf915d05-507f-491f-b4a6-b2aa085ee4b1" providerId="ADAL" clId="{0FC0C2CE-552E-4ABB-9BE9-7BD201FCA034}" dt="2021-07-20T10:10:10.671" v="1443" actId="1076"/>
          <ac:picMkLst>
            <pc:docMk/>
            <pc:sldMk cId="1599410993" sldId="306"/>
            <ac:picMk id="41" creationId="{1415B737-BE30-4CAD-9C04-C487E43C7771}"/>
          </ac:picMkLst>
        </pc:picChg>
        <pc:cxnChg chg="add mod">
          <ac:chgData name="James Franklin" userId="cf915d05-507f-491f-b4a6-b2aa085ee4b1" providerId="ADAL" clId="{0FC0C2CE-552E-4ABB-9BE9-7BD201FCA034}" dt="2021-07-20T10:05:38.612" v="1183" actId="164"/>
          <ac:cxnSpMkLst>
            <pc:docMk/>
            <pc:sldMk cId="1599410993" sldId="306"/>
            <ac:cxnSpMk id="17" creationId="{33EC7526-EAFD-46A8-892A-232C808FB5F0}"/>
          </ac:cxnSpMkLst>
        </pc:cxnChg>
        <pc:cxnChg chg="add mod">
          <ac:chgData name="James Franklin" userId="cf915d05-507f-491f-b4a6-b2aa085ee4b1" providerId="ADAL" clId="{0FC0C2CE-552E-4ABB-9BE9-7BD201FCA034}" dt="2021-07-20T10:05:38.612" v="1183" actId="164"/>
          <ac:cxnSpMkLst>
            <pc:docMk/>
            <pc:sldMk cId="1599410993" sldId="306"/>
            <ac:cxnSpMk id="19" creationId="{F9D610AF-5EC4-4791-9461-3EB3AA487F8B}"/>
          </ac:cxnSpMkLst>
        </pc:cxnChg>
        <pc:cxnChg chg="add mod">
          <ac:chgData name="James Franklin" userId="cf915d05-507f-491f-b4a6-b2aa085ee4b1" providerId="ADAL" clId="{0FC0C2CE-552E-4ABB-9BE9-7BD201FCA034}" dt="2021-07-20T10:05:38.612" v="1183" actId="164"/>
          <ac:cxnSpMkLst>
            <pc:docMk/>
            <pc:sldMk cId="1599410993" sldId="306"/>
            <ac:cxnSpMk id="21" creationId="{0127CBE5-AE98-44D4-BF38-024DE6EB2B7C}"/>
          </ac:cxnSpMkLst>
        </pc:cxnChg>
        <pc:cxnChg chg="mod">
          <ac:chgData name="James Franklin" userId="cf915d05-507f-491f-b4a6-b2aa085ee4b1" providerId="ADAL" clId="{0FC0C2CE-552E-4ABB-9BE9-7BD201FCA034}" dt="2021-07-20T10:05:41.490" v="1184"/>
          <ac:cxnSpMkLst>
            <pc:docMk/>
            <pc:sldMk cId="1599410993" sldId="306"/>
            <ac:cxnSpMk id="24" creationId="{B0F8E0BC-EA4F-48E6-8044-84D4F95A0EBE}"/>
          </ac:cxnSpMkLst>
        </pc:cxnChg>
        <pc:cxnChg chg="mod">
          <ac:chgData name="James Franklin" userId="cf915d05-507f-491f-b4a6-b2aa085ee4b1" providerId="ADAL" clId="{0FC0C2CE-552E-4ABB-9BE9-7BD201FCA034}" dt="2021-07-20T10:05:41.490" v="1184"/>
          <ac:cxnSpMkLst>
            <pc:docMk/>
            <pc:sldMk cId="1599410993" sldId="306"/>
            <ac:cxnSpMk id="25" creationId="{F53A62AE-93FE-4B5A-AAD8-3AB6F49396B6}"/>
          </ac:cxnSpMkLst>
        </pc:cxnChg>
        <pc:cxnChg chg="mod">
          <ac:chgData name="James Franklin" userId="cf915d05-507f-491f-b4a6-b2aa085ee4b1" providerId="ADAL" clId="{0FC0C2CE-552E-4ABB-9BE9-7BD201FCA034}" dt="2021-07-20T10:05:41.490" v="1184"/>
          <ac:cxnSpMkLst>
            <pc:docMk/>
            <pc:sldMk cId="1599410993" sldId="306"/>
            <ac:cxnSpMk id="26" creationId="{B13E2E93-9FBE-410D-A99C-4B7469CDC16F}"/>
          </ac:cxnSpMkLst>
        </pc:cxnChg>
        <pc:cxnChg chg="mod">
          <ac:chgData name="James Franklin" userId="cf915d05-507f-491f-b4a6-b2aa085ee4b1" providerId="ADAL" clId="{0FC0C2CE-552E-4ABB-9BE9-7BD201FCA034}" dt="2021-07-20T10:07:12.026" v="1218"/>
          <ac:cxnSpMkLst>
            <pc:docMk/>
            <pc:sldMk cId="1599410993" sldId="306"/>
            <ac:cxnSpMk id="30" creationId="{B4312FB9-C927-44E7-A8F8-5B21B781DC87}"/>
          </ac:cxnSpMkLst>
        </pc:cxnChg>
        <pc:cxnChg chg="mod">
          <ac:chgData name="James Franklin" userId="cf915d05-507f-491f-b4a6-b2aa085ee4b1" providerId="ADAL" clId="{0FC0C2CE-552E-4ABB-9BE9-7BD201FCA034}" dt="2021-07-20T10:07:12.026" v="1218"/>
          <ac:cxnSpMkLst>
            <pc:docMk/>
            <pc:sldMk cId="1599410993" sldId="306"/>
            <ac:cxnSpMk id="31" creationId="{3EE74894-FAAE-4103-BB6F-95F4815C5DD6}"/>
          </ac:cxnSpMkLst>
        </pc:cxnChg>
        <pc:cxnChg chg="mod">
          <ac:chgData name="James Franklin" userId="cf915d05-507f-491f-b4a6-b2aa085ee4b1" providerId="ADAL" clId="{0FC0C2CE-552E-4ABB-9BE9-7BD201FCA034}" dt="2021-07-20T10:07:12.026" v="1218"/>
          <ac:cxnSpMkLst>
            <pc:docMk/>
            <pc:sldMk cId="1599410993" sldId="306"/>
            <ac:cxnSpMk id="32" creationId="{F52092B7-6BC0-4DF1-A42C-A785123241A5}"/>
          </ac:cxnSpMkLst>
        </pc:cxnChg>
        <pc:cxnChg chg="mod">
          <ac:chgData name="James Franklin" userId="cf915d05-507f-491f-b4a6-b2aa085ee4b1" providerId="ADAL" clId="{0FC0C2CE-552E-4ABB-9BE9-7BD201FCA034}" dt="2021-07-20T10:07:12.026" v="1218"/>
          <ac:cxnSpMkLst>
            <pc:docMk/>
            <pc:sldMk cId="1599410993" sldId="306"/>
            <ac:cxnSpMk id="34" creationId="{CC7674AE-0DB9-46D7-884E-5656CE2CA8DB}"/>
          </ac:cxnSpMkLst>
        </pc:cxnChg>
        <pc:cxnChg chg="mod">
          <ac:chgData name="James Franklin" userId="cf915d05-507f-491f-b4a6-b2aa085ee4b1" providerId="ADAL" clId="{0FC0C2CE-552E-4ABB-9BE9-7BD201FCA034}" dt="2021-07-20T10:07:12.026" v="1218"/>
          <ac:cxnSpMkLst>
            <pc:docMk/>
            <pc:sldMk cId="1599410993" sldId="306"/>
            <ac:cxnSpMk id="35" creationId="{4F3E5139-AB32-4EF5-A9F7-6A3410FB8F0A}"/>
          </ac:cxnSpMkLst>
        </pc:cxnChg>
        <pc:cxnChg chg="mod">
          <ac:chgData name="James Franklin" userId="cf915d05-507f-491f-b4a6-b2aa085ee4b1" providerId="ADAL" clId="{0FC0C2CE-552E-4ABB-9BE9-7BD201FCA034}" dt="2021-07-20T10:07:12.026" v="1218"/>
          <ac:cxnSpMkLst>
            <pc:docMk/>
            <pc:sldMk cId="1599410993" sldId="306"/>
            <ac:cxnSpMk id="36" creationId="{B880174F-33DC-4506-A044-1AA831C98F82}"/>
          </ac:cxnSpMkLst>
        </pc:cxnChg>
      </pc:sldChg>
      <pc:sldChg chg="add del">
        <pc:chgData name="James Franklin" userId="cf915d05-507f-491f-b4a6-b2aa085ee4b1" providerId="ADAL" clId="{0FC0C2CE-552E-4ABB-9BE9-7BD201FCA034}" dt="2021-07-20T11:10:16.855" v="1748" actId="47"/>
        <pc:sldMkLst>
          <pc:docMk/>
          <pc:sldMk cId="3363157540" sldId="307"/>
        </pc:sldMkLst>
      </pc:sldChg>
    </pc:docChg>
  </pc:docChgLst>
  <pc:docChgLst>
    <pc:chgData name="Leonora Sheppard" userId="3688f6d8-1f97-408e-a4fe-cc859c551ddb" providerId="ADAL" clId="{42B187B5-0A7F-4383-A8D9-02DBDDA8F9FE}"/>
    <pc:docChg chg="modSld">
      <pc:chgData name="Leonora Sheppard" userId="3688f6d8-1f97-408e-a4fe-cc859c551ddb" providerId="ADAL" clId="{42B187B5-0A7F-4383-A8D9-02DBDDA8F9FE}" dt="2020-06-16T15:18:22.795" v="0" actId="20577"/>
      <pc:docMkLst>
        <pc:docMk/>
      </pc:docMkLst>
      <pc:sldChg chg="modSp mod">
        <pc:chgData name="Leonora Sheppard" userId="3688f6d8-1f97-408e-a4fe-cc859c551ddb" providerId="ADAL" clId="{42B187B5-0A7F-4383-A8D9-02DBDDA8F9FE}" dt="2020-06-16T15:18:22.795" v="0" actId="20577"/>
        <pc:sldMkLst>
          <pc:docMk/>
          <pc:sldMk cId="88722309" sldId="273"/>
        </pc:sldMkLst>
        <pc:spChg chg="mod">
          <ac:chgData name="Leonora Sheppard" userId="3688f6d8-1f97-408e-a4fe-cc859c551ddb" providerId="ADAL" clId="{42B187B5-0A7F-4383-A8D9-02DBDDA8F9FE}" dt="2020-06-16T15:18:22.795" v="0" actId="20577"/>
          <ac:spMkLst>
            <pc:docMk/>
            <pc:sldMk cId="88722309" sldId="273"/>
            <ac:spMk id="3" creationId="{00000000-0000-0000-0000-000000000000}"/>
          </ac:spMkLst>
        </pc:spChg>
      </pc:sldChg>
    </pc:docChg>
  </pc:docChgLst>
  <pc:docChgLst>
    <pc:chgData name="James Franklin" userId="cf915d05-507f-491f-b4a6-b2aa085ee4b1" providerId="ADAL" clId="{E27EA017-3349-480F-9742-F6644AD95580}"/>
    <pc:docChg chg="undo custSel addSld delSld modSld sldOrd">
      <pc:chgData name="James Franklin" userId="cf915d05-507f-491f-b4a6-b2aa085ee4b1" providerId="ADAL" clId="{E27EA017-3349-480F-9742-F6644AD95580}" dt="2020-06-17T13:32:31.030" v="1495" actId="20577"/>
      <pc:docMkLst>
        <pc:docMk/>
      </pc:docMkLst>
      <pc:sldChg chg="modSp mod">
        <pc:chgData name="James Franklin" userId="cf915d05-507f-491f-b4a6-b2aa085ee4b1" providerId="ADAL" clId="{E27EA017-3349-480F-9742-F6644AD95580}" dt="2020-06-15T17:28:04.056" v="482" actId="6549"/>
        <pc:sldMkLst>
          <pc:docMk/>
          <pc:sldMk cId="389929635" sldId="261"/>
        </pc:sldMkLst>
        <pc:spChg chg="mod">
          <ac:chgData name="James Franklin" userId="cf915d05-507f-491f-b4a6-b2aa085ee4b1" providerId="ADAL" clId="{E27EA017-3349-480F-9742-F6644AD95580}" dt="2020-06-15T17:28:04.056" v="482" actId="6549"/>
          <ac:spMkLst>
            <pc:docMk/>
            <pc:sldMk cId="389929635" sldId="261"/>
            <ac:spMk id="3" creationId="{00000000-0000-0000-0000-000000000000}"/>
          </ac:spMkLst>
        </pc:spChg>
      </pc:sldChg>
      <pc:sldChg chg="modSp mod">
        <pc:chgData name="James Franklin" userId="cf915d05-507f-491f-b4a6-b2aa085ee4b1" providerId="ADAL" clId="{E27EA017-3349-480F-9742-F6644AD95580}" dt="2020-06-17T13:32:31.030" v="1495" actId="20577"/>
        <pc:sldMkLst>
          <pc:docMk/>
          <pc:sldMk cId="1414555065" sldId="266"/>
        </pc:sldMkLst>
        <pc:spChg chg="mod">
          <ac:chgData name="James Franklin" userId="cf915d05-507f-491f-b4a6-b2aa085ee4b1" providerId="ADAL" clId="{E27EA017-3349-480F-9742-F6644AD95580}" dt="2020-06-17T13:32:31.030" v="1495" actId="20577"/>
          <ac:spMkLst>
            <pc:docMk/>
            <pc:sldMk cId="1414555065" sldId="266"/>
            <ac:spMk id="3" creationId="{00000000-0000-0000-0000-000000000000}"/>
          </ac:spMkLst>
        </pc:spChg>
        <pc:picChg chg="mod">
          <ac:chgData name="James Franklin" userId="cf915d05-507f-491f-b4a6-b2aa085ee4b1" providerId="ADAL" clId="{E27EA017-3349-480F-9742-F6644AD95580}" dt="2020-06-15T18:06:52.697" v="705" actId="1076"/>
          <ac:picMkLst>
            <pc:docMk/>
            <pc:sldMk cId="1414555065" sldId="266"/>
            <ac:picMk id="11" creationId="{00000000-0000-0000-0000-000000000000}"/>
          </ac:picMkLst>
        </pc:picChg>
      </pc:sldChg>
      <pc:sldChg chg="modSp mod ord">
        <pc:chgData name="James Franklin" userId="cf915d05-507f-491f-b4a6-b2aa085ee4b1" providerId="ADAL" clId="{E27EA017-3349-480F-9742-F6644AD95580}" dt="2020-06-17T11:06:01.569" v="1488" actId="1076"/>
        <pc:sldMkLst>
          <pc:docMk/>
          <pc:sldMk cId="165605074" sldId="271"/>
        </pc:sldMkLst>
        <pc:spChg chg="mod">
          <ac:chgData name="James Franklin" userId="cf915d05-507f-491f-b4a6-b2aa085ee4b1" providerId="ADAL" clId="{E27EA017-3349-480F-9742-F6644AD95580}" dt="2020-06-17T11:05:51.545" v="1487" actId="20577"/>
          <ac:spMkLst>
            <pc:docMk/>
            <pc:sldMk cId="165605074" sldId="271"/>
            <ac:spMk id="3" creationId="{00000000-0000-0000-0000-000000000000}"/>
          </ac:spMkLst>
        </pc:spChg>
        <pc:graphicFrameChg chg="mod">
          <ac:chgData name="James Franklin" userId="cf915d05-507f-491f-b4a6-b2aa085ee4b1" providerId="ADAL" clId="{E27EA017-3349-480F-9742-F6644AD95580}" dt="2020-06-17T11:06:01.569" v="1488" actId="1076"/>
          <ac:graphicFrameMkLst>
            <pc:docMk/>
            <pc:sldMk cId="165605074" sldId="271"/>
            <ac:graphicFrameMk id="6" creationId="{00000000-0000-0000-0000-000000000000}"/>
          </ac:graphicFrameMkLst>
        </pc:graphicFrameChg>
      </pc:sldChg>
      <pc:sldChg chg="ord">
        <pc:chgData name="James Franklin" userId="cf915d05-507f-491f-b4a6-b2aa085ee4b1" providerId="ADAL" clId="{E27EA017-3349-480F-9742-F6644AD95580}" dt="2020-06-15T17:41:37.004" v="631"/>
        <pc:sldMkLst>
          <pc:docMk/>
          <pc:sldMk cId="257206945" sldId="274"/>
        </pc:sldMkLst>
      </pc:sldChg>
      <pc:sldChg chg="ord">
        <pc:chgData name="James Franklin" userId="cf915d05-507f-491f-b4a6-b2aa085ee4b1" providerId="ADAL" clId="{E27EA017-3349-480F-9742-F6644AD95580}" dt="2020-06-15T17:30:50.992" v="484"/>
        <pc:sldMkLst>
          <pc:docMk/>
          <pc:sldMk cId="1698413378" sldId="275"/>
        </pc:sldMkLst>
      </pc:sldChg>
      <pc:sldChg chg="modSp mod">
        <pc:chgData name="James Franklin" userId="cf915d05-507f-491f-b4a6-b2aa085ee4b1" providerId="ADAL" clId="{E27EA017-3349-480F-9742-F6644AD95580}" dt="2020-06-15T18:34:42.535" v="780" actId="20577"/>
        <pc:sldMkLst>
          <pc:docMk/>
          <pc:sldMk cId="3720013636" sldId="281"/>
        </pc:sldMkLst>
        <pc:spChg chg="mod">
          <ac:chgData name="James Franklin" userId="cf915d05-507f-491f-b4a6-b2aa085ee4b1" providerId="ADAL" clId="{E27EA017-3349-480F-9742-F6644AD95580}" dt="2020-06-15T18:34:42.535" v="780" actId="20577"/>
          <ac:spMkLst>
            <pc:docMk/>
            <pc:sldMk cId="3720013636" sldId="281"/>
            <ac:spMk id="3" creationId="{D11E93B5-2523-406A-B12F-B2F7212F5010}"/>
          </ac:spMkLst>
        </pc:spChg>
      </pc:sldChg>
      <pc:sldChg chg="add del">
        <pc:chgData name="James Franklin" userId="cf915d05-507f-491f-b4a6-b2aa085ee4b1" providerId="ADAL" clId="{E27EA017-3349-480F-9742-F6644AD95580}" dt="2020-06-15T18:35:16.694" v="784" actId="47"/>
        <pc:sldMkLst>
          <pc:docMk/>
          <pc:sldMk cId="3687927885" sldId="282"/>
        </pc:sldMkLst>
      </pc:sldChg>
      <pc:sldChg chg="modSp add mod">
        <pc:chgData name="James Franklin" userId="cf915d05-507f-491f-b4a6-b2aa085ee4b1" providerId="ADAL" clId="{E27EA017-3349-480F-9742-F6644AD95580}" dt="2020-06-17T11:04:22.187" v="1414" actId="20577"/>
        <pc:sldMkLst>
          <pc:docMk/>
          <pc:sldMk cId="2485218515" sldId="283"/>
        </pc:sldMkLst>
        <pc:spChg chg="mod">
          <ac:chgData name="James Franklin" userId="cf915d05-507f-491f-b4a6-b2aa085ee4b1" providerId="ADAL" clId="{E27EA017-3349-480F-9742-F6644AD95580}" dt="2020-06-17T11:04:22.187" v="1414" actId="20577"/>
          <ac:spMkLst>
            <pc:docMk/>
            <pc:sldMk cId="2485218515" sldId="283"/>
            <ac:spMk id="3" creationId="{00000000-0000-0000-0000-000000000000}"/>
          </ac:spMkLst>
        </pc:spChg>
      </pc:sldChg>
      <pc:sldChg chg="modSp add mod">
        <pc:chgData name="James Franklin" userId="cf915d05-507f-491f-b4a6-b2aa085ee4b1" providerId="ADAL" clId="{E27EA017-3349-480F-9742-F6644AD95580}" dt="2020-06-15T17:37:05.601" v="581" actId="20577"/>
        <pc:sldMkLst>
          <pc:docMk/>
          <pc:sldMk cId="1699605360" sldId="284"/>
        </pc:sldMkLst>
        <pc:spChg chg="mod">
          <ac:chgData name="James Franklin" userId="cf915d05-507f-491f-b4a6-b2aa085ee4b1" providerId="ADAL" clId="{E27EA017-3349-480F-9742-F6644AD95580}" dt="2020-06-15T17:37:05.601" v="581" actId="20577"/>
          <ac:spMkLst>
            <pc:docMk/>
            <pc:sldMk cId="1699605360" sldId="284"/>
            <ac:spMk id="3" creationId="{00000000-0000-0000-0000-000000000000}"/>
          </ac:spMkLst>
        </pc:spChg>
      </pc:sldChg>
      <pc:sldChg chg="addSp delSp modSp new del">
        <pc:chgData name="James Franklin" userId="cf915d05-507f-491f-b4a6-b2aa085ee4b1" providerId="ADAL" clId="{E27EA017-3349-480F-9742-F6644AD95580}" dt="2020-06-15T17:37:59.204" v="585" actId="47"/>
        <pc:sldMkLst>
          <pc:docMk/>
          <pc:sldMk cId="3341292369" sldId="285"/>
        </pc:sldMkLst>
        <pc:spChg chg="del">
          <ac:chgData name="James Franklin" userId="cf915d05-507f-491f-b4a6-b2aa085ee4b1" providerId="ADAL" clId="{E27EA017-3349-480F-9742-F6644AD95580}" dt="2020-06-15T17:37:46.559" v="583"/>
          <ac:spMkLst>
            <pc:docMk/>
            <pc:sldMk cId="3341292369" sldId="285"/>
            <ac:spMk id="2" creationId="{DACFD4BB-D27C-4852-9286-D08BE890BD3C}"/>
          </ac:spMkLst>
        </pc:spChg>
        <pc:spChg chg="del">
          <ac:chgData name="James Franklin" userId="cf915d05-507f-491f-b4a6-b2aa085ee4b1" providerId="ADAL" clId="{E27EA017-3349-480F-9742-F6644AD95580}" dt="2020-06-15T17:37:46.559" v="583"/>
          <ac:spMkLst>
            <pc:docMk/>
            <pc:sldMk cId="3341292369" sldId="285"/>
            <ac:spMk id="3" creationId="{E83E3934-8410-49FB-8F91-FBB982261595}"/>
          </ac:spMkLst>
        </pc:spChg>
        <pc:spChg chg="add mod">
          <ac:chgData name="James Franklin" userId="cf915d05-507f-491f-b4a6-b2aa085ee4b1" providerId="ADAL" clId="{E27EA017-3349-480F-9742-F6644AD95580}" dt="2020-06-15T17:37:46.559" v="583"/>
          <ac:spMkLst>
            <pc:docMk/>
            <pc:sldMk cId="3341292369" sldId="285"/>
            <ac:spMk id="4" creationId="{F2ACD0B5-EB32-438D-A0F5-AD4C0FE9C2EC}"/>
          </ac:spMkLst>
        </pc:spChg>
        <pc:spChg chg="add mod">
          <ac:chgData name="James Franklin" userId="cf915d05-507f-491f-b4a6-b2aa085ee4b1" providerId="ADAL" clId="{E27EA017-3349-480F-9742-F6644AD95580}" dt="2020-06-15T17:37:46.559" v="583"/>
          <ac:spMkLst>
            <pc:docMk/>
            <pc:sldMk cId="3341292369" sldId="285"/>
            <ac:spMk id="5" creationId="{F3087339-E6D7-4ADD-B81D-9EF6CE043834}"/>
          </ac:spMkLst>
        </pc:spChg>
      </pc:sldChg>
      <pc:sldChg chg="modSp add mod">
        <pc:chgData name="James Franklin" userId="cf915d05-507f-491f-b4a6-b2aa085ee4b1" providerId="ADAL" clId="{E27EA017-3349-480F-9742-F6644AD95580}" dt="2020-06-15T17:39:01.491" v="626" actId="20577"/>
        <pc:sldMkLst>
          <pc:docMk/>
          <pc:sldMk cId="3897848377" sldId="286"/>
        </pc:sldMkLst>
        <pc:spChg chg="mod">
          <ac:chgData name="James Franklin" userId="cf915d05-507f-491f-b4a6-b2aa085ee4b1" providerId="ADAL" clId="{E27EA017-3349-480F-9742-F6644AD95580}" dt="2020-06-15T17:38:05.119" v="586"/>
          <ac:spMkLst>
            <pc:docMk/>
            <pc:sldMk cId="3897848377" sldId="286"/>
            <ac:spMk id="2" creationId="{00000000-0000-0000-0000-000000000000}"/>
          </ac:spMkLst>
        </pc:spChg>
        <pc:spChg chg="mod">
          <ac:chgData name="James Franklin" userId="cf915d05-507f-491f-b4a6-b2aa085ee4b1" providerId="ADAL" clId="{E27EA017-3349-480F-9742-F6644AD95580}" dt="2020-06-15T17:39:01.491" v="626" actId="20577"/>
          <ac:spMkLst>
            <pc:docMk/>
            <pc:sldMk cId="3897848377" sldId="286"/>
            <ac:spMk id="3" creationId="{00000000-0000-0000-0000-000000000000}"/>
          </ac:spMkLst>
        </pc:spChg>
      </pc:sldChg>
      <pc:sldChg chg="modSp add mod">
        <pc:chgData name="James Franklin" userId="cf915d05-507f-491f-b4a6-b2aa085ee4b1" providerId="ADAL" clId="{E27EA017-3349-480F-9742-F6644AD95580}" dt="2020-06-15T17:41:31.523" v="629" actId="20577"/>
        <pc:sldMkLst>
          <pc:docMk/>
          <pc:sldMk cId="2910051175" sldId="287"/>
        </pc:sldMkLst>
        <pc:spChg chg="mod">
          <ac:chgData name="James Franklin" userId="cf915d05-507f-491f-b4a6-b2aa085ee4b1" providerId="ADAL" clId="{E27EA017-3349-480F-9742-F6644AD95580}" dt="2020-06-15T17:41:31.523" v="629" actId="20577"/>
          <ac:spMkLst>
            <pc:docMk/>
            <pc:sldMk cId="2910051175" sldId="287"/>
            <ac:spMk id="3" creationId="{00000000-0000-0000-0000-000000000000}"/>
          </ac:spMkLst>
        </pc:spChg>
      </pc:sldChg>
      <pc:sldChg chg="modSp add mod">
        <pc:chgData name="James Franklin" userId="cf915d05-507f-491f-b4a6-b2aa085ee4b1" providerId="ADAL" clId="{E27EA017-3349-480F-9742-F6644AD95580}" dt="2020-06-15T17:42:52.083" v="638" actId="20577"/>
        <pc:sldMkLst>
          <pc:docMk/>
          <pc:sldMk cId="2251868043" sldId="288"/>
        </pc:sldMkLst>
        <pc:spChg chg="mod">
          <ac:chgData name="James Franklin" userId="cf915d05-507f-491f-b4a6-b2aa085ee4b1" providerId="ADAL" clId="{E27EA017-3349-480F-9742-F6644AD95580}" dt="2020-06-15T17:42:52.083" v="638" actId="20577"/>
          <ac:spMkLst>
            <pc:docMk/>
            <pc:sldMk cId="2251868043" sldId="288"/>
            <ac:spMk id="3" creationId="{00000000-0000-0000-0000-000000000000}"/>
          </ac:spMkLst>
        </pc:spChg>
      </pc:sldChg>
      <pc:sldChg chg="modSp add mod">
        <pc:chgData name="James Franklin" userId="cf915d05-507f-491f-b4a6-b2aa085ee4b1" providerId="ADAL" clId="{E27EA017-3349-480F-9742-F6644AD95580}" dt="2020-06-15T17:47:24.562" v="658" actId="20577"/>
        <pc:sldMkLst>
          <pc:docMk/>
          <pc:sldMk cId="4159379878" sldId="289"/>
        </pc:sldMkLst>
        <pc:spChg chg="mod">
          <ac:chgData name="James Franklin" userId="cf915d05-507f-491f-b4a6-b2aa085ee4b1" providerId="ADAL" clId="{E27EA017-3349-480F-9742-F6644AD95580}" dt="2020-06-15T17:47:24.562" v="658" actId="20577"/>
          <ac:spMkLst>
            <pc:docMk/>
            <pc:sldMk cId="4159379878" sldId="289"/>
            <ac:spMk id="3" creationId="{00000000-0000-0000-0000-000000000000}"/>
          </ac:spMkLst>
        </pc:spChg>
      </pc:sldChg>
      <pc:sldChg chg="add">
        <pc:chgData name="James Franklin" userId="cf915d05-507f-491f-b4a6-b2aa085ee4b1" providerId="ADAL" clId="{E27EA017-3349-480F-9742-F6644AD95580}" dt="2020-06-15T17:42:10.653" v="632"/>
        <pc:sldMkLst>
          <pc:docMk/>
          <pc:sldMk cId="1430798280" sldId="290"/>
        </pc:sldMkLst>
      </pc:sldChg>
      <pc:sldChg chg="add">
        <pc:chgData name="James Franklin" userId="cf915d05-507f-491f-b4a6-b2aa085ee4b1" providerId="ADAL" clId="{E27EA017-3349-480F-9742-F6644AD95580}" dt="2020-06-15T17:42:10.653" v="632"/>
        <pc:sldMkLst>
          <pc:docMk/>
          <pc:sldMk cId="1905787487" sldId="291"/>
        </pc:sldMkLst>
      </pc:sldChg>
      <pc:sldChg chg="modSp add mod">
        <pc:chgData name="James Franklin" userId="cf915d05-507f-491f-b4a6-b2aa085ee4b1" providerId="ADAL" clId="{E27EA017-3349-480F-9742-F6644AD95580}" dt="2020-06-15T17:54:36.036" v="668" actId="20577"/>
        <pc:sldMkLst>
          <pc:docMk/>
          <pc:sldMk cId="2338836256" sldId="292"/>
        </pc:sldMkLst>
        <pc:spChg chg="mod">
          <ac:chgData name="James Franklin" userId="cf915d05-507f-491f-b4a6-b2aa085ee4b1" providerId="ADAL" clId="{E27EA017-3349-480F-9742-F6644AD95580}" dt="2020-06-15T17:54:05.458" v="659"/>
          <ac:spMkLst>
            <pc:docMk/>
            <pc:sldMk cId="2338836256" sldId="292"/>
            <ac:spMk id="2" creationId="{00000000-0000-0000-0000-000000000000}"/>
          </ac:spMkLst>
        </pc:spChg>
        <pc:spChg chg="mod">
          <ac:chgData name="James Franklin" userId="cf915d05-507f-491f-b4a6-b2aa085ee4b1" providerId="ADAL" clId="{E27EA017-3349-480F-9742-F6644AD95580}" dt="2020-06-15T17:54:36.036" v="668" actId="20577"/>
          <ac:spMkLst>
            <pc:docMk/>
            <pc:sldMk cId="2338836256" sldId="292"/>
            <ac:spMk id="3" creationId="{00000000-0000-0000-0000-000000000000}"/>
          </ac:spMkLst>
        </pc:spChg>
      </pc:sldChg>
      <pc:sldChg chg="addSp delSp modSp add mod">
        <pc:chgData name="James Franklin" userId="cf915d05-507f-491f-b4a6-b2aa085ee4b1" providerId="ADAL" clId="{E27EA017-3349-480F-9742-F6644AD95580}" dt="2020-06-15T18:02:32.706" v="704" actId="1076"/>
        <pc:sldMkLst>
          <pc:docMk/>
          <pc:sldMk cId="592901796" sldId="293"/>
        </pc:sldMkLst>
        <pc:spChg chg="del">
          <ac:chgData name="James Franklin" userId="cf915d05-507f-491f-b4a6-b2aa085ee4b1" providerId="ADAL" clId="{E27EA017-3349-480F-9742-F6644AD95580}" dt="2020-06-15T17:58:38.408" v="671" actId="478"/>
          <ac:spMkLst>
            <pc:docMk/>
            <pc:sldMk cId="592901796" sldId="293"/>
            <ac:spMk id="4" creationId="{00000000-0000-0000-0000-000000000000}"/>
          </ac:spMkLst>
        </pc:spChg>
        <pc:spChg chg="del">
          <ac:chgData name="James Franklin" userId="cf915d05-507f-491f-b4a6-b2aa085ee4b1" providerId="ADAL" clId="{E27EA017-3349-480F-9742-F6644AD95580}" dt="2020-06-15T17:58:38.408" v="671" actId="478"/>
          <ac:spMkLst>
            <pc:docMk/>
            <pc:sldMk cId="592901796" sldId="293"/>
            <ac:spMk id="5" creationId="{00000000-0000-0000-0000-000000000000}"/>
          </ac:spMkLst>
        </pc:spChg>
        <pc:graphicFrameChg chg="add del mod">
          <ac:chgData name="James Franklin" userId="cf915d05-507f-491f-b4a6-b2aa085ee4b1" providerId="ADAL" clId="{E27EA017-3349-480F-9742-F6644AD95580}" dt="2020-06-15T18:00:44.028" v="679" actId="478"/>
          <ac:graphicFrameMkLst>
            <pc:docMk/>
            <pc:sldMk cId="592901796" sldId="293"/>
            <ac:graphicFrameMk id="9" creationId="{D3E48195-9D24-48EF-9E27-55D64D90BB35}"/>
          </ac:graphicFrameMkLst>
        </pc:graphicFrameChg>
        <pc:graphicFrameChg chg="add mod">
          <ac:chgData name="James Franklin" userId="cf915d05-507f-491f-b4a6-b2aa085ee4b1" providerId="ADAL" clId="{E27EA017-3349-480F-9742-F6644AD95580}" dt="2020-06-15T18:02:32.706" v="704" actId="1076"/>
          <ac:graphicFrameMkLst>
            <pc:docMk/>
            <pc:sldMk cId="592901796" sldId="293"/>
            <ac:graphicFrameMk id="10" creationId="{D3E48195-9D24-48EF-9E27-55D64D90BB35}"/>
          </ac:graphicFrameMkLst>
        </pc:graphicFrameChg>
        <pc:cxnChg chg="del">
          <ac:chgData name="James Franklin" userId="cf915d05-507f-491f-b4a6-b2aa085ee4b1" providerId="ADAL" clId="{E27EA017-3349-480F-9742-F6644AD95580}" dt="2020-06-15T17:58:38.408" v="671" actId="478"/>
          <ac:cxnSpMkLst>
            <pc:docMk/>
            <pc:sldMk cId="592901796" sldId="293"/>
            <ac:cxnSpMk id="7" creationId="{00000000-0000-0000-0000-000000000000}"/>
          </ac:cxnSpMkLst>
        </pc:cxnChg>
        <pc:cxnChg chg="del">
          <ac:chgData name="James Franklin" userId="cf915d05-507f-491f-b4a6-b2aa085ee4b1" providerId="ADAL" clId="{E27EA017-3349-480F-9742-F6644AD95580}" dt="2020-06-15T17:58:38.408" v="671" actId="478"/>
          <ac:cxnSpMkLst>
            <pc:docMk/>
            <pc:sldMk cId="592901796" sldId="293"/>
            <ac:cxnSpMk id="8" creationId="{00000000-0000-0000-0000-000000000000}"/>
          </ac:cxnSpMkLst>
        </pc:cxnChg>
      </pc:sldChg>
      <pc:sldChg chg="add">
        <pc:chgData name="James Franklin" userId="cf915d05-507f-491f-b4a6-b2aa085ee4b1" providerId="ADAL" clId="{E27EA017-3349-480F-9742-F6644AD95580}" dt="2020-06-15T17:42:10.653" v="632"/>
        <pc:sldMkLst>
          <pc:docMk/>
          <pc:sldMk cId="654542181" sldId="294"/>
        </pc:sldMkLst>
      </pc:sldChg>
      <pc:sldChg chg="add">
        <pc:chgData name="James Franklin" userId="cf915d05-507f-491f-b4a6-b2aa085ee4b1" providerId="ADAL" clId="{E27EA017-3349-480F-9742-F6644AD95580}" dt="2020-06-15T17:42:10.653" v="632"/>
        <pc:sldMkLst>
          <pc:docMk/>
          <pc:sldMk cId="4088690343" sldId="296"/>
        </pc:sldMkLst>
      </pc:sldChg>
      <pc:sldChg chg="add">
        <pc:chgData name="James Franklin" userId="cf915d05-507f-491f-b4a6-b2aa085ee4b1" providerId="ADAL" clId="{E27EA017-3349-480F-9742-F6644AD95580}" dt="2020-06-15T17:42:10.653" v="632"/>
        <pc:sldMkLst>
          <pc:docMk/>
          <pc:sldMk cId="1669759249" sldId="297"/>
        </pc:sldMkLst>
      </pc:sldChg>
      <pc:sldChg chg="add">
        <pc:chgData name="James Franklin" userId="cf915d05-507f-491f-b4a6-b2aa085ee4b1" providerId="ADAL" clId="{E27EA017-3349-480F-9742-F6644AD95580}" dt="2020-06-15T17:42:10.653" v="632"/>
        <pc:sldMkLst>
          <pc:docMk/>
          <pc:sldMk cId="246723736" sldId="298"/>
        </pc:sldMkLst>
      </pc:sldChg>
      <pc:sldChg chg="add">
        <pc:chgData name="James Franklin" userId="cf915d05-507f-491f-b4a6-b2aa085ee4b1" providerId="ADAL" clId="{E27EA017-3349-480F-9742-F6644AD95580}" dt="2020-06-15T17:42:10.653" v="632"/>
        <pc:sldMkLst>
          <pc:docMk/>
          <pc:sldMk cId="392849658" sldId="299"/>
        </pc:sldMkLst>
      </pc:sldChg>
      <pc:sldChg chg="add">
        <pc:chgData name="James Franklin" userId="cf915d05-507f-491f-b4a6-b2aa085ee4b1" providerId="ADAL" clId="{E27EA017-3349-480F-9742-F6644AD95580}" dt="2020-06-15T17:42:10.653" v="632"/>
        <pc:sldMkLst>
          <pc:docMk/>
          <pc:sldMk cId="967627982" sldId="300"/>
        </pc:sldMkLst>
      </pc:sldChg>
      <pc:sldChg chg="add">
        <pc:chgData name="James Franklin" userId="cf915d05-507f-491f-b4a6-b2aa085ee4b1" providerId="ADAL" clId="{E27EA017-3349-480F-9742-F6644AD95580}" dt="2020-06-15T17:42:10.653" v="632"/>
        <pc:sldMkLst>
          <pc:docMk/>
          <pc:sldMk cId="986872929" sldId="301"/>
        </pc:sldMkLst>
      </pc:sldChg>
      <pc:sldChg chg="add">
        <pc:chgData name="James Franklin" userId="cf915d05-507f-491f-b4a6-b2aa085ee4b1" providerId="ADAL" clId="{E27EA017-3349-480F-9742-F6644AD95580}" dt="2020-06-15T17:42:10.653" v="632"/>
        <pc:sldMkLst>
          <pc:docMk/>
          <pc:sldMk cId="2139514784" sldId="302"/>
        </pc:sldMkLst>
      </pc:sldChg>
      <pc:sldChg chg="add">
        <pc:chgData name="James Franklin" userId="cf915d05-507f-491f-b4a6-b2aa085ee4b1" providerId="ADAL" clId="{E27EA017-3349-480F-9742-F6644AD95580}" dt="2020-06-15T17:42:10.653" v="632"/>
        <pc:sldMkLst>
          <pc:docMk/>
          <pc:sldMk cId="2489527561" sldId="303"/>
        </pc:sldMkLst>
      </pc:sldChg>
      <pc:sldChg chg="add">
        <pc:chgData name="James Franklin" userId="cf915d05-507f-491f-b4a6-b2aa085ee4b1" providerId="ADAL" clId="{E27EA017-3349-480F-9742-F6644AD95580}" dt="2020-06-15T17:42:10.653" v="632"/>
        <pc:sldMkLst>
          <pc:docMk/>
          <pc:sldMk cId="3100590239" sldId="304"/>
        </pc:sldMkLst>
      </pc:sldChg>
      <pc:sldChg chg="delSp modSp add mod">
        <pc:chgData name="James Franklin" userId="cf915d05-507f-491f-b4a6-b2aa085ee4b1" providerId="ADAL" clId="{E27EA017-3349-480F-9742-F6644AD95580}" dt="2020-06-15T18:43:19.184" v="1410" actId="207"/>
        <pc:sldMkLst>
          <pc:docMk/>
          <pc:sldMk cId="2100363300" sldId="305"/>
        </pc:sldMkLst>
        <pc:spChg chg="mod">
          <ac:chgData name="James Franklin" userId="cf915d05-507f-491f-b4a6-b2aa085ee4b1" providerId="ADAL" clId="{E27EA017-3349-480F-9742-F6644AD95580}" dt="2020-06-15T18:35:22.781" v="785"/>
          <ac:spMkLst>
            <pc:docMk/>
            <pc:sldMk cId="2100363300" sldId="305"/>
            <ac:spMk id="2" creationId="{1C7CD0EF-E33D-44CB-A21F-980E5B96DE85}"/>
          </ac:spMkLst>
        </pc:spChg>
        <pc:spChg chg="mod">
          <ac:chgData name="James Franklin" userId="cf915d05-507f-491f-b4a6-b2aa085ee4b1" providerId="ADAL" clId="{E27EA017-3349-480F-9742-F6644AD95580}" dt="2020-06-15T18:43:19.184" v="1410" actId="207"/>
          <ac:spMkLst>
            <pc:docMk/>
            <pc:sldMk cId="2100363300" sldId="305"/>
            <ac:spMk id="3" creationId="{D11E93B5-2523-406A-B12F-B2F7212F5010}"/>
          </ac:spMkLst>
        </pc:spChg>
        <pc:picChg chg="del">
          <ac:chgData name="James Franklin" userId="cf915d05-507f-491f-b4a6-b2aa085ee4b1" providerId="ADAL" clId="{E27EA017-3349-480F-9742-F6644AD95580}" dt="2020-06-15T18:35:26.138" v="786" actId="478"/>
          <ac:picMkLst>
            <pc:docMk/>
            <pc:sldMk cId="2100363300" sldId="305"/>
            <ac:picMk id="5" creationId="{A685D516-F760-4406-8C8C-9B60BF4CC9D4}"/>
          </ac:picMkLst>
        </pc:picChg>
      </pc:sldChg>
    </pc:docChg>
  </pc:docChgLst>
  <pc:docChgLst>
    <pc:chgData name="James Franklin" userId="cf915d05-507f-491f-b4a6-b2aa085ee4b1" providerId="ADAL" clId="{8A904CBF-500B-4F94-9545-7394B9F1B93D}"/>
    <pc:docChg chg="modSld">
      <pc:chgData name="James Franklin" userId="cf915d05-507f-491f-b4a6-b2aa085ee4b1" providerId="ADAL" clId="{8A904CBF-500B-4F94-9545-7394B9F1B93D}" dt="2020-03-11T10:05:56.223" v="6" actId="404"/>
      <pc:docMkLst>
        <pc:docMk/>
      </pc:docMkLst>
      <pc:sldChg chg="modSp">
        <pc:chgData name="James Franklin" userId="cf915d05-507f-491f-b4a6-b2aa085ee4b1" providerId="ADAL" clId="{8A904CBF-500B-4F94-9545-7394B9F1B93D}" dt="2020-03-11T10:05:56.223" v="6" actId="404"/>
        <pc:sldMkLst>
          <pc:docMk/>
          <pc:sldMk cId="165605074" sldId="271"/>
        </pc:sldMkLst>
        <pc:spChg chg="mod">
          <ac:chgData name="James Franklin" userId="cf915d05-507f-491f-b4a6-b2aa085ee4b1" providerId="ADAL" clId="{8A904CBF-500B-4F94-9545-7394B9F1B93D}" dt="2020-03-11T10:05:56.223" v="6" actId="404"/>
          <ac:spMkLst>
            <pc:docMk/>
            <pc:sldMk cId="165605074" sldId="271"/>
            <ac:spMk id="3" creationId="{00000000-0000-0000-0000-000000000000}"/>
          </ac:spMkLst>
        </pc:spChg>
      </pc:sldChg>
    </pc:docChg>
  </pc:docChgLst>
  <pc:docChgLst>
    <pc:chgData name="James Franklin" userId="cf915d05-507f-491f-b4a6-b2aa085ee4b1" providerId="ADAL" clId="{C54C2EA2-1008-4A88-AE60-E99C17FFCA10}"/>
    <pc:docChg chg="undo custSel addSld delSld modSld sldOrd">
      <pc:chgData name="James Franklin" userId="cf915d05-507f-491f-b4a6-b2aa085ee4b1" providerId="ADAL" clId="{C54C2EA2-1008-4A88-AE60-E99C17FFCA10}" dt="2020-03-06T16:59:45.658" v="4591" actId="207"/>
      <pc:docMkLst>
        <pc:docMk/>
      </pc:docMkLst>
      <pc:sldChg chg="modSp">
        <pc:chgData name="James Franklin" userId="cf915d05-507f-491f-b4a6-b2aa085ee4b1" providerId="ADAL" clId="{C54C2EA2-1008-4A88-AE60-E99C17FFCA10}" dt="2020-03-06T15:30:01.006" v="1697" actId="20577"/>
        <pc:sldMkLst>
          <pc:docMk/>
          <pc:sldMk cId="2008073498" sldId="262"/>
        </pc:sldMkLst>
        <pc:spChg chg="mod">
          <ac:chgData name="James Franklin" userId="cf915d05-507f-491f-b4a6-b2aa085ee4b1" providerId="ADAL" clId="{C54C2EA2-1008-4A88-AE60-E99C17FFCA10}" dt="2020-03-06T15:30:01.006" v="1697" actId="20577"/>
          <ac:spMkLst>
            <pc:docMk/>
            <pc:sldMk cId="2008073498" sldId="262"/>
            <ac:spMk id="5" creationId="{00000000-0000-0000-0000-000000000000}"/>
          </ac:spMkLst>
        </pc:spChg>
      </pc:sldChg>
      <pc:sldChg chg="modSp">
        <pc:chgData name="James Franklin" userId="cf915d05-507f-491f-b4a6-b2aa085ee4b1" providerId="ADAL" clId="{C54C2EA2-1008-4A88-AE60-E99C17FFCA10}" dt="2020-03-06T15:35:31.834" v="1765" actId="20577"/>
        <pc:sldMkLst>
          <pc:docMk/>
          <pc:sldMk cId="2936463230" sldId="263"/>
        </pc:sldMkLst>
        <pc:spChg chg="mod">
          <ac:chgData name="James Franklin" userId="cf915d05-507f-491f-b4a6-b2aa085ee4b1" providerId="ADAL" clId="{C54C2EA2-1008-4A88-AE60-E99C17FFCA10}" dt="2020-03-06T15:35:31.834" v="1765" actId="20577"/>
          <ac:spMkLst>
            <pc:docMk/>
            <pc:sldMk cId="2936463230" sldId="263"/>
            <ac:spMk id="3" creationId="{00000000-0000-0000-0000-000000000000}"/>
          </ac:spMkLst>
        </pc:spChg>
        <pc:picChg chg="mod">
          <ac:chgData name="James Franklin" userId="cf915d05-507f-491f-b4a6-b2aa085ee4b1" providerId="ADAL" clId="{C54C2EA2-1008-4A88-AE60-E99C17FFCA10}" dt="2020-03-06T15:35:18.745" v="1735" actId="1076"/>
          <ac:picMkLst>
            <pc:docMk/>
            <pc:sldMk cId="2936463230" sldId="263"/>
            <ac:picMk id="4" creationId="{00000000-0000-0000-0000-000000000000}"/>
          </ac:picMkLst>
        </pc:picChg>
      </pc:sldChg>
      <pc:sldChg chg="addSp modSp">
        <pc:chgData name="James Franklin" userId="cf915d05-507f-491f-b4a6-b2aa085ee4b1" providerId="ADAL" clId="{C54C2EA2-1008-4A88-AE60-E99C17FFCA10}" dt="2020-03-06T15:46:42.217" v="2094" actId="20577"/>
        <pc:sldMkLst>
          <pc:docMk/>
          <pc:sldMk cId="4226799657" sldId="264"/>
        </pc:sldMkLst>
        <pc:spChg chg="mod">
          <ac:chgData name="James Franklin" userId="cf915d05-507f-491f-b4a6-b2aa085ee4b1" providerId="ADAL" clId="{C54C2EA2-1008-4A88-AE60-E99C17FFCA10}" dt="2020-03-06T15:46:24.939" v="2086" actId="15"/>
          <ac:spMkLst>
            <pc:docMk/>
            <pc:sldMk cId="4226799657" sldId="264"/>
            <ac:spMk id="3" creationId="{00000000-0000-0000-0000-000000000000}"/>
          </ac:spMkLst>
        </pc:spChg>
        <pc:spChg chg="add mod">
          <ac:chgData name="James Franklin" userId="cf915d05-507f-491f-b4a6-b2aa085ee4b1" providerId="ADAL" clId="{C54C2EA2-1008-4A88-AE60-E99C17FFCA10}" dt="2020-03-06T15:46:42.217" v="2094" actId="20577"/>
          <ac:spMkLst>
            <pc:docMk/>
            <pc:sldMk cId="4226799657" sldId="264"/>
            <ac:spMk id="7" creationId="{6C4731E4-E0DD-4053-9810-A106B4B983DF}"/>
          </ac:spMkLst>
        </pc:spChg>
        <pc:graphicFrameChg chg="mod">
          <ac:chgData name="James Franklin" userId="cf915d05-507f-491f-b4a6-b2aa085ee4b1" providerId="ADAL" clId="{C54C2EA2-1008-4A88-AE60-E99C17FFCA10}" dt="2020-03-06T15:45:45.081" v="2038" actId="1076"/>
          <ac:graphicFrameMkLst>
            <pc:docMk/>
            <pc:sldMk cId="4226799657" sldId="264"/>
            <ac:graphicFrameMk id="4" creationId="{00000000-0000-0000-0000-000000000000}"/>
          </ac:graphicFrameMkLst>
        </pc:graphicFrameChg>
        <pc:graphicFrameChg chg="mod">
          <ac:chgData name="James Franklin" userId="cf915d05-507f-491f-b4a6-b2aa085ee4b1" providerId="ADAL" clId="{C54C2EA2-1008-4A88-AE60-E99C17FFCA10}" dt="2020-03-06T15:45:45.081" v="2038" actId="1076"/>
          <ac:graphicFrameMkLst>
            <pc:docMk/>
            <pc:sldMk cId="4226799657" sldId="264"/>
            <ac:graphicFrameMk id="5" creationId="{00000000-0000-0000-0000-000000000000}"/>
          </ac:graphicFrameMkLst>
        </pc:graphicFrameChg>
        <pc:graphicFrameChg chg="mod">
          <ac:chgData name="James Franklin" userId="cf915d05-507f-491f-b4a6-b2aa085ee4b1" providerId="ADAL" clId="{C54C2EA2-1008-4A88-AE60-E99C17FFCA10}" dt="2020-03-06T15:45:45.081" v="2038" actId="1076"/>
          <ac:graphicFrameMkLst>
            <pc:docMk/>
            <pc:sldMk cId="4226799657" sldId="264"/>
            <ac:graphicFrameMk id="6" creationId="{00000000-0000-0000-0000-000000000000}"/>
          </ac:graphicFrameMkLst>
        </pc:graphicFrameChg>
      </pc:sldChg>
      <pc:sldChg chg="modSp">
        <pc:chgData name="James Franklin" userId="cf915d05-507f-491f-b4a6-b2aa085ee4b1" providerId="ADAL" clId="{C54C2EA2-1008-4A88-AE60-E99C17FFCA10}" dt="2020-03-06T16:11:20.623" v="2330" actId="20577"/>
        <pc:sldMkLst>
          <pc:docMk/>
          <pc:sldMk cId="2792795365" sldId="265"/>
        </pc:sldMkLst>
        <pc:spChg chg="mod">
          <ac:chgData name="James Franklin" userId="cf915d05-507f-491f-b4a6-b2aa085ee4b1" providerId="ADAL" clId="{C54C2EA2-1008-4A88-AE60-E99C17FFCA10}" dt="2020-03-06T16:09:59.959" v="2148" actId="20577"/>
          <ac:spMkLst>
            <pc:docMk/>
            <pc:sldMk cId="2792795365" sldId="265"/>
            <ac:spMk id="2" creationId="{00000000-0000-0000-0000-000000000000}"/>
          </ac:spMkLst>
        </pc:spChg>
        <pc:spChg chg="mod">
          <ac:chgData name="James Franklin" userId="cf915d05-507f-491f-b4a6-b2aa085ee4b1" providerId="ADAL" clId="{C54C2EA2-1008-4A88-AE60-E99C17FFCA10}" dt="2020-03-06T16:11:20.623" v="2330" actId="20577"/>
          <ac:spMkLst>
            <pc:docMk/>
            <pc:sldMk cId="2792795365" sldId="265"/>
            <ac:spMk id="3" creationId="{00000000-0000-0000-0000-000000000000}"/>
          </ac:spMkLst>
        </pc:spChg>
      </pc:sldChg>
      <pc:sldChg chg="modSp addCm delCm modCm">
        <pc:chgData name="James Franklin" userId="cf915d05-507f-491f-b4a6-b2aa085ee4b1" providerId="ADAL" clId="{C54C2EA2-1008-4A88-AE60-E99C17FFCA10}" dt="2020-03-06T16:16:03.489" v="2341" actId="20577"/>
        <pc:sldMkLst>
          <pc:docMk/>
          <pc:sldMk cId="1414555065" sldId="266"/>
        </pc:sldMkLst>
        <pc:spChg chg="mod">
          <ac:chgData name="James Franklin" userId="cf915d05-507f-491f-b4a6-b2aa085ee4b1" providerId="ADAL" clId="{C54C2EA2-1008-4A88-AE60-E99C17FFCA10}" dt="2020-03-06T16:16:03.489" v="2341" actId="20577"/>
          <ac:spMkLst>
            <pc:docMk/>
            <pc:sldMk cId="1414555065" sldId="266"/>
            <ac:spMk id="3" creationId="{00000000-0000-0000-0000-000000000000}"/>
          </ac:spMkLst>
        </pc:spChg>
      </pc:sldChg>
      <pc:sldChg chg="modSp">
        <pc:chgData name="James Franklin" userId="cf915d05-507f-491f-b4a6-b2aa085ee4b1" providerId="ADAL" clId="{C54C2EA2-1008-4A88-AE60-E99C17FFCA10}" dt="2020-03-06T16:18:10.297" v="2526" actId="20577"/>
        <pc:sldMkLst>
          <pc:docMk/>
          <pc:sldMk cId="1001393938" sldId="267"/>
        </pc:sldMkLst>
        <pc:spChg chg="mod">
          <ac:chgData name="James Franklin" userId="cf915d05-507f-491f-b4a6-b2aa085ee4b1" providerId="ADAL" clId="{C54C2EA2-1008-4A88-AE60-E99C17FFCA10}" dt="2020-03-06T16:18:10.297" v="2526" actId="20577"/>
          <ac:spMkLst>
            <pc:docMk/>
            <pc:sldMk cId="1001393938" sldId="267"/>
            <ac:spMk id="3" creationId="{00000000-0000-0000-0000-000000000000}"/>
          </ac:spMkLst>
        </pc:spChg>
      </pc:sldChg>
      <pc:sldChg chg="modSp">
        <pc:chgData name="James Franklin" userId="cf915d05-507f-491f-b4a6-b2aa085ee4b1" providerId="ADAL" clId="{C54C2EA2-1008-4A88-AE60-E99C17FFCA10}" dt="2020-03-06T16:18:49.564" v="2555" actId="20577"/>
        <pc:sldMkLst>
          <pc:docMk/>
          <pc:sldMk cId="1256782653" sldId="268"/>
        </pc:sldMkLst>
        <pc:spChg chg="mod">
          <ac:chgData name="James Franklin" userId="cf915d05-507f-491f-b4a6-b2aa085ee4b1" providerId="ADAL" clId="{C54C2EA2-1008-4A88-AE60-E99C17FFCA10}" dt="2020-03-06T16:18:49.564" v="2555" actId="20577"/>
          <ac:spMkLst>
            <pc:docMk/>
            <pc:sldMk cId="1256782653" sldId="268"/>
            <ac:spMk id="3" creationId="{00000000-0000-0000-0000-000000000000}"/>
          </ac:spMkLst>
        </pc:spChg>
      </pc:sldChg>
      <pc:sldChg chg="addSp modSp ord">
        <pc:chgData name="James Franklin" userId="cf915d05-507f-491f-b4a6-b2aa085ee4b1" providerId="ADAL" clId="{C54C2EA2-1008-4A88-AE60-E99C17FFCA10}" dt="2020-03-06T16:51:07.044" v="3518" actId="207"/>
        <pc:sldMkLst>
          <pc:docMk/>
          <pc:sldMk cId="3074147582" sldId="269"/>
        </pc:sldMkLst>
        <pc:spChg chg="mod">
          <ac:chgData name="James Franklin" userId="cf915d05-507f-491f-b4a6-b2aa085ee4b1" providerId="ADAL" clId="{C54C2EA2-1008-4A88-AE60-E99C17FFCA10}" dt="2020-03-06T16:46:29.947" v="3201" actId="6549"/>
          <ac:spMkLst>
            <pc:docMk/>
            <pc:sldMk cId="3074147582" sldId="269"/>
            <ac:spMk id="3" creationId="{00000000-0000-0000-0000-000000000000}"/>
          </ac:spMkLst>
        </pc:spChg>
        <pc:spChg chg="add">
          <ac:chgData name="James Franklin" userId="cf915d05-507f-491f-b4a6-b2aa085ee4b1" providerId="ADAL" clId="{C54C2EA2-1008-4A88-AE60-E99C17FFCA10}" dt="2020-03-06T16:46:55.761" v="3206"/>
          <ac:spMkLst>
            <pc:docMk/>
            <pc:sldMk cId="3074147582" sldId="269"/>
            <ac:spMk id="6" creationId="{C1ADD8F3-593F-4618-9221-862928ED96AB}"/>
          </ac:spMkLst>
        </pc:spChg>
        <pc:graphicFrameChg chg="add mod modGraphic">
          <ac:chgData name="James Franklin" userId="cf915d05-507f-491f-b4a6-b2aa085ee4b1" providerId="ADAL" clId="{C54C2EA2-1008-4A88-AE60-E99C17FFCA10}" dt="2020-03-06T16:51:07.044" v="3518" actId="207"/>
          <ac:graphicFrameMkLst>
            <pc:docMk/>
            <pc:sldMk cId="3074147582" sldId="269"/>
            <ac:graphicFrameMk id="4" creationId="{8DB77461-AD03-4D09-86BB-7FA8C9C53212}"/>
          </ac:graphicFrameMkLst>
        </pc:graphicFrameChg>
      </pc:sldChg>
      <pc:sldChg chg="del">
        <pc:chgData name="James Franklin" userId="cf915d05-507f-491f-b4a6-b2aa085ee4b1" providerId="ADAL" clId="{C54C2EA2-1008-4A88-AE60-E99C17FFCA10}" dt="2020-03-06T15:44:19.530" v="1937" actId="47"/>
        <pc:sldMkLst>
          <pc:docMk/>
          <pc:sldMk cId="3170267083" sldId="270"/>
        </pc:sldMkLst>
      </pc:sldChg>
      <pc:sldChg chg="modSp">
        <pc:chgData name="James Franklin" userId="cf915d05-507f-491f-b4a6-b2aa085ee4b1" providerId="ADAL" clId="{C54C2EA2-1008-4A88-AE60-E99C17FFCA10}" dt="2020-03-06T15:47:50.683" v="2111" actId="113"/>
        <pc:sldMkLst>
          <pc:docMk/>
          <pc:sldMk cId="1249747027" sldId="272"/>
        </pc:sldMkLst>
        <pc:spChg chg="mod">
          <ac:chgData name="James Franklin" userId="cf915d05-507f-491f-b4a6-b2aa085ee4b1" providerId="ADAL" clId="{C54C2EA2-1008-4A88-AE60-E99C17FFCA10}" dt="2020-03-06T15:47:50.683" v="2111" actId="113"/>
          <ac:spMkLst>
            <pc:docMk/>
            <pc:sldMk cId="1249747027" sldId="272"/>
            <ac:spMk id="3" creationId="{00000000-0000-0000-0000-000000000000}"/>
          </ac:spMkLst>
        </pc:spChg>
      </pc:sldChg>
      <pc:sldChg chg="modSp">
        <pc:chgData name="James Franklin" userId="cf915d05-507f-491f-b4a6-b2aa085ee4b1" providerId="ADAL" clId="{C54C2EA2-1008-4A88-AE60-E99C17FFCA10}" dt="2020-03-06T16:51:16.170" v="3533" actId="113"/>
        <pc:sldMkLst>
          <pc:docMk/>
          <pc:sldMk cId="88722309" sldId="273"/>
        </pc:sldMkLst>
        <pc:spChg chg="mod">
          <ac:chgData name="James Franklin" userId="cf915d05-507f-491f-b4a6-b2aa085ee4b1" providerId="ADAL" clId="{C54C2EA2-1008-4A88-AE60-E99C17FFCA10}" dt="2020-03-06T16:51:16.170" v="3533" actId="113"/>
          <ac:spMkLst>
            <pc:docMk/>
            <pc:sldMk cId="88722309" sldId="273"/>
            <ac:spMk id="3" creationId="{00000000-0000-0000-0000-000000000000}"/>
          </ac:spMkLst>
        </pc:spChg>
      </pc:sldChg>
      <pc:sldChg chg="modSp">
        <pc:chgData name="James Franklin" userId="cf915d05-507f-491f-b4a6-b2aa085ee4b1" providerId="ADAL" clId="{C54C2EA2-1008-4A88-AE60-E99C17FFCA10}" dt="2020-03-06T16:16:20.737" v="2357" actId="113"/>
        <pc:sldMkLst>
          <pc:docMk/>
          <pc:sldMk cId="257206945" sldId="274"/>
        </pc:sldMkLst>
        <pc:spChg chg="mod">
          <ac:chgData name="James Franklin" userId="cf915d05-507f-491f-b4a6-b2aa085ee4b1" providerId="ADAL" clId="{C54C2EA2-1008-4A88-AE60-E99C17FFCA10}" dt="2020-03-06T16:16:20.737" v="2357" actId="113"/>
          <ac:spMkLst>
            <pc:docMk/>
            <pc:sldMk cId="257206945" sldId="274"/>
            <ac:spMk id="3" creationId="{00000000-0000-0000-0000-000000000000}"/>
          </ac:spMkLst>
        </pc:spChg>
      </pc:sldChg>
      <pc:sldChg chg="addSp delSp modSp addCm modCm">
        <pc:chgData name="James Franklin" userId="cf915d05-507f-491f-b4a6-b2aa085ee4b1" providerId="ADAL" clId="{C54C2EA2-1008-4A88-AE60-E99C17FFCA10}" dt="2020-03-06T15:44:08.117" v="1936" actId="1589"/>
        <pc:sldMkLst>
          <pc:docMk/>
          <pc:sldMk cId="201571008" sldId="277"/>
        </pc:sldMkLst>
        <pc:spChg chg="mod">
          <ac:chgData name="James Franklin" userId="cf915d05-507f-491f-b4a6-b2aa085ee4b1" providerId="ADAL" clId="{C54C2EA2-1008-4A88-AE60-E99C17FFCA10}" dt="2020-03-06T15:40:20.450" v="1928" actId="20577"/>
          <ac:spMkLst>
            <pc:docMk/>
            <pc:sldMk cId="201571008" sldId="277"/>
            <ac:spMk id="4" creationId="{00000000-0000-0000-0000-000000000000}"/>
          </ac:spMkLst>
        </pc:spChg>
        <pc:spChg chg="del">
          <ac:chgData name="James Franklin" userId="cf915d05-507f-491f-b4a6-b2aa085ee4b1" providerId="ADAL" clId="{C54C2EA2-1008-4A88-AE60-E99C17FFCA10}" dt="2020-03-06T15:28:11.246" v="1457" actId="478"/>
          <ac:spMkLst>
            <pc:docMk/>
            <pc:sldMk cId="201571008" sldId="277"/>
            <ac:spMk id="12" creationId="{00000000-0000-0000-0000-000000000000}"/>
          </ac:spMkLst>
        </pc:spChg>
        <pc:spChg chg="del">
          <ac:chgData name="James Franklin" userId="cf915d05-507f-491f-b4a6-b2aa085ee4b1" providerId="ADAL" clId="{C54C2EA2-1008-4A88-AE60-E99C17FFCA10}" dt="2020-03-06T15:28:11.246" v="1457" actId="478"/>
          <ac:spMkLst>
            <pc:docMk/>
            <pc:sldMk cId="201571008" sldId="277"/>
            <ac:spMk id="13" creationId="{00000000-0000-0000-0000-000000000000}"/>
          </ac:spMkLst>
        </pc:spChg>
        <pc:picChg chg="del mod">
          <ac:chgData name="James Franklin" userId="cf915d05-507f-491f-b4a6-b2aa085ee4b1" providerId="ADAL" clId="{C54C2EA2-1008-4A88-AE60-E99C17FFCA10}" dt="2020-03-06T15:28:11.246" v="1457" actId="478"/>
          <ac:picMkLst>
            <pc:docMk/>
            <pc:sldMk cId="201571008" sldId="277"/>
            <ac:picMk id="2" creationId="{00000000-0000-0000-0000-000000000000}"/>
          </ac:picMkLst>
        </pc:picChg>
        <pc:picChg chg="add mod">
          <ac:chgData name="James Franklin" userId="cf915d05-507f-491f-b4a6-b2aa085ee4b1" providerId="ADAL" clId="{C54C2EA2-1008-4A88-AE60-E99C17FFCA10}" dt="2020-03-06T15:40:59.361" v="1932" actId="14100"/>
          <ac:picMkLst>
            <pc:docMk/>
            <pc:sldMk cId="201571008" sldId="277"/>
            <ac:picMk id="5" creationId="{280F59A7-CE0E-44CA-91D5-8BE8106EF0FD}"/>
          </ac:picMkLst>
        </pc:picChg>
        <pc:picChg chg="del mod">
          <ac:chgData name="James Franklin" userId="cf915d05-507f-491f-b4a6-b2aa085ee4b1" providerId="ADAL" clId="{C54C2EA2-1008-4A88-AE60-E99C17FFCA10}" dt="2020-03-06T15:28:11.246" v="1457" actId="478"/>
          <ac:picMkLst>
            <pc:docMk/>
            <pc:sldMk cId="201571008" sldId="277"/>
            <ac:picMk id="8" creationId="{00000000-0000-0000-0000-000000000000}"/>
          </ac:picMkLst>
        </pc:picChg>
        <pc:picChg chg="add mod">
          <ac:chgData name="James Franklin" userId="cf915d05-507f-491f-b4a6-b2aa085ee4b1" providerId="ADAL" clId="{C54C2EA2-1008-4A88-AE60-E99C17FFCA10}" dt="2020-03-06T15:40:23.857" v="1929" actId="1076"/>
          <ac:picMkLst>
            <pc:docMk/>
            <pc:sldMk cId="201571008" sldId="277"/>
            <ac:picMk id="3074" creationId="{56846556-AB71-4D28-BCD7-E27D5AD044E1}"/>
          </ac:picMkLst>
        </pc:picChg>
      </pc:sldChg>
      <pc:sldChg chg="addSp modSp add ord">
        <pc:chgData name="James Franklin" userId="cf915d05-507f-491f-b4a6-b2aa085ee4b1" providerId="ADAL" clId="{C54C2EA2-1008-4A88-AE60-E99C17FFCA10}" dt="2020-03-06T15:16:35.896" v="1050" actId="6549"/>
        <pc:sldMkLst>
          <pc:docMk/>
          <pc:sldMk cId="1681998991" sldId="278"/>
        </pc:sldMkLst>
        <pc:spChg chg="mod">
          <ac:chgData name="James Franklin" userId="cf915d05-507f-491f-b4a6-b2aa085ee4b1" providerId="ADAL" clId="{C54C2EA2-1008-4A88-AE60-E99C17FFCA10}" dt="2020-03-06T12:55:14.813" v="9" actId="20577"/>
          <ac:spMkLst>
            <pc:docMk/>
            <pc:sldMk cId="1681998991" sldId="278"/>
            <ac:spMk id="2" creationId="{FD7335E5-173C-4294-BF94-BE3F84B8A288}"/>
          </ac:spMkLst>
        </pc:spChg>
        <pc:spChg chg="mod">
          <ac:chgData name="James Franklin" userId="cf915d05-507f-491f-b4a6-b2aa085ee4b1" providerId="ADAL" clId="{C54C2EA2-1008-4A88-AE60-E99C17FFCA10}" dt="2020-03-06T15:16:35.896" v="1050" actId="6549"/>
          <ac:spMkLst>
            <pc:docMk/>
            <pc:sldMk cId="1681998991" sldId="278"/>
            <ac:spMk id="3" creationId="{CDED2BF7-880A-422A-8259-D9D3C0D75D8E}"/>
          </ac:spMkLst>
        </pc:spChg>
        <pc:picChg chg="add mod">
          <ac:chgData name="James Franklin" userId="cf915d05-507f-491f-b4a6-b2aa085ee4b1" providerId="ADAL" clId="{C54C2EA2-1008-4A88-AE60-E99C17FFCA10}" dt="2020-03-06T15:16:19.619" v="1043" actId="1076"/>
          <ac:picMkLst>
            <pc:docMk/>
            <pc:sldMk cId="1681998991" sldId="278"/>
            <ac:picMk id="4" creationId="{4098714D-94F4-4D45-B288-C7E5E25DC72B}"/>
          </ac:picMkLst>
        </pc:picChg>
        <pc:picChg chg="add mod">
          <ac:chgData name="James Franklin" userId="cf915d05-507f-491f-b4a6-b2aa085ee4b1" providerId="ADAL" clId="{C54C2EA2-1008-4A88-AE60-E99C17FFCA10}" dt="2020-03-06T15:16:26.315" v="1045" actId="732"/>
          <ac:picMkLst>
            <pc:docMk/>
            <pc:sldMk cId="1681998991" sldId="278"/>
            <ac:picMk id="2050" creationId="{30A93A2F-8F8F-4663-A838-686CC05D0DDB}"/>
          </ac:picMkLst>
        </pc:picChg>
      </pc:sldChg>
      <pc:sldChg chg="addSp modSp add del">
        <pc:chgData name="James Franklin" userId="cf915d05-507f-491f-b4a6-b2aa085ee4b1" providerId="ADAL" clId="{C54C2EA2-1008-4A88-AE60-E99C17FFCA10}" dt="2020-03-06T15:16:45.287" v="1051" actId="47"/>
        <pc:sldMkLst>
          <pc:docMk/>
          <pc:sldMk cId="1941261091" sldId="279"/>
        </pc:sldMkLst>
        <pc:spChg chg="add mod">
          <ac:chgData name="James Franklin" userId="cf915d05-507f-491f-b4a6-b2aa085ee4b1" providerId="ADAL" clId="{C54C2EA2-1008-4A88-AE60-E99C17FFCA10}" dt="2020-03-06T12:56:06.616" v="76" actId="207"/>
          <ac:spMkLst>
            <pc:docMk/>
            <pc:sldMk cId="1941261091" sldId="279"/>
            <ac:spMk id="4" creationId="{A2936EFE-4CB1-4CB2-A49E-667555A314A8}"/>
          </ac:spMkLst>
        </pc:spChg>
      </pc:sldChg>
      <pc:sldChg chg="addSp modSp add">
        <pc:chgData name="James Franklin" userId="cf915d05-507f-491f-b4a6-b2aa085ee4b1" providerId="ADAL" clId="{C54C2EA2-1008-4A88-AE60-E99C17FFCA10}" dt="2020-03-06T16:24:23.556" v="3005" actId="207"/>
        <pc:sldMkLst>
          <pc:docMk/>
          <pc:sldMk cId="3341227360" sldId="279"/>
        </pc:sldMkLst>
        <pc:spChg chg="mod">
          <ac:chgData name="James Franklin" userId="cf915d05-507f-491f-b4a6-b2aa085ee4b1" providerId="ADAL" clId="{C54C2EA2-1008-4A88-AE60-E99C17FFCA10}" dt="2020-03-06T16:19:01.205" v="2575" actId="20577"/>
          <ac:spMkLst>
            <pc:docMk/>
            <pc:sldMk cId="3341227360" sldId="279"/>
            <ac:spMk id="2" creationId="{79A07488-E161-4D42-ACBE-3C4A970DF26A}"/>
          </ac:spMkLst>
        </pc:spChg>
        <pc:spChg chg="mod">
          <ac:chgData name="James Franklin" userId="cf915d05-507f-491f-b4a6-b2aa085ee4b1" providerId="ADAL" clId="{C54C2EA2-1008-4A88-AE60-E99C17FFCA10}" dt="2020-03-06T16:24:23.556" v="3005" actId="207"/>
          <ac:spMkLst>
            <pc:docMk/>
            <pc:sldMk cId="3341227360" sldId="279"/>
            <ac:spMk id="3" creationId="{7FC2FAF1-4EA9-444F-B570-9BFA0856F8D4}"/>
          </ac:spMkLst>
        </pc:spChg>
        <pc:spChg chg="add mod">
          <ac:chgData name="James Franklin" userId="cf915d05-507f-491f-b4a6-b2aa085ee4b1" providerId="ADAL" clId="{C54C2EA2-1008-4A88-AE60-E99C17FFCA10}" dt="2020-03-06T16:19:21.717" v="2584" actId="207"/>
          <ac:spMkLst>
            <pc:docMk/>
            <pc:sldMk cId="3341227360" sldId="279"/>
            <ac:spMk id="4" creationId="{BE8ECA23-4196-4390-A667-F89D37FAB2F1}"/>
          </ac:spMkLst>
        </pc:spChg>
      </pc:sldChg>
      <pc:sldChg chg="addSp modSp add addCm modCm">
        <pc:chgData name="James Franklin" userId="cf915d05-507f-491f-b4a6-b2aa085ee4b1" providerId="ADAL" clId="{C54C2EA2-1008-4A88-AE60-E99C17FFCA10}" dt="2020-03-06T16:49:25.599" v="3315"/>
        <pc:sldMkLst>
          <pc:docMk/>
          <pc:sldMk cId="1337509737" sldId="280"/>
        </pc:sldMkLst>
        <pc:spChg chg="mod">
          <ac:chgData name="James Franklin" userId="cf915d05-507f-491f-b4a6-b2aa085ee4b1" providerId="ADAL" clId="{C54C2EA2-1008-4A88-AE60-E99C17FFCA10}" dt="2020-03-06T16:39:53.560" v="3020" actId="20577"/>
          <ac:spMkLst>
            <pc:docMk/>
            <pc:sldMk cId="1337509737" sldId="280"/>
            <ac:spMk id="2" creationId="{A684F9E0-D257-4E9F-BE8B-EAB7438B0C6E}"/>
          </ac:spMkLst>
        </pc:spChg>
        <pc:spChg chg="mod">
          <ac:chgData name="James Franklin" userId="cf915d05-507f-491f-b4a6-b2aa085ee4b1" providerId="ADAL" clId="{C54C2EA2-1008-4A88-AE60-E99C17FFCA10}" dt="2020-03-06T16:40:41.484" v="3146" actId="20577"/>
          <ac:spMkLst>
            <pc:docMk/>
            <pc:sldMk cId="1337509737" sldId="280"/>
            <ac:spMk id="3" creationId="{C050E2AF-58FC-4563-A6BC-29C0A1AD34D6}"/>
          </ac:spMkLst>
        </pc:spChg>
        <pc:picChg chg="add mod">
          <ac:chgData name="James Franklin" userId="cf915d05-507f-491f-b4a6-b2aa085ee4b1" providerId="ADAL" clId="{C54C2EA2-1008-4A88-AE60-E99C17FFCA10}" dt="2020-03-06T16:41:22.747" v="3149" actId="1076"/>
          <ac:picMkLst>
            <pc:docMk/>
            <pc:sldMk cId="1337509737" sldId="280"/>
            <ac:picMk id="4" creationId="{450F8D77-FB25-48E9-B7AB-39BA426C63A0}"/>
          </ac:picMkLst>
        </pc:picChg>
        <pc:picChg chg="add mod">
          <ac:chgData name="James Franklin" userId="cf915d05-507f-491f-b4a6-b2aa085ee4b1" providerId="ADAL" clId="{C54C2EA2-1008-4A88-AE60-E99C17FFCA10}" dt="2020-03-06T16:42:36.498" v="3155" actId="1076"/>
          <ac:picMkLst>
            <pc:docMk/>
            <pc:sldMk cId="1337509737" sldId="280"/>
            <ac:picMk id="4098" creationId="{62CB0342-E821-451D-924F-150BD6343489}"/>
          </ac:picMkLst>
        </pc:picChg>
      </pc:sldChg>
      <pc:sldChg chg="add del">
        <pc:chgData name="James Franklin" userId="cf915d05-507f-491f-b4a6-b2aa085ee4b1" providerId="ADAL" clId="{C54C2EA2-1008-4A88-AE60-E99C17FFCA10}" dt="2020-03-06T16:51:22.042" v="3535" actId="47"/>
        <pc:sldMkLst>
          <pc:docMk/>
          <pc:sldMk cId="1387726082" sldId="281"/>
        </pc:sldMkLst>
      </pc:sldChg>
      <pc:sldChg chg="addSp modSp add ord">
        <pc:chgData name="James Franklin" userId="cf915d05-507f-491f-b4a6-b2aa085ee4b1" providerId="ADAL" clId="{C54C2EA2-1008-4A88-AE60-E99C17FFCA10}" dt="2020-03-06T16:54:42.795" v="3831" actId="20577"/>
        <pc:sldMkLst>
          <pc:docMk/>
          <pc:sldMk cId="3720013636" sldId="281"/>
        </pc:sldMkLst>
        <pc:spChg chg="mod">
          <ac:chgData name="James Franklin" userId="cf915d05-507f-491f-b4a6-b2aa085ee4b1" providerId="ADAL" clId="{C54C2EA2-1008-4A88-AE60-E99C17FFCA10}" dt="2020-03-06T16:51:28.374" v="3545" actId="20577"/>
          <ac:spMkLst>
            <pc:docMk/>
            <pc:sldMk cId="3720013636" sldId="281"/>
            <ac:spMk id="2" creationId="{1C7CD0EF-E33D-44CB-A21F-980E5B96DE85}"/>
          </ac:spMkLst>
        </pc:spChg>
        <pc:spChg chg="mod">
          <ac:chgData name="James Franklin" userId="cf915d05-507f-491f-b4a6-b2aa085ee4b1" providerId="ADAL" clId="{C54C2EA2-1008-4A88-AE60-E99C17FFCA10}" dt="2020-03-06T16:54:42.795" v="3831" actId="20577"/>
          <ac:spMkLst>
            <pc:docMk/>
            <pc:sldMk cId="3720013636" sldId="281"/>
            <ac:spMk id="3" creationId="{D11E93B5-2523-406A-B12F-B2F7212F5010}"/>
          </ac:spMkLst>
        </pc:spChg>
        <pc:picChg chg="add mod">
          <ac:chgData name="James Franklin" userId="cf915d05-507f-491f-b4a6-b2aa085ee4b1" providerId="ADAL" clId="{C54C2EA2-1008-4A88-AE60-E99C17FFCA10}" dt="2020-03-06T16:54:34.914" v="3829" actId="14100"/>
          <ac:picMkLst>
            <pc:docMk/>
            <pc:sldMk cId="3720013636" sldId="281"/>
            <ac:picMk id="5122" creationId="{6D106C45-E4C2-4AA1-9B1D-FFB8023C116D}"/>
          </ac:picMkLst>
        </pc:picChg>
      </pc:sldChg>
      <pc:sldChg chg="addSp modSp add">
        <pc:chgData name="James Franklin" userId="cf915d05-507f-491f-b4a6-b2aa085ee4b1" providerId="ADAL" clId="{C54C2EA2-1008-4A88-AE60-E99C17FFCA10}" dt="2020-03-06T16:59:45.658" v="4591" actId="207"/>
        <pc:sldMkLst>
          <pc:docMk/>
          <pc:sldMk cId="3687927885" sldId="282"/>
        </pc:sldMkLst>
        <pc:spChg chg="mod">
          <ac:chgData name="James Franklin" userId="cf915d05-507f-491f-b4a6-b2aa085ee4b1" providerId="ADAL" clId="{C54C2EA2-1008-4A88-AE60-E99C17FFCA10}" dt="2020-03-06T16:56:02.410" v="3840" actId="20577"/>
          <ac:spMkLst>
            <pc:docMk/>
            <pc:sldMk cId="3687927885" sldId="282"/>
            <ac:spMk id="2" creationId="{418C1A78-FA96-4135-AA71-16F774698867}"/>
          </ac:spMkLst>
        </pc:spChg>
        <pc:spChg chg="mod">
          <ac:chgData name="James Franklin" userId="cf915d05-507f-491f-b4a6-b2aa085ee4b1" providerId="ADAL" clId="{C54C2EA2-1008-4A88-AE60-E99C17FFCA10}" dt="2020-03-06T16:59:45.658" v="4591" actId="207"/>
          <ac:spMkLst>
            <pc:docMk/>
            <pc:sldMk cId="3687927885" sldId="282"/>
            <ac:spMk id="3" creationId="{FAE91343-E3A2-4713-BC8C-9257F195A0B9}"/>
          </ac:spMkLst>
        </pc:spChg>
        <pc:spChg chg="add">
          <ac:chgData name="James Franklin" userId="cf915d05-507f-491f-b4a6-b2aa085ee4b1" providerId="ADAL" clId="{C54C2EA2-1008-4A88-AE60-E99C17FFCA10}" dt="2020-03-06T16:55:58.096" v="3833"/>
          <ac:spMkLst>
            <pc:docMk/>
            <pc:sldMk cId="3687927885" sldId="282"/>
            <ac:spMk id="4" creationId="{8C20DFAF-46F8-470E-A236-585510FFEC37}"/>
          </ac:spMkLst>
        </pc:spChg>
      </pc:sldChg>
    </pc:docChg>
  </pc:docChgLst>
  <pc:docChgLst>
    <pc:chgData name="Mike Bloys" userId="1248c4d8-7b2b-4b32-b8bd-163ae845f9bb" providerId="ADAL" clId="{37E669D2-4E2B-4860-B79D-D1F610C309F4}"/>
    <pc:docChg chg="modMainMaster">
      <pc:chgData name="Mike Bloys" userId="1248c4d8-7b2b-4b32-b8bd-163ae845f9bb" providerId="ADAL" clId="{37E669D2-4E2B-4860-B79D-D1F610C309F4}" dt="2021-08-17T10:30:33.317" v="0" actId="14826"/>
      <pc:docMkLst>
        <pc:docMk/>
      </pc:docMkLst>
      <pc:sldMasterChg chg="modSldLayout">
        <pc:chgData name="Mike Bloys" userId="1248c4d8-7b2b-4b32-b8bd-163ae845f9bb" providerId="ADAL" clId="{37E669D2-4E2B-4860-B79D-D1F610C309F4}" dt="2021-08-17T10:30:33.317" v="0" actId="14826"/>
        <pc:sldMasterMkLst>
          <pc:docMk/>
          <pc:sldMasterMk cId="3316734550" sldId="2147483648"/>
        </pc:sldMasterMkLst>
        <pc:sldLayoutChg chg="modSp">
          <pc:chgData name="Mike Bloys" userId="1248c4d8-7b2b-4b32-b8bd-163ae845f9bb" providerId="ADAL" clId="{37E669D2-4E2B-4860-B79D-D1F610C309F4}" dt="2021-08-17T10:30:33.317" v="0" actId="14826"/>
          <pc:sldLayoutMkLst>
            <pc:docMk/>
            <pc:sldMasterMk cId="3316734550" sldId="2147483648"/>
            <pc:sldLayoutMk cId="3886385901" sldId="2147483649"/>
          </pc:sldLayoutMkLst>
          <pc:picChg chg="mod">
            <ac:chgData name="Mike Bloys" userId="1248c4d8-7b2b-4b32-b8bd-163ae845f9bb" providerId="ADAL" clId="{37E669D2-4E2B-4860-B79D-D1F610C309F4}" dt="2021-08-17T10:30:33.317" v="0" actId="14826"/>
            <ac:picMkLst>
              <pc:docMk/>
              <pc:sldMasterMk cId="3316734550" sldId="2147483648"/>
              <pc:sldLayoutMk cId="3886385901" sldId="2147483649"/>
              <ac:picMk id="7" creationId="{E2281923-6D9B-40D0-AA34-A0DCB6775C8B}"/>
            </ac:picMkLst>
          </pc:picChg>
        </pc:sldLayoutChg>
      </pc:sldMasterChg>
    </pc:docChg>
  </pc:docChgLst>
  <pc:docChgLst>
    <pc:chgData name="Mike Bloys" userId="1248c4d8-7b2b-4b32-b8bd-163ae845f9bb" providerId="ADAL" clId="{A646D2F6-6E3B-413C-834A-2C4B83E4DF91}"/>
    <pc:docChg chg="modMainMaster">
      <pc:chgData name="Mike Bloys" userId="1248c4d8-7b2b-4b32-b8bd-163ae845f9bb" providerId="ADAL" clId="{A646D2F6-6E3B-413C-834A-2C4B83E4DF91}" dt="2020-05-29T14:05:39.938" v="0"/>
      <pc:docMkLst>
        <pc:docMk/>
      </pc:docMkLst>
      <pc:sldMasterChg chg="modSldLayout">
        <pc:chgData name="Mike Bloys" userId="1248c4d8-7b2b-4b32-b8bd-163ae845f9bb" providerId="ADAL" clId="{A646D2F6-6E3B-413C-834A-2C4B83E4DF91}" dt="2020-05-29T14:05:39.938" v="0"/>
        <pc:sldMasterMkLst>
          <pc:docMk/>
          <pc:sldMasterMk cId="3316734550" sldId="2147483648"/>
        </pc:sldMasterMkLst>
        <pc:sldLayoutChg chg="addSp modSp">
          <pc:chgData name="Mike Bloys" userId="1248c4d8-7b2b-4b32-b8bd-163ae845f9bb" providerId="ADAL" clId="{A646D2F6-6E3B-413C-834A-2C4B83E4DF91}" dt="2020-05-29T14:05:39.938" v="0"/>
          <pc:sldLayoutMkLst>
            <pc:docMk/>
            <pc:sldMasterMk cId="3316734550" sldId="2147483648"/>
            <pc:sldLayoutMk cId="3886385901" sldId="2147483649"/>
          </pc:sldLayoutMkLst>
          <pc:spChg chg="mod">
            <ac:chgData name="Mike Bloys" userId="1248c4d8-7b2b-4b32-b8bd-163ae845f9bb" providerId="ADAL" clId="{A646D2F6-6E3B-413C-834A-2C4B83E4DF91}" dt="2020-05-29T14:05:39.938" v="0"/>
            <ac:spMkLst>
              <pc:docMk/>
              <pc:sldMasterMk cId="3316734550" sldId="2147483648"/>
              <pc:sldLayoutMk cId="3886385901" sldId="2147483649"/>
              <ac:spMk id="5" creationId="{A4994ED0-E347-4BB5-8B76-519E6E95CA46}"/>
            </ac:spMkLst>
          </pc:spChg>
          <pc:grpChg chg="add mod">
            <ac:chgData name="Mike Bloys" userId="1248c4d8-7b2b-4b32-b8bd-163ae845f9bb" providerId="ADAL" clId="{A646D2F6-6E3B-413C-834A-2C4B83E4DF91}" dt="2020-05-29T14:05:39.938" v="0"/>
            <ac:grpSpMkLst>
              <pc:docMk/>
              <pc:sldMasterMk cId="3316734550" sldId="2147483648"/>
              <pc:sldLayoutMk cId="3886385901" sldId="2147483649"/>
              <ac:grpSpMk id="4" creationId="{F1BE54EE-F148-43ED-B369-410605A5783D}"/>
            </ac:grpSpMkLst>
          </pc:grpChg>
          <pc:picChg chg="mod">
            <ac:chgData name="Mike Bloys" userId="1248c4d8-7b2b-4b32-b8bd-163ae845f9bb" providerId="ADAL" clId="{A646D2F6-6E3B-413C-834A-2C4B83E4DF91}" dt="2020-05-29T14:05:39.938" v="0"/>
            <ac:picMkLst>
              <pc:docMk/>
              <pc:sldMasterMk cId="3316734550" sldId="2147483648"/>
              <pc:sldLayoutMk cId="3886385901" sldId="2147483649"/>
              <ac:picMk id="6" creationId="{B9BA8AF1-2458-464A-911F-C87D98B6129D}"/>
            </ac:picMkLst>
          </pc:picChg>
        </pc:sldLayoutChg>
      </pc:sldMasterChg>
    </pc:docChg>
  </pc:docChgLst>
  <pc:docChgLst>
    <pc:chgData name="Rob Heathcote" userId="62419938-1f1d-43ca-9327-cfd6c1894440" providerId="ADAL" clId="{453F4CEF-AC34-4316-A2AC-CA839B49F9AC}"/>
    <pc:docChg chg="modSld">
      <pc:chgData name="Rob Heathcote" userId="62419938-1f1d-43ca-9327-cfd6c1894440" providerId="ADAL" clId="{453F4CEF-AC34-4316-A2AC-CA839B49F9AC}" dt="2020-03-11T13:52:56.982" v="1" actId="1035"/>
      <pc:docMkLst>
        <pc:docMk/>
      </pc:docMkLst>
      <pc:sldChg chg="modSp">
        <pc:chgData name="Rob Heathcote" userId="62419938-1f1d-43ca-9327-cfd6c1894440" providerId="ADAL" clId="{453F4CEF-AC34-4316-A2AC-CA839B49F9AC}" dt="2020-03-11T13:52:56.982" v="1" actId="1035"/>
        <pc:sldMkLst>
          <pc:docMk/>
          <pc:sldMk cId="201571008" sldId="277"/>
        </pc:sldMkLst>
        <pc:picChg chg="mod">
          <ac:chgData name="Rob Heathcote" userId="62419938-1f1d-43ca-9327-cfd6c1894440" providerId="ADAL" clId="{453F4CEF-AC34-4316-A2AC-CA839B49F9AC}" dt="2020-03-11T13:52:56.982" v="1" actId="1035"/>
          <ac:picMkLst>
            <pc:docMk/>
            <pc:sldMk cId="201571008" sldId="277"/>
            <ac:picMk id="2052" creationId="{C23A9B19-5FDD-4472-BE94-5E3D31B3DEAE}"/>
          </ac:picMkLst>
        </pc:picChg>
      </pc:sldChg>
    </pc:docChg>
  </pc:docChgLst>
  <pc:docChgLst>
    <pc:chgData name="Rob Heathcote" userId="62419938-1f1d-43ca-9327-cfd6c1894440" providerId="ADAL" clId="{0BB9653D-AD22-43C2-827E-AACF1A210C94}"/>
    <pc:docChg chg="custSel modSld modMainMaster">
      <pc:chgData name="Rob Heathcote" userId="62419938-1f1d-43ca-9327-cfd6c1894440" providerId="ADAL" clId="{0BB9653D-AD22-43C2-827E-AACF1A210C94}" dt="2020-03-10T09:23:30.059" v="199" actId="1038"/>
      <pc:docMkLst>
        <pc:docMk/>
      </pc:docMkLst>
      <pc:sldChg chg="addSp delSp modSp">
        <pc:chgData name="Rob Heathcote" userId="62419938-1f1d-43ca-9327-cfd6c1894440" providerId="ADAL" clId="{0BB9653D-AD22-43C2-827E-AACF1A210C94}" dt="2020-03-10T08:30:10.341" v="1" actId="478"/>
        <pc:sldMkLst>
          <pc:docMk/>
          <pc:sldMk cId="3097358543" sldId="260"/>
        </pc:sldMkLst>
        <pc:spChg chg="add del mod">
          <ac:chgData name="Rob Heathcote" userId="62419938-1f1d-43ca-9327-cfd6c1894440" providerId="ADAL" clId="{0BB9653D-AD22-43C2-827E-AACF1A210C94}" dt="2020-03-10T08:30:10.341" v="1" actId="478"/>
          <ac:spMkLst>
            <pc:docMk/>
            <pc:sldMk cId="3097358543" sldId="260"/>
            <ac:spMk id="2" creationId="{78B2859A-3BB3-4B93-A244-7CE274B27B72}"/>
          </ac:spMkLst>
        </pc:spChg>
        <pc:spChg chg="add del mod">
          <ac:chgData name="Rob Heathcote" userId="62419938-1f1d-43ca-9327-cfd6c1894440" providerId="ADAL" clId="{0BB9653D-AD22-43C2-827E-AACF1A210C94}" dt="2020-03-10T08:30:10.341" v="1" actId="478"/>
          <ac:spMkLst>
            <pc:docMk/>
            <pc:sldMk cId="3097358543" sldId="260"/>
            <ac:spMk id="3" creationId="{D98E904C-70FE-49DE-A1A5-BA1D88C80B76}"/>
          </ac:spMkLst>
        </pc:spChg>
        <pc:spChg chg="add del mod">
          <ac:chgData name="Rob Heathcote" userId="62419938-1f1d-43ca-9327-cfd6c1894440" providerId="ADAL" clId="{0BB9653D-AD22-43C2-827E-AACF1A210C94}" dt="2020-03-10T08:30:10.341" v="1" actId="478"/>
          <ac:spMkLst>
            <pc:docMk/>
            <pc:sldMk cId="3097358543" sldId="260"/>
            <ac:spMk id="4" creationId="{330EB3FA-3CA2-4AFD-ACB5-012F5BC0C676}"/>
          </ac:spMkLst>
        </pc:spChg>
        <pc:spChg chg="del">
          <ac:chgData name="Rob Heathcote" userId="62419938-1f1d-43ca-9327-cfd6c1894440" providerId="ADAL" clId="{0BB9653D-AD22-43C2-827E-AACF1A210C94}" dt="2020-03-10T08:30:08.213" v="0" actId="478"/>
          <ac:spMkLst>
            <pc:docMk/>
            <pc:sldMk cId="3097358543" sldId="260"/>
            <ac:spMk id="8" creationId="{00000000-0000-0000-0000-000000000000}"/>
          </ac:spMkLst>
        </pc:spChg>
        <pc:spChg chg="del">
          <ac:chgData name="Rob Heathcote" userId="62419938-1f1d-43ca-9327-cfd6c1894440" providerId="ADAL" clId="{0BB9653D-AD22-43C2-827E-AACF1A210C94}" dt="2020-03-10T08:30:08.213" v="0" actId="478"/>
          <ac:spMkLst>
            <pc:docMk/>
            <pc:sldMk cId="3097358543" sldId="260"/>
            <ac:spMk id="9" creationId="{00000000-0000-0000-0000-000000000000}"/>
          </ac:spMkLst>
        </pc:spChg>
        <pc:spChg chg="del">
          <ac:chgData name="Rob Heathcote" userId="62419938-1f1d-43ca-9327-cfd6c1894440" providerId="ADAL" clId="{0BB9653D-AD22-43C2-827E-AACF1A210C94}" dt="2020-03-10T08:30:08.213" v="0" actId="478"/>
          <ac:spMkLst>
            <pc:docMk/>
            <pc:sldMk cId="3097358543" sldId="260"/>
            <ac:spMk id="10" creationId="{00000000-0000-0000-0000-000000000000}"/>
          </ac:spMkLst>
        </pc:spChg>
        <pc:grpChg chg="del">
          <ac:chgData name="Rob Heathcote" userId="62419938-1f1d-43ca-9327-cfd6c1894440" providerId="ADAL" clId="{0BB9653D-AD22-43C2-827E-AACF1A210C94}" dt="2020-03-10T08:30:08.213" v="0" actId="478"/>
          <ac:grpSpMkLst>
            <pc:docMk/>
            <pc:sldMk cId="3097358543" sldId="260"/>
            <ac:grpSpMk id="5" creationId="{00000000-0000-0000-0000-000000000000}"/>
          </ac:grpSpMkLst>
        </pc:grpChg>
      </pc:sldChg>
      <pc:sldChg chg="delSp">
        <pc:chgData name="Rob Heathcote" userId="62419938-1f1d-43ca-9327-cfd6c1894440" providerId="ADAL" clId="{0BB9653D-AD22-43C2-827E-AACF1A210C94}" dt="2020-03-10T08:35:27.060" v="73" actId="478"/>
        <pc:sldMkLst>
          <pc:docMk/>
          <pc:sldMk cId="4226799657" sldId="264"/>
        </pc:sldMkLst>
        <pc:spChg chg="del">
          <ac:chgData name="Rob Heathcote" userId="62419938-1f1d-43ca-9327-cfd6c1894440" providerId="ADAL" clId="{0BB9653D-AD22-43C2-827E-AACF1A210C94}" dt="2020-03-10T08:35:27.060" v="73" actId="478"/>
          <ac:spMkLst>
            <pc:docMk/>
            <pc:sldMk cId="4226799657" sldId="264"/>
            <ac:spMk id="7" creationId="{6C4731E4-E0DD-4053-9810-A106B4B983DF}"/>
          </ac:spMkLst>
        </pc:spChg>
      </pc:sldChg>
      <pc:sldChg chg="addSp">
        <pc:chgData name="Rob Heathcote" userId="62419938-1f1d-43ca-9327-cfd6c1894440" providerId="ADAL" clId="{0BB9653D-AD22-43C2-827E-AACF1A210C94}" dt="2020-03-10T08:47:04.950" v="113"/>
        <pc:sldMkLst>
          <pc:docMk/>
          <pc:sldMk cId="2792795365" sldId="265"/>
        </pc:sldMkLst>
        <pc:picChg chg="add">
          <ac:chgData name="Rob Heathcote" userId="62419938-1f1d-43ca-9327-cfd6c1894440" providerId="ADAL" clId="{0BB9653D-AD22-43C2-827E-AACF1A210C94}" dt="2020-03-10T08:47:04.950" v="113"/>
          <ac:picMkLst>
            <pc:docMk/>
            <pc:sldMk cId="2792795365" sldId="265"/>
            <ac:picMk id="5" creationId="{86EA41C1-4DF3-462B-96C0-3FFE62AF120A}"/>
          </ac:picMkLst>
        </pc:picChg>
      </pc:sldChg>
      <pc:sldChg chg="addSp delSp modSp">
        <pc:chgData name="Rob Heathcote" userId="62419938-1f1d-43ca-9327-cfd6c1894440" providerId="ADAL" clId="{0BB9653D-AD22-43C2-827E-AACF1A210C94}" dt="2020-03-10T08:44:08.021" v="95" actId="478"/>
        <pc:sldMkLst>
          <pc:docMk/>
          <pc:sldMk cId="3074147582" sldId="269"/>
        </pc:sldMkLst>
        <pc:spChg chg="del">
          <ac:chgData name="Rob Heathcote" userId="62419938-1f1d-43ca-9327-cfd6c1894440" providerId="ADAL" clId="{0BB9653D-AD22-43C2-827E-AACF1A210C94}" dt="2020-03-10T08:42:37.676" v="80"/>
          <ac:spMkLst>
            <pc:docMk/>
            <pc:sldMk cId="3074147582" sldId="269"/>
            <ac:spMk id="3" creationId="{00000000-0000-0000-0000-000000000000}"/>
          </ac:spMkLst>
        </pc:spChg>
        <pc:spChg chg="add del mod">
          <ac:chgData name="Rob Heathcote" userId="62419938-1f1d-43ca-9327-cfd6c1894440" providerId="ADAL" clId="{0BB9653D-AD22-43C2-827E-AACF1A210C94}" dt="2020-03-10T08:44:08.021" v="95" actId="478"/>
          <ac:spMkLst>
            <pc:docMk/>
            <pc:sldMk cId="3074147582" sldId="269"/>
            <ac:spMk id="5" creationId="{611EBB2F-4340-4E82-AB55-693A902D20EE}"/>
          </ac:spMkLst>
        </pc:spChg>
        <pc:spChg chg="del">
          <ac:chgData name="Rob Heathcote" userId="62419938-1f1d-43ca-9327-cfd6c1894440" providerId="ADAL" clId="{0BB9653D-AD22-43C2-827E-AACF1A210C94}" dt="2020-03-10T08:42:39.364" v="81" actId="478"/>
          <ac:spMkLst>
            <pc:docMk/>
            <pc:sldMk cId="3074147582" sldId="269"/>
            <ac:spMk id="6" creationId="{C1ADD8F3-593F-4618-9221-862928ED96AB}"/>
          </ac:spMkLst>
        </pc:spChg>
        <pc:graphicFrameChg chg="mod modGraphic">
          <ac:chgData name="Rob Heathcote" userId="62419938-1f1d-43ca-9327-cfd6c1894440" providerId="ADAL" clId="{0BB9653D-AD22-43C2-827E-AACF1A210C94}" dt="2020-03-10T08:44:06.093" v="94" actId="1076"/>
          <ac:graphicFrameMkLst>
            <pc:docMk/>
            <pc:sldMk cId="3074147582" sldId="269"/>
            <ac:graphicFrameMk id="4" creationId="{8DB77461-AD03-4D09-86BB-7FA8C9C53212}"/>
          </ac:graphicFrameMkLst>
        </pc:graphicFrameChg>
      </pc:sldChg>
      <pc:sldChg chg="addSp modSp">
        <pc:chgData name="Rob Heathcote" userId="62419938-1f1d-43ca-9327-cfd6c1894440" providerId="ADAL" clId="{0BB9653D-AD22-43C2-827E-AACF1A210C94}" dt="2020-03-10T08:47:01.453" v="112"/>
        <pc:sldMkLst>
          <pc:docMk/>
          <pc:sldMk cId="165605074" sldId="271"/>
        </pc:sldMkLst>
        <pc:spChg chg="mod">
          <ac:chgData name="Rob Heathcote" userId="62419938-1f1d-43ca-9327-cfd6c1894440" providerId="ADAL" clId="{0BB9653D-AD22-43C2-827E-AACF1A210C94}" dt="2020-03-10T08:35:35.286" v="74" actId="207"/>
          <ac:spMkLst>
            <pc:docMk/>
            <pc:sldMk cId="165605074" sldId="271"/>
            <ac:spMk id="3" creationId="{00000000-0000-0000-0000-000000000000}"/>
          </ac:spMkLst>
        </pc:spChg>
        <pc:graphicFrameChg chg="modGraphic">
          <ac:chgData name="Rob Heathcote" userId="62419938-1f1d-43ca-9327-cfd6c1894440" providerId="ADAL" clId="{0BB9653D-AD22-43C2-827E-AACF1A210C94}" dt="2020-03-10T08:35:38.774" v="75" actId="207"/>
          <ac:graphicFrameMkLst>
            <pc:docMk/>
            <pc:sldMk cId="165605074" sldId="271"/>
            <ac:graphicFrameMk id="6" creationId="{00000000-0000-0000-0000-000000000000}"/>
          </ac:graphicFrameMkLst>
        </pc:graphicFrameChg>
        <pc:picChg chg="add">
          <ac:chgData name="Rob Heathcote" userId="62419938-1f1d-43ca-9327-cfd6c1894440" providerId="ADAL" clId="{0BB9653D-AD22-43C2-827E-AACF1A210C94}" dt="2020-03-10T08:47:01.453" v="112"/>
          <ac:picMkLst>
            <pc:docMk/>
            <pc:sldMk cId="165605074" sldId="271"/>
            <ac:picMk id="7" creationId="{A31DC50B-6016-48E4-8495-291A952F28C6}"/>
          </ac:picMkLst>
        </pc:picChg>
      </pc:sldChg>
      <pc:sldChg chg="modSp">
        <pc:chgData name="Rob Heathcote" userId="62419938-1f1d-43ca-9327-cfd6c1894440" providerId="ADAL" clId="{0BB9653D-AD22-43C2-827E-AACF1A210C94}" dt="2020-03-10T08:35:45.607" v="77" actId="207"/>
        <pc:sldMkLst>
          <pc:docMk/>
          <pc:sldMk cId="1698413378" sldId="275"/>
        </pc:sldMkLst>
        <pc:graphicFrameChg chg="modGraphic">
          <ac:chgData name="Rob Heathcote" userId="62419938-1f1d-43ca-9327-cfd6c1894440" providerId="ADAL" clId="{0BB9653D-AD22-43C2-827E-AACF1A210C94}" dt="2020-03-10T08:35:43.575" v="76" actId="207"/>
          <ac:graphicFrameMkLst>
            <pc:docMk/>
            <pc:sldMk cId="1698413378" sldId="275"/>
            <ac:graphicFrameMk id="6" creationId="{00000000-0000-0000-0000-000000000000}"/>
          </ac:graphicFrameMkLst>
        </pc:graphicFrameChg>
        <pc:graphicFrameChg chg="modGraphic">
          <ac:chgData name="Rob Heathcote" userId="62419938-1f1d-43ca-9327-cfd6c1894440" providerId="ADAL" clId="{0BB9653D-AD22-43C2-827E-AACF1A210C94}" dt="2020-03-10T08:35:45.607" v="77" actId="207"/>
          <ac:graphicFrameMkLst>
            <pc:docMk/>
            <pc:sldMk cId="1698413378" sldId="275"/>
            <ac:graphicFrameMk id="7" creationId="{00000000-0000-0000-0000-000000000000}"/>
          </ac:graphicFrameMkLst>
        </pc:graphicFrameChg>
      </pc:sldChg>
      <pc:sldChg chg="addSp delSp modSp delCm modCm">
        <pc:chgData name="Rob Heathcote" userId="62419938-1f1d-43ca-9327-cfd6c1894440" providerId="ADAL" clId="{0BB9653D-AD22-43C2-827E-AACF1A210C94}" dt="2020-03-10T09:23:30.059" v="199" actId="1038"/>
        <pc:sldMkLst>
          <pc:docMk/>
          <pc:sldMk cId="201571008" sldId="277"/>
        </pc:sldMkLst>
        <pc:spChg chg="add mod">
          <ac:chgData name="Rob Heathcote" userId="62419938-1f1d-43ca-9327-cfd6c1894440" providerId="ADAL" clId="{0BB9653D-AD22-43C2-827E-AACF1A210C94}" dt="2020-03-10T09:22:29.531" v="181" actId="1076"/>
          <ac:spMkLst>
            <pc:docMk/>
            <pc:sldMk cId="201571008" sldId="277"/>
            <ac:spMk id="2" creationId="{A688443B-C8F8-421B-8F93-5E6BF8F78A6B}"/>
          </ac:spMkLst>
        </pc:spChg>
        <pc:spChg chg="mod">
          <ac:chgData name="Rob Heathcote" userId="62419938-1f1d-43ca-9327-cfd6c1894440" providerId="ADAL" clId="{0BB9653D-AD22-43C2-827E-AACF1A210C94}" dt="2020-03-10T09:17:39.849" v="162" actId="20577"/>
          <ac:spMkLst>
            <pc:docMk/>
            <pc:sldMk cId="201571008" sldId="277"/>
            <ac:spMk id="3" creationId="{00000000-0000-0000-0000-000000000000}"/>
          </ac:spMkLst>
        </pc:spChg>
        <pc:spChg chg="mod">
          <ac:chgData name="Rob Heathcote" userId="62419938-1f1d-43ca-9327-cfd6c1894440" providerId="ADAL" clId="{0BB9653D-AD22-43C2-827E-AACF1A210C94}" dt="2020-03-10T09:18:16.244" v="174" actId="20577"/>
          <ac:spMkLst>
            <pc:docMk/>
            <pc:sldMk cId="201571008" sldId="277"/>
            <ac:spMk id="4" creationId="{00000000-0000-0000-0000-000000000000}"/>
          </ac:spMkLst>
        </pc:spChg>
        <pc:spChg chg="add mod">
          <ac:chgData name="Rob Heathcote" userId="62419938-1f1d-43ca-9327-cfd6c1894440" providerId="ADAL" clId="{0BB9653D-AD22-43C2-827E-AACF1A210C94}" dt="2020-03-10T09:22:58.635" v="184" actId="1076"/>
          <ac:spMkLst>
            <pc:docMk/>
            <pc:sldMk cId="201571008" sldId="277"/>
            <ac:spMk id="9" creationId="{7909E4F9-3CA3-45EB-BB59-FCF58BB78639}"/>
          </ac:spMkLst>
        </pc:spChg>
        <pc:spChg chg="add mod">
          <ac:chgData name="Rob Heathcote" userId="62419938-1f1d-43ca-9327-cfd6c1894440" providerId="ADAL" clId="{0BB9653D-AD22-43C2-827E-AACF1A210C94}" dt="2020-03-10T09:23:30.059" v="199" actId="1038"/>
          <ac:spMkLst>
            <pc:docMk/>
            <pc:sldMk cId="201571008" sldId="277"/>
            <ac:spMk id="10" creationId="{A73F50C4-A99A-4A1D-BF09-002557F95CA3}"/>
          </ac:spMkLst>
        </pc:spChg>
        <pc:picChg chg="del">
          <ac:chgData name="Rob Heathcote" userId="62419938-1f1d-43ca-9327-cfd6c1894440" providerId="ADAL" clId="{0BB9653D-AD22-43C2-827E-AACF1A210C94}" dt="2020-03-10T09:15:18.308" v="128" actId="478"/>
          <ac:picMkLst>
            <pc:docMk/>
            <pc:sldMk cId="201571008" sldId="277"/>
            <ac:picMk id="5" creationId="{280F59A7-CE0E-44CA-91D5-8BE8106EF0FD}"/>
          </ac:picMkLst>
        </pc:picChg>
        <pc:picChg chg="add del mod">
          <ac:chgData name="Rob Heathcote" userId="62419938-1f1d-43ca-9327-cfd6c1894440" providerId="ADAL" clId="{0BB9653D-AD22-43C2-827E-AACF1A210C94}" dt="2020-03-10T09:16:34.471" v="143" actId="478"/>
          <ac:picMkLst>
            <pc:docMk/>
            <pc:sldMk cId="201571008" sldId="277"/>
            <ac:picMk id="2050" creationId="{B2881EEB-C9D4-411A-BEB9-3CFB51D71842}"/>
          </ac:picMkLst>
        </pc:picChg>
        <pc:picChg chg="add mod">
          <ac:chgData name="Rob Heathcote" userId="62419938-1f1d-43ca-9327-cfd6c1894440" providerId="ADAL" clId="{0BB9653D-AD22-43C2-827E-AACF1A210C94}" dt="2020-03-10T09:17:31.141" v="151" actId="732"/>
          <ac:picMkLst>
            <pc:docMk/>
            <pc:sldMk cId="201571008" sldId="277"/>
            <ac:picMk id="2052" creationId="{C23A9B19-5FDD-4472-BE94-5E3D31B3DEAE}"/>
          </ac:picMkLst>
        </pc:picChg>
        <pc:picChg chg="del">
          <ac:chgData name="Rob Heathcote" userId="62419938-1f1d-43ca-9327-cfd6c1894440" providerId="ADAL" clId="{0BB9653D-AD22-43C2-827E-AACF1A210C94}" dt="2020-03-10T09:15:18.308" v="128" actId="478"/>
          <ac:picMkLst>
            <pc:docMk/>
            <pc:sldMk cId="201571008" sldId="277"/>
            <ac:picMk id="3074" creationId="{56846556-AB71-4D28-BCD7-E27D5AD044E1}"/>
          </ac:picMkLst>
        </pc:picChg>
      </pc:sldChg>
      <pc:sldChg chg="addSp delSp modSp">
        <pc:chgData name="Rob Heathcote" userId="62419938-1f1d-43ca-9327-cfd6c1894440" providerId="ADAL" clId="{0BB9653D-AD22-43C2-827E-AACF1A210C94}" dt="2020-03-10T08:34:45.230" v="70"/>
        <pc:sldMkLst>
          <pc:docMk/>
          <pc:sldMk cId="1681998991" sldId="278"/>
        </pc:sldMkLst>
        <pc:picChg chg="del mod">
          <ac:chgData name="Rob Heathcote" userId="62419938-1f1d-43ca-9327-cfd6c1894440" providerId="ADAL" clId="{0BB9653D-AD22-43C2-827E-AACF1A210C94}" dt="2020-03-10T08:33:59.044" v="56" actId="478"/>
          <ac:picMkLst>
            <pc:docMk/>
            <pc:sldMk cId="1681998991" sldId="278"/>
            <ac:picMk id="4" creationId="{4098714D-94F4-4D45-B288-C7E5E25DC72B}"/>
          </ac:picMkLst>
        </pc:picChg>
        <pc:picChg chg="add mod ord modCrop">
          <ac:chgData name="Rob Heathcote" userId="62419938-1f1d-43ca-9327-cfd6c1894440" providerId="ADAL" clId="{0BB9653D-AD22-43C2-827E-AACF1A210C94}" dt="2020-03-10T08:34:31.308" v="69" actId="732"/>
          <ac:picMkLst>
            <pc:docMk/>
            <pc:sldMk cId="1681998991" sldId="278"/>
            <ac:picMk id="6" creationId="{A8139B59-3021-4564-B1A8-63A5FF899480}"/>
          </ac:picMkLst>
        </pc:picChg>
        <pc:picChg chg="add">
          <ac:chgData name="Rob Heathcote" userId="62419938-1f1d-43ca-9327-cfd6c1894440" providerId="ADAL" clId="{0BB9653D-AD22-43C2-827E-AACF1A210C94}" dt="2020-03-10T08:34:45.230" v="70"/>
          <ac:picMkLst>
            <pc:docMk/>
            <pc:sldMk cId="1681998991" sldId="278"/>
            <ac:picMk id="8" creationId="{8DF98EAA-DACE-4EEB-B097-D0DE9041B535}"/>
          </ac:picMkLst>
        </pc:picChg>
        <pc:picChg chg="del">
          <ac:chgData name="Rob Heathcote" userId="62419938-1f1d-43ca-9327-cfd6c1894440" providerId="ADAL" clId="{0BB9653D-AD22-43C2-827E-AACF1A210C94}" dt="2020-03-10T08:34:24.524" v="68" actId="478"/>
          <ac:picMkLst>
            <pc:docMk/>
            <pc:sldMk cId="1681998991" sldId="278"/>
            <ac:picMk id="2050" creationId="{30A93A2F-8F8F-4663-A838-686CC05D0DDB}"/>
          </ac:picMkLst>
        </pc:picChg>
      </pc:sldChg>
      <pc:sldChg chg="delSp">
        <pc:chgData name="Rob Heathcote" userId="62419938-1f1d-43ca-9327-cfd6c1894440" providerId="ADAL" clId="{0BB9653D-AD22-43C2-827E-AACF1A210C94}" dt="2020-03-10T08:36:03.557" v="78" actId="478"/>
        <pc:sldMkLst>
          <pc:docMk/>
          <pc:sldMk cId="3341227360" sldId="279"/>
        </pc:sldMkLst>
        <pc:spChg chg="del">
          <ac:chgData name="Rob Heathcote" userId="62419938-1f1d-43ca-9327-cfd6c1894440" providerId="ADAL" clId="{0BB9653D-AD22-43C2-827E-AACF1A210C94}" dt="2020-03-10T08:36:03.557" v="78" actId="478"/>
          <ac:spMkLst>
            <pc:docMk/>
            <pc:sldMk cId="3341227360" sldId="279"/>
            <ac:spMk id="4" creationId="{BE8ECA23-4196-4390-A667-F89D37FAB2F1}"/>
          </ac:spMkLst>
        </pc:spChg>
      </pc:sldChg>
      <pc:sldChg chg="addSp delSp modSp setBg delCm">
        <pc:chgData name="Rob Heathcote" userId="62419938-1f1d-43ca-9327-cfd6c1894440" providerId="ADAL" clId="{0BB9653D-AD22-43C2-827E-AACF1A210C94}" dt="2020-03-10T09:07:20.749" v="127" actId="207"/>
        <pc:sldMkLst>
          <pc:docMk/>
          <pc:sldMk cId="1337509737" sldId="280"/>
        </pc:sldMkLst>
        <pc:spChg chg="mod">
          <ac:chgData name="Rob Heathcote" userId="62419938-1f1d-43ca-9327-cfd6c1894440" providerId="ADAL" clId="{0BB9653D-AD22-43C2-827E-AACF1A210C94}" dt="2020-03-10T09:07:16.224" v="125" actId="207"/>
          <ac:spMkLst>
            <pc:docMk/>
            <pc:sldMk cId="1337509737" sldId="280"/>
            <ac:spMk id="2" creationId="{A684F9E0-D257-4E9F-BE8B-EAB7438B0C6E}"/>
          </ac:spMkLst>
        </pc:spChg>
        <pc:spChg chg="mod">
          <ac:chgData name="Rob Heathcote" userId="62419938-1f1d-43ca-9327-cfd6c1894440" providerId="ADAL" clId="{0BB9653D-AD22-43C2-827E-AACF1A210C94}" dt="2020-03-10T09:07:20.749" v="127" actId="207"/>
          <ac:spMkLst>
            <pc:docMk/>
            <pc:sldMk cId="1337509737" sldId="280"/>
            <ac:spMk id="3" creationId="{C050E2AF-58FC-4563-A6BC-29C0A1AD34D6}"/>
          </ac:spMkLst>
        </pc:spChg>
        <pc:picChg chg="del">
          <ac:chgData name="Rob Heathcote" userId="62419938-1f1d-43ca-9327-cfd6c1894440" providerId="ADAL" clId="{0BB9653D-AD22-43C2-827E-AACF1A210C94}" dt="2020-03-10T09:02:08.941" v="116" actId="478"/>
          <ac:picMkLst>
            <pc:docMk/>
            <pc:sldMk cId="1337509737" sldId="280"/>
            <ac:picMk id="4" creationId="{450F8D77-FB25-48E9-B7AB-39BA426C63A0}"/>
          </ac:picMkLst>
        </pc:picChg>
        <pc:picChg chg="add mod modCrop">
          <ac:chgData name="Rob Heathcote" userId="62419938-1f1d-43ca-9327-cfd6c1894440" providerId="ADAL" clId="{0BB9653D-AD22-43C2-827E-AACF1A210C94}" dt="2020-03-10T09:07:02.060" v="123" actId="1076"/>
          <ac:picMkLst>
            <pc:docMk/>
            <pc:sldMk cId="1337509737" sldId="280"/>
            <ac:picMk id="6" creationId="{9DA1F584-6CB6-4AEA-A52A-E7182A46A9BD}"/>
          </ac:picMkLst>
        </pc:picChg>
        <pc:picChg chg="del">
          <ac:chgData name="Rob Heathcote" userId="62419938-1f1d-43ca-9327-cfd6c1894440" providerId="ADAL" clId="{0BB9653D-AD22-43C2-827E-AACF1A210C94}" dt="2020-03-10T08:38:54.911" v="79" actId="478"/>
          <ac:picMkLst>
            <pc:docMk/>
            <pc:sldMk cId="1337509737" sldId="280"/>
            <ac:picMk id="4098" creationId="{62CB0342-E821-451D-924F-150BD6343489}"/>
          </ac:picMkLst>
        </pc:picChg>
      </pc:sldChg>
      <pc:sldChg chg="addSp delSp modSp">
        <pc:chgData name="Rob Heathcote" userId="62419938-1f1d-43ca-9327-cfd6c1894440" providerId="ADAL" clId="{0BB9653D-AD22-43C2-827E-AACF1A210C94}" dt="2020-03-10T08:47:16.094" v="114"/>
        <pc:sldMkLst>
          <pc:docMk/>
          <pc:sldMk cId="3720013636" sldId="281"/>
        </pc:sldMkLst>
        <pc:picChg chg="add mod ord modCrop">
          <ac:chgData name="Rob Heathcote" userId="62419938-1f1d-43ca-9327-cfd6c1894440" providerId="ADAL" clId="{0BB9653D-AD22-43C2-827E-AACF1A210C94}" dt="2020-03-10T08:46:17.988" v="111" actId="732"/>
          <ac:picMkLst>
            <pc:docMk/>
            <pc:sldMk cId="3720013636" sldId="281"/>
            <ac:picMk id="5" creationId="{A685D516-F760-4406-8C8C-9B60BF4CC9D4}"/>
          </ac:picMkLst>
        </pc:picChg>
        <pc:picChg chg="add">
          <ac:chgData name="Rob Heathcote" userId="62419938-1f1d-43ca-9327-cfd6c1894440" providerId="ADAL" clId="{0BB9653D-AD22-43C2-827E-AACF1A210C94}" dt="2020-03-10T08:47:16.094" v="114"/>
          <ac:picMkLst>
            <pc:docMk/>
            <pc:sldMk cId="3720013636" sldId="281"/>
            <ac:picMk id="7" creationId="{3FB265EE-7226-4717-B76D-2258DFED14AE}"/>
          </ac:picMkLst>
        </pc:picChg>
        <pc:picChg chg="del">
          <ac:chgData name="Rob Heathcote" userId="62419938-1f1d-43ca-9327-cfd6c1894440" providerId="ADAL" clId="{0BB9653D-AD22-43C2-827E-AACF1A210C94}" dt="2020-03-10T08:46:06.966" v="108" actId="478"/>
          <ac:picMkLst>
            <pc:docMk/>
            <pc:sldMk cId="3720013636" sldId="281"/>
            <ac:picMk id="5122" creationId="{6D106C45-E4C2-4AA1-9B1D-FFB8023C116D}"/>
          </ac:picMkLst>
        </pc:picChg>
      </pc:sldChg>
      <pc:sldChg chg="delSp">
        <pc:chgData name="Rob Heathcote" userId="62419938-1f1d-43ca-9327-cfd6c1894440" providerId="ADAL" clId="{0BB9653D-AD22-43C2-827E-AACF1A210C94}" dt="2020-03-10T08:44:16.837" v="96" actId="478"/>
        <pc:sldMkLst>
          <pc:docMk/>
          <pc:sldMk cId="3687927885" sldId="282"/>
        </pc:sldMkLst>
        <pc:spChg chg="del">
          <ac:chgData name="Rob Heathcote" userId="62419938-1f1d-43ca-9327-cfd6c1894440" providerId="ADAL" clId="{0BB9653D-AD22-43C2-827E-AACF1A210C94}" dt="2020-03-10T08:44:16.837" v="96" actId="478"/>
          <ac:spMkLst>
            <pc:docMk/>
            <pc:sldMk cId="3687927885" sldId="282"/>
            <ac:spMk id="4" creationId="{8C20DFAF-46F8-470E-A236-585510FFEC37}"/>
          </ac:spMkLst>
        </pc:spChg>
      </pc:sldChg>
      <pc:sldMasterChg chg="modSldLayout">
        <pc:chgData name="Rob Heathcote" userId="62419938-1f1d-43ca-9327-cfd6c1894440" providerId="ADAL" clId="{0BB9653D-AD22-43C2-827E-AACF1A210C94}" dt="2020-03-10T08:32:26.860" v="52"/>
        <pc:sldMasterMkLst>
          <pc:docMk/>
          <pc:sldMasterMk cId="3316734550" sldId="2147483648"/>
        </pc:sldMasterMkLst>
        <pc:sldLayoutChg chg="addSp delSp modSp">
          <pc:chgData name="Rob Heathcote" userId="62419938-1f1d-43ca-9327-cfd6c1894440" providerId="ADAL" clId="{0BB9653D-AD22-43C2-827E-AACF1A210C94}" dt="2020-03-10T08:30:25.951" v="6" actId="962"/>
          <pc:sldLayoutMkLst>
            <pc:docMk/>
            <pc:sldMasterMk cId="3316734550" sldId="2147483648"/>
            <pc:sldLayoutMk cId="3886385901" sldId="2147483649"/>
          </pc:sldLayoutMkLst>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8" creationId="{00000000-0000-0000-0000-000000000000}"/>
            </ac:spMkLst>
          </pc:spChg>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12" creationId="{00000000-0000-0000-0000-000000000000}"/>
            </ac:spMkLst>
          </pc:spChg>
          <pc:spChg chg="del">
            <ac:chgData name="Rob Heathcote" userId="62419938-1f1d-43ca-9327-cfd6c1894440" providerId="ADAL" clId="{0BB9653D-AD22-43C2-827E-AACF1A210C94}" dt="2020-03-10T08:30:19.519" v="2" actId="478"/>
            <ac:spMkLst>
              <pc:docMk/>
              <pc:sldMasterMk cId="3316734550" sldId="2147483648"/>
              <pc:sldLayoutMk cId="3886385901" sldId="2147483649"/>
              <ac:spMk id="13" creationId="{00000000-0000-0000-0000-000000000000}"/>
            </ac:spMkLst>
          </pc:spChg>
          <pc:picChg chg="add mod">
            <ac:chgData name="Rob Heathcote" userId="62419938-1f1d-43ca-9327-cfd6c1894440" providerId="ADAL" clId="{0BB9653D-AD22-43C2-827E-AACF1A210C94}" dt="2020-03-10T08:30:25.951" v="6" actId="962"/>
            <ac:picMkLst>
              <pc:docMk/>
              <pc:sldMasterMk cId="3316734550" sldId="2147483648"/>
              <pc:sldLayoutMk cId="3886385901" sldId="2147483649"/>
              <ac:picMk id="3" creationId="{2B991DB5-51CE-4FD0-B49A-B22825469FF0}"/>
            </ac:picMkLst>
          </pc:picChg>
          <pc:picChg chg="del">
            <ac:chgData name="Rob Heathcote" userId="62419938-1f1d-43ca-9327-cfd6c1894440" providerId="ADAL" clId="{0BB9653D-AD22-43C2-827E-AACF1A210C94}" dt="2020-03-10T08:30:20.294" v="3" actId="478"/>
            <ac:picMkLst>
              <pc:docMk/>
              <pc:sldMasterMk cId="3316734550" sldId="2147483648"/>
              <pc:sldLayoutMk cId="3886385901" sldId="2147483649"/>
              <ac:picMk id="7" creationId="{00000000-0000-0000-0000-000000000000}"/>
            </ac:picMkLst>
          </pc:picChg>
          <pc:picChg chg="del">
            <ac:chgData name="Rob Heathcote" userId="62419938-1f1d-43ca-9327-cfd6c1894440" providerId="ADAL" clId="{0BB9653D-AD22-43C2-827E-AACF1A210C94}" dt="2020-03-10T08:30:19.519" v="2" actId="478"/>
            <ac:picMkLst>
              <pc:docMk/>
              <pc:sldMasterMk cId="3316734550" sldId="2147483648"/>
              <pc:sldLayoutMk cId="3886385901" sldId="2147483649"/>
              <ac:picMk id="15" creationId="{00000000-0000-0000-0000-000000000000}"/>
            </ac:picMkLst>
          </pc:picChg>
          <pc:cxnChg chg="del">
            <ac:chgData name="Rob Heathcote" userId="62419938-1f1d-43ca-9327-cfd6c1894440" providerId="ADAL" clId="{0BB9653D-AD22-43C2-827E-AACF1A210C94}" dt="2020-03-10T08:30:19.519" v="2" actId="478"/>
            <ac:cxnSpMkLst>
              <pc:docMk/>
              <pc:sldMasterMk cId="3316734550" sldId="2147483648"/>
              <pc:sldLayoutMk cId="3886385901" sldId="2147483649"/>
              <ac:cxnSpMk id="9" creationId="{00000000-0000-0000-0000-000000000000}"/>
            </ac:cxnSpMkLst>
          </pc:cxnChg>
        </pc:sldLayoutChg>
        <pc:sldLayoutChg chg="addSp delSp modSp">
          <pc:chgData name="Rob Heathcote" userId="62419938-1f1d-43ca-9327-cfd6c1894440" providerId="ADAL" clId="{0BB9653D-AD22-43C2-827E-AACF1A210C94}" dt="2020-03-10T08:31:44.780" v="39" actId="20577"/>
          <pc:sldLayoutMkLst>
            <pc:docMk/>
            <pc:sldMasterMk cId="3316734550" sldId="2147483648"/>
            <pc:sldLayoutMk cId="2849720375" sldId="2147483652"/>
          </pc:sldLayoutMkLst>
          <pc:spChg chg="mod">
            <ac:chgData name="Rob Heathcote" userId="62419938-1f1d-43ca-9327-cfd6c1894440" providerId="ADAL" clId="{0BB9653D-AD22-43C2-827E-AACF1A210C94}" dt="2020-03-10T08:31:32.992" v="26"/>
            <ac:spMkLst>
              <pc:docMk/>
              <pc:sldMasterMk cId="3316734550" sldId="2147483648"/>
              <pc:sldLayoutMk cId="2849720375" sldId="2147483652"/>
              <ac:spMk id="8" creationId="{00000000-0000-0000-0000-000000000000}"/>
            </ac:spMkLst>
          </pc:spChg>
          <pc:spChg chg="del">
            <ac:chgData name="Rob Heathcote" userId="62419938-1f1d-43ca-9327-cfd6c1894440" providerId="ADAL" clId="{0BB9653D-AD22-43C2-827E-AACF1A210C94}" dt="2020-03-10T08:31:41.541" v="27" actId="478"/>
            <ac:spMkLst>
              <pc:docMk/>
              <pc:sldMasterMk cId="3316734550" sldId="2147483648"/>
              <pc:sldLayoutMk cId="2849720375" sldId="2147483652"/>
              <ac:spMk id="10" creationId="{00000000-0000-0000-0000-000000000000}"/>
            </ac:spMkLst>
          </pc:spChg>
          <pc:spChg chg="add mod">
            <ac:chgData name="Rob Heathcote" userId="62419938-1f1d-43ca-9327-cfd6c1894440" providerId="ADAL" clId="{0BB9653D-AD22-43C2-827E-AACF1A210C94}" dt="2020-03-10T08:31:44.780" v="39" actId="20577"/>
            <ac:spMkLst>
              <pc:docMk/>
              <pc:sldMasterMk cId="3316734550" sldId="2147483648"/>
              <pc:sldLayoutMk cId="2849720375" sldId="2147483652"/>
              <ac:spMk id="13" creationId="{7B73D186-A78E-4DCA-9231-AF124F5D39D0}"/>
            </ac:spMkLst>
          </pc:spChg>
          <pc:picChg chg="del">
            <ac:chgData name="Rob Heathcote" userId="62419938-1f1d-43ca-9327-cfd6c1894440" providerId="ADAL" clId="{0BB9653D-AD22-43C2-827E-AACF1A210C94}" dt="2020-03-10T08:31:41.541" v="27" actId="478"/>
            <ac:picMkLst>
              <pc:docMk/>
              <pc:sldMasterMk cId="3316734550" sldId="2147483648"/>
              <pc:sldLayoutMk cId="2849720375" sldId="2147483652"/>
              <ac:picMk id="9" creationId="{00000000-0000-0000-0000-000000000000}"/>
            </ac:picMkLst>
          </pc:picChg>
          <pc:picChg chg="add">
            <ac:chgData name="Rob Heathcote" userId="62419938-1f1d-43ca-9327-cfd6c1894440" providerId="ADAL" clId="{0BB9653D-AD22-43C2-827E-AACF1A210C94}" dt="2020-03-10T08:31:41.738" v="28"/>
            <ac:picMkLst>
              <pc:docMk/>
              <pc:sldMasterMk cId="3316734550" sldId="2147483648"/>
              <pc:sldLayoutMk cId="2849720375" sldId="2147483652"/>
              <ac:picMk id="12" creationId="{C583EE8E-1C7D-455F-9C57-C42722562B0E}"/>
            </ac:picMkLst>
          </pc:picChg>
        </pc:sldLayoutChg>
        <pc:sldLayoutChg chg="addSp delSp modSp">
          <pc:chgData name="Rob Heathcote" userId="62419938-1f1d-43ca-9327-cfd6c1894440" providerId="ADAL" clId="{0BB9653D-AD22-43C2-827E-AACF1A210C94}" dt="2020-03-10T08:32:17.085" v="51"/>
          <pc:sldLayoutMkLst>
            <pc:docMk/>
            <pc:sldMasterMk cId="3316734550" sldId="2147483648"/>
            <pc:sldLayoutMk cId="4180777422" sldId="2147483653"/>
          </pc:sldLayoutMkLst>
          <pc:spChg chg="del">
            <ac:chgData name="Rob Heathcote" userId="62419938-1f1d-43ca-9327-cfd6c1894440" providerId="ADAL" clId="{0BB9653D-AD22-43C2-827E-AACF1A210C94}" dt="2020-03-10T08:31:56.318" v="40" actId="478"/>
            <ac:spMkLst>
              <pc:docMk/>
              <pc:sldMasterMk cId="3316734550" sldId="2147483648"/>
              <pc:sldLayoutMk cId="4180777422" sldId="2147483653"/>
              <ac:spMk id="9" creationId="{00000000-0000-0000-0000-000000000000}"/>
            </ac:spMkLst>
          </pc:spChg>
          <pc:spChg chg="add">
            <ac:chgData name="Rob Heathcote" userId="62419938-1f1d-43ca-9327-cfd6c1894440" providerId="ADAL" clId="{0BB9653D-AD22-43C2-827E-AACF1A210C94}" dt="2020-03-10T08:31:56.497" v="41"/>
            <ac:spMkLst>
              <pc:docMk/>
              <pc:sldMasterMk cId="3316734550" sldId="2147483648"/>
              <pc:sldLayoutMk cId="4180777422" sldId="2147483653"/>
              <ac:spMk id="11" creationId="{02A6A294-0998-4AA5-836B-9F3D4D0093E1}"/>
            </ac:spMkLst>
          </pc:spChg>
          <pc:spChg chg="add del">
            <ac:chgData name="Rob Heathcote" userId="62419938-1f1d-43ca-9327-cfd6c1894440" providerId="ADAL" clId="{0BB9653D-AD22-43C2-827E-AACF1A210C94}" dt="2020-03-10T08:32:13.396" v="49"/>
            <ac:spMkLst>
              <pc:docMk/>
              <pc:sldMasterMk cId="3316734550" sldId="2147483648"/>
              <pc:sldLayoutMk cId="4180777422" sldId="2147483653"/>
              <ac:spMk id="13" creationId="{ABD56026-94D6-45BF-A76F-66AB0D4C2554}"/>
            </ac:spMkLst>
          </pc:spChg>
          <pc:spChg chg="add del">
            <ac:chgData name="Rob Heathcote" userId="62419938-1f1d-43ca-9327-cfd6c1894440" providerId="ADAL" clId="{0BB9653D-AD22-43C2-827E-AACF1A210C94}" dt="2020-03-10T08:32:17.085" v="51"/>
            <ac:spMkLst>
              <pc:docMk/>
              <pc:sldMasterMk cId="3316734550" sldId="2147483648"/>
              <pc:sldLayoutMk cId="4180777422" sldId="2147483653"/>
              <ac:spMk id="15" creationId="{A54F4A4C-56D2-4FD4-B643-036E8E6F8611}"/>
            </ac:spMkLst>
          </pc:spChg>
          <pc:spChg chg="mod">
            <ac:chgData name="Rob Heathcote" userId="62419938-1f1d-43ca-9327-cfd6c1894440" providerId="ADAL" clId="{0BB9653D-AD22-43C2-827E-AACF1A210C94}" dt="2020-03-10T08:31:31.654" v="25"/>
            <ac:spMkLst>
              <pc:docMk/>
              <pc:sldMasterMk cId="3316734550" sldId="2147483648"/>
              <pc:sldLayoutMk cId="4180777422" sldId="2147483653"/>
              <ac:spMk id="18" creationId="{00000000-0000-0000-0000-000000000000}"/>
            </ac:spMkLst>
          </pc:spChg>
          <pc:picChg chg="del">
            <ac:chgData name="Rob Heathcote" userId="62419938-1f1d-43ca-9327-cfd6c1894440" providerId="ADAL" clId="{0BB9653D-AD22-43C2-827E-AACF1A210C94}" dt="2020-03-10T08:31:56.318" v="40" actId="478"/>
            <ac:picMkLst>
              <pc:docMk/>
              <pc:sldMasterMk cId="3316734550" sldId="2147483648"/>
              <pc:sldLayoutMk cId="4180777422" sldId="2147483653"/>
              <ac:picMk id="8" creationId="{00000000-0000-0000-0000-000000000000}"/>
            </ac:picMkLst>
          </pc:picChg>
          <pc:picChg chg="add">
            <ac:chgData name="Rob Heathcote" userId="62419938-1f1d-43ca-9327-cfd6c1894440" providerId="ADAL" clId="{0BB9653D-AD22-43C2-827E-AACF1A210C94}" dt="2020-03-10T08:31:56.497" v="41"/>
            <ac:picMkLst>
              <pc:docMk/>
              <pc:sldMasterMk cId="3316734550" sldId="2147483648"/>
              <pc:sldLayoutMk cId="4180777422" sldId="2147483653"/>
              <ac:picMk id="10" creationId="{5FA94D95-8BFC-48FE-BE5C-428542A7A8D9}"/>
            </ac:picMkLst>
          </pc:picChg>
          <pc:picChg chg="add del">
            <ac:chgData name="Rob Heathcote" userId="62419938-1f1d-43ca-9327-cfd6c1894440" providerId="ADAL" clId="{0BB9653D-AD22-43C2-827E-AACF1A210C94}" dt="2020-03-10T08:32:13.396" v="49"/>
            <ac:picMkLst>
              <pc:docMk/>
              <pc:sldMasterMk cId="3316734550" sldId="2147483648"/>
              <pc:sldLayoutMk cId="4180777422" sldId="2147483653"/>
              <ac:picMk id="12" creationId="{EF652214-1629-46A3-BA42-6802F93BBBA4}"/>
            </ac:picMkLst>
          </pc:picChg>
          <pc:picChg chg="add del">
            <ac:chgData name="Rob Heathcote" userId="62419938-1f1d-43ca-9327-cfd6c1894440" providerId="ADAL" clId="{0BB9653D-AD22-43C2-827E-AACF1A210C94}" dt="2020-03-10T08:32:17.085" v="51"/>
            <ac:picMkLst>
              <pc:docMk/>
              <pc:sldMasterMk cId="3316734550" sldId="2147483648"/>
              <pc:sldLayoutMk cId="4180777422" sldId="2147483653"/>
              <ac:picMk id="14" creationId="{718E2890-38B8-4F96-9514-C442DC29190F}"/>
            </ac:picMkLst>
          </pc:picChg>
        </pc:sldLayoutChg>
        <pc:sldLayoutChg chg="addSp delSp modSp">
          <pc:chgData name="Rob Heathcote" userId="62419938-1f1d-43ca-9327-cfd6c1894440" providerId="ADAL" clId="{0BB9653D-AD22-43C2-827E-AACF1A210C94}" dt="2020-03-10T08:31:59.257" v="43"/>
          <pc:sldLayoutMkLst>
            <pc:docMk/>
            <pc:sldMasterMk cId="3316734550" sldId="2147483648"/>
            <pc:sldLayoutMk cId="2400860605" sldId="2147483655"/>
          </pc:sldLayoutMkLst>
          <pc:spChg chg="add">
            <ac:chgData name="Rob Heathcote" userId="62419938-1f1d-43ca-9327-cfd6c1894440" providerId="ADAL" clId="{0BB9653D-AD22-43C2-827E-AACF1A210C94}" dt="2020-03-10T08:31:59.257" v="43"/>
            <ac:spMkLst>
              <pc:docMk/>
              <pc:sldMasterMk cId="3316734550" sldId="2147483648"/>
              <pc:sldLayoutMk cId="2400860605" sldId="2147483655"/>
              <ac:spMk id="8" creationId="{FF81EAB0-9346-48E9-92DC-DEC184510404}"/>
            </ac:spMkLst>
          </pc:spChg>
          <pc:spChg chg="del">
            <ac:chgData name="Rob Heathcote" userId="62419938-1f1d-43ca-9327-cfd6c1894440" providerId="ADAL" clId="{0BB9653D-AD22-43C2-827E-AACF1A210C94}" dt="2020-03-10T08:31:59.029" v="42" actId="478"/>
            <ac:spMkLst>
              <pc:docMk/>
              <pc:sldMasterMk cId="3316734550" sldId="2147483648"/>
              <pc:sldLayoutMk cId="2400860605" sldId="2147483655"/>
              <ac:spMk id="11" creationId="{00000000-0000-0000-0000-000000000000}"/>
            </ac:spMkLst>
          </pc:spChg>
          <pc:spChg chg="mod">
            <ac:chgData name="Rob Heathcote" userId="62419938-1f1d-43ca-9327-cfd6c1894440" providerId="ADAL" clId="{0BB9653D-AD22-43C2-827E-AACF1A210C94}" dt="2020-03-10T08:31:30.463" v="24"/>
            <ac:spMkLst>
              <pc:docMk/>
              <pc:sldMasterMk cId="3316734550" sldId="2147483648"/>
              <pc:sldLayoutMk cId="2400860605" sldId="2147483655"/>
              <ac:spMk id="17" creationId="{00000000-0000-0000-0000-000000000000}"/>
            </ac:spMkLst>
          </pc:spChg>
          <pc:picChg chg="add">
            <ac:chgData name="Rob Heathcote" userId="62419938-1f1d-43ca-9327-cfd6c1894440" providerId="ADAL" clId="{0BB9653D-AD22-43C2-827E-AACF1A210C94}" dt="2020-03-10T08:31:59.257" v="43"/>
            <ac:picMkLst>
              <pc:docMk/>
              <pc:sldMasterMk cId="3316734550" sldId="2147483648"/>
              <pc:sldLayoutMk cId="2400860605" sldId="2147483655"/>
              <ac:picMk id="7" creationId="{D2D9A2FE-78FB-466A-8FFD-0EDE80B3425A}"/>
            </ac:picMkLst>
          </pc:picChg>
          <pc:picChg chg="del">
            <ac:chgData name="Rob Heathcote" userId="62419938-1f1d-43ca-9327-cfd6c1894440" providerId="ADAL" clId="{0BB9653D-AD22-43C2-827E-AACF1A210C94}" dt="2020-03-10T08:31:59.029" v="42" actId="478"/>
            <ac:picMkLst>
              <pc:docMk/>
              <pc:sldMasterMk cId="3316734550" sldId="2147483648"/>
              <pc:sldLayoutMk cId="2400860605" sldId="2147483655"/>
              <ac:picMk id="10" creationId="{00000000-0000-0000-0000-000000000000}"/>
            </ac:picMkLst>
          </pc:picChg>
        </pc:sldLayoutChg>
        <pc:sldLayoutChg chg="addSp delSp modSp">
          <pc:chgData name="Rob Heathcote" userId="62419938-1f1d-43ca-9327-cfd6c1894440" providerId="ADAL" clId="{0BB9653D-AD22-43C2-827E-AACF1A210C94}" dt="2020-03-10T08:32:02.698" v="45"/>
          <pc:sldLayoutMkLst>
            <pc:docMk/>
            <pc:sldMasterMk cId="3316734550" sldId="2147483648"/>
            <pc:sldLayoutMk cId="3315833090" sldId="2147483656"/>
          </pc:sldLayoutMkLst>
          <pc:spChg chg="del">
            <ac:chgData name="Rob Heathcote" userId="62419938-1f1d-43ca-9327-cfd6c1894440" providerId="ADAL" clId="{0BB9653D-AD22-43C2-827E-AACF1A210C94}" dt="2020-03-10T08:32:02.494" v="44" actId="478"/>
            <ac:spMkLst>
              <pc:docMk/>
              <pc:sldMasterMk cId="3316734550" sldId="2147483648"/>
              <pc:sldLayoutMk cId="3315833090" sldId="2147483656"/>
              <ac:spMk id="6" creationId="{00000000-0000-0000-0000-000000000000}"/>
            </ac:spMkLst>
          </pc:spChg>
          <pc:spChg chg="add">
            <ac:chgData name="Rob Heathcote" userId="62419938-1f1d-43ca-9327-cfd6c1894440" providerId="ADAL" clId="{0BB9653D-AD22-43C2-827E-AACF1A210C94}" dt="2020-03-10T08:32:02.698" v="45"/>
            <ac:spMkLst>
              <pc:docMk/>
              <pc:sldMasterMk cId="3316734550" sldId="2147483648"/>
              <pc:sldLayoutMk cId="3315833090" sldId="2147483656"/>
              <ac:spMk id="9" creationId="{16727267-9D29-4C03-BEEA-DA3E2710E2D5}"/>
            </ac:spMkLst>
          </pc:spChg>
          <pc:spChg chg="mod">
            <ac:chgData name="Rob Heathcote" userId="62419938-1f1d-43ca-9327-cfd6c1894440" providerId="ADAL" clId="{0BB9653D-AD22-43C2-827E-AACF1A210C94}" dt="2020-03-10T08:31:29.062" v="23"/>
            <ac:spMkLst>
              <pc:docMk/>
              <pc:sldMasterMk cId="3316734550" sldId="2147483648"/>
              <pc:sldLayoutMk cId="3315833090" sldId="2147483656"/>
              <ac:spMk id="16" creationId="{00000000-0000-0000-0000-000000000000}"/>
            </ac:spMkLst>
          </pc:spChg>
          <pc:picChg chg="del">
            <ac:chgData name="Rob Heathcote" userId="62419938-1f1d-43ca-9327-cfd6c1894440" providerId="ADAL" clId="{0BB9653D-AD22-43C2-827E-AACF1A210C94}" dt="2020-03-10T08:32:02.494" v="44" actId="478"/>
            <ac:picMkLst>
              <pc:docMk/>
              <pc:sldMasterMk cId="3316734550" sldId="2147483648"/>
              <pc:sldLayoutMk cId="3315833090" sldId="2147483656"/>
              <ac:picMk id="7" creationId="{00000000-0000-0000-0000-000000000000}"/>
            </ac:picMkLst>
          </pc:picChg>
          <pc:picChg chg="add">
            <ac:chgData name="Rob Heathcote" userId="62419938-1f1d-43ca-9327-cfd6c1894440" providerId="ADAL" clId="{0BB9653D-AD22-43C2-827E-AACF1A210C94}" dt="2020-03-10T08:32:02.698" v="45"/>
            <ac:picMkLst>
              <pc:docMk/>
              <pc:sldMasterMk cId="3316734550" sldId="2147483648"/>
              <pc:sldLayoutMk cId="3315833090" sldId="2147483656"/>
              <ac:picMk id="8" creationId="{EAA9CC42-B101-45C2-A616-951676C2C1AC}"/>
            </ac:picMkLst>
          </pc:picChg>
        </pc:sldLayoutChg>
        <pc:sldLayoutChg chg="addSp delSp modSp setBg">
          <pc:chgData name="Rob Heathcote" userId="62419938-1f1d-43ca-9327-cfd6c1894440" providerId="ADAL" clId="{0BB9653D-AD22-43C2-827E-AACF1A210C94}" dt="2020-03-10T08:30:59.850" v="11"/>
          <pc:sldLayoutMkLst>
            <pc:docMk/>
            <pc:sldMasterMk cId="3316734550" sldId="2147483648"/>
            <pc:sldLayoutMk cId="2350194406" sldId="2147483665"/>
          </pc:sldLayoutMkLst>
          <pc:spChg chg="mod">
            <ac:chgData name="Rob Heathcote" userId="62419938-1f1d-43ca-9327-cfd6c1894440" providerId="ADAL" clId="{0BB9653D-AD22-43C2-827E-AACF1A210C94}" dt="2020-03-10T08:30:48.198" v="9" actId="207"/>
            <ac:spMkLst>
              <pc:docMk/>
              <pc:sldMasterMk cId="3316734550" sldId="2147483648"/>
              <pc:sldLayoutMk cId="2350194406" sldId="2147483665"/>
              <ac:spMk id="10" creationId="{00000000-0000-0000-0000-000000000000}"/>
            </ac:spMkLst>
          </pc:spChg>
          <pc:picChg chg="add del">
            <ac:chgData name="Rob Heathcote" userId="62419938-1f1d-43ca-9327-cfd6c1894440" providerId="ADAL" clId="{0BB9653D-AD22-43C2-827E-AACF1A210C94}" dt="2020-03-10T08:30:59.850" v="11"/>
            <ac:picMkLst>
              <pc:docMk/>
              <pc:sldMasterMk cId="3316734550" sldId="2147483648"/>
              <pc:sldLayoutMk cId="2350194406" sldId="2147483665"/>
              <ac:picMk id="1026" creationId="{520B7CE6-DA75-465D-B505-8508C170339D}"/>
            </ac:picMkLst>
          </pc:picChg>
        </pc:sldLayoutChg>
        <pc:sldLayoutChg chg="addSp delSp modSp setBg">
          <pc:chgData name="Rob Heathcote" userId="62419938-1f1d-43ca-9327-cfd6c1894440" providerId="ADAL" clId="{0BB9653D-AD22-43C2-827E-AACF1A210C94}" dt="2020-03-10T08:31:07.511" v="14" actId="478"/>
          <pc:sldLayoutMkLst>
            <pc:docMk/>
            <pc:sldMasterMk cId="3316734550" sldId="2147483648"/>
            <pc:sldLayoutMk cId="633992276" sldId="2147483666"/>
          </pc:sldLayoutMkLst>
          <pc:spChg chg="mod">
            <ac:chgData name="Rob Heathcote" userId="62419938-1f1d-43ca-9327-cfd6c1894440" providerId="ADAL" clId="{0BB9653D-AD22-43C2-827E-AACF1A210C94}" dt="2020-03-10T08:30:51.502" v="10" actId="207"/>
            <ac:spMkLst>
              <pc:docMk/>
              <pc:sldMasterMk cId="3316734550" sldId="2147483648"/>
              <pc:sldLayoutMk cId="633992276" sldId="2147483666"/>
              <ac:spMk id="10" creationId="{00000000-0000-0000-0000-000000000000}"/>
            </ac:spMkLst>
          </pc:spChg>
          <pc:picChg chg="add del">
            <ac:chgData name="Rob Heathcote" userId="62419938-1f1d-43ca-9327-cfd6c1894440" providerId="ADAL" clId="{0BB9653D-AD22-43C2-827E-AACF1A210C94}" dt="2020-03-10T08:31:07.511" v="14" actId="478"/>
            <ac:picMkLst>
              <pc:docMk/>
              <pc:sldMasterMk cId="3316734550" sldId="2147483648"/>
              <pc:sldLayoutMk cId="633992276" sldId="2147483666"/>
              <ac:picMk id="5" creationId="{0819A02A-2B77-4850-B737-F24CC1781B2D}"/>
            </ac:picMkLst>
          </pc:picChg>
        </pc:sldLayoutChg>
        <pc:sldLayoutChg chg="addSp delSp modSp">
          <pc:chgData name="Rob Heathcote" userId="62419938-1f1d-43ca-9327-cfd6c1894440" providerId="ADAL" clId="{0BB9653D-AD22-43C2-827E-AACF1A210C94}" dt="2020-03-10T08:32:05.597" v="47"/>
          <pc:sldLayoutMkLst>
            <pc:docMk/>
            <pc:sldMasterMk cId="3316734550" sldId="2147483648"/>
            <pc:sldLayoutMk cId="1268638102" sldId="2147483667"/>
          </pc:sldLayoutMkLst>
          <pc:spChg chg="mod">
            <ac:chgData name="Rob Heathcote" userId="62419938-1f1d-43ca-9327-cfd6c1894440" providerId="ADAL" clId="{0BB9653D-AD22-43C2-827E-AACF1A210C94}" dt="2020-03-10T08:31:23.513" v="22" actId="20577"/>
            <ac:spMkLst>
              <pc:docMk/>
              <pc:sldMasterMk cId="3316734550" sldId="2147483648"/>
              <pc:sldLayoutMk cId="1268638102" sldId="2147483667"/>
              <ac:spMk id="7" creationId="{00000000-0000-0000-0000-000000000000}"/>
            </ac:spMkLst>
          </pc:spChg>
          <pc:spChg chg="del">
            <ac:chgData name="Rob Heathcote" userId="62419938-1f1d-43ca-9327-cfd6c1894440" providerId="ADAL" clId="{0BB9653D-AD22-43C2-827E-AACF1A210C94}" dt="2020-03-10T08:32:05.294" v="46" actId="478"/>
            <ac:spMkLst>
              <pc:docMk/>
              <pc:sldMasterMk cId="3316734550" sldId="2147483648"/>
              <pc:sldLayoutMk cId="1268638102" sldId="2147483667"/>
              <ac:spMk id="9" creationId="{00000000-0000-0000-0000-000000000000}"/>
            </ac:spMkLst>
          </pc:spChg>
          <pc:spChg chg="add">
            <ac:chgData name="Rob Heathcote" userId="62419938-1f1d-43ca-9327-cfd6c1894440" providerId="ADAL" clId="{0BB9653D-AD22-43C2-827E-AACF1A210C94}" dt="2020-03-10T08:32:05.597" v="47"/>
            <ac:spMkLst>
              <pc:docMk/>
              <pc:sldMasterMk cId="3316734550" sldId="2147483648"/>
              <pc:sldLayoutMk cId="1268638102" sldId="2147483667"/>
              <ac:spMk id="11" creationId="{92392174-D54B-4EC1-AFB6-8345AFE328D6}"/>
            </ac:spMkLst>
          </pc:spChg>
          <pc:picChg chg="add">
            <ac:chgData name="Rob Heathcote" userId="62419938-1f1d-43ca-9327-cfd6c1894440" providerId="ADAL" clId="{0BB9653D-AD22-43C2-827E-AACF1A210C94}" dt="2020-03-10T08:32:05.597" v="47"/>
            <ac:picMkLst>
              <pc:docMk/>
              <pc:sldMasterMk cId="3316734550" sldId="2147483648"/>
              <pc:sldLayoutMk cId="1268638102" sldId="2147483667"/>
              <ac:picMk id="6" creationId="{3E6F4239-340F-4ABD-9188-722ABB77DFCC}"/>
            </ac:picMkLst>
          </pc:picChg>
          <pc:picChg chg="del">
            <ac:chgData name="Rob Heathcote" userId="62419938-1f1d-43ca-9327-cfd6c1894440" providerId="ADAL" clId="{0BB9653D-AD22-43C2-827E-AACF1A210C94}" dt="2020-03-10T08:32:05.294" v="46" actId="478"/>
            <ac:picMkLst>
              <pc:docMk/>
              <pc:sldMasterMk cId="3316734550" sldId="2147483648"/>
              <pc:sldLayoutMk cId="1268638102" sldId="2147483667"/>
              <ac:picMk id="8" creationId="{00000000-0000-0000-0000-000000000000}"/>
            </ac:picMkLst>
          </pc:picChg>
        </pc:sldLayoutChg>
        <pc:sldLayoutChg chg="addSp">
          <pc:chgData name="Rob Heathcote" userId="62419938-1f1d-43ca-9327-cfd6c1894440" providerId="ADAL" clId="{0BB9653D-AD22-43C2-827E-AACF1A210C94}" dt="2020-03-10T08:32:26.860" v="52"/>
          <pc:sldLayoutMkLst>
            <pc:docMk/>
            <pc:sldMasterMk cId="3316734550" sldId="2147483648"/>
            <pc:sldLayoutMk cId="1973680059" sldId="2147483668"/>
          </pc:sldLayoutMkLst>
          <pc:picChg chg="add">
            <ac:chgData name="Rob Heathcote" userId="62419938-1f1d-43ca-9327-cfd6c1894440" providerId="ADAL" clId="{0BB9653D-AD22-43C2-827E-AACF1A210C94}" dt="2020-03-10T08:32:26.860" v="52"/>
            <ac:picMkLst>
              <pc:docMk/>
              <pc:sldMasterMk cId="3316734550" sldId="2147483648"/>
              <pc:sldLayoutMk cId="1973680059" sldId="2147483668"/>
              <ac:picMk id="8" creationId="{E5DE792F-92E1-472F-8F1C-772DA9873104}"/>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17/08/2021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7</a:t>
            </a:fld>
            <a:endParaRPr lang="en-GB" dirty="0"/>
          </a:p>
        </p:txBody>
      </p:sp>
    </p:spTree>
    <p:extLst>
      <p:ext uri="{BB962C8B-B14F-4D97-AF65-F5344CB8AC3E}">
        <p14:creationId xmlns:p14="http://schemas.microsoft.com/office/powerpoint/2010/main" val="62264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12</a:t>
            </a:fld>
            <a:endParaRPr lang="en-GB" dirty="0"/>
          </a:p>
        </p:txBody>
      </p:sp>
    </p:spTree>
    <p:extLst>
      <p:ext uri="{BB962C8B-B14F-4D97-AF65-F5344CB8AC3E}">
        <p14:creationId xmlns:p14="http://schemas.microsoft.com/office/powerpoint/2010/main" val="154137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9798D5B-57F4-4A7F-8DDC-A432FF1B0DAA}" type="slidenum">
              <a:rPr lang="en-GB" smtClean="0"/>
              <a:t>17</a:t>
            </a:fld>
            <a:endParaRPr lang="en-GB" dirty="0"/>
          </a:p>
        </p:txBody>
      </p:sp>
    </p:spTree>
    <p:extLst>
      <p:ext uri="{BB962C8B-B14F-4D97-AF65-F5344CB8AC3E}">
        <p14:creationId xmlns:p14="http://schemas.microsoft.com/office/powerpoint/2010/main" val="3495853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281923-6D9B-40D0-AA34-A0DCB6775C8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58ACA5"/>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89267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B13860D3-8811-6A48-81EA-99B68872ADD3}"/>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5019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0E463C"/>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35129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63399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22AF3E-9E78-6A48-AFDB-A3E4E95E72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607A6818-55B8-1941-BCB7-5918A4D5A70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9" name="TextBox 8">
            <a:extLst>
              <a:ext uri="{FF2B5EF4-FFF2-40B4-BE49-F238E27FC236}">
                <a16:creationId xmlns:a16="http://schemas.microsoft.com/office/drawing/2014/main" id="{D00F981E-CDAB-4125-995D-F2E29D1A104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storage and compression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BF4F582-EDD1-AA4B-971B-A814D656548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1" name="Graphic 10">
            <a:extLst>
              <a:ext uri="{FF2B5EF4-FFF2-40B4-BE49-F238E27FC236}">
                <a16:creationId xmlns:a16="http://schemas.microsoft.com/office/drawing/2014/main" id="{A022E4C9-7ECE-5B4E-802F-BB17769820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extBox 12">
            <a:extLst>
              <a:ext uri="{FF2B5EF4-FFF2-40B4-BE49-F238E27FC236}">
                <a16:creationId xmlns:a16="http://schemas.microsoft.com/office/drawing/2014/main" id="{7B73D186-A78E-4DCA-9231-AF124F5D39D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storage and compression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398646-A292-5343-9700-BEC5B95A641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1" name="Graphic 10">
            <a:extLst>
              <a:ext uri="{FF2B5EF4-FFF2-40B4-BE49-F238E27FC236}">
                <a16:creationId xmlns:a16="http://schemas.microsoft.com/office/drawing/2014/main" id="{436F6A7F-22F3-B548-AF2F-EEB76B9F71A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7"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Graphic 7">
            <a:extLst>
              <a:ext uri="{FF2B5EF4-FFF2-40B4-BE49-F238E27FC236}">
                <a16:creationId xmlns:a16="http://schemas.microsoft.com/office/drawing/2014/main" id="{E5DE792F-92E1-472F-8F1C-772DA9873104}"/>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84433" y="900257"/>
            <a:ext cx="1474704" cy="554400"/>
          </a:xfrm>
          <a:prstGeom prst="rect">
            <a:avLst/>
          </a:prstGeom>
        </p:spPr>
      </p:pic>
      <p:sp>
        <p:nvSpPr>
          <p:cNvPr id="12" name="TextBox 11">
            <a:extLst>
              <a:ext uri="{FF2B5EF4-FFF2-40B4-BE49-F238E27FC236}">
                <a16:creationId xmlns:a16="http://schemas.microsoft.com/office/drawing/2014/main" id="{E5B4244C-C293-4879-9989-56C64BA4114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storage and compression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197368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A32199-4375-624B-9D77-5033F5B3B36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0E463C"/>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a:solidFill>
                  <a:srgbClr val="58ACA5"/>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a:extLst>
              <a:ext uri="{FF2B5EF4-FFF2-40B4-BE49-F238E27FC236}">
                <a16:creationId xmlns:a16="http://schemas.microsoft.com/office/drawing/2014/main" id="{5E5294C1-C506-47EC-B66F-B08587ABF23D}"/>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storage and compression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F084E3F-88AD-0844-B4CC-EF96A5E750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18744"/>
          </a:xfrm>
          <a:prstGeom prst="rect">
            <a:avLst/>
          </a:prstGeom>
        </p:spPr>
      </p:pic>
      <p:pic>
        <p:nvPicPr>
          <p:cNvPr id="10" name="Graphic 9">
            <a:extLst>
              <a:ext uri="{FF2B5EF4-FFF2-40B4-BE49-F238E27FC236}">
                <a16:creationId xmlns:a16="http://schemas.microsoft.com/office/drawing/2014/main" id="{7D8A00C7-A4D2-AB48-BC82-F47360F82D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9" name="TextBox 8">
            <a:extLst>
              <a:ext uri="{FF2B5EF4-FFF2-40B4-BE49-F238E27FC236}">
                <a16:creationId xmlns:a16="http://schemas.microsoft.com/office/drawing/2014/main" id="{8BD033CB-B1B9-4CD9-B8AC-86FC4D09B93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Data storage and compression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1 Data representation</a:t>
            </a:r>
          </a:p>
        </p:txBody>
      </p:sp>
    </p:spTree>
    <p:extLst>
      <p:ext uri="{BB962C8B-B14F-4D97-AF65-F5344CB8AC3E}">
        <p14:creationId xmlns:p14="http://schemas.microsoft.com/office/powerpoint/2010/main" val="126863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6" r:id="rId3"/>
    <p:sldLayoutId id="2147483653" r:id="rId4"/>
    <p:sldLayoutId id="2147483652" r:id="rId5"/>
    <p:sldLayoutId id="2147483668" r:id="rId6"/>
    <p:sldLayoutId id="2147483656" r:id="rId7"/>
    <p:sldLayoutId id="214748366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RLE frequency/data pairs</a:t>
            </a:r>
          </a:p>
        </p:txBody>
      </p:sp>
      <p:sp>
        <p:nvSpPr>
          <p:cNvPr id="3" name="Text Placeholder 2"/>
          <p:cNvSpPr>
            <a:spLocks noGrp="1"/>
          </p:cNvSpPr>
          <p:nvPr>
            <p:ph type="body" sz="quarter" idx="14"/>
          </p:nvPr>
        </p:nvSpPr>
        <p:spPr/>
        <p:txBody>
          <a:bodyPr/>
          <a:lstStyle/>
          <a:p>
            <a:r>
              <a:rPr lang="en-GB" dirty="0"/>
              <a:t>This icon could be represented in an uncompressed format where 1 = white and black = 0 as: </a:t>
            </a:r>
          </a:p>
          <a:p>
            <a:pPr marL="444500" lvl="1" indent="0" algn="ctr">
              <a:buNone/>
            </a:pPr>
            <a:r>
              <a:rPr lang="en-GB" dirty="0"/>
              <a:t>11110 11110 00000 00000 00000</a:t>
            </a:r>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r>
              <a:rPr lang="en-GB" dirty="0"/>
              <a:t>Using RLE, how would the image be encoded?</a:t>
            </a:r>
          </a:p>
          <a:p>
            <a:pPr lvl="1"/>
            <a:r>
              <a:rPr lang="en-GB" dirty="0">
                <a:solidFill>
                  <a:srgbClr val="FF0000"/>
                </a:solidFill>
              </a:rPr>
              <a:t>4  1  1  0  4  1  16  0</a:t>
            </a:r>
            <a:r>
              <a:rPr lang="en-GB" dirty="0"/>
              <a:t> </a:t>
            </a:r>
          </a:p>
        </p:txBody>
      </p:sp>
      <p:graphicFrame>
        <p:nvGraphicFramePr>
          <p:cNvPr id="5" name="Table 4"/>
          <p:cNvGraphicFramePr>
            <a:graphicFrameLocks noGrp="1"/>
          </p:cNvGraphicFramePr>
          <p:nvPr>
            <p:extLst>
              <p:ext uri="{D42A27DB-BD31-4B8C-83A1-F6EECF244321}">
                <p14:modId xmlns:p14="http://schemas.microsoft.com/office/powerpoint/2010/main" val="1420489480"/>
              </p:ext>
            </p:extLst>
          </p:nvPr>
        </p:nvGraphicFramePr>
        <p:xfrm>
          <a:off x="3822515" y="3167621"/>
          <a:ext cx="1620000" cy="1620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418508085"/>
                    </a:ext>
                  </a:extLst>
                </a:gridCol>
                <a:gridCol w="324000">
                  <a:extLst>
                    <a:ext uri="{9D8B030D-6E8A-4147-A177-3AD203B41FA5}">
                      <a16:colId xmlns:a16="http://schemas.microsoft.com/office/drawing/2014/main" val="649420621"/>
                    </a:ext>
                  </a:extLst>
                </a:gridCol>
                <a:gridCol w="324000">
                  <a:extLst>
                    <a:ext uri="{9D8B030D-6E8A-4147-A177-3AD203B41FA5}">
                      <a16:colId xmlns:a16="http://schemas.microsoft.com/office/drawing/2014/main" val="1162612629"/>
                    </a:ext>
                  </a:extLst>
                </a:gridCol>
                <a:gridCol w="324000">
                  <a:extLst>
                    <a:ext uri="{9D8B030D-6E8A-4147-A177-3AD203B41FA5}">
                      <a16:colId xmlns:a16="http://schemas.microsoft.com/office/drawing/2014/main" val="2841814772"/>
                    </a:ext>
                  </a:extLst>
                </a:gridCol>
                <a:gridCol w="324000">
                  <a:extLst>
                    <a:ext uri="{9D8B030D-6E8A-4147-A177-3AD203B41FA5}">
                      <a16:colId xmlns:a16="http://schemas.microsoft.com/office/drawing/2014/main" val="2327341808"/>
                    </a:ext>
                  </a:extLst>
                </a:gridCol>
              </a:tblGrid>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166590504"/>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4011440864"/>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2598952372"/>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914359962"/>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3725105423"/>
                  </a:ext>
                </a:extLst>
              </a:tr>
            </a:tbl>
          </a:graphicData>
        </a:graphic>
      </p:graphicFrame>
    </p:spTree>
    <p:extLst>
      <p:ext uri="{BB962C8B-B14F-4D97-AF65-F5344CB8AC3E}">
        <p14:creationId xmlns:p14="http://schemas.microsoft.com/office/powerpoint/2010/main" val="389784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7</a:t>
            </a:r>
          </a:p>
        </p:txBody>
      </p:sp>
      <p:sp>
        <p:nvSpPr>
          <p:cNvPr id="3" name="Text Placeholder 2"/>
          <p:cNvSpPr>
            <a:spLocks noGrp="1"/>
          </p:cNvSpPr>
          <p:nvPr>
            <p:ph type="body" sz="quarter" idx="14"/>
          </p:nvPr>
        </p:nvSpPr>
        <p:spPr/>
        <p:txBody>
          <a:bodyPr/>
          <a:lstStyle/>
          <a:p>
            <a:r>
              <a:rPr lang="en-GB" dirty="0"/>
              <a:t>Complete </a:t>
            </a:r>
            <a:r>
              <a:rPr lang="en-GB" b="1" dirty="0"/>
              <a:t>Task 1</a:t>
            </a:r>
            <a:r>
              <a:rPr lang="en-GB" dirty="0"/>
              <a:t> on </a:t>
            </a:r>
            <a:r>
              <a:rPr lang="en-GB" b="1" dirty="0"/>
              <a:t>Worksheet 7</a:t>
            </a:r>
          </a:p>
        </p:txBody>
      </p:sp>
    </p:spTree>
    <p:extLst>
      <p:ext uri="{BB962C8B-B14F-4D97-AF65-F5344CB8AC3E}">
        <p14:creationId xmlns:p14="http://schemas.microsoft.com/office/powerpoint/2010/main" val="124974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B00AB-7064-47FC-9073-E74D453B9262}"/>
              </a:ext>
            </a:extLst>
          </p:cNvPr>
          <p:cNvSpPr>
            <a:spLocks noGrp="1"/>
          </p:cNvSpPr>
          <p:nvPr>
            <p:ph type="body" sz="quarter" idx="13"/>
          </p:nvPr>
        </p:nvSpPr>
        <p:spPr/>
        <p:txBody>
          <a:bodyPr/>
          <a:lstStyle/>
          <a:p>
            <a:r>
              <a:rPr lang="en-GB" dirty="0"/>
              <a:t>Loss of data</a:t>
            </a:r>
          </a:p>
        </p:txBody>
      </p:sp>
      <p:sp>
        <p:nvSpPr>
          <p:cNvPr id="3" name="Text Placeholder 2">
            <a:extLst>
              <a:ext uri="{FF2B5EF4-FFF2-40B4-BE49-F238E27FC236}">
                <a16:creationId xmlns:a16="http://schemas.microsoft.com/office/drawing/2014/main" id="{D3DD2B7C-E5AB-4DB6-8A0E-8D04FB9D2608}"/>
              </a:ext>
            </a:extLst>
          </p:cNvPr>
          <p:cNvSpPr>
            <a:spLocks noGrp="1"/>
          </p:cNvSpPr>
          <p:nvPr>
            <p:ph type="body" sz="quarter" idx="14"/>
          </p:nvPr>
        </p:nvSpPr>
        <p:spPr>
          <a:xfrm>
            <a:off x="724279" y="1704179"/>
            <a:ext cx="4388779" cy="3453607"/>
          </a:xfrm>
        </p:spPr>
        <p:txBody>
          <a:bodyPr/>
          <a:lstStyle/>
          <a:p>
            <a:r>
              <a:rPr lang="en-GB" dirty="0"/>
              <a:t>It is possible to reduce the resolution and colour depth of images</a:t>
            </a:r>
          </a:p>
          <a:p>
            <a:pPr lvl="1"/>
            <a:r>
              <a:rPr lang="en-GB" dirty="0"/>
              <a:t>It is also possible to reduce the sample rate and resolution (bit rate) of sound files</a:t>
            </a:r>
          </a:p>
          <a:p>
            <a:r>
              <a:rPr lang="en-GB" dirty="0"/>
              <a:t>Any reduction in resolution, colour depth or sample resolution will result in a smaller file size</a:t>
            </a:r>
          </a:p>
          <a:p>
            <a:pPr lvl="1"/>
            <a:r>
              <a:rPr lang="en-GB" dirty="0"/>
              <a:t>However, the data removed will be permanently lost</a:t>
            </a:r>
          </a:p>
        </p:txBody>
      </p:sp>
      <p:pic>
        <p:nvPicPr>
          <p:cNvPr id="13" name="Picture 12">
            <a:extLst>
              <a:ext uri="{FF2B5EF4-FFF2-40B4-BE49-F238E27FC236}">
                <a16:creationId xmlns:a16="http://schemas.microsoft.com/office/drawing/2014/main" id="{2154F0C4-13AE-4B0E-A287-77B90344408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28537" y="2127667"/>
            <a:ext cx="2140899" cy="1428750"/>
          </a:xfrm>
          <a:prstGeom prst="rect">
            <a:avLst/>
          </a:prstGeom>
        </p:spPr>
      </p:pic>
      <p:pic>
        <p:nvPicPr>
          <p:cNvPr id="15" name="Picture 14">
            <a:extLst>
              <a:ext uri="{FF2B5EF4-FFF2-40B4-BE49-F238E27FC236}">
                <a16:creationId xmlns:a16="http://schemas.microsoft.com/office/drawing/2014/main" id="{B3A796B7-B631-4D59-A200-F7B07036B18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026293" y="4668659"/>
            <a:ext cx="1070449" cy="714375"/>
          </a:xfrm>
          <a:prstGeom prst="rect">
            <a:avLst/>
          </a:prstGeom>
        </p:spPr>
      </p:pic>
      <p:grpSp>
        <p:nvGrpSpPr>
          <p:cNvPr id="22" name="Group 21">
            <a:extLst>
              <a:ext uri="{FF2B5EF4-FFF2-40B4-BE49-F238E27FC236}">
                <a16:creationId xmlns:a16="http://schemas.microsoft.com/office/drawing/2014/main" id="{8BAC4EAB-C613-40EA-A6E3-30A7325AEF32}"/>
              </a:ext>
            </a:extLst>
          </p:cNvPr>
          <p:cNvGrpSpPr/>
          <p:nvPr/>
        </p:nvGrpSpPr>
        <p:grpSpPr>
          <a:xfrm>
            <a:off x="6026293" y="1881035"/>
            <a:ext cx="2138848" cy="176789"/>
            <a:chOff x="1448564" y="4793942"/>
            <a:chExt cx="2138848" cy="176789"/>
          </a:xfrm>
        </p:grpSpPr>
        <p:cxnSp>
          <p:nvCxnSpPr>
            <p:cNvPr id="17" name="Straight Arrow Connector 16">
              <a:extLst>
                <a:ext uri="{FF2B5EF4-FFF2-40B4-BE49-F238E27FC236}">
                  <a16:creationId xmlns:a16="http://schemas.microsoft.com/office/drawing/2014/main" id="{33EC7526-EAFD-46A8-892A-232C808FB5F0}"/>
                </a:ext>
              </a:extLst>
            </p:cNvPr>
            <p:cNvCxnSpPr>
              <a:cxnSpLocks/>
            </p:cNvCxnSpPr>
            <p:nvPr/>
          </p:nvCxnSpPr>
          <p:spPr>
            <a:xfrm>
              <a:off x="1449695" y="4873841"/>
              <a:ext cx="2137717" cy="0"/>
            </a:xfrm>
            <a:prstGeom prst="straightConnector1">
              <a:avLst/>
            </a:prstGeom>
            <a:ln w="12700">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F9D610AF-5EC4-4791-9461-3EB3AA487F8B}"/>
                </a:ext>
              </a:extLst>
            </p:cNvPr>
            <p:cNvCxnSpPr/>
            <p:nvPr/>
          </p:nvCxnSpPr>
          <p:spPr>
            <a:xfrm>
              <a:off x="3587412" y="4810933"/>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127CBE5-AE98-44D4-BF38-024DE6EB2B7C}"/>
                </a:ext>
              </a:extLst>
            </p:cNvPr>
            <p:cNvCxnSpPr/>
            <p:nvPr/>
          </p:nvCxnSpPr>
          <p:spPr>
            <a:xfrm>
              <a:off x="1448564" y="4793942"/>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37F862B4-468D-4506-85CE-C0E96D948141}"/>
              </a:ext>
            </a:extLst>
          </p:cNvPr>
          <p:cNvGrpSpPr/>
          <p:nvPr/>
        </p:nvGrpSpPr>
        <p:grpSpPr>
          <a:xfrm rot="16200000">
            <a:off x="5116425" y="2753646"/>
            <a:ext cx="1428748" cy="176787"/>
            <a:chOff x="1448564" y="4793942"/>
            <a:chExt cx="2138848" cy="176789"/>
          </a:xfrm>
        </p:grpSpPr>
        <p:cxnSp>
          <p:nvCxnSpPr>
            <p:cNvPr id="24" name="Straight Arrow Connector 23">
              <a:extLst>
                <a:ext uri="{FF2B5EF4-FFF2-40B4-BE49-F238E27FC236}">
                  <a16:creationId xmlns:a16="http://schemas.microsoft.com/office/drawing/2014/main" id="{B0F8E0BC-EA4F-48E6-8044-84D4F95A0EBE}"/>
                </a:ext>
              </a:extLst>
            </p:cNvPr>
            <p:cNvCxnSpPr>
              <a:cxnSpLocks/>
            </p:cNvCxnSpPr>
            <p:nvPr/>
          </p:nvCxnSpPr>
          <p:spPr>
            <a:xfrm>
              <a:off x="1449695" y="4873841"/>
              <a:ext cx="2137717" cy="0"/>
            </a:xfrm>
            <a:prstGeom prst="straightConnector1">
              <a:avLst/>
            </a:prstGeom>
            <a:ln w="12700">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F53A62AE-93FE-4B5A-AAD8-3AB6F49396B6}"/>
                </a:ext>
              </a:extLst>
            </p:cNvPr>
            <p:cNvCxnSpPr/>
            <p:nvPr/>
          </p:nvCxnSpPr>
          <p:spPr>
            <a:xfrm>
              <a:off x="3587412" y="4810933"/>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13E2E93-9FBE-410D-A99C-4B7469CDC16F}"/>
                </a:ext>
              </a:extLst>
            </p:cNvPr>
            <p:cNvCxnSpPr/>
            <p:nvPr/>
          </p:nvCxnSpPr>
          <p:spPr>
            <a:xfrm>
              <a:off x="1448564" y="4793942"/>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7" name="TextBox 26">
            <a:extLst>
              <a:ext uri="{FF2B5EF4-FFF2-40B4-BE49-F238E27FC236}">
                <a16:creationId xmlns:a16="http://schemas.microsoft.com/office/drawing/2014/main" id="{FBF6F5C8-84DD-45D8-B19E-3061C206E9CB}"/>
              </a:ext>
            </a:extLst>
          </p:cNvPr>
          <p:cNvSpPr txBox="1"/>
          <p:nvPr/>
        </p:nvSpPr>
        <p:spPr>
          <a:xfrm>
            <a:off x="6651324" y="1805322"/>
            <a:ext cx="884470" cy="276999"/>
          </a:xfrm>
          <a:prstGeom prst="rect">
            <a:avLst/>
          </a:prstGeom>
          <a:solidFill>
            <a:schemeClr val="bg1"/>
          </a:solidFill>
        </p:spPr>
        <p:txBody>
          <a:bodyPr wrap="square" lIns="0" tIns="0" rIns="0" bIns="0" rtlCol="0">
            <a:spAutoFit/>
          </a:bodyPr>
          <a:lstStyle/>
          <a:p>
            <a:pPr algn="ctr"/>
            <a:r>
              <a:rPr lang="en-GB" dirty="0"/>
              <a:t>225 px</a:t>
            </a:r>
          </a:p>
        </p:txBody>
      </p:sp>
      <p:sp>
        <p:nvSpPr>
          <p:cNvPr id="28" name="TextBox 27">
            <a:extLst>
              <a:ext uri="{FF2B5EF4-FFF2-40B4-BE49-F238E27FC236}">
                <a16:creationId xmlns:a16="http://schemas.microsoft.com/office/drawing/2014/main" id="{D1FB2EA7-446E-45E3-9636-6836604D3AA3}"/>
              </a:ext>
            </a:extLst>
          </p:cNvPr>
          <p:cNvSpPr txBox="1"/>
          <p:nvPr/>
        </p:nvSpPr>
        <p:spPr>
          <a:xfrm rot="16200000">
            <a:off x="5324442" y="2703160"/>
            <a:ext cx="961022" cy="276999"/>
          </a:xfrm>
          <a:prstGeom prst="rect">
            <a:avLst/>
          </a:prstGeom>
          <a:solidFill>
            <a:schemeClr val="bg1"/>
          </a:solidFill>
        </p:spPr>
        <p:txBody>
          <a:bodyPr wrap="square" lIns="0" tIns="0" rIns="0" bIns="0" rtlCol="0">
            <a:spAutoFit/>
          </a:bodyPr>
          <a:lstStyle/>
          <a:p>
            <a:pPr algn="ctr"/>
            <a:r>
              <a:rPr lang="en-GB" dirty="0"/>
              <a:t>150 px</a:t>
            </a:r>
          </a:p>
        </p:txBody>
      </p:sp>
      <p:grpSp>
        <p:nvGrpSpPr>
          <p:cNvPr id="29" name="Group 28">
            <a:extLst>
              <a:ext uri="{FF2B5EF4-FFF2-40B4-BE49-F238E27FC236}">
                <a16:creationId xmlns:a16="http://schemas.microsoft.com/office/drawing/2014/main" id="{85441BB6-B720-46A2-ADAF-B1F6A4428E3E}"/>
              </a:ext>
            </a:extLst>
          </p:cNvPr>
          <p:cNvGrpSpPr/>
          <p:nvPr/>
        </p:nvGrpSpPr>
        <p:grpSpPr>
          <a:xfrm>
            <a:off x="6023356" y="4446879"/>
            <a:ext cx="1076322" cy="159799"/>
            <a:chOff x="1448564" y="4793942"/>
            <a:chExt cx="2138848" cy="176789"/>
          </a:xfrm>
        </p:grpSpPr>
        <p:cxnSp>
          <p:nvCxnSpPr>
            <p:cNvPr id="30" name="Straight Arrow Connector 29">
              <a:extLst>
                <a:ext uri="{FF2B5EF4-FFF2-40B4-BE49-F238E27FC236}">
                  <a16:creationId xmlns:a16="http://schemas.microsoft.com/office/drawing/2014/main" id="{B4312FB9-C927-44E7-A8F8-5B21B781DC87}"/>
                </a:ext>
              </a:extLst>
            </p:cNvPr>
            <p:cNvCxnSpPr>
              <a:cxnSpLocks/>
            </p:cNvCxnSpPr>
            <p:nvPr/>
          </p:nvCxnSpPr>
          <p:spPr>
            <a:xfrm>
              <a:off x="1449695" y="4873841"/>
              <a:ext cx="2137717" cy="0"/>
            </a:xfrm>
            <a:prstGeom prst="straightConnector1">
              <a:avLst/>
            </a:prstGeom>
            <a:ln w="12700">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3EE74894-FAAE-4103-BB6F-95F4815C5DD6}"/>
                </a:ext>
              </a:extLst>
            </p:cNvPr>
            <p:cNvCxnSpPr/>
            <p:nvPr/>
          </p:nvCxnSpPr>
          <p:spPr>
            <a:xfrm>
              <a:off x="3587412" y="4810933"/>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52092B7-6BC0-4DF1-A42C-A785123241A5}"/>
                </a:ext>
              </a:extLst>
            </p:cNvPr>
            <p:cNvCxnSpPr/>
            <p:nvPr/>
          </p:nvCxnSpPr>
          <p:spPr>
            <a:xfrm>
              <a:off x="1448564" y="4793942"/>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a:extLst>
              <a:ext uri="{FF2B5EF4-FFF2-40B4-BE49-F238E27FC236}">
                <a16:creationId xmlns:a16="http://schemas.microsoft.com/office/drawing/2014/main" id="{9BAB4341-6675-4A6A-88BA-71E59D0EF4C4}"/>
              </a:ext>
            </a:extLst>
          </p:cNvPr>
          <p:cNvGrpSpPr/>
          <p:nvPr/>
        </p:nvGrpSpPr>
        <p:grpSpPr>
          <a:xfrm rot="16200000">
            <a:off x="5483101" y="4949879"/>
            <a:ext cx="689524" cy="176785"/>
            <a:chOff x="1448564" y="4793942"/>
            <a:chExt cx="2138848" cy="176789"/>
          </a:xfrm>
        </p:grpSpPr>
        <p:cxnSp>
          <p:nvCxnSpPr>
            <p:cNvPr id="34" name="Straight Arrow Connector 33">
              <a:extLst>
                <a:ext uri="{FF2B5EF4-FFF2-40B4-BE49-F238E27FC236}">
                  <a16:creationId xmlns:a16="http://schemas.microsoft.com/office/drawing/2014/main" id="{CC7674AE-0DB9-46D7-884E-5656CE2CA8DB}"/>
                </a:ext>
              </a:extLst>
            </p:cNvPr>
            <p:cNvCxnSpPr>
              <a:cxnSpLocks/>
            </p:cNvCxnSpPr>
            <p:nvPr/>
          </p:nvCxnSpPr>
          <p:spPr>
            <a:xfrm>
              <a:off x="1449695" y="4873841"/>
              <a:ext cx="2137717" cy="0"/>
            </a:xfrm>
            <a:prstGeom prst="straightConnector1">
              <a:avLst/>
            </a:prstGeom>
            <a:ln w="12700">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4F3E5139-AB32-4EF5-A9F7-6A3410FB8F0A}"/>
                </a:ext>
              </a:extLst>
            </p:cNvPr>
            <p:cNvCxnSpPr/>
            <p:nvPr/>
          </p:nvCxnSpPr>
          <p:spPr>
            <a:xfrm>
              <a:off x="3587412" y="4810933"/>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880174F-33DC-4506-A044-1AA831C98F82}"/>
                </a:ext>
              </a:extLst>
            </p:cNvPr>
            <p:cNvCxnSpPr/>
            <p:nvPr/>
          </p:nvCxnSpPr>
          <p:spPr>
            <a:xfrm>
              <a:off x="1448564" y="4793942"/>
              <a:ext cx="0" cy="15979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7" name="TextBox 36">
            <a:extLst>
              <a:ext uri="{FF2B5EF4-FFF2-40B4-BE49-F238E27FC236}">
                <a16:creationId xmlns:a16="http://schemas.microsoft.com/office/drawing/2014/main" id="{743C47C1-BFC9-4091-B07A-0AAED1CB0A7B}"/>
              </a:ext>
            </a:extLst>
          </p:cNvPr>
          <p:cNvSpPr txBox="1"/>
          <p:nvPr/>
        </p:nvSpPr>
        <p:spPr>
          <a:xfrm>
            <a:off x="6022793" y="4192000"/>
            <a:ext cx="1076884" cy="276999"/>
          </a:xfrm>
          <a:prstGeom prst="rect">
            <a:avLst/>
          </a:prstGeom>
          <a:noFill/>
        </p:spPr>
        <p:txBody>
          <a:bodyPr wrap="square" lIns="0" tIns="0" rIns="0" bIns="0" rtlCol="0">
            <a:spAutoFit/>
          </a:bodyPr>
          <a:lstStyle/>
          <a:p>
            <a:pPr algn="ctr"/>
            <a:r>
              <a:rPr lang="en-GB" dirty="0"/>
              <a:t>113 px</a:t>
            </a:r>
          </a:p>
        </p:txBody>
      </p:sp>
      <p:sp>
        <p:nvSpPr>
          <p:cNvPr id="38" name="TextBox 37">
            <a:extLst>
              <a:ext uri="{FF2B5EF4-FFF2-40B4-BE49-F238E27FC236}">
                <a16:creationId xmlns:a16="http://schemas.microsoft.com/office/drawing/2014/main" id="{55DFABA1-AEF2-403D-9BDE-BE94CF54CBF6}"/>
              </a:ext>
            </a:extLst>
          </p:cNvPr>
          <p:cNvSpPr txBox="1"/>
          <p:nvPr/>
        </p:nvSpPr>
        <p:spPr>
          <a:xfrm rot="16200000">
            <a:off x="5227216" y="4899585"/>
            <a:ext cx="689161" cy="276999"/>
          </a:xfrm>
          <a:prstGeom prst="rect">
            <a:avLst/>
          </a:prstGeom>
          <a:noFill/>
        </p:spPr>
        <p:txBody>
          <a:bodyPr wrap="square" lIns="0" tIns="0" rIns="0" bIns="0" rtlCol="0">
            <a:spAutoFit/>
          </a:bodyPr>
          <a:lstStyle/>
          <a:p>
            <a:pPr algn="ctr"/>
            <a:r>
              <a:rPr lang="en-GB" dirty="0"/>
              <a:t>75 px</a:t>
            </a:r>
          </a:p>
        </p:txBody>
      </p:sp>
      <p:sp>
        <p:nvSpPr>
          <p:cNvPr id="42" name="TextBox 41">
            <a:extLst>
              <a:ext uri="{FF2B5EF4-FFF2-40B4-BE49-F238E27FC236}">
                <a16:creationId xmlns:a16="http://schemas.microsoft.com/office/drawing/2014/main" id="{698AE6B0-0389-419D-ABEA-F760AE0C2731}"/>
              </a:ext>
            </a:extLst>
          </p:cNvPr>
          <p:cNvSpPr txBox="1"/>
          <p:nvPr/>
        </p:nvSpPr>
        <p:spPr>
          <a:xfrm>
            <a:off x="6051067" y="3633756"/>
            <a:ext cx="1967510" cy="276999"/>
          </a:xfrm>
          <a:prstGeom prst="rect">
            <a:avLst/>
          </a:prstGeom>
          <a:noFill/>
        </p:spPr>
        <p:txBody>
          <a:bodyPr wrap="square" lIns="0" tIns="0" rIns="0" bIns="0" rtlCol="0">
            <a:spAutoFit/>
          </a:bodyPr>
          <a:lstStyle/>
          <a:p>
            <a:r>
              <a:rPr lang="en-GB" b="1" dirty="0"/>
              <a:t>File size: </a:t>
            </a:r>
            <a:r>
              <a:rPr lang="en-GB" dirty="0"/>
              <a:t>100 kB</a:t>
            </a:r>
          </a:p>
        </p:txBody>
      </p:sp>
      <p:sp>
        <p:nvSpPr>
          <p:cNvPr id="43" name="TextBox 42">
            <a:extLst>
              <a:ext uri="{FF2B5EF4-FFF2-40B4-BE49-F238E27FC236}">
                <a16:creationId xmlns:a16="http://schemas.microsoft.com/office/drawing/2014/main" id="{130E39B9-205D-449B-965C-29E1B5C14295}"/>
              </a:ext>
            </a:extLst>
          </p:cNvPr>
          <p:cNvSpPr txBox="1"/>
          <p:nvPr/>
        </p:nvSpPr>
        <p:spPr>
          <a:xfrm>
            <a:off x="6051067" y="5441232"/>
            <a:ext cx="2137711" cy="276999"/>
          </a:xfrm>
          <a:prstGeom prst="rect">
            <a:avLst/>
          </a:prstGeom>
          <a:noFill/>
        </p:spPr>
        <p:txBody>
          <a:bodyPr wrap="square" lIns="0" tIns="0" rIns="0" bIns="0" rtlCol="0">
            <a:spAutoFit/>
          </a:bodyPr>
          <a:lstStyle/>
          <a:p>
            <a:r>
              <a:rPr lang="en-GB" b="1" dirty="0"/>
              <a:t>File size: </a:t>
            </a:r>
            <a:r>
              <a:rPr lang="en-GB" dirty="0"/>
              <a:t>25 kB</a:t>
            </a:r>
          </a:p>
        </p:txBody>
      </p:sp>
    </p:spTree>
    <p:extLst>
      <p:ext uri="{BB962C8B-B14F-4D97-AF65-F5344CB8AC3E}">
        <p14:creationId xmlns:p14="http://schemas.microsoft.com/office/powerpoint/2010/main" val="1599410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7</a:t>
            </a:r>
          </a:p>
        </p:txBody>
      </p:sp>
      <p:sp>
        <p:nvSpPr>
          <p:cNvPr id="3" name="Text Placeholder 2"/>
          <p:cNvSpPr>
            <a:spLocks noGrp="1"/>
          </p:cNvSpPr>
          <p:nvPr>
            <p:ph type="body" sz="quarter" idx="14"/>
          </p:nvPr>
        </p:nvSpPr>
        <p:spPr/>
        <p:txBody>
          <a:bodyPr/>
          <a:lstStyle/>
          <a:p>
            <a:r>
              <a:rPr lang="en-GB" dirty="0"/>
              <a:t>Complete </a:t>
            </a:r>
            <a:r>
              <a:rPr lang="en-GB" b="1" dirty="0"/>
              <a:t>Task 2 </a:t>
            </a:r>
            <a:r>
              <a:rPr lang="en-GB" dirty="0"/>
              <a:t>on </a:t>
            </a:r>
            <a:r>
              <a:rPr lang="en-GB" b="1" dirty="0"/>
              <a:t>Worksheet 7</a:t>
            </a:r>
            <a:endParaRPr lang="en-GB" dirty="0"/>
          </a:p>
        </p:txBody>
      </p:sp>
    </p:spTree>
    <p:extLst>
      <p:ext uri="{BB962C8B-B14F-4D97-AF65-F5344CB8AC3E}">
        <p14:creationId xmlns:p14="http://schemas.microsoft.com/office/powerpoint/2010/main" val="257206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8F56CD-40DB-3042-96B6-E9F4AFA4FF4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2"/>
            <a:ext cx="9144000" cy="6239257"/>
          </a:xfrm>
          <a:prstGeom prst="rect">
            <a:avLst/>
          </a:prstGeom>
        </p:spPr>
      </p:pic>
      <p:sp>
        <p:nvSpPr>
          <p:cNvPr id="2" name="Text Placeholder 1"/>
          <p:cNvSpPr>
            <a:spLocks noGrp="1"/>
          </p:cNvSpPr>
          <p:nvPr>
            <p:ph type="body" sz="quarter" idx="13"/>
          </p:nvPr>
        </p:nvSpPr>
        <p:spPr/>
        <p:txBody>
          <a:bodyPr/>
          <a:lstStyle/>
          <a:p>
            <a:r>
              <a:rPr lang="en-GB" dirty="0"/>
              <a:t>Using compression</a:t>
            </a:r>
          </a:p>
        </p:txBody>
      </p:sp>
      <p:sp>
        <p:nvSpPr>
          <p:cNvPr id="3" name="Text Placeholder 2"/>
          <p:cNvSpPr>
            <a:spLocks noGrp="1"/>
          </p:cNvSpPr>
          <p:nvPr>
            <p:ph type="body" sz="quarter" idx="14"/>
          </p:nvPr>
        </p:nvSpPr>
        <p:spPr/>
        <p:txBody>
          <a:bodyPr/>
          <a:lstStyle/>
          <a:p>
            <a:r>
              <a:rPr lang="en-GB" dirty="0"/>
              <a:t>Compression is often used </a:t>
            </a:r>
            <a:br>
              <a:rPr lang="en-GB" dirty="0"/>
            </a:br>
            <a:r>
              <a:rPr lang="en-GB" dirty="0"/>
              <a:t>for files and data that are </a:t>
            </a:r>
            <a:br>
              <a:rPr lang="en-GB" dirty="0"/>
            </a:br>
            <a:r>
              <a:rPr lang="en-GB" dirty="0"/>
              <a:t>sent via the internet</a:t>
            </a:r>
          </a:p>
          <a:p>
            <a:pPr lvl="1"/>
            <a:r>
              <a:rPr lang="en-GB" dirty="0"/>
              <a:t>Transmission times are </a:t>
            </a:r>
            <a:br>
              <a:rPr lang="en-GB" dirty="0"/>
            </a:br>
            <a:r>
              <a:rPr lang="en-GB" dirty="0"/>
              <a:t>reduced meaning that </a:t>
            </a:r>
            <a:br>
              <a:rPr lang="en-GB" dirty="0"/>
            </a:br>
            <a:r>
              <a:rPr lang="en-GB" dirty="0"/>
              <a:t>downloads happen faster</a:t>
            </a:r>
          </a:p>
          <a:p>
            <a:pPr lvl="1"/>
            <a:r>
              <a:rPr lang="en-GB" dirty="0"/>
              <a:t>Data allowances go further</a:t>
            </a:r>
          </a:p>
          <a:p>
            <a:pPr lvl="1"/>
            <a:r>
              <a:rPr lang="en-GB" dirty="0"/>
              <a:t>Less bandwidth is required</a:t>
            </a:r>
          </a:p>
          <a:p>
            <a:pPr lvl="1"/>
            <a:r>
              <a:rPr lang="en-GB" dirty="0"/>
              <a:t>Less storage space is required</a:t>
            </a:r>
            <a:br>
              <a:rPr lang="en-GB" dirty="0"/>
            </a:br>
            <a:r>
              <a:rPr lang="en-GB" dirty="0"/>
              <a:t>to save files</a:t>
            </a:r>
          </a:p>
          <a:p>
            <a:pPr lvl="1"/>
            <a:endParaRPr lang="en-GB" dirty="0"/>
          </a:p>
          <a:p>
            <a:endParaRPr lang="en-GB" dirty="0"/>
          </a:p>
        </p:txBody>
      </p:sp>
      <p:pic>
        <p:nvPicPr>
          <p:cNvPr id="7" name="Graphic 6">
            <a:extLst>
              <a:ext uri="{FF2B5EF4-FFF2-40B4-BE49-F238E27FC236}">
                <a16:creationId xmlns:a16="http://schemas.microsoft.com/office/drawing/2014/main" id="{0341C391-CABF-4B48-BB94-51C7598B9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92795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EA76FC-EE85-0B4A-84BD-FE934492B5A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p:cNvSpPr>
            <a:spLocks noGrp="1"/>
          </p:cNvSpPr>
          <p:nvPr>
            <p:ph type="body" sz="quarter" idx="13"/>
          </p:nvPr>
        </p:nvSpPr>
        <p:spPr/>
        <p:txBody>
          <a:bodyPr/>
          <a:lstStyle/>
          <a:p>
            <a:r>
              <a:rPr lang="en-GB" dirty="0"/>
              <a:t>Downloading a music track</a:t>
            </a:r>
          </a:p>
        </p:txBody>
      </p:sp>
      <p:sp>
        <p:nvSpPr>
          <p:cNvPr id="3" name="Text Placeholder 2"/>
          <p:cNvSpPr>
            <a:spLocks noGrp="1"/>
          </p:cNvSpPr>
          <p:nvPr>
            <p:ph type="body" sz="quarter" idx="14"/>
          </p:nvPr>
        </p:nvSpPr>
        <p:spPr>
          <a:xfrm>
            <a:off x="724279" y="1704179"/>
            <a:ext cx="7976375" cy="3453607"/>
          </a:xfrm>
        </p:spPr>
        <p:txBody>
          <a:bodyPr/>
          <a:lstStyle/>
          <a:p>
            <a:r>
              <a:rPr lang="en-GB" dirty="0"/>
              <a:t>A 3m 51sec music track has 231 seconds of audio</a:t>
            </a:r>
          </a:p>
          <a:p>
            <a:r>
              <a:rPr lang="en-GB" dirty="0"/>
              <a:t>MP3 quality  = 128kbps</a:t>
            </a:r>
          </a:p>
          <a:p>
            <a:pPr lvl="1"/>
            <a:r>
              <a:rPr lang="en-GB" dirty="0"/>
              <a:t>231 × 128kbps = </a:t>
            </a:r>
            <a:br>
              <a:rPr lang="en-GB" dirty="0"/>
            </a:br>
            <a:r>
              <a:rPr lang="en-GB" dirty="0"/>
              <a:t>29,568kbs / 1024 / 8 = 3.6MB</a:t>
            </a:r>
          </a:p>
          <a:p>
            <a:r>
              <a:rPr lang="en-GB" dirty="0"/>
              <a:t>CD quality = 1411kbps</a:t>
            </a:r>
          </a:p>
          <a:p>
            <a:pPr lvl="1"/>
            <a:r>
              <a:rPr lang="en-GB" dirty="0"/>
              <a:t>231 × 1411kbps = </a:t>
            </a:r>
            <a:br>
              <a:rPr lang="en-GB" dirty="0"/>
            </a:br>
            <a:r>
              <a:rPr lang="en-GB" dirty="0"/>
              <a:t>325,941kbs / 1024 / 8 = 39.8MB</a:t>
            </a:r>
          </a:p>
          <a:p>
            <a:r>
              <a:rPr lang="en-GB" dirty="0"/>
              <a:t>11.5 times faster with a </a:t>
            </a:r>
            <a:br>
              <a:rPr lang="en-GB" dirty="0"/>
            </a:br>
            <a:r>
              <a:rPr lang="en-GB" dirty="0"/>
              <a:t>compressed file</a:t>
            </a:r>
          </a:p>
          <a:p>
            <a:pPr lvl="1"/>
            <a:r>
              <a:rPr lang="en-GB" dirty="0"/>
              <a:t>36MB less download data used</a:t>
            </a:r>
          </a:p>
        </p:txBody>
      </p:sp>
      <p:pic>
        <p:nvPicPr>
          <p:cNvPr id="8" name="Graphic 7">
            <a:extLst>
              <a:ext uri="{FF2B5EF4-FFF2-40B4-BE49-F238E27FC236}">
                <a16:creationId xmlns:a16="http://schemas.microsoft.com/office/drawing/2014/main" id="{B82F1141-7B1C-1A44-96F1-6FC61D900F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41455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Benefits of compression</a:t>
            </a:r>
          </a:p>
        </p:txBody>
      </p:sp>
      <p:sp>
        <p:nvSpPr>
          <p:cNvPr id="3" name="Text Placeholder 2"/>
          <p:cNvSpPr>
            <a:spLocks noGrp="1"/>
          </p:cNvSpPr>
          <p:nvPr>
            <p:ph type="body" sz="quarter" idx="14"/>
          </p:nvPr>
        </p:nvSpPr>
        <p:spPr>
          <a:xfrm>
            <a:off x="724279" y="1704179"/>
            <a:ext cx="8134586" cy="4569621"/>
          </a:xfrm>
        </p:spPr>
        <p:txBody>
          <a:bodyPr/>
          <a:lstStyle/>
          <a:p>
            <a:r>
              <a:rPr lang="en-GB" dirty="0"/>
              <a:t>Smaller files = fewer packets = faster transmission time</a:t>
            </a:r>
          </a:p>
          <a:p>
            <a:pPr lvl="1"/>
            <a:r>
              <a:rPr lang="en-GB" dirty="0"/>
              <a:t>Quicker to complete transmission</a:t>
            </a:r>
          </a:p>
          <a:p>
            <a:pPr lvl="1"/>
            <a:r>
              <a:rPr lang="en-GB" dirty="0"/>
              <a:t>Reduces traffic over the Internet</a:t>
            </a:r>
          </a:p>
          <a:p>
            <a:r>
              <a:rPr lang="en-GB" dirty="0"/>
              <a:t>Reduces download times of video, sound (including speech used for VOIP systems) and image files</a:t>
            </a:r>
          </a:p>
          <a:p>
            <a:pPr lvl="1"/>
            <a:r>
              <a:rPr lang="en-GB" dirty="0"/>
              <a:t>Streaming is also possible as the data can be sent as fast as the rate it is played</a:t>
            </a:r>
          </a:p>
          <a:p>
            <a:r>
              <a:rPr lang="en-GB" dirty="0"/>
              <a:t>Images inside web pages appear faster</a:t>
            </a:r>
          </a:p>
          <a:p>
            <a:r>
              <a:rPr lang="en-GB" dirty="0"/>
              <a:t>Reduces space on disk / servers</a:t>
            </a:r>
          </a:p>
        </p:txBody>
      </p:sp>
    </p:spTree>
    <p:extLst>
      <p:ext uri="{BB962C8B-B14F-4D97-AF65-F5344CB8AC3E}">
        <p14:creationId xmlns:p14="http://schemas.microsoft.com/office/powerpoint/2010/main" val="100139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Buffering</a:t>
            </a:r>
          </a:p>
        </p:txBody>
      </p:sp>
      <p:sp>
        <p:nvSpPr>
          <p:cNvPr id="3" name="Text Placeholder 2"/>
          <p:cNvSpPr>
            <a:spLocks noGrp="1"/>
          </p:cNvSpPr>
          <p:nvPr>
            <p:ph type="body" sz="quarter" idx="14"/>
          </p:nvPr>
        </p:nvSpPr>
        <p:spPr/>
        <p:txBody>
          <a:bodyPr/>
          <a:lstStyle/>
          <a:p>
            <a:r>
              <a:rPr lang="en-GB" dirty="0">
                <a:solidFill>
                  <a:schemeClr val="bg1"/>
                </a:solidFill>
              </a:rPr>
              <a:t>Video or music streaming causes buffering if the download speed is slower than the playback speed</a:t>
            </a:r>
          </a:p>
          <a:p>
            <a:endParaRPr lang="en-GB" dirty="0">
              <a:solidFill>
                <a:schemeClr val="bg1"/>
              </a:solidFill>
            </a:endParaRPr>
          </a:p>
          <a:p>
            <a:endParaRPr lang="en-GB" dirty="0">
              <a:solidFill>
                <a:schemeClr val="bg1"/>
              </a:solidFill>
            </a:endParaRPr>
          </a:p>
          <a:p>
            <a:endParaRPr lang="en-GB" dirty="0">
              <a:solidFill>
                <a:schemeClr val="bg1"/>
              </a:solidFill>
            </a:endParaRPr>
          </a:p>
          <a:p>
            <a:pPr marL="0" indent="0">
              <a:buNone/>
            </a:pPr>
            <a:br>
              <a:rPr lang="en-GB" dirty="0">
                <a:solidFill>
                  <a:schemeClr val="bg1"/>
                </a:solidFill>
              </a:rPr>
            </a:br>
            <a:endParaRPr lang="en-GB" dirty="0">
              <a:solidFill>
                <a:schemeClr val="bg1"/>
              </a:solidFill>
            </a:endParaRPr>
          </a:p>
          <a:p>
            <a:r>
              <a:rPr lang="en-GB" dirty="0">
                <a:solidFill>
                  <a:schemeClr val="bg1"/>
                </a:solidFill>
              </a:rPr>
              <a:t>How could you reduce the chances of people experiencing buffering when they are playing video?</a:t>
            </a:r>
          </a:p>
        </p:txBody>
      </p:sp>
      <p:pic>
        <p:nvPicPr>
          <p:cNvPr id="6" name="Picture 5">
            <a:extLst>
              <a:ext uri="{FF2B5EF4-FFF2-40B4-BE49-F238E27FC236}">
                <a16:creationId xmlns:a16="http://schemas.microsoft.com/office/drawing/2014/main" id="{11C6D3AD-4EFD-0043-8867-5DCADD9BD8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6013" y="2731543"/>
            <a:ext cx="2082800" cy="2159000"/>
          </a:xfrm>
          <a:prstGeom prst="rect">
            <a:avLst/>
          </a:prstGeom>
        </p:spPr>
      </p:pic>
    </p:spTree>
    <p:extLst>
      <p:ext uri="{BB962C8B-B14F-4D97-AF65-F5344CB8AC3E}">
        <p14:creationId xmlns:p14="http://schemas.microsoft.com/office/powerpoint/2010/main" val="1256782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07488-E161-4D42-ACBE-3C4A970DF26A}"/>
              </a:ext>
            </a:extLst>
          </p:cNvPr>
          <p:cNvSpPr>
            <a:spLocks noGrp="1"/>
          </p:cNvSpPr>
          <p:nvPr>
            <p:ph type="body" sz="quarter" idx="13"/>
          </p:nvPr>
        </p:nvSpPr>
        <p:spPr/>
        <p:txBody>
          <a:bodyPr/>
          <a:lstStyle/>
          <a:p>
            <a:r>
              <a:rPr lang="en-GB" dirty="0"/>
              <a:t>Video streaming</a:t>
            </a:r>
          </a:p>
        </p:txBody>
      </p:sp>
      <p:sp>
        <p:nvSpPr>
          <p:cNvPr id="3" name="Text Placeholder 2">
            <a:extLst>
              <a:ext uri="{FF2B5EF4-FFF2-40B4-BE49-F238E27FC236}">
                <a16:creationId xmlns:a16="http://schemas.microsoft.com/office/drawing/2014/main" id="{7FC2FAF1-4EA9-444F-B570-9BFA0856F8D4}"/>
              </a:ext>
            </a:extLst>
          </p:cNvPr>
          <p:cNvSpPr>
            <a:spLocks noGrp="1"/>
          </p:cNvSpPr>
          <p:nvPr>
            <p:ph type="body" sz="quarter" idx="14"/>
          </p:nvPr>
        </p:nvSpPr>
        <p:spPr/>
        <p:txBody>
          <a:bodyPr/>
          <a:lstStyle/>
          <a:p>
            <a:r>
              <a:rPr lang="en-GB" dirty="0">
                <a:solidFill>
                  <a:srgbClr val="FF0000"/>
                </a:solidFill>
              </a:rPr>
              <a:t>The files for video streaming are compressed</a:t>
            </a:r>
          </a:p>
          <a:p>
            <a:pPr lvl="1"/>
            <a:r>
              <a:rPr lang="en-GB" dirty="0">
                <a:solidFill>
                  <a:srgbClr val="FF0000"/>
                </a:solidFill>
              </a:rPr>
              <a:t>The TV or computer needs to decompress the data as it is playing the video</a:t>
            </a:r>
          </a:p>
          <a:p>
            <a:pPr lvl="1"/>
            <a:r>
              <a:rPr lang="en-GB" dirty="0">
                <a:solidFill>
                  <a:srgbClr val="FF0000"/>
                </a:solidFill>
              </a:rPr>
              <a:t>Before the video begins playing, it will buffer a sufficient amount to allow for the network occasionally being slow</a:t>
            </a:r>
          </a:p>
          <a:p>
            <a:pPr lvl="1"/>
            <a:r>
              <a:rPr lang="en-GB" dirty="0">
                <a:solidFill>
                  <a:srgbClr val="FF0000"/>
                </a:solidFill>
              </a:rPr>
              <a:t>If the website or server detects that the connection is slow, it may be able to start sending an alternative lower quality file </a:t>
            </a:r>
          </a:p>
        </p:txBody>
      </p:sp>
    </p:spTree>
    <p:extLst>
      <p:ext uri="{BB962C8B-B14F-4D97-AF65-F5344CB8AC3E}">
        <p14:creationId xmlns:p14="http://schemas.microsoft.com/office/powerpoint/2010/main" val="334122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5E78"/>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4F9E0-D257-4E9F-BE8B-EAB7438B0C6E}"/>
              </a:ext>
            </a:extLst>
          </p:cNvPr>
          <p:cNvSpPr>
            <a:spLocks noGrp="1"/>
          </p:cNvSpPr>
          <p:nvPr>
            <p:ph type="body" sz="quarter" idx="13"/>
          </p:nvPr>
        </p:nvSpPr>
        <p:spPr/>
        <p:txBody>
          <a:bodyPr/>
          <a:lstStyle/>
          <a:p>
            <a:r>
              <a:rPr lang="en-GB" dirty="0">
                <a:solidFill>
                  <a:schemeClr val="bg1"/>
                </a:solidFill>
              </a:rPr>
              <a:t>File formats</a:t>
            </a:r>
          </a:p>
        </p:txBody>
      </p:sp>
      <p:sp>
        <p:nvSpPr>
          <p:cNvPr id="3" name="Text Placeholder 2">
            <a:extLst>
              <a:ext uri="{FF2B5EF4-FFF2-40B4-BE49-F238E27FC236}">
                <a16:creationId xmlns:a16="http://schemas.microsoft.com/office/drawing/2014/main" id="{C050E2AF-58FC-4563-A6BC-29C0A1AD34D6}"/>
              </a:ext>
            </a:extLst>
          </p:cNvPr>
          <p:cNvSpPr>
            <a:spLocks noGrp="1"/>
          </p:cNvSpPr>
          <p:nvPr>
            <p:ph type="body" sz="quarter" idx="14"/>
          </p:nvPr>
        </p:nvSpPr>
        <p:spPr/>
        <p:txBody>
          <a:bodyPr/>
          <a:lstStyle/>
          <a:p>
            <a:r>
              <a:rPr lang="en-GB" dirty="0">
                <a:solidFill>
                  <a:schemeClr val="bg1"/>
                </a:solidFill>
              </a:rPr>
              <a:t>What are five compressed file formats used for images, sound, video or documents?</a:t>
            </a:r>
          </a:p>
          <a:p>
            <a:pPr lvl="1"/>
            <a:r>
              <a:rPr lang="en-GB" dirty="0">
                <a:solidFill>
                  <a:schemeClr val="bg1"/>
                </a:solidFill>
              </a:rPr>
              <a:t>Which are lossy and which are lossless?</a:t>
            </a:r>
          </a:p>
        </p:txBody>
      </p:sp>
      <p:pic>
        <p:nvPicPr>
          <p:cNvPr id="6" name="Picture 5" descr="A picture containing parking, refrigerator, meter, white&#10;&#10;Description automatically generated">
            <a:extLst>
              <a:ext uri="{FF2B5EF4-FFF2-40B4-BE49-F238E27FC236}">
                <a16:creationId xmlns:a16="http://schemas.microsoft.com/office/drawing/2014/main" id="{9DA1F584-6CB6-4AEA-A52A-E7182A46A9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48857" y="3207658"/>
            <a:ext cx="3846286" cy="2902064"/>
          </a:xfrm>
          <a:prstGeom prst="rect">
            <a:avLst/>
          </a:prstGeom>
        </p:spPr>
      </p:pic>
    </p:spTree>
    <p:extLst>
      <p:ext uri="{BB962C8B-B14F-4D97-AF65-F5344CB8AC3E}">
        <p14:creationId xmlns:p14="http://schemas.microsoft.com/office/powerpoint/2010/main" val="1337509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724280" y="906233"/>
            <a:ext cx="7816470" cy="670772"/>
          </a:xfrm>
        </p:spPr>
        <p:txBody>
          <a:bodyPr/>
          <a:lstStyle/>
          <a:p>
            <a:r>
              <a:rPr lang="en-GB" dirty="0"/>
              <a:t>Objectives</a:t>
            </a:r>
          </a:p>
        </p:txBody>
      </p:sp>
      <p:sp>
        <p:nvSpPr>
          <p:cNvPr id="3" name="Text Placeholder 2"/>
          <p:cNvSpPr>
            <a:spLocks noGrp="1"/>
          </p:cNvSpPr>
          <p:nvPr>
            <p:ph type="body" sz="quarter" idx="15"/>
          </p:nvPr>
        </p:nvSpPr>
        <p:spPr/>
        <p:txBody>
          <a:bodyPr/>
          <a:lstStyle/>
          <a:p>
            <a:pPr>
              <a:spcAft>
                <a:spcPts val="600"/>
              </a:spcAft>
            </a:pPr>
            <a:r>
              <a:rPr lang="en-GB" dirty="0"/>
              <a:t>Explain the purpose and need for data compression</a:t>
            </a:r>
          </a:p>
          <a:p>
            <a:pPr lvl="1"/>
            <a:r>
              <a:rPr lang="en-GB" dirty="0"/>
              <a:t>Understand that compression reduces the size of a file</a:t>
            </a:r>
          </a:p>
          <a:p>
            <a:pPr>
              <a:spcAft>
                <a:spcPts val="600"/>
              </a:spcAft>
            </a:pPr>
            <a:r>
              <a:rPr lang="en-GB" dirty="0"/>
              <a:t>Understand the impact of compression, including:</a:t>
            </a:r>
          </a:p>
          <a:p>
            <a:pPr lvl="1">
              <a:spcAft>
                <a:spcPts val="600"/>
              </a:spcAft>
            </a:pPr>
            <a:r>
              <a:rPr lang="en-GB" dirty="0"/>
              <a:t>Less bandwidth required</a:t>
            </a:r>
          </a:p>
          <a:p>
            <a:pPr lvl="1">
              <a:spcAft>
                <a:spcPts val="600"/>
              </a:spcAft>
            </a:pPr>
            <a:r>
              <a:rPr lang="en-GB" dirty="0"/>
              <a:t>Less storage space required</a:t>
            </a:r>
          </a:p>
          <a:p>
            <a:pPr lvl="1"/>
            <a:r>
              <a:rPr lang="en-GB" dirty="0"/>
              <a:t>Shorter transmission time</a:t>
            </a:r>
          </a:p>
          <a:p>
            <a:pPr>
              <a:spcAft>
                <a:spcPts val="600"/>
              </a:spcAft>
            </a:pPr>
            <a:r>
              <a:rPr lang="en-GB" dirty="0"/>
              <a:t>Understand how files are compressed using lossy and lossless compression methods</a:t>
            </a:r>
          </a:p>
          <a:p>
            <a:pPr lvl="1">
              <a:spcAft>
                <a:spcPts val="600"/>
              </a:spcAft>
            </a:pPr>
            <a:r>
              <a:rPr lang="en-GB" dirty="0"/>
              <a:t>Explain how data can be compressed using run length encoding (RLE) using frequency/data pairs</a:t>
            </a:r>
          </a:p>
          <a:p>
            <a:pPr lvl="1"/>
            <a:r>
              <a:rPr lang="en-GB" dirty="0"/>
              <a:t>Understand how reducing resolution, colour depth or sample rate results in data being permanently removed</a:t>
            </a:r>
          </a:p>
        </p:txBody>
      </p:sp>
    </p:spTree>
    <p:extLst>
      <p:ext uri="{BB962C8B-B14F-4D97-AF65-F5344CB8AC3E}">
        <p14:creationId xmlns:p14="http://schemas.microsoft.com/office/powerpoint/2010/main" val="38992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Common file standards</a:t>
            </a:r>
          </a:p>
        </p:txBody>
      </p:sp>
      <p:graphicFrame>
        <p:nvGraphicFramePr>
          <p:cNvPr id="4" name="Table 4">
            <a:extLst>
              <a:ext uri="{FF2B5EF4-FFF2-40B4-BE49-F238E27FC236}">
                <a16:creationId xmlns:a16="http://schemas.microsoft.com/office/drawing/2014/main" id="{8DB77461-AD03-4D09-86BB-7FA8C9C53212}"/>
              </a:ext>
            </a:extLst>
          </p:cNvPr>
          <p:cNvGraphicFramePr>
            <a:graphicFrameLocks noGrp="1"/>
          </p:cNvGraphicFramePr>
          <p:nvPr>
            <p:extLst>
              <p:ext uri="{D42A27DB-BD31-4B8C-83A1-F6EECF244321}">
                <p14:modId xmlns:p14="http://schemas.microsoft.com/office/powerpoint/2010/main" val="3480957720"/>
              </p:ext>
            </p:extLst>
          </p:nvPr>
        </p:nvGraphicFramePr>
        <p:xfrm>
          <a:off x="724280" y="1966914"/>
          <a:ext cx="7797231" cy="3505200"/>
        </p:xfrm>
        <a:graphic>
          <a:graphicData uri="http://schemas.openxmlformats.org/drawingml/2006/table">
            <a:tbl>
              <a:tblPr firstRow="1" bandRow="1">
                <a:tableStyleId>{5C22544A-7EE6-4342-B048-85BDC9FD1C3A}</a:tableStyleId>
              </a:tblPr>
              <a:tblGrid>
                <a:gridCol w="1752220">
                  <a:extLst>
                    <a:ext uri="{9D8B030D-6E8A-4147-A177-3AD203B41FA5}">
                      <a16:colId xmlns:a16="http://schemas.microsoft.com/office/drawing/2014/main" val="3832433341"/>
                    </a:ext>
                  </a:extLst>
                </a:gridCol>
                <a:gridCol w="1900191">
                  <a:extLst>
                    <a:ext uri="{9D8B030D-6E8A-4147-A177-3AD203B41FA5}">
                      <a16:colId xmlns:a16="http://schemas.microsoft.com/office/drawing/2014/main" val="1266433558"/>
                    </a:ext>
                  </a:extLst>
                </a:gridCol>
                <a:gridCol w="4144820">
                  <a:extLst>
                    <a:ext uri="{9D8B030D-6E8A-4147-A177-3AD203B41FA5}">
                      <a16:colId xmlns:a16="http://schemas.microsoft.com/office/drawing/2014/main" val="1413881910"/>
                    </a:ext>
                  </a:extLst>
                </a:gridCol>
              </a:tblGrid>
              <a:tr h="370840">
                <a:tc>
                  <a:txBody>
                    <a:bodyPr/>
                    <a:lstStyle/>
                    <a:p>
                      <a:r>
                        <a:rPr lang="en-GB" sz="1800" dirty="0">
                          <a:latin typeface="Arial" panose="020B0604020202020204" pitchFamily="34" charset="0"/>
                          <a:cs typeface="Arial" panose="020B0604020202020204" pitchFamily="34" charset="0"/>
                        </a:rPr>
                        <a:t>File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format</a:t>
                      </a:r>
                    </a:p>
                  </a:txBody>
                  <a:tcPr>
                    <a:lnL w="12700" cap="flat" cmpd="sng" algn="ctr">
                      <a:solidFill>
                        <a:srgbClr val="0E463C"/>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sz="1800" dirty="0">
                          <a:latin typeface="Arial" panose="020B0604020202020204" pitchFamily="34" charset="0"/>
                          <a:cs typeface="Arial" panose="020B0604020202020204" pitchFamily="34" charset="0"/>
                        </a:rPr>
                        <a:t>Type of compression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tc>
                  <a:txBody>
                    <a:bodyPr/>
                    <a:lstStyle/>
                    <a:p>
                      <a:r>
                        <a:rPr lang="en-GB" sz="1800" dirty="0">
                          <a:latin typeface="Arial" panose="020B0604020202020204" pitchFamily="34" charset="0"/>
                          <a:cs typeface="Arial" panose="020B0604020202020204" pitchFamily="34" charset="0"/>
                        </a:rPr>
                        <a:t>File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usage</a:t>
                      </a:r>
                    </a:p>
                  </a:txBody>
                  <a:tcPr>
                    <a:lnL w="12700" cap="flat" cmpd="sng" algn="ctr">
                      <a:solidFill>
                        <a:schemeClr val="bg1"/>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solidFill>
                      <a:srgbClr val="0E463C"/>
                    </a:solidFill>
                  </a:tcPr>
                </a:tc>
                <a:extLst>
                  <a:ext uri="{0D108BD9-81ED-4DB2-BD59-A6C34878D82A}">
                    <a16:rowId xmlns:a16="http://schemas.microsoft.com/office/drawing/2014/main" val="584875068"/>
                  </a:ext>
                </a:extLst>
              </a:tr>
              <a:tr h="370840">
                <a:tc>
                  <a:txBody>
                    <a:bodyPr/>
                    <a:lstStyle/>
                    <a:p>
                      <a:r>
                        <a:rPr lang="en-GB" sz="1800" dirty="0">
                          <a:solidFill>
                            <a:srgbClr val="FF0000"/>
                          </a:solidFill>
                          <a:latin typeface="Arial" panose="020B0604020202020204" pitchFamily="34" charset="0"/>
                          <a:cs typeface="Arial" panose="020B0604020202020204" pitchFamily="34" charset="0"/>
                        </a:rPr>
                        <a:t>JPEG</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solidFill>
                            <a:srgbClr val="FF0000"/>
                          </a:solidFill>
                          <a:latin typeface="Arial" panose="020B0604020202020204" pitchFamily="34" charset="0"/>
                          <a:cs typeface="Arial" panose="020B0604020202020204" pitchFamily="34" charset="0"/>
                        </a:rPr>
                        <a:t>Lossy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Photos</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4253953826"/>
                  </a:ext>
                </a:extLst>
              </a:tr>
              <a:tr h="370840">
                <a:tc>
                  <a:txBody>
                    <a:bodyPr/>
                    <a:lstStyle/>
                    <a:p>
                      <a:r>
                        <a:rPr lang="en-GB" sz="1800" dirty="0">
                          <a:solidFill>
                            <a:srgbClr val="FF0000"/>
                          </a:solidFill>
                          <a:latin typeface="Arial" panose="020B0604020202020204" pitchFamily="34" charset="0"/>
                          <a:cs typeface="Arial" panose="020B0604020202020204" pitchFamily="34" charset="0"/>
                        </a:rPr>
                        <a:t>PNG</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solidFill>
                            <a:srgbClr val="FF0000"/>
                          </a:solidFill>
                          <a:latin typeface="Arial" panose="020B0604020202020204" pitchFamily="34" charset="0"/>
                          <a:cs typeface="Arial" panose="020B0604020202020204" pitchFamily="34" charset="0"/>
                        </a:rPr>
                        <a:t>Lossless</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Images/photos, may include transparency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2027375610"/>
                  </a:ext>
                </a:extLst>
              </a:tr>
              <a:tr h="370840">
                <a:tc>
                  <a:txBody>
                    <a:bodyPr/>
                    <a:lstStyle/>
                    <a:p>
                      <a:r>
                        <a:rPr lang="en-GB" sz="1800" dirty="0">
                          <a:solidFill>
                            <a:srgbClr val="FF0000"/>
                          </a:solidFill>
                          <a:latin typeface="Arial" panose="020B0604020202020204" pitchFamily="34" charset="0"/>
                          <a:cs typeface="Arial" panose="020B0604020202020204" pitchFamily="34" charset="0"/>
                        </a:rPr>
                        <a:t>ZIP</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solidFill>
                            <a:srgbClr val="FF0000"/>
                          </a:solidFill>
                          <a:latin typeface="Arial" panose="020B0604020202020204" pitchFamily="34" charset="0"/>
                          <a:cs typeface="Arial" panose="020B0604020202020204" pitchFamily="34" charset="0"/>
                        </a:rPr>
                        <a:t>Lossless</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Document compression</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2900418272"/>
                  </a:ext>
                </a:extLst>
              </a:tr>
              <a:tr h="370840">
                <a:tc>
                  <a:txBody>
                    <a:bodyPr/>
                    <a:lstStyle/>
                    <a:p>
                      <a:r>
                        <a:rPr lang="en-GB" sz="1800" dirty="0">
                          <a:solidFill>
                            <a:srgbClr val="FF0000"/>
                          </a:solidFill>
                          <a:latin typeface="Arial" panose="020B0604020202020204" pitchFamily="34" charset="0"/>
                          <a:cs typeface="Arial" panose="020B0604020202020204" pitchFamily="34" charset="0"/>
                        </a:rPr>
                        <a:t>GIF</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solidFill>
                            <a:srgbClr val="FF0000"/>
                          </a:solidFill>
                          <a:latin typeface="Arial" panose="020B0604020202020204" pitchFamily="34" charset="0"/>
                          <a:cs typeface="Arial" panose="020B0604020202020204" pitchFamily="34" charset="0"/>
                        </a:rPr>
                        <a:t>Lossless</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Simple images, may include animation</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736965165"/>
                  </a:ext>
                </a:extLst>
              </a:tr>
              <a:tr h="370840">
                <a:tc>
                  <a:txBody>
                    <a:bodyPr/>
                    <a:lstStyle/>
                    <a:p>
                      <a:r>
                        <a:rPr lang="en-GB" sz="1800" dirty="0">
                          <a:solidFill>
                            <a:srgbClr val="FF0000"/>
                          </a:solidFill>
                          <a:latin typeface="Arial" panose="020B0604020202020204" pitchFamily="34" charset="0"/>
                          <a:cs typeface="Arial" panose="020B0604020202020204" pitchFamily="34" charset="0"/>
                        </a:rPr>
                        <a:t>MP4</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solidFill>
                            <a:srgbClr val="FF0000"/>
                          </a:solidFill>
                          <a:latin typeface="Arial" panose="020B0604020202020204" pitchFamily="34" charset="0"/>
                          <a:cs typeface="Arial" panose="020B0604020202020204" pitchFamily="34" charset="0"/>
                        </a:rPr>
                        <a:t>Lossy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Video file format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3671254361"/>
                  </a:ext>
                </a:extLst>
              </a:tr>
              <a:tr h="370840">
                <a:tc>
                  <a:txBody>
                    <a:bodyPr/>
                    <a:lstStyle/>
                    <a:p>
                      <a:r>
                        <a:rPr lang="en-GB" sz="1800" dirty="0">
                          <a:solidFill>
                            <a:srgbClr val="FF0000"/>
                          </a:solidFill>
                          <a:latin typeface="Arial" panose="020B0604020202020204" pitchFamily="34" charset="0"/>
                          <a:cs typeface="Arial" panose="020B0604020202020204" pitchFamily="34" charset="0"/>
                        </a:rPr>
                        <a:t>MP3</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solidFill>
                            <a:srgbClr val="FF0000"/>
                          </a:solidFill>
                          <a:latin typeface="Arial" panose="020B0604020202020204" pitchFamily="34" charset="0"/>
                          <a:cs typeface="Arial" panose="020B0604020202020204" pitchFamily="34" charset="0"/>
                        </a:rPr>
                        <a:t>Lossy</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Music format</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2694788249"/>
                  </a:ext>
                </a:extLst>
              </a:tr>
              <a:tr h="370840">
                <a:tc>
                  <a:txBody>
                    <a:bodyPr/>
                    <a:lstStyle/>
                    <a:p>
                      <a:r>
                        <a:rPr lang="en-GB" sz="1800" dirty="0">
                          <a:solidFill>
                            <a:srgbClr val="FF0000"/>
                          </a:solidFill>
                          <a:latin typeface="Arial" panose="020B0604020202020204" pitchFamily="34" charset="0"/>
                          <a:cs typeface="Arial" panose="020B0604020202020204" pitchFamily="34" charset="0"/>
                        </a:rPr>
                        <a:t>FLAC / ALAC</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solidFill>
                            <a:srgbClr val="FF0000"/>
                          </a:solidFill>
                          <a:latin typeface="Arial" panose="020B0604020202020204" pitchFamily="34" charset="0"/>
                          <a:cs typeface="Arial" panose="020B0604020202020204" pitchFamily="34" charset="0"/>
                        </a:rPr>
                        <a:t>Lossless</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tc>
                  <a:txBody>
                    <a:bodyPr/>
                    <a:lstStyle/>
                    <a:p>
                      <a:r>
                        <a:rPr lang="en-GB" sz="1800" dirty="0">
                          <a:latin typeface="Arial" panose="020B0604020202020204" pitchFamily="34" charset="0"/>
                          <a:cs typeface="Arial" panose="020B0604020202020204" pitchFamily="34" charset="0"/>
                        </a:rPr>
                        <a:t>Lossless Music format (Free / Apple)</a:t>
                      </a:r>
                    </a:p>
                  </a:txBody>
                  <a:tcPr>
                    <a:lnL w="12700" cap="flat" cmpd="sng" algn="ctr">
                      <a:solidFill>
                        <a:srgbClr val="0E463C"/>
                      </a:solidFill>
                      <a:prstDash val="solid"/>
                      <a:round/>
                      <a:headEnd type="none" w="med" len="med"/>
                      <a:tailEnd type="none" w="med" len="med"/>
                    </a:lnL>
                    <a:lnR w="12700" cap="flat" cmpd="sng" algn="ctr">
                      <a:solidFill>
                        <a:srgbClr val="0E463C"/>
                      </a:solidFill>
                      <a:prstDash val="solid"/>
                      <a:round/>
                      <a:headEnd type="none" w="med" len="med"/>
                      <a:tailEnd type="none" w="med" len="med"/>
                    </a:lnR>
                    <a:lnT w="12700" cap="flat" cmpd="sng" algn="ctr">
                      <a:solidFill>
                        <a:srgbClr val="0E463C"/>
                      </a:solidFill>
                      <a:prstDash val="solid"/>
                      <a:round/>
                      <a:headEnd type="none" w="med" len="med"/>
                      <a:tailEnd type="none" w="med" len="med"/>
                    </a:lnT>
                    <a:lnB w="12700" cap="flat" cmpd="sng" algn="ctr">
                      <a:solidFill>
                        <a:srgbClr val="0E463C"/>
                      </a:solidFill>
                      <a:prstDash val="solid"/>
                      <a:round/>
                      <a:headEnd type="none" w="med" len="med"/>
                      <a:tailEnd type="none" w="med" len="med"/>
                    </a:lnB>
                    <a:noFill/>
                  </a:tcPr>
                </a:tc>
                <a:extLst>
                  <a:ext uri="{0D108BD9-81ED-4DB2-BD59-A6C34878D82A}">
                    <a16:rowId xmlns:a16="http://schemas.microsoft.com/office/drawing/2014/main" val="1500594471"/>
                  </a:ext>
                </a:extLst>
              </a:tr>
            </a:tbl>
          </a:graphicData>
        </a:graphic>
      </p:graphicFrame>
    </p:spTree>
    <p:extLst>
      <p:ext uri="{BB962C8B-B14F-4D97-AF65-F5344CB8AC3E}">
        <p14:creationId xmlns:p14="http://schemas.microsoft.com/office/powerpoint/2010/main" val="307414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7</a:t>
            </a:r>
          </a:p>
        </p:txBody>
      </p:sp>
      <p:sp>
        <p:nvSpPr>
          <p:cNvPr id="3" name="Text Placeholder 2"/>
          <p:cNvSpPr>
            <a:spLocks noGrp="1"/>
          </p:cNvSpPr>
          <p:nvPr>
            <p:ph type="body" sz="quarter" idx="14"/>
          </p:nvPr>
        </p:nvSpPr>
        <p:spPr/>
        <p:txBody>
          <a:bodyPr/>
          <a:lstStyle/>
          <a:p>
            <a:r>
              <a:rPr lang="en-GB" dirty="0"/>
              <a:t>Complete </a:t>
            </a:r>
            <a:r>
              <a:rPr lang="en-GB" b="1" dirty="0"/>
              <a:t>Task 3 </a:t>
            </a:r>
            <a:r>
              <a:rPr lang="en-GB" dirty="0"/>
              <a:t>and </a:t>
            </a:r>
            <a:r>
              <a:rPr lang="en-GB" b="1" dirty="0"/>
              <a:t>Task 4 </a:t>
            </a:r>
            <a:r>
              <a:rPr lang="en-GB" dirty="0"/>
              <a:t>on </a:t>
            </a:r>
            <a:r>
              <a:rPr lang="en-GB" b="1" dirty="0"/>
              <a:t>Worksheet 7</a:t>
            </a:r>
          </a:p>
        </p:txBody>
      </p:sp>
    </p:spTree>
    <p:extLst>
      <p:ext uri="{BB962C8B-B14F-4D97-AF65-F5344CB8AC3E}">
        <p14:creationId xmlns:p14="http://schemas.microsoft.com/office/powerpoint/2010/main" val="88722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ame, ball, drawing&#10;&#10;Description automatically generated">
            <a:extLst>
              <a:ext uri="{FF2B5EF4-FFF2-40B4-BE49-F238E27FC236}">
                <a16:creationId xmlns:a16="http://schemas.microsoft.com/office/drawing/2014/main" id="{A685D516-F760-4406-8C8C-9B60BF4CC9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66925" y="1168315"/>
            <a:ext cx="7077076" cy="5482393"/>
          </a:xfrm>
          <a:prstGeom prst="rect">
            <a:avLst/>
          </a:prstGeom>
        </p:spPr>
      </p:pic>
      <p:sp>
        <p:nvSpPr>
          <p:cNvPr id="2" name="Text Placeholder 1">
            <a:extLst>
              <a:ext uri="{FF2B5EF4-FFF2-40B4-BE49-F238E27FC236}">
                <a16:creationId xmlns:a16="http://schemas.microsoft.com/office/drawing/2014/main" id="{1C7CD0EF-E33D-44CB-A21F-980E5B96DE8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11E93B5-2523-406A-B12F-B2F7212F5010}"/>
              </a:ext>
            </a:extLst>
          </p:cNvPr>
          <p:cNvSpPr>
            <a:spLocks noGrp="1"/>
          </p:cNvSpPr>
          <p:nvPr>
            <p:ph type="body" sz="quarter" idx="14"/>
          </p:nvPr>
        </p:nvSpPr>
        <p:spPr/>
        <p:txBody>
          <a:bodyPr/>
          <a:lstStyle/>
          <a:p>
            <a:r>
              <a:rPr lang="en-GB" dirty="0"/>
              <a:t>With a partner, take it in turns </a:t>
            </a:r>
            <a:br>
              <a:rPr lang="en-GB" dirty="0"/>
            </a:br>
            <a:r>
              <a:rPr lang="en-GB" dirty="0"/>
              <a:t>to explain the following:</a:t>
            </a:r>
          </a:p>
          <a:p>
            <a:pPr lvl="1"/>
            <a:r>
              <a:rPr lang="en-GB" dirty="0"/>
              <a:t>Data compression</a:t>
            </a:r>
          </a:p>
          <a:p>
            <a:pPr lvl="1"/>
            <a:r>
              <a:rPr lang="en-GB" dirty="0"/>
              <a:t>Run length encoding </a:t>
            </a:r>
            <a:br>
              <a:rPr lang="en-GB" dirty="0"/>
            </a:br>
            <a:r>
              <a:rPr lang="en-GB" dirty="0"/>
              <a:t>(RLE)</a:t>
            </a:r>
          </a:p>
          <a:p>
            <a:pPr lvl="1"/>
            <a:r>
              <a:rPr lang="en-GB" dirty="0"/>
              <a:t>Lossy compression</a:t>
            </a:r>
          </a:p>
          <a:p>
            <a:pPr lvl="1"/>
            <a:r>
              <a:rPr lang="en-GB" dirty="0"/>
              <a:t>Lossless compression</a:t>
            </a:r>
          </a:p>
        </p:txBody>
      </p:sp>
      <p:pic>
        <p:nvPicPr>
          <p:cNvPr id="7" name="Graphic 6">
            <a:extLst>
              <a:ext uri="{FF2B5EF4-FFF2-40B4-BE49-F238E27FC236}">
                <a16:creationId xmlns:a16="http://schemas.microsoft.com/office/drawing/2014/main" id="{E3E97B05-B330-7E48-9D91-18F7A60F7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720013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CD0EF-E33D-44CB-A21F-980E5B96DE8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11E93B5-2523-406A-B12F-B2F7212F5010}"/>
              </a:ext>
            </a:extLst>
          </p:cNvPr>
          <p:cNvSpPr>
            <a:spLocks noGrp="1"/>
          </p:cNvSpPr>
          <p:nvPr>
            <p:ph type="body" sz="quarter" idx="14"/>
          </p:nvPr>
        </p:nvSpPr>
        <p:spPr/>
        <p:txBody>
          <a:bodyPr/>
          <a:lstStyle/>
          <a:p>
            <a:r>
              <a:rPr lang="en-GB" dirty="0"/>
              <a:t>Data compression</a:t>
            </a:r>
          </a:p>
          <a:p>
            <a:pPr lvl="1"/>
            <a:r>
              <a:rPr lang="en-GB" dirty="0">
                <a:solidFill>
                  <a:srgbClr val="FF0000"/>
                </a:solidFill>
              </a:rPr>
              <a:t>Reducing the amount of bits required to represent data</a:t>
            </a:r>
          </a:p>
          <a:p>
            <a:pPr lvl="1"/>
            <a:r>
              <a:rPr lang="en-GB" dirty="0">
                <a:solidFill>
                  <a:srgbClr val="FF0000"/>
                </a:solidFill>
              </a:rPr>
              <a:t>Used to reduce the amount of storage space to store data or the amount of data that needs to be transmitted</a:t>
            </a:r>
          </a:p>
          <a:p>
            <a:r>
              <a:rPr lang="en-GB" dirty="0"/>
              <a:t>Run length encoding (RLE)</a:t>
            </a:r>
          </a:p>
          <a:p>
            <a:pPr lvl="1"/>
            <a:r>
              <a:rPr lang="en-GB" dirty="0">
                <a:solidFill>
                  <a:srgbClr val="FF0000"/>
                </a:solidFill>
              </a:rPr>
              <a:t>An algorithm to compress data that uses frequency/word pairs to reduce the amount of data stored – e.g. 1 for white, 0 for black so that 5 1 3 0 represents five 1s and three 0s</a:t>
            </a:r>
          </a:p>
          <a:p>
            <a:r>
              <a:rPr lang="en-GB" dirty="0"/>
              <a:t>Lossy and lossless compression</a:t>
            </a:r>
          </a:p>
          <a:p>
            <a:pPr lvl="1"/>
            <a:r>
              <a:rPr lang="en-GB" dirty="0">
                <a:solidFill>
                  <a:srgbClr val="FF0000"/>
                </a:solidFill>
              </a:rPr>
              <a:t>Lossy compression will permanently lose information from the image/sound file; lossless compression will not</a:t>
            </a:r>
          </a:p>
          <a:p>
            <a:pPr lvl="1"/>
            <a:endParaRPr lang="en-GB" dirty="0"/>
          </a:p>
        </p:txBody>
      </p:sp>
    </p:spTree>
    <p:extLst>
      <p:ext uri="{BB962C8B-B14F-4D97-AF65-F5344CB8AC3E}">
        <p14:creationId xmlns:p14="http://schemas.microsoft.com/office/powerpoint/2010/main" val="210036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10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98DEEB-F90B-49A3-926C-F1C0BF5815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80823" y="4044949"/>
            <a:ext cx="5063177" cy="2813051"/>
          </a:xfrm>
          <a:prstGeom prst="rect">
            <a:avLst/>
          </a:prstGeom>
        </p:spPr>
      </p:pic>
      <p:sp>
        <p:nvSpPr>
          <p:cNvPr id="2" name="Text Placeholder 1">
            <a:extLst>
              <a:ext uri="{FF2B5EF4-FFF2-40B4-BE49-F238E27FC236}">
                <a16:creationId xmlns:a16="http://schemas.microsoft.com/office/drawing/2014/main" id="{FD7335E5-173C-4294-BF94-BE3F84B8A288}"/>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CDED2BF7-880A-422A-8259-D9D3C0D75D8E}"/>
              </a:ext>
            </a:extLst>
          </p:cNvPr>
          <p:cNvSpPr>
            <a:spLocks noGrp="1"/>
          </p:cNvSpPr>
          <p:nvPr>
            <p:ph type="body" sz="quarter" idx="14"/>
          </p:nvPr>
        </p:nvSpPr>
        <p:spPr/>
        <p:txBody>
          <a:bodyPr/>
          <a:lstStyle/>
          <a:p>
            <a:r>
              <a:rPr lang="en-GB" dirty="0"/>
              <a:t>HD TV has a resolution of 1920px × 1080px</a:t>
            </a:r>
          </a:p>
          <a:p>
            <a:pPr lvl="1"/>
            <a:r>
              <a:rPr lang="en-GB" dirty="0"/>
              <a:t>This results in 2.1 megapixels per frame</a:t>
            </a:r>
          </a:p>
          <a:p>
            <a:pPr lvl="1"/>
            <a:r>
              <a:rPr lang="en-GB" dirty="0"/>
              <a:t>Each pixel uses 24-bit colour</a:t>
            </a:r>
          </a:p>
          <a:p>
            <a:pPr lvl="1"/>
            <a:r>
              <a:rPr lang="en-GB" dirty="0"/>
              <a:t>This means each frame needs about 50 megabits</a:t>
            </a:r>
          </a:p>
          <a:p>
            <a:pPr lvl="1"/>
            <a:r>
              <a:rPr lang="en-GB" dirty="0"/>
              <a:t>There are 25 frames per second resulting in a total amount of data being 1.25 gigabits per second</a:t>
            </a:r>
          </a:p>
          <a:p>
            <a:r>
              <a:rPr lang="en-GB" dirty="0"/>
              <a:t>How can we possibly stream </a:t>
            </a:r>
            <a:br>
              <a:rPr lang="en-GB" dirty="0"/>
            </a:br>
            <a:r>
              <a:rPr lang="en-GB" dirty="0"/>
              <a:t>this through internet </a:t>
            </a:r>
            <a:br>
              <a:rPr lang="en-GB" dirty="0"/>
            </a:br>
            <a:r>
              <a:rPr lang="en-GB" dirty="0"/>
              <a:t>connections that are </a:t>
            </a:r>
            <a:br>
              <a:rPr lang="en-GB" dirty="0"/>
            </a:br>
            <a:r>
              <a:rPr lang="en-GB" dirty="0"/>
              <a:t>typically under 70 Mb/s </a:t>
            </a:r>
            <a:br>
              <a:rPr lang="en-GB" dirty="0"/>
            </a:br>
            <a:r>
              <a:rPr lang="en-GB" dirty="0"/>
              <a:t>in the UK? </a:t>
            </a:r>
          </a:p>
        </p:txBody>
      </p:sp>
      <p:pic>
        <p:nvPicPr>
          <p:cNvPr id="6" name="Graphic 5">
            <a:extLst>
              <a:ext uri="{FF2B5EF4-FFF2-40B4-BE49-F238E27FC236}">
                <a16:creationId xmlns:a16="http://schemas.microsoft.com/office/drawing/2014/main" id="{678BD9E8-EB9C-9446-9873-BAB87D6D4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68199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Compression techniques</a:t>
            </a:r>
          </a:p>
        </p:txBody>
      </p:sp>
      <p:sp>
        <p:nvSpPr>
          <p:cNvPr id="5" name="Text Placeholder 4"/>
          <p:cNvSpPr>
            <a:spLocks noGrp="1"/>
          </p:cNvSpPr>
          <p:nvPr>
            <p:ph type="body" sz="quarter" idx="14"/>
          </p:nvPr>
        </p:nvSpPr>
        <p:spPr/>
        <p:txBody>
          <a:bodyPr/>
          <a:lstStyle/>
          <a:p>
            <a:r>
              <a:rPr lang="en-GB" dirty="0"/>
              <a:t>Compression is the name given to algorithms which reduce file sizes</a:t>
            </a:r>
          </a:p>
          <a:p>
            <a:pPr lvl="1"/>
            <a:r>
              <a:rPr lang="en-GB" dirty="0"/>
              <a:t>Decompression is the process where compressed data is  restored to its original format</a:t>
            </a:r>
          </a:p>
          <a:p>
            <a:r>
              <a:rPr lang="en-GB" dirty="0"/>
              <a:t>Compression is heavily used with sound, image and video files</a:t>
            </a:r>
          </a:p>
          <a:p>
            <a:r>
              <a:rPr lang="en-GB" dirty="0"/>
              <a:t>There are two types of compression: </a:t>
            </a:r>
          </a:p>
          <a:p>
            <a:pPr lvl="1"/>
            <a:r>
              <a:rPr lang="en-GB" dirty="0"/>
              <a:t>Lossy compression (JPG, GIF, MP3)</a:t>
            </a:r>
          </a:p>
          <a:p>
            <a:pPr lvl="1"/>
            <a:r>
              <a:rPr lang="en-GB" dirty="0"/>
              <a:t>Lossless compression (PNG, TIFF)</a:t>
            </a:r>
          </a:p>
        </p:txBody>
      </p:sp>
    </p:spTree>
    <p:extLst>
      <p:ext uri="{BB962C8B-B14F-4D97-AF65-F5344CB8AC3E}">
        <p14:creationId xmlns:p14="http://schemas.microsoft.com/office/powerpoint/2010/main" val="200807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Lossy compression</a:t>
            </a:r>
          </a:p>
        </p:txBody>
      </p:sp>
      <p:sp>
        <p:nvSpPr>
          <p:cNvPr id="3" name="Text Placeholder 2"/>
          <p:cNvSpPr>
            <a:spLocks noGrp="1"/>
          </p:cNvSpPr>
          <p:nvPr>
            <p:ph type="body" sz="quarter" idx="14"/>
          </p:nvPr>
        </p:nvSpPr>
        <p:spPr/>
        <p:txBody>
          <a:bodyPr/>
          <a:lstStyle/>
          <a:p>
            <a:r>
              <a:rPr lang="en-GB" dirty="0"/>
              <a:t>Lossy compression permanently loses some data</a:t>
            </a:r>
          </a:p>
          <a:p>
            <a:pPr lvl="1"/>
            <a:r>
              <a:rPr lang="en-GB" dirty="0"/>
              <a:t>Would a lossy compression algorithm work for compressing a computer program?</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34552" y="3632348"/>
            <a:ext cx="7385168" cy="1701652"/>
          </a:xfrm>
          <a:prstGeom prst="rect">
            <a:avLst/>
          </a:prstGeom>
        </p:spPr>
      </p:pic>
    </p:spTree>
    <p:extLst>
      <p:ext uri="{BB962C8B-B14F-4D97-AF65-F5344CB8AC3E}">
        <p14:creationId xmlns:p14="http://schemas.microsoft.com/office/powerpoint/2010/main" val="2936463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C23A9B19-5FDD-4472-BE94-5E3D31B3DEA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619125"/>
            <a:ext cx="9144001" cy="62388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sz="quarter" idx="13"/>
          </p:nvPr>
        </p:nvSpPr>
        <p:spPr/>
        <p:txBody>
          <a:bodyPr/>
          <a:lstStyle/>
          <a:p>
            <a:r>
              <a:rPr lang="en-GB" dirty="0">
                <a:solidFill>
                  <a:schemeClr val="bg1"/>
                </a:solidFill>
              </a:rPr>
              <a:t>Lossy compression artefacts</a:t>
            </a:r>
          </a:p>
          <a:p>
            <a:endParaRPr lang="en-GB" dirty="0">
              <a:solidFill>
                <a:schemeClr val="bg1"/>
              </a:solidFill>
            </a:endParaRPr>
          </a:p>
        </p:txBody>
      </p:sp>
      <p:sp>
        <p:nvSpPr>
          <p:cNvPr id="4" name="Text Placeholder 3"/>
          <p:cNvSpPr>
            <a:spLocks noGrp="1"/>
          </p:cNvSpPr>
          <p:nvPr>
            <p:ph type="body" sz="quarter" idx="14"/>
          </p:nvPr>
        </p:nvSpPr>
        <p:spPr>
          <a:xfrm>
            <a:off x="724280" y="1704179"/>
            <a:ext cx="4381120" cy="3453607"/>
          </a:xfrm>
        </p:spPr>
        <p:txBody>
          <a:bodyPr/>
          <a:lstStyle/>
          <a:p>
            <a:r>
              <a:rPr lang="en-GB" dirty="0">
                <a:solidFill>
                  <a:schemeClr val="bg1"/>
                </a:solidFill>
              </a:rPr>
              <a:t>Lossy compression results in small mistakes known as ‘digital artefacts’ appearing in images and video</a:t>
            </a:r>
          </a:p>
          <a:p>
            <a:pPr lvl="1"/>
            <a:r>
              <a:rPr lang="en-GB" dirty="0">
                <a:solidFill>
                  <a:schemeClr val="bg1"/>
                </a:solidFill>
              </a:rPr>
              <a:t>Noise can often be </a:t>
            </a:r>
            <a:br>
              <a:rPr lang="en-GB" dirty="0">
                <a:solidFill>
                  <a:schemeClr val="bg1"/>
                </a:solidFill>
              </a:rPr>
            </a:br>
            <a:r>
              <a:rPr lang="en-GB" dirty="0">
                <a:solidFill>
                  <a:schemeClr val="bg1"/>
                </a:solidFill>
              </a:rPr>
              <a:t>seen where there are contrasting colours</a:t>
            </a:r>
          </a:p>
          <a:p>
            <a:pPr lvl="1"/>
            <a:r>
              <a:rPr lang="en-GB" dirty="0">
                <a:solidFill>
                  <a:schemeClr val="bg1"/>
                </a:solidFill>
              </a:rPr>
              <a:t>Blocks can </a:t>
            </a:r>
            <a:br>
              <a:rPr lang="en-GB" dirty="0">
                <a:solidFill>
                  <a:schemeClr val="bg1"/>
                </a:solidFill>
              </a:rPr>
            </a:br>
            <a:r>
              <a:rPr lang="en-GB" dirty="0">
                <a:solidFill>
                  <a:schemeClr val="bg1"/>
                </a:solidFill>
              </a:rPr>
              <a:t>often result </a:t>
            </a:r>
            <a:br>
              <a:rPr lang="en-GB" dirty="0">
                <a:solidFill>
                  <a:schemeClr val="bg1"/>
                </a:solidFill>
              </a:rPr>
            </a:br>
            <a:r>
              <a:rPr lang="en-GB" dirty="0">
                <a:solidFill>
                  <a:schemeClr val="bg1"/>
                </a:solidFill>
              </a:rPr>
              <a:t>from lossy </a:t>
            </a:r>
            <a:br>
              <a:rPr lang="en-GB" dirty="0">
                <a:solidFill>
                  <a:schemeClr val="bg1"/>
                </a:solidFill>
              </a:rPr>
            </a:br>
            <a:r>
              <a:rPr lang="en-GB" dirty="0">
                <a:solidFill>
                  <a:schemeClr val="bg1"/>
                </a:solidFill>
              </a:rPr>
              <a:t>compression</a:t>
            </a:r>
          </a:p>
        </p:txBody>
      </p:sp>
      <p:sp>
        <p:nvSpPr>
          <p:cNvPr id="2" name="Oval 1">
            <a:extLst>
              <a:ext uri="{FF2B5EF4-FFF2-40B4-BE49-F238E27FC236}">
                <a16:creationId xmlns:a16="http://schemas.microsoft.com/office/drawing/2014/main" id="{A688443B-C8F8-421B-8F93-5E6BF8F78A6B}"/>
              </a:ext>
            </a:extLst>
          </p:cNvPr>
          <p:cNvSpPr/>
          <p:nvPr/>
        </p:nvSpPr>
        <p:spPr>
          <a:xfrm>
            <a:off x="5334000" y="1929430"/>
            <a:ext cx="1352550" cy="135255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909E4F9-3CA3-45EB-BB59-FCF58BB78639}"/>
              </a:ext>
            </a:extLst>
          </p:cNvPr>
          <p:cNvSpPr/>
          <p:nvPr/>
        </p:nvSpPr>
        <p:spPr>
          <a:xfrm>
            <a:off x="7759700" y="1454728"/>
            <a:ext cx="818770" cy="81877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A73F50C4-A99A-4A1D-BF09-002557F95CA3}"/>
              </a:ext>
            </a:extLst>
          </p:cNvPr>
          <p:cNvSpPr/>
          <p:nvPr/>
        </p:nvSpPr>
        <p:spPr>
          <a:xfrm>
            <a:off x="4273867" y="3239919"/>
            <a:ext cx="670772" cy="670772"/>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78CF5DB5-F2E1-D64E-9AB8-9937D44E35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0157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Lossless image compression</a:t>
            </a:r>
          </a:p>
        </p:txBody>
      </p:sp>
      <p:sp>
        <p:nvSpPr>
          <p:cNvPr id="3" name="Text Placeholder 2"/>
          <p:cNvSpPr>
            <a:spLocks noGrp="1"/>
          </p:cNvSpPr>
          <p:nvPr>
            <p:ph type="body" sz="quarter" idx="14"/>
          </p:nvPr>
        </p:nvSpPr>
        <p:spPr>
          <a:xfrm>
            <a:off x="724280" y="1704179"/>
            <a:ext cx="7797230" cy="3669010"/>
          </a:xfrm>
        </p:spPr>
        <p:txBody>
          <a:bodyPr/>
          <a:lstStyle/>
          <a:p>
            <a:r>
              <a:rPr lang="en-GB" dirty="0"/>
              <a:t>Lossless image compression will not lose any of the original data</a:t>
            </a:r>
          </a:p>
          <a:p>
            <a:pPr lvl="1"/>
            <a:r>
              <a:rPr lang="en-GB" dirty="0"/>
              <a:t>The algorithm finds groups of repeating data and records the data once, along with the number of repetitions</a:t>
            </a:r>
          </a:p>
          <a:p>
            <a:pPr marL="0" indent="0">
              <a:buNone/>
            </a:pPr>
            <a:endParaRPr lang="en-GB" sz="600" dirty="0"/>
          </a:p>
          <a:p>
            <a:pPr marL="0" indent="0">
              <a:buNone/>
            </a:pPr>
            <a:endParaRPr lang="en-GB" dirty="0"/>
          </a:p>
          <a:p>
            <a:pPr marL="0" indent="0">
              <a:buNone/>
            </a:pPr>
            <a:r>
              <a:rPr lang="en-GB" dirty="0"/>
              <a:t>   = 12 ×       , 6 × </a:t>
            </a:r>
          </a:p>
          <a:p>
            <a:r>
              <a:rPr lang="en-GB" dirty="0"/>
              <a:t>When data is uncompressed it is restored exactly as it was in the original</a:t>
            </a:r>
          </a:p>
          <a:p>
            <a:pPr lvl="1"/>
            <a:r>
              <a:rPr lang="en-GB" dirty="0"/>
              <a:t>Which image file format uses this technique?</a:t>
            </a:r>
          </a:p>
        </p:txBody>
      </p:sp>
      <p:graphicFrame>
        <p:nvGraphicFramePr>
          <p:cNvPr id="4" name="Table 3"/>
          <p:cNvGraphicFramePr>
            <a:graphicFrameLocks noGrp="1"/>
          </p:cNvGraphicFramePr>
          <p:nvPr>
            <p:extLst>
              <p:ext uri="{D42A27DB-BD31-4B8C-83A1-F6EECF244321}">
                <p14:modId xmlns:p14="http://schemas.microsoft.com/office/powerpoint/2010/main" val="2734474530"/>
              </p:ext>
            </p:extLst>
          </p:nvPr>
        </p:nvGraphicFramePr>
        <p:xfrm>
          <a:off x="912203" y="3690896"/>
          <a:ext cx="7128000" cy="39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gridCol w="396000">
                  <a:extLst>
                    <a:ext uri="{9D8B030D-6E8A-4147-A177-3AD203B41FA5}">
                      <a16:colId xmlns:a16="http://schemas.microsoft.com/office/drawing/2014/main" val="20001"/>
                    </a:ext>
                  </a:extLst>
                </a:gridCol>
                <a:gridCol w="396000">
                  <a:extLst>
                    <a:ext uri="{9D8B030D-6E8A-4147-A177-3AD203B41FA5}">
                      <a16:colId xmlns:a16="http://schemas.microsoft.com/office/drawing/2014/main" val="20002"/>
                    </a:ext>
                  </a:extLst>
                </a:gridCol>
                <a:gridCol w="396000">
                  <a:extLst>
                    <a:ext uri="{9D8B030D-6E8A-4147-A177-3AD203B41FA5}">
                      <a16:colId xmlns:a16="http://schemas.microsoft.com/office/drawing/2014/main" val="20003"/>
                    </a:ext>
                  </a:extLst>
                </a:gridCol>
                <a:gridCol w="396000">
                  <a:extLst>
                    <a:ext uri="{9D8B030D-6E8A-4147-A177-3AD203B41FA5}">
                      <a16:colId xmlns:a16="http://schemas.microsoft.com/office/drawing/2014/main" val="20004"/>
                    </a:ext>
                  </a:extLst>
                </a:gridCol>
                <a:gridCol w="396000">
                  <a:extLst>
                    <a:ext uri="{9D8B030D-6E8A-4147-A177-3AD203B41FA5}">
                      <a16:colId xmlns:a16="http://schemas.microsoft.com/office/drawing/2014/main" val="20005"/>
                    </a:ext>
                  </a:extLst>
                </a:gridCol>
                <a:gridCol w="396000">
                  <a:extLst>
                    <a:ext uri="{9D8B030D-6E8A-4147-A177-3AD203B41FA5}">
                      <a16:colId xmlns:a16="http://schemas.microsoft.com/office/drawing/2014/main" val="20006"/>
                    </a:ext>
                  </a:extLst>
                </a:gridCol>
                <a:gridCol w="396000">
                  <a:extLst>
                    <a:ext uri="{9D8B030D-6E8A-4147-A177-3AD203B41FA5}">
                      <a16:colId xmlns:a16="http://schemas.microsoft.com/office/drawing/2014/main" val="20007"/>
                    </a:ext>
                  </a:extLst>
                </a:gridCol>
                <a:gridCol w="396000">
                  <a:extLst>
                    <a:ext uri="{9D8B030D-6E8A-4147-A177-3AD203B41FA5}">
                      <a16:colId xmlns:a16="http://schemas.microsoft.com/office/drawing/2014/main" val="20008"/>
                    </a:ext>
                  </a:extLst>
                </a:gridCol>
                <a:gridCol w="396000">
                  <a:extLst>
                    <a:ext uri="{9D8B030D-6E8A-4147-A177-3AD203B41FA5}">
                      <a16:colId xmlns:a16="http://schemas.microsoft.com/office/drawing/2014/main" val="20009"/>
                    </a:ext>
                  </a:extLst>
                </a:gridCol>
                <a:gridCol w="396000">
                  <a:extLst>
                    <a:ext uri="{9D8B030D-6E8A-4147-A177-3AD203B41FA5}">
                      <a16:colId xmlns:a16="http://schemas.microsoft.com/office/drawing/2014/main" val="20010"/>
                    </a:ext>
                  </a:extLst>
                </a:gridCol>
                <a:gridCol w="396000">
                  <a:extLst>
                    <a:ext uri="{9D8B030D-6E8A-4147-A177-3AD203B41FA5}">
                      <a16:colId xmlns:a16="http://schemas.microsoft.com/office/drawing/2014/main" val="20011"/>
                    </a:ext>
                  </a:extLst>
                </a:gridCol>
                <a:gridCol w="396000">
                  <a:extLst>
                    <a:ext uri="{9D8B030D-6E8A-4147-A177-3AD203B41FA5}">
                      <a16:colId xmlns:a16="http://schemas.microsoft.com/office/drawing/2014/main" val="20012"/>
                    </a:ext>
                  </a:extLst>
                </a:gridCol>
                <a:gridCol w="396000">
                  <a:extLst>
                    <a:ext uri="{9D8B030D-6E8A-4147-A177-3AD203B41FA5}">
                      <a16:colId xmlns:a16="http://schemas.microsoft.com/office/drawing/2014/main" val="20013"/>
                    </a:ext>
                  </a:extLst>
                </a:gridCol>
                <a:gridCol w="396000">
                  <a:extLst>
                    <a:ext uri="{9D8B030D-6E8A-4147-A177-3AD203B41FA5}">
                      <a16:colId xmlns:a16="http://schemas.microsoft.com/office/drawing/2014/main" val="20014"/>
                    </a:ext>
                  </a:extLst>
                </a:gridCol>
                <a:gridCol w="396000">
                  <a:extLst>
                    <a:ext uri="{9D8B030D-6E8A-4147-A177-3AD203B41FA5}">
                      <a16:colId xmlns:a16="http://schemas.microsoft.com/office/drawing/2014/main" val="20015"/>
                    </a:ext>
                  </a:extLst>
                </a:gridCol>
                <a:gridCol w="396000">
                  <a:extLst>
                    <a:ext uri="{9D8B030D-6E8A-4147-A177-3AD203B41FA5}">
                      <a16:colId xmlns:a16="http://schemas.microsoft.com/office/drawing/2014/main" val="20016"/>
                    </a:ext>
                  </a:extLst>
                </a:gridCol>
                <a:gridCol w="396000">
                  <a:extLst>
                    <a:ext uri="{9D8B030D-6E8A-4147-A177-3AD203B41FA5}">
                      <a16:colId xmlns:a16="http://schemas.microsoft.com/office/drawing/2014/main" val="20017"/>
                    </a:ext>
                  </a:extLst>
                </a:gridCol>
              </a:tblGrid>
              <a:tr h="396000">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0E463C"/>
                    </a:solidFill>
                  </a:tcPr>
                </a:tc>
                <a:tc>
                  <a:txBody>
                    <a:bodyPr/>
                    <a:lstStyle/>
                    <a:p>
                      <a:endParaRPr lang="en-GB" dirty="0"/>
                    </a:p>
                  </a:txBody>
                  <a:tcPr>
                    <a:solidFill>
                      <a:srgbClr val="58ACA5"/>
                    </a:solidFill>
                  </a:tcPr>
                </a:tc>
                <a:tc>
                  <a:txBody>
                    <a:bodyPr/>
                    <a:lstStyle/>
                    <a:p>
                      <a:endParaRPr lang="en-GB" dirty="0"/>
                    </a:p>
                  </a:txBody>
                  <a:tcPr>
                    <a:solidFill>
                      <a:srgbClr val="58ACA5"/>
                    </a:solidFill>
                  </a:tcPr>
                </a:tc>
                <a:tc>
                  <a:txBody>
                    <a:bodyPr/>
                    <a:lstStyle/>
                    <a:p>
                      <a:endParaRPr lang="en-GB" dirty="0"/>
                    </a:p>
                  </a:txBody>
                  <a:tcPr>
                    <a:solidFill>
                      <a:srgbClr val="58ACA5"/>
                    </a:solidFill>
                  </a:tcPr>
                </a:tc>
                <a:tc>
                  <a:txBody>
                    <a:bodyPr/>
                    <a:lstStyle/>
                    <a:p>
                      <a:endParaRPr lang="en-GB" dirty="0"/>
                    </a:p>
                  </a:txBody>
                  <a:tcPr>
                    <a:solidFill>
                      <a:srgbClr val="58ACA5"/>
                    </a:solidFill>
                  </a:tcPr>
                </a:tc>
                <a:tc>
                  <a:txBody>
                    <a:bodyPr/>
                    <a:lstStyle/>
                    <a:p>
                      <a:endParaRPr lang="en-GB" dirty="0"/>
                    </a:p>
                  </a:txBody>
                  <a:tcPr>
                    <a:solidFill>
                      <a:srgbClr val="58ACA5"/>
                    </a:solidFill>
                  </a:tcPr>
                </a:tc>
                <a:tc>
                  <a:txBody>
                    <a:bodyPr/>
                    <a:lstStyle/>
                    <a:p>
                      <a:endParaRPr lang="en-GB" dirty="0"/>
                    </a:p>
                  </a:txBody>
                  <a:tcPr>
                    <a:solidFill>
                      <a:srgbClr val="58ACA5"/>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65994726"/>
              </p:ext>
            </p:extLst>
          </p:nvPr>
        </p:nvGraphicFramePr>
        <p:xfrm>
          <a:off x="1944978" y="4241502"/>
          <a:ext cx="396000" cy="39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tblGrid>
              <a:tr h="396000">
                <a:tc>
                  <a:txBody>
                    <a:bodyPr/>
                    <a:lstStyle/>
                    <a:p>
                      <a:endParaRPr lang="en-GB" dirty="0"/>
                    </a:p>
                  </a:txBody>
                  <a:tcPr>
                    <a:solidFill>
                      <a:srgbClr val="0E463C"/>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8169597"/>
              </p:ext>
            </p:extLst>
          </p:nvPr>
        </p:nvGraphicFramePr>
        <p:xfrm>
          <a:off x="3233003" y="4241502"/>
          <a:ext cx="396000" cy="396000"/>
        </p:xfrm>
        <a:graphic>
          <a:graphicData uri="http://schemas.openxmlformats.org/drawingml/2006/table">
            <a:tbl>
              <a:tblPr firstRow="1" bandRow="1">
                <a:tableStyleId>{5C22544A-7EE6-4342-B048-85BDC9FD1C3A}</a:tableStyleId>
              </a:tblPr>
              <a:tblGrid>
                <a:gridCol w="396000">
                  <a:extLst>
                    <a:ext uri="{9D8B030D-6E8A-4147-A177-3AD203B41FA5}">
                      <a16:colId xmlns:a16="http://schemas.microsoft.com/office/drawing/2014/main" val="20000"/>
                    </a:ext>
                  </a:extLst>
                </a:gridCol>
              </a:tblGrid>
              <a:tr h="396000">
                <a:tc>
                  <a:txBody>
                    <a:bodyPr/>
                    <a:lstStyle/>
                    <a:p>
                      <a:endParaRPr lang="en-GB" dirty="0"/>
                    </a:p>
                  </a:txBody>
                  <a:tcPr>
                    <a:solidFill>
                      <a:srgbClr val="58ACA5"/>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26799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Run Length Encoding</a:t>
            </a:r>
          </a:p>
        </p:txBody>
      </p:sp>
      <p:sp>
        <p:nvSpPr>
          <p:cNvPr id="3" name="Text Placeholder 2"/>
          <p:cNvSpPr>
            <a:spLocks noGrp="1"/>
          </p:cNvSpPr>
          <p:nvPr>
            <p:ph type="body" sz="quarter" idx="14"/>
          </p:nvPr>
        </p:nvSpPr>
        <p:spPr/>
        <p:txBody>
          <a:bodyPr/>
          <a:lstStyle/>
          <a:p>
            <a:r>
              <a:rPr lang="en-GB" dirty="0"/>
              <a:t>RLE uses frequency/data pairs to encode each run length of the same coloured pixel</a:t>
            </a:r>
          </a:p>
          <a:p>
            <a:r>
              <a:rPr lang="en-GB" dirty="0"/>
              <a:t>Assuming 1 = white and black = 0, this run could be encoded as: </a:t>
            </a:r>
          </a:p>
          <a:p>
            <a:pPr marL="444500" lvl="1" indent="0" algn="ctr">
              <a:buNone/>
            </a:pPr>
            <a:r>
              <a:rPr lang="en-GB" dirty="0"/>
              <a:t>1111000000000000</a:t>
            </a:r>
          </a:p>
          <a:p>
            <a:pPr marL="444500" lvl="1" indent="0" algn="ctr">
              <a:buNone/>
            </a:pPr>
            <a:endParaRPr lang="en-GB" dirty="0"/>
          </a:p>
          <a:p>
            <a:pPr marL="444500" lvl="1" indent="0" algn="ctr">
              <a:buNone/>
            </a:pPr>
            <a:endParaRPr lang="en-GB" dirty="0"/>
          </a:p>
          <a:p>
            <a:r>
              <a:rPr lang="en-GB" dirty="0"/>
              <a:t>Using RLE, the row could be represented as 4 ‘1’s and 12 ‘0’s or </a:t>
            </a:r>
            <a:r>
              <a:rPr lang="en-GB" dirty="0">
                <a:solidFill>
                  <a:srgbClr val="BC6923"/>
                </a:solidFill>
              </a:rPr>
              <a:t>4 1 12 0</a:t>
            </a:r>
          </a:p>
        </p:txBody>
      </p:sp>
      <p:graphicFrame>
        <p:nvGraphicFramePr>
          <p:cNvPr id="5" name="Table 4"/>
          <p:cNvGraphicFramePr>
            <a:graphicFrameLocks noGrp="1"/>
          </p:cNvGraphicFramePr>
          <p:nvPr>
            <p:extLst>
              <p:ext uri="{D42A27DB-BD31-4B8C-83A1-F6EECF244321}">
                <p14:modId xmlns:p14="http://schemas.microsoft.com/office/powerpoint/2010/main" val="3732922124"/>
              </p:ext>
            </p:extLst>
          </p:nvPr>
        </p:nvGraphicFramePr>
        <p:xfrm>
          <a:off x="2040515" y="4117880"/>
          <a:ext cx="5184000" cy="324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418508085"/>
                    </a:ext>
                  </a:extLst>
                </a:gridCol>
                <a:gridCol w="324000">
                  <a:extLst>
                    <a:ext uri="{9D8B030D-6E8A-4147-A177-3AD203B41FA5}">
                      <a16:colId xmlns:a16="http://schemas.microsoft.com/office/drawing/2014/main" val="649420621"/>
                    </a:ext>
                  </a:extLst>
                </a:gridCol>
                <a:gridCol w="324000">
                  <a:extLst>
                    <a:ext uri="{9D8B030D-6E8A-4147-A177-3AD203B41FA5}">
                      <a16:colId xmlns:a16="http://schemas.microsoft.com/office/drawing/2014/main" val="3820611580"/>
                    </a:ext>
                  </a:extLst>
                </a:gridCol>
                <a:gridCol w="324000">
                  <a:extLst>
                    <a:ext uri="{9D8B030D-6E8A-4147-A177-3AD203B41FA5}">
                      <a16:colId xmlns:a16="http://schemas.microsoft.com/office/drawing/2014/main" val="1162612629"/>
                    </a:ext>
                  </a:extLst>
                </a:gridCol>
                <a:gridCol w="324000">
                  <a:extLst>
                    <a:ext uri="{9D8B030D-6E8A-4147-A177-3AD203B41FA5}">
                      <a16:colId xmlns:a16="http://schemas.microsoft.com/office/drawing/2014/main" val="2327341808"/>
                    </a:ext>
                  </a:extLst>
                </a:gridCol>
                <a:gridCol w="324000">
                  <a:extLst>
                    <a:ext uri="{9D8B030D-6E8A-4147-A177-3AD203B41FA5}">
                      <a16:colId xmlns:a16="http://schemas.microsoft.com/office/drawing/2014/main" val="3452161132"/>
                    </a:ext>
                  </a:extLst>
                </a:gridCol>
                <a:gridCol w="324000">
                  <a:extLst>
                    <a:ext uri="{9D8B030D-6E8A-4147-A177-3AD203B41FA5}">
                      <a16:colId xmlns:a16="http://schemas.microsoft.com/office/drawing/2014/main" val="2016143966"/>
                    </a:ext>
                  </a:extLst>
                </a:gridCol>
                <a:gridCol w="324000">
                  <a:extLst>
                    <a:ext uri="{9D8B030D-6E8A-4147-A177-3AD203B41FA5}">
                      <a16:colId xmlns:a16="http://schemas.microsoft.com/office/drawing/2014/main" val="2431407668"/>
                    </a:ext>
                  </a:extLst>
                </a:gridCol>
                <a:gridCol w="324000">
                  <a:extLst>
                    <a:ext uri="{9D8B030D-6E8A-4147-A177-3AD203B41FA5}">
                      <a16:colId xmlns:a16="http://schemas.microsoft.com/office/drawing/2014/main" val="2485903864"/>
                    </a:ext>
                  </a:extLst>
                </a:gridCol>
                <a:gridCol w="324000">
                  <a:extLst>
                    <a:ext uri="{9D8B030D-6E8A-4147-A177-3AD203B41FA5}">
                      <a16:colId xmlns:a16="http://schemas.microsoft.com/office/drawing/2014/main" val="1069886089"/>
                    </a:ext>
                  </a:extLst>
                </a:gridCol>
                <a:gridCol w="324000">
                  <a:extLst>
                    <a:ext uri="{9D8B030D-6E8A-4147-A177-3AD203B41FA5}">
                      <a16:colId xmlns:a16="http://schemas.microsoft.com/office/drawing/2014/main" val="1812080266"/>
                    </a:ext>
                  </a:extLst>
                </a:gridCol>
                <a:gridCol w="324000">
                  <a:extLst>
                    <a:ext uri="{9D8B030D-6E8A-4147-A177-3AD203B41FA5}">
                      <a16:colId xmlns:a16="http://schemas.microsoft.com/office/drawing/2014/main" val="551153469"/>
                    </a:ext>
                  </a:extLst>
                </a:gridCol>
                <a:gridCol w="324000">
                  <a:extLst>
                    <a:ext uri="{9D8B030D-6E8A-4147-A177-3AD203B41FA5}">
                      <a16:colId xmlns:a16="http://schemas.microsoft.com/office/drawing/2014/main" val="1432780653"/>
                    </a:ext>
                  </a:extLst>
                </a:gridCol>
                <a:gridCol w="324000">
                  <a:extLst>
                    <a:ext uri="{9D8B030D-6E8A-4147-A177-3AD203B41FA5}">
                      <a16:colId xmlns:a16="http://schemas.microsoft.com/office/drawing/2014/main" val="3681495220"/>
                    </a:ext>
                  </a:extLst>
                </a:gridCol>
                <a:gridCol w="324000">
                  <a:extLst>
                    <a:ext uri="{9D8B030D-6E8A-4147-A177-3AD203B41FA5}">
                      <a16:colId xmlns:a16="http://schemas.microsoft.com/office/drawing/2014/main" val="1718546583"/>
                    </a:ext>
                  </a:extLst>
                </a:gridCol>
                <a:gridCol w="324000">
                  <a:extLst>
                    <a:ext uri="{9D8B030D-6E8A-4147-A177-3AD203B41FA5}">
                      <a16:colId xmlns:a16="http://schemas.microsoft.com/office/drawing/2014/main" val="4281479850"/>
                    </a:ext>
                  </a:extLst>
                </a:gridCol>
              </a:tblGrid>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166590504"/>
                  </a:ext>
                </a:extLst>
              </a:tr>
            </a:tbl>
          </a:graphicData>
        </a:graphic>
      </p:graphicFrame>
    </p:spTree>
    <p:extLst>
      <p:ext uri="{BB962C8B-B14F-4D97-AF65-F5344CB8AC3E}">
        <p14:creationId xmlns:p14="http://schemas.microsoft.com/office/powerpoint/2010/main" val="2485218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RLE frequency/data pairs</a:t>
            </a:r>
          </a:p>
        </p:txBody>
      </p:sp>
      <p:sp>
        <p:nvSpPr>
          <p:cNvPr id="3" name="Text Placeholder 2"/>
          <p:cNvSpPr>
            <a:spLocks noGrp="1"/>
          </p:cNvSpPr>
          <p:nvPr>
            <p:ph type="body" sz="quarter" idx="14"/>
          </p:nvPr>
        </p:nvSpPr>
        <p:spPr/>
        <p:txBody>
          <a:bodyPr/>
          <a:lstStyle/>
          <a:p>
            <a:r>
              <a:rPr lang="en-GB" dirty="0"/>
              <a:t>This icon could be represented in an uncompressed format where 1 = white and black = 0 as: </a:t>
            </a:r>
          </a:p>
          <a:p>
            <a:pPr marL="444500" lvl="1" indent="0" algn="ctr">
              <a:buNone/>
            </a:pPr>
            <a:r>
              <a:rPr lang="en-GB" dirty="0"/>
              <a:t>11110 11110 00000 00000 00000</a:t>
            </a:r>
          </a:p>
          <a:p>
            <a:pPr marL="444500" lvl="1" indent="0" algn="ctr">
              <a:buNone/>
            </a:pPr>
            <a:endParaRPr lang="en-GB" dirty="0"/>
          </a:p>
          <a:p>
            <a:pPr marL="444500" lvl="1" indent="0" algn="ctr">
              <a:buNone/>
            </a:pPr>
            <a:endParaRPr lang="en-GB" dirty="0"/>
          </a:p>
          <a:p>
            <a:pPr marL="444500" lvl="1" indent="0" algn="ctr">
              <a:buNone/>
            </a:pPr>
            <a:endParaRPr lang="en-GB" dirty="0"/>
          </a:p>
          <a:p>
            <a:pPr marL="444500" lvl="1" indent="0" algn="ctr">
              <a:buNone/>
            </a:pPr>
            <a:endParaRPr lang="en-GB" dirty="0"/>
          </a:p>
          <a:p>
            <a:r>
              <a:rPr lang="en-GB" dirty="0"/>
              <a:t>Using RLE, how would the image be encoded? </a:t>
            </a:r>
          </a:p>
        </p:txBody>
      </p:sp>
      <p:graphicFrame>
        <p:nvGraphicFramePr>
          <p:cNvPr id="5" name="Table 4"/>
          <p:cNvGraphicFramePr>
            <a:graphicFrameLocks noGrp="1"/>
          </p:cNvGraphicFramePr>
          <p:nvPr>
            <p:extLst>
              <p:ext uri="{D42A27DB-BD31-4B8C-83A1-F6EECF244321}">
                <p14:modId xmlns:p14="http://schemas.microsoft.com/office/powerpoint/2010/main" val="4077264430"/>
              </p:ext>
            </p:extLst>
          </p:nvPr>
        </p:nvGraphicFramePr>
        <p:xfrm>
          <a:off x="3822515" y="3167621"/>
          <a:ext cx="1620000" cy="1620000"/>
        </p:xfrm>
        <a:graphic>
          <a:graphicData uri="http://schemas.openxmlformats.org/drawingml/2006/table">
            <a:tbl>
              <a:tblPr firstRow="1" bandRow="1">
                <a:tableStyleId>{5C22544A-7EE6-4342-B048-85BDC9FD1C3A}</a:tableStyleId>
              </a:tblPr>
              <a:tblGrid>
                <a:gridCol w="324000">
                  <a:extLst>
                    <a:ext uri="{9D8B030D-6E8A-4147-A177-3AD203B41FA5}">
                      <a16:colId xmlns:a16="http://schemas.microsoft.com/office/drawing/2014/main" val="418508085"/>
                    </a:ext>
                  </a:extLst>
                </a:gridCol>
                <a:gridCol w="324000">
                  <a:extLst>
                    <a:ext uri="{9D8B030D-6E8A-4147-A177-3AD203B41FA5}">
                      <a16:colId xmlns:a16="http://schemas.microsoft.com/office/drawing/2014/main" val="649420621"/>
                    </a:ext>
                  </a:extLst>
                </a:gridCol>
                <a:gridCol w="324000">
                  <a:extLst>
                    <a:ext uri="{9D8B030D-6E8A-4147-A177-3AD203B41FA5}">
                      <a16:colId xmlns:a16="http://schemas.microsoft.com/office/drawing/2014/main" val="1162612629"/>
                    </a:ext>
                  </a:extLst>
                </a:gridCol>
                <a:gridCol w="324000">
                  <a:extLst>
                    <a:ext uri="{9D8B030D-6E8A-4147-A177-3AD203B41FA5}">
                      <a16:colId xmlns:a16="http://schemas.microsoft.com/office/drawing/2014/main" val="2841814772"/>
                    </a:ext>
                  </a:extLst>
                </a:gridCol>
                <a:gridCol w="324000">
                  <a:extLst>
                    <a:ext uri="{9D8B030D-6E8A-4147-A177-3AD203B41FA5}">
                      <a16:colId xmlns:a16="http://schemas.microsoft.com/office/drawing/2014/main" val="2327341808"/>
                    </a:ext>
                  </a:extLst>
                </a:gridCol>
              </a:tblGrid>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166590504"/>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4011440864"/>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2598952372"/>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914359962"/>
                  </a:ext>
                </a:extLst>
              </a:tr>
              <a:tr h="324000">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tc>
                  <a:txBody>
                    <a:bodyPr/>
                    <a:lstStyle/>
                    <a:p>
                      <a:endParaRPr lang="en-GB" dirty="0"/>
                    </a:p>
                  </a:txBody>
                  <a:tcPr marL="0"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0E463C"/>
                    </a:solidFill>
                  </a:tcPr>
                </a:tc>
                <a:extLst>
                  <a:ext uri="{0D108BD9-81ED-4DB2-BD59-A6C34878D82A}">
                    <a16:rowId xmlns:a16="http://schemas.microsoft.com/office/drawing/2014/main" val="3725105423"/>
                  </a:ext>
                </a:extLst>
              </a:tr>
            </a:tbl>
          </a:graphicData>
        </a:graphic>
      </p:graphicFrame>
    </p:spTree>
    <p:extLst>
      <p:ext uri="{BB962C8B-B14F-4D97-AF65-F5344CB8AC3E}">
        <p14:creationId xmlns:p14="http://schemas.microsoft.com/office/powerpoint/2010/main" val="1699605360"/>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E82CC0-B83D-4CB6-87B6-9D3B093F6C9A}">
  <ds:schemaRefs>
    <ds:schemaRef ds:uri="http://purl.org/dc/elements/1.1/"/>
    <ds:schemaRef ds:uri="http://purl.org/dc/dcmitype/"/>
    <ds:schemaRef ds:uri="1ef05dc5-97a2-498b-bf7c-bd189143a1ff"/>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schemas.microsoft.com/office/infopath/2007/PartnerControls"/>
    <ds:schemaRef ds:uri="94dce8ab-38ff-4714-b1ed-1fc5e4d9abd1"/>
    <ds:schemaRef ds:uri="http://www.w3.org/XML/1998/namespace"/>
  </ds:schemaRefs>
</ds:datastoreItem>
</file>

<file path=customXml/itemProps2.xml><?xml version="1.0" encoding="utf-8"?>
<ds:datastoreItem xmlns:ds="http://schemas.openxmlformats.org/officeDocument/2006/customXml" ds:itemID="{7DF44C13-C787-409C-BEC0-B52D7F0E091E}">
  <ds:schemaRefs>
    <ds:schemaRef ds:uri="http://schemas.microsoft.com/sharepoint/v3/contenttype/forms"/>
  </ds:schemaRefs>
</ds:datastoreItem>
</file>

<file path=customXml/itemProps3.xml><?xml version="1.0" encoding="utf-8"?>
<ds:datastoreItem xmlns:ds="http://schemas.openxmlformats.org/officeDocument/2006/customXml" ds:itemID="{7A18BD95-ED55-4953-987F-09483F16D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Unit 6</Template>
  <TotalTime>2928</TotalTime>
  <Words>1076</Words>
  <Application>Microsoft Office PowerPoint</Application>
  <PresentationFormat>On-screen Show (4:3)</PresentationFormat>
  <Paragraphs>159</Paragraphs>
  <Slides>24</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Calibri</vt:lpstr>
      <vt:lpstr>Arial</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91</cp:revision>
  <dcterms:created xsi:type="dcterms:W3CDTF">2014-10-03T10:16:11Z</dcterms:created>
  <dcterms:modified xsi:type="dcterms:W3CDTF">2021-08-17T10:30:42Z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