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08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14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tmp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mp"/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tmp"/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tmp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tmp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tmp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tmp"/><Relationship Id="rId2" Type="http://schemas.openxmlformats.org/officeDocument/2006/relationships/image" Target="../media/image43.tmp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tmp"/><Relationship Id="rId2" Type="http://schemas.openxmlformats.org/officeDocument/2006/relationships/image" Target="../media/image4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/>
          </a:bodyPr>
          <a:lstStyle/>
          <a:p>
            <a:r>
              <a:rPr lang="en-GB" dirty="0" smtClean="0"/>
              <a:t>String Methods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815" y="605228"/>
            <a:ext cx="8229600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Find out if a string is all in uppercase</a:t>
            </a:r>
            <a:endParaRPr lang="en-GB" sz="36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02" y="1772816"/>
            <a:ext cx="4712382" cy="30233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191222"/>
            <a:ext cx="4695921" cy="32403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0625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F</a:t>
            </a:r>
            <a:r>
              <a:rPr lang="en-GB" sz="3600" dirty="0" smtClean="0"/>
              <a:t>ind out if a string is all in lowercase</a:t>
            </a:r>
            <a:endParaRPr lang="en-GB" sz="36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62522"/>
            <a:ext cx="3672408" cy="25157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74876"/>
            <a:ext cx="4393292" cy="30991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9780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11521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/>
              <a:t>C</a:t>
            </a:r>
            <a:r>
              <a:rPr lang="en-GB" sz="3200" dirty="0" smtClean="0"/>
              <a:t>heck whether a string is alphanumeric (contains only letters and numbers)	</a:t>
            </a:r>
            <a:endParaRPr lang="en-GB" sz="32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62882"/>
            <a:ext cx="4234070" cy="26642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79" y="3784309"/>
            <a:ext cx="4438461" cy="28995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1794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dirty="0"/>
              <a:t>C</a:t>
            </a:r>
            <a:r>
              <a:rPr lang="en-GB" sz="2800" dirty="0" smtClean="0"/>
              <a:t>heck whether a string contains only letters</a:t>
            </a:r>
            <a:endParaRPr lang="en-GB" sz="28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573016"/>
            <a:ext cx="4462428" cy="29523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16337"/>
            <a:ext cx="3758703" cy="27033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2327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dirty="0" smtClean="0"/>
              <a:t>Check whether a string contains only number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122" y="3284984"/>
            <a:ext cx="4246413" cy="30963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06" y="1556792"/>
            <a:ext cx="3888432" cy="290829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948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/>
              <a:t>F</a:t>
            </a:r>
            <a:r>
              <a:rPr lang="en-GB" sz="2400" dirty="0" smtClean="0"/>
              <a:t>ind out if a string’s words all start with capitals letters</a:t>
            </a:r>
            <a:endParaRPr lang="en-GB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06743"/>
            <a:ext cx="5393343" cy="22655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2815"/>
            <a:ext cx="4968552" cy="208869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590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dirty="0"/>
              <a:t>C</a:t>
            </a:r>
            <a:r>
              <a:rPr lang="en-GB" sz="2800" dirty="0" smtClean="0"/>
              <a:t>heck whether a string only contains spaces</a:t>
            </a:r>
            <a:endParaRPr lang="en-GB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861048"/>
            <a:ext cx="4193566" cy="24771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7"/>
            <a:ext cx="3888432" cy="25171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017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Other useful string manipulation functions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4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String Formatting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6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Turn a string upper case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4210698" cy="29523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010" y="3212976"/>
            <a:ext cx="4378228" cy="33123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272078" y="2785664"/>
            <a:ext cx="5998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 smtClean="0"/>
              <a:t>Or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029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000000"/>
                </a:solidFill>
                <a:ea typeface="Times New Roman"/>
                <a:cs typeface="Times New Roman"/>
              </a:rPr>
              <a:t>String manipulation is very useful and very widely used in every language.</a:t>
            </a:r>
          </a:p>
          <a:p>
            <a:endParaRPr lang="en-GB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r>
              <a:rPr lang="en-GB" dirty="0" smtClean="0">
                <a:solidFill>
                  <a:srgbClr val="000000"/>
                </a:solidFill>
                <a:ea typeface="Times New Roman"/>
                <a:cs typeface="Times New Roman"/>
              </a:rPr>
              <a:t>Often, programmers are required to break down strings and examine them closely.</a:t>
            </a:r>
          </a:p>
          <a:p>
            <a:endParaRPr lang="en-GB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r>
              <a:rPr lang="en-GB" dirty="0" smtClean="0">
                <a:solidFill>
                  <a:srgbClr val="000000"/>
                </a:solidFill>
                <a:ea typeface="Times New Roman"/>
                <a:cs typeface="Times New Roman"/>
              </a:rPr>
              <a:t>For example, a password strength checker would have to strip a string down and examine them closely to see if it contains letters, numbers and/or symbols.</a:t>
            </a:r>
            <a:endParaRPr lang="en-GB" dirty="0"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String Methods (String Manipulation)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8055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Turn a string lower case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645024"/>
            <a:ext cx="3744651" cy="28296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4166064" cy="295232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417874" y="2895236"/>
            <a:ext cx="5998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 smtClean="0"/>
              <a:t>Or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53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dirty="0" smtClean="0"/>
              <a:t>Capitalise a string (make first letter capital)</a:t>
            </a:r>
            <a:endParaRPr lang="en-GB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9" y="1435613"/>
            <a:ext cx="4380619" cy="29463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501008"/>
            <a:ext cx="4586880" cy="294971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283968" y="2665017"/>
            <a:ext cx="5998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 smtClean="0"/>
              <a:t>Or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6259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Capitalize each word in a string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24" y="3140968"/>
            <a:ext cx="4081702" cy="31991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588718"/>
            <a:ext cx="4061457" cy="27763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157070" y="2684523"/>
            <a:ext cx="5998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 smtClean="0"/>
              <a:t>Or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330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 smtClean="0"/>
              <a:t>Swap the case of each letter in a string around</a:t>
            </a:r>
            <a:endParaRPr lang="en-GB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413347"/>
            <a:ext cx="4176464" cy="300975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35170"/>
            <a:ext cx="4176464" cy="30896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200070" y="2684523"/>
            <a:ext cx="5998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 smtClean="0"/>
              <a:t>Or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675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404664"/>
            <a:ext cx="8229600" cy="7920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 smtClean="0"/>
              <a:t>Add spaces to indent or centre strings on screen.</a:t>
            </a:r>
            <a:endParaRPr lang="en-GB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095" y="1484784"/>
            <a:ext cx="4466369" cy="29890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01008"/>
            <a:ext cx="4244497" cy="28390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237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332492"/>
            <a:ext cx="8229600" cy="5669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Pretty Printing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407" y="1807467"/>
            <a:ext cx="5688632" cy="12573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982" y="3815866"/>
            <a:ext cx="5601482" cy="147658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518864" y="899428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string.format() method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3509" y="1307487"/>
            <a:ext cx="23042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Here is an example of how the variables (contained in the format function’s brackets) is printed according to some pretty printing rules.</a:t>
            </a:r>
          </a:p>
          <a:p>
            <a:endParaRPr lang="en-GB" sz="1600" dirty="0" smtClean="0"/>
          </a:p>
          <a:p>
            <a:r>
              <a:rPr lang="en-GB" sz="1600" dirty="0" smtClean="0"/>
              <a:t>For digits:</a:t>
            </a:r>
            <a:endParaRPr lang="en-GB" sz="1600" dirty="0"/>
          </a:p>
          <a:p>
            <a:r>
              <a:rPr lang="en-GB" sz="1600" dirty="0" smtClean="0"/>
              <a:t>{0:2d} {1:3d} {2:4d} means, in the first column (0) allow for 2 digits, in the second column (1) allow for 3 digits etc.</a:t>
            </a:r>
          </a:p>
          <a:p>
            <a:endParaRPr lang="en-GB" sz="1600" dirty="0"/>
          </a:p>
          <a:p>
            <a:r>
              <a:rPr lang="en-GB" sz="1600" dirty="0" smtClean="0"/>
              <a:t>For strings:</a:t>
            </a:r>
          </a:p>
          <a:p>
            <a:r>
              <a:rPr lang="en-GB" sz="1600" dirty="0" smtClean="0"/>
              <a:t>{0:10} means, in the first column, allow for 10 characters.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4901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58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Converting between</a:t>
            </a:r>
            <a:br>
              <a:rPr lang="en-GB" dirty="0" smtClean="0"/>
            </a:br>
            <a:r>
              <a:rPr lang="en-GB" dirty="0" smtClean="0"/>
              <a:t>Strings and Lists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2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dirty="0"/>
              <a:t>S</a:t>
            </a:r>
            <a:r>
              <a:rPr lang="en-GB" sz="2800" dirty="0" smtClean="0"/>
              <a:t>plit a string into a number of items on a list</a:t>
            </a:r>
            <a:endParaRPr lang="en-GB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64" y="1988840"/>
            <a:ext cx="8474495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6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dirty="0"/>
              <a:t>Split a string into </a:t>
            </a:r>
            <a:r>
              <a:rPr lang="en-GB" sz="2800" dirty="0" smtClean="0"/>
              <a:t>2 </a:t>
            </a:r>
            <a:r>
              <a:rPr lang="en-GB" sz="2800" dirty="0"/>
              <a:t>items on a </a:t>
            </a:r>
            <a:r>
              <a:rPr lang="en-GB" sz="2800" dirty="0" smtClean="0"/>
              <a:t>list around a specific letter</a:t>
            </a:r>
            <a:endParaRPr lang="en-GB" sz="28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060848"/>
            <a:ext cx="7819363" cy="3312368"/>
          </a:xfrm>
        </p:spPr>
      </p:pic>
    </p:spTree>
    <p:extLst>
      <p:ext uri="{BB962C8B-B14F-4D97-AF65-F5344CB8AC3E}">
        <p14:creationId xmlns:p14="http://schemas.microsoft.com/office/powerpoint/2010/main" val="36437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Displaying only parts of a String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0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4248472"/>
          </a:xfrm>
        </p:spPr>
        <p:txBody>
          <a:bodyPr/>
          <a:lstStyle/>
          <a:p>
            <a:r>
              <a:rPr lang="en-GB" dirty="0" smtClean="0"/>
              <a:t>This presentation </a:t>
            </a:r>
            <a:r>
              <a:rPr lang="en-GB" dirty="0"/>
              <a:t>will take a look at the various methods of manipulating strings, covering things from basic methods to regular expressions in </a:t>
            </a:r>
            <a:r>
              <a:rPr lang="en-GB" dirty="0" smtClean="0"/>
              <a:t>Python.</a:t>
            </a:r>
          </a:p>
          <a:p>
            <a:endParaRPr lang="en-GB" dirty="0" smtClean="0"/>
          </a:p>
          <a:p>
            <a:r>
              <a:rPr lang="en-GB" dirty="0" smtClean="0"/>
              <a:t>String </a:t>
            </a:r>
            <a:r>
              <a:rPr lang="en-GB" dirty="0"/>
              <a:t>manipulation is a skill that every Python programmer should be familiar with.</a:t>
            </a:r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String Methods (String Manipulation)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9550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 smtClean="0"/>
              <a:t>Return the first few letters/numbers/characters of the string from the left</a:t>
            </a:r>
            <a:endParaRPr lang="en-GB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844824"/>
            <a:ext cx="3811680" cy="39650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786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 smtClean="0"/>
              <a:t>Return the last </a:t>
            </a:r>
            <a:r>
              <a:rPr lang="en-GB" sz="2400" dirty="0"/>
              <a:t>few letters/numbers/characters of the string from the </a:t>
            </a:r>
            <a:r>
              <a:rPr lang="en-GB" sz="2400" dirty="0" smtClean="0"/>
              <a:t>right</a:t>
            </a:r>
            <a:endParaRPr lang="en-GB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060848"/>
            <a:ext cx="4325306" cy="40324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55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 smtClean="0"/>
              <a:t>Return a certain number of letters/numbers/characters within the string </a:t>
            </a:r>
            <a:endParaRPr lang="en-GB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527" y="1844824"/>
            <a:ext cx="4537634" cy="42484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047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Other Useful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85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20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600" dirty="0" smtClean="0"/>
              <a:t>Replace letters and words in a string</a:t>
            </a:r>
            <a:endParaRPr lang="en-GB" sz="36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106166" cy="3600400"/>
          </a:xfrm>
        </p:spPr>
      </p:pic>
    </p:spTree>
    <p:extLst>
      <p:ext uri="{BB962C8B-B14F-4D97-AF65-F5344CB8AC3E}">
        <p14:creationId xmlns:p14="http://schemas.microsoft.com/office/powerpoint/2010/main" val="250263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341784"/>
            <a:ext cx="8229600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dirty="0" smtClean="0"/>
              <a:t>Count how many times a character appears in a string</a:t>
            </a:r>
            <a:endParaRPr lang="en-GB" sz="28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72816"/>
            <a:ext cx="5661318" cy="3024336"/>
          </a:xfr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499992" y="3263986"/>
            <a:ext cx="5998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 smtClean="0"/>
              <a:t>Or</a:t>
            </a:r>
            <a:endParaRPr lang="en-GB" sz="32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185982"/>
            <a:ext cx="5504773" cy="229627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619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396" y="464297"/>
            <a:ext cx="8229600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dirty="0" smtClean="0"/>
              <a:t>Find the location of a character in a string</a:t>
            </a:r>
            <a:endParaRPr lang="en-GB" sz="28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750" y="4149080"/>
            <a:ext cx="5168246" cy="2316301"/>
          </a:xfrm>
          <a:ln>
            <a:solidFill>
              <a:schemeClr val="tx1"/>
            </a:solidFill>
          </a:ln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88528"/>
            <a:ext cx="5413226" cy="22769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043942" y="3481979"/>
            <a:ext cx="5998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 smtClean="0"/>
              <a:t>Or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655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most basic way to manipulate strings is through the methods that are built into </a:t>
            </a:r>
            <a:r>
              <a:rPr lang="en-GB" dirty="0" smtClean="0"/>
              <a:t>Python.</a:t>
            </a:r>
          </a:p>
          <a:p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can perform a number of tasks on strings through these methods.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String Methods (String Manipulation)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2131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6419056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100" b="1" i="1" dirty="0" smtClean="0"/>
              <a:t>We can perform:</a:t>
            </a:r>
          </a:p>
          <a:p>
            <a:pPr>
              <a:buNone/>
            </a:pPr>
            <a:endParaRPr lang="en-GB" sz="400" b="1" dirty="0" smtClean="0"/>
          </a:p>
          <a:p>
            <a:pPr>
              <a:buNone/>
            </a:pPr>
            <a:r>
              <a:rPr lang="en-GB" sz="1100" b="1" dirty="0" smtClean="0"/>
              <a:t>String Checks:</a:t>
            </a:r>
          </a:p>
          <a:p>
            <a:pPr>
              <a:buNone/>
            </a:pPr>
            <a:r>
              <a:rPr lang="en-GB" sz="1100" dirty="0"/>
              <a:t>	</a:t>
            </a:r>
            <a:r>
              <a:rPr lang="en-GB" sz="1100" dirty="0" smtClean="0"/>
              <a:t>- Find the length of a string</a:t>
            </a:r>
          </a:p>
          <a:p>
            <a:pPr>
              <a:buNone/>
            </a:pPr>
            <a:r>
              <a:rPr lang="en-GB" sz="1100" dirty="0"/>
              <a:t>	</a:t>
            </a:r>
            <a:r>
              <a:rPr lang="en-GB" sz="1100" dirty="0" smtClean="0"/>
              <a:t>- Find </a:t>
            </a:r>
            <a:r>
              <a:rPr lang="en-GB" sz="1100" dirty="0"/>
              <a:t>out if a string is all in uppercase</a:t>
            </a:r>
          </a:p>
          <a:p>
            <a:pPr>
              <a:buNone/>
            </a:pPr>
            <a:r>
              <a:rPr lang="en-GB" sz="1100" dirty="0"/>
              <a:t>	- find out if a string is all in lowercase</a:t>
            </a:r>
          </a:p>
          <a:p>
            <a:pPr>
              <a:buNone/>
            </a:pPr>
            <a:r>
              <a:rPr lang="en-GB" sz="1100" dirty="0"/>
              <a:t>	- find out if a string’s words all start with capitals letters</a:t>
            </a:r>
          </a:p>
          <a:p>
            <a:pPr>
              <a:buNone/>
            </a:pPr>
            <a:r>
              <a:rPr lang="en-GB" sz="1100" dirty="0"/>
              <a:t>	- Check whether a string is alphanumeric(contains both letters and numbers)</a:t>
            </a:r>
          </a:p>
          <a:p>
            <a:pPr>
              <a:buNone/>
            </a:pPr>
            <a:r>
              <a:rPr lang="en-GB" sz="1100" dirty="0"/>
              <a:t>	- Check whether a string contains only numbers</a:t>
            </a:r>
          </a:p>
          <a:p>
            <a:pPr>
              <a:buNone/>
            </a:pPr>
            <a:r>
              <a:rPr lang="en-GB" sz="1100" dirty="0"/>
              <a:t>	- Check whether a string contains only letters</a:t>
            </a:r>
          </a:p>
          <a:p>
            <a:pPr>
              <a:buNone/>
            </a:pPr>
            <a:r>
              <a:rPr lang="en-GB" sz="1100" dirty="0"/>
              <a:t>	- Check whether a string only contains spaces</a:t>
            </a:r>
          </a:p>
          <a:p>
            <a:pPr>
              <a:buNone/>
            </a:pPr>
            <a:r>
              <a:rPr lang="en-GB" sz="1100" dirty="0" smtClean="0"/>
              <a:t>	</a:t>
            </a:r>
            <a:r>
              <a:rPr lang="en-GB" sz="1100" dirty="0"/>
              <a:t>- </a:t>
            </a:r>
            <a:r>
              <a:rPr lang="en-GB" sz="1100" dirty="0" smtClean="0"/>
              <a:t>Find </a:t>
            </a:r>
            <a:r>
              <a:rPr lang="en-GB" sz="1100" dirty="0"/>
              <a:t>the location of a character in a </a:t>
            </a:r>
            <a:r>
              <a:rPr lang="en-GB" sz="1100" dirty="0" smtClean="0"/>
              <a:t>string</a:t>
            </a:r>
          </a:p>
          <a:p>
            <a:pPr>
              <a:buNone/>
            </a:pPr>
            <a:r>
              <a:rPr lang="en-GB" sz="1100" dirty="0"/>
              <a:t>	</a:t>
            </a:r>
            <a:r>
              <a:rPr lang="en-GB" sz="1100" dirty="0" smtClean="0"/>
              <a:t>- </a:t>
            </a:r>
            <a:r>
              <a:rPr lang="en-GB" sz="1100" dirty="0"/>
              <a:t>Count how many times a character appears in a string</a:t>
            </a:r>
          </a:p>
          <a:p>
            <a:pPr>
              <a:buNone/>
            </a:pPr>
            <a:endParaRPr lang="en-GB" sz="400" dirty="0" smtClean="0"/>
          </a:p>
          <a:p>
            <a:pPr>
              <a:buNone/>
            </a:pPr>
            <a:r>
              <a:rPr lang="en-GB" sz="1100" b="1" dirty="0" smtClean="0"/>
              <a:t>String to Lists Conversions:</a:t>
            </a:r>
            <a:r>
              <a:rPr lang="en-GB" sz="1100" dirty="0"/>
              <a:t>	</a:t>
            </a:r>
            <a:endParaRPr lang="en-GB" sz="1100" dirty="0" smtClean="0"/>
          </a:p>
          <a:p>
            <a:pPr>
              <a:buNone/>
            </a:pPr>
            <a:r>
              <a:rPr lang="en-GB" sz="1100" dirty="0"/>
              <a:t>	</a:t>
            </a:r>
            <a:r>
              <a:rPr lang="en-GB" sz="1100" dirty="0" smtClean="0"/>
              <a:t>- </a:t>
            </a:r>
            <a:r>
              <a:rPr lang="en-GB" sz="1100" dirty="0"/>
              <a:t>Split a string into a number of items on a </a:t>
            </a:r>
            <a:r>
              <a:rPr lang="en-GB" sz="1100" dirty="0" smtClean="0"/>
              <a:t>list</a:t>
            </a:r>
          </a:p>
          <a:p>
            <a:pPr>
              <a:buNone/>
            </a:pPr>
            <a:endParaRPr lang="en-GB" sz="11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String Methods (String Manipulation)</a:t>
            </a:r>
            <a:endParaRPr lang="en-GB" sz="3600" dirty="0"/>
          </a:p>
        </p:txBody>
      </p:sp>
      <p:sp>
        <p:nvSpPr>
          <p:cNvPr id="6" name="Rectangle 5"/>
          <p:cNvSpPr/>
          <p:nvPr/>
        </p:nvSpPr>
        <p:spPr>
          <a:xfrm>
            <a:off x="467544" y="4437112"/>
            <a:ext cx="6501513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100" b="1" dirty="0"/>
              <a:t>String Formatting Methods:</a:t>
            </a:r>
          </a:p>
          <a:p>
            <a:pPr>
              <a:buNone/>
            </a:pPr>
            <a:r>
              <a:rPr lang="en-GB" sz="1100" dirty="0"/>
              <a:t>	- Turn a string upper case</a:t>
            </a:r>
          </a:p>
          <a:p>
            <a:pPr>
              <a:buNone/>
            </a:pPr>
            <a:r>
              <a:rPr lang="en-GB" sz="1100" dirty="0"/>
              <a:t>	- Turn a string lower case</a:t>
            </a:r>
          </a:p>
          <a:p>
            <a:pPr>
              <a:buNone/>
            </a:pPr>
            <a:r>
              <a:rPr lang="en-GB" sz="1100" dirty="0"/>
              <a:t>	- Capitalize a string (make first letter capital)</a:t>
            </a:r>
          </a:p>
          <a:p>
            <a:pPr>
              <a:buNone/>
            </a:pPr>
            <a:r>
              <a:rPr lang="en-GB" sz="1100" dirty="0"/>
              <a:t>	- Capitalize each word in a string</a:t>
            </a:r>
          </a:p>
          <a:p>
            <a:pPr>
              <a:buNone/>
            </a:pPr>
            <a:r>
              <a:rPr lang="en-GB" sz="1100" dirty="0"/>
              <a:t>	- Swap the case of each letter in a string around</a:t>
            </a:r>
          </a:p>
          <a:p>
            <a:pPr>
              <a:buNone/>
            </a:pPr>
            <a:r>
              <a:rPr lang="en-GB" sz="1100" dirty="0"/>
              <a:t>	- Add spaces in either side of a string.</a:t>
            </a:r>
          </a:p>
          <a:p>
            <a:pPr>
              <a:buNone/>
            </a:pPr>
            <a:endParaRPr lang="en-GB" sz="1100" dirty="0"/>
          </a:p>
          <a:p>
            <a:pPr>
              <a:buNone/>
            </a:pPr>
            <a:r>
              <a:rPr lang="en-GB" sz="1100" b="1" dirty="0"/>
              <a:t>Other Useful String Methods:</a:t>
            </a:r>
          </a:p>
          <a:p>
            <a:pPr>
              <a:buNone/>
            </a:pPr>
            <a:r>
              <a:rPr lang="en-GB" sz="1100" dirty="0"/>
              <a:t>	- Return the character at a certain position of a string</a:t>
            </a:r>
          </a:p>
          <a:p>
            <a:pPr>
              <a:buNone/>
            </a:pPr>
            <a:r>
              <a:rPr lang="en-GB" sz="1100" dirty="0"/>
              <a:t>	- Replace letters and words in a string</a:t>
            </a:r>
          </a:p>
        </p:txBody>
      </p:sp>
    </p:spTree>
    <p:extLst>
      <p:ext uri="{BB962C8B-B14F-4D97-AF65-F5344CB8AC3E}">
        <p14:creationId xmlns:p14="http://schemas.microsoft.com/office/powerpoint/2010/main" val="252139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Concatenation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65212" y="1285141"/>
            <a:ext cx="8280920" cy="2791931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dirty="0" smtClean="0"/>
              <a:t>This simply means ‘joining’.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We know from before that the ‘+’ operator is used to add numeric data types together.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This operator has a different function when it deals with strings. The ‘+’ sign simply joins together two or more string.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i="1" dirty="0" smtClean="0"/>
              <a:t>Example:</a:t>
            </a:r>
            <a:endParaRPr lang="en-GB" sz="2400" i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341457"/>
            <a:ext cx="4824536" cy="21838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925706" y="3574757"/>
            <a:ext cx="3420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err="1"/>
              <a:t>full_name_no_space</a:t>
            </a:r>
            <a:r>
              <a:rPr lang="en-GB" sz="1200" dirty="0"/>
              <a:t> = </a:t>
            </a:r>
            <a:r>
              <a:rPr lang="en-GB" sz="1200" b="1" dirty="0" err="1"/>
              <a:t>firstname</a:t>
            </a:r>
            <a:r>
              <a:rPr lang="en-GB" sz="1200" b="1" dirty="0"/>
              <a:t> + surname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 err="1"/>
              <a:t>Full_name</a:t>
            </a:r>
            <a:r>
              <a:rPr lang="en-GB" sz="1200" dirty="0"/>
              <a:t> = </a:t>
            </a:r>
            <a:r>
              <a:rPr lang="en-GB" sz="1200" b="1" dirty="0" err="1"/>
              <a:t>firstname</a:t>
            </a:r>
            <a:r>
              <a:rPr lang="en-GB" sz="1200" b="1" dirty="0"/>
              <a:t> + “ ” + surname</a:t>
            </a:r>
          </a:p>
        </p:txBody>
      </p:sp>
    </p:spTree>
    <p:extLst>
      <p:ext uri="{BB962C8B-B14F-4D97-AF65-F5344CB8AC3E}">
        <p14:creationId xmlns:p14="http://schemas.microsoft.com/office/powerpoint/2010/main" val="407829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346646"/>
            <a:ext cx="822960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F</a:t>
            </a:r>
            <a:r>
              <a:rPr lang="en-GB" dirty="0" smtClean="0"/>
              <a:t>ind the length of a string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err="1" smtClean="0"/>
              <a:t>len</a:t>
            </a:r>
            <a:r>
              <a:rPr lang="en-GB" dirty="0" smtClean="0"/>
              <a:t> function: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6157"/>
            <a:ext cx="5321175" cy="28349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584" y="3884389"/>
            <a:ext cx="5048088" cy="22322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417640" y="2925971"/>
            <a:ext cx="599844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3200" dirty="0" smtClean="0"/>
              <a:t>Or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138996" y="1556792"/>
            <a:ext cx="2805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This helps us find the length of a string (how many characters it has – including spaces)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1883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Character of string at position…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from left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 smtClean="0">
                <a:solidFill>
                  <a:srgbClr val="FF0000"/>
                </a:solidFill>
              </a:rPr>
              <a:t>tring[3]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from right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string[-3</a:t>
            </a:r>
            <a:r>
              <a:rPr lang="en-GB" dirty="0">
                <a:solidFill>
                  <a:srgbClr val="FF0000"/>
                </a:solidFill>
              </a:rPr>
              <a:t>]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412776"/>
            <a:ext cx="5112568" cy="25157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202635"/>
            <a:ext cx="5112568" cy="236693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8932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85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Look at each character of string in turn</a:t>
            </a:r>
            <a:endParaRPr lang="en-GB" sz="32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87" y="1628800"/>
            <a:ext cx="803613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582</Words>
  <Application>Microsoft Office PowerPoint</Application>
  <PresentationFormat>On-screen Show (4:3)</PresentationFormat>
  <Paragraphs>110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Century Gothic</vt:lpstr>
      <vt:lpstr>Times New Roman</vt:lpstr>
      <vt:lpstr>Office Theme</vt:lpstr>
      <vt:lpstr>String Methods</vt:lpstr>
      <vt:lpstr>String Methods (String Manipulation)</vt:lpstr>
      <vt:lpstr>String Methods (String Manipulation)</vt:lpstr>
      <vt:lpstr>String Methods (String Manipulation)</vt:lpstr>
      <vt:lpstr>String Methods (String Manipulation)</vt:lpstr>
      <vt:lpstr>Concatenation</vt:lpstr>
      <vt:lpstr>Find the length of a string</vt:lpstr>
      <vt:lpstr>Character of string at position…</vt:lpstr>
      <vt:lpstr>Look at each character of string in turn</vt:lpstr>
      <vt:lpstr>Find out if a string is all in uppercase</vt:lpstr>
      <vt:lpstr>Find out if a string is all in lowercase</vt:lpstr>
      <vt:lpstr>Check whether a string is alphanumeric (contains only letters and numbers) </vt:lpstr>
      <vt:lpstr>Check whether a string contains only letters</vt:lpstr>
      <vt:lpstr>Check whether a string contains only number</vt:lpstr>
      <vt:lpstr>Find out if a string’s words all start with capitals letters</vt:lpstr>
      <vt:lpstr>Check whether a string only contains spaces</vt:lpstr>
      <vt:lpstr>Other useful string manipulation functions</vt:lpstr>
      <vt:lpstr>String Formatting Methods</vt:lpstr>
      <vt:lpstr>Turn a string upper case</vt:lpstr>
      <vt:lpstr>Turn a string lower case</vt:lpstr>
      <vt:lpstr>Capitalise a string (make first letter capital)</vt:lpstr>
      <vt:lpstr>Capitalize each word in a string</vt:lpstr>
      <vt:lpstr>Swap the case of each letter in a string around</vt:lpstr>
      <vt:lpstr>Add spaces to indent or centre strings on screen.</vt:lpstr>
      <vt:lpstr>Pretty Printing</vt:lpstr>
      <vt:lpstr>Converting between Strings and Lists</vt:lpstr>
      <vt:lpstr>Split a string into a number of items on a list</vt:lpstr>
      <vt:lpstr>Split a string into 2 items on a list around a specific letter</vt:lpstr>
      <vt:lpstr>Displaying only parts of a String</vt:lpstr>
      <vt:lpstr>Return the first few letters/numbers/characters of the string from the left</vt:lpstr>
      <vt:lpstr>Return the last few letters/numbers/characters of the string from the right</vt:lpstr>
      <vt:lpstr>Return a certain number of letters/numbers/characters within the string </vt:lpstr>
      <vt:lpstr>Other Useful Methods</vt:lpstr>
      <vt:lpstr>Replace letters and words in a string</vt:lpstr>
      <vt:lpstr>Count how many times a character appears in a string</vt:lpstr>
      <vt:lpstr>Find the location of a character in a string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169</cp:revision>
  <cp:lastPrinted>2016-10-18T07:43:41Z</cp:lastPrinted>
  <dcterms:created xsi:type="dcterms:W3CDTF">2013-09-11T18:04:43Z</dcterms:created>
  <dcterms:modified xsi:type="dcterms:W3CDTF">2017-07-02T10:40:45Z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