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7" r:id="rId5"/>
    <p:sldId id="258" r:id="rId6"/>
    <p:sldId id="305" r:id="rId7"/>
    <p:sldId id="306" r:id="rId8"/>
    <p:sldId id="289" r:id="rId9"/>
    <p:sldId id="277" r:id="rId10"/>
    <p:sldId id="281" r:id="rId11"/>
    <p:sldId id="274" r:id="rId12"/>
    <p:sldId id="275" r:id="rId13"/>
    <p:sldId id="276" r:id="rId14"/>
    <p:sldId id="307" r:id="rId15"/>
    <p:sldId id="283" r:id="rId16"/>
    <p:sldId id="280" r:id="rId17"/>
    <p:sldId id="308" r:id="rId18"/>
    <p:sldId id="261" r:id="rId19"/>
    <p:sldId id="273" r:id="rId20"/>
    <p:sldId id="259" r:id="rId21"/>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Museo 100" panose="02000000000000000000" charset="0"/>
      <p:regular r:id="rId27"/>
    </p:embeddedFont>
    <p:embeddedFont>
      <p:font typeface="Museo 500" panose="02000000000000000000" charset="0"/>
      <p:regular r:id="rId28"/>
    </p:embeddedFont>
    <p:embeddedFont>
      <p:font typeface="Museo 700" panose="02000000000000000000" charset="0"/>
      <p:bold r:id="rId29"/>
    </p:embeddedFont>
    <p:embeddedFont>
      <p:font typeface="Museo 900" panose="02000000000000000000" charset="0"/>
      <p:bold r:id="rId30"/>
    </p:embeddedFont>
    <p:embeddedFont>
      <p:font typeface="Museo900-Regular" panose="02000000000000000000"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69" userDrawn="1">
          <p15:clr>
            <a:srgbClr val="A4A3A4"/>
          </p15:clr>
        </p15:guide>
        <p15:guide id="3" pos="54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77"/>
    <a:srgbClr val="20692A"/>
    <a:srgbClr val="F7F7F7"/>
    <a:srgbClr val="C7462D"/>
    <a:srgbClr val="637075"/>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07EC1-E45C-4508-ACA7-6B7DA791EFA8}" v="1" dt="2018-10-08T14:34:57.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7449" autoAdjust="0"/>
  </p:normalViewPr>
  <p:slideViewPr>
    <p:cSldViewPr snapToGrid="0">
      <p:cViewPr varScale="1">
        <p:scale>
          <a:sx n="109" d="100"/>
          <a:sy n="109" d="100"/>
        </p:scale>
        <p:origin x="1674" y="78"/>
      </p:cViewPr>
      <p:guideLst>
        <p:guide orient="horz" pos="2160"/>
        <p:guide pos="469"/>
        <p:guide pos="547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1671895C-1947-4225-BB97-B21CA9D8892D}"/>
    <pc:docChg chg="undo modSld">
      <pc:chgData name="Emma Berry" userId="2f501676-f483-4083-b29e-a8f9a18288af" providerId="ADAL" clId="{1671895C-1947-4225-BB97-B21CA9D8892D}" dt="2018-10-05T18:01:13.409" v="43" actId="20577"/>
      <pc:docMkLst>
        <pc:docMk/>
      </pc:docMkLst>
      <pc:sldChg chg="modSp">
        <pc:chgData name="Emma Berry" userId="2f501676-f483-4083-b29e-a8f9a18288af" providerId="ADAL" clId="{1671895C-1947-4225-BB97-B21CA9D8892D}" dt="2018-10-05T17:47:42.406" v="0" actId="20577"/>
        <pc:sldMkLst>
          <pc:docMk/>
          <pc:sldMk cId="4135027854" sldId="258"/>
        </pc:sldMkLst>
        <pc:spChg chg="mod">
          <ac:chgData name="Emma Berry" userId="2f501676-f483-4083-b29e-a8f9a18288af" providerId="ADAL" clId="{1671895C-1947-4225-BB97-B21CA9D8892D}" dt="2018-10-05T17:47:42.406" v="0" actId="20577"/>
          <ac:spMkLst>
            <pc:docMk/>
            <pc:sldMk cId="4135027854" sldId="258"/>
            <ac:spMk id="2" creationId="{00000000-0000-0000-0000-000000000000}"/>
          </ac:spMkLst>
        </pc:spChg>
      </pc:sldChg>
      <pc:sldChg chg="modSp">
        <pc:chgData name="Emma Berry" userId="2f501676-f483-4083-b29e-a8f9a18288af" providerId="ADAL" clId="{1671895C-1947-4225-BB97-B21CA9D8892D}" dt="2018-10-05T18:01:13.409" v="43" actId="20577"/>
        <pc:sldMkLst>
          <pc:docMk/>
          <pc:sldMk cId="3588241094" sldId="277"/>
        </pc:sldMkLst>
        <pc:spChg chg="mod">
          <ac:chgData name="Emma Berry" userId="2f501676-f483-4083-b29e-a8f9a18288af" providerId="ADAL" clId="{1671895C-1947-4225-BB97-B21CA9D8892D}" dt="2018-10-05T18:01:13.409" v="43" actId="20577"/>
          <ac:spMkLst>
            <pc:docMk/>
            <pc:sldMk cId="3588241094" sldId="277"/>
            <ac:spMk id="3" creationId="{00000000-0000-0000-0000-000000000000}"/>
          </ac:spMkLst>
        </pc:spChg>
      </pc:sldChg>
      <pc:sldChg chg="modSp">
        <pc:chgData name="Emma Berry" userId="2f501676-f483-4083-b29e-a8f9a18288af" providerId="ADAL" clId="{1671895C-1947-4225-BB97-B21CA9D8892D}" dt="2018-10-05T18:00:09.419" v="12" actId="20577"/>
        <pc:sldMkLst>
          <pc:docMk/>
          <pc:sldMk cId="3561727295" sldId="289"/>
        </pc:sldMkLst>
        <pc:spChg chg="mod">
          <ac:chgData name="Emma Berry" userId="2f501676-f483-4083-b29e-a8f9a18288af" providerId="ADAL" clId="{1671895C-1947-4225-BB97-B21CA9D8892D}" dt="2018-10-05T18:00:09.419" v="12" actId="20577"/>
          <ac:spMkLst>
            <pc:docMk/>
            <pc:sldMk cId="3561727295" sldId="289"/>
            <ac:spMk id="3" creationId="{BB799E83-1C58-4E5F-85F2-976E2D8FF6E0}"/>
          </ac:spMkLst>
        </pc:spChg>
      </pc:sldChg>
    </pc:docChg>
  </pc:docChgLst>
  <pc:docChgLst>
    <pc:chgData name="Rob Heathcote" userId="62419938-1f1d-43ca-9327-cfd6c1894440" providerId="ADAL" clId="{61F893DA-7ECA-40A4-9BCD-E268F10D8DF0}"/>
    <pc:docChg chg="undo modSld">
      <pc:chgData name="Rob Heathcote" userId="62419938-1f1d-43ca-9327-cfd6c1894440" providerId="ADAL" clId="{61F893DA-7ECA-40A4-9BCD-E268F10D8DF0}" dt="2018-10-09T11:45:56.773" v="40" actId="1076"/>
      <pc:docMkLst>
        <pc:docMk/>
      </pc:docMkLst>
      <pc:sldChg chg="modSp">
        <pc:chgData name="Rob Heathcote" userId="62419938-1f1d-43ca-9327-cfd6c1894440" providerId="ADAL" clId="{61F893DA-7ECA-40A4-9BCD-E268F10D8DF0}" dt="2018-10-09T11:43:51.655" v="2" actId="113"/>
        <pc:sldMkLst>
          <pc:docMk/>
          <pc:sldMk cId="2819996977" sldId="257"/>
        </pc:sldMkLst>
        <pc:spChg chg="mod">
          <ac:chgData name="Rob Heathcote" userId="62419938-1f1d-43ca-9327-cfd6c1894440" providerId="ADAL" clId="{61F893DA-7ECA-40A4-9BCD-E268F10D8DF0}" dt="2018-10-09T11:43:51.655" v="2" actId="113"/>
          <ac:spMkLst>
            <pc:docMk/>
            <pc:sldMk cId="2819996977" sldId="257"/>
            <ac:spMk id="9" creationId="{9B940526-E652-49E9-80CD-519D5A66C408}"/>
          </ac:spMkLst>
        </pc:spChg>
      </pc:sldChg>
      <pc:sldChg chg="modSp">
        <pc:chgData name="Rob Heathcote" userId="62419938-1f1d-43ca-9327-cfd6c1894440" providerId="ADAL" clId="{61F893DA-7ECA-40A4-9BCD-E268F10D8DF0}" dt="2018-10-09T11:45:56.773" v="40" actId="1076"/>
        <pc:sldMkLst>
          <pc:docMk/>
          <pc:sldMk cId="1716663896" sldId="261"/>
        </pc:sldMkLst>
        <pc:picChg chg="mod">
          <ac:chgData name="Rob Heathcote" userId="62419938-1f1d-43ca-9327-cfd6c1894440" providerId="ADAL" clId="{61F893DA-7ECA-40A4-9BCD-E268F10D8DF0}" dt="2018-10-09T11:45:56.773" v="40" actId="1076"/>
          <ac:picMkLst>
            <pc:docMk/>
            <pc:sldMk cId="1716663896" sldId="261"/>
            <ac:picMk id="6" creationId="{596BD970-8293-4705-B832-87DBA6BAA863}"/>
          </ac:picMkLst>
        </pc:picChg>
      </pc:sldChg>
      <pc:sldChg chg="modSp">
        <pc:chgData name="Rob Heathcote" userId="62419938-1f1d-43ca-9327-cfd6c1894440" providerId="ADAL" clId="{61F893DA-7ECA-40A4-9BCD-E268F10D8DF0}" dt="2018-10-09T11:44:47.161" v="36" actId="1036"/>
        <pc:sldMkLst>
          <pc:docMk/>
          <pc:sldMk cId="2899961795" sldId="275"/>
        </pc:sldMkLst>
        <pc:picChg chg="mod">
          <ac:chgData name="Rob Heathcote" userId="62419938-1f1d-43ca-9327-cfd6c1894440" providerId="ADAL" clId="{61F893DA-7ECA-40A4-9BCD-E268F10D8DF0}" dt="2018-10-09T11:44:47.161" v="36" actId="1036"/>
          <ac:picMkLst>
            <pc:docMk/>
            <pc:sldMk cId="2899961795" sldId="275"/>
            <ac:picMk id="5" creationId="{AD43957E-E023-47AA-A553-F2544C2D9882}"/>
          </ac:picMkLst>
        </pc:picChg>
      </pc:sldChg>
      <pc:sldChg chg="modSp">
        <pc:chgData name="Rob Heathcote" userId="62419938-1f1d-43ca-9327-cfd6c1894440" providerId="ADAL" clId="{61F893DA-7ECA-40A4-9BCD-E268F10D8DF0}" dt="2018-10-09T11:45:49.674" v="39" actId="1076"/>
        <pc:sldMkLst>
          <pc:docMk/>
          <pc:sldMk cId="1094338515" sldId="280"/>
        </pc:sldMkLst>
        <pc:picChg chg="mod">
          <ac:chgData name="Rob Heathcote" userId="62419938-1f1d-43ca-9327-cfd6c1894440" providerId="ADAL" clId="{61F893DA-7ECA-40A4-9BCD-E268F10D8DF0}" dt="2018-10-09T11:45:49.674" v="39" actId="1076"/>
          <ac:picMkLst>
            <pc:docMk/>
            <pc:sldMk cId="1094338515" sldId="280"/>
            <ac:picMk id="5" creationId="{94FAB6A2-557B-470E-BAF4-44D9C4600C37}"/>
          </ac:picMkLst>
        </pc:picChg>
      </pc:sldChg>
      <pc:sldChg chg="modSp">
        <pc:chgData name="Rob Heathcote" userId="62419938-1f1d-43ca-9327-cfd6c1894440" providerId="ADAL" clId="{61F893DA-7ECA-40A4-9BCD-E268F10D8DF0}" dt="2018-10-09T11:45:15.911" v="37" actId="20577"/>
        <pc:sldMkLst>
          <pc:docMk/>
          <pc:sldMk cId="1197059419" sldId="283"/>
        </pc:sldMkLst>
        <pc:spChg chg="mod">
          <ac:chgData name="Rob Heathcote" userId="62419938-1f1d-43ca-9327-cfd6c1894440" providerId="ADAL" clId="{61F893DA-7ECA-40A4-9BCD-E268F10D8DF0}" dt="2018-10-09T11:45:15.911" v="37" actId="20577"/>
          <ac:spMkLst>
            <pc:docMk/>
            <pc:sldMk cId="1197059419" sldId="283"/>
            <ac:spMk id="3" creationId="{00000000-0000-0000-0000-000000000000}"/>
          </ac:spMkLst>
        </pc:spChg>
      </pc:sldChg>
      <pc:sldChg chg="modSp">
        <pc:chgData name="Rob Heathcote" userId="62419938-1f1d-43ca-9327-cfd6c1894440" providerId="ADAL" clId="{61F893DA-7ECA-40A4-9BCD-E268F10D8DF0}" dt="2018-10-09T11:44:17.695" v="17" actId="207"/>
        <pc:sldMkLst>
          <pc:docMk/>
          <pc:sldMk cId="4155050356" sldId="306"/>
        </pc:sldMkLst>
        <pc:spChg chg="mod">
          <ac:chgData name="Rob Heathcote" userId="62419938-1f1d-43ca-9327-cfd6c1894440" providerId="ADAL" clId="{61F893DA-7ECA-40A4-9BCD-E268F10D8DF0}" dt="2018-10-09T11:44:17.695" v="17" actId="207"/>
          <ac:spMkLst>
            <pc:docMk/>
            <pc:sldMk cId="4155050356" sldId="306"/>
            <ac:spMk id="3" creationId="{702B85C7-3252-45E3-94A1-7C23021CB7D7}"/>
          </ac:spMkLst>
        </pc:spChg>
      </pc:sldChg>
    </pc:docChg>
  </pc:docChgLst>
  <pc:docChgLst>
    <pc:chgData name="Mike Ross" userId="7954c944-6085-4b08-be0b-82a8f61afa5b" providerId="ADAL" clId="{31E26140-3B25-49BC-83B0-07DC289CA3CD}"/>
    <pc:docChg chg="undo redo custSel addSld delSld modSld sldOrd">
      <pc:chgData name="Mike Ross" userId="7954c944-6085-4b08-be0b-82a8f61afa5b" providerId="ADAL" clId="{31E26140-3B25-49BC-83B0-07DC289CA3CD}" dt="2018-10-05T15:44:50.299" v="5436" actId="1076"/>
      <pc:docMkLst>
        <pc:docMk/>
      </pc:docMkLst>
      <pc:sldChg chg="modSp">
        <pc:chgData name="Mike Ross" userId="7954c944-6085-4b08-be0b-82a8f61afa5b" providerId="ADAL" clId="{31E26140-3B25-49BC-83B0-07DC289CA3CD}" dt="2018-10-01T10:55:32.746" v="5224" actId="20577"/>
        <pc:sldMkLst>
          <pc:docMk/>
          <pc:sldMk cId="2819996977" sldId="257"/>
        </pc:sldMkLst>
        <pc:spChg chg="mod">
          <ac:chgData name="Mike Ross" userId="7954c944-6085-4b08-be0b-82a8f61afa5b" providerId="ADAL" clId="{31E26140-3B25-49BC-83B0-07DC289CA3CD}" dt="2018-10-01T10:55:32.746" v="5224" actId="20577"/>
          <ac:spMkLst>
            <pc:docMk/>
            <pc:sldMk cId="2819996977" sldId="257"/>
            <ac:spMk id="9" creationId="{9B940526-E652-49E9-80CD-519D5A66C408}"/>
          </ac:spMkLst>
        </pc:spChg>
      </pc:sldChg>
      <pc:sldChg chg="addSp delSp modSp">
        <pc:chgData name="Mike Ross" userId="7954c944-6085-4b08-be0b-82a8f61afa5b" providerId="ADAL" clId="{31E26140-3B25-49BC-83B0-07DC289CA3CD}" dt="2018-10-05T14:15:56.938" v="5406" actId="478"/>
        <pc:sldMkLst>
          <pc:docMk/>
          <pc:sldMk cId="4135027854" sldId="258"/>
        </pc:sldMkLst>
        <pc:spChg chg="mod">
          <ac:chgData name="Mike Ross" userId="7954c944-6085-4b08-be0b-82a8f61afa5b" providerId="ADAL" clId="{31E26140-3B25-49BC-83B0-07DC289CA3CD}" dt="2018-10-03T13:55:27.900" v="5308" actId="313"/>
          <ac:spMkLst>
            <pc:docMk/>
            <pc:sldMk cId="4135027854" sldId="258"/>
            <ac:spMk id="2" creationId="{00000000-0000-0000-0000-000000000000}"/>
          </ac:spMkLst>
        </pc:spChg>
        <pc:picChg chg="add del mod">
          <ac:chgData name="Mike Ross" userId="7954c944-6085-4b08-be0b-82a8f61afa5b" providerId="ADAL" clId="{31E26140-3B25-49BC-83B0-07DC289CA3CD}" dt="2018-10-05T14:15:56.938" v="5406" actId="478"/>
          <ac:picMkLst>
            <pc:docMk/>
            <pc:sldMk cId="4135027854" sldId="258"/>
            <ac:picMk id="4" creationId="{911477BB-5E92-46DB-9474-84365A5A9B78}"/>
          </ac:picMkLst>
        </pc:picChg>
        <pc:picChg chg="add del mod">
          <ac:chgData name="Mike Ross" userId="7954c944-6085-4b08-be0b-82a8f61afa5b" providerId="ADAL" clId="{31E26140-3B25-49BC-83B0-07DC289CA3CD}" dt="2018-10-05T14:15:55.303" v="5405" actId="478"/>
          <ac:picMkLst>
            <pc:docMk/>
            <pc:sldMk cId="4135027854" sldId="258"/>
            <ac:picMk id="5" creationId="{426319B5-9251-40D5-B631-C6EC8699F2E8}"/>
          </ac:picMkLst>
        </pc:picChg>
      </pc:sldChg>
      <pc:sldChg chg="addSp delSp modSp add del">
        <pc:chgData name="Mike Ross" userId="7954c944-6085-4b08-be0b-82a8f61afa5b" providerId="ADAL" clId="{31E26140-3B25-49BC-83B0-07DC289CA3CD}" dt="2018-10-05T11:53:16.852" v="5403" actId="14100"/>
        <pc:sldMkLst>
          <pc:docMk/>
          <pc:sldMk cId="1716663896" sldId="261"/>
        </pc:sldMkLst>
        <pc:spChg chg="mod">
          <ac:chgData name="Mike Ross" userId="7954c944-6085-4b08-be0b-82a8f61afa5b" providerId="ADAL" clId="{31E26140-3B25-49BC-83B0-07DC289CA3CD}" dt="2018-09-24T17:32:26.599" v="3744" actId="6549"/>
          <ac:spMkLst>
            <pc:docMk/>
            <pc:sldMk cId="1716663896" sldId="261"/>
            <ac:spMk id="2" creationId="{00000000-0000-0000-0000-000000000000}"/>
          </ac:spMkLst>
        </pc:spChg>
        <pc:spChg chg="mod">
          <ac:chgData name="Mike Ross" userId="7954c944-6085-4b08-be0b-82a8f61afa5b" providerId="ADAL" clId="{31E26140-3B25-49BC-83B0-07DC289CA3CD}" dt="2018-10-05T11:53:08.222" v="5402" actId="6549"/>
          <ac:spMkLst>
            <pc:docMk/>
            <pc:sldMk cId="1716663896" sldId="261"/>
            <ac:spMk id="3" creationId="{00000000-0000-0000-0000-000000000000}"/>
          </ac:spMkLst>
        </pc:spChg>
        <pc:spChg chg="del">
          <ac:chgData name="Mike Ross" userId="7954c944-6085-4b08-be0b-82a8f61afa5b" providerId="ADAL" clId="{31E26140-3B25-49BC-83B0-07DC289CA3CD}" dt="2018-09-24T15:40:42.105" v="2255" actId="478"/>
          <ac:spMkLst>
            <pc:docMk/>
            <pc:sldMk cId="1716663896" sldId="261"/>
            <ac:spMk id="4" creationId="{00000000-0000-0000-0000-000000000000}"/>
          </ac:spMkLst>
        </pc:spChg>
        <pc:spChg chg="add del mod">
          <ac:chgData name="Mike Ross" userId="7954c944-6085-4b08-be0b-82a8f61afa5b" providerId="ADAL" clId="{31E26140-3B25-49BC-83B0-07DC289CA3CD}" dt="2018-10-05T11:52:32.613" v="5396" actId="478"/>
          <ac:spMkLst>
            <pc:docMk/>
            <pc:sldMk cId="1716663896" sldId="261"/>
            <ac:spMk id="5" creationId="{7BC839BC-EBDC-4D5D-82D5-313054BEFB43}"/>
          </ac:spMkLst>
        </pc:spChg>
        <pc:spChg chg="add del mod">
          <ac:chgData name="Mike Ross" userId="7954c944-6085-4b08-be0b-82a8f61afa5b" providerId="ADAL" clId="{31E26140-3B25-49BC-83B0-07DC289CA3CD}" dt="2018-09-24T17:34:53.143" v="3870" actId="14100"/>
          <ac:spMkLst>
            <pc:docMk/>
            <pc:sldMk cId="1716663896" sldId="261"/>
            <ac:spMk id="6" creationId="{8C10FCAA-A7F0-4395-A1B3-38532607960A}"/>
          </ac:spMkLst>
        </pc:spChg>
        <pc:spChg chg="add del mod">
          <ac:chgData name="Mike Ross" userId="7954c944-6085-4b08-be0b-82a8f61afa5b" providerId="ADAL" clId="{31E26140-3B25-49BC-83B0-07DC289CA3CD}" dt="2018-09-24T17:34:53.143" v="3870" actId="14100"/>
          <ac:spMkLst>
            <pc:docMk/>
            <pc:sldMk cId="1716663896" sldId="261"/>
            <ac:spMk id="7" creationId="{99DEB22A-0DE1-48C3-971F-31F93B00F1F1}"/>
          </ac:spMkLst>
        </pc:spChg>
        <pc:picChg chg="add mod">
          <ac:chgData name="Mike Ross" userId="7954c944-6085-4b08-be0b-82a8f61afa5b" providerId="ADAL" clId="{31E26140-3B25-49BC-83B0-07DC289CA3CD}" dt="2018-10-05T11:53:16.852" v="5403" actId="14100"/>
          <ac:picMkLst>
            <pc:docMk/>
            <pc:sldMk cId="1716663896" sldId="261"/>
            <ac:picMk id="6" creationId="{596BD970-8293-4705-B832-87DBA6BAA863}"/>
          </ac:picMkLst>
        </pc:picChg>
        <pc:picChg chg="del mod">
          <ac:chgData name="Mike Ross" userId="7954c944-6085-4b08-be0b-82a8f61afa5b" providerId="ADAL" clId="{31E26140-3B25-49BC-83B0-07DC289CA3CD}" dt="2018-09-24T15:41:06.514" v="2258" actId="478"/>
          <ac:picMkLst>
            <pc:docMk/>
            <pc:sldMk cId="1716663896" sldId="261"/>
            <ac:picMk id="3074" creationId="{00000000-0000-0000-0000-000000000000}"/>
          </ac:picMkLst>
        </pc:picChg>
        <pc:picChg chg="del">
          <ac:chgData name="Mike Ross" userId="7954c944-6085-4b08-be0b-82a8f61afa5b" providerId="ADAL" clId="{31E26140-3B25-49BC-83B0-07DC289CA3CD}" dt="2018-09-24T16:31:17.405" v="2274" actId="478"/>
          <ac:picMkLst>
            <pc:docMk/>
            <pc:sldMk cId="1716663896" sldId="261"/>
            <ac:picMk id="5122" creationId="{00000000-0000-0000-0000-000000000000}"/>
          </ac:picMkLst>
        </pc:picChg>
        <pc:picChg chg="add del mod ord">
          <ac:chgData name="Mike Ross" userId="7954c944-6085-4b08-be0b-82a8f61afa5b" providerId="ADAL" clId="{31E26140-3B25-49BC-83B0-07DC289CA3CD}" dt="2018-10-05T11:51:38.269" v="5389" actId="478"/>
          <ac:picMkLst>
            <pc:docMk/>
            <pc:sldMk cId="1716663896" sldId="261"/>
            <ac:picMk id="10242" creationId="{0DE958A7-E74D-4928-93AA-0A26AFE55FAA}"/>
          </ac:picMkLst>
        </pc:picChg>
        <pc:picChg chg="add del">
          <ac:chgData name="Mike Ross" userId="7954c944-6085-4b08-be0b-82a8f61afa5b" providerId="ADAL" clId="{31E26140-3B25-49BC-83B0-07DC289CA3CD}" dt="2018-09-24T17:30:58.541" v="3723" actId="14100"/>
          <ac:picMkLst>
            <pc:docMk/>
            <pc:sldMk cId="1716663896" sldId="261"/>
            <ac:picMk id="10244" creationId="{49A5AC71-67EA-4FD9-BCC7-0A3EBEC0E337}"/>
          </ac:picMkLst>
        </pc:picChg>
        <pc:picChg chg="add del mod">
          <ac:chgData name="Mike Ross" userId="7954c944-6085-4b08-be0b-82a8f61afa5b" providerId="ADAL" clId="{31E26140-3B25-49BC-83B0-07DC289CA3CD}" dt="2018-09-24T17:31:11.872" v="3728" actId="14100"/>
          <ac:picMkLst>
            <pc:docMk/>
            <pc:sldMk cId="1716663896" sldId="261"/>
            <ac:picMk id="10246" creationId="{9915E179-059F-4D60-97AD-C890447E15F5}"/>
          </ac:picMkLst>
        </pc:picChg>
        <pc:picChg chg="add mod modCrop">
          <ac:chgData name="Mike Ross" userId="7954c944-6085-4b08-be0b-82a8f61afa5b" providerId="ADAL" clId="{31E26140-3B25-49BC-83B0-07DC289CA3CD}" dt="2018-09-24T17:32:49.726" v="3750" actId="1076"/>
          <ac:picMkLst>
            <pc:docMk/>
            <pc:sldMk cId="1716663896" sldId="261"/>
            <ac:picMk id="10248" creationId="{2BE6D876-DF10-4DF7-80F5-E5D431B010AA}"/>
          </ac:picMkLst>
        </pc:picChg>
        <pc:picChg chg="add del mod">
          <ac:chgData name="Mike Ross" userId="7954c944-6085-4b08-be0b-82a8f61afa5b" providerId="ADAL" clId="{31E26140-3B25-49BC-83B0-07DC289CA3CD}" dt="2018-09-27T16:02:39.499" v="4751" actId="14100"/>
          <ac:picMkLst>
            <pc:docMk/>
            <pc:sldMk cId="1716663896" sldId="261"/>
            <ac:picMk id="10250" creationId="{73DD5016-1B5A-455E-8E50-11F59840BEA7}"/>
          </ac:picMkLst>
        </pc:picChg>
      </pc:sldChg>
      <pc:sldChg chg="addSp delSp modSp">
        <pc:chgData name="Mike Ross" userId="7954c944-6085-4b08-be0b-82a8f61afa5b" providerId="ADAL" clId="{31E26140-3B25-49BC-83B0-07DC289CA3CD}" dt="2018-10-05T11:59:26.561" v="5404" actId="20577"/>
        <pc:sldMkLst>
          <pc:docMk/>
          <pc:sldMk cId="3604877622" sldId="273"/>
        </pc:sldMkLst>
        <pc:spChg chg="mod">
          <ac:chgData name="Mike Ross" userId="7954c944-6085-4b08-be0b-82a8f61afa5b" providerId="ADAL" clId="{31E26140-3B25-49BC-83B0-07DC289CA3CD}" dt="2018-10-05T11:59:26.561" v="5404" actId="20577"/>
          <ac:spMkLst>
            <pc:docMk/>
            <pc:sldMk cId="3604877622" sldId="273"/>
            <ac:spMk id="3" creationId="{00000000-0000-0000-0000-000000000000}"/>
          </ac:spMkLst>
        </pc:spChg>
        <pc:spChg chg="add del mod">
          <ac:chgData name="Mike Ross" userId="7954c944-6085-4b08-be0b-82a8f61afa5b" providerId="ADAL" clId="{31E26140-3B25-49BC-83B0-07DC289CA3CD}" dt="2018-09-25T10:49:52.842" v="4151" actId="20577"/>
          <ac:spMkLst>
            <pc:docMk/>
            <pc:sldMk cId="3604877622" sldId="273"/>
            <ac:spMk id="4" creationId="{70C6356E-E5E9-4D7E-A4DA-BA13814DAD0B}"/>
          </ac:spMkLst>
        </pc:spChg>
        <pc:spChg chg="add del mod">
          <ac:chgData name="Mike Ross" userId="7954c944-6085-4b08-be0b-82a8f61afa5b" providerId="ADAL" clId="{31E26140-3B25-49BC-83B0-07DC289CA3CD}" dt="2018-09-25T10:49:52.842" v="4151" actId="20577"/>
          <ac:spMkLst>
            <pc:docMk/>
            <pc:sldMk cId="3604877622" sldId="273"/>
            <ac:spMk id="5" creationId="{4C8DE2A4-3BD9-4E71-B4AE-51A832C47E91}"/>
          </ac:spMkLst>
        </pc:spChg>
        <pc:spChg chg="add del mod">
          <ac:chgData name="Mike Ross" userId="7954c944-6085-4b08-be0b-82a8f61afa5b" providerId="ADAL" clId="{31E26140-3B25-49BC-83B0-07DC289CA3CD}" dt="2018-09-25T10:50:20.130" v="4156" actId="20577"/>
          <ac:spMkLst>
            <pc:docMk/>
            <pc:sldMk cId="3604877622" sldId="273"/>
            <ac:spMk id="6" creationId="{4787689F-39B9-4992-A318-EC5363F90C3C}"/>
          </ac:spMkLst>
        </pc:spChg>
        <pc:spChg chg="add del mod">
          <ac:chgData name="Mike Ross" userId="7954c944-6085-4b08-be0b-82a8f61afa5b" providerId="ADAL" clId="{31E26140-3B25-49BC-83B0-07DC289CA3CD}" dt="2018-09-25T10:50:20.130" v="4156" actId="20577"/>
          <ac:spMkLst>
            <pc:docMk/>
            <pc:sldMk cId="3604877622" sldId="273"/>
            <ac:spMk id="7" creationId="{A83B0FD1-700C-4D11-914B-0B2B19DEB15E}"/>
          </ac:spMkLst>
        </pc:spChg>
        <pc:picChg chg="add del mod">
          <ac:chgData name="Mike Ross" userId="7954c944-6085-4b08-be0b-82a8f61afa5b" providerId="ADAL" clId="{31E26140-3B25-49BC-83B0-07DC289CA3CD}" dt="2018-09-25T11:25:10.647" v="4160" actId="478"/>
          <ac:picMkLst>
            <pc:docMk/>
            <pc:sldMk cId="3604877622" sldId="273"/>
            <ac:picMk id="8" creationId="{8FD08F52-CAE1-4023-9F26-ECD716E7E844}"/>
          </ac:picMkLst>
        </pc:picChg>
      </pc:sldChg>
      <pc:sldChg chg="addSp delSp modSp">
        <pc:chgData name="Mike Ross" userId="7954c944-6085-4b08-be0b-82a8f61afa5b" providerId="ADAL" clId="{31E26140-3B25-49BC-83B0-07DC289CA3CD}" dt="2018-09-25T11:39:50.380" v="4456" actId="20577"/>
        <pc:sldMkLst>
          <pc:docMk/>
          <pc:sldMk cId="33713826" sldId="274"/>
        </pc:sldMkLst>
        <pc:spChg chg="mod">
          <ac:chgData name="Mike Ross" userId="7954c944-6085-4b08-be0b-82a8f61afa5b" providerId="ADAL" clId="{31E26140-3B25-49BC-83B0-07DC289CA3CD}" dt="2018-09-24T12:46:39.159" v="695" actId="20577"/>
          <ac:spMkLst>
            <pc:docMk/>
            <pc:sldMk cId="33713826" sldId="274"/>
            <ac:spMk id="2" creationId="{00000000-0000-0000-0000-000000000000}"/>
          </ac:spMkLst>
        </pc:spChg>
        <pc:spChg chg="mod">
          <ac:chgData name="Mike Ross" userId="7954c944-6085-4b08-be0b-82a8f61afa5b" providerId="ADAL" clId="{31E26140-3B25-49BC-83B0-07DC289CA3CD}" dt="2018-09-25T11:39:50.380" v="4456" actId="20577"/>
          <ac:spMkLst>
            <pc:docMk/>
            <pc:sldMk cId="33713826" sldId="274"/>
            <ac:spMk id="3" creationId="{00000000-0000-0000-0000-000000000000}"/>
          </ac:spMkLst>
        </pc:spChg>
        <pc:spChg chg="add del mod">
          <ac:chgData name="Mike Ross" userId="7954c944-6085-4b08-be0b-82a8f61afa5b" providerId="ADAL" clId="{31E26140-3B25-49BC-83B0-07DC289CA3CD}" dt="2018-09-24T12:43:40.823" v="679" actId="20577"/>
          <ac:spMkLst>
            <pc:docMk/>
            <pc:sldMk cId="33713826" sldId="274"/>
            <ac:spMk id="4" creationId="{029E3B0E-E3EA-4E5F-9252-8FAEB7F9D42A}"/>
          </ac:spMkLst>
        </pc:spChg>
        <pc:spChg chg="add del mod">
          <ac:chgData name="Mike Ross" userId="7954c944-6085-4b08-be0b-82a8f61afa5b" providerId="ADAL" clId="{31E26140-3B25-49BC-83B0-07DC289CA3CD}" dt="2018-09-24T12:43:40.823" v="679" actId="20577"/>
          <ac:spMkLst>
            <pc:docMk/>
            <pc:sldMk cId="33713826" sldId="274"/>
            <ac:spMk id="5" creationId="{83245F2D-9E9B-40CD-B9C8-A1E0098F80D5}"/>
          </ac:spMkLst>
        </pc:spChg>
        <pc:spChg chg="add del mod">
          <ac:chgData name="Mike Ross" userId="7954c944-6085-4b08-be0b-82a8f61afa5b" providerId="ADAL" clId="{31E26140-3B25-49BC-83B0-07DC289CA3CD}" dt="2018-09-24T12:49:23.038" v="781" actId="20577"/>
          <ac:spMkLst>
            <pc:docMk/>
            <pc:sldMk cId="33713826" sldId="274"/>
            <ac:spMk id="7" creationId="{50A52B90-7368-414F-B154-C3EA7E5C6389}"/>
          </ac:spMkLst>
        </pc:spChg>
        <pc:spChg chg="add del mod">
          <ac:chgData name="Mike Ross" userId="7954c944-6085-4b08-be0b-82a8f61afa5b" providerId="ADAL" clId="{31E26140-3B25-49BC-83B0-07DC289CA3CD}" dt="2018-09-24T12:49:23.038" v="781" actId="20577"/>
          <ac:spMkLst>
            <pc:docMk/>
            <pc:sldMk cId="33713826" sldId="274"/>
            <ac:spMk id="8" creationId="{30E5EEA5-12F0-4D40-9FF1-D826E008FA8D}"/>
          </ac:spMkLst>
        </pc:spChg>
        <pc:picChg chg="del">
          <ac:chgData name="Mike Ross" userId="7954c944-6085-4b08-be0b-82a8f61afa5b" providerId="ADAL" clId="{31E26140-3B25-49BC-83B0-07DC289CA3CD}" dt="2018-09-24T12:52:21.230" v="901" actId="478"/>
          <ac:picMkLst>
            <pc:docMk/>
            <pc:sldMk cId="33713826" sldId="274"/>
            <ac:picMk id="6" creationId="{00000000-0000-0000-0000-000000000000}"/>
          </ac:picMkLst>
        </pc:picChg>
        <pc:picChg chg="add mod ord modCrop">
          <ac:chgData name="Mike Ross" userId="7954c944-6085-4b08-be0b-82a8f61afa5b" providerId="ADAL" clId="{31E26140-3B25-49BC-83B0-07DC289CA3CD}" dt="2018-09-24T12:52:40.840" v="904" actId="732"/>
          <ac:picMkLst>
            <pc:docMk/>
            <pc:sldMk cId="33713826" sldId="274"/>
            <ac:picMk id="5122" creationId="{768F3B45-5F5F-4BFD-9A34-539C2C6F5B12}"/>
          </ac:picMkLst>
        </pc:picChg>
      </pc:sldChg>
      <pc:sldChg chg="addSp delSp modSp">
        <pc:chgData name="Mike Ross" userId="7954c944-6085-4b08-be0b-82a8f61afa5b" providerId="ADAL" clId="{31E26140-3B25-49BC-83B0-07DC289CA3CD}" dt="2018-10-05T10:23:35.851" v="5321" actId="478"/>
        <pc:sldMkLst>
          <pc:docMk/>
          <pc:sldMk cId="2899961795" sldId="275"/>
        </pc:sldMkLst>
        <pc:spChg chg="mod">
          <ac:chgData name="Mike Ross" userId="7954c944-6085-4b08-be0b-82a8f61afa5b" providerId="ADAL" clId="{31E26140-3B25-49BC-83B0-07DC289CA3CD}" dt="2018-09-24T13:06:58.304" v="1076" actId="20577"/>
          <ac:spMkLst>
            <pc:docMk/>
            <pc:sldMk cId="2899961795" sldId="275"/>
            <ac:spMk id="2" creationId="{00000000-0000-0000-0000-000000000000}"/>
          </ac:spMkLst>
        </pc:spChg>
        <pc:spChg chg="mod">
          <ac:chgData name="Mike Ross" userId="7954c944-6085-4b08-be0b-82a8f61afa5b" providerId="ADAL" clId="{31E26140-3B25-49BC-83B0-07DC289CA3CD}" dt="2018-09-24T13:08:22.211" v="1109" actId="20577"/>
          <ac:spMkLst>
            <pc:docMk/>
            <pc:sldMk cId="2899961795" sldId="275"/>
            <ac:spMk id="3" creationId="{00000000-0000-0000-0000-000000000000}"/>
          </ac:spMkLst>
        </pc:spChg>
        <pc:spChg chg="del mod">
          <ac:chgData name="Mike Ross" userId="7954c944-6085-4b08-be0b-82a8f61afa5b" providerId="ADAL" clId="{31E26140-3B25-49BC-83B0-07DC289CA3CD}" dt="2018-10-05T10:23:33.264" v="5320" actId="478"/>
          <ac:spMkLst>
            <pc:docMk/>
            <pc:sldMk cId="2899961795" sldId="275"/>
            <ac:spMk id="4" creationId="{00000000-0000-0000-0000-000000000000}"/>
          </ac:spMkLst>
        </pc:spChg>
        <pc:spChg chg="add mod">
          <ac:chgData name="Mike Ross" userId="7954c944-6085-4b08-be0b-82a8f61afa5b" providerId="ADAL" clId="{31E26140-3B25-49BC-83B0-07DC289CA3CD}" dt="2018-09-28T09:03:42.374" v="4815" actId="20577"/>
          <ac:spMkLst>
            <pc:docMk/>
            <pc:sldMk cId="2899961795" sldId="275"/>
            <ac:spMk id="5" creationId="{17D77CA5-C869-45BC-B6FC-4551E4BA15A4}"/>
          </ac:spMkLst>
        </pc:spChg>
        <pc:spChg chg="add del mod">
          <ac:chgData name="Mike Ross" userId="7954c944-6085-4b08-be0b-82a8f61afa5b" providerId="ADAL" clId="{31E26140-3B25-49BC-83B0-07DC289CA3CD}" dt="2018-09-24T13:07:05.603" v="1077" actId="478"/>
          <ac:spMkLst>
            <pc:docMk/>
            <pc:sldMk cId="2899961795" sldId="275"/>
            <ac:spMk id="6" creationId="{D1C0BC8F-3C59-4A01-8229-695AAA63C32B}"/>
          </ac:spMkLst>
        </pc:spChg>
        <pc:spChg chg="add del mod">
          <ac:chgData name="Mike Ross" userId="7954c944-6085-4b08-be0b-82a8f61afa5b" providerId="ADAL" clId="{31E26140-3B25-49BC-83B0-07DC289CA3CD}" dt="2018-09-24T13:07:05.603" v="1077" actId="478"/>
          <ac:spMkLst>
            <pc:docMk/>
            <pc:sldMk cId="2899961795" sldId="275"/>
            <ac:spMk id="7" creationId="{1C0A1219-A6B0-4688-928E-748A5E10E917}"/>
          </ac:spMkLst>
        </pc:spChg>
        <pc:picChg chg="del mod ord">
          <ac:chgData name="Mike Ross" userId="7954c944-6085-4b08-be0b-82a8f61afa5b" providerId="ADAL" clId="{31E26140-3B25-49BC-83B0-07DC289CA3CD}" dt="2018-10-05T10:23:35.851" v="5321" actId="478"/>
          <ac:picMkLst>
            <pc:docMk/>
            <pc:sldMk cId="2899961795" sldId="275"/>
            <ac:picMk id="2050" creationId="{00000000-0000-0000-0000-000000000000}"/>
          </ac:picMkLst>
        </pc:picChg>
      </pc:sldChg>
      <pc:sldChg chg="addSp delSp modSp">
        <pc:chgData name="Mike Ross" userId="7954c944-6085-4b08-be0b-82a8f61afa5b" providerId="ADAL" clId="{31E26140-3B25-49BC-83B0-07DC289CA3CD}" dt="2018-09-28T17:32:36.484" v="5207" actId="478"/>
        <pc:sldMkLst>
          <pc:docMk/>
          <pc:sldMk cId="238623560" sldId="276"/>
        </pc:sldMkLst>
        <pc:spChg chg="mod">
          <ac:chgData name="Mike Ross" userId="7954c944-6085-4b08-be0b-82a8f61afa5b" providerId="ADAL" clId="{31E26140-3B25-49BC-83B0-07DC289CA3CD}" dt="2018-09-24T14:04:55.042" v="1425" actId="20577"/>
          <ac:spMkLst>
            <pc:docMk/>
            <pc:sldMk cId="238623560" sldId="276"/>
            <ac:spMk id="2" creationId="{00000000-0000-0000-0000-000000000000}"/>
          </ac:spMkLst>
        </pc:spChg>
        <pc:spChg chg="mod">
          <ac:chgData name="Mike Ross" userId="7954c944-6085-4b08-be0b-82a8f61afa5b" providerId="ADAL" clId="{31E26140-3B25-49BC-83B0-07DC289CA3CD}" dt="2018-09-28T17:32:12.722" v="5204" actId="20577"/>
          <ac:spMkLst>
            <pc:docMk/>
            <pc:sldMk cId="238623560" sldId="276"/>
            <ac:spMk id="3" creationId="{00000000-0000-0000-0000-000000000000}"/>
          </ac:spMkLst>
        </pc:spChg>
        <pc:spChg chg="del mod">
          <ac:chgData name="Mike Ross" userId="7954c944-6085-4b08-be0b-82a8f61afa5b" providerId="ADAL" clId="{31E26140-3B25-49BC-83B0-07DC289CA3CD}" dt="2018-09-24T13:57:12.652" v="1282" actId="478"/>
          <ac:spMkLst>
            <pc:docMk/>
            <pc:sldMk cId="238623560" sldId="276"/>
            <ac:spMk id="4" creationId="{00000000-0000-0000-0000-000000000000}"/>
          </ac:spMkLst>
        </pc:spChg>
        <pc:spChg chg="add del mod">
          <ac:chgData name="Mike Ross" userId="7954c944-6085-4b08-be0b-82a8f61afa5b" providerId="ADAL" clId="{31E26140-3B25-49BC-83B0-07DC289CA3CD}" dt="2018-09-24T08:31:34.702" v="40" actId="478"/>
          <ac:spMkLst>
            <pc:docMk/>
            <pc:sldMk cId="238623560" sldId="276"/>
            <ac:spMk id="5" creationId="{3B4663AE-9CF5-4452-9D79-1E6B4F47DA00}"/>
          </ac:spMkLst>
        </pc:spChg>
        <pc:spChg chg="add del mod">
          <ac:chgData name="Mike Ross" userId="7954c944-6085-4b08-be0b-82a8f61afa5b" providerId="ADAL" clId="{31E26140-3B25-49BC-83B0-07DC289CA3CD}" dt="2018-09-24T08:31:34.702" v="40" actId="478"/>
          <ac:spMkLst>
            <pc:docMk/>
            <pc:sldMk cId="238623560" sldId="276"/>
            <ac:spMk id="6" creationId="{7BEB77BB-8F3D-4441-BFA3-326CD9BCDB6A}"/>
          </ac:spMkLst>
        </pc:spChg>
        <pc:spChg chg="add del mod">
          <ac:chgData name="Mike Ross" userId="7954c944-6085-4b08-be0b-82a8f61afa5b" providerId="ADAL" clId="{31E26140-3B25-49BC-83B0-07DC289CA3CD}" dt="2018-09-24T14:06:29.145" v="1540" actId="478"/>
          <ac:spMkLst>
            <pc:docMk/>
            <pc:sldMk cId="238623560" sldId="276"/>
            <ac:spMk id="7" creationId="{6E63ADA5-B208-4C33-AA1A-3177274078AE}"/>
          </ac:spMkLst>
        </pc:spChg>
        <pc:spChg chg="add del mod">
          <ac:chgData name="Mike Ross" userId="7954c944-6085-4b08-be0b-82a8f61afa5b" providerId="ADAL" clId="{31E26140-3B25-49BC-83B0-07DC289CA3CD}" dt="2018-09-28T17:32:36.484" v="5207" actId="478"/>
          <ac:spMkLst>
            <pc:docMk/>
            <pc:sldMk cId="238623560" sldId="276"/>
            <ac:spMk id="8" creationId="{33D7091C-8273-474E-8B5D-2BA2EC82FAFF}"/>
          </ac:spMkLst>
        </pc:spChg>
        <pc:picChg chg="mod">
          <ac:chgData name="Mike Ross" userId="7954c944-6085-4b08-be0b-82a8f61afa5b" providerId="ADAL" clId="{31E26140-3B25-49BC-83B0-07DC289CA3CD}" dt="2018-09-28T17:32:30.543" v="5206" actId="1076"/>
          <ac:picMkLst>
            <pc:docMk/>
            <pc:sldMk cId="238623560" sldId="276"/>
            <ac:picMk id="5" creationId="{AB342472-0DF6-4601-8CB3-92B51EFE0EC6}"/>
          </ac:picMkLst>
        </pc:picChg>
        <pc:picChg chg="del">
          <ac:chgData name="Mike Ross" userId="7954c944-6085-4b08-be0b-82a8f61afa5b" providerId="ADAL" clId="{31E26140-3B25-49BC-83B0-07DC289CA3CD}" dt="2018-09-24T13:57:09.652" v="1280" actId="478"/>
          <ac:picMkLst>
            <pc:docMk/>
            <pc:sldMk cId="238623560" sldId="276"/>
            <ac:picMk id="1026" creationId="{00000000-0000-0000-0000-000000000000}"/>
          </ac:picMkLst>
        </pc:picChg>
        <pc:picChg chg="del">
          <ac:chgData name="Mike Ross" userId="7954c944-6085-4b08-be0b-82a8f61afa5b" providerId="ADAL" clId="{31E26140-3B25-49BC-83B0-07DC289CA3CD}" dt="2018-09-24T13:57:08.572" v="1279" actId="478"/>
          <ac:picMkLst>
            <pc:docMk/>
            <pc:sldMk cId="238623560" sldId="276"/>
            <ac:picMk id="1027" creationId="{00000000-0000-0000-0000-000000000000}"/>
          </ac:picMkLst>
        </pc:picChg>
        <pc:picChg chg="del">
          <ac:chgData name="Mike Ross" userId="7954c944-6085-4b08-be0b-82a8f61afa5b" providerId="ADAL" clId="{31E26140-3B25-49BC-83B0-07DC289CA3CD}" dt="2018-09-24T13:57:10.351" v="1281" actId="478"/>
          <ac:picMkLst>
            <pc:docMk/>
            <pc:sldMk cId="238623560" sldId="276"/>
            <ac:picMk id="1028" creationId="{00000000-0000-0000-0000-000000000000}"/>
          </ac:picMkLst>
        </pc:picChg>
        <pc:picChg chg="add del mod ord">
          <ac:chgData name="Mike Ross" userId="7954c944-6085-4b08-be0b-82a8f61afa5b" providerId="ADAL" clId="{31E26140-3B25-49BC-83B0-07DC289CA3CD}" dt="2018-09-24T13:59:13.552" v="1299" actId="478"/>
          <ac:picMkLst>
            <pc:docMk/>
            <pc:sldMk cId="238623560" sldId="276"/>
            <ac:picMk id="6146" creationId="{8DD57ED1-FEA4-4170-918B-18CA9CFE0FE8}"/>
          </ac:picMkLst>
        </pc:picChg>
        <pc:picChg chg="add mod modCrop">
          <ac:chgData name="Mike Ross" userId="7954c944-6085-4b08-be0b-82a8f61afa5b" providerId="ADAL" clId="{31E26140-3B25-49BC-83B0-07DC289CA3CD}" dt="2018-09-24T14:05:26.101" v="1432" actId="1076"/>
          <ac:picMkLst>
            <pc:docMk/>
            <pc:sldMk cId="238623560" sldId="276"/>
            <ac:picMk id="6148" creationId="{427C1F7B-84B1-4279-B8DF-4D045FC0EF5A}"/>
          </ac:picMkLst>
        </pc:picChg>
        <pc:picChg chg="add del mod modCrop">
          <ac:chgData name="Mike Ross" userId="7954c944-6085-4b08-be0b-82a8f61afa5b" providerId="ADAL" clId="{31E26140-3B25-49BC-83B0-07DC289CA3CD}" dt="2018-09-24T14:04:23.582" v="1410" actId="478"/>
          <ac:picMkLst>
            <pc:docMk/>
            <pc:sldMk cId="238623560" sldId="276"/>
            <ac:picMk id="6150" creationId="{4E491158-2793-4E81-A9EA-88C9AAA8BC61}"/>
          </ac:picMkLst>
        </pc:picChg>
      </pc:sldChg>
      <pc:sldChg chg="delSp modSp add del ord">
        <pc:chgData name="Mike Ross" userId="7954c944-6085-4b08-be0b-82a8f61afa5b" providerId="ADAL" clId="{31E26140-3B25-49BC-83B0-07DC289CA3CD}" dt="2018-10-05T15:38:55.133" v="5429" actId="20577"/>
        <pc:sldMkLst>
          <pc:docMk/>
          <pc:sldMk cId="3588241094" sldId="277"/>
        </pc:sldMkLst>
        <pc:spChg chg="mod">
          <ac:chgData name="Mike Ross" userId="7954c944-6085-4b08-be0b-82a8f61afa5b" providerId="ADAL" clId="{31E26140-3B25-49BC-83B0-07DC289CA3CD}" dt="2018-09-24T16:42:06.679" v="2580" actId="13926"/>
          <ac:spMkLst>
            <pc:docMk/>
            <pc:sldMk cId="3588241094" sldId="277"/>
            <ac:spMk id="2" creationId="{00000000-0000-0000-0000-000000000000}"/>
          </ac:spMkLst>
        </pc:spChg>
        <pc:spChg chg="mod">
          <ac:chgData name="Mike Ross" userId="7954c944-6085-4b08-be0b-82a8f61afa5b" providerId="ADAL" clId="{31E26140-3B25-49BC-83B0-07DC289CA3CD}" dt="2018-10-05T15:38:55.133" v="5429" actId="20577"/>
          <ac:spMkLst>
            <pc:docMk/>
            <pc:sldMk cId="3588241094" sldId="277"/>
            <ac:spMk id="3" creationId="{00000000-0000-0000-0000-000000000000}"/>
          </ac:spMkLst>
        </pc:spChg>
        <pc:picChg chg="mod">
          <ac:chgData name="Mike Ross" userId="7954c944-6085-4b08-be0b-82a8f61afa5b" providerId="ADAL" clId="{31E26140-3B25-49BC-83B0-07DC289CA3CD}" dt="2018-09-26T13:49:10.828" v="4539" actId="14100"/>
          <ac:picMkLst>
            <pc:docMk/>
            <pc:sldMk cId="3588241094" sldId="277"/>
            <ac:picMk id="3074" creationId="{00000000-0000-0000-0000-000000000000}"/>
          </ac:picMkLst>
        </pc:picChg>
        <pc:picChg chg="del">
          <ac:chgData name="Mike Ross" userId="7954c944-6085-4b08-be0b-82a8f61afa5b" providerId="ADAL" clId="{31E26140-3B25-49BC-83B0-07DC289CA3CD}" dt="2018-09-24T16:38:19.825" v="2537" actId="478"/>
          <ac:picMkLst>
            <pc:docMk/>
            <pc:sldMk cId="3588241094" sldId="277"/>
            <ac:picMk id="3075" creationId="{00000000-0000-0000-0000-000000000000}"/>
          </ac:picMkLst>
        </pc:picChg>
        <pc:picChg chg="mod">
          <ac:chgData name="Mike Ross" userId="7954c944-6085-4b08-be0b-82a8f61afa5b" providerId="ADAL" clId="{31E26140-3B25-49BC-83B0-07DC289CA3CD}" dt="2018-09-26T13:49:04.516" v="4537" actId="1076"/>
          <ac:picMkLst>
            <pc:docMk/>
            <pc:sldMk cId="3588241094" sldId="277"/>
            <ac:picMk id="3076" creationId="{00000000-0000-0000-0000-000000000000}"/>
          </ac:picMkLst>
        </pc:picChg>
        <pc:picChg chg="del">
          <ac:chgData name="Mike Ross" userId="7954c944-6085-4b08-be0b-82a8f61afa5b" providerId="ADAL" clId="{31E26140-3B25-49BC-83B0-07DC289CA3CD}" dt="2018-09-24T16:38:18.961" v="2536" actId="478"/>
          <ac:picMkLst>
            <pc:docMk/>
            <pc:sldMk cId="3588241094" sldId="277"/>
            <ac:picMk id="3077" creationId="{00000000-0000-0000-0000-000000000000}"/>
          </ac:picMkLst>
        </pc:picChg>
      </pc:sldChg>
      <pc:sldChg chg="addSp delSp modSp">
        <pc:chgData name="Mike Ross" userId="7954c944-6085-4b08-be0b-82a8f61afa5b" providerId="ADAL" clId="{31E26140-3B25-49BC-83B0-07DC289CA3CD}" dt="2018-10-05T11:17:01.244" v="5388" actId="20577"/>
        <pc:sldMkLst>
          <pc:docMk/>
          <pc:sldMk cId="1094338515" sldId="280"/>
        </pc:sldMkLst>
        <pc:spChg chg="mod">
          <ac:chgData name="Mike Ross" userId="7954c944-6085-4b08-be0b-82a8f61afa5b" providerId="ADAL" clId="{31E26140-3B25-49BC-83B0-07DC289CA3CD}" dt="2018-09-24T14:31:23.696" v="2220" actId="20577"/>
          <ac:spMkLst>
            <pc:docMk/>
            <pc:sldMk cId="1094338515" sldId="280"/>
            <ac:spMk id="2" creationId="{00000000-0000-0000-0000-000000000000}"/>
          </ac:spMkLst>
        </pc:spChg>
        <pc:spChg chg="mod">
          <ac:chgData name="Mike Ross" userId="7954c944-6085-4b08-be0b-82a8f61afa5b" providerId="ADAL" clId="{31E26140-3B25-49BC-83B0-07DC289CA3CD}" dt="2018-10-05T11:17:01.244" v="5388" actId="20577"/>
          <ac:spMkLst>
            <pc:docMk/>
            <pc:sldMk cId="1094338515" sldId="280"/>
            <ac:spMk id="3" creationId="{00000000-0000-0000-0000-000000000000}"/>
          </ac:spMkLst>
        </pc:spChg>
        <pc:spChg chg="add del mod">
          <ac:chgData name="Mike Ross" userId="7954c944-6085-4b08-be0b-82a8f61afa5b" providerId="ADAL" clId="{31E26140-3B25-49BC-83B0-07DC289CA3CD}" dt="2018-10-05T11:16:12.755" v="5383" actId="478"/>
          <ac:spMkLst>
            <pc:docMk/>
            <pc:sldMk cId="1094338515" sldId="280"/>
            <ac:spMk id="4" creationId="{07524561-3FA7-4CEC-96FF-F53E87560871}"/>
          </ac:spMkLst>
        </pc:spChg>
        <pc:spChg chg="del mod">
          <ac:chgData name="Mike Ross" userId="7954c944-6085-4b08-be0b-82a8f61afa5b" providerId="ADAL" clId="{31E26140-3B25-49BC-83B0-07DC289CA3CD}" dt="2018-09-24T14:34:12.783" v="2224" actId="478"/>
          <ac:spMkLst>
            <pc:docMk/>
            <pc:sldMk cId="1094338515" sldId="280"/>
            <ac:spMk id="5" creationId="{00000000-0000-0000-0000-000000000000}"/>
          </ac:spMkLst>
        </pc:spChg>
        <pc:spChg chg="add del mod">
          <ac:chgData name="Mike Ross" userId="7954c944-6085-4b08-be0b-82a8f61afa5b" providerId="ADAL" clId="{31E26140-3B25-49BC-83B0-07DC289CA3CD}" dt="2018-10-05T11:16:09.684" v="5382" actId="478"/>
          <ac:spMkLst>
            <pc:docMk/>
            <pc:sldMk cId="1094338515" sldId="280"/>
            <ac:spMk id="6" creationId="{7B74DBB8-D24D-4831-A3E2-3B909091749B}"/>
          </ac:spMkLst>
        </pc:spChg>
        <pc:spChg chg="add del">
          <ac:chgData name="Mike Ross" userId="7954c944-6085-4b08-be0b-82a8f61afa5b" providerId="ADAL" clId="{31E26140-3B25-49BC-83B0-07DC289CA3CD}" dt="2018-09-24T16:59:22.864" v="2908" actId="20577"/>
          <ac:spMkLst>
            <pc:docMk/>
            <pc:sldMk cId="1094338515" sldId="280"/>
            <ac:spMk id="7" creationId="{FFBF4302-2B2E-4174-8D84-CC920803C8B1}"/>
          </ac:spMkLst>
        </pc:spChg>
        <pc:picChg chg="del">
          <ac:chgData name="Mike Ross" userId="7954c944-6085-4b08-be0b-82a8f61afa5b" providerId="ADAL" clId="{31E26140-3B25-49BC-83B0-07DC289CA3CD}" dt="2018-09-24T14:32:26.208" v="2221" actId="478"/>
          <ac:picMkLst>
            <pc:docMk/>
            <pc:sldMk cId="1094338515" sldId="280"/>
            <ac:picMk id="4098" creationId="{00000000-0000-0000-0000-000000000000}"/>
          </ac:picMkLst>
        </pc:picChg>
        <pc:picChg chg="add mod">
          <ac:chgData name="Mike Ross" userId="7954c944-6085-4b08-be0b-82a8f61afa5b" providerId="ADAL" clId="{31E26140-3B25-49BC-83B0-07DC289CA3CD}" dt="2018-09-25T12:57:16.681" v="4513" actId="1076"/>
          <ac:picMkLst>
            <pc:docMk/>
            <pc:sldMk cId="1094338515" sldId="280"/>
            <ac:picMk id="7170" creationId="{6B1943F6-EC19-4F32-8B09-195398E7616C}"/>
          </ac:picMkLst>
        </pc:picChg>
        <pc:picChg chg="add mod">
          <ac:chgData name="Mike Ross" userId="7954c944-6085-4b08-be0b-82a8f61afa5b" providerId="ADAL" clId="{31E26140-3B25-49BC-83B0-07DC289CA3CD}" dt="2018-09-25T12:57:18.634" v="4514" actId="1076"/>
          <ac:picMkLst>
            <pc:docMk/>
            <pc:sldMk cId="1094338515" sldId="280"/>
            <ac:picMk id="7172" creationId="{E74DF3C0-B571-477A-BFE2-69B36FE781B5}"/>
          </ac:picMkLst>
        </pc:picChg>
        <pc:picChg chg="add del">
          <ac:chgData name="Mike Ross" userId="7954c944-6085-4b08-be0b-82a8f61afa5b" providerId="ADAL" clId="{31E26140-3B25-49BC-83B0-07DC289CA3CD}" dt="2018-09-24T16:59:22.864" v="2908" actId="20577"/>
          <ac:picMkLst>
            <pc:docMk/>
            <pc:sldMk cId="1094338515" sldId="280"/>
            <ac:picMk id="7174" creationId="{5150B66C-19D4-47E8-905A-FB7A39984C91}"/>
          </ac:picMkLst>
        </pc:picChg>
      </pc:sldChg>
      <pc:sldChg chg="addSp delSp modSp ord setBg">
        <pc:chgData name="Mike Ross" userId="7954c944-6085-4b08-be0b-82a8f61afa5b" providerId="ADAL" clId="{31E26140-3B25-49BC-83B0-07DC289CA3CD}" dt="2018-09-28T09:03:17.932" v="4814" actId="20577"/>
        <pc:sldMkLst>
          <pc:docMk/>
          <pc:sldMk cId="1832201334" sldId="281"/>
        </pc:sldMkLst>
        <pc:spChg chg="mod">
          <ac:chgData name="Mike Ross" userId="7954c944-6085-4b08-be0b-82a8f61afa5b" providerId="ADAL" clId="{31E26140-3B25-49BC-83B0-07DC289CA3CD}" dt="2018-09-24T17:08:30.394" v="3120" actId="20577"/>
          <ac:spMkLst>
            <pc:docMk/>
            <pc:sldMk cId="1832201334" sldId="281"/>
            <ac:spMk id="2" creationId="{00000000-0000-0000-0000-000000000000}"/>
          </ac:spMkLst>
        </pc:spChg>
        <pc:spChg chg="add del mod">
          <ac:chgData name="Mike Ross" userId="7954c944-6085-4b08-be0b-82a8f61afa5b" providerId="ADAL" clId="{31E26140-3B25-49BC-83B0-07DC289CA3CD}" dt="2018-09-28T09:03:17.932" v="4814" actId="20577"/>
          <ac:spMkLst>
            <pc:docMk/>
            <pc:sldMk cId="1832201334" sldId="281"/>
            <ac:spMk id="3" creationId="{00000000-0000-0000-0000-000000000000}"/>
          </ac:spMkLst>
        </pc:spChg>
        <pc:spChg chg="del">
          <ac:chgData name="Mike Ross" userId="7954c944-6085-4b08-be0b-82a8f61afa5b" providerId="ADAL" clId="{31E26140-3B25-49BC-83B0-07DC289CA3CD}" dt="2018-09-24T17:13:51.026" v="3540" actId="478"/>
          <ac:spMkLst>
            <pc:docMk/>
            <pc:sldMk cId="1832201334" sldId="281"/>
            <ac:spMk id="4" creationId="{00000000-0000-0000-0000-000000000000}"/>
          </ac:spMkLst>
        </pc:spChg>
        <pc:spChg chg="add del mod">
          <ac:chgData name="Mike Ross" userId="7954c944-6085-4b08-be0b-82a8f61afa5b" providerId="ADAL" clId="{31E26140-3B25-49BC-83B0-07DC289CA3CD}" dt="2018-09-25T11:37:23.900" v="4427" actId="478"/>
          <ac:spMkLst>
            <pc:docMk/>
            <pc:sldMk cId="1832201334" sldId="281"/>
            <ac:spMk id="5" creationId="{5FD19AE3-537E-4AA3-9F50-C07DF106626A}"/>
          </ac:spMkLst>
        </pc:spChg>
        <pc:spChg chg="add del mod">
          <ac:chgData name="Mike Ross" userId="7954c944-6085-4b08-be0b-82a8f61afa5b" providerId="ADAL" clId="{31E26140-3B25-49BC-83B0-07DC289CA3CD}" dt="2018-09-24T17:08:36.065" v="3121" actId="20577"/>
          <ac:spMkLst>
            <pc:docMk/>
            <pc:sldMk cId="1832201334" sldId="281"/>
            <ac:spMk id="5" creationId="{BC2B50C8-A545-480A-9B52-E3978377112C}"/>
          </ac:spMkLst>
        </pc:spChg>
        <pc:spChg chg="add del mod">
          <ac:chgData name="Mike Ross" userId="7954c944-6085-4b08-be0b-82a8f61afa5b" providerId="ADAL" clId="{31E26140-3B25-49BC-83B0-07DC289CA3CD}" dt="2018-09-24T17:08:36.065" v="3121" actId="20577"/>
          <ac:spMkLst>
            <pc:docMk/>
            <pc:sldMk cId="1832201334" sldId="281"/>
            <ac:spMk id="6" creationId="{5B3CE1E9-1125-4794-844A-EAECBDC10658}"/>
          </ac:spMkLst>
        </pc:spChg>
        <pc:spChg chg="add del mod">
          <ac:chgData name="Mike Ross" userId="7954c944-6085-4b08-be0b-82a8f61afa5b" providerId="ADAL" clId="{31E26140-3B25-49BC-83B0-07DC289CA3CD}" dt="2018-09-24T17:23:01.498" v="3655" actId="20577"/>
          <ac:spMkLst>
            <pc:docMk/>
            <pc:sldMk cId="1832201334" sldId="281"/>
            <ac:spMk id="7" creationId="{C00B266F-7BF0-43E1-8F9B-9DB7528335A4}"/>
          </ac:spMkLst>
        </pc:spChg>
        <pc:spChg chg="add del mod">
          <ac:chgData name="Mike Ross" userId="7954c944-6085-4b08-be0b-82a8f61afa5b" providerId="ADAL" clId="{31E26140-3B25-49BC-83B0-07DC289CA3CD}" dt="2018-09-24T17:23:01.498" v="3655" actId="20577"/>
          <ac:spMkLst>
            <pc:docMk/>
            <pc:sldMk cId="1832201334" sldId="281"/>
            <ac:spMk id="8" creationId="{AFF1BE0E-CD66-448F-9CCE-075F5CD5CA94}"/>
          </ac:spMkLst>
        </pc:spChg>
        <pc:picChg chg="add mod ord modCrop">
          <ac:chgData name="Mike Ross" userId="7954c944-6085-4b08-be0b-82a8f61afa5b" providerId="ADAL" clId="{31E26140-3B25-49BC-83B0-07DC289CA3CD}" dt="2018-09-25T11:35:51.771" v="4379" actId="1076"/>
          <ac:picMkLst>
            <pc:docMk/>
            <pc:sldMk cId="1832201334" sldId="281"/>
            <ac:picMk id="13" creationId="{ABD34187-E288-4CA5-85D6-9ED0EE65DED9}"/>
          </ac:picMkLst>
        </pc:picChg>
        <pc:picChg chg="del mod">
          <ac:chgData name="Mike Ross" userId="7954c944-6085-4b08-be0b-82a8f61afa5b" providerId="ADAL" clId="{31E26140-3B25-49BC-83B0-07DC289CA3CD}" dt="2018-09-24T17:12:50.698" v="3534" actId="478"/>
          <ac:picMkLst>
            <pc:docMk/>
            <pc:sldMk cId="1832201334" sldId="281"/>
            <ac:picMk id="2050" creationId="{00000000-0000-0000-0000-000000000000}"/>
          </ac:picMkLst>
        </pc:picChg>
        <pc:picChg chg="del">
          <ac:chgData name="Mike Ross" userId="7954c944-6085-4b08-be0b-82a8f61afa5b" providerId="ADAL" clId="{31E26140-3B25-49BC-83B0-07DC289CA3CD}" dt="2018-09-24T17:12:48.506" v="3532" actId="478"/>
          <ac:picMkLst>
            <pc:docMk/>
            <pc:sldMk cId="1832201334" sldId="281"/>
            <ac:picMk id="2051" creationId="{00000000-0000-0000-0000-000000000000}"/>
          </ac:picMkLst>
        </pc:picChg>
        <pc:picChg chg="del">
          <ac:chgData name="Mike Ross" userId="7954c944-6085-4b08-be0b-82a8f61afa5b" providerId="ADAL" clId="{31E26140-3B25-49BC-83B0-07DC289CA3CD}" dt="2018-09-24T17:12:49.610" v="3533" actId="478"/>
          <ac:picMkLst>
            <pc:docMk/>
            <pc:sldMk cId="1832201334" sldId="281"/>
            <ac:picMk id="2052" creationId="{00000000-0000-0000-0000-000000000000}"/>
          </ac:picMkLst>
        </pc:picChg>
        <pc:picChg chg="add mod ord modCrop">
          <ac:chgData name="Mike Ross" userId="7954c944-6085-4b08-be0b-82a8f61afa5b" providerId="ADAL" clId="{31E26140-3B25-49BC-83B0-07DC289CA3CD}" dt="2018-09-25T11:35:42.572" v="4378" actId="732"/>
          <ac:picMkLst>
            <pc:docMk/>
            <pc:sldMk cId="1832201334" sldId="281"/>
            <ac:picMk id="9218" creationId="{B40E5A44-8FF4-4384-8EF5-488B58EAE5CB}"/>
          </ac:picMkLst>
        </pc:picChg>
      </pc:sldChg>
      <pc:sldChg chg="addSp delSp modSp">
        <pc:chgData name="Mike Ross" userId="7954c944-6085-4b08-be0b-82a8f61afa5b" providerId="ADAL" clId="{31E26140-3B25-49BC-83B0-07DC289CA3CD}" dt="2018-09-25T11:42:27.777" v="4470" actId="20577"/>
        <pc:sldMkLst>
          <pc:docMk/>
          <pc:sldMk cId="1197059419" sldId="283"/>
        </pc:sldMkLst>
        <pc:spChg chg="mod">
          <ac:chgData name="Mike Ross" userId="7954c944-6085-4b08-be0b-82a8f61afa5b" providerId="ADAL" clId="{31E26140-3B25-49BC-83B0-07DC289CA3CD}" dt="2018-09-24T14:18:13.959" v="1906" actId="20577"/>
          <ac:spMkLst>
            <pc:docMk/>
            <pc:sldMk cId="1197059419" sldId="283"/>
            <ac:spMk id="2" creationId="{00000000-0000-0000-0000-000000000000}"/>
          </ac:spMkLst>
        </pc:spChg>
        <pc:spChg chg="mod">
          <ac:chgData name="Mike Ross" userId="7954c944-6085-4b08-be0b-82a8f61afa5b" providerId="ADAL" clId="{31E26140-3B25-49BC-83B0-07DC289CA3CD}" dt="2018-09-25T11:42:27.777" v="4470" actId="20577"/>
          <ac:spMkLst>
            <pc:docMk/>
            <pc:sldMk cId="1197059419" sldId="283"/>
            <ac:spMk id="3" creationId="{00000000-0000-0000-0000-000000000000}"/>
          </ac:spMkLst>
        </pc:spChg>
        <pc:spChg chg="add del mod">
          <ac:chgData name="Mike Ross" userId="7954c944-6085-4b08-be0b-82a8f61afa5b" providerId="ADAL" clId="{31E26140-3B25-49BC-83B0-07DC289CA3CD}" dt="2018-09-24T08:31:54.646" v="47" actId="20577"/>
          <ac:spMkLst>
            <pc:docMk/>
            <pc:sldMk cId="1197059419" sldId="283"/>
            <ac:spMk id="5" creationId="{F2416B91-A682-472F-821D-6F3E25AB87A1}"/>
          </ac:spMkLst>
        </pc:spChg>
        <pc:spChg chg="add del mod">
          <ac:chgData name="Mike Ross" userId="7954c944-6085-4b08-be0b-82a8f61afa5b" providerId="ADAL" clId="{31E26140-3B25-49BC-83B0-07DC289CA3CD}" dt="2018-09-24T08:31:54.646" v="47" actId="20577"/>
          <ac:spMkLst>
            <pc:docMk/>
            <pc:sldMk cId="1197059419" sldId="283"/>
            <ac:spMk id="6" creationId="{2D1E71B2-9D98-4EFA-B37C-F89FE624EC59}"/>
          </ac:spMkLst>
        </pc:spChg>
        <pc:spChg chg="add del mod">
          <ac:chgData name="Mike Ross" userId="7954c944-6085-4b08-be0b-82a8f61afa5b" providerId="ADAL" clId="{31E26140-3B25-49BC-83B0-07DC289CA3CD}" dt="2018-09-24T14:16:02.762" v="1803" actId="20577"/>
          <ac:spMkLst>
            <pc:docMk/>
            <pc:sldMk cId="1197059419" sldId="283"/>
            <ac:spMk id="7" creationId="{36768C4D-BB90-48A0-AD7B-A39948207C2C}"/>
          </ac:spMkLst>
        </pc:spChg>
        <pc:spChg chg="add del mod">
          <ac:chgData name="Mike Ross" userId="7954c944-6085-4b08-be0b-82a8f61afa5b" providerId="ADAL" clId="{31E26140-3B25-49BC-83B0-07DC289CA3CD}" dt="2018-09-24T14:16:02.762" v="1803" actId="20577"/>
          <ac:spMkLst>
            <pc:docMk/>
            <pc:sldMk cId="1197059419" sldId="283"/>
            <ac:spMk id="8" creationId="{117E7ABB-06D7-4626-8AEE-03D8A2B4C385}"/>
          </ac:spMkLst>
        </pc:spChg>
        <pc:picChg chg="del mod">
          <ac:chgData name="Mike Ross" userId="7954c944-6085-4b08-be0b-82a8f61afa5b" providerId="ADAL" clId="{31E26140-3B25-49BC-83B0-07DC289CA3CD}" dt="2018-09-24T14:25:49.312" v="2209" actId="478"/>
          <ac:picMkLst>
            <pc:docMk/>
            <pc:sldMk cId="1197059419" sldId="283"/>
            <ac:picMk id="4" creationId="{00000000-0000-0000-0000-000000000000}"/>
          </ac:picMkLst>
        </pc:picChg>
      </pc:sldChg>
      <pc:sldChg chg="addSp modSp add">
        <pc:chgData name="Mike Ross" userId="7954c944-6085-4b08-be0b-82a8f61afa5b" providerId="ADAL" clId="{31E26140-3B25-49BC-83B0-07DC289CA3CD}" dt="2018-09-26T13:47:41.498" v="4531" actId="20577"/>
        <pc:sldMkLst>
          <pc:docMk/>
          <pc:sldMk cId="3561727295" sldId="289"/>
        </pc:sldMkLst>
        <pc:spChg chg="mod">
          <ac:chgData name="Mike Ross" userId="7954c944-6085-4b08-be0b-82a8f61afa5b" providerId="ADAL" clId="{31E26140-3B25-49BC-83B0-07DC289CA3CD}" dt="2018-09-26T13:47:41.498" v="4531" actId="20577"/>
          <ac:spMkLst>
            <pc:docMk/>
            <pc:sldMk cId="3561727295" sldId="289"/>
            <ac:spMk id="2" creationId="{D5BDE0AB-AC7E-48E3-A784-1FC16FABDD6C}"/>
          </ac:spMkLst>
        </pc:spChg>
        <pc:spChg chg="mod">
          <ac:chgData name="Mike Ross" userId="7954c944-6085-4b08-be0b-82a8f61afa5b" providerId="ADAL" clId="{31E26140-3B25-49BC-83B0-07DC289CA3CD}" dt="2018-09-25T11:34:30.213" v="4375" actId="20577"/>
          <ac:spMkLst>
            <pc:docMk/>
            <pc:sldMk cId="3561727295" sldId="289"/>
            <ac:spMk id="3" creationId="{BB799E83-1C58-4E5F-85F2-976E2D8FF6E0}"/>
          </ac:spMkLst>
        </pc:spChg>
        <pc:picChg chg="add mod ord">
          <ac:chgData name="Mike Ross" userId="7954c944-6085-4b08-be0b-82a8f61afa5b" providerId="ADAL" clId="{31E26140-3B25-49BC-83B0-07DC289CA3CD}" dt="2018-09-24T12:20:51.055" v="343" actId="167"/>
          <ac:picMkLst>
            <pc:docMk/>
            <pc:sldMk cId="3561727295" sldId="289"/>
            <ac:picMk id="2050" creationId="{BD83F66D-F3EE-44B5-96AC-3DBC567E19C3}"/>
          </ac:picMkLst>
        </pc:picChg>
      </pc:sldChg>
      <pc:sldChg chg="addSp delSp modSp add">
        <pc:chgData name="Mike Ross" userId="7954c944-6085-4b08-be0b-82a8f61afa5b" providerId="ADAL" clId="{31E26140-3B25-49BC-83B0-07DC289CA3CD}" dt="2018-09-24T12:16:32.739" v="318" actId="478"/>
        <pc:sldMkLst>
          <pc:docMk/>
          <pc:sldMk cId="2106405216" sldId="305"/>
        </pc:sldMkLst>
        <pc:spChg chg="mod">
          <ac:chgData name="Mike Ross" userId="7954c944-6085-4b08-be0b-82a8f61afa5b" providerId="ADAL" clId="{31E26140-3B25-49BC-83B0-07DC289CA3CD}" dt="2018-09-24T12:16:25.839" v="316" actId="478"/>
          <ac:spMkLst>
            <pc:docMk/>
            <pc:sldMk cId="2106405216" sldId="305"/>
            <ac:spMk id="3" creationId="{702B85C7-3252-45E3-94A1-7C23021CB7D7}"/>
          </ac:spMkLst>
        </pc:spChg>
        <pc:picChg chg="add del">
          <ac:chgData name="Mike Ross" userId="7954c944-6085-4b08-be0b-82a8f61afa5b" providerId="ADAL" clId="{31E26140-3B25-49BC-83B0-07DC289CA3CD}" dt="2018-09-24T12:16:32.739" v="318" actId="478"/>
          <ac:picMkLst>
            <pc:docMk/>
            <pc:sldMk cId="2106405216" sldId="305"/>
            <ac:picMk id="7" creationId="{90836208-6ED0-4F65-954F-DBFBA28BE7B3}"/>
          </ac:picMkLst>
        </pc:picChg>
        <pc:picChg chg="mod">
          <ac:chgData name="Mike Ross" userId="7954c944-6085-4b08-be0b-82a8f61afa5b" providerId="ADAL" clId="{31E26140-3B25-49BC-83B0-07DC289CA3CD}" dt="2018-09-24T12:13:52.019" v="278" actId="1076"/>
          <ac:picMkLst>
            <pc:docMk/>
            <pc:sldMk cId="2106405216" sldId="305"/>
            <ac:picMk id="1026" creationId="{C7AAAB31-534E-47CA-9454-DFEC1FEFE913}"/>
          </ac:picMkLst>
        </pc:picChg>
        <pc:picChg chg="mod">
          <ac:chgData name="Mike Ross" userId="7954c944-6085-4b08-be0b-82a8f61afa5b" providerId="ADAL" clId="{31E26140-3B25-49BC-83B0-07DC289CA3CD}" dt="2018-09-24T12:13:55.179" v="279" actId="1076"/>
          <ac:picMkLst>
            <pc:docMk/>
            <pc:sldMk cId="2106405216" sldId="305"/>
            <ac:picMk id="1030" creationId="{6463A027-49FA-4434-AC45-798C69DD97BE}"/>
          </ac:picMkLst>
        </pc:picChg>
        <pc:picChg chg="mod ord">
          <ac:chgData name="Mike Ross" userId="7954c944-6085-4b08-be0b-82a8f61afa5b" providerId="ADAL" clId="{31E26140-3B25-49BC-83B0-07DC289CA3CD}" dt="2018-09-24T12:16:29.843" v="317" actId="167"/>
          <ac:picMkLst>
            <pc:docMk/>
            <pc:sldMk cId="2106405216" sldId="305"/>
            <ac:picMk id="1032" creationId="{11B5438F-E02B-46A6-B32B-ED75BA1A5AF4}"/>
          </ac:picMkLst>
        </pc:picChg>
      </pc:sldChg>
      <pc:sldChg chg="add">
        <pc:chgData name="Mike Ross" userId="7954c944-6085-4b08-be0b-82a8f61afa5b" providerId="ADAL" clId="{31E26140-3B25-49BC-83B0-07DC289CA3CD}" dt="2018-09-24T12:16:09.576" v="315" actId="1076"/>
        <pc:sldMkLst>
          <pc:docMk/>
          <pc:sldMk cId="4155050356" sldId="306"/>
        </pc:sldMkLst>
      </pc:sldChg>
      <pc:sldChg chg="addSp delSp modSp add">
        <pc:chgData name="Mike Ross" userId="7954c944-6085-4b08-be0b-82a8f61afa5b" providerId="ADAL" clId="{31E26140-3B25-49BC-83B0-07DC289CA3CD}" dt="2018-10-05T15:44:50.299" v="5436" actId="1076"/>
        <pc:sldMkLst>
          <pc:docMk/>
          <pc:sldMk cId="2789357740" sldId="307"/>
        </pc:sldMkLst>
        <pc:spChg chg="mod">
          <ac:chgData name="Mike Ross" userId="7954c944-6085-4b08-be0b-82a8f61afa5b" providerId="ADAL" clId="{31E26140-3B25-49BC-83B0-07DC289CA3CD}" dt="2018-09-24T14:11:33.762" v="1736" actId="20577"/>
          <ac:spMkLst>
            <pc:docMk/>
            <pc:sldMk cId="2789357740" sldId="307"/>
            <ac:spMk id="2" creationId="{00000000-0000-0000-0000-000000000000}"/>
          </ac:spMkLst>
        </pc:spChg>
        <pc:spChg chg="mod">
          <ac:chgData name="Mike Ross" userId="7954c944-6085-4b08-be0b-82a8f61afa5b" providerId="ADAL" clId="{31E26140-3B25-49BC-83B0-07DC289CA3CD}" dt="2018-10-05T15:40:52.775" v="5434" actId="20577"/>
          <ac:spMkLst>
            <pc:docMk/>
            <pc:sldMk cId="2789357740" sldId="307"/>
            <ac:spMk id="3" creationId="{00000000-0000-0000-0000-000000000000}"/>
          </ac:spMkLst>
        </pc:spChg>
        <pc:spChg chg="add del mod">
          <ac:chgData name="Mike Ross" userId="7954c944-6085-4b08-be0b-82a8f61afa5b" providerId="ADAL" clId="{31E26140-3B25-49BC-83B0-07DC289CA3CD}" dt="2018-10-05T15:40:43.604" v="5432" actId="1076"/>
          <ac:spMkLst>
            <pc:docMk/>
            <pc:sldMk cId="2789357740" sldId="307"/>
            <ac:spMk id="4" creationId="{74109C29-3011-4B3C-89CB-F45E31E21DB6}"/>
          </ac:spMkLst>
        </pc:spChg>
        <pc:spChg chg="add del mod">
          <ac:chgData name="Mike Ross" userId="7954c944-6085-4b08-be0b-82a8f61afa5b" providerId="ADAL" clId="{31E26140-3B25-49BC-83B0-07DC289CA3CD}" dt="2018-10-05T10:10:30.611" v="5312" actId="1076"/>
          <ac:spMkLst>
            <pc:docMk/>
            <pc:sldMk cId="2789357740" sldId="307"/>
            <ac:spMk id="4" creationId="{CB08B79C-CDEA-4216-9189-228F07A762A6}"/>
          </ac:spMkLst>
        </pc:spChg>
        <pc:spChg chg="add del mod">
          <ac:chgData name="Mike Ross" userId="7954c944-6085-4b08-be0b-82a8f61afa5b" providerId="ADAL" clId="{31E26140-3B25-49BC-83B0-07DC289CA3CD}" dt="2018-10-05T15:40:43.604" v="5432" actId="1076"/>
          <ac:spMkLst>
            <pc:docMk/>
            <pc:sldMk cId="2789357740" sldId="307"/>
            <ac:spMk id="5" creationId="{4815605C-CD16-41DF-8523-6611DD2C594B}"/>
          </ac:spMkLst>
        </pc:spChg>
        <pc:spChg chg="add mod">
          <ac:chgData name="Mike Ross" userId="7954c944-6085-4b08-be0b-82a8f61afa5b" providerId="ADAL" clId="{31E26140-3B25-49BC-83B0-07DC289CA3CD}" dt="2018-09-24T14:07:53.452" v="1586" actId="20577"/>
          <ac:spMkLst>
            <pc:docMk/>
            <pc:sldMk cId="2789357740" sldId="307"/>
            <ac:spMk id="6" creationId="{A62DF4EB-559B-4453-93FC-755221799A24}"/>
          </ac:spMkLst>
        </pc:spChg>
        <pc:picChg chg="mod modCrop">
          <ac:chgData name="Mike Ross" userId="7954c944-6085-4b08-be0b-82a8f61afa5b" providerId="ADAL" clId="{31E26140-3B25-49BC-83B0-07DC289CA3CD}" dt="2018-10-05T15:44:50.299" v="5436" actId="1076"/>
          <ac:picMkLst>
            <pc:docMk/>
            <pc:sldMk cId="2789357740" sldId="307"/>
            <ac:picMk id="7" creationId="{01FA4532-F8F5-47D5-AD17-4A3DA8D7B462}"/>
          </ac:picMkLst>
        </pc:picChg>
        <pc:picChg chg="del">
          <ac:chgData name="Mike Ross" userId="7954c944-6085-4b08-be0b-82a8f61afa5b" providerId="ADAL" clId="{31E26140-3B25-49BC-83B0-07DC289CA3CD}" dt="2018-09-24T14:04:00.602" v="1405" actId="478"/>
          <ac:picMkLst>
            <pc:docMk/>
            <pc:sldMk cId="2789357740" sldId="307"/>
            <ac:picMk id="6148" creationId="{427C1F7B-84B1-4279-B8DF-4D045FC0EF5A}"/>
          </ac:picMkLst>
        </pc:picChg>
        <pc:picChg chg="mod modCrop">
          <ac:chgData name="Mike Ross" userId="7954c944-6085-4b08-be0b-82a8f61afa5b" providerId="ADAL" clId="{31E26140-3B25-49BC-83B0-07DC289CA3CD}" dt="2018-09-24T14:14:28.912" v="1789" actId="1076"/>
          <ac:picMkLst>
            <pc:docMk/>
            <pc:sldMk cId="2789357740" sldId="307"/>
            <ac:picMk id="6150" creationId="{4E491158-2793-4E81-A9EA-88C9AAA8BC61}"/>
          </ac:picMkLst>
        </pc:picChg>
      </pc:sldChg>
      <pc:sldChg chg="modSp add">
        <pc:chgData name="Mike Ross" userId="7954c944-6085-4b08-be0b-82a8f61afa5b" providerId="ADAL" clId="{31E26140-3B25-49BC-83B0-07DC289CA3CD}" dt="2018-09-28T17:27:11.864" v="4996" actId="113"/>
        <pc:sldMkLst>
          <pc:docMk/>
          <pc:sldMk cId="955751449" sldId="308"/>
        </pc:sldMkLst>
        <pc:spChg chg="mod">
          <ac:chgData name="Mike Ross" userId="7954c944-6085-4b08-be0b-82a8f61afa5b" providerId="ADAL" clId="{31E26140-3B25-49BC-83B0-07DC289CA3CD}" dt="2018-09-28T17:26:36.048" v="4930" actId="20577"/>
          <ac:spMkLst>
            <pc:docMk/>
            <pc:sldMk cId="955751449" sldId="308"/>
            <ac:spMk id="2" creationId="{B8FBF376-CB9E-4836-A1D9-220221612F51}"/>
          </ac:spMkLst>
        </pc:spChg>
        <pc:spChg chg="mod">
          <ac:chgData name="Mike Ross" userId="7954c944-6085-4b08-be0b-82a8f61afa5b" providerId="ADAL" clId="{31E26140-3B25-49BC-83B0-07DC289CA3CD}" dt="2018-09-28T17:27:11.864" v="4996" actId="113"/>
          <ac:spMkLst>
            <pc:docMk/>
            <pc:sldMk cId="955751449" sldId="308"/>
            <ac:spMk id="3" creationId="{A1E14066-36F5-4CA1-A2FD-553F34CC7D52}"/>
          </ac:spMkLst>
        </pc:spChg>
      </pc:sldChg>
    </pc:docChg>
  </pc:docChgLst>
  <pc:docChgLst>
    <pc:chgData name="Mike Ross" userId="7954c944-6085-4b08-be0b-82a8f61afa5b" providerId="ADAL" clId="{C5BB2C78-915F-46A7-B307-B3DB08D5EBAC}"/>
    <pc:docChg chg="modSld">
      <pc:chgData name="Mike Ross" userId="7954c944-6085-4b08-be0b-82a8f61afa5b" providerId="ADAL" clId="{C5BB2C78-915F-46A7-B307-B3DB08D5EBAC}" dt="2018-10-08T11:45:36.189" v="44" actId="20577"/>
      <pc:docMkLst>
        <pc:docMk/>
      </pc:docMkLst>
      <pc:sldChg chg="modSp">
        <pc:chgData name="Mike Ross" userId="7954c944-6085-4b08-be0b-82a8f61afa5b" providerId="ADAL" clId="{C5BB2C78-915F-46A7-B307-B3DB08D5EBAC}" dt="2018-10-08T11:44:05.307" v="42" actId="6549"/>
        <pc:sldMkLst>
          <pc:docMk/>
          <pc:sldMk cId="33713826" sldId="274"/>
        </pc:sldMkLst>
        <pc:spChg chg="mod">
          <ac:chgData name="Mike Ross" userId="7954c944-6085-4b08-be0b-82a8f61afa5b" providerId="ADAL" clId="{C5BB2C78-915F-46A7-B307-B3DB08D5EBAC}" dt="2018-10-08T11:44:05.307" v="42" actId="6549"/>
          <ac:spMkLst>
            <pc:docMk/>
            <pc:sldMk cId="33713826" sldId="274"/>
            <ac:spMk id="3" creationId="{00000000-0000-0000-0000-000000000000}"/>
          </ac:spMkLst>
        </pc:spChg>
      </pc:sldChg>
      <pc:sldChg chg="modSp">
        <pc:chgData name="Mike Ross" userId="7954c944-6085-4b08-be0b-82a8f61afa5b" providerId="ADAL" clId="{C5BB2C78-915F-46A7-B307-B3DB08D5EBAC}" dt="2018-10-08T11:45:36.189" v="44" actId="20577"/>
        <pc:sldMkLst>
          <pc:docMk/>
          <pc:sldMk cId="238623560" sldId="276"/>
        </pc:sldMkLst>
        <pc:spChg chg="mod">
          <ac:chgData name="Mike Ross" userId="7954c944-6085-4b08-be0b-82a8f61afa5b" providerId="ADAL" clId="{C5BB2C78-915F-46A7-B307-B3DB08D5EBAC}" dt="2018-10-08T11:45:36.189" v="44" actId="20577"/>
          <ac:spMkLst>
            <pc:docMk/>
            <pc:sldMk cId="238623560" sldId="276"/>
            <ac:spMk id="3" creationId="{00000000-0000-0000-0000-000000000000}"/>
          </ac:spMkLst>
        </pc:spChg>
      </pc:sldChg>
      <pc:sldChg chg="modSp">
        <pc:chgData name="Mike Ross" userId="7954c944-6085-4b08-be0b-82a8f61afa5b" providerId="ADAL" clId="{C5BB2C78-915F-46A7-B307-B3DB08D5EBAC}" dt="2018-10-08T11:40:40.338" v="0" actId="20577"/>
        <pc:sldMkLst>
          <pc:docMk/>
          <pc:sldMk cId="4155050356" sldId="306"/>
        </pc:sldMkLst>
        <pc:spChg chg="mod">
          <ac:chgData name="Mike Ross" userId="7954c944-6085-4b08-be0b-82a8f61afa5b" providerId="ADAL" clId="{C5BB2C78-915F-46A7-B307-B3DB08D5EBAC}" dt="2018-10-08T11:40:40.338" v="0" actId="20577"/>
          <ac:spMkLst>
            <pc:docMk/>
            <pc:sldMk cId="4155050356" sldId="306"/>
            <ac:spMk id="3" creationId="{702B85C7-3252-45E3-94A1-7C23021CB7D7}"/>
          </ac:spMkLst>
        </pc:spChg>
      </pc:sldChg>
    </pc:docChg>
  </pc:docChgLst>
  <pc:docChgLst>
    <pc:chgData name="Andy Gray" userId="3900aca3-aa6e-4813-b4e0-c02f9e48a0aa" providerId="ADAL" clId="{79E07EC1-E45C-4508-ACA7-6B7DA791EFA8}"/>
    <pc:docChg chg="undo custSel modSld modMainMaster">
      <pc:chgData name="Andy Gray" userId="3900aca3-aa6e-4813-b4e0-c02f9e48a0aa" providerId="ADAL" clId="{79E07EC1-E45C-4508-ACA7-6B7DA791EFA8}" dt="2018-10-09T11:00:29.282" v="409"/>
      <pc:docMkLst>
        <pc:docMk/>
      </pc:docMkLst>
      <pc:sldChg chg="addSp delSp modSp">
        <pc:chgData name="Andy Gray" userId="3900aca3-aa6e-4813-b4e0-c02f9e48a0aa" providerId="ADAL" clId="{79E07EC1-E45C-4508-ACA7-6B7DA791EFA8}" dt="2018-10-09T10:53:18.626" v="372" actId="947"/>
        <pc:sldMkLst>
          <pc:docMk/>
          <pc:sldMk cId="2819996977" sldId="257"/>
        </pc:sldMkLst>
        <pc:spChg chg="mod">
          <ac:chgData name="Andy Gray" userId="3900aca3-aa6e-4813-b4e0-c02f9e48a0aa" providerId="ADAL" clId="{79E07EC1-E45C-4508-ACA7-6B7DA791EFA8}" dt="2018-10-09T10:53:18.626" v="372" actId="947"/>
          <ac:spMkLst>
            <pc:docMk/>
            <pc:sldMk cId="2819996977" sldId="257"/>
            <ac:spMk id="9" creationId="{9B940526-E652-49E9-80CD-519D5A66C408}"/>
          </ac:spMkLst>
        </pc:spChg>
        <pc:picChg chg="add del">
          <ac:chgData name="Andy Gray" userId="3900aca3-aa6e-4813-b4e0-c02f9e48a0aa" providerId="ADAL" clId="{79E07EC1-E45C-4508-ACA7-6B7DA791EFA8}" dt="2018-10-09T10:44:41.784" v="349" actId="947"/>
          <ac:picMkLst>
            <pc:docMk/>
            <pc:sldMk cId="2819996977" sldId="257"/>
            <ac:picMk id="2" creationId="{5D074BA2-9F45-424A-A2C3-AA64A0969B44}"/>
          </ac:picMkLst>
        </pc:picChg>
      </pc:sldChg>
      <pc:sldChg chg="modSp setBg">
        <pc:chgData name="Andy Gray" userId="3900aca3-aa6e-4813-b4e0-c02f9e48a0aa" providerId="ADAL" clId="{79E07EC1-E45C-4508-ACA7-6B7DA791EFA8}" dt="2018-10-09T10:43:54.698" v="343"/>
        <pc:sldMkLst>
          <pc:docMk/>
          <pc:sldMk cId="4135027854" sldId="258"/>
        </pc:sldMkLst>
        <pc:spChg chg="mod">
          <ac:chgData name="Andy Gray" userId="3900aca3-aa6e-4813-b4e0-c02f9e48a0aa" providerId="ADAL" clId="{79E07EC1-E45C-4508-ACA7-6B7DA791EFA8}" dt="2018-09-26T09:04:01.035" v="0" actId="478"/>
          <ac:spMkLst>
            <pc:docMk/>
            <pc:sldMk cId="4135027854" sldId="258"/>
            <ac:spMk id="2" creationId="{00000000-0000-0000-0000-000000000000}"/>
          </ac:spMkLst>
        </pc:spChg>
      </pc:sldChg>
      <pc:sldChg chg="modSp">
        <pc:chgData name="Andy Gray" userId="3900aca3-aa6e-4813-b4e0-c02f9e48a0aa" providerId="ADAL" clId="{79E07EC1-E45C-4508-ACA7-6B7DA791EFA8}" dt="2018-10-09T10:54:38.665" v="389" actId="1076"/>
        <pc:sldMkLst>
          <pc:docMk/>
          <pc:sldMk cId="1716663896" sldId="261"/>
        </pc:sldMkLst>
        <pc:picChg chg="mod">
          <ac:chgData name="Andy Gray" userId="3900aca3-aa6e-4813-b4e0-c02f9e48a0aa" providerId="ADAL" clId="{79E07EC1-E45C-4508-ACA7-6B7DA791EFA8}" dt="2018-10-09T10:54:38.665" v="389" actId="1076"/>
          <ac:picMkLst>
            <pc:docMk/>
            <pc:sldMk cId="1716663896" sldId="261"/>
            <ac:picMk id="6" creationId="{596BD970-8293-4705-B832-87DBA6BAA863}"/>
          </ac:picMkLst>
        </pc:picChg>
      </pc:sldChg>
      <pc:sldChg chg="addSp delSp modSp">
        <pc:chgData name="Andy Gray" userId="3900aca3-aa6e-4813-b4e0-c02f9e48a0aa" providerId="ADAL" clId="{79E07EC1-E45C-4508-ACA7-6B7DA791EFA8}" dt="2018-09-27T13:08:37.545" v="157" actId="1076"/>
        <pc:sldMkLst>
          <pc:docMk/>
          <pc:sldMk cId="33713826" sldId="274"/>
        </pc:sldMkLst>
        <pc:picChg chg="add mod ord modCrop">
          <ac:chgData name="Andy Gray" userId="3900aca3-aa6e-4813-b4e0-c02f9e48a0aa" providerId="ADAL" clId="{79E07EC1-E45C-4508-ACA7-6B7DA791EFA8}" dt="2018-09-27T13:08:37.545" v="157" actId="1076"/>
          <ac:picMkLst>
            <pc:docMk/>
            <pc:sldMk cId="33713826" sldId="274"/>
            <ac:picMk id="5" creationId="{D4D1B93D-05EC-4210-8908-8AFF24222E1F}"/>
          </ac:picMkLst>
        </pc:picChg>
        <pc:picChg chg="del">
          <ac:chgData name="Andy Gray" userId="3900aca3-aa6e-4813-b4e0-c02f9e48a0aa" providerId="ADAL" clId="{79E07EC1-E45C-4508-ACA7-6B7DA791EFA8}" dt="2018-09-27T13:08:06.012" v="155" actId="478"/>
          <ac:picMkLst>
            <pc:docMk/>
            <pc:sldMk cId="33713826" sldId="274"/>
            <ac:picMk id="5122" creationId="{768F3B45-5F5F-4BFD-9A34-539C2C6F5B12}"/>
          </ac:picMkLst>
        </pc:picChg>
      </pc:sldChg>
      <pc:sldChg chg="addSp delSp modSp">
        <pc:chgData name="Andy Gray" userId="3900aca3-aa6e-4813-b4e0-c02f9e48a0aa" providerId="ADAL" clId="{79E07EC1-E45C-4508-ACA7-6B7DA791EFA8}" dt="2018-10-05T11:40:15.695" v="232" actId="478"/>
        <pc:sldMkLst>
          <pc:docMk/>
          <pc:sldMk cId="2899961795" sldId="275"/>
        </pc:sldMkLst>
        <pc:spChg chg="mod">
          <ac:chgData name="Andy Gray" userId="3900aca3-aa6e-4813-b4e0-c02f9e48a0aa" providerId="ADAL" clId="{79E07EC1-E45C-4508-ACA7-6B7DA791EFA8}" dt="2018-09-28T14:28:26.219" v="166" actId="1076"/>
          <ac:spMkLst>
            <pc:docMk/>
            <pc:sldMk cId="2899961795" sldId="275"/>
            <ac:spMk id="4" creationId="{00000000-0000-0000-0000-000000000000}"/>
          </ac:spMkLst>
        </pc:spChg>
        <pc:spChg chg="del">
          <ac:chgData name="Andy Gray" userId="3900aca3-aa6e-4813-b4e0-c02f9e48a0aa" providerId="ADAL" clId="{79E07EC1-E45C-4508-ACA7-6B7DA791EFA8}" dt="2018-09-28T14:28:02.501" v="158" actId="478"/>
          <ac:spMkLst>
            <pc:docMk/>
            <pc:sldMk cId="2899961795" sldId="275"/>
            <ac:spMk id="5" creationId="{17D77CA5-C869-45BC-B6FC-4551E4BA15A4}"/>
          </ac:spMkLst>
        </pc:spChg>
        <pc:picChg chg="add mod ord">
          <ac:chgData name="Andy Gray" userId="3900aca3-aa6e-4813-b4e0-c02f9e48a0aa" providerId="ADAL" clId="{79E07EC1-E45C-4508-ACA7-6B7DA791EFA8}" dt="2018-10-05T11:40:11.156" v="231" actId="167"/>
          <ac:picMkLst>
            <pc:docMk/>
            <pc:sldMk cId="2899961795" sldId="275"/>
            <ac:picMk id="5" creationId="{AD43957E-E023-47AA-A553-F2544C2D9882}"/>
          </ac:picMkLst>
        </pc:picChg>
        <pc:picChg chg="add del mod">
          <ac:chgData name="Andy Gray" userId="3900aca3-aa6e-4813-b4e0-c02f9e48a0aa" providerId="ADAL" clId="{79E07EC1-E45C-4508-ACA7-6B7DA791EFA8}" dt="2018-10-05T11:40:15.695" v="232" actId="478"/>
          <ac:picMkLst>
            <pc:docMk/>
            <pc:sldMk cId="2899961795" sldId="275"/>
            <ac:picMk id="7" creationId="{7E186BC1-1FFD-41C3-904B-AC3618DD26DB}"/>
          </ac:picMkLst>
        </pc:picChg>
        <pc:picChg chg="mod">
          <ac:chgData name="Andy Gray" userId="3900aca3-aa6e-4813-b4e0-c02f9e48a0aa" providerId="ADAL" clId="{79E07EC1-E45C-4508-ACA7-6B7DA791EFA8}" dt="2018-09-28T14:28:21.962" v="165" actId="14100"/>
          <ac:picMkLst>
            <pc:docMk/>
            <pc:sldMk cId="2899961795" sldId="275"/>
            <ac:picMk id="2050" creationId="{00000000-0000-0000-0000-000000000000}"/>
          </ac:picMkLst>
        </pc:picChg>
      </pc:sldChg>
      <pc:sldChg chg="addSp delSp modSp">
        <pc:chgData name="Andy Gray" userId="3900aca3-aa6e-4813-b4e0-c02f9e48a0aa" providerId="ADAL" clId="{79E07EC1-E45C-4508-ACA7-6B7DA791EFA8}" dt="2018-10-05T15:05:52.450" v="286" actId="478"/>
        <pc:sldMkLst>
          <pc:docMk/>
          <pc:sldMk cId="238623560" sldId="276"/>
        </pc:sldMkLst>
        <pc:spChg chg="mod">
          <ac:chgData name="Andy Gray" userId="3900aca3-aa6e-4813-b4e0-c02f9e48a0aa" providerId="ADAL" clId="{79E07EC1-E45C-4508-ACA7-6B7DA791EFA8}" dt="2018-09-28T14:46:05.922" v="173" actId="1076"/>
          <ac:spMkLst>
            <pc:docMk/>
            <pc:sldMk cId="238623560" sldId="276"/>
            <ac:spMk id="8" creationId="{33D7091C-8273-474E-8B5D-2BA2EC82FAFF}"/>
          </ac:spMkLst>
        </pc:spChg>
        <pc:picChg chg="add del mod modCrop">
          <ac:chgData name="Andy Gray" userId="3900aca3-aa6e-4813-b4e0-c02f9e48a0aa" providerId="ADAL" clId="{79E07EC1-E45C-4508-ACA7-6B7DA791EFA8}" dt="2018-10-05T15:05:52.450" v="286" actId="478"/>
          <ac:picMkLst>
            <pc:docMk/>
            <pc:sldMk cId="238623560" sldId="276"/>
            <ac:picMk id="5" creationId="{AB342472-0DF6-4601-8CB3-92B51EFE0EC6}"/>
          </ac:picMkLst>
        </pc:picChg>
        <pc:picChg chg="add mod ord">
          <ac:chgData name="Andy Gray" userId="3900aca3-aa6e-4813-b4e0-c02f9e48a0aa" providerId="ADAL" clId="{79E07EC1-E45C-4508-ACA7-6B7DA791EFA8}" dt="2018-10-05T15:05:40.558" v="285" actId="167"/>
          <ac:picMkLst>
            <pc:docMk/>
            <pc:sldMk cId="238623560" sldId="276"/>
            <ac:picMk id="6" creationId="{42511453-D342-486F-BBCB-624CC59B370E}"/>
          </ac:picMkLst>
        </pc:picChg>
        <pc:picChg chg="del mod">
          <ac:chgData name="Andy Gray" userId="3900aca3-aa6e-4813-b4e0-c02f9e48a0aa" providerId="ADAL" clId="{79E07EC1-E45C-4508-ACA7-6B7DA791EFA8}" dt="2018-09-28T14:47:24.962" v="182" actId="478"/>
          <ac:picMkLst>
            <pc:docMk/>
            <pc:sldMk cId="238623560" sldId="276"/>
            <ac:picMk id="6148" creationId="{427C1F7B-84B1-4279-B8DF-4D045FC0EF5A}"/>
          </ac:picMkLst>
        </pc:picChg>
      </pc:sldChg>
      <pc:sldChg chg="addSp delSp modSp">
        <pc:chgData name="Andy Gray" userId="3900aca3-aa6e-4813-b4e0-c02f9e48a0aa" providerId="ADAL" clId="{79E07EC1-E45C-4508-ACA7-6B7DA791EFA8}" dt="2018-09-27T12:53:50.032" v="125" actId="1076"/>
        <pc:sldMkLst>
          <pc:docMk/>
          <pc:sldMk cId="3588241094" sldId="277"/>
        </pc:sldMkLst>
        <pc:spChg chg="mod ord">
          <ac:chgData name="Andy Gray" userId="3900aca3-aa6e-4813-b4e0-c02f9e48a0aa" providerId="ADAL" clId="{79E07EC1-E45C-4508-ACA7-6B7DA791EFA8}" dt="2018-09-27T12:53:12.714" v="115" actId="167"/>
          <ac:spMkLst>
            <pc:docMk/>
            <pc:sldMk cId="3588241094" sldId="277"/>
            <ac:spMk id="3" creationId="{00000000-0000-0000-0000-000000000000}"/>
          </ac:spMkLst>
        </pc:spChg>
        <pc:picChg chg="add mod modCrop">
          <ac:chgData name="Andy Gray" userId="3900aca3-aa6e-4813-b4e0-c02f9e48a0aa" providerId="ADAL" clId="{79E07EC1-E45C-4508-ACA7-6B7DA791EFA8}" dt="2018-09-27T12:53:39.793" v="122" actId="14100"/>
          <ac:picMkLst>
            <pc:docMk/>
            <pc:sldMk cId="3588241094" sldId="277"/>
            <ac:picMk id="5" creationId="{02746644-5DC6-4572-B351-FC08700CBD35}"/>
          </ac:picMkLst>
        </pc:picChg>
        <pc:picChg chg="add mod ord modCrop">
          <ac:chgData name="Andy Gray" userId="3900aca3-aa6e-4813-b4e0-c02f9e48a0aa" providerId="ADAL" clId="{79E07EC1-E45C-4508-ACA7-6B7DA791EFA8}" dt="2018-09-27T12:53:50.032" v="125" actId="1076"/>
          <ac:picMkLst>
            <pc:docMk/>
            <pc:sldMk cId="3588241094" sldId="277"/>
            <ac:picMk id="7" creationId="{314E3CBD-61FD-4C13-B638-54B4943E66C7}"/>
          </ac:picMkLst>
        </pc:picChg>
        <pc:picChg chg="del">
          <ac:chgData name="Andy Gray" userId="3900aca3-aa6e-4813-b4e0-c02f9e48a0aa" providerId="ADAL" clId="{79E07EC1-E45C-4508-ACA7-6B7DA791EFA8}" dt="2018-09-27T12:52:17.568" v="101" actId="478"/>
          <ac:picMkLst>
            <pc:docMk/>
            <pc:sldMk cId="3588241094" sldId="277"/>
            <ac:picMk id="3074" creationId="{00000000-0000-0000-0000-000000000000}"/>
          </ac:picMkLst>
        </pc:picChg>
        <pc:picChg chg="del">
          <ac:chgData name="Andy Gray" userId="3900aca3-aa6e-4813-b4e0-c02f9e48a0aa" providerId="ADAL" clId="{79E07EC1-E45C-4508-ACA7-6B7DA791EFA8}" dt="2018-09-27T12:53:15.470" v="116" actId="478"/>
          <ac:picMkLst>
            <pc:docMk/>
            <pc:sldMk cId="3588241094" sldId="277"/>
            <ac:picMk id="3076" creationId="{00000000-0000-0000-0000-000000000000}"/>
          </ac:picMkLst>
        </pc:picChg>
      </pc:sldChg>
      <pc:sldChg chg="addSp delSp modSp">
        <pc:chgData name="Andy Gray" userId="3900aca3-aa6e-4813-b4e0-c02f9e48a0aa" providerId="ADAL" clId="{79E07EC1-E45C-4508-ACA7-6B7DA791EFA8}" dt="2018-10-09T10:53:57.850" v="379" actId="1037"/>
        <pc:sldMkLst>
          <pc:docMk/>
          <pc:sldMk cId="1094338515" sldId="280"/>
        </pc:sldMkLst>
        <pc:spChg chg="ord">
          <ac:chgData name="Andy Gray" userId="3900aca3-aa6e-4813-b4e0-c02f9e48a0aa" providerId="ADAL" clId="{79E07EC1-E45C-4508-ACA7-6B7DA791EFA8}" dt="2018-10-05T11:53:55.908" v="243" actId="167"/>
          <ac:spMkLst>
            <pc:docMk/>
            <pc:sldMk cId="1094338515" sldId="280"/>
            <ac:spMk id="3" creationId="{00000000-0000-0000-0000-000000000000}"/>
          </ac:spMkLst>
        </pc:spChg>
        <pc:picChg chg="add mod ord modCrop">
          <ac:chgData name="Andy Gray" userId="3900aca3-aa6e-4813-b4e0-c02f9e48a0aa" providerId="ADAL" clId="{79E07EC1-E45C-4508-ACA7-6B7DA791EFA8}" dt="2018-10-09T10:53:57.850" v="379" actId="1037"/>
          <ac:picMkLst>
            <pc:docMk/>
            <pc:sldMk cId="1094338515" sldId="280"/>
            <ac:picMk id="5" creationId="{94FAB6A2-557B-470E-BAF4-44D9C4600C37}"/>
          </ac:picMkLst>
        </pc:picChg>
        <pc:picChg chg="add mod">
          <ac:chgData name="Andy Gray" userId="3900aca3-aa6e-4813-b4e0-c02f9e48a0aa" providerId="ADAL" clId="{79E07EC1-E45C-4508-ACA7-6B7DA791EFA8}" dt="2018-10-09T10:53:50.625" v="374" actId="1076"/>
          <ac:picMkLst>
            <pc:docMk/>
            <pc:sldMk cId="1094338515" sldId="280"/>
            <ac:picMk id="6" creationId="{7E29C539-52A1-450A-A954-FF4ACAA87C93}"/>
          </ac:picMkLst>
        </pc:picChg>
        <pc:picChg chg="del">
          <ac:chgData name="Andy Gray" userId="3900aca3-aa6e-4813-b4e0-c02f9e48a0aa" providerId="ADAL" clId="{79E07EC1-E45C-4508-ACA7-6B7DA791EFA8}" dt="2018-10-05T11:53:46.248" v="242" actId="478"/>
          <ac:picMkLst>
            <pc:docMk/>
            <pc:sldMk cId="1094338515" sldId="280"/>
            <ac:picMk id="7170" creationId="{6B1943F6-EC19-4F32-8B09-195398E7616C}"/>
          </ac:picMkLst>
        </pc:picChg>
        <pc:picChg chg="del mod">
          <ac:chgData name="Andy Gray" userId="3900aca3-aa6e-4813-b4e0-c02f9e48a0aa" providerId="ADAL" clId="{79E07EC1-E45C-4508-ACA7-6B7DA791EFA8}" dt="2018-10-08T14:35:16.245" v="299" actId="478"/>
          <ac:picMkLst>
            <pc:docMk/>
            <pc:sldMk cId="1094338515" sldId="280"/>
            <ac:picMk id="7172" creationId="{E74DF3C0-B571-477A-BFE2-69B36FE781B5}"/>
          </ac:picMkLst>
        </pc:picChg>
      </pc:sldChg>
      <pc:sldChg chg="addSp delSp modSp setBg">
        <pc:chgData name="Andy Gray" userId="3900aca3-aa6e-4813-b4e0-c02f9e48a0aa" providerId="ADAL" clId="{79E07EC1-E45C-4508-ACA7-6B7DA791EFA8}" dt="2018-09-27T13:06:53.588" v="143" actId="478"/>
        <pc:sldMkLst>
          <pc:docMk/>
          <pc:sldMk cId="1832201334" sldId="281"/>
        </pc:sldMkLst>
        <pc:picChg chg="add del mod ord modCrop">
          <ac:chgData name="Andy Gray" userId="3900aca3-aa6e-4813-b4e0-c02f9e48a0aa" providerId="ADAL" clId="{79E07EC1-E45C-4508-ACA7-6B7DA791EFA8}" dt="2018-09-27T13:06:44.133" v="140" actId="478"/>
          <ac:picMkLst>
            <pc:docMk/>
            <pc:sldMk cId="1832201334" sldId="281"/>
            <ac:picMk id="5" creationId="{B566B88F-13F9-4756-A251-D042CA6D2024}"/>
          </ac:picMkLst>
        </pc:picChg>
        <pc:picChg chg="add del">
          <ac:chgData name="Andy Gray" userId="3900aca3-aa6e-4813-b4e0-c02f9e48a0aa" providerId="ADAL" clId="{79E07EC1-E45C-4508-ACA7-6B7DA791EFA8}" dt="2018-09-27T12:55:01.402" v="139" actId="478"/>
          <ac:picMkLst>
            <pc:docMk/>
            <pc:sldMk cId="1832201334" sldId="281"/>
            <ac:picMk id="13" creationId="{ABD34187-E288-4CA5-85D6-9ED0EE65DED9}"/>
          </ac:picMkLst>
        </pc:picChg>
        <pc:picChg chg="add del">
          <ac:chgData name="Andy Gray" userId="3900aca3-aa6e-4813-b4e0-c02f9e48a0aa" providerId="ADAL" clId="{79E07EC1-E45C-4508-ACA7-6B7DA791EFA8}" dt="2018-09-27T12:54:56.985" v="138" actId="478"/>
          <ac:picMkLst>
            <pc:docMk/>
            <pc:sldMk cId="1832201334" sldId="281"/>
            <ac:picMk id="9218" creationId="{B40E5A44-8FF4-4384-8EF5-488B58EAE5CB}"/>
          </ac:picMkLst>
        </pc:picChg>
      </pc:sldChg>
      <pc:sldChg chg="addSp delSp modSp">
        <pc:chgData name="Andy Gray" userId="3900aca3-aa6e-4813-b4e0-c02f9e48a0aa" providerId="ADAL" clId="{79E07EC1-E45C-4508-ACA7-6B7DA791EFA8}" dt="2018-09-27T12:51:43.886" v="92" actId="478"/>
        <pc:sldMkLst>
          <pc:docMk/>
          <pc:sldMk cId="3561727295" sldId="289"/>
        </pc:sldMkLst>
        <pc:picChg chg="add mod ord modCrop">
          <ac:chgData name="Andy Gray" userId="3900aca3-aa6e-4813-b4e0-c02f9e48a0aa" providerId="ADAL" clId="{79E07EC1-E45C-4508-ACA7-6B7DA791EFA8}" dt="2018-09-27T12:51:41.939" v="91" actId="1076"/>
          <ac:picMkLst>
            <pc:docMk/>
            <pc:sldMk cId="3561727295" sldId="289"/>
            <ac:picMk id="5" creationId="{1E9990A8-6205-4D0B-A4BA-463A2548AE90}"/>
          </ac:picMkLst>
        </pc:picChg>
        <pc:picChg chg="del">
          <ac:chgData name="Andy Gray" userId="3900aca3-aa6e-4813-b4e0-c02f9e48a0aa" providerId="ADAL" clId="{79E07EC1-E45C-4508-ACA7-6B7DA791EFA8}" dt="2018-09-27T12:51:43.886" v="92" actId="478"/>
          <ac:picMkLst>
            <pc:docMk/>
            <pc:sldMk cId="3561727295" sldId="289"/>
            <ac:picMk id="7" creationId="{340CC9C8-6742-4DA1-8638-E4FC37681C8B}"/>
          </ac:picMkLst>
        </pc:picChg>
        <pc:picChg chg="del mod">
          <ac:chgData name="Andy Gray" userId="3900aca3-aa6e-4813-b4e0-c02f9e48a0aa" providerId="ADAL" clId="{79E07EC1-E45C-4508-ACA7-6B7DA791EFA8}" dt="2018-09-27T12:51:33.626" v="89" actId="478"/>
          <ac:picMkLst>
            <pc:docMk/>
            <pc:sldMk cId="3561727295" sldId="289"/>
            <ac:picMk id="2050" creationId="{BD83F66D-F3EE-44B5-96AC-3DBC567E19C3}"/>
          </ac:picMkLst>
        </pc:picChg>
      </pc:sldChg>
      <pc:sldChg chg="addSp delSp modSp">
        <pc:chgData name="Andy Gray" userId="3900aca3-aa6e-4813-b4e0-c02f9e48a0aa" providerId="ADAL" clId="{79E07EC1-E45C-4508-ACA7-6B7DA791EFA8}" dt="2018-09-27T12:50:55.733" v="78" actId="167"/>
        <pc:sldMkLst>
          <pc:docMk/>
          <pc:sldMk cId="2106405216" sldId="305"/>
        </pc:sldMkLst>
        <pc:picChg chg="add del mod">
          <ac:chgData name="Andy Gray" userId="3900aca3-aa6e-4813-b4e0-c02f9e48a0aa" providerId="ADAL" clId="{79E07EC1-E45C-4508-ACA7-6B7DA791EFA8}" dt="2018-09-27T12:48:06.894" v="38" actId="478"/>
          <ac:picMkLst>
            <pc:docMk/>
            <pc:sldMk cId="2106405216" sldId="305"/>
            <ac:picMk id="5" creationId="{B7D44834-55FA-432D-8115-4B9A7916AAD2}"/>
          </ac:picMkLst>
        </pc:picChg>
        <pc:picChg chg="add del mod modCrop">
          <ac:chgData name="Andy Gray" userId="3900aca3-aa6e-4813-b4e0-c02f9e48a0aa" providerId="ADAL" clId="{79E07EC1-E45C-4508-ACA7-6B7DA791EFA8}" dt="2018-09-27T12:50:49.195" v="76" actId="478"/>
          <ac:picMkLst>
            <pc:docMk/>
            <pc:sldMk cId="2106405216" sldId="305"/>
            <ac:picMk id="7" creationId="{6EA6484B-FB18-478E-9AAC-AA181AFA977B}"/>
          </ac:picMkLst>
        </pc:picChg>
        <pc:picChg chg="add del mod ord">
          <ac:chgData name="Andy Gray" userId="3900aca3-aa6e-4813-b4e0-c02f9e48a0aa" providerId="ADAL" clId="{79E07EC1-E45C-4508-ACA7-6B7DA791EFA8}" dt="2018-09-27T12:50:49.195" v="76" actId="478"/>
          <ac:picMkLst>
            <pc:docMk/>
            <pc:sldMk cId="2106405216" sldId="305"/>
            <ac:picMk id="9" creationId="{157BBC7C-E327-4E9F-A12B-A18E089320F8}"/>
          </ac:picMkLst>
        </pc:picChg>
        <pc:picChg chg="add del mod modCrop">
          <ac:chgData name="Andy Gray" userId="3900aca3-aa6e-4813-b4e0-c02f9e48a0aa" providerId="ADAL" clId="{79E07EC1-E45C-4508-ACA7-6B7DA791EFA8}" dt="2018-09-27T12:50:49.195" v="76" actId="478"/>
          <ac:picMkLst>
            <pc:docMk/>
            <pc:sldMk cId="2106405216" sldId="305"/>
            <ac:picMk id="10" creationId="{6A4A5286-6293-4C29-8DE5-55098FA6E2BF}"/>
          </ac:picMkLst>
        </pc:picChg>
        <pc:picChg chg="add ord">
          <ac:chgData name="Andy Gray" userId="3900aca3-aa6e-4813-b4e0-c02f9e48a0aa" providerId="ADAL" clId="{79E07EC1-E45C-4508-ACA7-6B7DA791EFA8}" dt="2018-09-27T12:50:55.733" v="78" actId="167"/>
          <ac:picMkLst>
            <pc:docMk/>
            <pc:sldMk cId="2106405216" sldId="305"/>
            <ac:picMk id="14" creationId="{1AC12286-E304-45F2-AB51-7F9C9A3FA4FD}"/>
          </ac:picMkLst>
        </pc:picChg>
        <pc:picChg chg="add ord">
          <ac:chgData name="Andy Gray" userId="3900aca3-aa6e-4813-b4e0-c02f9e48a0aa" providerId="ADAL" clId="{79E07EC1-E45C-4508-ACA7-6B7DA791EFA8}" dt="2018-09-27T12:50:55.733" v="78" actId="167"/>
          <ac:picMkLst>
            <pc:docMk/>
            <pc:sldMk cId="2106405216" sldId="305"/>
            <ac:picMk id="15" creationId="{42684C6E-748A-4485-8D53-9C0EFED233BA}"/>
          </ac:picMkLst>
        </pc:picChg>
        <pc:picChg chg="add ord">
          <ac:chgData name="Andy Gray" userId="3900aca3-aa6e-4813-b4e0-c02f9e48a0aa" providerId="ADAL" clId="{79E07EC1-E45C-4508-ACA7-6B7DA791EFA8}" dt="2018-09-27T12:50:55.733" v="78" actId="167"/>
          <ac:picMkLst>
            <pc:docMk/>
            <pc:sldMk cId="2106405216" sldId="305"/>
            <ac:picMk id="16" creationId="{D421590E-8CE6-48A7-B078-958748D512DB}"/>
          </ac:picMkLst>
        </pc:picChg>
        <pc:picChg chg="del mod">
          <ac:chgData name="Andy Gray" userId="3900aca3-aa6e-4813-b4e0-c02f9e48a0aa" providerId="ADAL" clId="{79E07EC1-E45C-4508-ACA7-6B7DA791EFA8}" dt="2018-09-27T12:43:17.437" v="10" actId="478"/>
          <ac:picMkLst>
            <pc:docMk/>
            <pc:sldMk cId="2106405216" sldId="305"/>
            <ac:picMk id="1026" creationId="{C7AAAB31-534E-47CA-9454-DFEC1FEFE913}"/>
          </ac:picMkLst>
        </pc:picChg>
        <pc:picChg chg="del">
          <ac:chgData name="Andy Gray" userId="3900aca3-aa6e-4813-b4e0-c02f9e48a0aa" providerId="ADAL" clId="{79E07EC1-E45C-4508-ACA7-6B7DA791EFA8}" dt="2018-09-27T12:46:30.180" v="16" actId="478"/>
          <ac:picMkLst>
            <pc:docMk/>
            <pc:sldMk cId="2106405216" sldId="305"/>
            <ac:picMk id="1030" creationId="{6463A027-49FA-4434-AC45-798C69DD97BE}"/>
          </ac:picMkLst>
        </pc:picChg>
        <pc:picChg chg="del">
          <ac:chgData name="Andy Gray" userId="3900aca3-aa6e-4813-b4e0-c02f9e48a0aa" providerId="ADAL" clId="{79E07EC1-E45C-4508-ACA7-6B7DA791EFA8}" dt="2018-09-27T12:46:49.610" v="23" actId="478"/>
          <ac:picMkLst>
            <pc:docMk/>
            <pc:sldMk cId="2106405216" sldId="305"/>
            <ac:picMk id="1032" creationId="{11B5438F-E02B-46A6-B32B-ED75BA1A5AF4}"/>
          </ac:picMkLst>
        </pc:picChg>
      </pc:sldChg>
      <pc:sldChg chg="addSp delSp modSp">
        <pc:chgData name="Andy Gray" userId="3900aca3-aa6e-4813-b4e0-c02f9e48a0aa" providerId="ADAL" clId="{79E07EC1-E45C-4508-ACA7-6B7DA791EFA8}" dt="2018-09-27T12:50:39.265" v="75" actId="1035"/>
        <pc:sldMkLst>
          <pc:docMk/>
          <pc:sldMk cId="4155050356" sldId="306"/>
        </pc:sldMkLst>
        <pc:spChg chg="mod">
          <ac:chgData name="Andy Gray" userId="3900aca3-aa6e-4813-b4e0-c02f9e48a0aa" providerId="ADAL" clId="{79E07EC1-E45C-4508-ACA7-6B7DA791EFA8}" dt="2018-09-27T12:50:00.361" v="56" actId="1076"/>
          <ac:spMkLst>
            <pc:docMk/>
            <pc:sldMk cId="4155050356" sldId="306"/>
            <ac:spMk id="3" creationId="{702B85C7-3252-45E3-94A1-7C23021CB7D7}"/>
          </ac:spMkLst>
        </pc:spChg>
        <pc:picChg chg="add mod ord">
          <ac:chgData name="Andy Gray" userId="3900aca3-aa6e-4813-b4e0-c02f9e48a0aa" providerId="ADAL" clId="{79E07EC1-E45C-4508-ACA7-6B7DA791EFA8}" dt="2018-09-27T12:50:39.265" v="75" actId="1035"/>
          <ac:picMkLst>
            <pc:docMk/>
            <pc:sldMk cId="4155050356" sldId="306"/>
            <ac:picMk id="8" creationId="{0F583311-6959-4B98-9D3E-C4FBC285ED42}"/>
          </ac:picMkLst>
        </pc:picChg>
        <pc:picChg chg="add mod ord modCrop">
          <ac:chgData name="Andy Gray" userId="3900aca3-aa6e-4813-b4e0-c02f9e48a0aa" providerId="ADAL" clId="{79E07EC1-E45C-4508-ACA7-6B7DA791EFA8}" dt="2018-09-27T12:50:39.265" v="75" actId="1035"/>
          <ac:picMkLst>
            <pc:docMk/>
            <pc:sldMk cId="4155050356" sldId="306"/>
            <ac:picMk id="9" creationId="{469DDDA3-597A-48EA-ACC3-9DF4A2B6D9D0}"/>
          </ac:picMkLst>
        </pc:picChg>
        <pc:picChg chg="add mod ord">
          <ac:chgData name="Andy Gray" userId="3900aca3-aa6e-4813-b4e0-c02f9e48a0aa" providerId="ADAL" clId="{79E07EC1-E45C-4508-ACA7-6B7DA791EFA8}" dt="2018-09-27T12:50:39.265" v="75" actId="1035"/>
          <ac:picMkLst>
            <pc:docMk/>
            <pc:sldMk cId="4155050356" sldId="306"/>
            <ac:picMk id="10" creationId="{C7174929-87E3-4085-9EA7-57C7EF824790}"/>
          </ac:picMkLst>
        </pc:picChg>
        <pc:picChg chg="del">
          <ac:chgData name="Andy Gray" userId="3900aca3-aa6e-4813-b4e0-c02f9e48a0aa" providerId="ADAL" clId="{79E07EC1-E45C-4508-ACA7-6B7DA791EFA8}" dt="2018-09-27T12:49:38.890" v="52" actId="478"/>
          <ac:picMkLst>
            <pc:docMk/>
            <pc:sldMk cId="4155050356" sldId="306"/>
            <ac:picMk id="1026" creationId="{C7AAAB31-534E-47CA-9454-DFEC1FEFE913}"/>
          </ac:picMkLst>
        </pc:picChg>
        <pc:picChg chg="del">
          <ac:chgData name="Andy Gray" userId="3900aca3-aa6e-4813-b4e0-c02f9e48a0aa" providerId="ADAL" clId="{79E07EC1-E45C-4508-ACA7-6B7DA791EFA8}" dt="2018-09-27T12:49:38.890" v="52" actId="478"/>
          <ac:picMkLst>
            <pc:docMk/>
            <pc:sldMk cId="4155050356" sldId="306"/>
            <ac:picMk id="1030" creationId="{6463A027-49FA-4434-AC45-798C69DD97BE}"/>
          </ac:picMkLst>
        </pc:picChg>
        <pc:picChg chg="del">
          <ac:chgData name="Andy Gray" userId="3900aca3-aa6e-4813-b4e0-c02f9e48a0aa" providerId="ADAL" clId="{79E07EC1-E45C-4508-ACA7-6B7DA791EFA8}" dt="2018-09-27T12:49:38.890" v="52" actId="478"/>
          <ac:picMkLst>
            <pc:docMk/>
            <pc:sldMk cId="4155050356" sldId="306"/>
            <ac:picMk id="1032" creationId="{11B5438F-E02B-46A6-B32B-ED75BA1A5AF4}"/>
          </ac:picMkLst>
        </pc:picChg>
      </pc:sldChg>
      <pc:sldChg chg="addSp delSp modSp">
        <pc:chgData name="Andy Gray" userId="3900aca3-aa6e-4813-b4e0-c02f9e48a0aa" providerId="ADAL" clId="{79E07EC1-E45C-4508-ACA7-6B7DA791EFA8}" dt="2018-10-02T09:04:43.769" v="224" actId="1035"/>
        <pc:sldMkLst>
          <pc:docMk/>
          <pc:sldMk cId="2789357740" sldId="307"/>
        </pc:sldMkLst>
        <pc:spChg chg="mod">
          <ac:chgData name="Andy Gray" userId="3900aca3-aa6e-4813-b4e0-c02f9e48a0aa" providerId="ADAL" clId="{79E07EC1-E45C-4508-ACA7-6B7DA791EFA8}" dt="2018-10-02T09:03:34.969" v="207" actId="20577"/>
          <ac:spMkLst>
            <pc:docMk/>
            <pc:sldMk cId="2789357740" sldId="307"/>
            <ac:spMk id="4" creationId="{CB08B79C-CDEA-4216-9189-228F07A762A6}"/>
          </ac:spMkLst>
        </pc:spChg>
        <pc:spChg chg="del">
          <ac:chgData name="Andy Gray" userId="3900aca3-aa6e-4813-b4e0-c02f9e48a0aa" providerId="ADAL" clId="{79E07EC1-E45C-4508-ACA7-6B7DA791EFA8}" dt="2018-09-28T14:54:17.516" v="192" actId="478"/>
          <ac:spMkLst>
            <pc:docMk/>
            <pc:sldMk cId="2789357740" sldId="307"/>
            <ac:spMk id="6" creationId="{A62DF4EB-559B-4453-93FC-755221799A24}"/>
          </ac:spMkLst>
        </pc:spChg>
        <pc:picChg chg="add mod modCrop">
          <ac:chgData name="Andy Gray" userId="3900aca3-aa6e-4813-b4e0-c02f9e48a0aa" providerId="ADAL" clId="{79E07EC1-E45C-4508-ACA7-6B7DA791EFA8}" dt="2018-10-02T09:04:43.769" v="224" actId="1035"/>
          <ac:picMkLst>
            <pc:docMk/>
            <pc:sldMk cId="2789357740" sldId="307"/>
            <ac:picMk id="7" creationId="{01FA4532-F8F5-47D5-AD17-4A3DA8D7B462}"/>
          </ac:picMkLst>
        </pc:picChg>
        <pc:picChg chg="del">
          <ac:chgData name="Andy Gray" userId="3900aca3-aa6e-4813-b4e0-c02f9e48a0aa" providerId="ADAL" clId="{79E07EC1-E45C-4508-ACA7-6B7DA791EFA8}" dt="2018-09-28T14:54:19.707" v="193" actId="478"/>
          <ac:picMkLst>
            <pc:docMk/>
            <pc:sldMk cId="2789357740" sldId="307"/>
            <ac:picMk id="6150" creationId="{4E491158-2793-4E81-A9EA-88C9AAA8BC61}"/>
          </ac:picMkLst>
        </pc:picChg>
      </pc:sldChg>
      <pc:sldMasterChg chg="modSldLayout">
        <pc:chgData name="Andy Gray" userId="3900aca3-aa6e-4813-b4e0-c02f9e48a0aa" providerId="ADAL" clId="{79E07EC1-E45C-4508-ACA7-6B7DA791EFA8}" dt="2018-10-09T11:00:29.282" v="409"/>
        <pc:sldMasterMkLst>
          <pc:docMk/>
          <pc:sldMasterMk cId="1310585009" sldId="2147483648"/>
        </pc:sldMasterMkLst>
        <pc:sldLayoutChg chg="setBg">
          <pc:chgData name="Andy Gray" userId="3900aca3-aa6e-4813-b4e0-c02f9e48a0aa" providerId="ADAL" clId="{79E07EC1-E45C-4508-ACA7-6B7DA791EFA8}" dt="2018-10-09T10:43:10.689" v="339"/>
          <pc:sldLayoutMkLst>
            <pc:docMk/>
            <pc:sldMasterMk cId="1310585009" sldId="2147483648"/>
            <pc:sldLayoutMk cId="3599343734" sldId="2147483650"/>
          </pc:sldLayoutMkLst>
        </pc:sldLayoutChg>
        <pc:sldLayoutChg chg="modSp setBg">
          <pc:chgData name="Andy Gray" userId="3900aca3-aa6e-4813-b4e0-c02f9e48a0aa" providerId="ADAL" clId="{79E07EC1-E45C-4508-ACA7-6B7DA791EFA8}" dt="2018-10-09T10:43:43.083" v="342" actId="207"/>
          <pc:sldLayoutMkLst>
            <pc:docMk/>
            <pc:sldMasterMk cId="1310585009" sldId="2147483648"/>
            <pc:sldLayoutMk cId="1632537213" sldId="2147483651"/>
          </pc:sldLayoutMkLst>
          <pc:spChg chg="mod">
            <ac:chgData name="Andy Gray" userId="3900aca3-aa6e-4813-b4e0-c02f9e48a0aa" providerId="ADAL" clId="{79E07EC1-E45C-4508-ACA7-6B7DA791EFA8}" dt="2018-10-09T10:43:43.083" v="342"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79E07EC1-E45C-4508-ACA7-6B7DA791EFA8}" dt="2018-10-09T10:43:40.172" v="341" actId="207"/>
            <ac:spMkLst>
              <pc:docMk/>
              <pc:sldMasterMk cId="1310585009" sldId="2147483648"/>
              <pc:sldLayoutMk cId="1632537213" sldId="2147483651"/>
              <ac:spMk id="10" creationId="{00000000-0000-0000-0000-000000000000}"/>
            </ac:spMkLst>
          </pc:spChg>
        </pc:sldLayoutChg>
        <pc:sldLayoutChg chg="addSp delSp">
          <pc:chgData name="Andy Gray" userId="3900aca3-aa6e-4813-b4e0-c02f9e48a0aa" providerId="ADAL" clId="{79E07EC1-E45C-4508-ACA7-6B7DA791EFA8}" dt="2018-10-09T11:00:29.282" v="409"/>
          <pc:sldLayoutMkLst>
            <pc:docMk/>
            <pc:sldMasterMk cId="1310585009" sldId="2147483648"/>
            <pc:sldLayoutMk cId="3018863990" sldId="2147483652"/>
          </pc:sldLayoutMkLst>
          <pc:spChg chg="add">
            <ac:chgData name="Andy Gray" userId="3900aca3-aa6e-4813-b4e0-c02f9e48a0aa" providerId="ADAL" clId="{79E07EC1-E45C-4508-ACA7-6B7DA791EFA8}" dt="2018-10-09T11:00:29.282" v="409"/>
            <ac:spMkLst>
              <pc:docMk/>
              <pc:sldMasterMk cId="1310585009" sldId="2147483648"/>
              <pc:sldLayoutMk cId="3018863990" sldId="2147483652"/>
              <ac:spMk id="7" creationId="{8200AA19-74E5-41AE-8360-32929873372F}"/>
            </ac:spMkLst>
          </pc:spChg>
          <pc:spChg chg="del">
            <ac:chgData name="Andy Gray" userId="3900aca3-aa6e-4813-b4e0-c02f9e48a0aa" providerId="ADAL" clId="{79E07EC1-E45C-4508-ACA7-6B7DA791EFA8}" dt="2018-10-09T11:00:29.034" v="408" actId="47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79E07EC1-E45C-4508-ACA7-6B7DA791EFA8}" dt="2018-10-09T11:00:25.561" v="407"/>
          <pc:sldLayoutMkLst>
            <pc:docMk/>
            <pc:sldMasterMk cId="1310585009" sldId="2147483648"/>
            <pc:sldLayoutMk cId="842197891" sldId="2147483653"/>
          </pc:sldLayoutMkLst>
          <pc:spChg chg="add">
            <ac:chgData name="Andy Gray" userId="3900aca3-aa6e-4813-b4e0-c02f9e48a0aa" providerId="ADAL" clId="{79E07EC1-E45C-4508-ACA7-6B7DA791EFA8}" dt="2018-10-09T11:00:25.561" v="407"/>
            <ac:spMkLst>
              <pc:docMk/>
              <pc:sldMasterMk cId="1310585009" sldId="2147483648"/>
              <pc:sldLayoutMk cId="842197891" sldId="2147483653"/>
              <ac:spMk id="10" creationId="{32B975C6-E7F7-4A6D-AEA5-3D6C930DD37E}"/>
            </ac:spMkLst>
          </pc:spChg>
          <pc:spChg chg="del">
            <ac:chgData name="Andy Gray" userId="3900aca3-aa6e-4813-b4e0-c02f9e48a0aa" providerId="ADAL" clId="{79E07EC1-E45C-4508-ACA7-6B7DA791EFA8}" dt="2018-10-09T11:00:25.322" v="406" actId="478"/>
            <ac:spMkLst>
              <pc:docMk/>
              <pc:sldMasterMk cId="1310585009" sldId="2147483648"/>
              <pc:sldLayoutMk cId="842197891" sldId="2147483653"/>
              <ac:spMk id="13" creationId="{F5504A82-48DA-433D-AB10-974D58691759}"/>
            </ac:spMkLst>
          </pc:spChg>
        </pc:sldLayoutChg>
        <pc:sldLayoutChg chg="addSp delSp">
          <pc:chgData name="Andy Gray" userId="3900aca3-aa6e-4813-b4e0-c02f9e48a0aa" providerId="ADAL" clId="{79E07EC1-E45C-4508-ACA7-6B7DA791EFA8}" dt="2018-10-09T11:00:21.713" v="405"/>
          <pc:sldLayoutMkLst>
            <pc:docMk/>
            <pc:sldMasterMk cId="1310585009" sldId="2147483648"/>
            <pc:sldLayoutMk cId="3022966019" sldId="2147483654"/>
          </pc:sldLayoutMkLst>
          <pc:spChg chg="add">
            <ac:chgData name="Andy Gray" userId="3900aca3-aa6e-4813-b4e0-c02f9e48a0aa" providerId="ADAL" clId="{79E07EC1-E45C-4508-ACA7-6B7DA791EFA8}" dt="2018-10-09T11:00:21.713" v="405"/>
            <ac:spMkLst>
              <pc:docMk/>
              <pc:sldMasterMk cId="1310585009" sldId="2147483648"/>
              <pc:sldLayoutMk cId="3022966019" sldId="2147483654"/>
              <ac:spMk id="7" creationId="{F687D05D-55E3-41EF-903B-4CC7240B997C}"/>
            </ac:spMkLst>
          </pc:spChg>
          <pc:spChg chg="del">
            <ac:chgData name="Andy Gray" userId="3900aca3-aa6e-4813-b4e0-c02f9e48a0aa" providerId="ADAL" clId="{79E07EC1-E45C-4508-ACA7-6B7DA791EFA8}" dt="2018-10-09T11:00:21.425" v="404" actId="478"/>
            <ac:spMkLst>
              <pc:docMk/>
              <pc:sldMasterMk cId="1310585009" sldId="2147483648"/>
              <pc:sldLayoutMk cId="3022966019" sldId="2147483654"/>
              <ac:spMk id="11" creationId="{ABF80700-2A09-4CD3-84CC-0B0CDBC6F4C3}"/>
            </ac:spMkLst>
          </pc:spChg>
        </pc:sldLayoutChg>
        <pc:sldLayoutChg chg="addSp delSp">
          <pc:chgData name="Andy Gray" userId="3900aca3-aa6e-4813-b4e0-c02f9e48a0aa" providerId="ADAL" clId="{79E07EC1-E45C-4508-ACA7-6B7DA791EFA8}" dt="2018-10-09T11:00:17.181" v="403"/>
          <pc:sldLayoutMkLst>
            <pc:docMk/>
            <pc:sldMasterMk cId="1310585009" sldId="2147483648"/>
            <pc:sldLayoutMk cId="3274687180" sldId="2147483655"/>
          </pc:sldLayoutMkLst>
          <pc:spChg chg="add">
            <ac:chgData name="Andy Gray" userId="3900aca3-aa6e-4813-b4e0-c02f9e48a0aa" providerId="ADAL" clId="{79E07EC1-E45C-4508-ACA7-6B7DA791EFA8}" dt="2018-10-09T11:00:17.181" v="403"/>
            <ac:spMkLst>
              <pc:docMk/>
              <pc:sldMasterMk cId="1310585009" sldId="2147483648"/>
              <pc:sldLayoutMk cId="3274687180" sldId="2147483655"/>
              <ac:spMk id="8" creationId="{DA4407ED-E958-49F6-86F7-52401CADDF1B}"/>
            </ac:spMkLst>
          </pc:spChg>
          <pc:spChg chg="del">
            <ac:chgData name="Andy Gray" userId="3900aca3-aa6e-4813-b4e0-c02f9e48a0aa" providerId="ADAL" clId="{79E07EC1-E45C-4508-ACA7-6B7DA791EFA8}" dt="2018-10-09T11:00:15.883" v="402" actId="478"/>
            <ac:spMkLst>
              <pc:docMk/>
              <pc:sldMasterMk cId="1310585009" sldId="2147483648"/>
              <pc:sldLayoutMk cId="3274687180" sldId="2147483655"/>
              <ac:spMk id="12" creationId="{6CD37C04-1B48-42BA-B37C-F435DC6E1E7E}"/>
            </ac:spMkLst>
          </pc:spChg>
        </pc:sldLayoutChg>
        <pc:sldLayoutChg chg="modSp">
          <pc:chgData name="Andy Gray" userId="3900aca3-aa6e-4813-b4e0-c02f9e48a0aa" providerId="ADAL" clId="{79E07EC1-E45C-4508-ACA7-6B7DA791EFA8}" dt="2018-10-09T10:54:58.370" v="401" actId="20577"/>
          <pc:sldLayoutMkLst>
            <pc:docMk/>
            <pc:sldMasterMk cId="1310585009" sldId="2147483648"/>
            <pc:sldLayoutMk cId="1343773056" sldId="2147483656"/>
          </pc:sldLayoutMkLst>
          <pc:spChg chg="mod">
            <ac:chgData name="Andy Gray" userId="3900aca3-aa6e-4813-b4e0-c02f9e48a0aa" providerId="ADAL" clId="{79E07EC1-E45C-4508-ACA7-6B7DA791EFA8}" dt="2018-10-09T10:54:58.370" v="401" actId="20577"/>
            <ac:spMkLst>
              <pc:docMk/>
              <pc:sldMasterMk cId="1310585009" sldId="2147483648"/>
              <pc:sldLayoutMk cId="1343773056" sldId="2147483656"/>
              <ac:spMk id="9" creationId="{B5A56596-334A-4614-AAF0-673804F0BCF2}"/>
            </ac:spMkLst>
          </pc:spChg>
        </pc:sldLayoutChg>
      </pc:sldMasterChg>
    </pc:docChg>
  </pc:docChgLst>
  <pc:docChgLst>
    <pc:chgData name="Mike Ross" userId="7954c944-6085-4b08-be0b-82a8f61afa5b" providerId="ADAL" clId="{B6D9784B-1EB6-485B-A606-AAABE7A6D915}"/>
    <pc:docChg chg="undo modSld">
      <pc:chgData name="Mike Ross" userId="7954c944-6085-4b08-be0b-82a8f61afa5b" providerId="ADAL" clId="{B6D9784B-1EB6-485B-A606-AAABE7A6D915}" dt="2018-09-19T12:06:06.347" v="86" actId="15"/>
      <pc:docMkLst>
        <pc:docMk/>
      </pc:docMkLst>
      <pc:sldChg chg="modSp">
        <pc:chgData name="Mike Ross" userId="7954c944-6085-4b08-be0b-82a8f61afa5b" providerId="ADAL" clId="{B6D9784B-1EB6-485B-A606-AAABE7A6D915}" dt="2018-09-19T12:02:38.654" v="24" actId="1076"/>
        <pc:sldMkLst>
          <pc:docMk/>
          <pc:sldMk cId="1716663896" sldId="261"/>
        </pc:sldMkLst>
        <pc:spChg chg="mod">
          <ac:chgData name="Mike Ross" userId="7954c944-6085-4b08-be0b-82a8f61afa5b" providerId="ADAL" clId="{B6D9784B-1EB6-485B-A606-AAABE7A6D915}" dt="2018-09-19T11:59:37.972" v="14" actId="15"/>
          <ac:spMkLst>
            <pc:docMk/>
            <pc:sldMk cId="1716663896" sldId="261"/>
            <ac:spMk id="3" creationId="{00000000-0000-0000-0000-000000000000}"/>
          </ac:spMkLst>
        </pc:spChg>
        <pc:spChg chg="mod">
          <ac:chgData name="Mike Ross" userId="7954c944-6085-4b08-be0b-82a8f61afa5b" providerId="ADAL" clId="{B6D9784B-1EB6-485B-A606-AAABE7A6D915}" dt="2018-09-19T12:02:38.654" v="24" actId="1076"/>
          <ac:spMkLst>
            <pc:docMk/>
            <pc:sldMk cId="1716663896" sldId="261"/>
            <ac:spMk id="4" creationId="{00000000-0000-0000-0000-000000000000}"/>
          </ac:spMkLst>
        </pc:spChg>
        <pc:picChg chg="mod">
          <ac:chgData name="Mike Ross" userId="7954c944-6085-4b08-be0b-82a8f61afa5b" providerId="ADAL" clId="{B6D9784B-1EB6-485B-A606-AAABE7A6D915}" dt="2018-09-19T12:02:21.646" v="18" actId="1076"/>
          <ac:picMkLst>
            <pc:docMk/>
            <pc:sldMk cId="1716663896" sldId="261"/>
            <ac:picMk id="3074" creationId="{00000000-0000-0000-0000-000000000000}"/>
          </ac:picMkLst>
        </pc:picChg>
      </pc:sldChg>
      <pc:sldChg chg="modSp">
        <pc:chgData name="Mike Ross" userId="7954c944-6085-4b08-be0b-82a8f61afa5b" providerId="ADAL" clId="{B6D9784B-1EB6-485B-A606-AAABE7A6D915}" dt="2018-09-19T12:06:06.347" v="86" actId="15"/>
        <pc:sldMkLst>
          <pc:docMk/>
          <pc:sldMk cId="33713826" sldId="274"/>
        </pc:sldMkLst>
        <pc:spChg chg="mod">
          <ac:chgData name="Mike Ross" userId="7954c944-6085-4b08-be0b-82a8f61afa5b" providerId="ADAL" clId="{B6D9784B-1EB6-485B-A606-AAABE7A6D915}" dt="2018-09-19T12:06:06.347" v="86" actId="15"/>
          <ac:spMkLst>
            <pc:docMk/>
            <pc:sldMk cId="33713826" sldId="274"/>
            <ac:spMk id="3" creationId="{00000000-0000-0000-0000-000000000000}"/>
          </ac:spMkLst>
        </pc:spChg>
        <pc:picChg chg="mod">
          <ac:chgData name="Mike Ross" userId="7954c944-6085-4b08-be0b-82a8f61afa5b" providerId="ADAL" clId="{B6D9784B-1EB6-485B-A606-AAABE7A6D915}" dt="2018-09-19T12:05:52.056" v="79" actId="1076"/>
          <ac:picMkLst>
            <pc:docMk/>
            <pc:sldMk cId="33713826" sldId="274"/>
            <ac:picMk id="6" creationId="{00000000-0000-0000-0000-000000000000}"/>
          </ac:picMkLst>
        </pc:picChg>
      </pc:sldChg>
      <pc:sldChg chg="modSp">
        <pc:chgData name="Mike Ross" userId="7954c944-6085-4b08-be0b-82a8f61afa5b" providerId="ADAL" clId="{B6D9784B-1EB6-485B-A606-AAABE7A6D915}" dt="2018-09-19T12:05:43.979" v="77" actId="1076"/>
        <pc:sldMkLst>
          <pc:docMk/>
          <pc:sldMk cId="2899961795" sldId="275"/>
        </pc:sldMkLst>
        <pc:spChg chg="mod">
          <ac:chgData name="Mike Ross" userId="7954c944-6085-4b08-be0b-82a8f61afa5b" providerId="ADAL" clId="{B6D9784B-1EB6-485B-A606-AAABE7A6D915}" dt="2018-09-19T12:05:43.979" v="77" actId="1076"/>
          <ac:spMkLst>
            <pc:docMk/>
            <pc:sldMk cId="2899961795" sldId="275"/>
            <ac:spMk id="4" creationId="{00000000-0000-0000-0000-000000000000}"/>
          </ac:spMkLst>
        </pc:spChg>
      </pc:sldChg>
      <pc:sldChg chg="modSp">
        <pc:chgData name="Mike Ross" userId="7954c944-6085-4b08-be0b-82a8f61afa5b" providerId="ADAL" clId="{B6D9784B-1EB6-485B-A606-AAABE7A6D915}" dt="2018-09-19T12:05:29.002" v="72" actId="1076"/>
        <pc:sldMkLst>
          <pc:docMk/>
          <pc:sldMk cId="238623560" sldId="276"/>
        </pc:sldMkLst>
        <pc:spChg chg="mod">
          <ac:chgData name="Mike Ross" userId="7954c944-6085-4b08-be0b-82a8f61afa5b" providerId="ADAL" clId="{B6D9784B-1EB6-485B-A606-AAABE7A6D915}" dt="2018-09-19T12:05:29.002" v="72" actId="1076"/>
          <ac:spMkLst>
            <pc:docMk/>
            <pc:sldMk cId="238623560" sldId="276"/>
            <ac:spMk id="4" creationId="{00000000-0000-0000-0000-000000000000}"/>
          </ac:spMkLst>
        </pc:spChg>
      </pc:sldChg>
      <pc:sldChg chg="modSp">
        <pc:chgData name="Mike Ross" userId="7954c944-6085-4b08-be0b-82a8f61afa5b" providerId="ADAL" clId="{B6D9784B-1EB6-485B-A606-AAABE7A6D915}" dt="2018-09-19T11:53:35.822" v="5" actId="1076"/>
        <pc:sldMkLst>
          <pc:docMk/>
          <pc:sldMk cId="3588241094" sldId="277"/>
        </pc:sldMkLst>
        <pc:spChg chg="mod">
          <ac:chgData name="Mike Ross" userId="7954c944-6085-4b08-be0b-82a8f61afa5b" providerId="ADAL" clId="{B6D9784B-1EB6-485B-A606-AAABE7A6D915}" dt="2018-09-19T11:53:26.548" v="2" actId="15"/>
          <ac:spMkLst>
            <pc:docMk/>
            <pc:sldMk cId="3588241094" sldId="277"/>
            <ac:spMk id="3" creationId="{00000000-0000-0000-0000-000000000000}"/>
          </ac:spMkLst>
        </pc:spChg>
        <pc:picChg chg="mod">
          <ac:chgData name="Mike Ross" userId="7954c944-6085-4b08-be0b-82a8f61afa5b" providerId="ADAL" clId="{B6D9784B-1EB6-485B-A606-AAABE7A6D915}" dt="2018-09-19T11:53:33.886" v="4" actId="1076"/>
          <ac:picMkLst>
            <pc:docMk/>
            <pc:sldMk cId="3588241094" sldId="277"/>
            <ac:picMk id="3074" creationId="{00000000-0000-0000-0000-000000000000}"/>
          </ac:picMkLst>
        </pc:picChg>
        <pc:picChg chg="mod">
          <ac:chgData name="Mike Ross" userId="7954c944-6085-4b08-be0b-82a8f61afa5b" providerId="ADAL" clId="{B6D9784B-1EB6-485B-A606-AAABE7A6D915}" dt="2018-09-19T11:53:35.822" v="5" actId="1076"/>
          <ac:picMkLst>
            <pc:docMk/>
            <pc:sldMk cId="3588241094" sldId="277"/>
            <ac:picMk id="3076" creationId="{00000000-0000-0000-0000-000000000000}"/>
          </ac:picMkLst>
        </pc:picChg>
      </pc:sldChg>
      <pc:sldChg chg="modSp">
        <pc:chgData name="Mike Ross" userId="7954c944-6085-4b08-be0b-82a8f61afa5b" providerId="ADAL" clId="{B6D9784B-1EB6-485B-A606-AAABE7A6D915}" dt="2018-09-19T11:54:14.038" v="11" actId="1076"/>
        <pc:sldMkLst>
          <pc:docMk/>
          <pc:sldMk cId="1832201334" sldId="281"/>
        </pc:sldMkLst>
        <pc:picChg chg="mod">
          <ac:chgData name="Mike Ross" userId="7954c944-6085-4b08-be0b-82a8f61afa5b" providerId="ADAL" clId="{B6D9784B-1EB6-485B-A606-AAABE7A6D915}" dt="2018-09-19T11:54:14.038" v="11" actId="1076"/>
          <ac:picMkLst>
            <pc:docMk/>
            <pc:sldMk cId="1832201334" sldId="281"/>
            <ac:picMk id="2050" creationId="{00000000-0000-0000-0000-000000000000}"/>
          </ac:picMkLst>
        </pc:picChg>
        <pc:picChg chg="mod">
          <ac:chgData name="Mike Ross" userId="7954c944-6085-4b08-be0b-82a8f61afa5b" providerId="ADAL" clId="{B6D9784B-1EB6-485B-A606-AAABE7A6D915}" dt="2018-09-19T11:54:09.401" v="10" actId="1076"/>
          <ac:picMkLst>
            <pc:docMk/>
            <pc:sldMk cId="1832201334" sldId="281"/>
            <ac:picMk id="2051" creationId="{00000000-0000-0000-0000-000000000000}"/>
          </ac:picMkLst>
        </pc:picChg>
        <pc:picChg chg="mod">
          <ac:chgData name="Mike Ross" userId="7954c944-6085-4b08-be0b-82a8f61afa5b" providerId="ADAL" clId="{B6D9784B-1EB6-485B-A606-AAABE7A6D915}" dt="2018-09-19T11:54:05.510" v="8" actId="1076"/>
          <ac:picMkLst>
            <pc:docMk/>
            <pc:sldMk cId="1832201334" sldId="281"/>
            <ac:picMk id="2052" creationId="{00000000-0000-0000-0000-000000000000}"/>
          </ac:picMkLst>
        </pc:picChg>
      </pc:sldChg>
      <pc:sldChg chg="modSp">
        <pc:chgData name="Mike Ross" userId="7954c944-6085-4b08-be0b-82a8f61afa5b" providerId="ADAL" clId="{B6D9784B-1EB6-485B-A606-AAABE7A6D915}" dt="2018-09-19T12:05:16.366" v="68" actId="15"/>
        <pc:sldMkLst>
          <pc:docMk/>
          <pc:sldMk cId="1197059419" sldId="283"/>
        </pc:sldMkLst>
        <pc:spChg chg="mod">
          <ac:chgData name="Mike Ross" userId="7954c944-6085-4b08-be0b-82a8f61afa5b" providerId="ADAL" clId="{B6D9784B-1EB6-485B-A606-AAABE7A6D915}" dt="2018-09-19T12:05:16.366" v="68" actId="15"/>
          <ac:spMkLst>
            <pc:docMk/>
            <pc:sldMk cId="1197059419" sldId="283"/>
            <ac:spMk id="3" creationId="{00000000-0000-0000-0000-000000000000}"/>
          </ac:spMkLst>
        </pc:spChg>
        <pc:picChg chg="mod">
          <ac:chgData name="Mike Ross" userId="7954c944-6085-4b08-be0b-82a8f61afa5b" providerId="ADAL" clId="{B6D9784B-1EB6-485B-A606-AAABE7A6D915}" dt="2018-09-19T12:05:01.114" v="65" actId="14100"/>
          <ac:picMkLst>
            <pc:docMk/>
            <pc:sldMk cId="1197059419" sldId="283"/>
            <ac:picMk id="4" creationId="{00000000-0000-0000-0000-000000000000}"/>
          </ac:picMkLst>
        </pc:picChg>
      </pc:sldChg>
    </pc:docChg>
  </pc:docChgLst>
  <pc:docChgLst>
    <pc:chgData name="Leonora Sheppard" userId="3688f6d8-1f97-408e-a4fe-cc859c551ddb" providerId="ADAL" clId="{3F9E497E-B69F-4881-B984-4479439DB100}"/>
    <pc:docChg chg="modSld">
      <pc:chgData name="Leonora Sheppard" userId="3688f6d8-1f97-408e-a4fe-cc859c551ddb" providerId="ADAL" clId="{3F9E497E-B69F-4881-B984-4479439DB100}" dt="2018-10-05T15:00:55.920" v="5" actId="947"/>
      <pc:docMkLst>
        <pc:docMk/>
      </pc:docMkLst>
      <pc:sldChg chg="modSp">
        <pc:chgData name="Leonora Sheppard" userId="3688f6d8-1f97-408e-a4fe-cc859c551ddb" providerId="ADAL" clId="{3F9E497E-B69F-4881-B984-4479439DB100}" dt="2018-10-05T14:46:15.435" v="1" actId="20577"/>
        <pc:sldMkLst>
          <pc:docMk/>
          <pc:sldMk cId="3588241094" sldId="277"/>
        </pc:sldMkLst>
        <pc:spChg chg="mod">
          <ac:chgData name="Leonora Sheppard" userId="3688f6d8-1f97-408e-a4fe-cc859c551ddb" providerId="ADAL" clId="{3F9E497E-B69F-4881-B984-4479439DB100}" dt="2018-10-05T14:46:15.435" v="1" actId="20577"/>
          <ac:spMkLst>
            <pc:docMk/>
            <pc:sldMk cId="3588241094" sldId="277"/>
            <ac:spMk id="3" creationId="{00000000-0000-0000-0000-000000000000}"/>
          </ac:spMkLst>
        </pc:spChg>
      </pc:sldChg>
      <pc:sldChg chg="modSp">
        <pc:chgData name="Leonora Sheppard" userId="3688f6d8-1f97-408e-a4fe-cc859c551ddb" providerId="ADAL" clId="{3F9E497E-B69F-4881-B984-4479439DB100}" dt="2018-10-05T15:00:55.920" v="5" actId="947"/>
        <pc:sldMkLst>
          <pc:docMk/>
          <pc:sldMk cId="2789357740" sldId="307"/>
        </pc:sldMkLst>
        <pc:spChg chg="mod">
          <ac:chgData name="Leonora Sheppard" userId="3688f6d8-1f97-408e-a4fe-cc859c551ddb" providerId="ADAL" clId="{3F9E497E-B69F-4881-B984-4479439DB100}" dt="2018-10-05T15:00:55.920" v="5" actId="947"/>
          <ac:spMkLst>
            <pc:docMk/>
            <pc:sldMk cId="2789357740" sldId="307"/>
            <ac:spMk id="3" creationId="{00000000-0000-0000-0000-000000000000}"/>
          </ac:spMkLst>
        </pc:spChg>
      </pc:sldChg>
    </pc:docChg>
  </pc:docChgLst>
  <pc:docChgLst>
    <pc:chgData name="Leonora Sheppard" userId="3688f6d8-1f97-408e-a4fe-cc859c551ddb" providerId="ADAL" clId="{CC3702B8-B8EC-4E37-AE2E-4A39D93F37C2}"/>
    <pc:docChg chg="modSld">
      <pc:chgData name="Leonora Sheppard" userId="3688f6d8-1f97-408e-a4fe-cc859c551ddb" providerId="ADAL" clId="{CC3702B8-B8EC-4E37-AE2E-4A39D93F37C2}" dt="2018-10-09T08:42:10.462" v="4" actId="20577"/>
      <pc:docMkLst>
        <pc:docMk/>
      </pc:docMkLst>
      <pc:sldChg chg="modSp">
        <pc:chgData name="Leonora Sheppard" userId="3688f6d8-1f97-408e-a4fe-cc859c551ddb" providerId="ADAL" clId="{CC3702B8-B8EC-4E37-AE2E-4A39D93F37C2}" dt="2018-10-09T08:40:31.453" v="3" actId="20577"/>
        <pc:sldMkLst>
          <pc:docMk/>
          <pc:sldMk cId="1832201334" sldId="281"/>
        </pc:sldMkLst>
        <pc:spChg chg="mod">
          <ac:chgData name="Leonora Sheppard" userId="3688f6d8-1f97-408e-a4fe-cc859c551ddb" providerId="ADAL" clId="{CC3702B8-B8EC-4E37-AE2E-4A39D93F37C2}" dt="2018-10-09T08:40:31.453" v="3" actId="20577"/>
          <ac:spMkLst>
            <pc:docMk/>
            <pc:sldMk cId="1832201334" sldId="281"/>
            <ac:spMk id="3" creationId="{00000000-0000-0000-0000-000000000000}"/>
          </ac:spMkLst>
        </pc:spChg>
      </pc:sldChg>
      <pc:sldChg chg="modSp">
        <pc:chgData name="Leonora Sheppard" userId="3688f6d8-1f97-408e-a4fe-cc859c551ddb" providerId="ADAL" clId="{CC3702B8-B8EC-4E37-AE2E-4A39D93F37C2}" dt="2018-10-09T08:42:10.462" v="4" actId="20577"/>
        <pc:sldMkLst>
          <pc:docMk/>
          <pc:sldMk cId="1197059419" sldId="283"/>
        </pc:sldMkLst>
        <pc:spChg chg="mod">
          <ac:chgData name="Leonora Sheppard" userId="3688f6d8-1f97-408e-a4fe-cc859c551ddb" providerId="ADAL" clId="{CC3702B8-B8EC-4E37-AE2E-4A39D93F37C2}" dt="2018-10-09T08:42:10.462" v="4" actId="20577"/>
          <ac:spMkLst>
            <pc:docMk/>
            <pc:sldMk cId="1197059419" sldId="28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9/19/2023</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153179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2022744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F1405-22F7-4145-8FC8-831888A8DE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7377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0692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9649E1-23B5-4848-9A7F-DBF912ACAB5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8200AA19-74E5-41AE-8360-32929873372F}"/>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Recycling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722726-51ED-42AF-AD2F-8884A0FEE1F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FDF6B9EE-58B8-48E1-9207-58B75214DB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32B975C6-E7F7-4A6D-AEA5-3D6C930DD37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Recycling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816FD-D70E-4E9D-AB9B-A2B45E9178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F687D05D-55E3-41EF-903B-4CC7240B997C}"/>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Recycling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CF248-3FE7-4ED9-AA86-97FD097CC2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DA4407ED-E958-49F6-86F7-52401CADDF1B}"/>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Recycling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F59F94-A403-4ED1-A5CF-35C7E5CF62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B5A56596-334A-4614-AAF0-673804F0BCF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Recycling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pic>
        <p:nvPicPr>
          <p:cNvPr id="7" name="Picture 6">
            <a:extLst>
              <a:ext uri="{FF2B5EF4-FFF2-40B4-BE49-F238E27FC236}">
                <a16:creationId xmlns:a16="http://schemas.microsoft.com/office/drawing/2014/main" id="{5668236A-17E7-46C5-B697-698D55447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TeufB94nMI" TargetMode="External"/><Relationship Id="rId2" Type="http://schemas.openxmlformats.org/officeDocument/2006/relationships/hyperlink" Target="https://www.youtube.com/watch?v=hWSvqxRaNWE&amp;t=1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www.youtube.com/watch?v=c-YcmTMGy4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C7462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7462D"/>
                </a:solidFill>
                <a:latin typeface="Arial"/>
                <a:cs typeface="Arial"/>
              </a:rPr>
              <a:t>3</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C7462D"/>
                </a:solidFill>
                <a:latin typeface="Museo 100" panose="02000000000000000000" pitchFamily="50" charset="0"/>
              </a:rPr>
              <a:t>7552</a:t>
            </a:r>
            <a:endParaRPr lang="en-GB" dirty="0">
              <a:solidFill>
                <a:srgbClr val="C7462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97342"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700" spc="-30" dirty="0">
                <a:latin typeface="Museo 900" panose="02000000000000000000" pitchFamily="2" charset="0"/>
              </a:rPr>
              <a:t>Recycling of papers and boards</a:t>
            </a:r>
          </a:p>
          <a:p>
            <a:pPr lvl="0" defTabSz="914400">
              <a:lnSpc>
                <a:spcPts val="2000"/>
              </a:lnSpc>
              <a:spcBef>
                <a:spcPts val="600"/>
              </a:spcBef>
            </a:pPr>
            <a:br>
              <a:rPr lang="en-GB" sz="2000" kern="1200" spc="0" dirty="0">
                <a:latin typeface="Museo 900" panose="02000000000000000000" pitchFamily="2" charset="0"/>
                <a:cs typeface="+mn-cs"/>
              </a:rPr>
            </a:br>
            <a:r>
              <a:rPr lang="en-US" sz="2000" b="0" kern="1200" dirty="0">
                <a:latin typeface="Museo 100" panose="02000000000000000000" pitchFamily="2" charset="0"/>
                <a:cs typeface="+mn-cs"/>
              </a:rPr>
              <a:t>Unit 1 </a:t>
            </a:r>
            <a:r>
              <a:rPr lang="en-GB" sz="2000" b="0" kern="1200" dirty="0">
                <a:latin typeface="Museo 100" panose="02000000000000000000" pitchFamily="2" charset="0"/>
                <a:cs typeface="+mn-cs"/>
              </a:rPr>
              <a:t>Performance</a:t>
            </a:r>
            <a:br>
              <a:rPr lang="en-GB" sz="2000" b="0" kern="1200" dirty="0">
                <a:latin typeface="Museo 100" panose="02000000000000000000" pitchFamily="2" charset="0"/>
                <a:cs typeface="+mn-cs"/>
              </a:rPr>
            </a:br>
            <a:r>
              <a:rPr lang="en-GB" sz="2000" b="0" kern="1200" dirty="0">
                <a:latin typeface="Museo 100" panose="02000000000000000000" pitchFamily="2" charset="0"/>
                <a:cs typeface="+mn-cs"/>
              </a:rPr>
              <a:t>characteristics of papers and boards</a:t>
            </a:r>
            <a:endParaRPr lang="en-US" sz="2000" b="0" kern="1200" dirty="0">
              <a:latin typeface="Museo 100" panose="02000000000000000000" pitchFamily="2" charset="0"/>
              <a:cs typeface="+mn-cs"/>
            </a:endParaRPr>
          </a:p>
          <a:p>
            <a:endParaRPr lang="en-GB" sz="2000" spc="0" dirty="0">
              <a:latin typeface="Museo 100" panose="02000000000000000000" pitchFamily="2" charset="0"/>
            </a:endParaRPr>
          </a:p>
          <a:p>
            <a:endParaRPr lang="en-US" sz="220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511453-D342-486F-BBCB-624CC59B37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51646" y="4093102"/>
            <a:ext cx="4840707" cy="2548503"/>
          </a:xfrm>
          <a:prstGeom prst="rect">
            <a:avLst/>
          </a:prstGeom>
        </p:spPr>
      </p:pic>
      <p:sp>
        <p:nvSpPr>
          <p:cNvPr id="2" name="Text Placeholder 1"/>
          <p:cNvSpPr>
            <a:spLocks noGrp="1"/>
          </p:cNvSpPr>
          <p:nvPr>
            <p:ph type="body" sz="quarter" idx="13"/>
          </p:nvPr>
        </p:nvSpPr>
        <p:spPr/>
        <p:txBody>
          <a:bodyPr/>
          <a:lstStyle/>
          <a:p>
            <a:r>
              <a:rPr lang="en-GB" dirty="0"/>
              <a:t>Recycling categories </a:t>
            </a:r>
          </a:p>
        </p:txBody>
      </p:sp>
      <p:sp>
        <p:nvSpPr>
          <p:cNvPr id="3" name="Text Placeholder 2"/>
          <p:cNvSpPr>
            <a:spLocks noGrp="1"/>
          </p:cNvSpPr>
          <p:nvPr>
            <p:ph type="body" sz="quarter" idx="14"/>
          </p:nvPr>
        </p:nvSpPr>
        <p:spPr>
          <a:xfrm>
            <a:off x="724280" y="1704179"/>
            <a:ext cx="7797230" cy="3453607"/>
          </a:xfrm>
        </p:spPr>
        <p:txBody>
          <a:bodyPr/>
          <a:lstStyle/>
          <a:p>
            <a:r>
              <a:rPr lang="en-GB" dirty="0"/>
              <a:t>European countries lead the way on recycling</a:t>
            </a:r>
          </a:p>
          <a:p>
            <a:pPr lvl="1"/>
            <a:r>
              <a:rPr lang="en-GB" dirty="0"/>
              <a:t>Together we currently recycle over 71% of paper products and the EU target for 2020 </a:t>
            </a:r>
            <a:r>
              <a:rPr lang="en-GB"/>
              <a:t>is 74%</a:t>
            </a:r>
            <a:endParaRPr lang="en-GB" dirty="0"/>
          </a:p>
          <a:p>
            <a:pPr lvl="1"/>
            <a:r>
              <a:rPr lang="en-GB" dirty="0"/>
              <a:t>Like plastics and other materials, papers have recycle codes</a:t>
            </a:r>
          </a:p>
          <a:p>
            <a:pPr lvl="1"/>
            <a:r>
              <a:rPr lang="en-GB" dirty="0">
                <a:solidFill>
                  <a:srgbClr val="173777"/>
                </a:solidFill>
              </a:rPr>
              <a:t>Why are separate codes needed for different paper types?</a:t>
            </a:r>
          </a:p>
          <a:p>
            <a:endParaRPr lang="en-GB" dirty="0"/>
          </a:p>
          <a:p>
            <a:endParaRPr lang="en-GB" dirty="0"/>
          </a:p>
          <a:p>
            <a:endParaRPr lang="en-GB" dirty="0"/>
          </a:p>
        </p:txBody>
      </p:sp>
    </p:spTree>
    <p:extLst>
      <p:ext uri="{BB962C8B-B14F-4D97-AF65-F5344CB8AC3E}">
        <p14:creationId xmlns:p14="http://schemas.microsoft.com/office/powerpoint/2010/main" val="23862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Paper composite codes</a:t>
            </a:r>
            <a:endParaRPr lang="en-GB" dirty="0"/>
          </a:p>
        </p:txBody>
      </p:sp>
      <p:sp>
        <p:nvSpPr>
          <p:cNvPr id="3" name="Text Placeholder 2"/>
          <p:cNvSpPr>
            <a:spLocks noGrp="1"/>
          </p:cNvSpPr>
          <p:nvPr>
            <p:ph type="body" sz="quarter" idx="14"/>
          </p:nvPr>
        </p:nvSpPr>
        <p:spPr>
          <a:xfrm>
            <a:off x="724279" y="1704179"/>
            <a:ext cx="8223238" cy="3453607"/>
          </a:xfrm>
        </p:spPr>
        <p:txBody>
          <a:bodyPr/>
          <a:lstStyle/>
          <a:p>
            <a:r>
              <a:rPr lang="en-GB" dirty="0"/>
              <a:t>Recycling codes exist for many mixed material products</a:t>
            </a:r>
          </a:p>
          <a:p>
            <a:pPr lvl="1"/>
            <a:r>
              <a:rPr lang="en-GB" dirty="0">
                <a:solidFill>
                  <a:srgbClr val="173777"/>
                </a:solidFill>
              </a:rPr>
              <a:t>Suggest which code covers the disposable coffee cup</a:t>
            </a:r>
          </a:p>
          <a:p>
            <a:pPr lvl="1"/>
            <a:r>
              <a:rPr lang="en-GB" dirty="0">
                <a:solidFill>
                  <a:srgbClr val="173777"/>
                </a:solidFill>
              </a:rPr>
              <a:t>Which code covers </a:t>
            </a:r>
            <a:r>
              <a:rPr lang="en-GB" dirty="0" err="1">
                <a:solidFill>
                  <a:srgbClr val="173777"/>
                </a:solidFill>
              </a:rPr>
              <a:t>Tetra-Pak</a:t>
            </a:r>
            <a:r>
              <a:rPr lang="en-GB" baseline="30000" dirty="0">
                <a:solidFill>
                  <a:srgbClr val="173777"/>
                </a:solidFill>
              </a:rPr>
              <a:t>®</a:t>
            </a:r>
            <a:r>
              <a:rPr lang="en-GB" dirty="0">
                <a:solidFill>
                  <a:srgbClr val="173777"/>
                </a:solidFill>
              </a:rPr>
              <a:t> products?</a:t>
            </a:r>
          </a:p>
          <a:p>
            <a:endParaRPr lang="en-GB" dirty="0"/>
          </a:p>
          <a:p>
            <a:endParaRPr lang="en-GB" dirty="0"/>
          </a:p>
          <a:p>
            <a:endParaRPr lang="en-GB" dirty="0"/>
          </a:p>
        </p:txBody>
      </p:sp>
      <p:pic>
        <p:nvPicPr>
          <p:cNvPr id="7" name="Picture 6">
            <a:extLst>
              <a:ext uri="{FF2B5EF4-FFF2-40B4-BE49-F238E27FC236}">
                <a16:creationId xmlns:a16="http://schemas.microsoft.com/office/drawing/2014/main" id="{01FA4532-F8F5-47D5-AD17-4A3DA8D7B4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857" r="12766"/>
          <a:stretch/>
        </p:blipFill>
        <p:spPr>
          <a:xfrm>
            <a:off x="1183714" y="3429000"/>
            <a:ext cx="6897601" cy="2306543"/>
          </a:xfrm>
          <a:prstGeom prst="rect">
            <a:avLst/>
          </a:prstGeom>
        </p:spPr>
      </p:pic>
    </p:spTree>
    <p:extLst>
      <p:ext uri="{BB962C8B-B14F-4D97-AF65-F5344CB8AC3E}">
        <p14:creationId xmlns:p14="http://schemas.microsoft.com/office/powerpoint/2010/main" val="278935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use recycled paper?</a:t>
            </a:r>
          </a:p>
        </p:txBody>
      </p:sp>
      <p:sp>
        <p:nvSpPr>
          <p:cNvPr id="3" name="Text Placeholder 2"/>
          <p:cNvSpPr>
            <a:spLocks noGrp="1"/>
          </p:cNvSpPr>
          <p:nvPr>
            <p:ph type="body" sz="quarter" idx="14"/>
          </p:nvPr>
        </p:nvSpPr>
        <p:spPr>
          <a:xfrm>
            <a:off x="724279" y="1704179"/>
            <a:ext cx="7940749" cy="3453607"/>
          </a:xfrm>
        </p:spPr>
        <p:txBody>
          <a:bodyPr/>
          <a:lstStyle/>
          <a:p>
            <a:pPr marL="0" indent="0">
              <a:buNone/>
            </a:pPr>
            <a:r>
              <a:rPr lang="en-GB" dirty="0"/>
              <a:t>The advantages include:</a:t>
            </a:r>
          </a:p>
          <a:p>
            <a:pPr lvl="1"/>
            <a:r>
              <a:rPr lang="en-GB" dirty="0"/>
              <a:t>It uses 40-70% less energy to make recycled paper than it does making it from trees and produces 73% less air pollution</a:t>
            </a:r>
          </a:p>
          <a:p>
            <a:pPr lvl="1"/>
            <a:r>
              <a:rPr lang="en-GB" dirty="0"/>
              <a:t>Using recycled paper and paper products creates a smaller carbon footprint, improving green credentials for companies</a:t>
            </a:r>
          </a:p>
          <a:p>
            <a:pPr lvl="1"/>
            <a:r>
              <a:rPr lang="en-GB" dirty="0"/>
              <a:t>Less is sent to landfill meaning fewer greenhouse </a:t>
            </a:r>
            <a:br>
              <a:rPr lang="en-GB" dirty="0"/>
            </a:br>
            <a:r>
              <a:rPr lang="en-GB" dirty="0"/>
              <a:t>gas emissions</a:t>
            </a:r>
          </a:p>
          <a:p>
            <a:r>
              <a:rPr lang="en-GB" dirty="0"/>
              <a:t>Disadvantages include:</a:t>
            </a:r>
          </a:p>
          <a:p>
            <a:pPr lvl="1"/>
            <a:r>
              <a:rPr lang="en-GB" dirty="0"/>
              <a:t>Recycled paper is not as strong as virgin paper which limits its range of uses</a:t>
            </a:r>
          </a:p>
          <a:p>
            <a:pPr lvl="1"/>
            <a:r>
              <a:rPr lang="en-GB" dirty="0"/>
              <a:t>Chemicals such as bleach are still used to whiten recycled pulp</a:t>
            </a:r>
          </a:p>
        </p:txBody>
      </p:sp>
    </p:spTree>
    <p:extLst>
      <p:ext uri="{BB962C8B-B14F-4D97-AF65-F5344CB8AC3E}">
        <p14:creationId xmlns:p14="http://schemas.microsoft.com/office/powerpoint/2010/main" val="119705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79" y="1704179"/>
            <a:ext cx="7949457" cy="3453607"/>
          </a:xfrm>
        </p:spPr>
        <p:txBody>
          <a:bodyPr/>
          <a:lstStyle/>
          <a:p>
            <a:r>
              <a:rPr lang="en-GB" dirty="0"/>
              <a:t>Paper and board from sustainably managed forests will be endorsed by approved organisations</a:t>
            </a:r>
          </a:p>
          <a:p>
            <a:pPr lvl="1"/>
            <a:r>
              <a:rPr lang="en-GB" dirty="0"/>
              <a:t>The Forest Stewardship Council (FSC) and the </a:t>
            </a:r>
            <a:br>
              <a:rPr lang="en-GB" dirty="0"/>
            </a:br>
            <a:r>
              <a:rPr lang="en-US" dirty="0"/>
              <a:t>Programme for the Endorsement of Forest Certification (PEFC) are the two largest such organisations </a:t>
            </a:r>
          </a:p>
          <a:p>
            <a:pPr lvl="1"/>
            <a:r>
              <a:rPr lang="en-GB" dirty="0"/>
              <a:t>Buying certified products helps </a:t>
            </a:r>
            <a:br>
              <a:rPr lang="en-GB" dirty="0"/>
            </a:br>
            <a:r>
              <a:rPr lang="en-GB" dirty="0"/>
              <a:t>reduce deforestation and protect </a:t>
            </a:r>
            <a:br>
              <a:rPr lang="en-GB" dirty="0"/>
            </a:br>
            <a:r>
              <a:rPr lang="en-GB" dirty="0"/>
              <a:t>rare animals and plants</a:t>
            </a:r>
          </a:p>
          <a:p>
            <a:pPr lvl="1"/>
            <a:r>
              <a:rPr lang="en-GB" dirty="0"/>
              <a:t>It also creates employment for local </a:t>
            </a:r>
            <a:br>
              <a:rPr lang="en-GB" dirty="0"/>
            </a:br>
            <a:r>
              <a:rPr lang="en-GB" dirty="0"/>
              <a:t>workers, provides proper training, </a:t>
            </a:r>
            <a:br>
              <a:rPr lang="en-GB" dirty="0"/>
            </a:br>
            <a:r>
              <a:rPr lang="en-GB" dirty="0"/>
              <a:t>safe environments and a fair wage</a:t>
            </a:r>
          </a:p>
          <a:p>
            <a:pPr lvl="1"/>
            <a:r>
              <a:rPr lang="en-GB" dirty="0">
                <a:solidFill>
                  <a:srgbClr val="173777"/>
                </a:solidFill>
              </a:rPr>
              <a:t>Why might paper products need to be </a:t>
            </a:r>
            <a:br>
              <a:rPr lang="en-GB" dirty="0">
                <a:solidFill>
                  <a:srgbClr val="173777"/>
                </a:solidFill>
              </a:rPr>
            </a:br>
            <a:r>
              <a:rPr lang="en-GB" dirty="0">
                <a:solidFill>
                  <a:srgbClr val="173777"/>
                </a:solidFill>
              </a:rPr>
              <a:t>traced back to their original source?</a:t>
            </a:r>
          </a:p>
        </p:txBody>
      </p:sp>
      <p:pic>
        <p:nvPicPr>
          <p:cNvPr id="5" name="Picture 4">
            <a:extLst>
              <a:ext uri="{FF2B5EF4-FFF2-40B4-BE49-F238E27FC236}">
                <a16:creationId xmlns:a16="http://schemas.microsoft.com/office/drawing/2014/main" id="{94FAB6A2-557B-470E-BAF4-44D9C4600C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06917" y="4312654"/>
            <a:ext cx="2101122" cy="989892"/>
          </a:xfrm>
          <a:prstGeom prst="rect">
            <a:avLst/>
          </a:prstGeom>
        </p:spPr>
      </p:pic>
      <p:sp>
        <p:nvSpPr>
          <p:cNvPr id="2" name="Text Placeholder 1"/>
          <p:cNvSpPr>
            <a:spLocks noGrp="1"/>
          </p:cNvSpPr>
          <p:nvPr>
            <p:ph type="body" sz="quarter" idx="13"/>
          </p:nvPr>
        </p:nvSpPr>
        <p:spPr/>
        <p:txBody>
          <a:bodyPr/>
          <a:lstStyle/>
          <a:p>
            <a:r>
              <a:rPr lang="en-GB" dirty="0"/>
              <a:t>Ethical sourcing of materials</a:t>
            </a:r>
          </a:p>
        </p:txBody>
      </p:sp>
      <p:pic>
        <p:nvPicPr>
          <p:cNvPr id="6" name="Picture 5">
            <a:extLst>
              <a:ext uri="{FF2B5EF4-FFF2-40B4-BE49-F238E27FC236}">
                <a16:creationId xmlns:a16="http://schemas.microsoft.com/office/drawing/2014/main" id="{7E29C539-52A1-450A-A954-FF4ACAA87C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8912" y="3831298"/>
            <a:ext cx="900058" cy="1453661"/>
          </a:xfrm>
          <a:prstGeom prst="rect">
            <a:avLst/>
          </a:prstGeom>
        </p:spPr>
      </p:pic>
    </p:spTree>
    <p:extLst>
      <p:ext uri="{BB962C8B-B14F-4D97-AF65-F5344CB8AC3E}">
        <p14:creationId xmlns:p14="http://schemas.microsoft.com/office/powerpoint/2010/main" val="109433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BF376-CB9E-4836-A1D9-220221612F51}"/>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A1E14066-36F5-4CA1-A2FD-553F34CC7D52}"/>
              </a:ext>
            </a:extLst>
          </p:cNvPr>
          <p:cNvSpPr>
            <a:spLocks noGrp="1"/>
          </p:cNvSpPr>
          <p:nvPr>
            <p:ph type="body" sz="quarter" idx="14"/>
          </p:nvPr>
        </p:nvSpPr>
        <p:spPr/>
        <p:txBody>
          <a:bodyPr/>
          <a:lstStyle/>
          <a:p>
            <a:r>
              <a:rPr lang="en-GB" dirty="0"/>
              <a:t>Watch the two short videos and complete </a:t>
            </a:r>
            <a:br>
              <a:rPr lang="en-GB" dirty="0"/>
            </a:br>
            <a:r>
              <a:rPr lang="en-GB" b="1" dirty="0"/>
              <a:t>Task 1 </a:t>
            </a:r>
            <a:r>
              <a:rPr lang="en-GB" dirty="0"/>
              <a:t>of your Worksheet</a:t>
            </a:r>
          </a:p>
        </p:txBody>
      </p:sp>
      <p:sp>
        <p:nvSpPr>
          <p:cNvPr id="6" name="TextBox 5">
            <a:extLst>
              <a:ext uri="{FF2B5EF4-FFF2-40B4-BE49-F238E27FC236}">
                <a16:creationId xmlns:a16="http://schemas.microsoft.com/office/drawing/2014/main" id="{341C7F00-8195-75EE-A8DE-C193A46CB52C}"/>
              </a:ext>
            </a:extLst>
          </p:cNvPr>
          <p:cNvSpPr txBox="1"/>
          <p:nvPr/>
        </p:nvSpPr>
        <p:spPr>
          <a:xfrm>
            <a:off x="114300" y="5758961"/>
            <a:ext cx="6119176" cy="369332"/>
          </a:xfrm>
          <a:prstGeom prst="rect">
            <a:avLst/>
          </a:prstGeom>
          <a:noFill/>
        </p:spPr>
        <p:txBody>
          <a:bodyPr wrap="none" rtlCol="0">
            <a:spAutoFit/>
          </a:bodyPr>
          <a:lstStyle/>
          <a:p>
            <a:r>
              <a:rPr lang="en-GB" dirty="0"/>
              <a:t>FSC: </a:t>
            </a:r>
            <a:r>
              <a:rPr lang="en-GB" dirty="0">
                <a:hlinkClick r:id="rId2"/>
              </a:rPr>
              <a:t>https://www.youtube.com/watch?v=hWSvqxRaNWE&amp;t=1s</a:t>
            </a:r>
            <a:r>
              <a:rPr lang="en-GB" dirty="0"/>
              <a:t> </a:t>
            </a:r>
          </a:p>
        </p:txBody>
      </p:sp>
      <p:sp>
        <p:nvSpPr>
          <p:cNvPr id="7" name="TextBox 6">
            <a:extLst>
              <a:ext uri="{FF2B5EF4-FFF2-40B4-BE49-F238E27FC236}">
                <a16:creationId xmlns:a16="http://schemas.microsoft.com/office/drawing/2014/main" id="{7D130243-4AD9-41DF-4DFF-FD7CDB426FBC}"/>
              </a:ext>
            </a:extLst>
          </p:cNvPr>
          <p:cNvSpPr txBox="1"/>
          <p:nvPr/>
        </p:nvSpPr>
        <p:spPr>
          <a:xfrm>
            <a:off x="87923" y="6154615"/>
            <a:ext cx="5485476" cy="369332"/>
          </a:xfrm>
          <a:prstGeom prst="rect">
            <a:avLst/>
          </a:prstGeom>
          <a:noFill/>
        </p:spPr>
        <p:txBody>
          <a:bodyPr wrap="none" rtlCol="0">
            <a:spAutoFit/>
          </a:bodyPr>
          <a:lstStyle/>
          <a:p>
            <a:r>
              <a:rPr lang="en-GB" dirty="0"/>
              <a:t>PEFC: </a:t>
            </a:r>
            <a:r>
              <a:rPr lang="en-GB" dirty="0">
                <a:hlinkClick r:id="rId3"/>
              </a:rPr>
              <a:t>https://www.youtube.com/watch?v=eTeufB94nMI</a:t>
            </a:r>
            <a:r>
              <a:rPr lang="en-GB" dirty="0"/>
              <a:t> </a:t>
            </a:r>
          </a:p>
        </p:txBody>
      </p:sp>
    </p:spTree>
    <p:extLst>
      <p:ext uri="{BB962C8B-B14F-4D97-AF65-F5344CB8AC3E}">
        <p14:creationId xmlns:p14="http://schemas.microsoft.com/office/powerpoint/2010/main" val="955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Case study: </a:t>
            </a:r>
            <a:endParaRPr lang="en-GB" dirty="0"/>
          </a:p>
        </p:txBody>
      </p:sp>
      <p:sp>
        <p:nvSpPr>
          <p:cNvPr id="3" name="Text Placeholder 2"/>
          <p:cNvSpPr>
            <a:spLocks noGrp="1"/>
          </p:cNvSpPr>
          <p:nvPr>
            <p:ph type="body" sz="quarter" idx="14"/>
          </p:nvPr>
        </p:nvSpPr>
        <p:spPr>
          <a:xfrm>
            <a:off x="724280" y="1704179"/>
            <a:ext cx="7797230" cy="3453607"/>
          </a:xfrm>
        </p:spPr>
        <p:txBody>
          <a:bodyPr/>
          <a:lstStyle/>
          <a:p>
            <a:r>
              <a:rPr lang="en-GB" dirty="0"/>
              <a:t>This UK based biodegradable food packaging company make an extensive range of products</a:t>
            </a:r>
          </a:p>
          <a:p>
            <a:pPr lvl="1"/>
            <a:r>
              <a:rPr lang="en-GB" dirty="0"/>
              <a:t>Bagasse, corn starch and palm leaves </a:t>
            </a:r>
            <a:br>
              <a:rPr lang="en-GB" dirty="0"/>
            </a:br>
            <a:r>
              <a:rPr lang="en-GB" dirty="0"/>
              <a:t>are some of the natural elements used </a:t>
            </a:r>
            <a:br>
              <a:rPr lang="en-GB" dirty="0"/>
            </a:br>
            <a:r>
              <a:rPr lang="en-GB" dirty="0"/>
              <a:t>in their biodegradable products </a:t>
            </a:r>
          </a:p>
          <a:p>
            <a:pPr lvl="1"/>
            <a:r>
              <a:rPr lang="en-GB" dirty="0"/>
              <a:t>Corn starch polymers replace </a:t>
            </a:r>
            <a:br>
              <a:rPr lang="en-GB" dirty="0"/>
            </a:br>
            <a:r>
              <a:rPr lang="en-GB" dirty="0"/>
              <a:t>the need for oil-based plastics </a:t>
            </a:r>
          </a:p>
          <a:p>
            <a:pPr lvl="1"/>
            <a:r>
              <a:rPr lang="en-GB" dirty="0"/>
              <a:t>These are ideal for items which </a:t>
            </a:r>
            <a:br>
              <a:rPr lang="en-GB" dirty="0"/>
            </a:br>
            <a:r>
              <a:rPr lang="en-GB" dirty="0"/>
              <a:t>have a limited use, such as </a:t>
            </a:r>
            <a:br>
              <a:rPr lang="en-GB" dirty="0"/>
            </a:br>
            <a:r>
              <a:rPr lang="en-GB" dirty="0"/>
              <a:t>takeaway food</a:t>
            </a:r>
          </a:p>
          <a:p>
            <a:pPr lvl="1"/>
            <a:r>
              <a:rPr lang="en-GB" dirty="0">
                <a:solidFill>
                  <a:srgbClr val="173777"/>
                </a:solidFill>
              </a:rPr>
              <a:t>Watch the short video and read </a:t>
            </a:r>
            <a:br>
              <a:rPr lang="en-GB" dirty="0">
                <a:solidFill>
                  <a:srgbClr val="173777"/>
                </a:solidFill>
              </a:rPr>
            </a:br>
            <a:r>
              <a:rPr lang="en-GB" dirty="0">
                <a:solidFill>
                  <a:srgbClr val="173777"/>
                </a:solidFill>
              </a:rPr>
              <a:t>the case study, then complete </a:t>
            </a:r>
            <a:br>
              <a:rPr lang="en-GB" dirty="0">
                <a:solidFill>
                  <a:srgbClr val="173777"/>
                </a:solidFill>
              </a:rPr>
            </a:br>
            <a:r>
              <a:rPr lang="en-GB" b="1" dirty="0">
                <a:solidFill>
                  <a:srgbClr val="173777"/>
                </a:solidFill>
              </a:rPr>
              <a:t>Task 2 </a:t>
            </a:r>
            <a:r>
              <a:rPr lang="en-GB" dirty="0">
                <a:solidFill>
                  <a:srgbClr val="173777"/>
                </a:solidFill>
              </a:rPr>
              <a:t>of your worksheet</a:t>
            </a:r>
          </a:p>
          <a:p>
            <a:endParaRPr lang="en-GB" dirty="0"/>
          </a:p>
        </p:txBody>
      </p:sp>
      <p:pic>
        <p:nvPicPr>
          <p:cNvPr id="10248" name="Picture 8" descr="Image result for vegware logo">
            <a:extLst>
              <a:ext uri="{FF2B5EF4-FFF2-40B4-BE49-F238E27FC236}">
                <a16:creationId xmlns:a16="http://schemas.microsoft.com/office/drawing/2014/main" id="{2BE6D876-DF10-4DF7-80F5-E5D431B010A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3762" b="24663"/>
          <a:stretch/>
        </p:blipFill>
        <p:spPr bwMode="auto">
          <a:xfrm>
            <a:off x="3705934" y="779059"/>
            <a:ext cx="3076575" cy="766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6BD970-8293-4705-B832-87DBA6BAA8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3191" y="2553903"/>
            <a:ext cx="3868617" cy="3867059"/>
          </a:xfrm>
          <a:prstGeom prst="rect">
            <a:avLst/>
          </a:prstGeom>
        </p:spPr>
      </p:pic>
      <p:sp>
        <p:nvSpPr>
          <p:cNvPr id="5" name="TextBox 4">
            <a:extLst>
              <a:ext uri="{FF2B5EF4-FFF2-40B4-BE49-F238E27FC236}">
                <a16:creationId xmlns:a16="http://schemas.microsoft.com/office/drawing/2014/main" id="{F5B04A98-85DA-61FC-F587-5BE765DEBEEA}"/>
              </a:ext>
            </a:extLst>
          </p:cNvPr>
          <p:cNvSpPr txBox="1"/>
          <p:nvPr/>
        </p:nvSpPr>
        <p:spPr>
          <a:xfrm>
            <a:off x="1037492" y="6488668"/>
            <a:ext cx="6031523" cy="369332"/>
          </a:xfrm>
          <a:prstGeom prst="rect">
            <a:avLst/>
          </a:prstGeom>
          <a:noFill/>
        </p:spPr>
        <p:txBody>
          <a:bodyPr wrap="square">
            <a:spAutoFit/>
          </a:bodyPr>
          <a:lstStyle/>
          <a:p>
            <a:r>
              <a:rPr lang="en-GB" dirty="0">
                <a:hlinkClick r:id="rId4"/>
              </a:rPr>
              <a:t>https://www.youtube.com/watch?v=c-YcmTMGy4E</a:t>
            </a:r>
            <a:r>
              <a:rPr lang="en-GB" dirty="0"/>
              <a:t> </a:t>
            </a:r>
          </a:p>
        </p:txBody>
      </p:sp>
    </p:spTree>
    <p:extLst>
      <p:ext uri="{BB962C8B-B14F-4D97-AF65-F5344CB8AC3E}">
        <p14:creationId xmlns:p14="http://schemas.microsoft.com/office/powerpoint/2010/main" val="171666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Plenary</a:t>
            </a:r>
          </a:p>
          <a:p>
            <a:endParaRPr lang="en-GB" dirty="0"/>
          </a:p>
        </p:txBody>
      </p:sp>
      <p:sp>
        <p:nvSpPr>
          <p:cNvPr id="3" name="Text Placeholder 2"/>
          <p:cNvSpPr>
            <a:spLocks noGrp="1"/>
          </p:cNvSpPr>
          <p:nvPr>
            <p:ph type="body" sz="quarter" idx="14"/>
          </p:nvPr>
        </p:nvSpPr>
        <p:spPr/>
        <p:txBody>
          <a:bodyPr/>
          <a:lstStyle/>
          <a:p>
            <a:r>
              <a:rPr lang="en-GB" dirty="0"/>
              <a:t>Why are coffee cups so difficult to recycle?</a:t>
            </a:r>
          </a:p>
          <a:p>
            <a:r>
              <a:rPr lang="en-GB" dirty="0"/>
              <a:t>Name three non-recyclable papers</a:t>
            </a:r>
          </a:p>
          <a:p>
            <a:r>
              <a:rPr lang="en-GB" dirty="0"/>
              <a:t>Why can newsprint only be recycled up to six times?</a:t>
            </a:r>
          </a:p>
          <a:p>
            <a:r>
              <a:rPr lang="en-GB" dirty="0"/>
              <a:t>Name the environmental benefits of using </a:t>
            </a:r>
            <a:br>
              <a:rPr lang="en-GB" dirty="0"/>
            </a:br>
            <a:r>
              <a:rPr lang="en-GB" dirty="0"/>
              <a:t>recycled paper</a:t>
            </a:r>
          </a:p>
          <a:p>
            <a:r>
              <a:rPr lang="en-GB" dirty="0"/>
              <a:t>Why should some paper types be recycled separately from others?</a:t>
            </a:r>
          </a:p>
          <a:p>
            <a:pPr marL="0" indent="0">
              <a:buNone/>
            </a:pPr>
            <a:r>
              <a:rPr lang="en-GB" dirty="0"/>
              <a:t> </a:t>
            </a:r>
          </a:p>
          <a:p>
            <a:endParaRPr lang="en-GB" dirty="0"/>
          </a:p>
          <a:p>
            <a:endParaRPr lang="en-GB" dirty="0"/>
          </a:p>
        </p:txBody>
      </p:sp>
    </p:spTree>
    <p:extLst>
      <p:ext uri="{BB962C8B-B14F-4D97-AF65-F5344CB8AC3E}">
        <p14:creationId xmlns:p14="http://schemas.microsoft.com/office/powerpoint/2010/main" val="360487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77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effectLst/>
              </a:rPr>
              <a:t>Understand how papers and boards are disposed </a:t>
            </a:r>
            <a:br>
              <a:rPr lang="en-GB" dirty="0">
                <a:effectLst/>
              </a:rPr>
            </a:br>
            <a:r>
              <a:rPr lang="en-GB" dirty="0">
                <a:effectLst/>
              </a:rPr>
              <a:t>of or recycled</a:t>
            </a:r>
          </a:p>
          <a:p>
            <a:r>
              <a:rPr lang="en-GB" dirty="0">
                <a:effectLst/>
              </a:rPr>
              <a:t>Know the difference between degradable and biodegradable</a:t>
            </a:r>
          </a:p>
          <a:p>
            <a:r>
              <a:rPr lang="en-GB" dirty="0">
                <a:effectLst/>
              </a:rPr>
              <a:t>Be aware of eco-friendly alternatives for a range of paper and board packaging</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C12286-E304-45F2-AB51-7F9C9A3FA4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6" y="3016963"/>
            <a:ext cx="2148935" cy="3221791"/>
          </a:xfrm>
          <a:prstGeom prst="rect">
            <a:avLst/>
          </a:prstGeom>
        </p:spPr>
      </p:pic>
      <p:pic>
        <p:nvPicPr>
          <p:cNvPr id="15" name="Picture 14">
            <a:extLst>
              <a:ext uri="{FF2B5EF4-FFF2-40B4-BE49-F238E27FC236}">
                <a16:creationId xmlns:a16="http://schemas.microsoft.com/office/drawing/2014/main" id="{42684C6E-748A-4485-8D53-9C0EFED233B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67" b="-1"/>
          <a:stretch/>
        </p:blipFill>
        <p:spPr>
          <a:xfrm>
            <a:off x="3372421" y="2494387"/>
            <a:ext cx="2424037" cy="4031620"/>
          </a:xfrm>
          <a:prstGeom prst="rect">
            <a:avLst/>
          </a:prstGeom>
        </p:spPr>
      </p:pic>
      <p:pic>
        <p:nvPicPr>
          <p:cNvPr id="16" name="Picture 15">
            <a:extLst>
              <a:ext uri="{FF2B5EF4-FFF2-40B4-BE49-F238E27FC236}">
                <a16:creationId xmlns:a16="http://schemas.microsoft.com/office/drawing/2014/main" id="{D421590E-8CE6-48A7-B078-958748D512D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2069" y="2494387"/>
            <a:ext cx="2786667" cy="3614057"/>
          </a:xfrm>
          <a:prstGeom prst="rect">
            <a:avLst/>
          </a:prstGeom>
        </p:spPr>
      </p:pic>
      <p:sp>
        <p:nvSpPr>
          <p:cNvPr id="2" name="Text Placeholder 1">
            <a:extLst>
              <a:ext uri="{FF2B5EF4-FFF2-40B4-BE49-F238E27FC236}">
                <a16:creationId xmlns:a16="http://schemas.microsoft.com/office/drawing/2014/main" id="{9F824EA4-0E92-4BCC-B0B5-5C8585BF6EA3}"/>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02B85C7-3252-45E3-94A1-7C23021CB7D7}"/>
              </a:ext>
            </a:extLst>
          </p:cNvPr>
          <p:cNvSpPr>
            <a:spLocks noGrp="1"/>
          </p:cNvSpPr>
          <p:nvPr>
            <p:ph type="body" sz="quarter" idx="14"/>
          </p:nvPr>
        </p:nvSpPr>
        <p:spPr/>
        <p:txBody>
          <a:bodyPr/>
          <a:lstStyle/>
          <a:p>
            <a:r>
              <a:rPr lang="en-GB" dirty="0"/>
              <a:t>How long do you think each of these products will take to degrade? Explain your reasoning</a:t>
            </a:r>
          </a:p>
        </p:txBody>
      </p:sp>
    </p:spTree>
    <p:extLst>
      <p:ext uri="{BB962C8B-B14F-4D97-AF65-F5344CB8AC3E}">
        <p14:creationId xmlns:p14="http://schemas.microsoft.com/office/powerpoint/2010/main" val="21064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583311-6959-4B98-9D3E-C4FBC285ED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6" y="3016963"/>
            <a:ext cx="2148935" cy="3221791"/>
          </a:xfrm>
          <a:prstGeom prst="rect">
            <a:avLst/>
          </a:prstGeom>
        </p:spPr>
      </p:pic>
      <p:pic>
        <p:nvPicPr>
          <p:cNvPr id="9" name="Picture 8">
            <a:extLst>
              <a:ext uri="{FF2B5EF4-FFF2-40B4-BE49-F238E27FC236}">
                <a16:creationId xmlns:a16="http://schemas.microsoft.com/office/drawing/2014/main" id="{469DDDA3-597A-48EA-ACC3-9DF4A2B6D9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67" b="-1"/>
          <a:stretch/>
        </p:blipFill>
        <p:spPr>
          <a:xfrm>
            <a:off x="3372421" y="2494387"/>
            <a:ext cx="2424037" cy="4031620"/>
          </a:xfrm>
          <a:prstGeom prst="rect">
            <a:avLst/>
          </a:prstGeom>
        </p:spPr>
      </p:pic>
      <p:pic>
        <p:nvPicPr>
          <p:cNvPr id="10" name="Picture 9">
            <a:extLst>
              <a:ext uri="{FF2B5EF4-FFF2-40B4-BE49-F238E27FC236}">
                <a16:creationId xmlns:a16="http://schemas.microsoft.com/office/drawing/2014/main" id="{C7174929-87E3-4085-9EA7-57C7EF8247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2069" y="2494387"/>
            <a:ext cx="2786667" cy="3614057"/>
          </a:xfrm>
          <a:prstGeom prst="rect">
            <a:avLst/>
          </a:prstGeom>
        </p:spPr>
      </p:pic>
      <p:sp>
        <p:nvSpPr>
          <p:cNvPr id="2" name="Text Placeholder 1">
            <a:extLst>
              <a:ext uri="{FF2B5EF4-FFF2-40B4-BE49-F238E27FC236}">
                <a16:creationId xmlns:a16="http://schemas.microsoft.com/office/drawing/2014/main" id="{9F824EA4-0E92-4BCC-B0B5-5C8585BF6EA3}"/>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02B85C7-3252-45E3-94A1-7C23021CB7D7}"/>
              </a:ext>
            </a:extLst>
          </p:cNvPr>
          <p:cNvSpPr>
            <a:spLocks noGrp="1"/>
          </p:cNvSpPr>
          <p:nvPr>
            <p:ph type="body" sz="quarter" idx="14"/>
          </p:nvPr>
        </p:nvSpPr>
        <p:spPr>
          <a:xfrm>
            <a:off x="724280" y="1855150"/>
            <a:ext cx="7797230" cy="765324"/>
          </a:xfrm>
        </p:spPr>
        <p:txBody>
          <a:bodyPr/>
          <a:lstStyle/>
          <a:p>
            <a:pPr marL="0" indent="0">
              <a:buNone/>
            </a:pPr>
            <a:r>
              <a:rPr lang="en-GB" dirty="0"/>
              <a:t>       </a:t>
            </a:r>
            <a:r>
              <a:rPr lang="en-GB" dirty="0">
                <a:solidFill>
                  <a:srgbClr val="FF0000"/>
                </a:solidFill>
              </a:rPr>
              <a:t>20 years+	    2 to 4 weeks	     1 month</a:t>
            </a:r>
          </a:p>
        </p:txBody>
      </p:sp>
      <p:pic>
        <p:nvPicPr>
          <p:cNvPr id="7" name="Graphic 6">
            <a:extLst>
              <a:ext uri="{FF2B5EF4-FFF2-40B4-BE49-F238E27FC236}">
                <a16:creationId xmlns:a16="http://schemas.microsoft.com/office/drawing/2014/main" id="{90836208-6ED0-4F65-954F-DBFBA28BE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415505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990A8-6205-4D0B-A4BA-463A2548AE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27361" y="2532433"/>
            <a:ext cx="2792447" cy="3568624"/>
          </a:xfrm>
          <a:prstGeom prst="rect">
            <a:avLst/>
          </a:prstGeom>
        </p:spPr>
      </p:pic>
      <p:sp>
        <p:nvSpPr>
          <p:cNvPr id="2" name="Text Placeholder 1">
            <a:extLst>
              <a:ext uri="{FF2B5EF4-FFF2-40B4-BE49-F238E27FC236}">
                <a16:creationId xmlns:a16="http://schemas.microsoft.com/office/drawing/2014/main" id="{D5BDE0AB-AC7E-48E3-A784-1FC16FABDD6C}"/>
              </a:ext>
            </a:extLst>
          </p:cNvPr>
          <p:cNvSpPr>
            <a:spLocks noGrp="1"/>
          </p:cNvSpPr>
          <p:nvPr>
            <p:ph type="body" sz="quarter" idx="13"/>
          </p:nvPr>
        </p:nvSpPr>
        <p:spPr/>
        <p:txBody>
          <a:bodyPr/>
          <a:lstStyle/>
          <a:p>
            <a:r>
              <a:rPr lang="en-GB" dirty="0"/>
              <a:t>Recyclable or biodegradable? </a:t>
            </a:r>
          </a:p>
        </p:txBody>
      </p:sp>
      <p:sp>
        <p:nvSpPr>
          <p:cNvPr id="3" name="Text Placeholder 2">
            <a:extLst>
              <a:ext uri="{FF2B5EF4-FFF2-40B4-BE49-F238E27FC236}">
                <a16:creationId xmlns:a16="http://schemas.microsoft.com/office/drawing/2014/main" id="{BB799E83-1C58-4E5F-85F2-976E2D8FF6E0}"/>
              </a:ext>
            </a:extLst>
          </p:cNvPr>
          <p:cNvSpPr>
            <a:spLocks noGrp="1"/>
          </p:cNvSpPr>
          <p:nvPr>
            <p:ph type="body" sz="quarter" idx="14"/>
          </p:nvPr>
        </p:nvSpPr>
        <p:spPr>
          <a:xfrm>
            <a:off x="724280" y="1704179"/>
            <a:ext cx="7797230" cy="3453607"/>
          </a:xfrm>
        </p:spPr>
        <p:txBody>
          <a:bodyPr/>
          <a:lstStyle/>
          <a:p>
            <a:r>
              <a:rPr lang="en-GB" dirty="0"/>
              <a:t>When paper and board products reach the end of their life they are usually recycled or thrown away</a:t>
            </a:r>
          </a:p>
          <a:p>
            <a:pPr lvl="1"/>
            <a:r>
              <a:rPr lang="en-GB" dirty="0">
                <a:solidFill>
                  <a:srgbClr val="173777"/>
                </a:solidFill>
              </a:rPr>
              <a:t>What factors might determine whether </a:t>
            </a:r>
            <a:br>
              <a:rPr lang="en-GB" dirty="0">
                <a:solidFill>
                  <a:srgbClr val="173777"/>
                </a:solidFill>
              </a:rPr>
            </a:br>
            <a:r>
              <a:rPr lang="en-GB" dirty="0">
                <a:solidFill>
                  <a:srgbClr val="173777"/>
                </a:solidFill>
              </a:rPr>
              <a:t>a paper or board product can be </a:t>
            </a:r>
            <a:br>
              <a:rPr lang="en-GB" dirty="0">
                <a:solidFill>
                  <a:srgbClr val="173777"/>
                </a:solidFill>
              </a:rPr>
            </a:br>
            <a:r>
              <a:rPr lang="en-GB" dirty="0">
                <a:solidFill>
                  <a:srgbClr val="173777"/>
                </a:solidFill>
              </a:rPr>
              <a:t>recycled or not?</a:t>
            </a:r>
          </a:p>
          <a:p>
            <a:pPr lvl="1"/>
            <a:r>
              <a:rPr lang="en-GB" dirty="0"/>
              <a:t>Pulp-based and absorbent goods </a:t>
            </a:r>
            <a:br>
              <a:rPr lang="en-GB" dirty="0"/>
            </a:br>
            <a:r>
              <a:rPr lang="en-GB" dirty="0"/>
              <a:t>are broken down much faster than </a:t>
            </a:r>
            <a:br>
              <a:rPr lang="en-GB" dirty="0"/>
            </a:br>
            <a:r>
              <a:rPr lang="en-GB" dirty="0"/>
              <a:t>synthetic materials</a:t>
            </a:r>
          </a:p>
          <a:p>
            <a:pPr lvl="1"/>
            <a:r>
              <a:rPr lang="en-GB" dirty="0">
                <a:solidFill>
                  <a:srgbClr val="173777"/>
                </a:solidFill>
              </a:rPr>
              <a:t>Why will foil-lined, plastic-coated </a:t>
            </a:r>
            <a:br>
              <a:rPr lang="en-GB" dirty="0">
                <a:solidFill>
                  <a:srgbClr val="173777"/>
                </a:solidFill>
              </a:rPr>
            </a:br>
            <a:r>
              <a:rPr lang="en-GB" dirty="0">
                <a:solidFill>
                  <a:srgbClr val="173777"/>
                </a:solidFill>
              </a:rPr>
              <a:t>or wax-coated materials take longer </a:t>
            </a:r>
            <a:br>
              <a:rPr lang="en-GB" dirty="0">
                <a:solidFill>
                  <a:srgbClr val="173777"/>
                </a:solidFill>
              </a:rPr>
            </a:br>
            <a:r>
              <a:rPr lang="en-GB" dirty="0">
                <a:solidFill>
                  <a:srgbClr val="173777"/>
                </a:solidFill>
              </a:rPr>
              <a:t>to decompose?</a:t>
            </a:r>
          </a:p>
          <a:p>
            <a:pPr lvl="1"/>
            <a:r>
              <a:rPr lang="en-GB" dirty="0">
                <a:solidFill>
                  <a:srgbClr val="173777"/>
                </a:solidFill>
              </a:rPr>
              <a:t>Can these product ever biodegrade?</a:t>
            </a:r>
            <a:br>
              <a:rPr lang="en-GB" dirty="0"/>
            </a:br>
            <a:endParaRPr lang="en-GB" dirty="0"/>
          </a:p>
          <a:p>
            <a:pPr lvl="1"/>
            <a:endParaRPr lang="en-GB" dirty="0"/>
          </a:p>
        </p:txBody>
      </p:sp>
    </p:spTree>
    <p:extLst>
      <p:ext uri="{BB962C8B-B14F-4D97-AF65-F5344CB8AC3E}">
        <p14:creationId xmlns:p14="http://schemas.microsoft.com/office/powerpoint/2010/main" val="356172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797230" cy="4789927"/>
          </a:xfrm>
        </p:spPr>
        <p:txBody>
          <a:bodyPr/>
          <a:lstStyle/>
          <a:p>
            <a:r>
              <a:rPr lang="en-GB" dirty="0"/>
              <a:t>Laminated paper products are hard to recycle as the plastic layers need separating from the paper fibres </a:t>
            </a:r>
          </a:p>
          <a:p>
            <a:pPr lvl="1"/>
            <a:r>
              <a:rPr lang="en-GB" dirty="0"/>
              <a:t>Paper coffee cups are lined with polyethylene or wax</a:t>
            </a:r>
          </a:p>
          <a:p>
            <a:pPr lvl="1"/>
            <a:r>
              <a:rPr lang="en-GB" dirty="0"/>
              <a:t>Beverage containers often have a lining </a:t>
            </a:r>
            <a:br>
              <a:rPr lang="en-GB" dirty="0"/>
            </a:br>
            <a:r>
              <a:rPr lang="en-GB" dirty="0"/>
              <a:t>of aluminium and polyethylene </a:t>
            </a:r>
          </a:p>
          <a:p>
            <a:pPr lvl="1"/>
            <a:r>
              <a:rPr lang="en-GB" dirty="0"/>
              <a:t>For aesthetics and protective </a:t>
            </a:r>
            <a:br>
              <a:rPr lang="en-GB" dirty="0"/>
            </a:br>
            <a:r>
              <a:rPr lang="en-GB" dirty="0"/>
              <a:t>reasons some boards have </a:t>
            </a:r>
            <a:br>
              <a:rPr lang="en-GB" dirty="0"/>
            </a:br>
            <a:r>
              <a:rPr lang="en-GB" dirty="0"/>
              <a:t>a polymer top layer which </a:t>
            </a:r>
            <a:br>
              <a:rPr lang="en-GB" dirty="0"/>
            </a:br>
            <a:r>
              <a:rPr lang="en-GB" dirty="0"/>
              <a:t>needs separating</a:t>
            </a:r>
          </a:p>
          <a:p>
            <a:pPr lvl="1"/>
            <a:r>
              <a:rPr lang="en-GB" dirty="0"/>
              <a:t>These added layers and coatings </a:t>
            </a:r>
            <a:br>
              <a:rPr lang="en-GB" dirty="0"/>
            </a:br>
            <a:r>
              <a:rPr lang="en-GB" dirty="0"/>
              <a:t>are difficult for bacteria and other </a:t>
            </a:r>
            <a:br>
              <a:rPr lang="en-GB" dirty="0"/>
            </a:br>
            <a:r>
              <a:rPr lang="en-GB" dirty="0"/>
              <a:t>living organisms to digest and are </a:t>
            </a:r>
            <a:br>
              <a:rPr lang="en-GB" dirty="0"/>
            </a:br>
            <a:r>
              <a:rPr lang="en-GB" dirty="0"/>
              <a:t>not usually biodegradable</a:t>
            </a:r>
          </a:p>
        </p:txBody>
      </p:sp>
      <p:pic>
        <p:nvPicPr>
          <p:cNvPr id="7" name="Picture 6">
            <a:extLst>
              <a:ext uri="{FF2B5EF4-FFF2-40B4-BE49-F238E27FC236}">
                <a16:creationId xmlns:a16="http://schemas.microsoft.com/office/drawing/2014/main" id="{314E3CBD-61FD-4C13-B638-54B4943E66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29941" y="3898454"/>
            <a:ext cx="1785259" cy="1920693"/>
          </a:xfrm>
          <a:prstGeom prst="rect">
            <a:avLst/>
          </a:prstGeom>
        </p:spPr>
      </p:pic>
      <p:sp>
        <p:nvSpPr>
          <p:cNvPr id="2" name="Text Placeholder 1"/>
          <p:cNvSpPr>
            <a:spLocks noGrp="1"/>
          </p:cNvSpPr>
          <p:nvPr>
            <p:ph type="body" sz="quarter" idx="13"/>
          </p:nvPr>
        </p:nvSpPr>
        <p:spPr/>
        <p:txBody>
          <a:bodyPr/>
          <a:lstStyle/>
          <a:p>
            <a:r>
              <a:rPr lang="en-GB" dirty="0"/>
              <a:t>Difficult to recycle</a:t>
            </a:r>
          </a:p>
          <a:p>
            <a:endParaRPr lang="en-GB" dirty="0"/>
          </a:p>
        </p:txBody>
      </p:sp>
      <p:pic>
        <p:nvPicPr>
          <p:cNvPr id="5" name="Picture 4">
            <a:extLst>
              <a:ext uri="{FF2B5EF4-FFF2-40B4-BE49-F238E27FC236}">
                <a16:creationId xmlns:a16="http://schemas.microsoft.com/office/drawing/2014/main" id="{02746644-5DC6-4572-B351-FC08700CBD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15200" y="2908570"/>
            <a:ext cx="1343608" cy="3043197"/>
          </a:xfrm>
          <a:prstGeom prst="rect">
            <a:avLst/>
          </a:prstGeom>
        </p:spPr>
      </p:pic>
    </p:spTree>
    <p:extLst>
      <p:ext uri="{BB962C8B-B14F-4D97-AF65-F5344CB8AC3E}">
        <p14:creationId xmlns:p14="http://schemas.microsoft.com/office/powerpoint/2010/main" val="358824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Not recyclable</a:t>
            </a:r>
            <a:endParaRPr lang="en-GB" dirty="0"/>
          </a:p>
        </p:txBody>
      </p:sp>
      <p:sp>
        <p:nvSpPr>
          <p:cNvPr id="3" name="Text Placeholder 2"/>
          <p:cNvSpPr>
            <a:spLocks noGrp="1"/>
          </p:cNvSpPr>
          <p:nvPr>
            <p:ph type="body" sz="quarter" idx="14"/>
          </p:nvPr>
        </p:nvSpPr>
        <p:spPr/>
        <p:txBody>
          <a:bodyPr/>
          <a:lstStyle/>
          <a:p>
            <a:r>
              <a:rPr lang="en-GB" dirty="0"/>
              <a:t>Many common papers are not recyclable</a:t>
            </a:r>
          </a:p>
          <a:p>
            <a:pPr lvl="1"/>
            <a:r>
              <a:rPr lang="en-GB" dirty="0"/>
              <a:t>Serviettes can contain grease or food scraps </a:t>
            </a:r>
            <a:br>
              <a:rPr lang="en-GB" dirty="0"/>
            </a:br>
            <a:r>
              <a:rPr lang="en-GB" dirty="0"/>
              <a:t>which make them impossible to recycle </a:t>
            </a:r>
            <a:br>
              <a:rPr lang="en-GB" dirty="0"/>
            </a:br>
            <a:r>
              <a:rPr lang="en-GB" dirty="0"/>
              <a:t>additionally, the cellulose fibres are too </a:t>
            </a:r>
            <a:br>
              <a:rPr lang="en-GB" dirty="0"/>
            </a:br>
            <a:r>
              <a:rPr lang="en-GB" dirty="0"/>
              <a:t>short to make a quality recycled paper</a:t>
            </a:r>
          </a:p>
          <a:p>
            <a:pPr lvl="1"/>
            <a:r>
              <a:rPr lang="en-GB" dirty="0"/>
              <a:t>Paper towels and toilet paper are the same </a:t>
            </a:r>
            <a:br>
              <a:rPr lang="en-GB" dirty="0"/>
            </a:br>
            <a:r>
              <a:rPr lang="en-GB" dirty="0"/>
              <a:t>as serviettes but all can be composted</a:t>
            </a:r>
          </a:p>
          <a:p>
            <a:pPr lvl="1"/>
            <a:r>
              <a:rPr lang="en-GB" dirty="0"/>
              <a:t>Greaseproof paper used in kitchens and </a:t>
            </a:r>
            <a:br>
              <a:rPr lang="en-GB" dirty="0"/>
            </a:br>
            <a:r>
              <a:rPr lang="en-GB" dirty="0"/>
              <a:t>found under pizzas cannot be separated </a:t>
            </a:r>
            <a:br>
              <a:rPr lang="en-GB" dirty="0"/>
            </a:br>
            <a:r>
              <a:rPr lang="en-GB" dirty="0"/>
              <a:t>from the impregnated wax and cannot </a:t>
            </a:r>
            <a:br>
              <a:rPr lang="en-GB" dirty="0"/>
            </a:br>
            <a:r>
              <a:rPr lang="en-GB" dirty="0"/>
              <a:t>be successfully recycled</a:t>
            </a:r>
          </a:p>
          <a:p>
            <a:pPr lvl="1"/>
            <a:r>
              <a:rPr lang="en-GB" dirty="0">
                <a:solidFill>
                  <a:srgbClr val="173777"/>
                </a:solidFill>
              </a:rPr>
              <a:t>How can the pizza box be recycled?</a:t>
            </a:r>
          </a:p>
        </p:txBody>
      </p:sp>
    </p:spTree>
    <p:extLst>
      <p:ext uri="{BB962C8B-B14F-4D97-AF65-F5344CB8AC3E}">
        <p14:creationId xmlns:p14="http://schemas.microsoft.com/office/powerpoint/2010/main" val="183220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1B93D-05EC-4210-8908-8AFF24222E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 y="647337"/>
            <a:ext cx="9144001" cy="6210664"/>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Old news</a:t>
            </a:r>
            <a:endParaRPr lang="en-GB" dirty="0">
              <a:solidFill>
                <a:schemeClr val="bg1"/>
              </a:solidFill>
            </a:endParaRPr>
          </a:p>
        </p:txBody>
      </p:sp>
      <p:sp>
        <p:nvSpPr>
          <p:cNvPr id="3" name="Text Placeholder 2"/>
          <p:cNvSpPr>
            <a:spLocks noGrp="1"/>
          </p:cNvSpPr>
          <p:nvPr>
            <p:ph type="body" sz="quarter" idx="14"/>
          </p:nvPr>
        </p:nvSpPr>
        <p:spPr/>
        <p:txBody>
          <a:bodyPr/>
          <a:lstStyle/>
          <a:p>
            <a:r>
              <a:rPr lang="en-GB" dirty="0">
                <a:solidFill>
                  <a:schemeClr val="bg1"/>
                </a:solidFill>
              </a:rPr>
              <a:t>Most untreated paper is easy to </a:t>
            </a:r>
            <a:br>
              <a:rPr lang="en-GB" dirty="0">
                <a:solidFill>
                  <a:schemeClr val="bg1"/>
                </a:solidFill>
              </a:rPr>
            </a:br>
            <a:r>
              <a:rPr lang="en-GB" dirty="0">
                <a:solidFill>
                  <a:schemeClr val="bg1"/>
                </a:solidFill>
              </a:rPr>
              <a:t>recycle, treated paper less so</a:t>
            </a:r>
          </a:p>
          <a:p>
            <a:pPr lvl="1"/>
            <a:r>
              <a:rPr lang="en-GB" dirty="0">
                <a:solidFill>
                  <a:schemeClr val="bg1"/>
                </a:solidFill>
              </a:rPr>
              <a:t>The paper needs to be de-inked, </a:t>
            </a:r>
            <a:br>
              <a:rPr lang="en-GB" dirty="0">
                <a:solidFill>
                  <a:schemeClr val="bg1"/>
                </a:solidFill>
              </a:rPr>
            </a:br>
            <a:r>
              <a:rPr lang="en-GB" dirty="0">
                <a:solidFill>
                  <a:schemeClr val="bg1"/>
                </a:solidFill>
              </a:rPr>
              <a:t>pulped and bleached</a:t>
            </a:r>
          </a:p>
          <a:p>
            <a:pPr lvl="1"/>
            <a:r>
              <a:rPr lang="en-GB" dirty="0">
                <a:solidFill>
                  <a:schemeClr val="bg1"/>
                </a:solidFill>
              </a:rPr>
              <a:t>Each tonne of recycled paper saves </a:t>
            </a:r>
            <a:br>
              <a:rPr lang="en-GB" dirty="0">
                <a:solidFill>
                  <a:schemeClr val="bg1"/>
                </a:solidFill>
              </a:rPr>
            </a:br>
            <a:r>
              <a:rPr lang="en-GB" dirty="0">
                <a:solidFill>
                  <a:schemeClr val="bg1"/>
                </a:solidFill>
              </a:rPr>
              <a:t>over 20-30 trees from being felled </a:t>
            </a:r>
            <a:br>
              <a:rPr lang="en-GB" dirty="0">
                <a:solidFill>
                  <a:schemeClr val="bg1"/>
                </a:solidFill>
              </a:rPr>
            </a:br>
            <a:r>
              <a:rPr lang="en-GB" dirty="0">
                <a:solidFill>
                  <a:schemeClr val="bg1"/>
                </a:solidFill>
              </a:rPr>
              <a:t>and 3 cubic meters of landfill space </a:t>
            </a:r>
          </a:p>
          <a:p>
            <a:pPr lvl="1"/>
            <a:r>
              <a:rPr lang="en-GB" dirty="0">
                <a:solidFill>
                  <a:schemeClr val="bg1"/>
                </a:solidFill>
              </a:rPr>
              <a:t>It also saves around 4000 kilowatts </a:t>
            </a:r>
            <a:br>
              <a:rPr lang="en-GB" dirty="0">
                <a:solidFill>
                  <a:schemeClr val="bg1"/>
                </a:solidFill>
              </a:rPr>
            </a:br>
            <a:r>
              <a:rPr lang="en-GB" dirty="0">
                <a:solidFill>
                  <a:schemeClr val="bg1"/>
                </a:solidFill>
              </a:rPr>
              <a:t>of energy and 15,000 to 32,000 litres </a:t>
            </a:r>
            <a:br>
              <a:rPr lang="en-GB" dirty="0">
                <a:solidFill>
                  <a:schemeClr val="bg1"/>
                </a:solidFill>
              </a:rPr>
            </a:br>
            <a:r>
              <a:rPr lang="en-GB" dirty="0">
                <a:solidFill>
                  <a:schemeClr val="bg1"/>
                </a:solidFill>
              </a:rPr>
              <a:t>of water being consumed</a:t>
            </a:r>
          </a:p>
          <a:p>
            <a:pPr lvl="1"/>
            <a:r>
              <a:rPr lang="en-GB" dirty="0">
                <a:solidFill>
                  <a:schemeClr val="bg1"/>
                </a:solidFill>
              </a:rPr>
              <a:t>Globally, around 4 billion trees are </a:t>
            </a:r>
            <a:br>
              <a:rPr lang="en-GB" dirty="0">
                <a:solidFill>
                  <a:schemeClr val="bg1"/>
                </a:solidFill>
              </a:rPr>
            </a:br>
            <a:r>
              <a:rPr lang="en-GB" dirty="0">
                <a:solidFill>
                  <a:schemeClr val="bg1"/>
                </a:solidFill>
              </a:rPr>
              <a:t>cut down each year to be made into </a:t>
            </a:r>
            <a:br>
              <a:rPr lang="en-GB" dirty="0">
                <a:solidFill>
                  <a:schemeClr val="bg1"/>
                </a:solidFill>
              </a:rPr>
            </a:br>
            <a:r>
              <a:rPr lang="en-GB" dirty="0">
                <a:solidFill>
                  <a:schemeClr val="bg1"/>
                </a:solidFill>
              </a:rPr>
              <a:t>paper and board products</a:t>
            </a:r>
          </a:p>
        </p:txBody>
      </p:sp>
    </p:spTree>
    <p:extLst>
      <p:ext uri="{BB962C8B-B14F-4D97-AF65-F5344CB8AC3E}">
        <p14:creationId xmlns:p14="http://schemas.microsoft.com/office/powerpoint/2010/main" val="3371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3957E-E023-47AA-A553-F2544C2D98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2266" y="2702426"/>
            <a:ext cx="7579469" cy="3555513"/>
          </a:xfrm>
          <a:prstGeom prst="rect">
            <a:avLst/>
          </a:prstGeom>
        </p:spPr>
      </p:pic>
      <p:sp>
        <p:nvSpPr>
          <p:cNvPr id="2" name="Text Placeholder 1"/>
          <p:cNvSpPr>
            <a:spLocks noGrp="1"/>
          </p:cNvSpPr>
          <p:nvPr>
            <p:ph type="body" sz="quarter" idx="13"/>
          </p:nvPr>
        </p:nvSpPr>
        <p:spPr/>
        <p:txBody>
          <a:bodyPr/>
          <a:lstStyle/>
          <a:p>
            <a:r>
              <a:rPr lang="en-GB"/>
              <a:t>Good news</a:t>
            </a:r>
            <a:endParaRPr lang="en-GB" dirty="0"/>
          </a:p>
        </p:txBody>
      </p:sp>
      <p:sp>
        <p:nvSpPr>
          <p:cNvPr id="3" name="Text Placeholder 2"/>
          <p:cNvSpPr>
            <a:spLocks noGrp="1"/>
          </p:cNvSpPr>
          <p:nvPr>
            <p:ph type="body" sz="quarter" idx="14"/>
          </p:nvPr>
        </p:nvSpPr>
        <p:spPr/>
        <p:txBody>
          <a:bodyPr/>
          <a:lstStyle/>
          <a:p>
            <a:r>
              <a:rPr lang="en-GB" dirty="0"/>
              <a:t>Newspaper can be recycled up to 6 times </a:t>
            </a:r>
          </a:p>
          <a:p>
            <a:pPr lvl="1"/>
            <a:r>
              <a:rPr lang="en-GB" dirty="0"/>
              <a:t>After that the fibres become too short to bind together</a:t>
            </a:r>
          </a:p>
        </p:txBody>
      </p:sp>
    </p:spTree>
    <p:extLst>
      <p:ext uri="{BB962C8B-B14F-4D97-AF65-F5344CB8AC3E}">
        <p14:creationId xmlns:p14="http://schemas.microsoft.com/office/powerpoint/2010/main" val="289996179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DB156-00E1-419A-A869-16946DA9C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658E05-FF88-4643-878C-1C445781D926}">
  <ds:schemaRefs>
    <ds:schemaRef ds:uri="http://schemas.microsoft.com/sharepoint/v3/contenttype/forms"/>
  </ds:schemaRefs>
</ds:datastoreItem>
</file>

<file path=customXml/itemProps3.xml><?xml version="1.0" encoding="utf-8"?>
<ds:datastoreItem xmlns:ds="http://schemas.openxmlformats.org/officeDocument/2006/customXml" ds:itemID="{5ACE86D3-35AA-4224-8F61-A437F34D372E}">
  <ds:schemaRefs>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5807</TotalTime>
  <Words>885</Words>
  <Application>Microsoft Office PowerPoint</Application>
  <PresentationFormat>On-screen Show (4:3)</PresentationFormat>
  <Paragraphs>86</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Museo900-Regular</vt:lpstr>
      <vt:lpstr>Museo 500</vt:lpstr>
      <vt:lpstr>Museo 700</vt:lpstr>
      <vt:lpstr>Museo 100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266</cp:revision>
  <cp:lastPrinted>2016-07-07T15:33:43Z</cp:lastPrinted>
  <dcterms:created xsi:type="dcterms:W3CDTF">2016-07-06T09:17:47Z</dcterms:created>
  <dcterms:modified xsi:type="dcterms:W3CDTF">2023-09-19T16:41:20Z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