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57" r:id="rId5"/>
    <p:sldId id="258" r:id="rId6"/>
    <p:sldId id="288" r:id="rId7"/>
    <p:sldId id="320" r:id="rId8"/>
    <p:sldId id="291" r:id="rId9"/>
    <p:sldId id="289" r:id="rId10"/>
    <p:sldId id="286" r:id="rId11"/>
    <p:sldId id="295" r:id="rId12"/>
    <p:sldId id="296" r:id="rId13"/>
    <p:sldId id="297" r:id="rId14"/>
    <p:sldId id="293" r:id="rId15"/>
    <p:sldId id="298" r:id="rId16"/>
    <p:sldId id="299" r:id="rId17"/>
    <p:sldId id="285" r:id="rId18"/>
    <p:sldId id="300" r:id="rId19"/>
    <p:sldId id="303" r:id="rId20"/>
    <p:sldId id="292" r:id="rId21"/>
    <p:sldId id="305" r:id="rId22"/>
    <p:sldId id="304" r:id="rId23"/>
    <p:sldId id="306" r:id="rId24"/>
    <p:sldId id="319" r:id="rId25"/>
    <p:sldId id="309" r:id="rId26"/>
    <p:sldId id="311" r:id="rId27"/>
    <p:sldId id="312" r:id="rId28"/>
    <p:sldId id="323" r:id="rId29"/>
    <p:sldId id="313" r:id="rId30"/>
    <p:sldId id="315" r:id="rId31"/>
    <p:sldId id="314" r:id="rId32"/>
    <p:sldId id="316" r:id="rId33"/>
    <p:sldId id="322" r:id="rId34"/>
    <p:sldId id="321" r:id="rId35"/>
    <p:sldId id="284" r:id="rId36"/>
  </p:sldIdLst>
  <p:sldSz cx="9144000" cy="6858000" type="screen4x3"/>
  <p:notesSz cx="6797675" cy="9926638"/>
  <p:embeddedFontLst>
    <p:embeddedFont>
      <p:font typeface="Museo 700" panose="02000000000000000000" pitchFamily="2" charset="0"/>
      <p:bold r:id="rId38"/>
    </p:embeddedFont>
    <p:embeddedFont>
      <p:font typeface="Museo 100" panose="02000000000000000000" pitchFamily="2" charset="0"/>
      <p:regular r:id="rId39"/>
    </p:embeddedFont>
    <p:embeddedFont>
      <p:font typeface="Museo900-Regular" panose="02000000000000000000" pitchFamily="2" charset="0"/>
      <p:bold r:id="rId40"/>
    </p:embeddedFont>
    <p:embeddedFont>
      <p:font typeface="Museo 900" panose="02000000000000000000" pitchFamily="2" charset="0"/>
      <p:bold r:id="rId41"/>
    </p:embeddedFont>
    <p:embeddedFont>
      <p:font typeface="Calibri" panose="020F0502020204030204" pitchFamily="34" charset="0"/>
      <p:regular r:id="rId42"/>
      <p:bold r:id="rId43"/>
      <p:italic r:id="rId44"/>
      <p:boldItalic r:id="rId45"/>
    </p:embeddedFont>
    <p:embeddedFont>
      <p:font typeface="Museo 500" panose="02000000000000000000" pitchFamily="2"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 id="2" name="Emma Berry" initials="EB" lastIdx="8" clrIdx="1">
    <p:extLst>
      <p:ext uri="{19B8F6BF-5375-455C-9EA6-DF929625EA0E}">
        <p15:presenceInfo xmlns:p15="http://schemas.microsoft.com/office/powerpoint/2012/main" userId="S-1-12-1-793777782-1082389635-4188577458-2944959137" providerId="AD"/>
      </p:ext>
    </p:extLst>
  </p:cmAuthor>
  <p:cmAuthor id="3" name="Emma Berry" initials="EB [2]" lastIdx="3" clrIdx="2">
    <p:extLst>
      <p:ext uri="{19B8F6BF-5375-455C-9EA6-DF929625EA0E}">
        <p15:presenceInfo xmlns:p15="http://schemas.microsoft.com/office/powerpoint/2012/main" userId="Emma Berry" providerId="None"/>
      </p:ext>
    </p:extLst>
  </p:cmAuthor>
  <p:cmAuthor id="4" name="Mike Ross" initials="MR" lastIdx="5" clrIdx="3">
    <p:extLst>
      <p:ext uri="{19B8F6BF-5375-455C-9EA6-DF929625EA0E}">
        <p15:presenceInfo xmlns:p15="http://schemas.microsoft.com/office/powerpoint/2012/main" userId="S::mike@pgonline.co.uk::7954c944-6085-4b08-be0b-82a8f61af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692A"/>
    <a:srgbClr val="571F4F"/>
    <a:srgbClr val="D1DA2E"/>
    <a:srgbClr val="989CAA"/>
    <a:srgbClr val="E5E4E0"/>
    <a:srgbClr val="EDEDED"/>
    <a:srgbClr val="040404"/>
    <a:srgbClr val="F1F1F1"/>
    <a:srgbClr val="C1C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7386" autoAdjust="0"/>
  </p:normalViewPr>
  <p:slideViewPr>
    <p:cSldViewPr snapToGrid="0">
      <p:cViewPr varScale="1">
        <p:scale>
          <a:sx n="111" d="100"/>
          <a:sy n="111" d="100"/>
        </p:scale>
        <p:origin x="1728" y="102"/>
      </p:cViewPr>
      <p:guideLst>
        <p:guide orient="horz" pos="2341"/>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Berry" userId="2f501676-f483-4083-b29e-a8f9a18288af" providerId="ADAL" clId="{470CFBB8-A9AE-461B-BF05-19F7E56E78A5}"/>
    <pc:docChg chg="undo redo custSel addSld delSld modSld">
      <pc:chgData name="Emma Berry" userId="2f501676-f483-4083-b29e-a8f9a18288af" providerId="ADAL" clId="{470CFBB8-A9AE-461B-BF05-19F7E56E78A5}" dt="2018-11-30T23:24:45.702" v="3777"/>
      <pc:docMkLst>
        <pc:docMk/>
      </pc:docMkLst>
      <pc:sldChg chg="delSp">
        <pc:chgData name="Emma Berry" userId="2f501676-f483-4083-b29e-a8f9a18288af" providerId="ADAL" clId="{470CFBB8-A9AE-461B-BF05-19F7E56E78A5}" dt="2018-11-30T15:31:10.764" v="2944" actId="478"/>
        <pc:sldMkLst>
          <pc:docMk/>
          <pc:sldMk cId="2819996977" sldId="257"/>
        </pc:sldMkLst>
        <pc:picChg chg="del">
          <ac:chgData name="Emma Berry" userId="2f501676-f483-4083-b29e-a8f9a18288af" providerId="ADAL" clId="{470CFBB8-A9AE-461B-BF05-19F7E56E78A5}" dt="2018-11-30T15:31:10.764" v="2944" actId="478"/>
          <ac:picMkLst>
            <pc:docMk/>
            <pc:sldMk cId="2819996977" sldId="257"/>
            <ac:picMk id="2" creationId="{E88D547D-9551-4222-9D72-C446E718A9A5}"/>
          </ac:picMkLst>
        </pc:picChg>
        <pc:picChg chg="del">
          <ac:chgData name="Emma Berry" userId="2f501676-f483-4083-b29e-a8f9a18288af" providerId="ADAL" clId="{470CFBB8-A9AE-461B-BF05-19F7E56E78A5}" dt="2018-11-30T15:31:10.764" v="2944" actId="478"/>
          <ac:picMkLst>
            <pc:docMk/>
            <pc:sldMk cId="2819996977" sldId="257"/>
            <ac:picMk id="3" creationId="{8DE1D080-56DD-49AA-BD89-F541F34D1BAC}"/>
          </ac:picMkLst>
        </pc:picChg>
      </pc:sldChg>
      <pc:sldChg chg="add del">
        <pc:chgData name="Emma Berry" userId="2f501676-f483-4083-b29e-a8f9a18288af" providerId="ADAL" clId="{470CFBB8-A9AE-461B-BF05-19F7E56E78A5}" dt="2018-11-30T21:21:26.272" v="3440" actId="2696"/>
        <pc:sldMkLst>
          <pc:docMk/>
          <pc:sldMk cId="168007981" sldId="284"/>
        </pc:sldMkLst>
      </pc:sldChg>
      <pc:sldChg chg="delSp modSp">
        <pc:chgData name="Emma Berry" userId="2f501676-f483-4083-b29e-a8f9a18288af" providerId="ADAL" clId="{470CFBB8-A9AE-461B-BF05-19F7E56E78A5}" dt="2018-11-30T16:13:41.373" v="3183" actId="20577"/>
        <pc:sldMkLst>
          <pc:docMk/>
          <pc:sldMk cId="4030316321" sldId="285"/>
        </pc:sldMkLst>
        <pc:spChg chg="mod">
          <ac:chgData name="Emma Berry" userId="2f501676-f483-4083-b29e-a8f9a18288af" providerId="ADAL" clId="{470CFBB8-A9AE-461B-BF05-19F7E56E78A5}" dt="2018-11-30T16:13:41.373" v="3183" actId="20577"/>
          <ac:spMkLst>
            <pc:docMk/>
            <pc:sldMk cId="4030316321" sldId="285"/>
            <ac:spMk id="3" creationId="{F72E7961-E4F7-45D8-8F04-E59640D09677}"/>
          </ac:spMkLst>
        </pc:spChg>
        <pc:spChg chg="del">
          <ac:chgData name="Emma Berry" userId="2f501676-f483-4083-b29e-a8f9a18288af" providerId="ADAL" clId="{470CFBB8-A9AE-461B-BF05-19F7E56E78A5}" dt="2018-11-30T15:40:10.399" v="2954" actId="478"/>
          <ac:spMkLst>
            <pc:docMk/>
            <pc:sldMk cId="4030316321" sldId="285"/>
            <ac:spMk id="5" creationId="{A5E93BFE-92E8-4471-9DE1-7AD311513A42}"/>
          </ac:spMkLst>
        </pc:spChg>
        <pc:spChg chg="del">
          <ac:chgData name="Emma Berry" userId="2f501676-f483-4083-b29e-a8f9a18288af" providerId="ADAL" clId="{470CFBB8-A9AE-461B-BF05-19F7E56E78A5}" dt="2018-11-30T15:40:10.399" v="2954" actId="478"/>
          <ac:spMkLst>
            <pc:docMk/>
            <pc:sldMk cId="4030316321" sldId="285"/>
            <ac:spMk id="8" creationId="{FC18A538-F138-49DB-8C78-FE34CB4E8676}"/>
          </ac:spMkLst>
        </pc:spChg>
      </pc:sldChg>
      <pc:sldChg chg="delSp">
        <pc:chgData name="Emma Berry" userId="2f501676-f483-4083-b29e-a8f9a18288af" providerId="ADAL" clId="{470CFBB8-A9AE-461B-BF05-19F7E56E78A5}" dt="2018-11-30T15:03:09.601" v="2742" actId="478"/>
        <pc:sldMkLst>
          <pc:docMk/>
          <pc:sldMk cId="1633503061" sldId="286"/>
        </pc:sldMkLst>
        <pc:spChg chg="del">
          <ac:chgData name="Emma Berry" userId="2f501676-f483-4083-b29e-a8f9a18288af" providerId="ADAL" clId="{470CFBB8-A9AE-461B-BF05-19F7E56E78A5}" dt="2018-11-30T15:01:24.927" v="2739" actId="478"/>
          <ac:spMkLst>
            <pc:docMk/>
            <pc:sldMk cId="1633503061" sldId="286"/>
            <ac:spMk id="4" creationId="{17E9BBC7-EA94-46EC-8CE7-089C226E1976}"/>
          </ac:spMkLst>
        </pc:spChg>
        <pc:spChg chg="del">
          <ac:chgData name="Emma Berry" userId="2f501676-f483-4083-b29e-a8f9a18288af" providerId="ADAL" clId="{470CFBB8-A9AE-461B-BF05-19F7E56E78A5}" dt="2018-11-30T15:02:38.726" v="2740" actId="478"/>
          <ac:spMkLst>
            <pc:docMk/>
            <pc:sldMk cId="1633503061" sldId="286"/>
            <ac:spMk id="6" creationId="{F4E96831-1377-4E82-B076-C63B5FD729A8}"/>
          </ac:spMkLst>
        </pc:spChg>
        <pc:spChg chg="del">
          <ac:chgData name="Emma Berry" userId="2f501676-f483-4083-b29e-a8f9a18288af" providerId="ADAL" clId="{470CFBB8-A9AE-461B-BF05-19F7E56E78A5}" dt="2018-11-30T15:02:38.726" v="2740" actId="478"/>
          <ac:spMkLst>
            <pc:docMk/>
            <pc:sldMk cId="1633503061" sldId="286"/>
            <ac:spMk id="7" creationId="{24B49FE3-BA9C-4BC9-BEC0-BBA2369E065A}"/>
          </ac:spMkLst>
        </pc:spChg>
        <pc:picChg chg="del">
          <ac:chgData name="Emma Berry" userId="2f501676-f483-4083-b29e-a8f9a18288af" providerId="ADAL" clId="{470CFBB8-A9AE-461B-BF05-19F7E56E78A5}" dt="2018-11-30T15:03:09.601" v="2742" actId="478"/>
          <ac:picMkLst>
            <pc:docMk/>
            <pc:sldMk cId="1633503061" sldId="286"/>
            <ac:picMk id="1026" creationId="{719B9386-A396-443E-9CC2-85D8B0804F78}"/>
          </ac:picMkLst>
        </pc:picChg>
      </pc:sldChg>
      <pc:sldChg chg="delSp modSp">
        <pc:chgData name="Emma Berry" userId="2f501676-f483-4083-b29e-a8f9a18288af" providerId="ADAL" clId="{470CFBB8-A9AE-461B-BF05-19F7E56E78A5}" dt="2018-11-30T14:48:10.017" v="2675" actId="478"/>
        <pc:sldMkLst>
          <pc:docMk/>
          <pc:sldMk cId="1619942031" sldId="288"/>
        </pc:sldMkLst>
        <pc:spChg chg="del mod">
          <ac:chgData name="Emma Berry" userId="2f501676-f483-4083-b29e-a8f9a18288af" providerId="ADAL" clId="{470CFBB8-A9AE-461B-BF05-19F7E56E78A5}" dt="2018-11-30T14:48:06.238" v="2674" actId="478"/>
          <ac:spMkLst>
            <pc:docMk/>
            <pc:sldMk cId="1619942031" sldId="288"/>
            <ac:spMk id="2" creationId="{B0A83D05-DCEA-44A2-8D6B-A4247A52FB8A}"/>
          </ac:spMkLst>
        </pc:spChg>
        <pc:spChg chg="del">
          <ac:chgData name="Emma Berry" userId="2f501676-f483-4083-b29e-a8f9a18288af" providerId="ADAL" clId="{470CFBB8-A9AE-461B-BF05-19F7E56E78A5}" dt="2018-11-30T14:46:50.778" v="2669" actId="478"/>
          <ac:spMkLst>
            <pc:docMk/>
            <pc:sldMk cId="1619942031" sldId="288"/>
            <ac:spMk id="6" creationId="{C38322EF-D586-4108-9914-27E3BAD46978}"/>
          </ac:spMkLst>
        </pc:spChg>
        <pc:spChg chg="del">
          <ac:chgData name="Emma Berry" userId="2f501676-f483-4083-b29e-a8f9a18288af" providerId="ADAL" clId="{470CFBB8-A9AE-461B-BF05-19F7E56E78A5}" dt="2018-11-30T14:46:50.778" v="2669" actId="478"/>
          <ac:spMkLst>
            <pc:docMk/>
            <pc:sldMk cId="1619942031" sldId="288"/>
            <ac:spMk id="7" creationId="{4D86839F-778A-454B-9258-876AED0B6599}"/>
          </ac:spMkLst>
        </pc:spChg>
        <pc:spChg chg="del mod">
          <ac:chgData name="Emma Berry" userId="2f501676-f483-4083-b29e-a8f9a18288af" providerId="ADAL" clId="{470CFBB8-A9AE-461B-BF05-19F7E56E78A5}" dt="2018-11-30T14:47:57.779" v="2672" actId="478"/>
          <ac:spMkLst>
            <pc:docMk/>
            <pc:sldMk cId="1619942031" sldId="288"/>
            <ac:spMk id="9" creationId="{31B33E2A-4DBA-432E-822A-DFA8128A3DB7}"/>
          </ac:spMkLst>
        </pc:spChg>
        <pc:picChg chg="del">
          <ac:chgData name="Emma Berry" userId="2f501676-f483-4083-b29e-a8f9a18288af" providerId="ADAL" clId="{470CFBB8-A9AE-461B-BF05-19F7E56E78A5}" dt="2018-11-30T13:29:26.082" v="2360" actId="478"/>
          <ac:picMkLst>
            <pc:docMk/>
            <pc:sldMk cId="1619942031" sldId="288"/>
            <ac:picMk id="1026" creationId="{744794DA-4A05-4BBD-A008-58089416FFAA}"/>
          </ac:picMkLst>
        </pc:picChg>
        <pc:picChg chg="del mod">
          <ac:chgData name="Emma Berry" userId="2f501676-f483-4083-b29e-a8f9a18288af" providerId="ADAL" clId="{470CFBB8-A9AE-461B-BF05-19F7E56E78A5}" dt="2018-11-30T14:48:10.017" v="2675" actId="478"/>
          <ac:picMkLst>
            <pc:docMk/>
            <pc:sldMk cId="1619942031" sldId="288"/>
            <ac:picMk id="2050" creationId="{AE489F7C-4B4B-4343-AD98-4CE1801CC949}"/>
          </ac:picMkLst>
        </pc:picChg>
      </pc:sldChg>
      <pc:sldChg chg="addSp delSp modSp addCm modCm">
        <pc:chgData name="Emma Berry" userId="2f501676-f483-4083-b29e-a8f9a18288af" providerId="ADAL" clId="{470CFBB8-A9AE-461B-BF05-19F7E56E78A5}" dt="2018-11-30T14:55:28.582" v="2738" actId="20577"/>
        <pc:sldMkLst>
          <pc:docMk/>
          <pc:sldMk cId="2929040864" sldId="291"/>
        </pc:sldMkLst>
        <pc:spChg chg="mod">
          <ac:chgData name="Emma Berry" userId="2f501676-f483-4083-b29e-a8f9a18288af" providerId="ADAL" clId="{470CFBB8-A9AE-461B-BF05-19F7E56E78A5}" dt="2018-11-30T14:55:28.582" v="2738" actId="20577"/>
          <ac:spMkLst>
            <pc:docMk/>
            <pc:sldMk cId="2929040864" sldId="291"/>
            <ac:spMk id="2" creationId="{FC5B77A9-5A98-4483-AC11-E83955B2A421}"/>
          </ac:spMkLst>
        </pc:spChg>
        <pc:spChg chg="mod">
          <ac:chgData name="Emma Berry" userId="2f501676-f483-4083-b29e-a8f9a18288af" providerId="ADAL" clId="{470CFBB8-A9AE-461B-BF05-19F7E56E78A5}" dt="2018-11-30T14:55:00.053" v="2716" actId="20577"/>
          <ac:spMkLst>
            <pc:docMk/>
            <pc:sldMk cId="2929040864" sldId="291"/>
            <ac:spMk id="3" creationId="{42743EAA-972D-4E5D-A613-47F1B2BECBE6}"/>
          </ac:spMkLst>
        </pc:spChg>
        <pc:spChg chg="del">
          <ac:chgData name="Emma Berry" userId="2f501676-f483-4083-b29e-a8f9a18288af" providerId="ADAL" clId="{470CFBB8-A9AE-461B-BF05-19F7E56E78A5}" dt="2018-11-30T12:31:17.615" v="514" actId="20577"/>
          <ac:spMkLst>
            <pc:docMk/>
            <pc:sldMk cId="2929040864" sldId="291"/>
            <ac:spMk id="5" creationId="{D1376564-22FD-4E71-8EDF-24428CD3FA3C}"/>
          </ac:spMkLst>
        </pc:spChg>
        <pc:spChg chg="del">
          <ac:chgData name="Emma Berry" userId="2f501676-f483-4083-b29e-a8f9a18288af" providerId="ADAL" clId="{470CFBB8-A9AE-461B-BF05-19F7E56E78A5}" dt="2018-11-30T12:31:42.526" v="517" actId="478"/>
          <ac:spMkLst>
            <pc:docMk/>
            <pc:sldMk cId="2929040864" sldId="291"/>
            <ac:spMk id="6" creationId="{65E2B6BC-5098-4CEE-B533-4ABF7FDAE026}"/>
          </ac:spMkLst>
        </pc:spChg>
        <pc:grpChg chg="add mod ord">
          <ac:chgData name="Emma Berry" userId="2f501676-f483-4083-b29e-a8f9a18288af" providerId="ADAL" clId="{470CFBB8-A9AE-461B-BF05-19F7E56E78A5}" dt="2018-11-30T14:54:44.629" v="2708" actId="167"/>
          <ac:grpSpMkLst>
            <pc:docMk/>
            <pc:sldMk cId="2929040864" sldId="291"/>
            <ac:grpSpMk id="8" creationId="{2FA8A166-6A00-4B1A-811A-DA83B148AFBD}"/>
          </ac:grpSpMkLst>
        </pc:grpChg>
        <pc:picChg chg="del mod ord">
          <ac:chgData name="Emma Berry" userId="2f501676-f483-4083-b29e-a8f9a18288af" providerId="ADAL" clId="{470CFBB8-A9AE-461B-BF05-19F7E56E78A5}" dt="2018-11-30T13:03:10.763" v="671" actId="478"/>
          <ac:picMkLst>
            <pc:docMk/>
            <pc:sldMk cId="2929040864" sldId="291"/>
            <ac:picMk id="4" creationId="{68B27D49-173E-405F-97E5-D3590EB4B926}"/>
          </ac:picMkLst>
        </pc:picChg>
        <pc:picChg chg="del">
          <ac:chgData name="Emma Berry" userId="2f501676-f483-4083-b29e-a8f9a18288af" providerId="ADAL" clId="{470CFBB8-A9AE-461B-BF05-19F7E56E78A5}" dt="2018-11-30T12:31:37.852" v="516" actId="478"/>
          <ac:picMkLst>
            <pc:docMk/>
            <pc:sldMk cId="2929040864" sldId="291"/>
            <ac:picMk id="10" creationId="{F89C915F-A385-4454-8160-EB2B03A7643A}"/>
          </ac:picMkLst>
        </pc:picChg>
        <pc:picChg chg="add mod">
          <ac:chgData name="Emma Berry" userId="2f501676-f483-4083-b29e-a8f9a18288af" providerId="ADAL" clId="{470CFBB8-A9AE-461B-BF05-19F7E56E78A5}" dt="2018-11-30T13:20:51.108" v="1683" actId="164"/>
          <ac:picMkLst>
            <pc:docMk/>
            <pc:sldMk cId="2929040864" sldId="291"/>
            <ac:picMk id="11" creationId="{FE8C4180-4468-499D-AAE7-8923BADD4321}"/>
          </ac:picMkLst>
        </pc:picChg>
        <pc:picChg chg="add mod">
          <ac:chgData name="Emma Berry" userId="2f501676-f483-4083-b29e-a8f9a18288af" providerId="ADAL" clId="{470CFBB8-A9AE-461B-BF05-19F7E56E78A5}" dt="2018-11-30T13:20:51.108" v="1683" actId="164"/>
          <ac:picMkLst>
            <pc:docMk/>
            <pc:sldMk cId="2929040864" sldId="291"/>
            <ac:picMk id="12" creationId="{E7E8BE85-994B-478B-B1E4-2F2A3CA712F8}"/>
          </ac:picMkLst>
        </pc:picChg>
        <pc:picChg chg="del mod modCrop">
          <ac:chgData name="Emma Berry" userId="2f501676-f483-4083-b29e-a8f9a18288af" providerId="ADAL" clId="{470CFBB8-A9AE-461B-BF05-19F7E56E78A5}" dt="2018-11-30T12:41:05.384" v="524" actId="478"/>
          <ac:picMkLst>
            <pc:docMk/>
            <pc:sldMk cId="2929040864" sldId="291"/>
            <ac:picMk id="2052" creationId="{EEABCD87-A6BA-4A3E-A6B2-2D8EE9171E27}"/>
          </ac:picMkLst>
        </pc:picChg>
        <pc:picChg chg="del">
          <ac:chgData name="Emma Berry" userId="2f501676-f483-4083-b29e-a8f9a18288af" providerId="ADAL" clId="{470CFBB8-A9AE-461B-BF05-19F7E56E78A5}" dt="2018-11-30T13:13:42.216" v="1218" actId="478"/>
          <ac:picMkLst>
            <pc:docMk/>
            <pc:sldMk cId="2929040864" sldId="291"/>
            <ac:picMk id="3074" creationId="{F0615853-537A-4B6F-AFF5-54E92B0F261D}"/>
          </ac:picMkLst>
        </pc:picChg>
      </pc:sldChg>
      <pc:sldChg chg="delSp">
        <pc:chgData name="Emma Berry" userId="2f501676-f483-4083-b29e-a8f9a18288af" providerId="ADAL" clId="{470CFBB8-A9AE-461B-BF05-19F7E56E78A5}" dt="2018-11-30T15:55:38.736" v="2961" actId="478"/>
        <pc:sldMkLst>
          <pc:docMk/>
          <pc:sldMk cId="2115853499" sldId="292"/>
        </pc:sldMkLst>
        <pc:spChg chg="del">
          <ac:chgData name="Emma Berry" userId="2f501676-f483-4083-b29e-a8f9a18288af" providerId="ADAL" clId="{470CFBB8-A9AE-461B-BF05-19F7E56E78A5}" dt="2018-11-30T15:55:38.736" v="2961" actId="478"/>
          <ac:spMkLst>
            <pc:docMk/>
            <pc:sldMk cId="2115853499" sldId="292"/>
            <ac:spMk id="6" creationId="{EECA7FAB-6CBA-4296-A3E0-11568183723D}"/>
          </ac:spMkLst>
        </pc:spChg>
        <pc:spChg chg="del">
          <ac:chgData name="Emma Berry" userId="2f501676-f483-4083-b29e-a8f9a18288af" providerId="ADAL" clId="{470CFBB8-A9AE-461B-BF05-19F7E56E78A5}" dt="2018-11-30T15:52:25.517" v="2960" actId="478"/>
          <ac:spMkLst>
            <pc:docMk/>
            <pc:sldMk cId="2115853499" sldId="292"/>
            <ac:spMk id="7" creationId="{8C401266-C87D-4216-80A8-69C473329D91}"/>
          </ac:spMkLst>
        </pc:spChg>
      </pc:sldChg>
      <pc:sldChg chg="delSp modSp">
        <pc:chgData name="Emma Berry" userId="2f501676-f483-4083-b29e-a8f9a18288af" providerId="ADAL" clId="{470CFBB8-A9AE-461B-BF05-19F7E56E78A5}" dt="2018-11-30T15:30:48.538" v="2943" actId="20577"/>
        <pc:sldMkLst>
          <pc:docMk/>
          <pc:sldMk cId="3975194444" sldId="293"/>
        </pc:sldMkLst>
        <pc:spChg chg="mod">
          <ac:chgData name="Emma Berry" userId="2f501676-f483-4083-b29e-a8f9a18288af" providerId="ADAL" clId="{470CFBB8-A9AE-461B-BF05-19F7E56E78A5}" dt="2018-11-30T15:30:48.538" v="2943" actId="20577"/>
          <ac:spMkLst>
            <pc:docMk/>
            <pc:sldMk cId="3975194444" sldId="293"/>
            <ac:spMk id="3" creationId="{3DF0C0D5-4828-45C1-A7A7-7C98FD98A953}"/>
          </ac:spMkLst>
        </pc:spChg>
        <pc:spChg chg="del">
          <ac:chgData name="Emma Berry" userId="2f501676-f483-4083-b29e-a8f9a18288af" providerId="ADAL" clId="{470CFBB8-A9AE-461B-BF05-19F7E56E78A5}" dt="2018-11-30T15:18:59.299" v="2795" actId="478"/>
          <ac:spMkLst>
            <pc:docMk/>
            <pc:sldMk cId="3975194444" sldId="293"/>
            <ac:spMk id="4" creationId="{A9F30468-4154-4620-BC90-8D8CA7C4D0E3}"/>
          </ac:spMkLst>
        </pc:spChg>
        <pc:spChg chg="del">
          <ac:chgData name="Emma Berry" userId="2f501676-f483-4083-b29e-a8f9a18288af" providerId="ADAL" clId="{470CFBB8-A9AE-461B-BF05-19F7E56E78A5}" dt="2018-11-30T15:18:56.029" v="2794" actId="478"/>
          <ac:spMkLst>
            <pc:docMk/>
            <pc:sldMk cId="3975194444" sldId="293"/>
            <ac:spMk id="7" creationId="{3FA19306-5BED-448C-B3F3-B5A5C6D2F22C}"/>
          </ac:spMkLst>
        </pc:spChg>
        <pc:picChg chg="mod modCrop">
          <ac:chgData name="Emma Berry" userId="2f501676-f483-4083-b29e-a8f9a18288af" providerId="ADAL" clId="{470CFBB8-A9AE-461B-BF05-19F7E56E78A5}" dt="2018-11-30T15:16:54.536" v="2793" actId="18131"/>
          <ac:picMkLst>
            <pc:docMk/>
            <pc:sldMk cId="3975194444" sldId="293"/>
            <ac:picMk id="1026" creationId="{7916039D-8C56-42AB-AFD3-772BFB9056B5}"/>
          </ac:picMkLst>
        </pc:picChg>
      </pc:sldChg>
      <pc:sldChg chg="delSp modSp">
        <pc:chgData name="Emma Berry" userId="2f501676-f483-4083-b29e-a8f9a18288af" providerId="ADAL" clId="{470CFBB8-A9AE-461B-BF05-19F7E56E78A5}" dt="2018-11-30T15:08:34.274" v="2752" actId="478"/>
        <pc:sldMkLst>
          <pc:docMk/>
          <pc:sldMk cId="872028725" sldId="295"/>
        </pc:sldMkLst>
        <pc:spChg chg="del">
          <ac:chgData name="Emma Berry" userId="2f501676-f483-4083-b29e-a8f9a18288af" providerId="ADAL" clId="{470CFBB8-A9AE-461B-BF05-19F7E56E78A5}" dt="2018-11-30T15:02:59.558" v="2741" actId="478"/>
          <ac:spMkLst>
            <pc:docMk/>
            <pc:sldMk cId="872028725" sldId="295"/>
            <ac:spMk id="5" creationId="{B6317828-C5EB-4399-AD43-5C9404AB9F85}"/>
          </ac:spMkLst>
        </pc:spChg>
        <pc:spChg chg="del">
          <ac:chgData name="Emma Berry" userId="2f501676-f483-4083-b29e-a8f9a18288af" providerId="ADAL" clId="{470CFBB8-A9AE-461B-BF05-19F7E56E78A5}" dt="2018-11-30T15:08:34.274" v="2752" actId="478"/>
          <ac:spMkLst>
            <pc:docMk/>
            <pc:sldMk cId="872028725" sldId="295"/>
            <ac:spMk id="7" creationId="{858EFC83-2D82-4E1F-894D-7CAA0620D685}"/>
          </ac:spMkLst>
        </pc:spChg>
        <pc:picChg chg="mod">
          <ac:chgData name="Emma Berry" userId="2f501676-f483-4083-b29e-a8f9a18288af" providerId="ADAL" clId="{470CFBB8-A9AE-461B-BF05-19F7E56E78A5}" dt="2018-11-30T15:06:18.585" v="2744" actId="1076"/>
          <ac:picMkLst>
            <pc:docMk/>
            <pc:sldMk cId="872028725" sldId="295"/>
            <ac:picMk id="11" creationId="{E12F2296-4CE6-425E-9C0D-59C214593642}"/>
          </ac:picMkLst>
        </pc:picChg>
      </pc:sldChg>
      <pc:sldChg chg="modSp">
        <pc:chgData name="Emma Berry" userId="2f501676-f483-4083-b29e-a8f9a18288af" providerId="ADAL" clId="{470CFBB8-A9AE-461B-BF05-19F7E56E78A5}" dt="2018-11-30T15:06:51.834" v="2751" actId="20577"/>
        <pc:sldMkLst>
          <pc:docMk/>
          <pc:sldMk cId="4176147837" sldId="296"/>
        </pc:sldMkLst>
        <pc:spChg chg="mod">
          <ac:chgData name="Emma Berry" userId="2f501676-f483-4083-b29e-a8f9a18288af" providerId="ADAL" clId="{470CFBB8-A9AE-461B-BF05-19F7E56E78A5}" dt="2018-11-30T15:06:51.834" v="2751" actId="20577"/>
          <ac:spMkLst>
            <pc:docMk/>
            <pc:sldMk cId="4176147837" sldId="296"/>
            <ac:spMk id="2" creationId="{8203D88A-D9BF-44E2-A8E9-CCBE5C689076}"/>
          </ac:spMkLst>
        </pc:spChg>
      </pc:sldChg>
      <pc:sldChg chg="delSp">
        <pc:chgData name="Emma Berry" userId="2f501676-f483-4083-b29e-a8f9a18288af" providerId="ADAL" clId="{470CFBB8-A9AE-461B-BF05-19F7E56E78A5}" dt="2018-11-30T15:15:32.101" v="2756" actId="478"/>
        <pc:sldMkLst>
          <pc:docMk/>
          <pc:sldMk cId="3886730280" sldId="297"/>
        </pc:sldMkLst>
        <pc:spChg chg="del">
          <ac:chgData name="Emma Berry" userId="2f501676-f483-4083-b29e-a8f9a18288af" providerId="ADAL" clId="{470CFBB8-A9AE-461B-BF05-19F7E56E78A5}" dt="2018-11-30T15:08:58.746" v="2753" actId="478"/>
          <ac:spMkLst>
            <pc:docMk/>
            <pc:sldMk cId="3886730280" sldId="297"/>
            <ac:spMk id="6" creationId="{AB0889E0-80B3-42D0-B8B0-264811706E95}"/>
          </ac:spMkLst>
        </pc:spChg>
        <pc:spChg chg="del">
          <ac:chgData name="Emma Berry" userId="2f501676-f483-4083-b29e-a8f9a18288af" providerId="ADAL" clId="{470CFBB8-A9AE-461B-BF05-19F7E56E78A5}" dt="2018-11-30T15:15:32.101" v="2756" actId="478"/>
          <ac:spMkLst>
            <pc:docMk/>
            <pc:sldMk cId="3886730280" sldId="297"/>
            <ac:spMk id="7" creationId="{AD0903F3-E352-4920-A97C-8C0DF84FD228}"/>
          </ac:spMkLst>
        </pc:spChg>
        <pc:spChg chg="del">
          <ac:chgData name="Emma Berry" userId="2f501676-f483-4083-b29e-a8f9a18288af" providerId="ADAL" clId="{470CFBB8-A9AE-461B-BF05-19F7E56E78A5}" dt="2018-11-30T15:15:25.891" v="2754" actId="478"/>
          <ac:spMkLst>
            <pc:docMk/>
            <pc:sldMk cId="3886730280" sldId="297"/>
            <ac:spMk id="9" creationId="{196B923E-B011-401A-82B9-6890545E54B2}"/>
          </ac:spMkLst>
        </pc:spChg>
        <pc:graphicFrameChg chg="del">
          <ac:chgData name="Emma Berry" userId="2f501676-f483-4083-b29e-a8f9a18288af" providerId="ADAL" clId="{470CFBB8-A9AE-461B-BF05-19F7E56E78A5}" dt="2018-11-30T15:15:29.204" v="2755" actId="478"/>
          <ac:graphicFrameMkLst>
            <pc:docMk/>
            <pc:sldMk cId="3886730280" sldId="297"/>
            <ac:graphicFrameMk id="10" creationId="{21824D18-4FD2-4E3F-91AC-BB3C3AE1DEA8}"/>
          </ac:graphicFrameMkLst>
        </pc:graphicFrameChg>
      </pc:sldChg>
      <pc:sldChg chg="addSp delSp modSp">
        <pc:chgData name="Emma Berry" userId="2f501676-f483-4083-b29e-a8f9a18288af" providerId="ADAL" clId="{470CFBB8-A9AE-461B-BF05-19F7E56E78A5}" dt="2018-11-30T15:31:49.113" v="2953" actId="20577"/>
        <pc:sldMkLst>
          <pc:docMk/>
          <pc:sldMk cId="2854500472" sldId="298"/>
        </pc:sldMkLst>
        <pc:spChg chg="mod">
          <ac:chgData name="Emma Berry" userId="2f501676-f483-4083-b29e-a8f9a18288af" providerId="ADAL" clId="{470CFBB8-A9AE-461B-BF05-19F7E56E78A5}" dt="2018-11-30T15:31:49.113" v="2953" actId="20577"/>
          <ac:spMkLst>
            <pc:docMk/>
            <pc:sldMk cId="2854500472" sldId="298"/>
            <ac:spMk id="3" creationId="{2048C743-FCE3-451C-B95A-3FACBD0BA4D6}"/>
          </ac:spMkLst>
        </pc:spChg>
        <pc:spChg chg="del">
          <ac:chgData name="Emma Berry" userId="2f501676-f483-4083-b29e-a8f9a18288af" providerId="ADAL" clId="{470CFBB8-A9AE-461B-BF05-19F7E56E78A5}" dt="2018-11-30T15:29:03.173" v="2805" actId="478"/>
          <ac:spMkLst>
            <pc:docMk/>
            <pc:sldMk cId="2854500472" sldId="298"/>
            <ac:spMk id="4" creationId="{073BA879-9792-4D5A-B39B-D255C136D8F7}"/>
          </ac:spMkLst>
        </pc:spChg>
        <pc:spChg chg="del">
          <ac:chgData name="Emma Berry" userId="2f501676-f483-4083-b29e-a8f9a18288af" providerId="ADAL" clId="{470CFBB8-A9AE-461B-BF05-19F7E56E78A5}" dt="2018-11-30T15:20:09.937" v="2803" actId="478"/>
          <ac:spMkLst>
            <pc:docMk/>
            <pc:sldMk cId="2854500472" sldId="298"/>
            <ac:spMk id="6" creationId="{8A2E7FF2-CB70-4716-ADC1-F8D2275F79D8}"/>
          </ac:spMkLst>
        </pc:spChg>
        <pc:spChg chg="del">
          <ac:chgData name="Emma Berry" userId="2f501676-f483-4083-b29e-a8f9a18288af" providerId="ADAL" clId="{470CFBB8-A9AE-461B-BF05-19F7E56E78A5}" dt="2018-11-30T15:23:35.705" v="2804" actId="478"/>
          <ac:spMkLst>
            <pc:docMk/>
            <pc:sldMk cId="2854500472" sldId="298"/>
            <ac:spMk id="9" creationId="{2C73D5DD-3F06-442D-9771-B8991E03342D}"/>
          </ac:spMkLst>
        </pc:spChg>
        <pc:picChg chg="add del">
          <ac:chgData name="Emma Berry" userId="2f501676-f483-4083-b29e-a8f9a18288af" providerId="ADAL" clId="{470CFBB8-A9AE-461B-BF05-19F7E56E78A5}" dt="2018-11-30T15:29:12.902" v="2808" actId="478"/>
          <ac:picMkLst>
            <pc:docMk/>
            <pc:sldMk cId="2854500472" sldId="298"/>
            <ac:picMk id="2058" creationId="{7EC02409-B292-4E33-A227-3095BEFDE6D4}"/>
          </ac:picMkLst>
        </pc:picChg>
      </pc:sldChg>
      <pc:sldChg chg="modCm">
        <pc:chgData name="Emma Berry" userId="2f501676-f483-4083-b29e-a8f9a18288af" providerId="ADAL" clId="{470CFBB8-A9AE-461B-BF05-19F7E56E78A5}" dt="2018-11-30T23:24:45.702" v="3777"/>
        <pc:sldMkLst>
          <pc:docMk/>
          <pc:sldMk cId="2318612850" sldId="299"/>
        </pc:sldMkLst>
      </pc:sldChg>
      <pc:sldChg chg="delSp">
        <pc:chgData name="Emma Berry" userId="2f501676-f483-4083-b29e-a8f9a18288af" providerId="ADAL" clId="{470CFBB8-A9AE-461B-BF05-19F7E56E78A5}" dt="2018-11-30T15:44:09.273" v="2955" actId="478"/>
        <pc:sldMkLst>
          <pc:docMk/>
          <pc:sldMk cId="3205682190" sldId="300"/>
        </pc:sldMkLst>
        <pc:spChg chg="del">
          <ac:chgData name="Emma Berry" userId="2f501676-f483-4083-b29e-a8f9a18288af" providerId="ADAL" clId="{470CFBB8-A9AE-461B-BF05-19F7E56E78A5}" dt="2018-11-30T15:44:09.273" v="2955" actId="478"/>
          <ac:spMkLst>
            <pc:docMk/>
            <pc:sldMk cId="3205682190" sldId="300"/>
            <ac:spMk id="4" creationId="{9193D965-1541-4F4D-9251-58934E052F0B}"/>
          </ac:spMkLst>
        </pc:spChg>
      </pc:sldChg>
      <pc:sldChg chg="delSp">
        <pc:chgData name="Emma Berry" userId="2f501676-f483-4083-b29e-a8f9a18288af" providerId="ADAL" clId="{470CFBB8-A9AE-461B-BF05-19F7E56E78A5}" dt="2018-11-30T15:50:53.340" v="2959" actId="478"/>
        <pc:sldMkLst>
          <pc:docMk/>
          <pc:sldMk cId="4277175701" sldId="303"/>
        </pc:sldMkLst>
        <pc:spChg chg="del">
          <ac:chgData name="Emma Berry" userId="2f501676-f483-4083-b29e-a8f9a18288af" providerId="ADAL" clId="{470CFBB8-A9AE-461B-BF05-19F7E56E78A5}" dt="2018-11-30T15:50:53.340" v="2959" actId="478"/>
          <ac:spMkLst>
            <pc:docMk/>
            <pc:sldMk cId="4277175701" sldId="303"/>
            <ac:spMk id="4" creationId="{D94D73C8-C976-4E19-8791-EEE3F10CF91D}"/>
          </ac:spMkLst>
        </pc:spChg>
      </pc:sldChg>
      <pc:sldChg chg="delSp">
        <pc:chgData name="Emma Berry" userId="2f501676-f483-4083-b29e-a8f9a18288af" providerId="ADAL" clId="{470CFBB8-A9AE-461B-BF05-19F7E56E78A5}" dt="2018-11-30T15:58:23.889" v="2963" actId="478"/>
        <pc:sldMkLst>
          <pc:docMk/>
          <pc:sldMk cId="2243097483" sldId="304"/>
        </pc:sldMkLst>
        <pc:spChg chg="del">
          <ac:chgData name="Emma Berry" userId="2f501676-f483-4083-b29e-a8f9a18288af" providerId="ADAL" clId="{470CFBB8-A9AE-461B-BF05-19F7E56E78A5}" dt="2018-11-30T15:58:23.889" v="2963" actId="478"/>
          <ac:spMkLst>
            <pc:docMk/>
            <pc:sldMk cId="2243097483" sldId="304"/>
            <ac:spMk id="4" creationId="{68C5D5B3-58F9-417E-B877-237316446656}"/>
          </ac:spMkLst>
        </pc:spChg>
      </pc:sldChg>
      <pc:sldChg chg="delSp">
        <pc:chgData name="Emma Berry" userId="2f501676-f483-4083-b29e-a8f9a18288af" providerId="ADAL" clId="{470CFBB8-A9AE-461B-BF05-19F7E56E78A5}" dt="2018-11-30T15:57:54.404" v="2962" actId="478"/>
        <pc:sldMkLst>
          <pc:docMk/>
          <pc:sldMk cId="2833781081" sldId="305"/>
        </pc:sldMkLst>
        <pc:spChg chg="del">
          <ac:chgData name="Emma Berry" userId="2f501676-f483-4083-b29e-a8f9a18288af" providerId="ADAL" clId="{470CFBB8-A9AE-461B-BF05-19F7E56E78A5}" dt="2018-11-30T15:57:54.404" v="2962" actId="478"/>
          <ac:spMkLst>
            <pc:docMk/>
            <pc:sldMk cId="2833781081" sldId="305"/>
            <ac:spMk id="5" creationId="{B5E39AFA-7BA9-4D87-9EAE-8CCAC7D40D3E}"/>
          </ac:spMkLst>
        </pc:spChg>
      </pc:sldChg>
      <pc:sldChg chg="delSp modSp">
        <pc:chgData name="Emma Berry" userId="2f501676-f483-4083-b29e-a8f9a18288af" providerId="ADAL" clId="{470CFBB8-A9AE-461B-BF05-19F7E56E78A5}" dt="2018-11-30T16:02:36.060" v="3082" actId="478"/>
        <pc:sldMkLst>
          <pc:docMk/>
          <pc:sldMk cId="459832890" sldId="306"/>
        </pc:sldMkLst>
        <pc:spChg chg="mod">
          <ac:chgData name="Emma Berry" userId="2f501676-f483-4083-b29e-a8f9a18288af" providerId="ADAL" clId="{470CFBB8-A9AE-461B-BF05-19F7E56E78A5}" dt="2018-11-30T16:02:18.463" v="3079" actId="20577"/>
          <ac:spMkLst>
            <pc:docMk/>
            <pc:sldMk cId="459832890" sldId="306"/>
            <ac:spMk id="3" creationId="{5E132C70-171D-47D9-AD8F-1DC7D6CF48E9}"/>
          </ac:spMkLst>
        </pc:spChg>
        <pc:spChg chg="del">
          <ac:chgData name="Emma Berry" userId="2f501676-f483-4083-b29e-a8f9a18288af" providerId="ADAL" clId="{470CFBB8-A9AE-461B-BF05-19F7E56E78A5}" dt="2018-11-30T16:02:32.284" v="3081" actId="478"/>
          <ac:spMkLst>
            <pc:docMk/>
            <pc:sldMk cId="459832890" sldId="306"/>
            <ac:spMk id="4" creationId="{EC1E0E2A-8D4B-4679-93C0-DD5D2D0DB534}"/>
          </ac:spMkLst>
        </pc:spChg>
        <pc:spChg chg="del">
          <ac:chgData name="Emma Berry" userId="2f501676-f483-4083-b29e-a8f9a18288af" providerId="ADAL" clId="{470CFBB8-A9AE-461B-BF05-19F7E56E78A5}" dt="2018-11-30T16:02:26.441" v="3080" actId="478"/>
          <ac:spMkLst>
            <pc:docMk/>
            <pc:sldMk cId="459832890" sldId="306"/>
            <ac:spMk id="5" creationId="{8CDF3E2A-77BC-4420-AFA8-F74EC17C83D2}"/>
          </ac:spMkLst>
        </pc:spChg>
        <pc:spChg chg="del">
          <ac:chgData name="Emma Berry" userId="2f501676-f483-4083-b29e-a8f9a18288af" providerId="ADAL" clId="{470CFBB8-A9AE-461B-BF05-19F7E56E78A5}" dt="2018-11-30T16:02:36.060" v="3082" actId="478"/>
          <ac:spMkLst>
            <pc:docMk/>
            <pc:sldMk cId="459832890" sldId="306"/>
            <ac:spMk id="6" creationId="{C551D250-E01B-4A7B-8759-26B2CF9B97D7}"/>
          </ac:spMkLst>
        </pc:spChg>
      </pc:sldChg>
      <pc:sldChg chg="addSp delSp modSp">
        <pc:chgData name="Emma Berry" userId="2f501676-f483-4083-b29e-a8f9a18288af" providerId="ADAL" clId="{470CFBB8-A9AE-461B-BF05-19F7E56E78A5}" dt="2018-11-30T16:23:36.217" v="3190" actId="20577"/>
        <pc:sldMkLst>
          <pc:docMk/>
          <pc:sldMk cId="2003796762" sldId="309"/>
        </pc:sldMkLst>
        <pc:spChg chg="add del mod">
          <ac:chgData name="Emma Berry" userId="2f501676-f483-4083-b29e-a8f9a18288af" providerId="ADAL" clId="{470CFBB8-A9AE-461B-BF05-19F7E56E78A5}" dt="2018-11-30T16:23:36.217" v="3190" actId="20577"/>
          <ac:spMkLst>
            <pc:docMk/>
            <pc:sldMk cId="2003796762" sldId="309"/>
            <ac:spMk id="6" creationId="{B8CEC867-9A5E-41BC-9836-3373353B2D62}"/>
          </ac:spMkLst>
        </pc:spChg>
        <pc:spChg chg="del">
          <ac:chgData name="Emma Berry" userId="2f501676-f483-4083-b29e-a8f9a18288af" providerId="ADAL" clId="{470CFBB8-A9AE-461B-BF05-19F7E56E78A5}" dt="2018-11-30T16:23:14.513" v="3186" actId="478"/>
          <ac:spMkLst>
            <pc:docMk/>
            <pc:sldMk cId="2003796762" sldId="309"/>
            <ac:spMk id="7" creationId="{87547726-EFBD-4501-B6C0-FACCE7DF501C}"/>
          </ac:spMkLst>
        </pc:spChg>
      </pc:sldChg>
      <pc:sldChg chg="delSp">
        <pc:chgData name="Emma Berry" userId="2f501676-f483-4083-b29e-a8f9a18288af" providerId="ADAL" clId="{470CFBB8-A9AE-461B-BF05-19F7E56E78A5}" dt="2018-11-30T16:25:54.005" v="3191" actId="478"/>
        <pc:sldMkLst>
          <pc:docMk/>
          <pc:sldMk cId="4006961280" sldId="312"/>
        </pc:sldMkLst>
        <pc:spChg chg="del">
          <ac:chgData name="Emma Berry" userId="2f501676-f483-4083-b29e-a8f9a18288af" providerId="ADAL" clId="{470CFBB8-A9AE-461B-BF05-19F7E56E78A5}" dt="2018-11-30T16:25:54.005" v="3191" actId="478"/>
          <ac:spMkLst>
            <pc:docMk/>
            <pc:sldMk cId="4006961280" sldId="312"/>
            <ac:spMk id="5" creationId="{37CE18E3-F7D2-42A6-B40D-CD36D2EDA5FD}"/>
          </ac:spMkLst>
        </pc:spChg>
      </pc:sldChg>
      <pc:sldChg chg="delSp">
        <pc:chgData name="Emma Berry" userId="2f501676-f483-4083-b29e-a8f9a18288af" providerId="ADAL" clId="{470CFBB8-A9AE-461B-BF05-19F7E56E78A5}" dt="2018-11-30T19:09:49.543" v="3196" actId="478"/>
        <pc:sldMkLst>
          <pc:docMk/>
          <pc:sldMk cId="2042530551" sldId="313"/>
        </pc:sldMkLst>
        <pc:spChg chg="del">
          <ac:chgData name="Emma Berry" userId="2f501676-f483-4083-b29e-a8f9a18288af" providerId="ADAL" clId="{470CFBB8-A9AE-461B-BF05-19F7E56E78A5}" dt="2018-11-30T19:09:49.543" v="3196" actId="478"/>
          <ac:spMkLst>
            <pc:docMk/>
            <pc:sldMk cId="2042530551" sldId="313"/>
            <ac:spMk id="4" creationId="{54AF241F-76BD-404C-A8C8-C09D4A00D8BC}"/>
          </ac:spMkLst>
        </pc:spChg>
        <pc:spChg chg="del">
          <ac:chgData name="Emma Berry" userId="2f501676-f483-4083-b29e-a8f9a18288af" providerId="ADAL" clId="{470CFBB8-A9AE-461B-BF05-19F7E56E78A5}" dt="2018-11-30T19:08:48.528" v="3194" actId="478"/>
          <ac:spMkLst>
            <pc:docMk/>
            <pc:sldMk cId="2042530551" sldId="313"/>
            <ac:spMk id="5" creationId="{6611FDCB-9647-4964-8878-F95E6C223F54}"/>
          </ac:spMkLst>
        </pc:spChg>
        <pc:spChg chg="del">
          <ac:chgData name="Emma Berry" userId="2f501676-f483-4083-b29e-a8f9a18288af" providerId="ADAL" clId="{470CFBB8-A9AE-461B-BF05-19F7E56E78A5}" dt="2018-11-30T19:09:45.970" v="3195" actId="478"/>
          <ac:spMkLst>
            <pc:docMk/>
            <pc:sldMk cId="2042530551" sldId="313"/>
            <ac:spMk id="6" creationId="{ACACD11E-D7C6-4394-BD48-C94B1AE0C1C9}"/>
          </ac:spMkLst>
        </pc:spChg>
        <pc:spChg chg="del">
          <ac:chgData name="Emma Berry" userId="2f501676-f483-4083-b29e-a8f9a18288af" providerId="ADAL" clId="{470CFBB8-A9AE-461B-BF05-19F7E56E78A5}" dt="2018-11-30T19:06:57.416" v="3193" actId="478"/>
          <ac:spMkLst>
            <pc:docMk/>
            <pc:sldMk cId="2042530551" sldId="313"/>
            <ac:spMk id="7" creationId="{75A5566E-0155-4466-8582-CBF1855E1E03}"/>
          </ac:spMkLst>
        </pc:spChg>
      </pc:sldChg>
      <pc:sldChg chg="addSp delSp modSp">
        <pc:chgData name="Emma Berry" userId="2f501676-f483-4083-b29e-a8f9a18288af" providerId="ADAL" clId="{470CFBB8-A9AE-461B-BF05-19F7E56E78A5}" dt="2018-11-30T21:38:38.237" v="3769" actId="20577"/>
        <pc:sldMkLst>
          <pc:docMk/>
          <pc:sldMk cId="4083537796" sldId="314"/>
        </pc:sldMkLst>
        <pc:spChg chg="mod">
          <ac:chgData name="Emma Berry" userId="2f501676-f483-4083-b29e-a8f9a18288af" providerId="ADAL" clId="{470CFBB8-A9AE-461B-BF05-19F7E56E78A5}" dt="2018-11-30T19:14:45.237" v="3223" actId="20577"/>
          <ac:spMkLst>
            <pc:docMk/>
            <pc:sldMk cId="4083537796" sldId="314"/>
            <ac:spMk id="2" creationId="{F4FCB418-43A7-4FD8-AAFE-A34A7BE8320C}"/>
          </ac:spMkLst>
        </pc:spChg>
        <pc:spChg chg="mod">
          <ac:chgData name="Emma Berry" userId="2f501676-f483-4083-b29e-a8f9a18288af" providerId="ADAL" clId="{470CFBB8-A9AE-461B-BF05-19F7E56E78A5}" dt="2018-11-30T21:38:38.237" v="3769" actId="20577"/>
          <ac:spMkLst>
            <pc:docMk/>
            <pc:sldMk cId="4083537796" sldId="314"/>
            <ac:spMk id="3" creationId="{E7BB97EF-4125-411A-B93D-EB4FE69AE575}"/>
          </ac:spMkLst>
        </pc:spChg>
        <pc:spChg chg="del">
          <ac:chgData name="Emma Berry" userId="2f501676-f483-4083-b29e-a8f9a18288af" providerId="ADAL" clId="{470CFBB8-A9AE-461B-BF05-19F7E56E78A5}" dt="2018-11-30T19:19:21.074" v="3375" actId="478"/>
          <ac:spMkLst>
            <pc:docMk/>
            <pc:sldMk cId="4083537796" sldId="314"/>
            <ac:spMk id="6" creationId="{EF57B072-329D-4171-9039-A12501023202}"/>
          </ac:spMkLst>
        </pc:spChg>
        <pc:spChg chg="add del mod">
          <ac:chgData name="Emma Berry" userId="2f501676-f483-4083-b29e-a8f9a18288af" providerId="ADAL" clId="{470CFBB8-A9AE-461B-BF05-19F7E56E78A5}" dt="2018-11-30T19:19:15.392" v="3374" actId="478"/>
          <ac:spMkLst>
            <pc:docMk/>
            <pc:sldMk cId="4083537796" sldId="314"/>
            <ac:spMk id="7" creationId="{8C8A7244-F400-49F3-92D2-31554C99C721}"/>
          </ac:spMkLst>
        </pc:spChg>
        <pc:spChg chg="del">
          <ac:chgData name="Emma Berry" userId="2f501676-f483-4083-b29e-a8f9a18288af" providerId="ADAL" clId="{470CFBB8-A9AE-461B-BF05-19F7E56E78A5}" dt="2018-11-30T19:19:00.712" v="3370" actId="478"/>
          <ac:spMkLst>
            <pc:docMk/>
            <pc:sldMk cId="4083537796" sldId="314"/>
            <ac:spMk id="8" creationId="{24E5EE34-DAD1-47A7-9AA1-0F47F0249B6A}"/>
          </ac:spMkLst>
        </pc:spChg>
      </pc:sldChg>
      <pc:sldChg chg="delSp">
        <pc:chgData name="Emma Berry" userId="2f501676-f483-4083-b29e-a8f9a18288af" providerId="ADAL" clId="{470CFBB8-A9AE-461B-BF05-19F7E56E78A5}" dt="2018-11-30T19:13:29.378" v="3198" actId="478"/>
        <pc:sldMkLst>
          <pc:docMk/>
          <pc:sldMk cId="3469465542" sldId="315"/>
        </pc:sldMkLst>
        <pc:spChg chg="del">
          <ac:chgData name="Emma Berry" userId="2f501676-f483-4083-b29e-a8f9a18288af" providerId="ADAL" clId="{470CFBB8-A9AE-461B-BF05-19F7E56E78A5}" dt="2018-11-30T19:13:28.028" v="3197" actId="478"/>
          <ac:spMkLst>
            <pc:docMk/>
            <pc:sldMk cId="3469465542" sldId="315"/>
            <ac:spMk id="5" creationId="{E0DC3D8C-C8B9-4750-872D-E90295B82053}"/>
          </ac:spMkLst>
        </pc:spChg>
        <pc:picChg chg="del">
          <ac:chgData name="Emma Berry" userId="2f501676-f483-4083-b29e-a8f9a18288af" providerId="ADAL" clId="{470CFBB8-A9AE-461B-BF05-19F7E56E78A5}" dt="2018-11-30T19:13:29.378" v="3198" actId="478"/>
          <ac:picMkLst>
            <pc:docMk/>
            <pc:sldMk cId="3469465542" sldId="315"/>
            <ac:picMk id="1032" creationId="{8E92ED9E-BFE8-4C90-AECB-D97F6ECF2983}"/>
          </ac:picMkLst>
        </pc:picChg>
      </pc:sldChg>
      <pc:sldChg chg="addSp delSp modSp">
        <pc:chgData name="Emma Berry" userId="2f501676-f483-4083-b29e-a8f9a18288af" providerId="ADAL" clId="{470CFBB8-A9AE-461B-BF05-19F7E56E78A5}" dt="2018-11-30T21:38:03.336" v="3702" actId="478"/>
        <pc:sldMkLst>
          <pc:docMk/>
          <pc:sldMk cId="705597608" sldId="316"/>
        </pc:sldMkLst>
        <pc:spChg chg="mod">
          <ac:chgData name="Emma Berry" userId="2f501676-f483-4083-b29e-a8f9a18288af" providerId="ADAL" clId="{470CFBB8-A9AE-461B-BF05-19F7E56E78A5}" dt="2018-11-30T21:36:17.673" v="3699" actId="6549"/>
          <ac:spMkLst>
            <pc:docMk/>
            <pc:sldMk cId="705597608" sldId="316"/>
            <ac:spMk id="3" creationId="{0549695E-318A-47AC-8ADC-B9FA0F7FB8C2}"/>
          </ac:spMkLst>
        </pc:spChg>
        <pc:spChg chg="del">
          <ac:chgData name="Emma Berry" userId="2f501676-f483-4083-b29e-a8f9a18288af" providerId="ADAL" clId="{470CFBB8-A9AE-461B-BF05-19F7E56E78A5}" dt="2018-11-30T21:38:03.336" v="3702" actId="478"/>
          <ac:spMkLst>
            <pc:docMk/>
            <pc:sldMk cId="705597608" sldId="316"/>
            <ac:spMk id="4" creationId="{58360CAC-83D7-450A-9270-F28C93715033}"/>
          </ac:spMkLst>
        </pc:spChg>
        <pc:spChg chg="del">
          <ac:chgData name="Emma Berry" userId="2f501676-f483-4083-b29e-a8f9a18288af" providerId="ADAL" clId="{470CFBB8-A9AE-461B-BF05-19F7E56E78A5}" dt="2018-11-30T21:38:03.336" v="3702" actId="478"/>
          <ac:spMkLst>
            <pc:docMk/>
            <pc:sldMk cId="705597608" sldId="316"/>
            <ac:spMk id="5" creationId="{D6A53EE7-3A39-435B-B275-E8FF8E9F1D9C}"/>
          </ac:spMkLst>
        </pc:spChg>
        <pc:spChg chg="del">
          <ac:chgData name="Emma Berry" userId="2f501676-f483-4083-b29e-a8f9a18288af" providerId="ADAL" clId="{470CFBB8-A9AE-461B-BF05-19F7E56E78A5}" dt="2018-11-30T21:38:03.336" v="3702" actId="478"/>
          <ac:spMkLst>
            <pc:docMk/>
            <pc:sldMk cId="705597608" sldId="316"/>
            <ac:spMk id="6" creationId="{64C27621-9100-4FEA-B157-4383DD2587FC}"/>
          </ac:spMkLst>
        </pc:spChg>
        <pc:spChg chg="del">
          <ac:chgData name="Emma Berry" userId="2f501676-f483-4083-b29e-a8f9a18288af" providerId="ADAL" clId="{470CFBB8-A9AE-461B-BF05-19F7E56E78A5}" dt="2018-11-30T21:38:03.336" v="3702" actId="478"/>
          <ac:spMkLst>
            <pc:docMk/>
            <pc:sldMk cId="705597608" sldId="316"/>
            <ac:spMk id="7" creationId="{5A6597F7-38A7-44C8-9B51-1C6C54D2AC60}"/>
          </ac:spMkLst>
        </pc:spChg>
        <pc:spChg chg="add del">
          <ac:chgData name="Emma Berry" userId="2f501676-f483-4083-b29e-a8f9a18288af" providerId="ADAL" clId="{470CFBB8-A9AE-461B-BF05-19F7E56E78A5}" dt="2018-11-30T21:34:17.962" v="3484" actId="478"/>
          <ac:spMkLst>
            <pc:docMk/>
            <pc:sldMk cId="705597608" sldId="316"/>
            <ac:spMk id="8" creationId="{896BD71D-E86E-4DFD-948C-5C2A190425CD}"/>
          </ac:spMkLst>
        </pc:spChg>
        <pc:spChg chg="add del">
          <ac:chgData name="Emma Berry" userId="2f501676-f483-4083-b29e-a8f9a18288af" providerId="ADAL" clId="{470CFBB8-A9AE-461B-BF05-19F7E56E78A5}" dt="2018-11-30T21:38:03.336" v="3702" actId="478"/>
          <ac:spMkLst>
            <pc:docMk/>
            <pc:sldMk cId="705597608" sldId="316"/>
            <ac:spMk id="9" creationId="{B5431127-E8A9-4670-88FD-33A9BC45D904}"/>
          </ac:spMkLst>
        </pc:spChg>
        <pc:spChg chg="add del mod">
          <ac:chgData name="Emma Berry" userId="2f501676-f483-4083-b29e-a8f9a18288af" providerId="ADAL" clId="{470CFBB8-A9AE-461B-BF05-19F7E56E78A5}" dt="2018-11-30T21:38:03.336" v="3702" actId="478"/>
          <ac:spMkLst>
            <pc:docMk/>
            <pc:sldMk cId="705597608" sldId="316"/>
            <ac:spMk id="10" creationId="{D40FFBBF-B42F-4BCD-98C6-8775EA8FC101}"/>
          </ac:spMkLst>
        </pc:spChg>
      </pc:sldChg>
      <pc:sldChg chg="delSp">
        <pc:chgData name="Emma Berry" userId="2f501676-f483-4083-b29e-a8f9a18288af" providerId="ADAL" clId="{470CFBB8-A9AE-461B-BF05-19F7E56E78A5}" dt="2018-11-30T16:22:23.978" v="3185" actId="478"/>
        <pc:sldMkLst>
          <pc:docMk/>
          <pc:sldMk cId="3392038165" sldId="319"/>
        </pc:sldMkLst>
        <pc:spChg chg="del">
          <ac:chgData name="Emma Berry" userId="2f501676-f483-4083-b29e-a8f9a18288af" providerId="ADAL" clId="{470CFBB8-A9AE-461B-BF05-19F7E56E78A5}" dt="2018-11-30T16:22:23.978" v="3185" actId="478"/>
          <ac:spMkLst>
            <pc:docMk/>
            <pc:sldMk cId="3392038165" sldId="319"/>
            <ac:spMk id="6" creationId="{52622CB0-8900-4CE1-BFCD-EECD012294F7}"/>
          </ac:spMkLst>
        </pc:spChg>
        <pc:spChg chg="del">
          <ac:chgData name="Emma Berry" userId="2f501676-f483-4083-b29e-a8f9a18288af" providerId="ADAL" clId="{470CFBB8-A9AE-461B-BF05-19F7E56E78A5}" dt="2018-11-30T16:22:21.290" v="3184" actId="478"/>
          <ac:spMkLst>
            <pc:docMk/>
            <pc:sldMk cId="3392038165" sldId="319"/>
            <ac:spMk id="8" creationId="{B87B9E5D-3EE9-48D1-B53F-5E60FA0E4444}"/>
          </ac:spMkLst>
        </pc:spChg>
        <pc:picChg chg="del">
          <ac:chgData name="Emma Berry" userId="2f501676-f483-4083-b29e-a8f9a18288af" providerId="ADAL" clId="{470CFBB8-A9AE-461B-BF05-19F7E56E78A5}" dt="2018-11-30T16:22:21.290" v="3184" actId="478"/>
          <ac:picMkLst>
            <pc:docMk/>
            <pc:sldMk cId="3392038165" sldId="319"/>
            <ac:picMk id="7" creationId="{35F7DED9-A305-47BE-9F04-99D6F11AFEE5}"/>
          </ac:picMkLst>
        </pc:picChg>
      </pc:sldChg>
      <pc:sldChg chg="addSp delSp modSp">
        <pc:chgData name="Emma Berry" userId="2f501676-f483-4083-b29e-a8f9a18288af" providerId="ADAL" clId="{470CFBB8-A9AE-461B-BF05-19F7E56E78A5}" dt="2018-11-30T14:50:23.068" v="2677" actId="478"/>
        <pc:sldMkLst>
          <pc:docMk/>
          <pc:sldMk cId="1550976983" sldId="320"/>
        </pc:sldMkLst>
        <pc:spChg chg="mod">
          <ac:chgData name="Emma Berry" userId="2f501676-f483-4083-b29e-a8f9a18288af" providerId="ADAL" clId="{470CFBB8-A9AE-461B-BF05-19F7E56E78A5}" dt="2018-11-30T13:13:11.153" v="1193" actId="20577"/>
          <ac:spMkLst>
            <pc:docMk/>
            <pc:sldMk cId="1550976983" sldId="320"/>
            <ac:spMk id="3" creationId="{4AFA388E-98AB-4F8F-BA68-DB5980466A46}"/>
          </ac:spMkLst>
        </pc:spChg>
        <pc:spChg chg="add del">
          <ac:chgData name="Emma Berry" userId="2f501676-f483-4083-b29e-a8f9a18288af" providerId="ADAL" clId="{470CFBB8-A9AE-461B-BF05-19F7E56E78A5}" dt="2018-11-30T14:50:23.068" v="2677" actId="478"/>
          <ac:spMkLst>
            <pc:docMk/>
            <pc:sldMk cId="1550976983" sldId="320"/>
            <ac:spMk id="4" creationId="{47881A0D-9D5A-47DE-AC39-BFA6A8DE59DE}"/>
          </ac:spMkLst>
        </pc:spChg>
        <pc:spChg chg="add del mod">
          <ac:chgData name="Emma Berry" userId="2f501676-f483-4083-b29e-a8f9a18288af" providerId="ADAL" clId="{470CFBB8-A9AE-461B-BF05-19F7E56E78A5}" dt="2018-11-30T14:49:35.760" v="2676" actId="478"/>
          <ac:spMkLst>
            <pc:docMk/>
            <pc:sldMk cId="1550976983" sldId="320"/>
            <ac:spMk id="5" creationId="{75C73A48-2FF0-45A9-81DD-09F81F31D364}"/>
          </ac:spMkLst>
        </pc:spChg>
        <pc:spChg chg="add mod ord">
          <ac:chgData name="Emma Berry" userId="2f501676-f483-4083-b29e-a8f9a18288af" providerId="ADAL" clId="{470CFBB8-A9AE-461B-BF05-19F7E56E78A5}" dt="2018-11-30T13:14:09.617" v="1223" actId="1076"/>
          <ac:spMkLst>
            <pc:docMk/>
            <pc:sldMk cId="1550976983" sldId="320"/>
            <ac:spMk id="7" creationId="{B04BD375-799B-4F4D-9516-DBD02FFA5397}"/>
          </ac:spMkLst>
        </pc:spChg>
        <pc:spChg chg="add del mod">
          <ac:chgData name="Emma Berry" userId="2f501676-f483-4083-b29e-a8f9a18288af" providerId="ADAL" clId="{470CFBB8-A9AE-461B-BF05-19F7E56E78A5}" dt="2018-11-30T13:14:20.951" v="1226" actId="478"/>
          <ac:spMkLst>
            <pc:docMk/>
            <pc:sldMk cId="1550976983" sldId="320"/>
            <ac:spMk id="8" creationId="{AA99E216-242C-4A41-BB41-50E5999646AF}"/>
          </ac:spMkLst>
        </pc:spChg>
        <pc:spChg chg="add del mod">
          <ac:chgData name="Emma Berry" userId="2f501676-f483-4083-b29e-a8f9a18288af" providerId="ADAL" clId="{470CFBB8-A9AE-461B-BF05-19F7E56E78A5}" dt="2018-11-30T13:28:29.543" v="2356" actId="478"/>
          <ac:spMkLst>
            <pc:docMk/>
            <pc:sldMk cId="1550976983" sldId="320"/>
            <ac:spMk id="9" creationId="{C0B84896-3F9B-4583-9EC4-8CFAD02C9035}"/>
          </ac:spMkLst>
        </pc:spChg>
        <pc:picChg chg="add mod ord">
          <ac:chgData name="Emma Berry" userId="2f501676-f483-4083-b29e-a8f9a18288af" providerId="ADAL" clId="{470CFBB8-A9AE-461B-BF05-19F7E56E78A5}" dt="2018-11-30T13:13:21.332" v="1217" actId="1035"/>
          <ac:picMkLst>
            <pc:docMk/>
            <pc:sldMk cId="1550976983" sldId="320"/>
            <ac:picMk id="6" creationId="{2C2AC481-1476-4FEB-9DFC-FCE36E183A40}"/>
          </ac:picMkLst>
        </pc:picChg>
      </pc:sldChg>
      <pc:sldChg chg="modSp add">
        <pc:chgData name="Emma Berry" userId="2f501676-f483-4083-b29e-a8f9a18288af" providerId="ADAL" clId="{470CFBB8-A9AE-461B-BF05-19F7E56E78A5}" dt="2018-11-30T21:21:40.953" v="3479" actId="20577"/>
        <pc:sldMkLst>
          <pc:docMk/>
          <pc:sldMk cId="3666472028" sldId="321"/>
        </pc:sldMkLst>
        <pc:spChg chg="mod">
          <ac:chgData name="Emma Berry" userId="2f501676-f483-4083-b29e-a8f9a18288af" providerId="ADAL" clId="{470CFBB8-A9AE-461B-BF05-19F7E56E78A5}" dt="2018-11-30T21:15:34.533" v="3389" actId="20577"/>
          <ac:spMkLst>
            <pc:docMk/>
            <pc:sldMk cId="3666472028" sldId="321"/>
            <ac:spMk id="2" creationId="{27D7498D-559F-4457-AFAE-D7D162BE89E6}"/>
          </ac:spMkLst>
        </pc:spChg>
        <pc:spChg chg="mod">
          <ac:chgData name="Emma Berry" userId="2f501676-f483-4083-b29e-a8f9a18288af" providerId="ADAL" clId="{470CFBB8-A9AE-461B-BF05-19F7E56E78A5}" dt="2018-11-30T21:21:40.953" v="3479" actId="20577"/>
          <ac:spMkLst>
            <pc:docMk/>
            <pc:sldMk cId="3666472028" sldId="321"/>
            <ac:spMk id="3" creationId="{1A3EB201-1204-493F-983D-E9EC1FE6A472}"/>
          </ac:spMkLst>
        </pc:spChg>
      </pc:sldChg>
      <pc:sldChg chg="addSp delSp modSp add addCm delCm modCm">
        <pc:chgData name="Emma Berry" userId="2f501676-f483-4083-b29e-a8f9a18288af" providerId="ADAL" clId="{470CFBB8-A9AE-461B-BF05-19F7E56E78A5}" dt="2018-11-30T22:48:16.993" v="3775" actId="478"/>
        <pc:sldMkLst>
          <pc:docMk/>
          <pc:sldMk cId="842378906" sldId="322"/>
        </pc:sldMkLst>
        <pc:spChg chg="mod">
          <ac:chgData name="Emma Berry" userId="2f501676-f483-4083-b29e-a8f9a18288af" providerId="ADAL" clId="{470CFBB8-A9AE-461B-BF05-19F7E56E78A5}" dt="2018-11-30T21:36:12.579" v="3697" actId="6549"/>
          <ac:spMkLst>
            <pc:docMk/>
            <pc:sldMk cId="842378906" sldId="322"/>
            <ac:spMk id="3" creationId="{0549695E-318A-47AC-8ADC-B9FA0F7FB8C2}"/>
          </ac:spMkLst>
        </pc:spChg>
        <pc:spChg chg="del">
          <ac:chgData name="Emma Berry" userId="2f501676-f483-4083-b29e-a8f9a18288af" providerId="ADAL" clId="{470CFBB8-A9AE-461B-BF05-19F7E56E78A5}" dt="2018-11-30T22:48:16.993" v="3775" actId="478"/>
          <ac:spMkLst>
            <pc:docMk/>
            <pc:sldMk cId="842378906" sldId="322"/>
            <ac:spMk id="4" creationId="{58360CAC-83D7-450A-9270-F28C93715033}"/>
          </ac:spMkLst>
        </pc:spChg>
        <pc:spChg chg="del">
          <ac:chgData name="Emma Berry" userId="2f501676-f483-4083-b29e-a8f9a18288af" providerId="ADAL" clId="{470CFBB8-A9AE-461B-BF05-19F7E56E78A5}" dt="2018-11-30T22:48:16.993" v="3775" actId="478"/>
          <ac:spMkLst>
            <pc:docMk/>
            <pc:sldMk cId="842378906" sldId="322"/>
            <ac:spMk id="5" creationId="{D6A53EE7-3A39-435B-B275-E8FF8E9F1D9C}"/>
          </ac:spMkLst>
        </pc:spChg>
        <pc:spChg chg="del">
          <ac:chgData name="Emma Berry" userId="2f501676-f483-4083-b29e-a8f9a18288af" providerId="ADAL" clId="{470CFBB8-A9AE-461B-BF05-19F7E56E78A5}" dt="2018-11-30T22:48:16.993" v="3775" actId="478"/>
          <ac:spMkLst>
            <pc:docMk/>
            <pc:sldMk cId="842378906" sldId="322"/>
            <ac:spMk id="6" creationId="{64C27621-9100-4FEA-B157-4383DD2587FC}"/>
          </ac:spMkLst>
        </pc:spChg>
        <pc:spChg chg="del">
          <ac:chgData name="Emma Berry" userId="2f501676-f483-4083-b29e-a8f9a18288af" providerId="ADAL" clId="{470CFBB8-A9AE-461B-BF05-19F7E56E78A5}" dt="2018-11-30T22:48:16.993" v="3775" actId="478"/>
          <ac:spMkLst>
            <pc:docMk/>
            <pc:sldMk cId="842378906" sldId="322"/>
            <ac:spMk id="7" creationId="{5A6597F7-38A7-44C8-9B51-1C6C54D2AC60}"/>
          </ac:spMkLst>
        </pc:spChg>
        <pc:spChg chg="add del mod">
          <ac:chgData name="Emma Berry" userId="2f501676-f483-4083-b29e-a8f9a18288af" providerId="ADAL" clId="{470CFBB8-A9AE-461B-BF05-19F7E56E78A5}" dt="2018-11-30T22:48:16.993" v="3775" actId="478"/>
          <ac:spMkLst>
            <pc:docMk/>
            <pc:sldMk cId="842378906" sldId="322"/>
            <ac:spMk id="8" creationId="{638CC1B5-06F8-41E9-9770-FB148FD16E80}"/>
          </ac:spMkLst>
        </pc:spChg>
        <pc:spChg chg="del">
          <ac:chgData name="Emma Berry" userId="2f501676-f483-4083-b29e-a8f9a18288af" providerId="ADAL" clId="{470CFBB8-A9AE-461B-BF05-19F7E56E78A5}" dt="2018-11-30T22:48:16.993" v="3775" actId="478"/>
          <ac:spMkLst>
            <pc:docMk/>
            <pc:sldMk cId="842378906" sldId="322"/>
            <ac:spMk id="9" creationId="{B5431127-E8A9-4670-88FD-33A9BC45D904}"/>
          </ac:spMkLst>
        </pc:spChg>
        <pc:picChg chg="add">
          <ac:chgData name="Emma Berry" userId="2f501676-f483-4083-b29e-a8f9a18288af" providerId="ADAL" clId="{470CFBB8-A9AE-461B-BF05-19F7E56E78A5}" dt="2018-11-30T22:24:16.124" v="3770" actId="478"/>
          <ac:picMkLst>
            <pc:docMk/>
            <pc:sldMk cId="842378906" sldId="322"/>
            <ac:picMk id="10" creationId="{8C8C1C3F-188C-41B8-863F-B98CFCBFC33F}"/>
          </ac:picMkLst>
        </pc:picChg>
      </pc:sldChg>
    </pc:docChg>
  </pc:docChgLst>
  <pc:docChgLst>
    <pc:chgData name="Mike Ross" userId="7954c944-6085-4b08-be0b-82a8f61afa5b" providerId="ADAL" clId="{872DAB10-9BE7-4FAC-B34A-4148AACFFDC4}"/>
    <pc:docChg chg="undo custSel modSld">
      <pc:chgData name="Mike Ross" userId="7954c944-6085-4b08-be0b-82a8f61afa5b" providerId="ADAL" clId="{872DAB10-9BE7-4FAC-B34A-4148AACFFDC4}" dt="2018-12-04T15:47:26.710" v="201"/>
      <pc:docMkLst>
        <pc:docMk/>
      </pc:docMkLst>
      <pc:sldChg chg="modSp">
        <pc:chgData name="Mike Ross" userId="7954c944-6085-4b08-be0b-82a8f61afa5b" providerId="ADAL" clId="{872DAB10-9BE7-4FAC-B34A-4148AACFFDC4}" dt="2018-12-04T08:48:31.889" v="6" actId="20577"/>
        <pc:sldMkLst>
          <pc:docMk/>
          <pc:sldMk cId="4135027854" sldId="258"/>
        </pc:sldMkLst>
        <pc:spChg chg="mod">
          <ac:chgData name="Mike Ross" userId="7954c944-6085-4b08-be0b-82a8f61afa5b" providerId="ADAL" clId="{872DAB10-9BE7-4FAC-B34A-4148AACFFDC4}" dt="2018-12-04T08:48:31.889" v="6" actId="20577"/>
          <ac:spMkLst>
            <pc:docMk/>
            <pc:sldMk cId="4135027854" sldId="258"/>
            <ac:spMk id="2" creationId="{00000000-0000-0000-0000-000000000000}"/>
          </ac:spMkLst>
        </pc:spChg>
      </pc:sldChg>
      <pc:sldChg chg="delSp modSp">
        <pc:chgData name="Mike Ross" userId="7954c944-6085-4b08-be0b-82a8f61afa5b" providerId="ADAL" clId="{872DAB10-9BE7-4FAC-B34A-4148AACFFDC4}" dt="2018-12-04T14:37:50.507" v="108" actId="478"/>
        <pc:sldMkLst>
          <pc:docMk/>
          <pc:sldMk cId="4030316321" sldId="285"/>
        </pc:sldMkLst>
        <pc:spChg chg="mod">
          <ac:chgData name="Mike Ross" userId="7954c944-6085-4b08-be0b-82a8f61afa5b" providerId="ADAL" clId="{872DAB10-9BE7-4FAC-B34A-4148AACFFDC4}" dt="2018-12-04T14:33:47.314" v="104" actId="20577"/>
          <ac:spMkLst>
            <pc:docMk/>
            <pc:sldMk cId="4030316321" sldId="285"/>
            <ac:spMk id="3" creationId="{F72E7961-E4F7-45D8-8F04-E59640D09677}"/>
          </ac:spMkLst>
        </pc:spChg>
        <pc:picChg chg="mod modCrop">
          <ac:chgData name="Mike Ross" userId="7954c944-6085-4b08-be0b-82a8f61afa5b" providerId="ADAL" clId="{872DAB10-9BE7-4FAC-B34A-4148AACFFDC4}" dt="2018-12-04T14:00:32.951" v="103" actId="732"/>
          <ac:picMkLst>
            <pc:docMk/>
            <pc:sldMk cId="4030316321" sldId="285"/>
            <ac:picMk id="4098" creationId="{6B3C9942-0D2B-4F42-84C2-7FEE356159D6}"/>
          </ac:picMkLst>
        </pc:picChg>
        <pc:picChg chg="del mod">
          <ac:chgData name="Mike Ross" userId="7954c944-6085-4b08-be0b-82a8f61afa5b" providerId="ADAL" clId="{872DAB10-9BE7-4FAC-B34A-4148AACFFDC4}" dt="2018-12-04T14:37:50.507" v="108" actId="478"/>
          <ac:picMkLst>
            <pc:docMk/>
            <pc:sldMk cId="4030316321" sldId="285"/>
            <ac:picMk id="4100" creationId="{012FC83C-6C81-4843-8883-633044E4D89C}"/>
          </ac:picMkLst>
        </pc:picChg>
      </pc:sldChg>
      <pc:sldChg chg="modSp">
        <pc:chgData name="Mike Ross" userId="7954c944-6085-4b08-be0b-82a8f61afa5b" providerId="ADAL" clId="{872DAB10-9BE7-4FAC-B34A-4148AACFFDC4}" dt="2018-12-04T11:20:58.526" v="81" actId="20577"/>
        <pc:sldMkLst>
          <pc:docMk/>
          <pc:sldMk cId="1633503061" sldId="286"/>
        </pc:sldMkLst>
        <pc:spChg chg="mod">
          <ac:chgData name="Mike Ross" userId="7954c944-6085-4b08-be0b-82a8f61afa5b" providerId="ADAL" clId="{872DAB10-9BE7-4FAC-B34A-4148AACFFDC4}" dt="2018-12-04T11:20:58.526" v="81" actId="20577"/>
          <ac:spMkLst>
            <pc:docMk/>
            <pc:sldMk cId="1633503061" sldId="286"/>
            <ac:spMk id="3" creationId="{8A963FA3-7E67-4AD2-B335-077736136BCD}"/>
          </ac:spMkLst>
        </pc:spChg>
      </pc:sldChg>
      <pc:sldChg chg="modSp">
        <pc:chgData name="Mike Ross" userId="7954c944-6085-4b08-be0b-82a8f61afa5b" providerId="ADAL" clId="{872DAB10-9BE7-4FAC-B34A-4148AACFFDC4}" dt="2018-12-04T11:00:19.551" v="54" actId="20577"/>
        <pc:sldMkLst>
          <pc:docMk/>
          <pc:sldMk cId="1619942031" sldId="288"/>
        </pc:sldMkLst>
        <pc:spChg chg="mod">
          <ac:chgData name="Mike Ross" userId="7954c944-6085-4b08-be0b-82a8f61afa5b" providerId="ADAL" clId="{872DAB10-9BE7-4FAC-B34A-4148AACFFDC4}" dt="2018-12-04T11:00:19.551" v="54" actId="20577"/>
          <ac:spMkLst>
            <pc:docMk/>
            <pc:sldMk cId="1619942031" sldId="288"/>
            <ac:spMk id="5" creationId="{C912BD4E-43C2-4B15-81C5-881C58018269}"/>
          </ac:spMkLst>
        </pc:spChg>
        <pc:picChg chg="mod">
          <ac:chgData name="Mike Ross" userId="7954c944-6085-4b08-be0b-82a8f61afa5b" providerId="ADAL" clId="{872DAB10-9BE7-4FAC-B34A-4148AACFFDC4}" dt="2018-12-04T10:59:16.641" v="23" actId="14100"/>
          <ac:picMkLst>
            <pc:docMk/>
            <pc:sldMk cId="1619942031" sldId="288"/>
            <ac:picMk id="10" creationId="{B375E450-668E-4339-9008-481058E6332D}"/>
          </ac:picMkLst>
        </pc:picChg>
      </pc:sldChg>
      <pc:sldChg chg="modSp">
        <pc:chgData name="Mike Ross" userId="7954c944-6085-4b08-be0b-82a8f61afa5b" providerId="ADAL" clId="{872DAB10-9BE7-4FAC-B34A-4148AACFFDC4}" dt="2018-12-04T09:05:01.201" v="20" actId="20577"/>
        <pc:sldMkLst>
          <pc:docMk/>
          <pc:sldMk cId="1000743129" sldId="289"/>
        </pc:sldMkLst>
        <pc:spChg chg="mod">
          <ac:chgData name="Mike Ross" userId="7954c944-6085-4b08-be0b-82a8f61afa5b" providerId="ADAL" clId="{872DAB10-9BE7-4FAC-B34A-4148AACFFDC4}" dt="2018-12-04T09:05:01.201" v="20" actId="20577"/>
          <ac:spMkLst>
            <pc:docMk/>
            <pc:sldMk cId="1000743129" sldId="289"/>
            <ac:spMk id="3" creationId="{4C448979-9170-4D0E-BF5E-F9813BD82658}"/>
          </ac:spMkLst>
        </pc:spChg>
      </pc:sldChg>
      <pc:sldChg chg="modSp">
        <pc:chgData name="Mike Ross" userId="7954c944-6085-4b08-be0b-82a8f61afa5b" providerId="ADAL" clId="{872DAB10-9BE7-4FAC-B34A-4148AACFFDC4}" dt="2018-12-04T09:04:08.408" v="12" actId="20577"/>
        <pc:sldMkLst>
          <pc:docMk/>
          <pc:sldMk cId="2929040864" sldId="291"/>
        </pc:sldMkLst>
        <pc:spChg chg="mod">
          <ac:chgData name="Mike Ross" userId="7954c944-6085-4b08-be0b-82a8f61afa5b" providerId="ADAL" clId="{872DAB10-9BE7-4FAC-B34A-4148AACFFDC4}" dt="2018-12-04T09:04:08.408" v="12" actId="20577"/>
          <ac:spMkLst>
            <pc:docMk/>
            <pc:sldMk cId="2929040864" sldId="291"/>
            <ac:spMk id="3" creationId="{42743EAA-972D-4E5D-A613-47F1B2BECBE6}"/>
          </ac:spMkLst>
        </pc:spChg>
      </pc:sldChg>
      <pc:sldChg chg="modSp">
        <pc:chgData name="Mike Ross" userId="7954c944-6085-4b08-be0b-82a8f61afa5b" providerId="ADAL" clId="{872DAB10-9BE7-4FAC-B34A-4148AACFFDC4}" dt="2018-12-04T14:45:25.331" v="110" actId="20577"/>
        <pc:sldMkLst>
          <pc:docMk/>
          <pc:sldMk cId="2115853499" sldId="292"/>
        </pc:sldMkLst>
        <pc:spChg chg="mod">
          <ac:chgData name="Mike Ross" userId="7954c944-6085-4b08-be0b-82a8f61afa5b" providerId="ADAL" clId="{872DAB10-9BE7-4FAC-B34A-4148AACFFDC4}" dt="2018-12-04T14:45:25.331" v="110" actId="20577"/>
          <ac:spMkLst>
            <pc:docMk/>
            <pc:sldMk cId="2115853499" sldId="292"/>
            <ac:spMk id="3" creationId="{8D3F348C-3840-4DF4-A7E1-AC748C142D89}"/>
          </ac:spMkLst>
        </pc:spChg>
      </pc:sldChg>
      <pc:sldChg chg="addCm">
        <pc:chgData name="Mike Ross" userId="7954c944-6085-4b08-be0b-82a8f61afa5b" providerId="ADAL" clId="{872DAB10-9BE7-4FAC-B34A-4148AACFFDC4}" dt="2018-12-04T11:23:36.413" v="82"/>
        <pc:sldMkLst>
          <pc:docMk/>
          <pc:sldMk cId="4176147837" sldId="296"/>
        </pc:sldMkLst>
      </pc:sldChg>
      <pc:sldChg chg="modSp">
        <pc:chgData name="Mike Ross" userId="7954c944-6085-4b08-be0b-82a8f61afa5b" providerId="ADAL" clId="{872DAB10-9BE7-4FAC-B34A-4148AACFFDC4}" dt="2018-12-04T11:24:01.232" v="86" actId="20577"/>
        <pc:sldMkLst>
          <pc:docMk/>
          <pc:sldMk cId="3886730280" sldId="297"/>
        </pc:sldMkLst>
        <pc:spChg chg="mod">
          <ac:chgData name="Mike Ross" userId="7954c944-6085-4b08-be0b-82a8f61afa5b" providerId="ADAL" clId="{872DAB10-9BE7-4FAC-B34A-4148AACFFDC4}" dt="2018-12-04T11:24:01.232" v="86" actId="20577"/>
          <ac:spMkLst>
            <pc:docMk/>
            <pc:sldMk cId="3886730280" sldId="297"/>
            <ac:spMk id="5" creationId="{7271B645-627F-413D-8788-17E8AB5A8A27}"/>
          </ac:spMkLst>
        </pc:spChg>
      </pc:sldChg>
      <pc:sldChg chg="modSp">
        <pc:chgData name="Mike Ross" userId="7954c944-6085-4b08-be0b-82a8f61afa5b" providerId="ADAL" clId="{872DAB10-9BE7-4FAC-B34A-4148AACFFDC4}" dt="2018-12-04T14:54:12.276" v="114" actId="20577"/>
        <pc:sldMkLst>
          <pc:docMk/>
          <pc:sldMk cId="459832890" sldId="306"/>
        </pc:sldMkLst>
        <pc:spChg chg="mod">
          <ac:chgData name="Mike Ross" userId="7954c944-6085-4b08-be0b-82a8f61afa5b" providerId="ADAL" clId="{872DAB10-9BE7-4FAC-B34A-4148AACFFDC4}" dt="2018-12-04T14:54:12.276" v="114" actId="20577"/>
          <ac:spMkLst>
            <pc:docMk/>
            <pc:sldMk cId="459832890" sldId="306"/>
            <ac:spMk id="3" creationId="{5E132C70-171D-47D9-AD8F-1DC7D6CF48E9}"/>
          </ac:spMkLst>
        </pc:spChg>
      </pc:sldChg>
      <pc:sldChg chg="delSp modSp">
        <pc:chgData name="Mike Ross" userId="7954c944-6085-4b08-be0b-82a8f61afa5b" providerId="ADAL" clId="{872DAB10-9BE7-4FAC-B34A-4148AACFFDC4}" dt="2018-12-04T15:03:27.338" v="128" actId="478"/>
        <pc:sldMkLst>
          <pc:docMk/>
          <pc:sldMk cId="2003796762" sldId="309"/>
        </pc:sldMkLst>
        <pc:spChg chg="del mod">
          <ac:chgData name="Mike Ross" userId="7954c944-6085-4b08-be0b-82a8f61afa5b" providerId="ADAL" clId="{872DAB10-9BE7-4FAC-B34A-4148AACFFDC4}" dt="2018-12-04T15:03:25.507" v="127" actId="478"/>
          <ac:spMkLst>
            <pc:docMk/>
            <pc:sldMk cId="2003796762" sldId="309"/>
            <ac:spMk id="6" creationId="{B8CEC867-9A5E-41BC-9836-3373353B2D62}"/>
          </ac:spMkLst>
        </pc:spChg>
        <pc:picChg chg="del mod">
          <ac:chgData name="Mike Ross" userId="7954c944-6085-4b08-be0b-82a8f61afa5b" providerId="ADAL" clId="{872DAB10-9BE7-4FAC-B34A-4148AACFFDC4}" dt="2018-12-04T15:03:27.338" v="128" actId="478"/>
          <ac:picMkLst>
            <pc:docMk/>
            <pc:sldMk cId="2003796762" sldId="309"/>
            <ac:picMk id="6148" creationId="{3FD05C00-EEFE-43FF-858B-C5C53DAEBB78}"/>
          </ac:picMkLst>
        </pc:picChg>
      </pc:sldChg>
      <pc:sldChg chg="modSp addCm modCm">
        <pc:chgData name="Mike Ross" userId="7954c944-6085-4b08-be0b-82a8f61afa5b" providerId="ADAL" clId="{872DAB10-9BE7-4FAC-B34A-4148AACFFDC4}" dt="2018-12-04T15:08:26.855" v="148"/>
        <pc:sldMkLst>
          <pc:docMk/>
          <pc:sldMk cId="4006961280" sldId="312"/>
        </pc:sldMkLst>
        <pc:spChg chg="mod">
          <ac:chgData name="Mike Ross" userId="7954c944-6085-4b08-be0b-82a8f61afa5b" providerId="ADAL" clId="{872DAB10-9BE7-4FAC-B34A-4148AACFFDC4}" dt="2018-12-04T15:06:22.492" v="146" actId="20577"/>
          <ac:spMkLst>
            <pc:docMk/>
            <pc:sldMk cId="4006961280" sldId="312"/>
            <ac:spMk id="3" creationId="{72BABD26-0954-4FB6-8C3D-330B49EE6DCD}"/>
          </ac:spMkLst>
        </pc:spChg>
        <pc:picChg chg="mod modCrop">
          <ac:chgData name="Mike Ross" userId="7954c944-6085-4b08-be0b-82a8f61afa5b" providerId="ADAL" clId="{872DAB10-9BE7-4FAC-B34A-4148AACFFDC4}" dt="2018-12-04T15:05:38.579" v="138" actId="1035"/>
          <ac:picMkLst>
            <pc:docMk/>
            <pc:sldMk cId="4006961280" sldId="312"/>
            <ac:picMk id="9224" creationId="{B3545718-5DD9-4AD4-9D08-2A4DBAD3D69F}"/>
          </ac:picMkLst>
        </pc:picChg>
      </pc:sldChg>
      <pc:sldChg chg="addCm modCm">
        <pc:chgData name="Mike Ross" userId="7954c944-6085-4b08-be0b-82a8f61afa5b" providerId="ADAL" clId="{872DAB10-9BE7-4FAC-B34A-4148AACFFDC4}" dt="2018-12-04T15:47:26.710" v="201"/>
        <pc:sldMkLst>
          <pc:docMk/>
          <pc:sldMk cId="4083537796" sldId="314"/>
        </pc:sldMkLst>
      </pc:sldChg>
      <pc:sldChg chg="modSp">
        <pc:chgData name="Mike Ross" userId="7954c944-6085-4b08-be0b-82a8f61afa5b" providerId="ADAL" clId="{872DAB10-9BE7-4FAC-B34A-4148AACFFDC4}" dt="2018-12-04T14:55:33.300" v="121" actId="20577"/>
        <pc:sldMkLst>
          <pc:docMk/>
          <pc:sldMk cId="3392038165" sldId="319"/>
        </pc:sldMkLst>
        <pc:spChg chg="mod">
          <ac:chgData name="Mike Ross" userId="7954c944-6085-4b08-be0b-82a8f61afa5b" providerId="ADAL" clId="{872DAB10-9BE7-4FAC-B34A-4148AACFFDC4}" dt="2018-12-04T14:55:33.300" v="121" actId="20577"/>
          <ac:spMkLst>
            <pc:docMk/>
            <pc:sldMk cId="3392038165" sldId="319"/>
            <ac:spMk id="5" creationId="{BFF475CF-1379-4F14-B480-2D8ED4EDABA5}"/>
          </ac:spMkLst>
        </pc:spChg>
      </pc:sldChg>
      <pc:sldChg chg="modSp addCm modCm">
        <pc:chgData name="Mike Ross" userId="7954c944-6085-4b08-be0b-82a8f61afa5b" providerId="ADAL" clId="{872DAB10-9BE7-4FAC-B34A-4148AACFFDC4}" dt="2018-12-04T11:03:27.218" v="76" actId="20577"/>
        <pc:sldMkLst>
          <pc:docMk/>
          <pc:sldMk cId="1550976983" sldId="320"/>
        </pc:sldMkLst>
        <pc:spChg chg="mod">
          <ac:chgData name="Mike Ross" userId="7954c944-6085-4b08-be0b-82a8f61afa5b" providerId="ADAL" clId="{872DAB10-9BE7-4FAC-B34A-4148AACFFDC4}" dt="2018-12-04T11:03:27.218" v="76" actId="20577"/>
          <ac:spMkLst>
            <pc:docMk/>
            <pc:sldMk cId="1550976983" sldId="320"/>
            <ac:spMk id="3" creationId="{4AFA388E-98AB-4F8F-BA68-DB5980466A46}"/>
          </ac:spMkLst>
        </pc:spChg>
      </pc:sldChg>
    </pc:docChg>
  </pc:docChgLst>
  <pc:docChgLst>
    <pc:chgData name="Leonora Sheppard" userId="3688f6d8-1f97-408e-a4fe-cc859c551ddb" providerId="ADAL" clId="{69F75EAC-C1BC-449D-83F1-C620CD906A8D}"/>
    <pc:docChg chg="modSld">
      <pc:chgData name="Leonora Sheppard" userId="3688f6d8-1f97-408e-a4fe-cc859c551ddb" providerId="ADAL" clId="{69F75EAC-C1BC-449D-83F1-C620CD906A8D}" dt="2018-12-11T17:34:38.173" v="0"/>
      <pc:docMkLst>
        <pc:docMk/>
      </pc:docMkLst>
      <pc:sldChg chg="delCm">
        <pc:chgData name="Leonora Sheppard" userId="3688f6d8-1f97-408e-a4fe-cc859c551ddb" providerId="ADAL" clId="{69F75EAC-C1BC-449D-83F1-C620CD906A8D}" dt="2018-12-11T17:34:38.173" v="0"/>
        <pc:sldMkLst>
          <pc:docMk/>
          <pc:sldMk cId="2929040864" sldId="291"/>
        </pc:sldMkLst>
      </pc:sldChg>
    </pc:docChg>
  </pc:docChgLst>
  <pc:docChgLst>
    <pc:chgData name="Andy Gray" userId="3900aca3-aa6e-4813-b4e0-c02f9e48a0aa" providerId="ADAL" clId="{A29FE717-7E8D-4CB5-BD06-8FA004053AAF}"/>
    <pc:docChg chg="undo custSel modSld">
      <pc:chgData name="Andy Gray" userId="3900aca3-aa6e-4813-b4e0-c02f9e48a0aa" providerId="ADAL" clId="{A29FE717-7E8D-4CB5-BD06-8FA004053AAF}" dt="2018-12-10T17:09:30.423" v="397" actId="20577"/>
      <pc:docMkLst>
        <pc:docMk/>
      </pc:docMkLst>
      <pc:sldChg chg="addSp delSp modSp">
        <pc:chgData name="Andy Gray" userId="3900aca3-aa6e-4813-b4e0-c02f9e48a0aa" providerId="ADAL" clId="{A29FE717-7E8D-4CB5-BD06-8FA004053AAF}" dt="2018-12-07T14:40:59.290" v="211" actId="1035"/>
        <pc:sldMkLst>
          <pc:docMk/>
          <pc:sldMk cId="4030316321" sldId="285"/>
        </pc:sldMkLst>
        <pc:picChg chg="add mod ord modCrop">
          <ac:chgData name="Andy Gray" userId="3900aca3-aa6e-4813-b4e0-c02f9e48a0aa" providerId="ADAL" clId="{A29FE717-7E8D-4CB5-BD06-8FA004053AAF}" dt="2018-12-07T14:40:59.290" v="211" actId="1035"/>
          <ac:picMkLst>
            <pc:docMk/>
            <pc:sldMk cId="4030316321" sldId="285"/>
            <ac:picMk id="5" creationId="{43DF8C87-84A3-4C69-9A2E-7627C758230D}"/>
          </ac:picMkLst>
        </pc:picChg>
        <pc:picChg chg="add del ord">
          <ac:chgData name="Andy Gray" userId="3900aca3-aa6e-4813-b4e0-c02f9e48a0aa" providerId="ADAL" clId="{A29FE717-7E8D-4CB5-BD06-8FA004053AAF}" dt="2018-12-07T14:40:24.905" v="204" actId="478"/>
          <ac:picMkLst>
            <pc:docMk/>
            <pc:sldMk cId="4030316321" sldId="285"/>
            <ac:picMk id="4098" creationId="{6B3C9942-0D2B-4F42-84C2-7FEE356159D6}"/>
          </ac:picMkLst>
        </pc:picChg>
      </pc:sldChg>
      <pc:sldChg chg="addSp delSp modSp">
        <pc:chgData name="Andy Gray" userId="3900aca3-aa6e-4813-b4e0-c02f9e48a0aa" providerId="ADAL" clId="{A29FE717-7E8D-4CB5-BD06-8FA004053AAF}" dt="2018-12-07T13:24:41.597" v="118" actId="732"/>
        <pc:sldMkLst>
          <pc:docMk/>
          <pc:sldMk cId="1633503061" sldId="286"/>
        </pc:sldMkLst>
        <pc:picChg chg="add mod ord modCrop">
          <ac:chgData name="Andy Gray" userId="3900aca3-aa6e-4813-b4e0-c02f9e48a0aa" providerId="ADAL" clId="{A29FE717-7E8D-4CB5-BD06-8FA004053AAF}" dt="2018-12-07T13:24:41.597" v="118" actId="732"/>
          <ac:picMkLst>
            <pc:docMk/>
            <pc:sldMk cId="1633503061" sldId="286"/>
            <ac:picMk id="5" creationId="{421BE8FF-E520-4BA7-B866-1F23450D13C6}"/>
          </ac:picMkLst>
        </pc:picChg>
        <pc:picChg chg="del">
          <ac:chgData name="Andy Gray" userId="3900aca3-aa6e-4813-b4e0-c02f9e48a0aa" providerId="ADAL" clId="{A29FE717-7E8D-4CB5-BD06-8FA004053AAF}" dt="2018-12-07T13:24:31.046" v="115" actId="478"/>
          <ac:picMkLst>
            <pc:docMk/>
            <pc:sldMk cId="1633503061" sldId="286"/>
            <ac:picMk id="1028" creationId="{49ED36F2-989F-45E7-81C9-88528328FF74}"/>
          </ac:picMkLst>
        </pc:picChg>
      </pc:sldChg>
      <pc:sldChg chg="addSp delSp modSp setBg">
        <pc:chgData name="Andy Gray" userId="3900aca3-aa6e-4813-b4e0-c02f9e48a0aa" providerId="ADAL" clId="{A29FE717-7E8D-4CB5-BD06-8FA004053AAF}" dt="2018-12-07T13:16:39.206" v="17" actId="478"/>
        <pc:sldMkLst>
          <pc:docMk/>
          <pc:sldMk cId="1619942031" sldId="288"/>
        </pc:sldMkLst>
        <pc:picChg chg="add del mod">
          <ac:chgData name="Andy Gray" userId="3900aca3-aa6e-4813-b4e0-c02f9e48a0aa" providerId="ADAL" clId="{A29FE717-7E8D-4CB5-BD06-8FA004053AAF}" dt="2018-12-07T13:16:39.206" v="17" actId="478"/>
          <ac:picMkLst>
            <pc:docMk/>
            <pc:sldMk cId="1619942031" sldId="288"/>
            <ac:picMk id="10" creationId="{B375E450-668E-4339-9008-481058E6332D}"/>
          </ac:picMkLst>
        </pc:picChg>
      </pc:sldChg>
      <pc:sldChg chg="addSp delSp modSp">
        <pc:chgData name="Andy Gray" userId="3900aca3-aa6e-4813-b4e0-c02f9e48a0aa" providerId="ADAL" clId="{A29FE717-7E8D-4CB5-BD06-8FA004053AAF}" dt="2018-12-07T14:53:40.985" v="223" actId="478"/>
        <pc:sldMkLst>
          <pc:docMk/>
          <pc:sldMk cId="2115853499" sldId="292"/>
        </pc:sldMkLst>
        <pc:picChg chg="add mod ord modCrop">
          <ac:chgData name="Andy Gray" userId="3900aca3-aa6e-4813-b4e0-c02f9e48a0aa" providerId="ADAL" clId="{A29FE717-7E8D-4CB5-BD06-8FA004053AAF}" dt="2018-12-07T14:53:39.031" v="222" actId="167"/>
          <ac:picMkLst>
            <pc:docMk/>
            <pc:sldMk cId="2115853499" sldId="292"/>
            <ac:picMk id="5" creationId="{4C4FCB0E-98AD-46EA-BC4B-C16AA8869D1E}"/>
          </ac:picMkLst>
        </pc:picChg>
        <pc:picChg chg="del">
          <ac:chgData name="Andy Gray" userId="3900aca3-aa6e-4813-b4e0-c02f9e48a0aa" providerId="ADAL" clId="{A29FE717-7E8D-4CB5-BD06-8FA004053AAF}" dt="2018-12-07T14:53:40.985" v="223" actId="478"/>
          <ac:picMkLst>
            <pc:docMk/>
            <pc:sldMk cId="2115853499" sldId="292"/>
            <ac:picMk id="2050" creationId="{421D1A52-D78B-4BED-AD51-D451B523DAEF}"/>
          </ac:picMkLst>
        </pc:picChg>
      </pc:sldChg>
      <pc:sldChg chg="addSp delSp modSp">
        <pc:chgData name="Andy Gray" userId="3900aca3-aa6e-4813-b4e0-c02f9e48a0aa" providerId="ADAL" clId="{A29FE717-7E8D-4CB5-BD06-8FA004053AAF}" dt="2018-12-07T14:18:17.430" v="149" actId="18131"/>
        <pc:sldMkLst>
          <pc:docMk/>
          <pc:sldMk cId="3975194444" sldId="293"/>
        </pc:sldMkLst>
        <pc:picChg chg="add mod ord modCrop">
          <ac:chgData name="Andy Gray" userId="3900aca3-aa6e-4813-b4e0-c02f9e48a0aa" providerId="ADAL" clId="{A29FE717-7E8D-4CB5-BD06-8FA004053AAF}" dt="2018-12-07T14:18:17.430" v="149" actId="18131"/>
          <ac:picMkLst>
            <pc:docMk/>
            <pc:sldMk cId="3975194444" sldId="293"/>
            <ac:picMk id="5" creationId="{2936C9C9-4FDC-477C-B0AA-91D3E603645E}"/>
          </ac:picMkLst>
        </pc:picChg>
        <pc:picChg chg="del">
          <ac:chgData name="Andy Gray" userId="3900aca3-aa6e-4813-b4e0-c02f9e48a0aa" providerId="ADAL" clId="{A29FE717-7E8D-4CB5-BD06-8FA004053AAF}" dt="2018-12-07T14:18:04.043" v="146" actId="478"/>
          <ac:picMkLst>
            <pc:docMk/>
            <pc:sldMk cId="3975194444" sldId="293"/>
            <ac:picMk id="1026" creationId="{7916039D-8C56-42AB-AFD3-772BFB9056B5}"/>
          </ac:picMkLst>
        </pc:picChg>
      </pc:sldChg>
      <pc:sldChg chg="addSp delSp modSp">
        <pc:chgData name="Andy Gray" userId="3900aca3-aa6e-4813-b4e0-c02f9e48a0aa" providerId="ADAL" clId="{A29FE717-7E8D-4CB5-BD06-8FA004053AAF}" dt="2018-12-07T14:14:37.778" v="139" actId="1076"/>
        <pc:sldMkLst>
          <pc:docMk/>
          <pc:sldMk cId="872028725" sldId="295"/>
        </pc:sldMkLst>
        <pc:spChg chg="mod">
          <ac:chgData name="Andy Gray" userId="3900aca3-aa6e-4813-b4e0-c02f9e48a0aa" providerId="ADAL" clId="{A29FE717-7E8D-4CB5-BD06-8FA004053AAF}" dt="2018-12-07T14:14:25.595" v="136" actId="1076"/>
          <ac:spMkLst>
            <pc:docMk/>
            <pc:sldMk cId="872028725" sldId="295"/>
            <ac:spMk id="3" creationId="{EBB7CBFC-871F-4CBE-8E73-342DD8D2747B}"/>
          </ac:spMkLst>
        </pc:spChg>
        <pc:picChg chg="add mod ord">
          <ac:chgData name="Andy Gray" userId="3900aca3-aa6e-4813-b4e0-c02f9e48a0aa" providerId="ADAL" clId="{A29FE717-7E8D-4CB5-BD06-8FA004053AAF}" dt="2018-12-07T14:14:37.778" v="139" actId="1076"/>
          <ac:picMkLst>
            <pc:docMk/>
            <pc:sldMk cId="872028725" sldId="295"/>
            <ac:picMk id="5" creationId="{31BFD118-1F01-4D70-84CF-AFBF857A0C44}"/>
          </ac:picMkLst>
        </pc:picChg>
        <pc:picChg chg="del">
          <ac:chgData name="Andy Gray" userId="3900aca3-aa6e-4813-b4e0-c02f9e48a0aa" providerId="ADAL" clId="{A29FE717-7E8D-4CB5-BD06-8FA004053AAF}" dt="2018-12-07T14:13:59.299" v="125" actId="478"/>
          <ac:picMkLst>
            <pc:docMk/>
            <pc:sldMk cId="872028725" sldId="295"/>
            <ac:picMk id="11" creationId="{E12F2296-4CE6-425E-9C0D-59C214593642}"/>
          </ac:picMkLst>
        </pc:picChg>
      </pc:sldChg>
      <pc:sldChg chg="addSp delSp modSp delCm">
        <pc:chgData name="Andy Gray" userId="3900aca3-aa6e-4813-b4e0-c02f9e48a0aa" providerId="ADAL" clId="{A29FE717-7E8D-4CB5-BD06-8FA004053AAF}" dt="2018-12-10T17:09:30.423" v="397" actId="20577"/>
        <pc:sldMkLst>
          <pc:docMk/>
          <pc:sldMk cId="4176147837" sldId="296"/>
        </pc:sldMkLst>
        <pc:spChg chg="mod">
          <ac:chgData name="Andy Gray" userId="3900aca3-aa6e-4813-b4e0-c02f9e48a0aa" providerId="ADAL" clId="{A29FE717-7E8D-4CB5-BD06-8FA004053AAF}" dt="2018-12-10T17:09:30.423" v="397" actId="20577"/>
          <ac:spMkLst>
            <pc:docMk/>
            <pc:sldMk cId="4176147837" sldId="296"/>
            <ac:spMk id="3" creationId="{C5380255-DBBE-486A-9D7B-7424B3BD1014}"/>
          </ac:spMkLst>
        </pc:spChg>
        <pc:grpChg chg="del">
          <ac:chgData name="Andy Gray" userId="3900aca3-aa6e-4813-b4e0-c02f9e48a0aa" providerId="ADAL" clId="{A29FE717-7E8D-4CB5-BD06-8FA004053AAF}" dt="2018-12-07T15:42:20.191" v="317" actId="478"/>
          <ac:grpSpMkLst>
            <pc:docMk/>
            <pc:sldMk cId="4176147837" sldId="296"/>
            <ac:grpSpMk id="5" creationId="{68372DEF-38FE-4419-896D-44144DA7B7B3}"/>
          </ac:grpSpMkLst>
        </pc:grpChg>
        <pc:picChg chg="add mod">
          <ac:chgData name="Andy Gray" userId="3900aca3-aa6e-4813-b4e0-c02f9e48a0aa" providerId="ADAL" clId="{A29FE717-7E8D-4CB5-BD06-8FA004053AAF}" dt="2018-12-10T11:02:46.222" v="361" actId="1076"/>
          <ac:picMkLst>
            <pc:docMk/>
            <pc:sldMk cId="4176147837" sldId="296"/>
            <ac:picMk id="5" creationId="{42749C53-957D-4F7E-B52A-6117193B0EDC}"/>
          </ac:picMkLst>
        </pc:picChg>
        <pc:picChg chg="add del mod">
          <ac:chgData name="Andy Gray" userId="3900aca3-aa6e-4813-b4e0-c02f9e48a0aa" providerId="ADAL" clId="{A29FE717-7E8D-4CB5-BD06-8FA004053AAF}" dt="2018-12-10T11:02:33.959" v="357" actId="478"/>
          <ac:picMkLst>
            <pc:docMk/>
            <pc:sldMk cId="4176147837" sldId="296"/>
            <ac:picMk id="9" creationId="{1ADE7EDA-983F-4E06-B90F-DD95522EF5AA}"/>
          </ac:picMkLst>
        </pc:picChg>
      </pc:sldChg>
      <pc:sldChg chg="delSp setBg">
        <pc:chgData name="Andy Gray" userId="3900aca3-aa6e-4813-b4e0-c02f9e48a0aa" providerId="ADAL" clId="{A29FE717-7E8D-4CB5-BD06-8FA004053AAF}" dt="2018-12-07T14:34:28.011" v="154" actId="1037"/>
        <pc:sldMkLst>
          <pc:docMk/>
          <pc:sldMk cId="2854500472" sldId="298"/>
        </pc:sldMkLst>
        <pc:picChg chg="del">
          <ac:chgData name="Andy Gray" userId="3900aca3-aa6e-4813-b4e0-c02f9e48a0aa" providerId="ADAL" clId="{A29FE717-7E8D-4CB5-BD06-8FA004053AAF}" dt="2018-12-07T14:34:02.003" v="150" actId="478"/>
          <ac:picMkLst>
            <pc:docMk/>
            <pc:sldMk cId="2854500472" sldId="298"/>
            <ac:picMk id="10" creationId="{6B787A84-5F87-4126-9540-6B5941E2EC27}"/>
          </ac:picMkLst>
        </pc:picChg>
        <pc:picChg chg="del">
          <ac:chgData name="Andy Gray" userId="3900aca3-aa6e-4813-b4e0-c02f9e48a0aa" providerId="ADAL" clId="{A29FE717-7E8D-4CB5-BD06-8FA004053AAF}" dt="2018-12-07T14:34:03.667" v="151" actId="478"/>
          <ac:picMkLst>
            <pc:docMk/>
            <pc:sldMk cId="2854500472" sldId="298"/>
            <ac:picMk id="2050" creationId="{98695421-F0E6-4AEB-BF7D-D961A457F653}"/>
          </ac:picMkLst>
        </pc:picChg>
      </pc:sldChg>
      <pc:sldChg chg="addSp delSp modSp delCm">
        <pc:chgData name="Andy Gray" userId="3900aca3-aa6e-4813-b4e0-c02f9e48a0aa" providerId="ADAL" clId="{A29FE717-7E8D-4CB5-BD06-8FA004053AAF}" dt="2018-12-10T11:04:19.302" v="369" actId="1076"/>
        <pc:sldMkLst>
          <pc:docMk/>
          <pc:sldMk cId="2318612850" sldId="299"/>
        </pc:sldMkLst>
        <pc:spChg chg="del">
          <ac:chgData name="Andy Gray" userId="3900aca3-aa6e-4813-b4e0-c02f9e48a0aa" providerId="ADAL" clId="{A29FE717-7E8D-4CB5-BD06-8FA004053AAF}" dt="2018-12-07T15:43:05.783" v="325" actId="478"/>
          <ac:spMkLst>
            <pc:docMk/>
            <pc:sldMk cId="2318612850" sldId="299"/>
            <ac:spMk id="6" creationId="{CFCBB8BE-2F77-451A-8F59-BFF9256DFB03}"/>
          </ac:spMkLst>
        </pc:spChg>
        <pc:grpChg chg="del">
          <ac:chgData name="Andy Gray" userId="3900aca3-aa6e-4813-b4e0-c02f9e48a0aa" providerId="ADAL" clId="{A29FE717-7E8D-4CB5-BD06-8FA004053AAF}" dt="2018-12-07T15:43:06.431" v="326" actId="478"/>
          <ac:grpSpMkLst>
            <pc:docMk/>
            <pc:sldMk cId="2318612850" sldId="299"/>
            <ac:grpSpMk id="10" creationId="{04C7AB2F-D377-4F25-910A-0F9E2BB3FE24}"/>
          </ac:grpSpMkLst>
        </pc:grpChg>
        <pc:picChg chg="add mod">
          <ac:chgData name="Andy Gray" userId="3900aca3-aa6e-4813-b4e0-c02f9e48a0aa" providerId="ADAL" clId="{A29FE717-7E8D-4CB5-BD06-8FA004053AAF}" dt="2018-12-10T11:04:19.302" v="369" actId="1076"/>
          <ac:picMkLst>
            <pc:docMk/>
            <pc:sldMk cId="2318612850" sldId="299"/>
            <ac:picMk id="5" creationId="{E54453CC-037D-4CCF-A583-1DC78E3718E8}"/>
          </ac:picMkLst>
        </pc:picChg>
        <pc:picChg chg="add del mod ord modCrop">
          <ac:chgData name="Andy Gray" userId="3900aca3-aa6e-4813-b4e0-c02f9e48a0aa" providerId="ADAL" clId="{A29FE717-7E8D-4CB5-BD06-8FA004053AAF}" dt="2018-12-10T11:02:57.647" v="362" actId="478"/>
          <ac:picMkLst>
            <pc:docMk/>
            <pc:sldMk cId="2318612850" sldId="299"/>
            <ac:picMk id="7" creationId="{A3A63C6C-4B03-440E-9705-A4EC5B820A39}"/>
          </ac:picMkLst>
        </pc:picChg>
        <pc:cxnChg chg="mod">
          <ac:chgData name="Andy Gray" userId="3900aca3-aa6e-4813-b4e0-c02f9e48a0aa" providerId="ADAL" clId="{A29FE717-7E8D-4CB5-BD06-8FA004053AAF}" dt="2018-12-07T15:43:05.783" v="325" actId="478"/>
          <ac:cxnSpMkLst>
            <pc:docMk/>
            <pc:sldMk cId="2318612850" sldId="299"/>
            <ac:cxnSpMk id="8" creationId="{350F8610-61F5-490E-B639-12EFCF795D47}"/>
          </ac:cxnSpMkLst>
        </pc:cxnChg>
      </pc:sldChg>
      <pc:sldChg chg="addSp delSp modSp delCm">
        <pc:chgData name="Andy Gray" userId="3900aca3-aa6e-4813-b4e0-c02f9e48a0aa" providerId="ADAL" clId="{A29FE717-7E8D-4CB5-BD06-8FA004053AAF}" dt="2018-12-10T11:05:03.334" v="390" actId="1076"/>
        <pc:sldMkLst>
          <pc:docMk/>
          <pc:sldMk cId="3205682190" sldId="300"/>
        </pc:sldMkLst>
        <pc:picChg chg="add del mod ord">
          <ac:chgData name="Andy Gray" userId="3900aca3-aa6e-4813-b4e0-c02f9e48a0aa" providerId="ADAL" clId="{A29FE717-7E8D-4CB5-BD06-8FA004053AAF}" dt="2018-12-10T11:04:45.391" v="385" actId="478"/>
          <ac:picMkLst>
            <pc:docMk/>
            <pc:sldMk cId="3205682190" sldId="300"/>
            <ac:picMk id="5" creationId="{91650DF5-FDD3-41FD-9CEF-D9A64A897C22}"/>
          </ac:picMkLst>
        </pc:picChg>
        <pc:picChg chg="add mod ord">
          <ac:chgData name="Andy Gray" userId="3900aca3-aa6e-4813-b4e0-c02f9e48a0aa" providerId="ADAL" clId="{A29FE717-7E8D-4CB5-BD06-8FA004053AAF}" dt="2018-12-10T11:05:03.334" v="390" actId="1076"/>
          <ac:picMkLst>
            <pc:docMk/>
            <pc:sldMk cId="3205682190" sldId="300"/>
            <ac:picMk id="6" creationId="{ACCD2586-E227-465F-B683-B952467F7563}"/>
          </ac:picMkLst>
        </pc:picChg>
        <pc:picChg chg="del">
          <ac:chgData name="Andy Gray" userId="3900aca3-aa6e-4813-b4e0-c02f9e48a0aa" providerId="ADAL" clId="{A29FE717-7E8D-4CB5-BD06-8FA004053AAF}" dt="2018-12-07T15:44:14.998" v="340" actId="478"/>
          <ac:picMkLst>
            <pc:docMk/>
            <pc:sldMk cId="3205682190" sldId="300"/>
            <ac:picMk id="1026" creationId="{0E91E1A7-A41C-4818-9F04-E181DC0A1502}"/>
          </ac:picMkLst>
        </pc:picChg>
      </pc:sldChg>
      <pc:sldChg chg="delSp setBg">
        <pc:chgData name="Andy Gray" userId="3900aca3-aa6e-4813-b4e0-c02f9e48a0aa" providerId="ADAL" clId="{A29FE717-7E8D-4CB5-BD06-8FA004053AAF}" dt="2018-12-07T14:53:08.561" v="215" actId="478"/>
        <pc:sldMkLst>
          <pc:docMk/>
          <pc:sldMk cId="4277175701" sldId="303"/>
        </pc:sldMkLst>
        <pc:picChg chg="del">
          <ac:chgData name="Andy Gray" userId="3900aca3-aa6e-4813-b4e0-c02f9e48a0aa" providerId="ADAL" clId="{A29FE717-7E8D-4CB5-BD06-8FA004053AAF}" dt="2018-12-07T14:53:08.561" v="215" actId="478"/>
          <ac:picMkLst>
            <pc:docMk/>
            <pc:sldMk cId="4277175701" sldId="303"/>
            <ac:picMk id="1028" creationId="{866BBEA8-6ADC-4F1E-BDD6-CE9C239D71B3}"/>
          </ac:picMkLst>
        </pc:picChg>
      </pc:sldChg>
      <pc:sldChg chg="addSp delSp modSp">
        <pc:chgData name="Andy Gray" userId="3900aca3-aa6e-4813-b4e0-c02f9e48a0aa" providerId="ADAL" clId="{A29FE717-7E8D-4CB5-BD06-8FA004053AAF}" dt="2018-12-07T14:55:38.609" v="245" actId="478"/>
        <pc:sldMkLst>
          <pc:docMk/>
          <pc:sldMk cId="2243097483" sldId="304"/>
        </pc:sldMkLst>
        <pc:picChg chg="add mod ord modCrop">
          <ac:chgData name="Andy Gray" userId="3900aca3-aa6e-4813-b4e0-c02f9e48a0aa" providerId="ADAL" clId="{A29FE717-7E8D-4CB5-BD06-8FA004053AAF}" dt="2018-12-07T14:55:36.176" v="244" actId="167"/>
          <ac:picMkLst>
            <pc:docMk/>
            <pc:sldMk cId="2243097483" sldId="304"/>
            <ac:picMk id="5" creationId="{C7667925-3AEA-4570-84E9-0D2C10CDC93C}"/>
          </ac:picMkLst>
        </pc:picChg>
        <pc:picChg chg="del">
          <ac:chgData name="Andy Gray" userId="3900aca3-aa6e-4813-b4e0-c02f9e48a0aa" providerId="ADAL" clId="{A29FE717-7E8D-4CB5-BD06-8FA004053AAF}" dt="2018-12-07T14:55:38.609" v="245" actId="478"/>
          <ac:picMkLst>
            <pc:docMk/>
            <pc:sldMk cId="2243097483" sldId="304"/>
            <ac:picMk id="5122" creationId="{BBC79A66-E015-4942-804E-540041BE17CF}"/>
          </ac:picMkLst>
        </pc:picChg>
      </pc:sldChg>
      <pc:sldChg chg="addSp delSp modSp">
        <pc:chgData name="Andy Gray" userId="3900aca3-aa6e-4813-b4e0-c02f9e48a0aa" providerId="ADAL" clId="{A29FE717-7E8D-4CB5-BD06-8FA004053AAF}" dt="2018-12-07T14:54:44.276" v="235" actId="167"/>
        <pc:sldMkLst>
          <pc:docMk/>
          <pc:sldMk cId="2833781081" sldId="305"/>
        </pc:sldMkLst>
        <pc:picChg chg="add mod ord modCrop">
          <ac:chgData name="Andy Gray" userId="3900aca3-aa6e-4813-b4e0-c02f9e48a0aa" providerId="ADAL" clId="{A29FE717-7E8D-4CB5-BD06-8FA004053AAF}" dt="2018-12-07T14:54:44.276" v="235" actId="167"/>
          <ac:picMkLst>
            <pc:docMk/>
            <pc:sldMk cId="2833781081" sldId="305"/>
            <ac:picMk id="5" creationId="{A3326417-0A1C-452C-BF89-032F42450AB7}"/>
          </ac:picMkLst>
        </pc:picChg>
        <pc:picChg chg="del">
          <ac:chgData name="Andy Gray" userId="3900aca3-aa6e-4813-b4e0-c02f9e48a0aa" providerId="ADAL" clId="{A29FE717-7E8D-4CB5-BD06-8FA004053AAF}" dt="2018-12-07T14:54:13.441" v="229" actId="478"/>
          <ac:picMkLst>
            <pc:docMk/>
            <pc:sldMk cId="2833781081" sldId="305"/>
            <ac:picMk id="3080" creationId="{9567F1BD-2CDF-47E5-A134-4FF65D1D7642}"/>
          </ac:picMkLst>
        </pc:picChg>
      </pc:sldChg>
      <pc:sldChg chg="delSp modSp setBg">
        <pc:chgData name="Andy Gray" userId="3900aca3-aa6e-4813-b4e0-c02f9e48a0aa" providerId="ADAL" clId="{A29FE717-7E8D-4CB5-BD06-8FA004053AAF}" dt="2018-12-10T11:05:35.937" v="392" actId="20577"/>
        <pc:sldMkLst>
          <pc:docMk/>
          <pc:sldMk cId="2003796762" sldId="309"/>
        </pc:sldMkLst>
        <pc:spChg chg="mod">
          <ac:chgData name="Andy Gray" userId="3900aca3-aa6e-4813-b4e0-c02f9e48a0aa" providerId="ADAL" clId="{A29FE717-7E8D-4CB5-BD06-8FA004053AAF}" dt="2018-12-07T15:03:31.912" v="253" actId="207"/>
          <ac:spMkLst>
            <pc:docMk/>
            <pc:sldMk cId="2003796762" sldId="309"/>
            <ac:spMk id="2" creationId="{42FF12D2-75F0-45B4-8B96-390365DBDD2C}"/>
          </ac:spMkLst>
        </pc:spChg>
        <pc:spChg chg="mod">
          <ac:chgData name="Andy Gray" userId="3900aca3-aa6e-4813-b4e0-c02f9e48a0aa" providerId="ADAL" clId="{A29FE717-7E8D-4CB5-BD06-8FA004053AAF}" dt="2018-12-10T11:05:35.937" v="392" actId="20577"/>
          <ac:spMkLst>
            <pc:docMk/>
            <pc:sldMk cId="2003796762" sldId="309"/>
            <ac:spMk id="3" creationId="{4C448979-9170-4D0E-BF5E-F9813BD82658}"/>
          </ac:spMkLst>
        </pc:spChg>
        <pc:spChg chg="mod">
          <ac:chgData name="Andy Gray" userId="3900aca3-aa6e-4813-b4e0-c02f9e48a0aa" providerId="ADAL" clId="{A29FE717-7E8D-4CB5-BD06-8FA004053AAF}" dt="2018-12-07T15:03:26.856" v="252" actId="207"/>
          <ac:spMkLst>
            <pc:docMk/>
            <pc:sldMk cId="2003796762" sldId="309"/>
            <ac:spMk id="4" creationId="{607E4D75-BEB2-40CE-A380-1BEF92B12B96}"/>
          </ac:spMkLst>
        </pc:spChg>
        <pc:spChg chg="mod">
          <ac:chgData name="Andy Gray" userId="3900aca3-aa6e-4813-b4e0-c02f9e48a0aa" providerId="ADAL" clId="{A29FE717-7E8D-4CB5-BD06-8FA004053AAF}" dt="2018-12-07T15:03:24.457" v="251" actId="207"/>
          <ac:spMkLst>
            <pc:docMk/>
            <pc:sldMk cId="2003796762" sldId="309"/>
            <ac:spMk id="5" creationId="{DBE570E5-BB4E-4C21-840F-E11AAB7FD865}"/>
          </ac:spMkLst>
        </pc:spChg>
        <pc:picChg chg="del">
          <ac:chgData name="Andy Gray" userId="3900aca3-aa6e-4813-b4e0-c02f9e48a0aa" providerId="ADAL" clId="{A29FE717-7E8D-4CB5-BD06-8FA004053AAF}" dt="2018-12-07T15:03:00.488" v="249" actId="478"/>
          <ac:picMkLst>
            <pc:docMk/>
            <pc:sldMk cId="2003796762" sldId="309"/>
            <ac:picMk id="6146" creationId="{EBBEF2DD-9EC4-444B-9375-C8073E802746}"/>
          </ac:picMkLst>
        </pc:picChg>
      </pc:sldChg>
      <pc:sldChg chg="addSp delSp modSp">
        <pc:chgData name="Andy Gray" userId="3900aca3-aa6e-4813-b4e0-c02f9e48a0aa" providerId="ADAL" clId="{A29FE717-7E8D-4CB5-BD06-8FA004053AAF}" dt="2018-12-07T15:04:42.639" v="265" actId="1076"/>
        <pc:sldMkLst>
          <pc:docMk/>
          <pc:sldMk cId="805461585" sldId="311"/>
        </pc:sldMkLst>
        <pc:picChg chg="add mod ord modCrop">
          <ac:chgData name="Andy Gray" userId="3900aca3-aa6e-4813-b4e0-c02f9e48a0aa" providerId="ADAL" clId="{A29FE717-7E8D-4CB5-BD06-8FA004053AAF}" dt="2018-12-07T15:04:42.639" v="265" actId="1076"/>
          <ac:picMkLst>
            <pc:docMk/>
            <pc:sldMk cId="805461585" sldId="311"/>
            <ac:picMk id="5" creationId="{F407CD7E-EE59-4F0A-8871-51BDE46336D9}"/>
          </ac:picMkLst>
        </pc:picChg>
        <pc:picChg chg="del">
          <ac:chgData name="Andy Gray" userId="3900aca3-aa6e-4813-b4e0-c02f9e48a0aa" providerId="ADAL" clId="{A29FE717-7E8D-4CB5-BD06-8FA004053AAF}" dt="2018-12-07T15:04:15.735" v="260" actId="478"/>
          <ac:picMkLst>
            <pc:docMk/>
            <pc:sldMk cId="805461585" sldId="311"/>
            <ac:picMk id="8196" creationId="{F4678162-5854-4C0F-B525-8DDD33B5A389}"/>
          </ac:picMkLst>
        </pc:picChg>
      </pc:sldChg>
      <pc:sldChg chg="addSp delSp modSp setBg">
        <pc:chgData name="Andy Gray" userId="3900aca3-aa6e-4813-b4e0-c02f9e48a0aa" providerId="ADAL" clId="{A29FE717-7E8D-4CB5-BD06-8FA004053AAF}" dt="2018-12-07T15:13:43.558" v="277" actId="1037"/>
        <pc:sldMkLst>
          <pc:docMk/>
          <pc:sldMk cId="4006961280" sldId="312"/>
        </pc:sldMkLst>
        <pc:spChg chg="ord">
          <ac:chgData name="Andy Gray" userId="3900aca3-aa6e-4813-b4e0-c02f9e48a0aa" providerId="ADAL" clId="{A29FE717-7E8D-4CB5-BD06-8FA004053AAF}" dt="2018-12-07T15:06:07.437" v="272" actId="166"/>
          <ac:spMkLst>
            <pc:docMk/>
            <pc:sldMk cId="4006961280" sldId="312"/>
            <ac:spMk id="3" creationId="{72BABD26-0954-4FB6-8C3D-330B49EE6DCD}"/>
          </ac:spMkLst>
        </pc:spChg>
        <pc:picChg chg="add del mod modCrop">
          <ac:chgData name="Andy Gray" userId="3900aca3-aa6e-4813-b4e0-c02f9e48a0aa" providerId="ADAL" clId="{A29FE717-7E8D-4CB5-BD06-8FA004053AAF}" dt="2018-12-07T15:13:34.376" v="274" actId="478"/>
          <ac:picMkLst>
            <pc:docMk/>
            <pc:sldMk cId="4006961280" sldId="312"/>
            <ac:picMk id="5" creationId="{0153B755-F008-44BA-9228-758E15C31E0D}"/>
          </ac:picMkLst>
        </pc:picChg>
        <pc:picChg chg="del">
          <ac:chgData name="Andy Gray" userId="3900aca3-aa6e-4813-b4e0-c02f9e48a0aa" providerId="ADAL" clId="{A29FE717-7E8D-4CB5-BD06-8FA004053AAF}" dt="2018-12-07T15:13:33.647" v="273" actId="478"/>
          <ac:picMkLst>
            <pc:docMk/>
            <pc:sldMk cId="4006961280" sldId="312"/>
            <ac:picMk id="9224" creationId="{B3545718-5DD9-4AD4-9D08-2A4DBAD3D69F}"/>
          </ac:picMkLst>
        </pc:picChg>
      </pc:sldChg>
      <pc:sldChg chg="delSp setBg">
        <pc:chgData name="Andy Gray" userId="3900aca3-aa6e-4813-b4e0-c02f9e48a0aa" providerId="ADAL" clId="{A29FE717-7E8D-4CB5-BD06-8FA004053AAF}" dt="2018-12-07T15:37:10.601" v="308" actId="1037"/>
        <pc:sldMkLst>
          <pc:docMk/>
          <pc:sldMk cId="2042530551" sldId="313"/>
        </pc:sldMkLst>
        <pc:picChg chg="del">
          <ac:chgData name="Andy Gray" userId="3900aca3-aa6e-4813-b4e0-c02f9e48a0aa" providerId="ADAL" clId="{A29FE717-7E8D-4CB5-BD06-8FA004053AAF}" dt="2018-12-07T15:36:50.543" v="305" actId="478"/>
          <ac:picMkLst>
            <pc:docMk/>
            <pc:sldMk cId="2042530551" sldId="313"/>
            <ac:picMk id="2050" creationId="{4ADBD8A5-63DA-43DE-A1B5-56941F8059CD}"/>
          </ac:picMkLst>
        </pc:picChg>
      </pc:sldChg>
      <pc:sldChg chg="delSp setBg delCm">
        <pc:chgData name="Andy Gray" userId="3900aca3-aa6e-4813-b4e0-c02f9e48a0aa" providerId="ADAL" clId="{A29FE717-7E8D-4CB5-BD06-8FA004053AAF}" dt="2018-12-07T15:41:37.108" v="313" actId="1037"/>
        <pc:sldMkLst>
          <pc:docMk/>
          <pc:sldMk cId="4083537796" sldId="314"/>
        </pc:sldMkLst>
        <pc:picChg chg="del">
          <ac:chgData name="Andy Gray" userId="3900aca3-aa6e-4813-b4e0-c02f9e48a0aa" providerId="ADAL" clId="{A29FE717-7E8D-4CB5-BD06-8FA004053AAF}" dt="2018-12-07T15:41:30.183" v="312" actId="478"/>
          <ac:picMkLst>
            <pc:docMk/>
            <pc:sldMk cId="4083537796" sldId="314"/>
            <ac:picMk id="1026" creationId="{273D642E-2FDA-4443-B4DA-EE94BC662369}"/>
          </ac:picMkLst>
        </pc:picChg>
      </pc:sldChg>
      <pc:sldChg chg="addSp delSp modSp">
        <pc:chgData name="Andy Gray" userId="3900aca3-aa6e-4813-b4e0-c02f9e48a0aa" providerId="ADAL" clId="{A29FE717-7E8D-4CB5-BD06-8FA004053AAF}" dt="2018-12-07T15:15:48.197" v="304" actId="1037"/>
        <pc:sldMkLst>
          <pc:docMk/>
          <pc:sldMk cId="3469465542" sldId="315"/>
        </pc:sldMkLst>
        <pc:picChg chg="add mod ord">
          <ac:chgData name="Andy Gray" userId="3900aca3-aa6e-4813-b4e0-c02f9e48a0aa" providerId="ADAL" clId="{A29FE717-7E8D-4CB5-BD06-8FA004053AAF}" dt="2018-12-07T15:15:30.699" v="303" actId="167"/>
          <ac:picMkLst>
            <pc:docMk/>
            <pc:sldMk cId="3469465542" sldId="315"/>
            <ac:picMk id="5" creationId="{07E4B7C0-A77A-49E3-AAAE-C772667B0A9E}"/>
          </ac:picMkLst>
        </pc:picChg>
        <pc:picChg chg="add">
          <ac:chgData name="Andy Gray" userId="3900aca3-aa6e-4813-b4e0-c02f9e48a0aa" providerId="ADAL" clId="{A29FE717-7E8D-4CB5-BD06-8FA004053AAF}" dt="2018-12-07T15:15:48.197" v="304" actId="1037"/>
          <ac:picMkLst>
            <pc:docMk/>
            <pc:sldMk cId="3469465542" sldId="315"/>
            <ac:picMk id="7" creationId="{490A7161-E2A5-4BE6-8019-14D309E139DD}"/>
          </ac:picMkLst>
        </pc:picChg>
        <pc:picChg chg="del">
          <ac:chgData name="Andy Gray" userId="3900aca3-aa6e-4813-b4e0-c02f9e48a0aa" providerId="ADAL" clId="{A29FE717-7E8D-4CB5-BD06-8FA004053AAF}" dt="2018-12-07T15:15:12.648" v="300" actId="478"/>
          <ac:picMkLst>
            <pc:docMk/>
            <pc:sldMk cId="3469465542" sldId="315"/>
            <ac:picMk id="1030" creationId="{D4752160-D2FF-47C9-AC5B-D7A30DA93D83}"/>
          </ac:picMkLst>
        </pc:picChg>
      </pc:sldChg>
      <pc:sldChg chg="addSp delSp modSp">
        <pc:chgData name="Andy Gray" userId="3900aca3-aa6e-4813-b4e0-c02f9e48a0aa" providerId="ADAL" clId="{A29FE717-7E8D-4CB5-BD06-8FA004053AAF}" dt="2018-12-07T13:23:19.733" v="105" actId="732"/>
        <pc:sldMkLst>
          <pc:docMk/>
          <pc:sldMk cId="1550976983" sldId="320"/>
        </pc:sldMkLst>
        <pc:spChg chg="del mod">
          <ac:chgData name="Andy Gray" userId="3900aca3-aa6e-4813-b4e0-c02f9e48a0aa" providerId="ADAL" clId="{A29FE717-7E8D-4CB5-BD06-8FA004053AAF}" dt="2018-12-07T13:20:24.326" v="50" actId="478"/>
          <ac:spMkLst>
            <pc:docMk/>
            <pc:sldMk cId="1550976983" sldId="320"/>
            <ac:spMk id="7" creationId="{B04BD375-799B-4F4D-9516-DBD02FFA5397}"/>
          </ac:spMkLst>
        </pc:spChg>
        <pc:picChg chg="add del mod">
          <ac:chgData name="Andy Gray" userId="3900aca3-aa6e-4813-b4e0-c02f9e48a0aa" providerId="ADAL" clId="{A29FE717-7E8D-4CB5-BD06-8FA004053AAF}" dt="2018-12-07T13:18:30.517" v="31" actId="732"/>
          <ac:picMkLst>
            <pc:docMk/>
            <pc:sldMk cId="1550976983" sldId="320"/>
            <ac:picMk id="5" creationId="{C833010E-A135-4524-834C-6985C2C4FD2F}"/>
          </ac:picMkLst>
        </pc:picChg>
        <pc:picChg chg="del">
          <ac:chgData name="Andy Gray" userId="3900aca3-aa6e-4813-b4e0-c02f9e48a0aa" providerId="ADAL" clId="{A29FE717-7E8D-4CB5-BD06-8FA004053AAF}" dt="2018-12-07T13:20:22.222" v="49" actId="478"/>
          <ac:picMkLst>
            <pc:docMk/>
            <pc:sldMk cId="1550976983" sldId="320"/>
            <ac:picMk id="6" creationId="{2C2AC481-1476-4FEB-9DFC-FCE36E183A40}"/>
          </ac:picMkLst>
        </pc:picChg>
        <pc:picChg chg="del mod modCrop">
          <ac:chgData name="Andy Gray" userId="3900aca3-aa6e-4813-b4e0-c02f9e48a0aa" providerId="ADAL" clId="{A29FE717-7E8D-4CB5-BD06-8FA004053AAF}" dt="2018-12-07T13:19:49.227" v="42" actId="732"/>
          <ac:picMkLst>
            <pc:docMk/>
            <pc:sldMk cId="1550976983" sldId="320"/>
            <ac:picMk id="8" creationId="{60F471A4-313A-4CD5-88D7-B8B516AFEFDB}"/>
          </ac:picMkLst>
        </pc:picChg>
        <pc:picChg chg="mod ord modCrop">
          <ac:chgData name="Andy Gray" userId="3900aca3-aa6e-4813-b4e0-c02f9e48a0aa" providerId="ADAL" clId="{A29FE717-7E8D-4CB5-BD06-8FA004053AAF}" dt="2018-12-07T13:23:19.733" v="105" actId="732"/>
          <ac:picMkLst>
            <pc:docMk/>
            <pc:sldMk cId="1550976983" sldId="320"/>
            <ac:picMk id="9" creationId="{CBF2CB75-4591-4D0A-8048-6F36A20DC350}"/>
          </ac:picMkLst>
        </pc:picChg>
      </pc:sldChg>
      <pc:sldChg chg="addSp delSp modSp">
        <pc:chgData name="Andy Gray" userId="3900aca3-aa6e-4813-b4e0-c02f9e48a0aa" providerId="ADAL" clId="{A29FE717-7E8D-4CB5-BD06-8FA004053AAF}" dt="2018-12-07T15:14:42.985" v="292" actId="478"/>
        <pc:sldMkLst>
          <pc:docMk/>
          <pc:sldMk cId="1447492832" sldId="323"/>
        </pc:sldMkLst>
        <pc:picChg chg="del mod">
          <ac:chgData name="Andy Gray" userId="3900aca3-aa6e-4813-b4e0-c02f9e48a0aa" providerId="ADAL" clId="{A29FE717-7E8D-4CB5-BD06-8FA004053AAF}" dt="2018-12-07T15:14:42.985" v="292" actId="478"/>
          <ac:picMkLst>
            <pc:docMk/>
            <pc:sldMk cId="1447492832" sldId="323"/>
            <ac:picMk id="4" creationId="{C9B96FF4-1FB1-4D30-9E14-58AB49F73EC5}"/>
          </ac:picMkLst>
        </pc:picChg>
        <pc:picChg chg="add del mod ord">
          <ac:chgData name="Andy Gray" userId="3900aca3-aa6e-4813-b4e0-c02f9e48a0aa" providerId="ADAL" clId="{A29FE717-7E8D-4CB5-BD06-8FA004053AAF}" dt="2018-12-07T15:14:40.695" v="291" actId="167"/>
          <ac:picMkLst>
            <pc:docMk/>
            <pc:sldMk cId="1447492832" sldId="323"/>
            <ac:picMk id="6" creationId="{7461DA15-102A-44A1-9E19-599844211BEF}"/>
          </ac:picMkLst>
        </pc:picChg>
      </pc:sldChg>
    </pc:docChg>
  </pc:docChgLst>
  <pc:docChgLst>
    <pc:chgData name="Leonora Sheppard" userId="3688f6d8-1f97-408e-a4fe-cc859c551ddb" providerId="ADAL" clId="{86856DC7-ABE4-4D7C-8DB1-484511A87582}"/>
    <pc:docChg chg="custSel modSld">
      <pc:chgData name="Leonora Sheppard" userId="3688f6d8-1f97-408e-a4fe-cc859c551ddb" providerId="ADAL" clId="{86856DC7-ABE4-4D7C-8DB1-484511A87582}" dt="2018-12-05T15:24:55.028" v="47" actId="6549"/>
      <pc:docMkLst>
        <pc:docMk/>
      </pc:docMkLst>
      <pc:sldChg chg="modSp">
        <pc:chgData name="Leonora Sheppard" userId="3688f6d8-1f97-408e-a4fe-cc859c551ddb" providerId="ADAL" clId="{86856DC7-ABE4-4D7C-8DB1-484511A87582}" dt="2018-12-05T15:14:06.385" v="8" actId="20577"/>
        <pc:sldMkLst>
          <pc:docMk/>
          <pc:sldMk cId="4030316321" sldId="285"/>
        </pc:sldMkLst>
        <pc:spChg chg="mod">
          <ac:chgData name="Leonora Sheppard" userId="3688f6d8-1f97-408e-a4fe-cc859c551ddb" providerId="ADAL" clId="{86856DC7-ABE4-4D7C-8DB1-484511A87582}" dt="2018-12-05T15:14:06.385" v="8" actId="20577"/>
          <ac:spMkLst>
            <pc:docMk/>
            <pc:sldMk cId="4030316321" sldId="285"/>
            <ac:spMk id="3" creationId="{F72E7961-E4F7-45D8-8F04-E59640D09677}"/>
          </ac:spMkLst>
        </pc:spChg>
      </pc:sldChg>
      <pc:sldChg chg="modSp">
        <pc:chgData name="Leonora Sheppard" userId="3688f6d8-1f97-408e-a4fe-cc859c551ddb" providerId="ADAL" clId="{86856DC7-ABE4-4D7C-8DB1-484511A87582}" dt="2018-12-05T15:01:32.715" v="3" actId="20577"/>
        <pc:sldMkLst>
          <pc:docMk/>
          <pc:sldMk cId="2929040864" sldId="291"/>
        </pc:sldMkLst>
        <pc:spChg chg="mod">
          <ac:chgData name="Leonora Sheppard" userId="3688f6d8-1f97-408e-a4fe-cc859c551ddb" providerId="ADAL" clId="{86856DC7-ABE4-4D7C-8DB1-484511A87582}" dt="2018-12-05T15:01:32.715" v="3" actId="20577"/>
          <ac:spMkLst>
            <pc:docMk/>
            <pc:sldMk cId="2929040864" sldId="291"/>
            <ac:spMk id="3" creationId="{42743EAA-972D-4E5D-A613-47F1B2BECBE6}"/>
          </ac:spMkLst>
        </pc:spChg>
      </pc:sldChg>
      <pc:sldChg chg="modSp">
        <pc:chgData name="Leonora Sheppard" userId="3688f6d8-1f97-408e-a4fe-cc859c551ddb" providerId="ADAL" clId="{86856DC7-ABE4-4D7C-8DB1-484511A87582}" dt="2018-12-05T15:23:52.802" v="25" actId="20577"/>
        <pc:sldMkLst>
          <pc:docMk/>
          <pc:sldMk cId="4083537796" sldId="314"/>
        </pc:sldMkLst>
        <pc:spChg chg="mod">
          <ac:chgData name="Leonora Sheppard" userId="3688f6d8-1f97-408e-a4fe-cc859c551ddb" providerId="ADAL" clId="{86856DC7-ABE4-4D7C-8DB1-484511A87582}" dt="2018-12-05T15:23:52.802" v="25" actId="20577"/>
          <ac:spMkLst>
            <pc:docMk/>
            <pc:sldMk cId="4083537796" sldId="314"/>
            <ac:spMk id="3" creationId="{E7BB97EF-4125-411A-B93D-EB4FE69AE575}"/>
          </ac:spMkLst>
        </pc:spChg>
      </pc:sldChg>
      <pc:sldChg chg="modSp">
        <pc:chgData name="Leonora Sheppard" userId="3688f6d8-1f97-408e-a4fe-cc859c551ddb" providerId="ADAL" clId="{86856DC7-ABE4-4D7C-8DB1-484511A87582}" dt="2018-12-05T15:24:24.904" v="33" actId="20577"/>
        <pc:sldMkLst>
          <pc:docMk/>
          <pc:sldMk cId="705597608" sldId="316"/>
        </pc:sldMkLst>
        <pc:spChg chg="mod">
          <ac:chgData name="Leonora Sheppard" userId="3688f6d8-1f97-408e-a4fe-cc859c551ddb" providerId="ADAL" clId="{86856DC7-ABE4-4D7C-8DB1-484511A87582}" dt="2018-12-05T15:24:24.904" v="33" actId="20577"/>
          <ac:spMkLst>
            <pc:docMk/>
            <pc:sldMk cId="705597608" sldId="316"/>
            <ac:spMk id="3" creationId="{0549695E-318A-47AC-8ADC-B9FA0F7FB8C2}"/>
          </ac:spMkLst>
        </pc:spChg>
      </pc:sldChg>
      <pc:sldChg chg="modSp">
        <pc:chgData name="Leonora Sheppard" userId="3688f6d8-1f97-408e-a4fe-cc859c551ddb" providerId="ADAL" clId="{86856DC7-ABE4-4D7C-8DB1-484511A87582}" dt="2018-12-05T15:00:46.899" v="2" actId="20577"/>
        <pc:sldMkLst>
          <pc:docMk/>
          <pc:sldMk cId="1550976983" sldId="320"/>
        </pc:sldMkLst>
        <pc:spChg chg="mod">
          <ac:chgData name="Leonora Sheppard" userId="3688f6d8-1f97-408e-a4fe-cc859c551ddb" providerId="ADAL" clId="{86856DC7-ABE4-4D7C-8DB1-484511A87582}" dt="2018-12-05T15:00:46.899" v="2" actId="20577"/>
          <ac:spMkLst>
            <pc:docMk/>
            <pc:sldMk cId="1550976983" sldId="320"/>
            <ac:spMk id="3" creationId="{4AFA388E-98AB-4F8F-BA68-DB5980466A46}"/>
          </ac:spMkLst>
        </pc:spChg>
      </pc:sldChg>
      <pc:sldChg chg="modSp">
        <pc:chgData name="Leonora Sheppard" userId="3688f6d8-1f97-408e-a4fe-cc859c551ddb" providerId="ADAL" clId="{86856DC7-ABE4-4D7C-8DB1-484511A87582}" dt="2018-12-05T15:24:55.028" v="47" actId="6549"/>
        <pc:sldMkLst>
          <pc:docMk/>
          <pc:sldMk cId="842378906" sldId="322"/>
        </pc:sldMkLst>
        <pc:spChg chg="mod">
          <ac:chgData name="Leonora Sheppard" userId="3688f6d8-1f97-408e-a4fe-cc859c551ddb" providerId="ADAL" clId="{86856DC7-ABE4-4D7C-8DB1-484511A87582}" dt="2018-12-05T15:24:55.028" v="47" actId="6549"/>
          <ac:spMkLst>
            <pc:docMk/>
            <pc:sldMk cId="842378906" sldId="322"/>
            <ac:spMk id="3" creationId="{0549695E-318A-47AC-8ADC-B9FA0F7FB8C2}"/>
          </ac:spMkLst>
        </pc:spChg>
      </pc:sldChg>
      <pc:sldChg chg="modSp">
        <pc:chgData name="Leonora Sheppard" userId="3688f6d8-1f97-408e-a4fe-cc859c551ddb" providerId="ADAL" clId="{86856DC7-ABE4-4D7C-8DB1-484511A87582}" dt="2018-12-05T15:22:02.242" v="14" actId="20577"/>
        <pc:sldMkLst>
          <pc:docMk/>
          <pc:sldMk cId="1447492832" sldId="323"/>
        </pc:sldMkLst>
        <pc:spChg chg="mod">
          <ac:chgData name="Leonora Sheppard" userId="3688f6d8-1f97-408e-a4fe-cc859c551ddb" providerId="ADAL" clId="{86856DC7-ABE4-4D7C-8DB1-484511A87582}" dt="2018-12-05T15:22:02.242" v="14" actId="20577"/>
          <ac:spMkLst>
            <pc:docMk/>
            <pc:sldMk cId="1447492832" sldId="323"/>
            <ac:spMk id="3" creationId="{B50B9424-AEBF-4636-8499-F06FB2EC4D04}"/>
          </ac:spMkLst>
        </pc:spChg>
      </pc:sldChg>
    </pc:docChg>
  </pc:docChgLst>
  <pc:docChgLst>
    <pc:chgData name="Mike Ross" userId="7954c944-6085-4b08-be0b-82a8f61afa5b" providerId="ADAL" clId="{BA111ADC-4DF3-4271-8414-255A7E22C89D}"/>
    <pc:docChg chg="modSld">
      <pc:chgData name="Mike Ross" userId="7954c944-6085-4b08-be0b-82a8f61afa5b" providerId="ADAL" clId="{BA111ADC-4DF3-4271-8414-255A7E22C89D}" dt="2018-12-11T15:17:09.626" v="22" actId="6549"/>
      <pc:docMkLst>
        <pc:docMk/>
      </pc:docMkLst>
      <pc:sldChg chg="modSp">
        <pc:chgData name="Mike Ross" userId="7954c944-6085-4b08-be0b-82a8f61afa5b" providerId="ADAL" clId="{BA111ADC-4DF3-4271-8414-255A7E22C89D}" dt="2018-12-11T15:00:51.065" v="2" actId="20577"/>
        <pc:sldMkLst>
          <pc:docMk/>
          <pc:sldMk cId="3975194444" sldId="293"/>
        </pc:sldMkLst>
        <pc:spChg chg="mod">
          <ac:chgData name="Mike Ross" userId="7954c944-6085-4b08-be0b-82a8f61afa5b" providerId="ADAL" clId="{BA111ADC-4DF3-4271-8414-255A7E22C89D}" dt="2018-12-11T15:00:51.065" v="2" actId="20577"/>
          <ac:spMkLst>
            <pc:docMk/>
            <pc:sldMk cId="3975194444" sldId="293"/>
            <ac:spMk id="3" creationId="{3DF0C0D5-4828-45C1-A7A7-7C98FD98A953}"/>
          </ac:spMkLst>
        </pc:spChg>
      </pc:sldChg>
      <pc:sldChg chg="modSp">
        <pc:chgData name="Mike Ross" userId="7954c944-6085-4b08-be0b-82a8f61afa5b" providerId="ADAL" clId="{BA111ADC-4DF3-4271-8414-255A7E22C89D}" dt="2018-12-11T15:00:08.394" v="0" actId="20577"/>
        <pc:sldMkLst>
          <pc:docMk/>
          <pc:sldMk cId="3886730280" sldId="297"/>
        </pc:sldMkLst>
        <pc:spChg chg="mod">
          <ac:chgData name="Mike Ross" userId="7954c944-6085-4b08-be0b-82a8f61afa5b" providerId="ADAL" clId="{BA111ADC-4DF3-4271-8414-255A7E22C89D}" dt="2018-12-11T15:00:08.394" v="0" actId="20577"/>
          <ac:spMkLst>
            <pc:docMk/>
            <pc:sldMk cId="3886730280" sldId="297"/>
            <ac:spMk id="5" creationId="{7271B645-627F-413D-8788-17E8AB5A8A27}"/>
          </ac:spMkLst>
        </pc:spChg>
      </pc:sldChg>
      <pc:sldChg chg="modSp">
        <pc:chgData name="Mike Ross" userId="7954c944-6085-4b08-be0b-82a8f61afa5b" providerId="ADAL" clId="{BA111ADC-4DF3-4271-8414-255A7E22C89D}" dt="2018-12-11T15:06:05.873" v="6" actId="20577"/>
        <pc:sldMkLst>
          <pc:docMk/>
          <pc:sldMk cId="2833781081" sldId="305"/>
        </pc:sldMkLst>
        <pc:spChg chg="mod">
          <ac:chgData name="Mike Ross" userId="7954c944-6085-4b08-be0b-82a8f61afa5b" providerId="ADAL" clId="{BA111ADC-4DF3-4271-8414-255A7E22C89D}" dt="2018-12-11T15:06:05.873" v="6" actId="20577"/>
          <ac:spMkLst>
            <pc:docMk/>
            <pc:sldMk cId="2833781081" sldId="305"/>
            <ac:spMk id="3" creationId="{4126628E-E453-46C1-97B0-5CC685BD883A}"/>
          </ac:spMkLst>
        </pc:spChg>
      </pc:sldChg>
      <pc:sldChg chg="modSp">
        <pc:chgData name="Mike Ross" userId="7954c944-6085-4b08-be0b-82a8f61afa5b" providerId="ADAL" clId="{BA111ADC-4DF3-4271-8414-255A7E22C89D}" dt="2018-12-11T15:12:09.897" v="9" actId="20577"/>
        <pc:sldMkLst>
          <pc:docMk/>
          <pc:sldMk cId="4006961280" sldId="312"/>
        </pc:sldMkLst>
        <pc:spChg chg="mod">
          <ac:chgData name="Mike Ross" userId="7954c944-6085-4b08-be0b-82a8f61afa5b" providerId="ADAL" clId="{BA111ADC-4DF3-4271-8414-255A7E22C89D}" dt="2018-12-11T15:12:09.897" v="9" actId="20577"/>
          <ac:spMkLst>
            <pc:docMk/>
            <pc:sldMk cId="4006961280" sldId="312"/>
            <ac:spMk id="3" creationId="{72BABD26-0954-4FB6-8C3D-330B49EE6DCD}"/>
          </ac:spMkLst>
        </pc:spChg>
      </pc:sldChg>
      <pc:sldChg chg="modSp">
        <pc:chgData name="Mike Ross" userId="7954c944-6085-4b08-be0b-82a8f61afa5b" providerId="ADAL" clId="{BA111ADC-4DF3-4271-8414-255A7E22C89D}" dt="2018-12-11T15:10:42.331" v="8" actId="113"/>
        <pc:sldMkLst>
          <pc:docMk/>
          <pc:sldMk cId="3392038165" sldId="319"/>
        </pc:sldMkLst>
        <pc:spChg chg="mod">
          <ac:chgData name="Mike Ross" userId="7954c944-6085-4b08-be0b-82a8f61afa5b" providerId="ADAL" clId="{BA111ADC-4DF3-4271-8414-255A7E22C89D}" dt="2018-12-11T15:10:42.331" v="8" actId="113"/>
          <ac:spMkLst>
            <pc:docMk/>
            <pc:sldMk cId="3392038165" sldId="319"/>
            <ac:spMk id="5" creationId="{BFF475CF-1379-4F14-B480-2D8ED4EDABA5}"/>
          </ac:spMkLst>
        </pc:spChg>
      </pc:sldChg>
      <pc:sldChg chg="modSp">
        <pc:chgData name="Mike Ross" userId="7954c944-6085-4b08-be0b-82a8f61afa5b" providerId="ADAL" clId="{BA111ADC-4DF3-4271-8414-255A7E22C89D}" dt="2018-12-11T15:17:09.626" v="22" actId="6549"/>
        <pc:sldMkLst>
          <pc:docMk/>
          <pc:sldMk cId="842378906" sldId="322"/>
        </pc:sldMkLst>
        <pc:spChg chg="mod">
          <ac:chgData name="Mike Ross" userId="7954c944-6085-4b08-be0b-82a8f61afa5b" providerId="ADAL" clId="{BA111ADC-4DF3-4271-8414-255A7E22C89D}" dt="2018-12-11T15:17:09.626" v="22" actId="6549"/>
          <ac:spMkLst>
            <pc:docMk/>
            <pc:sldMk cId="842378906" sldId="322"/>
            <ac:spMk id="3" creationId="{0549695E-318A-47AC-8ADC-B9FA0F7FB8C2}"/>
          </ac:spMkLst>
        </pc:spChg>
      </pc:sldChg>
    </pc:docChg>
  </pc:docChgLst>
  <pc:docChgLst>
    <pc:chgData name="Rob Heathcote" userId="62419938-1f1d-43ca-9327-cfd6c1894440" providerId="ADAL" clId="{34100310-EE3E-4C1B-ABC0-2BC27A861D02}"/>
    <pc:docChg chg="modSld">
      <pc:chgData name="Rob Heathcote" userId="62419938-1f1d-43ca-9327-cfd6c1894440" providerId="ADAL" clId="{34100310-EE3E-4C1B-ABC0-2BC27A861D02}" dt="2018-12-12T16:01:21.977" v="0"/>
      <pc:docMkLst>
        <pc:docMk/>
      </pc:docMkLst>
      <pc:sldChg chg="modSp">
        <pc:chgData name="Rob Heathcote" userId="62419938-1f1d-43ca-9327-cfd6c1894440" providerId="ADAL" clId="{34100310-EE3E-4C1B-ABC0-2BC27A861D02}" dt="2018-12-12T16:01:21.977" v="0"/>
        <pc:sldMkLst>
          <pc:docMk/>
          <pc:sldMk cId="1000743129" sldId="289"/>
        </pc:sldMkLst>
        <pc:spChg chg="mod">
          <ac:chgData name="Rob Heathcote" userId="62419938-1f1d-43ca-9327-cfd6c1894440" providerId="ADAL" clId="{34100310-EE3E-4C1B-ABC0-2BC27A861D02}" dt="2018-12-12T16:01:21.977" v="0"/>
          <ac:spMkLst>
            <pc:docMk/>
            <pc:sldMk cId="1000743129" sldId="289"/>
            <ac:spMk id="3" creationId="{4C448979-9170-4D0E-BF5E-F9813BD82658}"/>
          </ac:spMkLst>
        </pc:spChg>
      </pc:sldChg>
    </pc:docChg>
  </pc:docChgLst>
  <pc:docChgLst>
    <pc:chgData name="Emma Berry" userId="2f501676-f483-4083-b29e-a8f9a18288af" providerId="ADAL" clId="{E9A7880D-2C58-47B1-ABC8-07EFE96EB286}"/>
    <pc:docChg chg="undo redo custSel addSld delSld modSld sldOrd modMainMaster">
      <pc:chgData name="Emma Berry" userId="2f501676-f483-4083-b29e-a8f9a18288af" providerId="ADAL" clId="{E9A7880D-2C58-47B1-ABC8-07EFE96EB286}" dt="2018-12-06T13:29:23.142" v="36208" actId="20577"/>
      <pc:docMkLst>
        <pc:docMk/>
      </pc:docMkLst>
      <pc:sldChg chg="addSp modSp">
        <pc:chgData name="Emma Berry" userId="2f501676-f483-4083-b29e-a8f9a18288af" providerId="ADAL" clId="{E9A7880D-2C58-47B1-ABC8-07EFE96EB286}" dt="2018-11-12T13:25:29.912" v="3" actId="1076"/>
        <pc:sldMkLst>
          <pc:docMk/>
          <pc:sldMk cId="2819996977" sldId="257"/>
        </pc:sldMkLst>
        <pc:picChg chg="add mod">
          <ac:chgData name="Emma Berry" userId="2f501676-f483-4083-b29e-a8f9a18288af" providerId="ADAL" clId="{E9A7880D-2C58-47B1-ABC8-07EFE96EB286}" dt="2018-11-12T13:25:28.894" v="2" actId="1076"/>
          <ac:picMkLst>
            <pc:docMk/>
            <pc:sldMk cId="2819996977" sldId="257"/>
            <ac:picMk id="2" creationId="{E88D547D-9551-4222-9D72-C446E718A9A5}"/>
          </ac:picMkLst>
        </pc:picChg>
        <pc:picChg chg="add">
          <ac:chgData name="Emma Berry" userId="2f501676-f483-4083-b29e-a8f9a18288af" providerId="ADAL" clId="{E9A7880D-2C58-47B1-ABC8-07EFE96EB286}" dt="2018-11-12T13:25:29.912" v="3" actId="1076"/>
          <ac:picMkLst>
            <pc:docMk/>
            <pc:sldMk cId="2819996977" sldId="257"/>
            <ac:picMk id="3" creationId="{8DE1D080-56DD-49AA-BD89-F541F34D1BAC}"/>
          </ac:picMkLst>
        </pc:picChg>
      </pc:sldChg>
      <pc:sldChg chg="addSp delSp modSp">
        <pc:chgData name="Emma Berry" userId="2f501676-f483-4083-b29e-a8f9a18288af" providerId="ADAL" clId="{E9A7880D-2C58-47B1-ABC8-07EFE96EB286}" dt="2018-12-05T11:11:02.410" v="36000" actId="478"/>
        <pc:sldMkLst>
          <pc:docMk/>
          <pc:sldMk cId="4135027854" sldId="258"/>
        </pc:sldMkLst>
        <pc:spChg chg="mod">
          <ac:chgData name="Emma Berry" userId="2f501676-f483-4083-b29e-a8f9a18288af" providerId="ADAL" clId="{E9A7880D-2C58-47B1-ABC8-07EFE96EB286}" dt="2018-11-20T12:34:17.654" v="312" actId="20577"/>
          <ac:spMkLst>
            <pc:docMk/>
            <pc:sldMk cId="4135027854" sldId="258"/>
            <ac:spMk id="2" creationId="{00000000-0000-0000-0000-000000000000}"/>
          </ac:spMkLst>
        </pc:spChg>
        <pc:picChg chg="add del mod modCrop">
          <ac:chgData name="Emma Berry" userId="2f501676-f483-4083-b29e-a8f9a18288af" providerId="ADAL" clId="{E9A7880D-2C58-47B1-ABC8-07EFE96EB286}" dt="2018-12-05T11:11:02.410" v="36000" actId="478"/>
          <ac:picMkLst>
            <pc:docMk/>
            <pc:sldMk cId="4135027854" sldId="258"/>
            <ac:picMk id="4" creationId="{58244AED-8ED9-4CF5-8106-A18BCBBEE1D4}"/>
          </ac:picMkLst>
        </pc:picChg>
        <pc:picChg chg="add del mod modCrop">
          <ac:chgData name="Emma Berry" userId="2f501676-f483-4083-b29e-a8f9a18288af" providerId="ADAL" clId="{E9A7880D-2C58-47B1-ABC8-07EFE96EB286}" dt="2018-12-05T11:11:01.856" v="35999" actId="478"/>
          <ac:picMkLst>
            <pc:docMk/>
            <pc:sldMk cId="4135027854" sldId="258"/>
            <ac:picMk id="5" creationId="{9FD21978-336A-44AA-9091-2419E1797C54}"/>
          </ac:picMkLst>
        </pc:picChg>
      </pc:sldChg>
      <pc:sldChg chg="add">
        <pc:chgData name="Emma Berry" userId="2f501676-f483-4083-b29e-a8f9a18288af" providerId="ADAL" clId="{E9A7880D-2C58-47B1-ABC8-07EFE96EB286}" dt="2018-11-20T12:16:42.018" v="5" actId="1076"/>
        <pc:sldMkLst>
          <pc:docMk/>
          <pc:sldMk cId="168007981" sldId="284"/>
        </pc:sldMkLst>
      </pc:sldChg>
      <pc:sldChg chg="addSp delSp modSp add">
        <pc:chgData name="Emma Berry" userId="2f501676-f483-4083-b29e-a8f9a18288af" providerId="ADAL" clId="{E9A7880D-2C58-47B1-ABC8-07EFE96EB286}" dt="2018-11-23T10:41:11.642" v="14784" actId="20577"/>
        <pc:sldMkLst>
          <pc:docMk/>
          <pc:sldMk cId="4030316321" sldId="285"/>
        </pc:sldMkLst>
        <pc:spChg chg="mod">
          <ac:chgData name="Emma Berry" userId="2f501676-f483-4083-b29e-a8f9a18288af" providerId="ADAL" clId="{E9A7880D-2C58-47B1-ABC8-07EFE96EB286}" dt="2018-11-20T13:28:48.553" v="476" actId="20577"/>
          <ac:spMkLst>
            <pc:docMk/>
            <pc:sldMk cId="4030316321" sldId="285"/>
            <ac:spMk id="2" creationId="{3EA46B0F-FC42-4B31-AB31-5038017D0CA4}"/>
          </ac:spMkLst>
        </pc:spChg>
        <pc:spChg chg="mod">
          <ac:chgData name="Emma Berry" userId="2f501676-f483-4083-b29e-a8f9a18288af" providerId="ADAL" clId="{E9A7880D-2C58-47B1-ABC8-07EFE96EB286}" dt="2018-11-23T10:26:52.452" v="14043" actId="313"/>
          <ac:spMkLst>
            <pc:docMk/>
            <pc:sldMk cId="4030316321" sldId="285"/>
            <ac:spMk id="3" creationId="{F72E7961-E4F7-45D8-8F04-E59640D09677}"/>
          </ac:spMkLst>
        </pc:spChg>
        <pc:spChg chg="add del mod">
          <ac:chgData name="Emma Berry" userId="2f501676-f483-4083-b29e-a8f9a18288af" providerId="ADAL" clId="{E9A7880D-2C58-47B1-ABC8-07EFE96EB286}" dt="2018-11-23T09:30:46.407" v="11690" actId="478"/>
          <ac:spMkLst>
            <pc:docMk/>
            <pc:sldMk cId="4030316321" sldId="285"/>
            <ac:spMk id="4" creationId="{9C52FCC6-4281-47DA-8B59-28FFB1D20560}"/>
          </ac:spMkLst>
        </pc:spChg>
        <pc:spChg chg="add mod">
          <ac:chgData name="Emma Berry" userId="2f501676-f483-4083-b29e-a8f9a18288af" providerId="ADAL" clId="{E9A7880D-2C58-47B1-ABC8-07EFE96EB286}" dt="2018-11-23T10:41:11.642" v="14784" actId="20577"/>
          <ac:spMkLst>
            <pc:docMk/>
            <pc:sldMk cId="4030316321" sldId="285"/>
            <ac:spMk id="5" creationId="{A5E93BFE-92E8-4471-9DE1-7AD311513A42}"/>
          </ac:spMkLst>
        </pc:spChg>
        <pc:spChg chg="add mod">
          <ac:chgData name="Emma Berry" userId="2f501676-f483-4083-b29e-a8f9a18288af" providerId="ADAL" clId="{E9A7880D-2C58-47B1-ABC8-07EFE96EB286}" dt="2018-11-23T10:14:57.900" v="13369" actId="571"/>
          <ac:spMkLst>
            <pc:docMk/>
            <pc:sldMk cId="4030316321" sldId="285"/>
            <ac:spMk id="8" creationId="{FC18A538-F138-49DB-8C78-FE34CB4E8676}"/>
          </ac:spMkLst>
        </pc:spChg>
        <pc:picChg chg="add mod ord modCrop">
          <ac:chgData name="Emma Berry" userId="2f501676-f483-4083-b29e-a8f9a18288af" providerId="ADAL" clId="{E9A7880D-2C58-47B1-ABC8-07EFE96EB286}" dt="2018-11-23T10:26:48.288" v="14042" actId="14100"/>
          <ac:picMkLst>
            <pc:docMk/>
            <pc:sldMk cId="4030316321" sldId="285"/>
            <ac:picMk id="4098" creationId="{6B3C9942-0D2B-4F42-84C2-7FEE356159D6}"/>
          </ac:picMkLst>
        </pc:picChg>
        <pc:picChg chg="add mod">
          <ac:chgData name="Emma Berry" userId="2f501676-f483-4083-b29e-a8f9a18288af" providerId="ADAL" clId="{E9A7880D-2C58-47B1-ABC8-07EFE96EB286}" dt="2018-11-23T10:41:00.079" v="14777" actId="1076"/>
          <ac:picMkLst>
            <pc:docMk/>
            <pc:sldMk cId="4030316321" sldId="285"/>
            <ac:picMk id="4100" creationId="{012FC83C-6C81-4843-8883-633044E4D89C}"/>
          </ac:picMkLst>
        </pc:picChg>
      </pc:sldChg>
      <pc:sldChg chg="addSp delSp modSp add ord">
        <pc:chgData name="Emma Berry" userId="2f501676-f483-4083-b29e-a8f9a18288af" providerId="ADAL" clId="{E9A7880D-2C58-47B1-ABC8-07EFE96EB286}" dt="2018-11-21T16:30:53.286" v="8310" actId="108"/>
        <pc:sldMkLst>
          <pc:docMk/>
          <pc:sldMk cId="1633503061" sldId="286"/>
        </pc:sldMkLst>
        <pc:spChg chg="mod">
          <ac:chgData name="Emma Berry" userId="2f501676-f483-4083-b29e-a8f9a18288af" providerId="ADAL" clId="{E9A7880D-2C58-47B1-ABC8-07EFE96EB286}" dt="2018-11-20T13:39:00.905" v="494" actId="20577"/>
          <ac:spMkLst>
            <pc:docMk/>
            <pc:sldMk cId="1633503061" sldId="286"/>
            <ac:spMk id="2" creationId="{27CBCCB7-DF30-4A7B-81A2-15B42F642A45}"/>
          </ac:spMkLst>
        </pc:spChg>
        <pc:spChg chg="mod">
          <ac:chgData name="Emma Berry" userId="2f501676-f483-4083-b29e-a8f9a18288af" providerId="ADAL" clId="{E9A7880D-2C58-47B1-ABC8-07EFE96EB286}" dt="2018-11-21T16:07:36.986" v="6972" actId="6549"/>
          <ac:spMkLst>
            <pc:docMk/>
            <pc:sldMk cId="1633503061" sldId="286"/>
            <ac:spMk id="3" creationId="{8A963FA3-7E67-4AD2-B335-077736136BCD}"/>
          </ac:spMkLst>
        </pc:spChg>
        <pc:spChg chg="add mod">
          <ac:chgData name="Emma Berry" userId="2f501676-f483-4083-b29e-a8f9a18288af" providerId="ADAL" clId="{E9A7880D-2C58-47B1-ABC8-07EFE96EB286}" dt="2018-11-21T13:19:29.544" v="4885" actId="1076"/>
          <ac:spMkLst>
            <pc:docMk/>
            <pc:sldMk cId="1633503061" sldId="286"/>
            <ac:spMk id="4" creationId="{17E9BBC7-EA94-46EC-8CE7-089C226E1976}"/>
          </ac:spMkLst>
        </pc:spChg>
        <pc:spChg chg="add del mod">
          <ac:chgData name="Emma Berry" userId="2f501676-f483-4083-b29e-a8f9a18288af" providerId="ADAL" clId="{E9A7880D-2C58-47B1-ABC8-07EFE96EB286}" dt="2018-11-21T13:19:25.427" v="4884" actId="478"/>
          <ac:spMkLst>
            <pc:docMk/>
            <pc:sldMk cId="1633503061" sldId="286"/>
            <ac:spMk id="5" creationId="{2FCE514B-435F-4E42-B234-107881616B60}"/>
          </ac:spMkLst>
        </pc:spChg>
        <pc:spChg chg="add mod">
          <ac:chgData name="Emma Berry" userId="2f501676-f483-4083-b29e-a8f9a18288af" providerId="ADAL" clId="{E9A7880D-2C58-47B1-ABC8-07EFE96EB286}" dt="2018-11-21T16:30:53.286" v="8310" actId="108"/>
          <ac:spMkLst>
            <pc:docMk/>
            <pc:sldMk cId="1633503061" sldId="286"/>
            <ac:spMk id="6" creationId="{F4E96831-1377-4E82-B076-C63B5FD729A8}"/>
          </ac:spMkLst>
        </pc:spChg>
        <pc:spChg chg="add mod">
          <ac:chgData name="Emma Berry" userId="2f501676-f483-4083-b29e-a8f9a18288af" providerId="ADAL" clId="{E9A7880D-2C58-47B1-ABC8-07EFE96EB286}" dt="2018-11-21T16:07:38.614" v="6973" actId="1076"/>
          <ac:spMkLst>
            <pc:docMk/>
            <pc:sldMk cId="1633503061" sldId="286"/>
            <ac:spMk id="7" creationId="{24B49FE3-BA9C-4BC9-BEC0-BBA2369E065A}"/>
          </ac:spMkLst>
        </pc:spChg>
        <pc:picChg chg="add mod">
          <ac:chgData name="Emma Berry" userId="2f501676-f483-4083-b29e-a8f9a18288af" providerId="ADAL" clId="{E9A7880D-2C58-47B1-ABC8-07EFE96EB286}" dt="2018-11-20T16:34:33.159" v="2799" actId="14100"/>
          <ac:picMkLst>
            <pc:docMk/>
            <pc:sldMk cId="1633503061" sldId="286"/>
            <ac:picMk id="1026" creationId="{719B9386-A396-443E-9CC2-85D8B0804F78}"/>
          </ac:picMkLst>
        </pc:picChg>
        <pc:picChg chg="add mod ord modCrop">
          <ac:chgData name="Emma Berry" userId="2f501676-f483-4083-b29e-a8f9a18288af" providerId="ADAL" clId="{E9A7880D-2C58-47B1-ABC8-07EFE96EB286}" dt="2018-11-20T16:58:16.246" v="4126" actId="14100"/>
          <ac:picMkLst>
            <pc:docMk/>
            <pc:sldMk cId="1633503061" sldId="286"/>
            <ac:picMk id="1028" creationId="{49ED36F2-989F-45E7-81C9-88528328FF74}"/>
          </ac:picMkLst>
        </pc:picChg>
      </pc:sldChg>
      <pc:sldChg chg="addSp delSp modSp add ord setBg">
        <pc:chgData name="Emma Berry" userId="2f501676-f483-4083-b29e-a8f9a18288af" providerId="ADAL" clId="{E9A7880D-2C58-47B1-ABC8-07EFE96EB286}" dt="2018-11-26T16:16:33.186" v="22434" actId="1076"/>
        <pc:sldMkLst>
          <pc:docMk/>
          <pc:sldMk cId="1619942031" sldId="288"/>
        </pc:sldMkLst>
        <pc:spChg chg="add del mod">
          <ac:chgData name="Emma Berry" userId="2f501676-f483-4083-b29e-a8f9a18288af" providerId="ADAL" clId="{E9A7880D-2C58-47B1-ABC8-07EFE96EB286}" dt="2018-11-20T14:02:04.101" v="585" actId="20577"/>
          <ac:spMkLst>
            <pc:docMk/>
            <pc:sldMk cId="1619942031" sldId="288"/>
            <ac:spMk id="2" creationId="{EDB31F5C-8CE4-41EE-BAD7-4D47B25088D4}"/>
          </ac:spMkLst>
        </pc:spChg>
        <pc:spChg chg="add mod">
          <ac:chgData name="Emma Berry" userId="2f501676-f483-4083-b29e-a8f9a18288af" providerId="ADAL" clId="{E9A7880D-2C58-47B1-ABC8-07EFE96EB286}" dt="2018-11-26T16:16:33.186" v="22434" actId="1076"/>
          <ac:spMkLst>
            <pc:docMk/>
            <pc:sldMk cId="1619942031" sldId="288"/>
            <ac:spMk id="2" creationId="{B0A83D05-DCEA-44A2-8D6B-A4247A52FB8A}"/>
          </ac:spMkLst>
        </pc:spChg>
        <pc:spChg chg="add del mod">
          <ac:chgData name="Emma Berry" userId="2f501676-f483-4083-b29e-a8f9a18288af" providerId="ADAL" clId="{E9A7880D-2C58-47B1-ABC8-07EFE96EB286}" dt="2018-11-20T14:02:04.101" v="585" actId="20577"/>
          <ac:spMkLst>
            <pc:docMk/>
            <pc:sldMk cId="1619942031" sldId="288"/>
            <ac:spMk id="3" creationId="{F1B95D1A-D3BA-45F3-9707-1C815225AA74}"/>
          </ac:spMkLst>
        </pc:spChg>
        <pc:spChg chg="mod">
          <ac:chgData name="Emma Berry" userId="2f501676-f483-4083-b29e-a8f9a18288af" providerId="ADAL" clId="{E9A7880D-2C58-47B1-ABC8-07EFE96EB286}" dt="2018-11-20T15:40:27.156" v="2119" actId="20577"/>
          <ac:spMkLst>
            <pc:docMk/>
            <pc:sldMk cId="1619942031" sldId="288"/>
            <ac:spMk id="5" creationId="{C912BD4E-43C2-4B15-81C5-881C58018269}"/>
          </ac:spMkLst>
        </pc:spChg>
        <pc:spChg chg="add mod">
          <ac:chgData name="Emma Berry" userId="2f501676-f483-4083-b29e-a8f9a18288af" providerId="ADAL" clId="{E9A7880D-2C58-47B1-ABC8-07EFE96EB286}" dt="2018-11-20T15:43:33.908" v="2516" actId="6549"/>
          <ac:spMkLst>
            <pc:docMk/>
            <pc:sldMk cId="1619942031" sldId="288"/>
            <ac:spMk id="9" creationId="{31B33E2A-4DBA-432E-822A-DFA8128A3DB7}"/>
          </ac:spMkLst>
        </pc:spChg>
        <pc:picChg chg="add mod ord">
          <ac:chgData name="Emma Berry" userId="2f501676-f483-4083-b29e-a8f9a18288af" providerId="ADAL" clId="{E9A7880D-2C58-47B1-ABC8-07EFE96EB286}" dt="2018-11-26T16:15:55.329" v="22426" actId="1076"/>
          <ac:picMkLst>
            <pc:docMk/>
            <pc:sldMk cId="1619942031" sldId="288"/>
            <ac:picMk id="10" creationId="{B375E450-668E-4339-9008-481058E6332D}"/>
          </ac:picMkLst>
        </pc:picChg>
        <pc:picChg chg="del">
          <ac:chgData name="Emma Berry" userId="2f501676-f483-4083-b29e-a8f9a18288af" providerId="ADAL" clId="{E9A7880D-2C58-47B1-ABC8-07EFE96EB286}" dt="2018-11-20T14:02:10.842" v="586" actId="478"/>
          <ac:picMkLst>
            <pc:docMk/>
            <pc:sldMk cId="1619942031" sldId="288"/>
            <ac:picMk id="1028" creationId="{FFD3BC61-FAF4-4E08-9247-3A89F71CBBDF}"/>
          </ac:picMkLst>
        </pc:picChg>
        <pc:picChg chg="del">
          <ac:chgData name="Emma Berry" userId="2f501676-f483-4083-b29e-a8f9a18288af" providerId="ADAL" clId="{E9A7880D-2C58-47B1-ABC8-07EFE96EB286}" dt="2018-11-26T16:15:39.717" v="22420" actId="478"/>
          <ac:picMkLst>
            <pc:docMk/>
            <pc:sldMk cId="1619942031" sldId="288"/>
            <ac:picMk id="1030" creationId="{CB87695D-8C78-4B14-BDC7-375801390A1D}"/>
          </ac:picMkLst>
        </pc:picChg>
        <pc:picChg chg="add mod ord modCrop">
          <ac:chgData name="Emma Berry" userId="2f501676-f483-4083-b29e-a8f9a18288af" providerId="ADAL" clId="{E9A7880D-2C58-47B1-ABC8-07EFE96EB286}" dt="2018-11-26T16:15:45.400" v="22423" actId="1076"/>
          <ac:picMkLst>
            <pc:docMk/>
            <pc:sldMk cId="1619942031" sldId="288"/>
            <ac:picMk id="2050" creationId="{AE489F7C-4B4B-4343-AD98-4CE1801CC949}"/>
          </ac:picMkLst>
        </pc:picChg>
      </pc:sldChg>
      <pc:sldChg chg="modSp add">
        <pc:chgData name="Emma Berry" userId="2f501676-f483-4083-b29e-a8f9a18288af" providerId="ADAL" clId="{E9A7880D-2C58-47B1-ABC8-07EFE96EB286}" dt="2018-11-20T14:06:19.627" v="949" actId="20577"/>
        <pc:sldMkLst>
          <pc:docMk/>
          <pc:sldMk cId="1000743129" sldId="289"/>
        </pc:sldMkLst>
        <pc:spChg chg="mod">
          <ac:chgData name="Emma Berry" userId="2f501676-f483-4083-b29e-a8f9a18288af" providerId="ADAL" clId="{E9A7880D-2C58-47B1-ABC8-07EFE96EB286}" dt="2018-11-20T14:03:46.170" v="637" actId="20577"/>
          <ac:spMkLst>
            <pc:docMk/>
            <pc:sldMk cId="1000743129" sldId="289"/>
            <ac:spMk id="2" creationId="{42FF12D2-75F0-45B4-8B96-390365DBDD2C}"/>
          </ac:spMkLst>
        </pc:spChg>
        <pc:spChg chg="mod">
          <ac:chgData name="Emma Berry" userId="2f501676-f483-4083-b29e-a8f9a18288af" providerId="ADAL" clId="{E9A7880D-2C58-47B1-ABC8-07EFE96EB286}" dt="2018-11-20T14:06:19.627" v="949" actId="20577"/>
          <ac:spMkLst>
            <pc:docMk/>
            <pc:sldMk cId="1000743129" sldId="289"/>
            <ac:spMk id="3" creationId="{4C448979-9170-4D0E-BF5E-F9813BD82658}"/>
          </ac:spMkLst>
        </pc:spChg>
      </pc:sldChg>
      <pc:sldChg chg="addSp delSp modSp add ord">
        <pc:chgData name="Emma Berry" userId="2f501676-f483-4083-b29e-a8f9a18288af" providerId="ADAL" clId="{E9A7880D-2C58-47B1-ABC8-07EFE96EB286}" dt="2018-11-22T10:00:34.306" v="10215" actId="20577"/>
        <pc:sldMkLst>
          <pc:docMk/>
          <pc:sldMk cId="2929040864" sldId="291"/>
        </pc:sldMkLst>
        <pc:spChg chg="mod">
          <ac:chgData name="Emma Berry" userId="2f501676-f483-4083-b29e-a8f9a18288af" providerId="ADAL" clId="{E9A7880D-2C58-47B1-ABC8-07EFE96EB286}" dt="2018-11-20T15:11:17.626" v="1430" actId="20577"/>
          <ac:spMkLst>
            <pc:docMk/>
            <pc:sldMk cId="2929040864" sldId="291"/>
            <ac:spMk id="2" creationId="{FC5B77A9-5A98-4483-AC11-E83955B2A421}"/>
          </ac:spMkLst>
        </pc:spChg>
        <pc:spChg chg="mod ord">
          <ac:chgData name="Emma Berry" userId="2f501676-f483-4083-b29e-a8f9a18288af" providerId="ADAL" clId="{E9A7880D-2C58-47B1-ABC8-07EFE96EB286}" dt="2018-11-21T16:37:34.968" v="8544" actId="13926"/>
          <ac:spMkLst>
            <pc:docMk/>
            <pc:sldMk cId="2929040864" sldId="291"/>
            <ac:spMk id="3" creationId="{42743EAA-972D-4E5D-A613-47F1B2BECBE6}"/>
          </ac:spMkLst>
        </pc:spChg>
        <pc:spChg chg="add del">
          <ac:chgData name="Emma Berry" userId="2f501676-f483-4083-b29e-a8f9a18288af" providerId="ADAL" clId="{E9A7880D-2C58-47B1-ABC8-07EFE96EB286}" dt="2018-11-20T15:19:08.055" v="1753" actId="478"/>
          <ac:spMkLst>
            <pc:docMk/>
            <pc:sldMk cId="2929040864" sldId="291"/>
            <ac:spMk id="4" creationId="{EAF7949A-4284-4421-B225-D1F184DFBC01}"/>
          </ac:spMkLst>
        </pc:spChg>
        <pc:spChg chg="add mod">
          <ac:chgData name="Emma Berry" userId="2f501676-f483-4083-b29e-a8f9a18288af" providerId="ADAL" clId="{E9A7880D-2C58-47B1-ABC8-07EFE96EB286}" dt="2018-11-22T10:00:34.306" v="10215" actId="20577"/>
          <ac:spMkLst>
            <pc:docMk/>
            <pc:sldMk cId="2929040864" sldId="291"/>
            <ac:spMk id="5" creationId="{D1376564-22FD-4E71-8EDF-24428CD3FA3C}"/>
          </ac:spMkLst>
        </pc:spChg>
        <pc:spChg chg="add mod">
          <ac:chgData name="Emma Berry" userId="2f501676-f483-4083-b29e-a8f9a18288af" providerId="ADAL" clId="{E9A7880D-2C58-47B1-ABC8-07EFE96EB286}" dt="2018-11-20T16:19:21.411" v="2793" actId="20577"/>
          <ac:spMkLst>
            <pc:docMk/>
            <pc:sldMk cId="2929040864" sldId="291"/>
            <ac:spMk id="6" creationId="{65E2B6BC-5098-4CEE-B533-4ABF7FDAE026}"/>
          </ac:spMkLst>
        </pc:spChg>
        <pc:spChg chg="add">
          <ac:chgData name="Emma Berry" userId="2f501676-f483-4083-b29e-a8f9a18288af" providerId="ADAL" clId="{E9A7880D-2C58-47B1-ABC8-07EFE96EB286}" dt="2018-11-20T16:41:36.422" v="3052" actId="1076"/>
          <ac:spMkLst>
            <pc:docMk/>
            <pc:sldMk cId="2929040864" sldId="291"/>
            <ac:spMk id="7" creationId="{EC616AED-DEED-4C66-AF4E-5F767A4C0863}"/>
          </ac:spMkLst>
        </pc:spChg>
        <pc:picChg chg="add mod">
          <ac:chgData name="Emma Berry" userId="2f501676-f483-4083-b29e-a8f9a18288af" providerId="ADAL" clId="{E9A7880D-2C58-47B1-ABC8-07EFE96EB286}" dt="2018-11-21T18:57:45.049" v="9981" actId="1076"/>
          <ac:picMkLst>
            <pc:docMk/>
            <pc:sldMk cId="2929040864" sldId="291"/>
            <ac:picMk id="4" creationId="{68B27D49-173E-405F-97E5-D3590EB4B926}"/>
          </ac:picMkLst>
        </pc:picChg>
        <pc:picChg chg="add del mod ord modCrop">
          <ac:chgData name="Emma Berry" userId="2f501676-f483-4083-b29e-a8f9a18288af" providerId="ADAL" clId="{E9A7880D-2C58-47B1-ABC8-07EFE96EB286}" dt="2018-11-21T12:58:16.520" v="4188" actId="1076"/>
          <ac:picMkLst>
            <pc:docMk/>
            <pc:sldMk cId="2929040864" sldId="291"/>
            <ac:picMk id="9" creationId="{CCBD25DD-7A1E-4035-BCA7-1E2855F6EB9E}"/>
          </ac:picMkLst>
        </pc:picChg>
        <pc:picChg chg="add">
          <ac:chgData name="Emma Berry" userId="2f501676-f483-4083-b29e-a8f9a18288af" providerId="ADAL" clId="{E9A7880D-2C58-47B1-ABC8-07EFE96EB286}" dt="2018-11-21T16:37:19.754" v="8530" actId="1076"/>
          <ac:picMkLst>
            <pc:docMk/>
            <pc:sldMk cId="2929040864" sldId="291"/>
            <ac:picMk id="10" creationId="{F89C915F-A385-4454-8160-EB2B03A7643A}"/>
          </ac:picMkLst>
        </pc:picChg>
        <pc:picChg chg="add mod ord modCrop">
          <ac:chgData name="Emma Berry" userId="2f501676-f483-4083-b29e-a8f9a18288af" providerId="ADAL" clId="{E9A7880D-2C58-47B1-ABC8-07EFE96EB286}" dt="2018-11-21T12:58:35.127" v="4193" actId="1076"/>
          <ac:picMkLst>
            <pc:docMk/>
            <pc:sldMk cId="2929040864" sldId="291"/>
            <ac:picMk id="2052" creationId="{EEABCD87-A6BA-4A3E-A6B2-2D8EE9171E27}"/>
          </ac:picMkLst>
        </pc:picChg>
        <pc:picChg chg="add mod">
          <ac:chgData name="Emma Berry" userId="2f501676-f483-4083-b29e-a8f9a18288af" providerId="ADAL" clId="{E9A7880D-2C58-47B1-ABC8-07EFE96EB286}" dt="2018-11-20T15:20:38.197" v="2012" actId="1076"/>
          <ac:picMkLst>
            <pc:docMk/>
            <pc:sldMk cId="2929040864" sldId="291"/>
            <ac:picMk id="3074" creationId="{F0615853-537A-4B6F-AFF5-54E92B0F261D}"/>
          </ac:picMkLst>
        </pc:picChg>
      </pc:sldChg>
      <pc:sldChg chg="addSp delSp modSp add ord">
        <pc:chgData name="Emma Berry" userId="2f501676-f483-4083-b29e-a8f9a18288af" providerId="ADAL" clId="{E9A7880D-2C58-47B1-ABC8-07EFE96EB286}" dt="2018-11-26T16:04:17.250" v="22081" actId="20577"/>
        <pc:sldMkLst>
          <pc:docMk/>
          <pc:sldMk cId="2115853499" sldId="292"/>
        </pc:sldMkLst>
        <pc:spChg chg="mod">
          <ac:chgData name="Emma Berry" userId="2f501676-f483-4083-b29e-a8f9a18288af" providerId="ADAL" clId="{E9A7880D-2C58-47B1-ABC8-07EFE96EB286}" dt="2018-11-26T09:53:57.721" v="17730" actId="20577"/>
          <ac:spMkLst>
            <pc:docMk/>
            <pc:sldMk cId="2115853499" sldId="292"/>
            <ac:spMk id="2" creationId="{4C39E315-8EFE-4075-BCA3-B734CCE11DED}"/>
          </ac:spMkLst>
        </pc:spChg>
        <pc:spChg chg="mod">
          <ac:chgData name="Emma Berry" userId="2f501676-f483-4083-b29e-a8f9a18288af" providerId="ADAL" clId="{E9A7880D-2C58-47B1-ABC8-07EFE96EB286}" dt="2018-11-26T16:04:17.250" v="22081" actId="20577"/>
          <ac:spMkLst>
            <pc:docMk/>
            <pc:sldMk cId="2115853499" sldId="292"/>
            <ac:spMk id="3" creationId="{8D3F348C-3840-4DF4-A7E1-AC748C142D89}"/>
          </ac:spMkLst>
        </pc:spChg>
        <pc:spChg chg="add del mod">
          <ac:chgData name="Emma Berry" userId="2f501676-f483-4083-b29e-a8f9a18288af" providerId="ADAL" clId="{E9A7880D-2C58-47B1-ABC8-07EFE96EB286}" dt="2018-11-26T09:52:39.719" v="17726" actId="478"/>
          <ac:spMkLst>
            <pc:docMk/>
            <pc:sldMk cId="2115853499" sldId="292"/>
            <ac:spMk id="5" creationId="{C3F902EC-C1A6-4FE0-BA46-04892582C986}"/>
          </ac:spMkLst>
        </pc:spChg>
        <pc:spChg chg="add del mod">
          <ac:chgData name="Emma Berry" userId="2f501676-f483-4083-b29e-a8f9a18288af" providerId="ADAL" clId="{E9A7880D-2C58-47B1-ABC8-07EFE96EB286}" dt="2018-11-23T11:32:32.864" v="16497" actId="478"/>
          <ac:spMkLst>
            <pc:docMk/>
            <pc:sldMk cId="2115853499" sldId="292"/>
            <ac:spMk id="6" creationId="{67B4231B-66DF-4AE3-B64E-E4714C21EC38}"/>
          </ac:spMkLst>
        </pc:spChg>
        <pc:spChg chg="add mod">
          <ac:chgData name="Emma Berry" userId="2f501676-f483-4083-b29e-a8f9a18288af" providerId="ADAL" clId="{E9A7880D-2C58-47B1-ABC8-07EFE96EB286}" dt="2018-11-26T14:18:24.840" v="17765" actId="20577"/>
          <ac:spMkLst>
            <pc:docMk/>
            <pc:sldMk cId="2115853499" sldId="292"/>
            <ac:spMk id="6" creationId="{EECA7FAB-6CBA-4296-A3E0-11568183723D}"/>
          </ac:spMkLst>
        </pc:spChg>
        <pc:spChg chg="add mod">
          <ac:chgData name="Emma Berry" userId="2f501676-f483-4083-b29e-a8f9a18288af" providerId="ADAL" clId="{E9A7880D-2C58-47B1-ABC8-07EFE96EB286}" dt="2018-11-26T14:22:27.783" v="17854" actId="1076"/>
          <ac:spMkLst>
            <pc:docMk/>
            <pc:sldMk cId="2115853499" sldId="292"/>
            <ac:spMk id="7" creationId="{8C401266-C87D-4216-80A8-69C473329D91}"/>
          </ac:spMkLst>
        </pc:spChg>
        <pc:picChg chg="add del mod">
          <ac:chgData name="Emma Berry" userId="2f501676-f483-4083-b29e-a8f9a18288af" providerId="ADAL" clId="{E9A7880D-2C58-47B1-ABC8-07EFE96EB286}" dt="2018-11-26T09:52:39.719" v="17726" actId="478"/>
          <ac:picMkLst>
            <pc:docMk/>
            <pc:sldMk cId="2115853499" sldId="292"/>
            <ac:picMk id="4" creationId="{5FE981ED-40D8-4390-94A3-408F606799CD}"/>
          </ac:picMkLst>
        </pc:picChg>
        <pc:picChg chg="add mod ord modCrop">
          <ac:chgData name="Emma Berry" userId="2f501676-f483-4083-b29e-a8f9a18288af" providerId="ADAL" clId="{E9A7880D-2C58-47B1-ABC8-07EFE96EB286}" dt="2018-11-26T09:51:54.358" v="17685" actId="14100"/>
          <ac:picMkLst>
            <pc:docMk/>
            <pc:sldMk cId="2115853499" sldId="292"/>
            <ac:picMk id="2050" creationId="{421D1A52-D78B-4BED-AD51-D451B523DAEF}"/>
          </ac:picMkLst>
        </pc:picChg>
      </pc:sldChg>
      <pc:sldChg chg="addSp delSp modSp add ord">
        <pc:chgData name="Emma Berry" userId="2f501676-f483-4083-b29e-a8f9a18288af" providerId="ADAL" clId="{E9A7880D-2C58-47B1-ABC8-07EFE96EB286}" dt="2018-12-06T13:29:23.142" v="36208" actId="20577"/>
        <pc:sldMkLst>
          <pc:docMk/>
          <pc:sldMk cId="3975194444" sldId="293"/>
        </pc:sldMkLst>
        <pc:spChg chg="mod">
          <ac:chgData name="Emma Berry" userId="2f501676-f483-4083-b29e-a8f9a18288af" providerId="ADAL" clId="{E9A7880D-2C58-47B1-ABC8-07EFE96EB286}" dt="2018-11-20T16:16:01.969" v="2626" actId="20577"/>
          <ac:spMkLst>
            <pc:docMk/>
            <pc:sldMk cId="3975194444" sldId="293"/>
            <ac:spMk id="2" creationId="{90A1B116-7E83-4D51-82E3-036DCF097F9F}"/>
          </ac:spMkLst>
        </pc:spChg>
        <pc:spChg chg="mod">
          <ac:chgData name="Emma Berry" userId="2f501676-f483-4083-b29e-a8f9a18288af" providerId="ADAL" clId="{E9A7880D-2C58-47B1-ABC8-07EFE96EB286}" dt="2018-12-06T13:29:23.142" v="36208" actId="20577"/>
          <ac:spMkLst>
            <pc:docMk/>
            <pc:sldMk cId="3975194444" sldId="293"/>
            <ac:spMk id="3" creationId="{3DF0C0D5-4828-45C1-A7A7-7C98FD98A953}"/>
          </ac:spMkLst>
        </pc:spChg>
        <pc:spChg chg="add mod">
          <ac:chgData name="Emma Berry" userId="2f501676-f483-4083-b29e-a8f9a18288af" providerId="ADAL" clId="{E9A7880D-2C58-47B1-ABC8-07EFE96EB286}" dt="2018-11-22T10:34:00.188" v="11211" actId="1076"/>
          <ac:spMkLst>
            <pc:docMk/>
            <pc:sldMk cId="3975194444" sldId="293"/>
            <ac:spMk id="4" creationId="{A9F30468-4154-4620-BC90-8D8CA7C4D0E3}"/>
          </ac:spMkLst>
        </pc:spChg>
        <pc:spChg chg="add del mod">
          <ac:chgData name="Emma Berry" userId="2f501676-f483-4083-b29e-a8f9a18288af" providerId="ADAL" clId="{E9A7880D-2C58-47B1-ABC8-07EFE96EB286}" dt="2018-11-22T09:49:00.303" v="10048" actId="478"/>
          <ac:spMkLst>
            <pc:docMk/>
            <pc:sldMk cId="3975194444" sldId="293"/>
            <ac:spMk id="5" creationId="{2C69B3D0-55B2-481F-ACBB-0CDA93A1E4E2}"/>
          </ac:spMkLst>
        </pc:spChg>
        <pc:spChg chg="add mod">
          <ac:chgData name="Emma Berry" userId="2f501676-f483-4083-b29e-a8f9a18288af" providerId="ADAL" clId="{E9A7880D-2C58-47B1-ABC8-07EFE96EB286}" dt="2018-11-22T10:38:49.453" v="11605" actId="20577"/>
          <ac:spMkLst>
            <pc:docMk/>
            <pc:sldMk cId="3975194444" sldId="293"/>
            <ac:spMk id="7" creationId="{3FA19306-5BED-448C-B3F3-B5A5C6D2F22C}"/>
          </ac:spMkLst>
        </pc:spChg>
        <pc:picChg chg="add mod ord modCrop">
          <ac:chgData name="Emma Berry" userId="2f501676-f483-4083-b29e-a8f9a18288af" providerId="ADAL" clId="{E9A7880D-2C58-47B1-ABC8-07EFE96EB286}" dt="2018-12-06T10:57:39.285" v="36007" actId="18131"/>
          <ac:picMkLst>
            <pc:docMk/>
            <pc:sldMk cId="3975194444" sldId="293"/>
            <ac:picMk id="1026" creationId="{7916039D-8C56-42AB-AFD3-772BFB9056B5}"/>
          </ac:picMkLst>
        </pc:picChg>
      </pc:sldChg>
      <pc:sldChg chg="addSp delSp modSp add ord setBg addCm delCm modCm">
        <pc:chgData name="Emma Berry" userId="2f501676-f483-4083-b29e-a8f9a18288af" providerId="ADAL" clId="{E9A7880D-2C58-47B1-ABC8-07EFE96EB286}" dt="2018-11-26T16:16:03.635" v="22427" actId="167"/>
        <pc:sldMkLst>
          <pc:docMk/>
          <pc:sldMk cId="872028725" sldId="295"/>
        </pc:sldMkLst>
        <pc:spChg chg="mod">
          <ac:chgData name="Emma Berry" userId="2f501676-f483-4083-b29e-a8f9a18288af" providerId="ADAL" clId="{E9A7880D-2C58-47B1-ABC8-07EFE96EB286}" dt="2018-11-21T13:31:11.059" v="5543" actId="20577"/>
          <ac:spMkLst>
            <pc:docMk/>
            <pc:sldMk cId="872028725" sldId="295"/>
            <ac:spMk id="2" creationId="{CE3B1233-B917-46AF-A0D3-1032DAC6D760}"/>
          </ac:spMkLst>
        </pc:spChg>
        <pc:spChg chg="mod">
          <ac:chgData name="Emma Berry" userId="2f501676-f483-4083-b29e-a8f9a18288af" providerId="ADAL" clId="{E9A7880D-2C58-47B1-ABC8-07EFE96EB286}" dt="2018-11-21T16:01:10.490" v="6687" actId="6549"/>
          <ac:spMkLst>
            <pc:docMk/>
            <pc:sldMk cId="872028725" sldId="295"/>
            <ac:spMk id="3" creationId="{EBB7CBFC-871F-4CBE-8E73-342DD8D2747B}"/>
          </ac:spMkLst>
        </pc:spChg>
        <pc:spChg chg="add mod">
          <ac:chgData name="Emma Berry" userId="2f501676-f483-4083-b29e-a8f9a18288af" providerId="ADAL" clId="{E9A7880D-2C58-47B1-ABC8-07EFE96EB286}" dt="2018-11-21T13:15:26.824" v="4639" actId="1076"/>
          <ac:spMkLst>
            <pc:docMk/>
            <pc:sldMk cId="872028725" sldId="295"/>
            <ac:spMk id="5" creationId="{B6317828-C5EB-4399-AD43-5C9404AB9F85}"/>
          </ac:spMkLst>
        </pc:spChg>
        <pc:spChg chg="add mod">
          <ac:chgData name="Emma Berry" userId="2f501676-f483-4083-b29e-a8f9a18288af" providerId="ADAL" clId="{E9A7880D-2C58-47B1-ABC8-07EFE96EB286}" dt="2018-11-20T16:42:56.430" v="3070" actId="164"/>
          <ac:spMkLst>
            <pc:docMk/>
            <pc:sldMk cId="872028725" sldId="295"/>
            <ac:spMk id="6" creationId="{897DA782-8B22-4413-97F6-80282563369B}"/>
          </ac:spMkLst>
        </pc:spChg>
        <pc:spChg chg="add mod">
          <ac:chgData name="Emma Berry" userId="2f501676-f483-4083-b29e-a8f9a18288af" providerId="ADAL" clId="{E9A7880D-2C58-47B1-ABC8-07EFE96EB286}" dt="2018-11-21T16:30:59.520" v="8311" actId="20577"/>
          <ac:spMkLst>
            <pc:docMk/>
            <pc:sldMk cId="872028725" sldId="295"/>
            <ac:spMk id="7" creationId="{858EFC83-2D82-4E1F-894D-7CAA0620D685}"/>
          </ac:spMkLst>
        </pc:spChg>
        <pc:spChg chg="add del mod">
          <ac:chgData name="Emma Berry" userId="2f501676-f483-4083-b29e-a8f9a18288af" providerId="ADAL" clId="{E9A7880D-2C58-47B1-ABC8-07EFE96EB286}" dt="2018-11-21T16:14:54.873" v="7531" actId="478"/>
          <ac:spMkLst>
            <pc:docMk/>
            <pc:sldMk cId="872028725" sldId="295"/>
            <ac:spMk id="10" creationId="{9C98FD1E-32E8-4406-86E1-A7D88B9890D7}"/>
          </ac:spMkLst>
        </pc:spChg>
        <pc:grpChg chg="add del mod ord">
          <ac:chgData name="Emma Berry" userId="2f501676-f483-4083-b29e-a8f9a18288af" providerId="ADAL" clId="{E9A7880D-2C58-47B1-ABC8-07EFE96EB286}" dt="2018-11-21T13:23:02.211" v="5045" actId="20577"/>
          <ac:grpSpMkLst>
            <pc:docMk/>
            <pc:sldMk cId="872028725" sldId="295"/>
            <ac:grpSpMk id="9" creationId="{83D32DDA-5680-4285-B7C1-541125CEECDB}"/>
          </ac:grpSpMkLst>
        </pc:grpChg>
        <pc:picChg chg="add mod">
          <ac:chgData name="Emma Berry" userId="2f501676-f483-4083-b29e-a8f9a18288af" providerId="ADAL" clId="{E9A7880D-2C58-47B1-ABC8-07EFE96EB286}" dt="2018-11-20T16:42:56.430" v="3070" actId="164"/>
          <ac:picMkLst>
            <pc:docMk/>
            <pc:sldMk cId="872028725" sldId="295"/>
            <ac:picMk id="4" creationId="{8DF33247-C5C8-4C62-9981-FA015150C700}"/>
          </ac:picMkLst>
        </pc:picChg>
        <pc:picChg chg="add mod ord modCrop">
          <ac:chgData name="Emma Berry" userId="2f501676-f483-4083-b29e-a8f9a18288af" providerId="ADAL" clId="{E9A7880D-2C58-47B1-ABC8-07EFE96EB286}" dt="2018-11-26T16:16:03.635" v="22427" actId="167"/>
          <ac:picMkLst>
            <pc:docMk/>
            <pc:sldMk cId="872028725" sldId="295"/>
            <ac:picMk id="11" creationId="{E12F2296-4CE6-425E-9C0D-59C214593642}"/>
          </ac:picMkLst>
        </pc:picChg>
        <pc:cxnChg chg="add mod">
          <ac:chgData name="Emma Berry" userId="2f501676-f483-4083-b29e-a8f9a18288af" providerId="ADAL" clId="{E9A7880D-2C58-47B1-ABC8-07EFE96EB286}" dt="2018-11-20T16:42:56.430" v="3070" actId="164"/>
          <ac:cxnSpMkLst>
            <pc:docMk/>
            <pc:sldMk cId="872028725" sldId="295"/>
            <ac:cxnSpMk id="8" creationId="{62A206E8-27E0-4005-BF8A-84B2EF2D0BC4}"/>
          </ac:cxnSpMkLst>
        </pc:cxnChg>
      </pc:sldChg>
      <pc:sldChg chg="addSp delSp modSp add addCm delCm modCm">
        <pc:chgData name="Emma Berry" userId="2f501676-f483-4083-b29e-a8f9a18288af" providerId="ADAL" clId="{E9A7880D-2C58-47B1-ABC8-07EFE96EB286}" dt="2018-12-06T10:56:34.039" v="36002" actId="20577"/>
        <pc:sldMkLst>
          <pc:docMk/>
          <pc:sldMk cId="4176147837" sldId="296"/>
        </pc:sldMkLst>
        <pc:spChg chg="mod">
          <ac:chgData name="Emma Berry" userId="2f501676-f483-4083-b29e-a8f9a18288af" providerId="ADAL" clId="{E9A7880D-2C58-47B1-ABC8-07EFE96EB286}" dt="2018-11-21T13:31:19.920" v="5576" actId="20577"/>
          <ac:spMkLst>
            <pc:docMk/>
            <pc:sldMk cId="4176147837" sldId="296"/>
            <ac:spMk id="2" creationId="{8203D88A-D9BF-44E2-A8E9-CCBE5C689076}"/>
          </ac:spMkLst>
        </pc:spChg>
        <pc:spChg chg="mod">
          <ac:chgData name="Emma Berry" userId="2f501676-f483-4083-b29e-a8f9a18288af" providerId="ADAL" clId="{E9A7880D-2C58-47B1-ABC8-07EFE96EB286}" dt="2018-11-21T16:06:40.621" v="6910" actId="1076"/>
          <ac:spMkLst>
            <pc:docMk/>
            <pc:sldMk cId="4176147837" sldId="296"/>
            <ac:spMk id="3" creationId="{C5380255-DBBE-486A-9D7B-7424B3BD1014}"/>
          </ac:spMkLst>
        </pc:spChg>
        <pc:spChg chg="add del">
          <ac:chgData name="Emma Berry" userId="2f501676-f483-4083-b29e-a8f9a18288af" providerId="ADAL" clId="{E9A7880D-2C58-47B1-ABC8-07EFE96EB286}" dt="2018-11-21T13:22:37.715" v="5038" actId="1076"/>
          <ac:spMkLst>
            <pc:docMk/>
            <pc:sldMk cId="4176147837" sldId="296"/>
            <ac:spMk id="4" creationId="{90B4B15F-FFB3-4619-A332-DBDB20C8C481}"/>
          </ac:spMkLst>
        </pc:spChg>
        <pc:spChg chg="add del mod">
          <ac:chgData name="Emma Berry" userId="2f501676-f483-4083-b29e-a8f9a18288af" providerId="ADAL" clId="{E9A7880D-2C58-47B1-ABC8-07EFE96EB286}" dt="2018-11-21T13:38:05.207" v="6116" actId="1076"/>
          <ac:spMkLst>
            <pc:docMk/>
            <pc:sldMk cId="4176147837" sldId="296"/>
            <ac:spMk id="9" creationId="{FD76F63F-3029-4823-ABA8-6FA4E8EE5A1F}"/>
          </ac:spMkLst>
        </pc:spChg>
        <pc:grpChg chg="add mod ord">
          <ac:chgData name="Emma Berry" userId="2f501676-f483-4083-b29e-a8f9a18288af" providerId="ADAL" clId="{E9A7880D-2C58-47B1-ABC8-07EFE96EB286}" dt="2018-11-21T16:01:54.306" v="6714" actId="167"/>
          <ac:grpSpMkLst>
            <pc:docMk/>
            <pc:sldMk cId="4176147837" sldId="296"/>
            <ac:grpSpMk id="5" creationId="{68372DEF-38FE-4419-896D-44144DA7B7B3}"/>
          </ac:grpSpMkLst>
        </pc:grpChg>
      </pc:sldChg>
      <pc:sldChg chg="addSp delSp modSp add">
        <pc:chgData name="Emma Berry" userId="2f501676-f483-4083-b29e-a8f9a18288af" providerId="ADAL" clId="{E9A7880D-2C58-47B1-ABC8-07EFE96EB286}" dt="2018-11-29T11:55:45.538" v="35650" actId="1076"/>
        <pc:sldMkLst>
          <pc:docMk/>
          <pc:sldMk cId="3886730280" sldId="297"/>
        </pc:sldMkLst>
        <pc:spChg chg="del">
          <ac:chgData name="Emma Berry" userId="2f501676-f483-4083-b29e-a8f9a18288af" providerId="ADAL" clId="{E9A7880D-2C58-47B1-ABC8-07EFE96EB286}" dt="2018-11-21T13:36:32.659" v="5834" actId="20577"/>
          <ac:spMkLst>
            <pc:docMk/>
            <pc:sldMk cId="3886730280" sldId="297"/>
            <ac:spMk id="2" creationId="{FD80CCBE-E996-41AC-A3C5-14A886C8613C}"/>
          </ac:spMkLst>
        </pc:spChg>
        <pc:spChg chg="del">
          <ac:chgData name="Emma Berry" userId="2f501676-f483-4083-b29e-a8f9a18288af" providerId="ADAL" clId="{E9A7880D-2C58-47B1-ABC8-07EFE96EB286}" dt="2018-11-21T13:36:32.659" v="5834" actId="20577"/>
          <ac:spMkLst>
            <pc:docMk/>
            <pc:sldMk cId="3886730280" sldId="297"/>
            <ac:spMk id="3" creationId="{2BE504C1-D87A-4F84-B169-04042A8B4568}"/>
          </ac:spMkLst>
        </pc:spChg>
        <pc:spChg chg="add mod">
          <ac:chgData name="Emma Berry" userId="2f501676-f483-4083-b29e-a8f9a18288af" providerId="ADAL" clId="{E9A7880D-2C58-47B1-ABC8-07EFE96EB286}" dt="2018-11-21T13:37:57.311" v="6115" actId="20577"/>
          <ac:spMkLst>
            <pc:docMk/>
            <pc:sldMk cId="3886730280" sldId="297"/>
            <ac:spMk id="4" creationId="{E1356D3E-88CD-4508-9BC7-98573401F4D3}"/>
          </ac:spMkLst>
        </pc:spChg>
        <pc:spChg chg="add mod">
          <ac:chgData name="Emma Berry" userId="2f501676-f483-4083-b29e-a8f9a18288af" providerId="ADAL" clId="{E9A7880D-2C58-47B1-ABC8-07EFE96EB286}" dt="2018-11-21T16:02:54.091" v="6778" actId="20577"/>
          <ac:spMkLst>
            <pc:docMk/>
            <pc:sldMk cId="3886730280" sldId="297"/>
            <ac:spMk id="5" creationId="{7271B645-627F-413D-8788-17E8AB5A8A27}"/>
          </ac:spMkLst>
        </pc:spChg>
        <pc:spChg chg="add mod">
          <ac:chgData name="Emma Berry" userId="2f501676-f483-4083-b29e-a8f9a18288af" providerId="ADAL" clId="{E9A7880D-2C58-47B1-ABC8-07EFE96EB286}" dt="2018-11-21T13:51:08.790" v="6417" actId="1076"/>
          <ac:spMkLst>
            <pc:docMk/>
            <pc:sldMk cId="3886730280" sldId="297"/>
            <ac:spMk id="6" creationId="{AB0889E0-80B3-42D0-B8B0-264811706E95}"/>
          </ac:spMkLst>
        </pc:spChg>
        <pc:spChg chg="add mod">
          <ac:chgData name="Emma Berry" userId="2f501676-f483-4083-b29e-a8f9a18288af" providerId="ADAL" clId="{E9A7880D-2C58-47B1-ABC8-07EFE96EB286}" dt="2018-11-29T11:55:45.538" v="35650" actId="1076"/>
          <ac:spMkLst>
            <pc:docMk/>
            <pc:sldMk cId="3886730280" sldId="297"/>
            <ac:spMk id="7" creationId="{AD0903F3-E352-4920-A97C-8C0DF84FD228}"/>
          </ac:spMkLst>
        </pc:spChg>
        <pc:spChg chg="add del mod">
          <ac:chgData name="Emma Berry" userId="2f501676-f483-4083-b29e-a8f9a18288af" providerId="ADAL" clId="{E9A7880D-2C58-47B1-ABC8-07EFE96EB286}" dt="2018-11-21T16:10:11.162" v="7195" actId="478"/>
          <ac:spMkLst>
            <pc:docMk/>
            <pc:sldMk cId="3886730280" sldId="297"/>
            <ac:spMk id="8" creationId="{E9E2D2F2-4E35-4D7C-9E99-BE08190D972D}"/>
          </ac:spMkLst>
        </pc:spChg>
        <pc:spChg chg="add mod">
          <ac:chgData name="Emma Berry" userId="2f501676-f483-4083-b29e-a8f9a18288af" providerId="ADAL" clId="{E9A7880D-2C58-47B1-ABC8-07EFE96EB286}" dt="2018-11-21T13:51:59.455" v="6482" actId="20577"/>
          <ac:spMkLst>
            <pc:docMk/>
            <pc:sldMk cId="3886730280" sldId="297"/>
            <ac:spMk id="9" creationId="{196B923E-B011-401A-82B9-6890545E54B2}"/>
          </ac:spMkLst>
        </pc:spChg>
        <pc:graphicFrameChg chg="add mod modGraphic">
          <ac:chgData name="Emma Berry" userId="2f501676-f483-4083-b29e-a8f9a18288af" providerId="ADAL" clId="{E9A7880D-2C58-47B1-ABC8-07EFE96EB286}" dt="2018-11-29T11:55:45.538" v="35650" actId="1076"/>
          <ac:graphicFrameMkLst>
            <pc:docMk/>
            <pc:sldMk cId="3886730280" sldId="297"/>
            <ac:graphicFrameMk id="10" creationId="{21824D18-4FD2-4E3F-91AC-BB3C3AE1DEA8}"/>
          </ac:graphicFrameMkLst>
        </pc:graphicFrameChg>
      </pc:sldChg>
      <pc:sldChg chg="addSp delSp modSp add">
        <pc:chgData name="Emma Berry" userId="2f501676-f483-4083-b29e-a8f9a18288af" providerId="ADAL" clId="{E9A7880D-2C58-47B1-ABC8-07EFE96EB286}" dt="2018-11-23T10:24:05.752" v="13805" actId="313"/>
        <pc:sldMkLst>
          <pc:docMk/>
          <pc:sldMk cId="2854500472" sldId="298"/>
        </pc:sldMkLst>
        <pc:spChg chg="mod">
          <ac:chgData name="Emma Berry" userId="2f501676-f483-4083-b29e-a8f9a18288af" providerId="ADAL" clId="{E9A7880D-2C58-47B1-ABC8-07EFE96EB286}" dt="2018-11-22T10:14:33.279" v="10477" actId="20577"/>
          <ac:spMkLst>
            <pc:docMk/>
            <pc:sldMk cId="2854500472" sldId="298"/>
            <ac:spMk id="2" creationId="{46562FC9-40CA-441A-9733-CE5102090B15}"/>
          </ac:spMkLst>
        </pc:spChg>
        <pc:spChg chg="mod">
          <ac:chgData name="Emma Berry" userId="2f501676-f483-4083-b29e-a8f9a18288af" providerId="ADAL" clId="{E9A7880D-2C58-47B1-ABC8-07EFE96EB286}" dt="2018-11-22T10:12:57.138" v="10432" actId="20577"/>
          <ac:spMkLst>
            <pc:docMk/>
            <pc:sldMk cId="2854500472" sldId="298"/>
            <ac:spMk id="3" creationId="{2048C743-FCE3-451C-B95A-3FACBD0BA4D6}"/>
          </ac:spMkLst>
        </pc:spChg>
        <pc:spChg chg="add mod">
          <ac:chgData name="Emma Berry" userId="2f501676-f483-4083-b29e-a8f9a18288af" providerId="ADAL" clId="{E9A7880D-2C58-47B1-ABC8-07EFE96EB286}" dt="2018-11-23T10:09:02.548" v="13065" actId="1076"/>
          <ac:spMkLst>
            <pc:docMk/>
            <pc:sldMk cId="2854500472" sldId="298"/>
            <ac:spMk id="4" creationId="{073BA879-9792-4D5A-B39B-D255C136D8F7}"/>
          </ac:spMkLst>
        </pc:spChg>
        <pc:spChg chg="add del mod">
          <ac:chgData name="Emma Berry" userId="2f501676-f483-4083-b29e-a8f9a18288af" providerId="ADAL" clId="{E9A7880D-2C58-47B1-ABC8-07EFE96EB286}" dt="2018-11-22T10:05:57.120" v="10219" actId="20577"/>
          <ac:spMkLst>
            <pc:docMk/>
            <pc:sldMk cId="2854500472" sldId="298"/>
            <ac:spMk id="5" creationId="{7DDE2113-AB4B-4842-9711-B9B0098AFF58}"/>
          </ac:spMkLst>
        </pc:spChg>
        <pc:spChg chg="add del">
          <ac:chgData name="Emma Berry" userId="2f501676-f483-4083-b29e-a8f9a18288af" providerId="ADAL" clId="{E9A7880D-2C58-47B1-ABC8-07EFE96EB286}" dt="2018-11-21T16:43:15.079" v="9019" actId="1076"/>
          <ac:spMkLst>
            <pc:docMk/>
            <pc:sldMk cId="2854500472" sldId="298"/>
            <ac:spMk id="5" creationId="{DADED624-A48F-478D-AF62-A6A699357F57}"/>
          </ac:spMkLst>
        </pc:spChg>
        <pc:spChg chg="add mod">
          <ac:chgData name="Emma Berry" userId="2f501676-f483-4083-b29e-a8f9a18288af" providerId="ADAL" clId="{E9A7880D-2C58-47B1-ABC8-07EFE96EB286}" dt="2018-11-23T10:24:05.752" v="13805" actId="313"/>
          <ac:spMkLst>
            <pc:docMk/>
            <pc:sldMk cId="2854500472" sldId="298"/>
            <ac:spMk id="6" creationId="{8A2E7FF2-CB70-4716-ADC1-F8D2275F79D8}"/>
          </ac:spMkLst>
        </pc:spChg>
        <pc:spChg chg="add mod">
          <ac:chgData name="Emma Berry" userId="2f501676-f483-4083-b29e-a8f9a18288af" providerId="ADAL" clId="{E9A7880D-2C58-47B1-ABC8-07EFE96EB286}" dt="2018-11-23T10:11:08.135" v="13262" actId="20577"/>
          <ac:spMkLst>
            <pc:docMk/>
            <pc:sldMk cId="2854500472" sldId="298"/>
            <ac:spMk id="9" creationId="{2C73D5DD-3F06-442D-9771-B8991E03342D}"/>
          </ac:spMkLst>
        </pc:spChg>
        <pc:picChg chg="add mod ord modCrop">
          <ac:chgData name="Emma Berry" userId="2f501676-f483-4083-b29e-a8f9a18288af" providerId="ADAL" clId="{E9A7880D-2C58-47B1-ABC8-07EFE96EB286}" dt="2018-11-22T09:58:27.037" v="10137" actId="1076"/>
          <ac:picMkLst>
            <pc:docMk/>
            <pc:sldMk cId="2854500472" sldId="298"/>
            <ac:picMk id="10" creationId="{6B787A84-5F87-4126-9540-6B5941E2EC27}"/>
          </ac:picMkLst>
        </pc:picChg>
        <pc:picChg chg="add mod ord modCrop">
          <ac:chgData name="Emma Berry" userId="2f501676-f483-4083-b29e-a8f9a18288af" providerId="ADAL" clId="{E9A7880D-2C58-47B1-ABC8-07EFE96EB286}" dt="2018-11-21T18:59:52.080" v="9989" actId="167"/>
          <ac:picMkLst>
            <pc:docMk/>
            <pc:sldMk cId="2854500472" sldId="298"/>
            <ac:picMk id="2050" creationId="{98695421-F0E6-4AEB-BF7D-D961A457F653}"/>
          </ac:picMkLst>
        </pc:picChg>
        <pc:picChg chg="add del">
          <ac:chgData name="Emma Berry" userId="2f501676-f483-4083-b29e-a8f9a18288af" providerId="ADAL" clId="{E9A7880D-2C58-47B1-ABC8-07EFE96EB286}" dt="2018-11-21T18:53:08.169" v="9834" actId="1076"/>
          <ac:picMkLst>
            <pc:docMk/>
            <pc:sldMk cId="2854500472" sldId="298"/>
            <ac:picMk id="2052" creationId="{9D3F261F-57F3-42A1-9ACD-B21211987C52}"/>
          </ac:picMkLst>
        </pc:picChg>
        <pc:picChg chg="add del">
          <ac:chgData name="Emma Berry" userId="2f501676-f483-4083-b29e-a8f9a18288af" providerId="ADAL" clId="{E9A7880D-2C58-47B1-ABC8-07EFE96EB286}" dt="2018-11-21T18:53:11.167" v="9836" actId="1076"/>
          <ac:picMkLst>
            <pc:docMk/>
            <pc:sldMk cId="2854500472" sldId="298"/>
            <ac:picMk id="2054" creationId="{5A551867-C0F8-4B01-931C-76CFDE5A12F4}"/>
          </ac:picMkLst>
        </pc:picChg>
        <pc:picChg chg="add del mod ord">
          <ac:chgData name="Emma Berry" userId="2f501676-f483-4083-b29e-a8f9a18288af" providerId="ADAL" clId="{E9A7880D-2C58-47B1-ABC8-07EFE96EB286}" dt="2018-11-21T19:00:06.045" v="9992" actId="478"/>
          <ac:picMkLst>
            <pc:docMk/>
            <pc:sldMk cId="2854500472" sldId="298"/>
            <ac:picMk id="2056" creationId="{2740B958-D71A-4F56-9257-AD3BB9AF895D}"/>
          </ac:picMkLst>
        </pc:picChg>
        <pc:picChg chg="add mod">
          <ac:chgData name="Emma Berry" userId="2f501676-f483-4083-b29e-a8f9a18288af" providerId="ADAL" clId="{E9A7880D-2C58-47B1-ABC8-07EFE96EB286}" dt="2018-11-22T09:46:56.667" v="9997" actId="14100"/>
          <ac:picMkLst>
            <pc:docMk/>
            <pc:sldMk cId="2854500472" sldId="298"/>
            <ac:picMk id="2058" creationId="{7EC02409-B292-4E33-A227-3095BEFDE6D4}"/>
          </ac:picMkLst>
        </pc:picChg>
      </pc:sldChg>
      <pc:sldChg chg="addSp delSp modSp add addCm modCm">
        <pc:chgData name="Emma Berry" userId="2f501676-f483-4083-b29e-a8f9a18288af" providerId="ADAL" clId="{E9A7880D-2C58-47B1-ABC8-07EFE96EB286}" dt="2018-11-23T10:37:47.909" v="14594" actId="20577"/>
        <pc:sldMkLst>
          <pc:docMk/>
          <pc:sldMk cId="2318612850" sldId="299"/>
        </pc:sldMkLst>
        <pc:spChg chg="mod">
          <ac:chgData name="Emma Berry" userId="2f501676-f483-4083-b29e-a8f9a18288af" providerId="ADAL" clId="{E9A7880D-2C58-47B1-ABC8-07EFE96EB286}" dt="2018-11-22T10:14:43.629" v="10499" actId="20577"/>
          <ac:spMkLst>
            <pc:docMk/>
            <pc:sldMk cId="2318612850" sldId="299"/>
            <ac:spMk id="2" creationId="{B0A8F67B-5138-4627-BAFC-75733C239E61}"/>
          </ac:spMkLst>
        </pc:spChg>
        <pc:spChg chg="mod">
          <ac:chgData name="Emma Berry" userId="2f501676-f483-4083-b29e-a8f9a18288af" providerId="ADAL" clId="{E9A7880D-2C58-47B1-ABC8-07EFE96EB286}" dt="2018-11-23T10:37:47.909" v="14594" actId="20577"/>
          <ac:spMkLst>
            <pc:docMk/>
            <pc:sldMk cId="2318612850" sldId="299"/>
            <ac:spMk id="3" creationId="{EAD0C935-17B2-4106-8BD4-9C59AEE3E7A7}"/>
          </ac:spMkLst>
        </pc:spChg>
        <pc:spChg chg="add del mod">
          <ac:chgData name="Emma Berry" userId="2f501676-f483-4083-b29e-a8f9a18288af" providerId="ADAL" clId="{E9A7880D-2C58-47B1-ABC8-07EFE96EB286}" dt="2018-11-22T10:25:15.659" v="11017" actId="478"/>
          <ac:spMkLst>
            <pc:docMk/>
            <pc:sldMk cId="2318612850" sldId="299"/>
            <ac:spMk id="5" creationId="{DC5E4845-EA26-4C75-A3C6-B64139521719}"/>
          </ac:spMkLst>
        </pc:spChg>
        <pc:spChg chg="add mod">
          <ac:chgData name="Emma Berry" userId="2f501676-f483-4083-b29e-a8f9a18288af" providerId="ADAL" clId="{E9A7880D-2C58-47B1-ABC8-07EFE96EB286}" dt="2018-11-22T10:13:19.909" v="10433" actId="1076"/>
          <ac:spMkLst>
            <pc:docMk/>
            <pc:sldMk cId="2318612850" sldId="299"/>
            <ac:spMk id="6" creationId="{CFCBB8BE-2F77-451A-8F59-BFF9256DFB03}"/>
          </ac:spMkLst>
        </pc:spChg>
        <pc:grpChg chg="add mod ord">
          <ac:chgData name="Emma Berry" userId="2f501676-f483-4083-b29e-a8f9a18288af" providerId="ADAL" clId="{E9A7880D-2C58-47B1-ABC8-07EFE96EB286}" dt="2018-11-22T10:33:05.370" v="11210" actId="1076"/>
          <ac:grpSpMkLst>
            <pc:docMk/>
            <pc:sldMk cId="2318612850" sldId="299"/>
            <ac:grpSpMk id="10" creationId="{04C7AB2F-D377-4F25-910A-0F9E2BB3FE24}"/>
          </ac:grpSpMkLst>
        </pc:grpChg>
        <pc:picChg chg="add mod">
          <ac:chgData name="Emma Berry" userId="2f501676-f483-4083-b29e-a8f9a18288af" providerId="ADAL" clId="{E9A7880D-2C58-47B1-ABC8-07EFE96EB286}" dt="2018-11-22T10:10:30.109" v="10273" actId="164"/>
          <ac:picMkLst>
            <pc:docMk/>
            <pc:sldMk cId="2318612850" sldId="299"/>
            <ac:picMk id="4" creationId="{175CC2D6-DFED-44F1-AAFA-A64B3D308283}"/>
          </ac:picMkLst>
        </pc:picChg>
        <pc:cxnChg chg="add mod">
          <ac:chgData name="Emma Berry" userId="2f501676-f483-4083-b29e-a8f9a18288af" providerId="ADAL" clId="{E9A7880D-2C58-47B1-ABC8-07EFE96EB286}" dt="2018-11-22T10:13:19.909" v="10433" actId="1076"/>
          <ac:cxnSpMkLst>
            <pc:docMk/>
            <pc:sldMk cId="2318612850" sldId="299"/>
            <ac:cxnSpMk id="8" creationId="{350F8610-61F5-490E-B639-12EFCF795D47}"/>
          </ac:cxnSpMkLst>
        </pc:cxnChg>
      </pc:sldChg>
      <pc:sldChg chg="addSp modSp add addCm modCm">
        <pc:chgData name="Emma Berry" userId="2f501676-f483-4083-b29e-a8f9a18288af" providerId="ADAL" clId="{E9A7880D-2C58-47B1-ABC8-07EFE96EB286}" dt="2018-12-03T12:27:48.421" v="35719" actId="20577"/>
        <pc:sldMkLst>
          <pc:docMk/>
          <pc:sldMk cId="3205682190" sldId="300"/>
        </pc:sldMkLst>
        <pc:spChg chg="mod">
          <ac:chgData name="Emma Berry" userId="2f501676-f483-4083-b29e-a8f9a18288af" providerId="ADAL" clId="{E9A7880D-2C58-47B1-ABC8-07EFE96EB286}" dt="2018-11-23T10:24:29.059" v="13850" actId="20577"/>
          <ac:spMkLst>
            <pc:docMk/>
            <pc:sldMk cId="3205682190" sldId="300"/>
            <ac:spMk id="2" creationId="{0AF0BC0D-E409-4D71-9D17-9BB16B686E42}"/>
          </ac:spMkLst>
        </pc:spChg>
        <pc:spChg chg="mod">
          <ac:chgData name="Emma Berry" userId="2f501676-f483-4083-b29e-a8f9a18288af" providerId="ADAL" clId="{E9A7880D-2C58-47B1-ABC8-07EFE96EB286}" dt="2018-12-03T12:27:48.421" v="35719" actId="20577"/>
          <ac:spMkLst>
            <pc:docMk/>
            <pc:sldMk cId="3205682190" sldId="300"/>
            <ac:spMk id="3" creationId="{AB33FAA3-FE80-41D0-A4D5-55C86C000693}"/>
          </ac:spMkLst>
        </pc:spChg>
        <pc:spChg chg="add mod">
          <ac:chgData name="Emma Berry" userId="2f501676-f483-4083-b29e-a8f9a18288af" providerId="ADAL" clId="{E9A7880D-2C58-47B1-ABC8-07EFE96EB286}" dt="2018-11-23T10:51:08.521" v="15695" actId="20577"/>
          <ac:spMkLst>
            <pc:docMk/>
            <pc:sldMk cId="3205682190" sldId="300"/>
            <ac:spMk id="4" creationId="{9193D965-1541-4F4D-9251-58934E052F0B}"/>
          </ac:spMkLst>
        </pc:spChg>
        <pc:picChg chg="add mod ord modCrop">
          <ac:chgData name="Emma Berry" userId="2f501676-f483-4083-b29e-a8f9a18288af" providerId="ADAL" clId="{E9A7880D-2C58-47B1-ABC8-07EFE96EB286}" dt="2018-11-23T10:52:10.871" v="15696" actId="14100"/>
          <ac:picMkLst>
            <pc:docMk/>
            <pc:sldMk cId="3205682190" sldId="300"/>
            <ac:picMk id="1026" creationId="{0E91E1A7-A41C-4818-9F04-E181DC0A1502}"/>
          </ac:picMkLst>
        </pc:picChg>
      </pc:sldChg>
      <pc:sldChg chg="addSp delSp modSp add">
        <pc:chgData name="Emma Berry" userId="2f501676-f483-4083-b29e-a8f9a18288af" providerId="ADAL" clId="{E9A7880D-2C58-47B1-ABC8-07EFE96EB286}" dt="2018-11-26T15:10:53.765" v="20051" actId="20577"/>
        <pc:sldMkLst>
          <pc:docMk/>
          <pc:sldMk cId="4277175701" sldId="303"/>
        </pc:sldMkLst>
        <pc:spChg chg="mod">
          <ac:chgData name="Emma Berry" userId="2f501676-f483-4083-b29e-a8f9a18288af" providerId="ADAL" clId="{E9A7880D-2C58-47B1-ABC8-07EFE96EB286}" dt="2018-11-26T09:34:36.827" v="16545" actId="20577"/>
          <ac:spMkLst>
            <pc:docMk/>
            <pc:sldMk cId="4277175701" sldId="303"/>
            <ac:spMk id="2" creationId="{859D6518-8CB1-468A-9648-BD67844301F1}"/>
          </ac:spMkLst>
        </pc:spChg>
        <pc:spChg chg="mod">
          <ac:chgData name="Emma Berry" userId="2f501676-f483-4083-b29e-a8f9a18288af" providerId="ADAL" clId="{E9A7880D-2C58-47B1-ABC8-07EFE96EB286}" dt="2018-11-26T15:08:29" v="19831" actId="20577"/>
          <ac:spMkLst>
            <pc:docMk/>
            <pc:sldMk cId="4277175701" sldId="303"/>
            <ac:spMk id="3" creationId="{13EBE4D0-97E6-4D49-9CA6-DA7DA8093D7F}"/>
          </ac:spMkLst>
        </pc:spChg>
        <pc:spChg chg="add mod">
          <ac:chgData name="Emma Berry" userId="2f501676-f483-4083-b29e-a8f9a18288af" providerId="ADAL" clId="{E9A7880D-2C58-47B1-ABC8-07EFE96EB286}" dt="2018-11-26T15:10:53.765" v="20051" actId="20577"/>
          <ac:spMkLst>
            <pc:docMk/>
            <pc:sldMk cId="4277175701" sldId="303"/>
            <ac:spMk id="4" creationId="{D94D73C8-C976-4E19-8791-EEE3F10CF91D}"/>
          </ac:spMkLst>
        </pc:spChg>
        <pc:picChg chg="add del mod modCrop">
          <ac:chgData name="Emma Berry" userId="2f501676-f483-4083-b29e-a8f9a18288af" providerId="ADAL" clId="{E9A7880D-2C58-47B1-ABC8-07EFE96EB286}" dt="2018-11-26T09:34:03.847" v="16518" actId="478"/>
          <ac:picMkLst>
            <pc:docMk/>
            <pc:sldMk cId="4277175701" sldId="303"/>
            <ac:picMk id="1026" creationId="{BB6B2542-0376-4A40-AD73-6DBCE7C36E40}"/>
          </ac:picMkLst>
        </pc:picChg>
        <pc:picChg chg="add mod ord modCrop">
          <ac:chgData name="Emma Berry" userId="2f501676-f483-4083-b29e-a8f9a18288af" providerId="ADAL" clId="{E9A7880D-2C58-47B1-ABC8-07EFE96EB286}" dt="2018-11-26T09:36:09.677" v="16583" actId="1076"/>
          <ac:picMkLst>
            <pc:docMk/>
            <pc:sldMk cId="4277175701" sldId="303"/>
            <ac:picMk id="1028" creationId="{866BBEA8-6ADC-4F1E-BDD6-CE9C239D71B3}"/>
          </ac:picMkLst>
        </pc:picChg>
      </pc:sldChg>
      <pc:sldChg chg="addSp delSp modSp add ord">
        <pc:chgData name="Emma Berry" userId="2f501676-f483-4083-b29e-a8f9a18288af" providerId="ADAL" clId="{E9A7880D-2C58-47B1-ABC8-07EFE96EB286}" dt="2018-11-26T16:05:08.330" v="22092" actId="732"/>
        <pc:sldMkLst>
          <pc:docMk/>
          <pc:sldMk cId="2243097483" sldId="304"/>
        </pc:sldMkLst>
        <pc:spChg chg="mod">
          <ac:chgData name="Emma Berry" userId="2f501676-f483-4083-b29e-a8f9a18288af" providerId="ADAL" clId="{E9A7880D-2C58-47B1-ABC8-07EFE96EB286}" dt="2018-11-26T09:52:15.191" v="17701" actId="20577"/>
          <ac:spMkLst>
            <pc:docMk/>
            <pc:sldMk cId="2243097483" sldId="304"/>
            <ac:spMk id="2" creationId="{E0A3B09C-F5C7-4751-A238-2DD08B7B88A6}"/>
          </ac:spMkLst>
        </pc:spChg>
        <pc:spChg chg="mod">
          <ac:chgData name="Emma Berry" userId="2f501676-f483-4083-b29e-a8f9a18288af" providerId="ADAL" clId="{E9A7880D-2C58-47B1-ABC8-07EFE96EB286}" dt="2018-11-26T15:23:00.663" v="20867" actId="20577"/>
          <ac:spMkLst>
            <pc:docMk/>
            <pc:sldMk cId="2243097483" sldId="304"/>
            <ac:spMk id="3" creationId="{5178D036-AC39-49DE-AE56-236ABD58978E}"/>
          </ac:spMkLst>
        </pc:spChg>
        <pc:spChg chg="add mod">
          <ac:chgData name="Emma Berry" userId="2f501676-f483-4083-b29e-a8f9a18288af" providerId="ADAL" clId="{E9A7880D-2C58-47B1-ABC8-07EFE96EB286}" dt="2018-11-26T15:30:14.445" v="20915" actId="14100"/>
          <ac:spMkLst>
            <pc:docMk/>
            <pc:sldMk cId="2243097483" sldId="304"/>
            <ac:spMk id="4" creationId="{68C5D5B3-58F9-417E-B877-237316446656}"/>
          </ac:spMkLst>
        </pc:spChg>
        <pc:picChg chg="add">
          <ac:chgData name="Emma Berry" userId="2f501676-f483-4083-b29e-a8f9a18288af" providerId="ADAL" clId="{E9A7880D-2C58-47B1-ABC8-07EFE96EB286}" dt="2018-11-26T15:29:04.379" v="20892" actId="732"/>
          <ac:picMkLst>
            <pc:docMk/>
            <pc:sldMk cId="2243097483" sldId="304"/>
            <ac:picMk id="6" creationId="{E0EF34AA-6154-4E80-8D13-C4AEC9DA3E0C}"/>
          </ac:picMkLst>
        </pc:picChg>
        <pc:picChg chg="add del">
          <ac:chgData name="Emma Berry" userId="2f501676-f483-4083-b29e-a8f9a18288af" providerId="ADAL" clId="{E9A7880D-2C58-47B1-ABC8-07EFE96EB286}" dt="2018-11-26T15:31:59.606" v="20918" actId="732"/>
          <ac:picMkLst>
            <pc:docMk/>
            <pc:sldMk cId="2243097483" sldId="304"/>
            <ac:picMk id="7" creationId="{ED6C7F91-3D93-475C-8B65-D0C698FC32B0}"/>
          </ac:picMkLst>
        </pc:picChg>
        <pc:picChg chg="add mod ord modCrop">
          <ac:chgData name="Emma Berry" userId="2f501676-f483-4083-b29e-a8f9a18288af" providerId="ADAL" clId="{E9A7880D-2C58-47B1-ABC8-07EFE96EB286}" dt="2018-11-26T16:05:08.330" v="22092" actId="732"/>
          <ac:picMkLst>
            <pc:docMk/>
            <pc:sldMk cId="2243097483" sldId="304"/>
            <ac:picMk id="5122" creationId="{BBC79A66-E015-4942-804E-540041BE17CF}"/>
          </ac:picMkLst>
        </pc:picChg>
      </pc:sldChg>
      <pc:sldChg chg="addSp delSp modSp add ord">
        <pc:chgData name="Emma Berry" userId="2f501676-f483-4083-b29e-a8f9a18288af" providerId="ADAL" clId="{E9A7880D-2C58-47B1-ABC8-07EFE96EB286}" dt="2018-11-26T15:25:01.397" v="20881" actId="20577"/>
        <pc:sldMkLst>
          <pc:docMk/>
          <pc:sldMk cId="2833781081" sldId="305"/>
        </pc:sldMkLst>
        <pc:spChg chg="mod">
          <ac:chgData name="Emma Berry" userId="2f501676-f483-4083-b29e-a8f9a18288af" providerId="ADAL" clId="{E9A7880D-2C58-47B1-ABC8-07EFE96EB286}" dt="2018-11-26T09:52:24.921" v="17724" actId="20577"/>
          <ac:spMkLst>
            <pc:docMk/>
            <pc:sldMk cId="2833781081" sldId="305"/>
            <ac:spMk id="2" creationId="{5034E091-C4B5-4912-BB26-2B69B08F1BDB}"/>
          </ac:spMkLst>
        </pc:spChg>
        <pc:spChg chg="mod">
          <ac:chgData name="Emma Berry" userId="2f501676-f483-4083-b29e-a8f9a18288af" providerId="ADAL" clId="{E9A7880D-2C58-47B1-ABC8-07EFE96EB286}" dt="2018-11-26T15:12:21.209" v="20261" actId="20577"/>
          <ac:spMkLst>
            <pc:docMk/>
            <pc:sldMk cId="2833781081" sldId="305"/>
            <ac:spMk id="3" creationId="{4126628E-E453-46C1-97B0-5CC685BD883A}"/>
          </ac:spMkLst>
        </pc:spChg>
        <pc:spChg chg="add del">
          <ac:chgData name="Emma Berry" userId="2f501676-f483-4083-b29e-a8f9a18288af" providerId="ADAL" clId="{E9A7880D-2C58-47B1-ABC8-07EFE96EB286}" dt="2018-11-26T14:41:32.889" v="18889" actId="478"/>
          <ac:spMkLst>
            <pc:docMk/>
            <pc:sldMk cId="2833781081" sldId="305"/>
            <ac:spMk id="4" creationId="{1123030F-2A81-45B5-9294-191EB77ED3F8}"/>
          </ac:spMkLst>
        </pc:spChg>
        <pc:spChg chg="add mod">
          <ac:chgData name="Emma Berry" userId="2f501676-f483-4083-b29e-a8f9a18288af" providerId="ADAL" clId="{E9A7880D-2C58-47B1-ABC8-07EFE96EB286}" dt="2018-11-26T15:25:01.397" v="20881" actId="20577"/>
          <ac:spMkLst>
            <pc:docMk/>
            <pc:sldMk cId="2833781081" sldId="305"/>
            <ac:spMk id="5" creationId="{B5E39AFA-7BA9-4D87-9EAE-8CCAC7D40D3E}"/>
          </ac:spMkLst>
        </pc:spChg>
        <pc:picChg chg="add">
          <ac:chgData name="Emma Berry" userId="2f501676-f483-4083-b29e-a8f9a18288af" providerId="ADAL" clId="{E9A7880D-2C58-47B1-ABC8-07EFE96EB286}" dt="2018-11-26T14:46:01.962" v="18960" actId="20577"/>
          <ac:picMkLst>
            <pc:docMk/>
            <pc:sldMk cId="2833781081" sldId="305"/>
            <ac:picMk id="8" creationId="{58E88D41-9E6D-4EFD-B0CD-D4380EC2075B}"/>
          </ac:picMkLst>
        </pc:picChg>
        <pc:picChg chg="add del mod ord modCrop">
          <ac:chgData name="Emma Berry" userId="2f501676-f483-4083-b29e-a8f9a18288af" providerId="ADAL" clId="{E9A7880D-2C58-47B1-ABC8-07EFE96EB286}" dt="2018-11-26T14:42:57.383" v="18898" actId="478"/>
          <ac:picMkLst>
            <pc:docMk/>
            <pc:sldMk cId="2833781081" sldId="305"/>
            <ac:picMk id="3076" creationId="{550EDE44-BF14-49C5-81F1-63849D5BB3AE}"/>
          </ac:picMkLst>
        </pc:picChg>
        <pc:picChg chg="add del">
          <ac:chgData name="Emma Berry" userId="2f501676-f483-4083-b29e-a8f9a18288af" providerId="ADAL" clId="{E9A7880D-2C58-47B1-ABC8-07EFE96EB286}" dt="2018-11-26T14:42:26.873" v="18897" actId="478"/>
          <ac:picMkLst>
            <pc:docMk/>
            <pc:sldMk cId="2833781081" sldId="305"/>
            <ac:picMk id="3078" creationId="{B483B86B-AA31-4270-A7E8-2316DA6E5EE9}"/>
          </ac:picMkLst>
        </pc:picChg>
        <pc:picChg chg="add mod ord modCrop">
          <ac:chgData name="Emma Berry" userId="2f501676-f483-4083-b29e-a8f9a18288af" providerId="ADAL" clId="{E9A7880D-2C58-47B1-ABC8-07EFE96EB286}" dt="2018-11-26T15:02:19.998" v="19434" actId="167"/>
          <ac:picMkLst>
            <pc:docMk/>
            <pc:sldMk cId="2833781081" sldId="305"/>
            <ac:picMk id="3080" creationId="{9567F1BD-2CDF-47E5-A134-4FF65D1D7642}"/>
          </ac:picMkLst>
        </pc:picChg>
      </pc:sldChg>
      <pc:sldChg chg="addSp modSp add">
        <pc:chgData name="Emma Berry" userId="2f501676-f483-4083-b29e-a8f9a18288af" providerId="ADAL" clId="{E9A7880D-2C58-47B1-ABC8-07EFE96EB286}" dt="2018-11-27T12:01:52.445" v="31704" actId="2711"/>
        <pc:sldMkLst>
          <pc:docMk/>
          <pc:sldMk cId="459832890" sldId="306"/>
        </pc:sldMkLst>
        <pc:spChg chg="mod">
          <ac:chgData name="Emma Berry" userId="2f501676-f483-4083-b29e-a8f9a18288af" providerId="ADAL" clId="{E9A7880D-2C58-47B1-ABC8-07EFE96EB286}" dt="2018-11-26T15:43:19.876" v="21017" actId="20577"/>
          <ac:spMkLst>
            <pc:docMk/>
            <pc:sldMk cId="459832890" sldId="306"/>
            <ac:spMk id="2" creationId="{163D0F07-0FA5-4BEF-A0D4-03EAD2663506}"/>
          </ac:spMkLst>
        </pc:spChg>
        <pc:spChg chg="mod">
          <ac:chgData name="Emma Berry" userId="2f501676-f483-4083-b29e-a8f9a18288af" providerId="ADAL" clId="{E9A7880D-2C58-47B1-ABC8-07EFE96EB286}" dt="2018-11-26T16:01:21.342" v="21945" actId="20577"/>
          <ac:spMkLst>
            <pc:docMk/>
            <pc:sldMk cId="459832890" sldId="306"/>
            <ac:spMk id="3" creationId="{5E132C70-171D-47D9-AD8F-1DC7D6CF48E9}"/>
          </ac:spMkLst>
        </pc:spChg>
        <pc:spChg chg="add mod">
          <ac:chgData name="Emma Berry" userId="2f501676-f483-4083-b29e-a8f9a18288af" providerId="ADAL" clId="{E9A7880D-2C58-47B1-ABC8-07EFE96EB286}" dt="2018-11-27T12:01:52.445" v="31704" actId="2711"/>
          <ac:spMkLst>
            <pc:docMk/>
            <pc:sldMk cId="459832890" sldId="306"/>
            <ac:spMk id="4" creationId="{EC1E0E2A-8D4B-4679-93C0-DD5D2D0DB534}"/>
          </ac:spMkLst>
        </pc:spChg>
        <pc:spChg chg="add mod">
          <ac:chgData name="Emma Berry" userId="2f501676-f483-4083-b29e-a8f9a18288af" providerId="ADAL" clId="{E9A7880D-2C58-47B1-ABC8-07EFE96EB286}" dt="2018-11-27T12:01:52.445" v="31704" actId="2711"/>
          <ac:spMkLst>
            <pc:docMk/>
            <pc:sldMk cId="459832890" sldId="306"/>
            <ac:spMk id="5" creationId="{8CDF3E2A-77BC-4420-AFA8-F74EC17C83D2}"/>
          </ac:spMkLst>
        </pc:spChg>
        <pc:spChg chg="add mod">
          <ac:chgData name="Emma Berry" userId="2f501676-f483-4083-b29e-a8f9a18288af" providerId="ADAL" clId="{E9A7880D-2C58-47B1-ABC8-07EFE96EB286}" dt="2018-11-27T12:01:52.445" v="31704" actId="2711"/>
          <ac:spMkLst>
            <pc:docMk/>
            <pc:sldMk cId="459832890" sldId="306"/>
            <ac:spMk id="6" creationId="{C551D250-E01B-4A7B-8759-26B2CF9B97D7}"/>
          </ac:spMkLst>
        </pc:spChg>
      </pc:sldChg>
      <pc:sldChg chg="addSp modSp add ord">
        <pc:chgData name="Emma Berry" userId="2f501676-f483-4083-b29e-a8f9a18288af" providerId="ADAL" clId="{E9A7880D-2C58-47B1-ABC8-07EFE96EB286}" dt="2018-11-27T12:01:08.424" v="31701" actId="2711"/>
        <pc:sldMkLst>
          <pc:docMk/>
          <pc:sldMk cId="2003796762" sldId="309"/>
        </pc:sldMkLst>
        <pc:spChg chg="mod">
          <ac:chgData name="Emma Berry" userId="2f501676-f483-4083-b29e-a8f9a18288af" providerId="ADAL" clId="{E9A7880D-2C58-47B1-ABC8-07EFE96EB286}" dt="2018-11-26T16:53:53.760" v="23162" actId="20577"/>
          <ac:spMkLst>
            <pc:docMk/>
            <pc:sldMk cId="2003796762" sldId="309"/>
            <ac:spMk id="3" creationId="{4C448979-9170-4D0E-BF5E-F9813BD82658}"/>
          </ac:spMkLst>
        </pc:spChg>
        <pc:spChg chg="mod">
          <ac:chgData name="Emma Berry" userId="2f501676-f483-4083-b29e-a8f9a18288af" providerId="ADAL" clId="{E9A7880D-2C58-47B1-ABC8-07EFE96EB286}" dt="2018-11-26T17:40:21.853" v="25099" actId="1037"/>
          <ac:spMkLst>
            <pc:docMk/>
            <pc:sldMk cId="2003796762" sldId="309"/>
            <ac:spMk id="4" creationId="{607E4D75-BEB2-40CE-A380-1BEF92B12B96}"/>
          </ac:spMkLst>
        </pc:spChg>
        <pc:spChg chg="mod">
          <ac:chgData name="Emma Berry" userId="2f501676-f483-4083-b29e-a8f9a18288af" providerId="ADAL" clId="{E9A7880D-2C58-47B1-ABC8-07EFE96EB286}" dt="2018-11-26T17:40:13.234" v="25090" actId="1038"/>
          <ac:spMkLst>
            <pc:docMk/>
            <pc:sldMk cId="2003796762" sldId="309"/>
            <ac:spMk id="5" creationId="{DBE570E5-BB4E-4C21-840F-E11AAB7FD865}"/>
          </ac:spMkLst>
        </pc:spChg>
        <pc:spChg chg="add mod">
          <ac:chgData name="Emma Berry" userId="2f501676-f483-4083-b29e-a8f9a18288af" providerId="ADAL" clId="{E9A7880D-2C58-47B1-ABC8-07EFE96EB286}" dt="2018-11-26T16:22:13.307" v="22823" actId="403"/>
          <ac:spMkLst>
            <pc:docMk/>
            <pc:sldMk cId="2003796762" sldId="309"/>
            <ac:spMk id="6" creationId="{B8CEC867-9A5E-41BC-9836-3373353B2D62}"/>
          </ac:spMkLst>
        </pc:spChg>
        <pc:spChg chg="add mod">
          <ac:chgData name="Emma Berry" userId="2f501676-f483-4083-b29e-a8f9a18288af" providerId="ADAL" clId="{E9A7880D-2C58-47B1-ABC8-07EFE96EB286}" dt="2018-11-27T12:01:08.424" v="31701" actId="2711"/>
          <ac:spMkLst>
            <pc:docMk/>
            <pc:sldMk cId="2003796762" sldId="309"/>
            <ac:spMk id="7" creationId="{87547726-EFBD-4501-B6C0-FACCE7DF501C}"/>
          </ac:spMkLst>
        </pc:spChg>
        <pc:picChg chg="add mod ord">
          <ac:chgData name="Emma Berry" userId="2f501676-f483-4083-b29e-a8f9a18288af" providerId="ADAL" clId="{E9A7880D-2C58-47B1-ABC8-07EFE96EB286}" dt="2018-11-26T17:40:26.747" v="25100" actId="167"/>
          <ac:picMkLst>
            <pc:docMk/>
            <pc:sldMk cId="2003796762" sldId="309"/>
            <ac:picMk id="6146" creationId="{EBBEF2DD-9EC4-444B-9375-C8073E802746}"/>
          </ac:picMkLst>
        </pc:picChg>
        <pc:picChg chg="add mod ord modCrop">
          <ac:chgData name="Emma Berry" userId="2f501676-f483-4083-b29e-a8f9a18288af" providerId="ADAL" clId="{E9A7880D-2C58-47B1-ABC8-07EFE96EB286}" dt="2018-11-26T16:41:08.448" v="22893" actId="1076"/>
          <ac:picMkLst>
            <pc:docMk/>
            <pc:sldMk cId="2003796762" sldId="309"/>
            <ac:picMk id="6148" creationId="{3FD05C00-EEFE-43FF-858B-C5C53DAEBB78}"/>
          </ac:picMkLst>
        </pc:picChg>
      </pc:sldChg>
      <pc:sldChg chg="addSp delSp modSp add">
        <pc:chgData name="Emma Berry" userId="2f501676-f483-4083-b29e-a8f9a18288af" providerId="ADAL" clId="{E9A7880D-2C58-47B1-ABC8-07EFE96EB286}" dt="2018-11-26T17:38:56.914" v="25066" actId="20577"/>
        <pc:sldMkLst>
          <pc:docMk/>
          <pc:sldMk cId="805461585" sldId="311"/>
        </pc:sldMkLst>
        <pc:spChg chg="mod">
          <ac:chgData name="Emma Berry" userId="2f501676-f483-4083-b29e-a8f9a18288af" providerId="ADAL" clId="{E9A7880D-2C58-47B1-ABC8-07EFE96EB286}" dt="2018-11-26T17:02:09.622" v="23265" actId="20577"/>
          <ac:spMkLst>
            <pc:docMk/>
            <pc:sldMk cId="805461585" sldId="311"/>
            <ac:spMk id="2" creationId="{9B90A032-1658-4F5A-9967-D274975E0280}"/>
          </ac:spMkLst>
        </pc:spChg>
        <pc:spChg chg="mod">
          <ac:chgData name="Emma Berry" userId="2f501676-f483-4083-b29e-a8f9a18288af" providerId="ADAL" clId="{E9A7880D-2C58-47B1-ABC8-07EFE96EB286}" dt="2018-11-26T17:38:56.914" v="25066" actId="20577"/>
          <ac:spMkLst>
            <pc:docMk/>
            <pc:sldMk cId="805461585" sldId="311"/>
            <ac:spMk id="3" creationId="{C1308362-FE55-4FCE-B901-52BDA018FE3F}"/>
          </ac:spMkLst>
        </pc:spChg>
        <pc:spChg chg="add del mod">
          <ac:chgData name="Emma Berry" userId="2f501676-f483-4083-b29e-a8f9a18288af" providerId="ADAL" clId="{E9A7880D-2C58-47B1-ABC8-07EFE96EB286}" dt="2018-11-26T17:23:08.158" v="24008" actId="20577"/>
          <ac:spMkLst>
            <pc:docMk/>
            <pc:sldMk cId="805461585" sldId="311"/>
            <ac:spMk id="4" creationId="{0EB4DD8B-A684-44A8-A6F0-7FBEE8569505}"/>
          </ac:spMkLst>
        </pc:spChg>
        <pc:spChg chg="add del mod">
          <ac:chgData name="Emma Berry" userId="2f501676-f483-4083-b29e-a8f9a18288af" providerId="ADAL" clId="{E9A7880D-2C58-47B1-ABC8-07EFE96EB286}" dt="2018-11-26T17:02:25.852" v="23267" actId="478"/>
          <ac:spMkLst>
            <pc:docMk/>
            <pc:sldMk cId="805461585" sldId="311"/>
            <ac:spMk id="5" creationId="{9D2AEFB7-1835-4AA0-A7AE-CEE235A773E9}"/>
          </ac:spMkLst>
        </pc:spChg>
        <pc:picChg chg="add del mod ord modCrop">
          <ac:chgData name="Emma Berry" userId="2f501676-f483-4083-b29e-a8f9a18288af" providerId="ADAL" clId="{E9A7880D-2C58-47B1-ABC8-07EFE96EB286}" dt="2018-11-26T17:05:42.220" v="23433" actId="478"/>
          <ac:picMkLst>
            <pc:docMk/>
            <pc:sldMk cId="805461585" sldId="311"/>
            <ac:picMk id="8194" creationId="{6159B048-F4A8-428F-84A3-2B9CDA9EDBE3}"/>
          </ac:picMkLst>
        </pc:picChg>
        <pc:picChg chg="add mod ord modCrop">
          <ac:chgData name="Emma Berry" userId="2f501676-f483-4083-b29e-a8f9a18288af" providerId="ADAL" clId="{E9A7880D-2C58-47B1-ABC8-07EFE96EB286}" dt="2018-11-26T17:12:02.639" v="23766" actId="18131"/>
          <ac:picMkLst>
            <pc:docMk/>
            <pc:sldMk cId="805461585" sldId="311"/>
            <ac:picMk id="8196" creationId="{F4678162-5854-4C0F-B525-8DDD33B5A389}"/>
          </ac:picMkLst>
        </pc:picChg>
      </pc:sldChg>
      <pc:sldChg chg="addSp delSp modSp add setBg delCm">
        <pc:chgData name="Emma Berry" userId="2f501676-f483-4083-b29e-a8f9a18288af" providerId="ADAL" clId="{E9A7880D-2C58-47B1-ABC8-07EFE96EB286}" dt="2018-12-04T21:31:59.245" v="35777" actId="478"/>
        <pc:sldMkLst>
          <pc:docMk/>
          <pc:sldMk cId="4006961280" sldId="312"/>
        </pc:sldMkLst>
        <pc:spChg chg="mod">
          <ac:chgData name="Emma Berry" userId="2f501676-f483-4083-b29e-a8f9a18288af" providerId="ADAL" clId="{E9A7880D-2C58-47B1-ABC8-07EFE96EB286}" dt="2018-11-26T17:23:46.007" v="24042" actId="20577"/>
          <ac:spMkLst>
            <pc:docMk/>
            <pc:sldMk cId="4006961280" sldId="312"/>
            <ac:spMk id="2" creationId="{796AA727-356B-4D97-8166-223919A34CB5}"/>
          </ac:spMkLst>
        </pc:spChg>
        <pc:spChg chg="mod">
          <ac:chgData name="Emma Berry" userId="2f501676-f483-4083-b29e-a8f9a18288af" providerId="ADAL" clId="{E9A7880D-2C58-47B1-ABC8-07EFE96EB286}" dt="2018-12-04T21:31:52.323" v="35776" actId="20577"/>
          <ac:spMkLst>
            <pc:docMk/>
            <pc:sldMk cId="4006961280" sldId="312"/>
            <ac:spMk id="3" creationId="{72BABD26-0954-4FB6-8C3D-330B49EE6DCD}"/>
          </ac:spMkLst>
        </pc:spChg>
        <pc:spChg chg="add mod">
          <ac:chgData name="Emma Berry" userId="2f501676-f483-4083-b29e-a8f9a18288af" providerId="ADAL" clId="{E9A7880D-2C58-47B1-ABC8-07EFE96EB286}" dt="2018-11-26T18:09:57.949" v="25385" actId="20577"/>
          <ac:spMkLst>
            <pc:docMk/>
            <pc:sldMk cId="4006961280" sldId="312"/>
            <ac:spMk id="5" creationId="{37CE18E3-F7D2-42A6-B40D-CD36D2EDA5FD}"/>
          </ac:spMkLst>
        </pc:spChg>
        <pc:picChg chg="add del mod ord modCrop">
          <ac:chgData name="Emma Berry" userId="2f501676-f483-4083-b29e-a8f9a18288af" providerId="ADAL" clId="{E9A7880D-2C58-47B1-ABC8-07EFE96EB286}" dt="2018-11-26T17:35:38.157" v="24909" actId="478"/>
          <ac:picMkLst>
            <pc:docMk/>
            <pc:sldMk cId="4006961280" sldId="312"/>
            <ac:picMk id="9218" creationId="{6B1A0906-4FD4-4A46-9748-17E67778B9A3}"/>
          </ac:picMkLst>
        </pc:picChg>
        <pc:picChg chg="add del mod modCrop">
          <ac:chgData name="Emma Berry" userId="2f501676-f483-4083-b29e-a8f9a18288af" providerId="ADAL" clId="{E9A7880D-2C58-47B1-ABC8-07EFE96EB286}" dt="2018-11-26T17:33:09.375" v="24776" actId="478"/>
          <ac:picMkLst>
            <pc:docMk/>
            <pc:sldMk cId="4006961280" sldId="312"/>
            <ac:picMk id="9220" creationId="{05814CA3-7507-473B-BB44-7812B51D2623}"/>
          </ac:picMkLst>
        </pc:picChg>
        <pc:picChg chg="add del mod">
          <ac:chgData name="Emma Berry" userId="2f501676-f483-4083-b29e-a8f9a18288af" providerId="ADAL" clId="{E9A7880D-2C58-47B1-ABC8-07EFE96EB286}" dt="2018-11-26T17:38:05.358" v="24984" actId="478"/>
          <ac:picMkLst>
            <pc:docMk/>
            <pc:sldMk cId="4006961280" sldId="312"/>
            <ac:picMk id="9222" creationId="{4D724FDF-8E83-4D6B-A4BB-B9E461637C53}"/>
          </ac:picMkLst>
        </pc:picChg>
        <pc:picChg chg="add mod ord modCrop">
          <ac:chgData name="Emma Berry" userId="2f501676-f483-4083-b29e-a8f9a18288af" providerId="ADAL" clId="{E9A7880D-2C58-47B1-ABC8-07EFE96EB286}" dt="2018-11-26T17:35:59.901" v="24917" actId="167"/>
          <ac:picMkLst>
            <pc:docMk/>
            <pc:sldMk cId="4006961280" sldId="312"/>
            <ac:picMk id="9224" creationId="{B3545718-5DD9-4AD4-9D08-2A4DBAD3D69F}"/>
          </ac:picMkLst>
        </pc:picChg>
      </pc:sldChg>
      <pc:sldChg chg="addSp delSp modSp add setBg">
        <pc:chgData name="Emma Berry" userId="2f501676-f483-4083-b29e-a8f9a18288af" providerId="ADAL" clId="{E9A7880D-2C58-47B1-ABC8-07EFE96EB286}" dt="2018-12-05T10:47:56.179" v="35995" actId="478"/>
        <pc:sldMkLst>
          <pc:docMk/>
          <pc:sldMk cId="2042530551" sldId="313"/>
        </pc:sldMkLst>
        <pc:spChg chg="mod">
          <ac:chgData name="Emma Berry" userId="2f501676-f483-4083-b29e-a8f9a18288af" providerId="ADAL" clId="{E9A7880D-2C58-47B1-ABC8-07EFE96EB286}" dt="2018-11-26T18:25:05.949" v="26611" actId="6549"/>
          <ac:spMkLst>
            <pc:docMk/>
            <pc:sldMk cId="2042530551" sldId="313"/>
            <ac:spMk id="2" creationId="{A37C7789-2B64-4783-AC82-3F93ADC0A824}"/>
          </ac:spMkLst>
        </pc:spChg>
        <pc:spChg chg="mod">
          <ac:chgData name="Emma Berry" userId="2f501676-f483-4083-b29e-a8f9a18288af" providerId="ADAL" clId="{E9A7880D-2C58-47B1-ABC8-07EFE96EB286}" dt="2018-11-27T11:51:21.370" v="31539" actId="20577"/>
          <ac:spMkLst>
            <pc:docMk/>
            <pc:sldMk cId="2042530551" sldId="313"/>
            <ac:spMk id="3" creationId="{AB26410E-A719-482F-AC54-23C5DD3D770F}"/>
          </ac:spMkLst>
        </pc:spChg>
        <pc:spChg chg="add mod">
          <ac:chgData name="Emma Berry" userId="2f501676-f483-4083-b29e-a8f9a18288af" providerId="ADAL" clId="{E9A7880D-2C58-47B1-ABC8-07EFE96EB286}" dt="2018-11-27T12:00:55.229" v="31700" actId="2711"/>
          <ac:spMkLst>
            <pc:docMk/>
            <pc:sldMk cId="2042530551" sldId="313"/>
            <ac:spMk id="4" creationId="{54AF241F-76BD-404C-A8C8-C09D4A00D8BC}"/>
          </ac:spMkLst>
        </pc:spChg>
        <pc:spChg chg="add mod">
          <ac:chgData name="Emma Berry" userId="2f501676-f483-4083-b29e-a8f9a18288af" providerId="ADAL" clId="{E9A7880D-2C58-47B1-ABC8-07EFE96EB286}" dt="2018-11-27T12:00:55.229" v="31700" actId="2711"/>
          <ac:spMkLst>
            <pc:docMk/>
            <pc:sldMk cId="2042530551" sldId="313"/>
            <ac:spMk id="5" creationId="{6611FDCB-9647-4964-8878-F95E6C223F54}"/>
          </ac:spMkLst>
        </pc:spChg>
        <pc:spChg chg="add mod">
          <ac:chgData name="Emma Berry" userId="2f501676-f483-4083-b29e-a8f9a18288af" providerId="ADAL" clId="{E9A7880D-2C58-47B1-ABC8-07EFE96EB286}" dt="2018-11-27T12:00:55.229" v="31700" actId="2711"/>
          <ac:spMkLst>
            <pc:docMk/>
            <pc:sldMk cId="2042530551" sldId="313"/>
            <ac:spMk id="6" creationId="{ACACD11E-D7C6-4394-BD48-C94B1AE0C1C9}"/>
          </ac:spMkLst>
        </pc:spChg>
        <pc:spChg chg="add mod">
          <ac:chgData name="Emma Berry" userId="2f501676-f483-4083-b29e-a8f9a18288af" providerId="ADAL" clId="{E9A7880D-2C58-47B1-ABC8-07EFE96EB286}" dt="2018-11-27T12:00:55.229" v="31700" actId="2711"/>
          <ac:spMkLst>
            <pc:docMk/>
            <pc:sldMk cId="2042530551" sldId="313"/>
            <ac:spMk id="7" creationId="{75A5566E-0155-4466-8582-CBF1855E1E03}"/>
          </ac:spMkLst>
        </pc:spChg>
        <pc:spChg chg="add del mod">
          <ac:chgData name="Emma Berry" userId="2f501676-f483-4083-b29e-a8f9a18288af" providerId="ADAL" clId="{E9A7880D-2C58-47B1-ABC8-07EFE96EB286}" dt="2018-11-27T09:42:48.946" v="28331" actId="478"/>
          <ac:spMkLst>
            <pc:docMk/>
            <pc:sldMk cId="2042530551" sldId="313"/>
            <ac:spMk id="8" creationId="{2D9A8E47-5359-4CC5-89AC-ACA80DD4BFB6}"/>
          </ac:spMkLst>
        </pc:spChg>
        <pc:spChg chg="add del mod">
          <ac:chgData name="Emma Berry" userId="2f501676-f483-4083-b29e-a8f9a18288af" providerId="ADAL" clId="{E9A7880D-2C58-47B1-ABC8-07EFE96EB286}" dt="2018-11-27T10:03:44.083" v="28965" actId="2711"/>
          <ac:spMkLst>
            <pc:docMk/>
            <pc:sldMk cId="2042530551" sldId="313"/>
            <ac:spMk id="9" creationId="{D3350FA0-EC36-4481-BCD1-B7D717B853DF}"/>
          </ac:spMkLst>
        </pc:spChg>
        <pc:picChg chg="add del mod">
          <ac:chgData name="Emma Berry" userId="2f501676-f483-4083-b29e-a8f9a18288af" providerId="ADAL" clId="{E9A7880D-2C58-47B1-ABC8-07EFE96EB286}" dt="2018-11-26T18:35:01.772" v="27111" actId="478"/>
          <ac:picMkLst>
            <pc:docMk/>
            <pc:sldMk cId="2042530551" sldId="313"/>
            <ac:picMk id="4" creationId="{9CAB4C80-DD12-4B3C-BECD-3AD9C6045280}"/>
          </ac:picMkLst>
        </pc:picChg>
        <pc:picChg chg="add del mod">
          <ac:chgData name="Emma Berry" userId="2f501676-f483-4083-b29e-a8f9a18288af" providerId="ADAL" clId="{E9A7880D-2C58-47B1-ABC8-07EFE96EB286}" dt="2018-11-26T18:34:56.316" v="27110" actId="478"/>
          <ac:picMkLst>
            <pc:docMk/>
            <pc:sldMk cId="2042530551" sldId="313"/>
            <ac:picMk id="6" creationId="{DF1847D2-B54F-4F0F-B45E-B094551E1627}"/>
          </ac:picMkLst>
        </pc:picChg>
        <pc:picChg chg="add mod ord modCrop">
          <ac:chgData name="Emma Berry" userId="2f501676-f483-4083-b29e-a8f9a18288af" providerId="ADAL" clId="{E9A7880D-2C58-47B1-ABC8-07EFE96EB286}" dt="2018-11-27T10:58:35.866" v="29928" actId="1076"/>
          <ac:picMkLst>
            <pc:docMk/>
            <pc:sldMk cId="2042530551" sldId="313"/>
            <ac:picMk id="2050" creationId="{4ADBD8A5-63DA-43DE-A1B5-56941F8059CD}"/>
          </ac:picMkLst>
        </pc:picChg>
        <pc:picChg chg="add del mod modCrop">
          <ac:chgData name="Emma Berry" userId="2f501676-f483-4083-b29e-a8f9a18288af" providerId="ADAL" clId="{E9A7880D-2C58-47B1-ABC8-07EFE96EB286}" dt="2018-11-27T10:00:06.690" v="28955" actId="478"/>
          <ac:picMkLst>
            <pc:docMk/>
            <pc:sldMk cId="2042530551" sldId="313"/>
            <ac:picMk id="2052" creationId="{C75438D8-ED50-45AD-8C01-5E210E8768F4}"/>
          </ac:picMkLst>
        </pc:picChg>
        <pc:picChg chg="add del mod ord">
          <ac:chgData name="Emma Berry" userId="2f501676-f483-4083-b29e-a8f9a18288af" providerId="ADAL" clId="{E9A7880D-2C58-47B1-ABC8-07EFE96EB286}" dt="2018-12-05T10:47:56.179" v="35995" actId="478"/>
          <ac:picMkLst>
            <pc:docMk/>
            <pc:sldMk cId="2042530551" sldId="313"/>
            <ac:picMk id="2054" creationId="{762F69CD-DCAD-4E5D-9079-5F5C6F5EACA9}"/>
          </ac:picMkLst>
        </pc:picChg>
        <pc:picChg chg="add del mod">
          <ac:chgData name="Emma Berry" userId="2f501676-f483-4083-b29e-a8f9a18288af" providerId="ADAL" clId="{E9A7880D-2C58-47B1-ABC8-07EFE96EB286}" dt="2018-12-05T10:47:55.663" v="35994" actId="478"/>
          <ac:picMkLst>
            <pc:docMk/>
            <pc:sldMk cId="2042530551" sldId="313"/>
            <ac:picMk id="2056" creationId="{73A46786-0155-4FF9-AC47-B57E90552EE9}"/>
          </ac:picMkLst>
        </pc:picChg>
      </pc:sldChg>
      <pc:sldChg chg="addSp delSp modSp add addCm delCm modCm">
        <pc:chgData name="Emma Berry" userId="2f501676-f483-4083-b29e-a8f9a18288af" providerId="ADAL" clId="{E9A7880D-2C58-47B1-ABC8-07EFE96EB286}" dt="2018-12-05T11:44:55.744" v="36001" actId="478"/>
        <pc:sldMkLst>
          <pc:docMk/>
          <pc:sldMk cId="4083537796" sldId="314"/>
        </pc:sldMkLst>
        <pc:spChg chg="mod">
          <ac:chgData name="Emma Berry" userId="2f501676-f483-4083-b29e-a8f9a18288af" providerId="ADAL" clId="{E9A7880D-2C58-47B1-ABC8-07EFE96EB286}" dt="2018-11-27T11:04:32.124" v="29939" actId="207"/>
          <ac:spMkLst>
            <pc:docMk/>
            <pc:sldMk cId="4083537796" sldId="314"/>
            <ac:spMk id="2" creationId="{F4FCB418-43A7-4FD8-AAFE-A34A7BE8320C}"/>
          </ac:spMkLst>
        </pc:spChg>
        <pc:spChg chg="mod">
          <ac:chgData name="Emma Berry" userId="2f501676-f483-4083-b29e-a8f9a18288af" providerId="ADAL" clId="{E9A7880D-2C58-47B1-ABC8-07EFE96EB286}" dt="2018-12-05T10:47:08.972" v="35993" actId="313"/>
          <ac:spMkLst>
            <pc:docMk/>
            <pc:sldMk cId="4083537796" sldId="314"/>
            <ac:spMk id="3" creationId="{E7BB97EF-4125-411A-B93D-EB4FE69AE575}"/>
          </ac:spMkLst>
        </pc:spChg>
        <pc:spChg chg="add del mod">
          <ac:chgData name="Emma Berry" userId="2f501676-f483-4083-b29e-a8f9a18288af" providerId="ADAL" clId="{E9A7880D-2C58-47B1-ABC8-07EFE96EB286}" dt="2018-11-29T10:57:44.431" v="32621" actId="20577"/>
          <ac:spMkLst>
            <pc:docMk/>
            <pc:sldMk cId="4083537796" sldId="314"/>
            <ac:spMk id="4" creationId="{6DBC19BF-90C8-4DF9-A541-C53D877BD282}"/>
          </ac:spMkLst>
        </pc:spChg>
        <pc:spChg chg="add del mod">
          <ac:chgData name="Emma Berry" userId="2f501676-f483-4083-b29e-a8f9a18288af" providerId="ADAL" clId="{E9A7880D-2C58-47B1-ABC8-07EFE96EB286}" dt="2018-11-27T11:57:23.865" v="31636" actId="478"/>
          <ac:spMkLst>
            <pc:docMk/>
            <pc:sldMk cId="4083537796" sldId="314"/>
            <ac:spMk id="4" creationId="{4B517B06-AC75-4FB2-A2CF-8718DE78A3B9}"/>
          </ac:spMkLst>
        </pc:spChg>
        <pc:spChg chg="add del mod">
          <ac:chgData name="Emma Berry" userId="2f501676-f483-4083-b29e-a8f9a18288af" providerId="ADAL" clId="{E9A7880D-2C58-47B1-ABC8-07EFE96EB286}" dt="2018-12-05T10:33:00.977" v="35823" actId="478"/>
          <ac:spMkLst>
            <pc:docMk/>
            <pc:sldMk cId="4083537796" sldId="314"/>
            <ac:spMk id="4" creationId="{B91D3E7E-972F-4E6E-875A-13E8F97A04DC}"/>
          </ac:spMkLst>
        </pc:spChg>
        <pc:spChg chg="add del mod">
          <ac:chgData name="Emma Berry" userId="2f501676-f483-4083-b29e-a8f9a18288af" providerId="ADAL" clId="{E9A7880D-2C58-47B1-ABC8-07EFE96EB286}" dt="2018-12-05T10:33:00.977" v="35823" actId="478"/>
          <ac:spMkLst>
            <pc:docMk/>
            <pc:sldMk cId="4083537796" sldId="314"/>
            <ac:spMk id="5" creationId="{392141BC-5B8C-4B6E-9F7E-D7EB570C397A}"/>
          </ac:spMkLst>
        </pc:spChg>
        <pc:spChg chg="add del mod">
          <ac:chgData name="Emma Berry" userId="2f501676-f483-4083-b29e-a8f9a18288af" providerId="ADAL" clId="{E9A7880D-2C58-47B1-ABC8-07EFE96EB286}" dt="2018-11-27T11:38:29.172" v="30682" actId="1076"/>
          <ac:spMkLst>
            <pc:docMk/>
            <pc:sldMk cId="4083537796" sldId="314"/>
            <ac:spMk id="5" creationId="{4A22E4ED-FA09-40F4-81AB-DA60AA64FA12}"/>
          </ac:spMkLst>
        </pc:spChg>
        <pc:spChg chg="add mod">
          <ac:chgData name="Emma Berry" userId="2f501676-f483-4083-b29e-a8f9a18288af" providerId="ADAL" clId="{E9A7880D-2C58-47B1-ABC8-07EFE96EB286}" dt="2018-11-27T11:35:12.985" v="30650" actId="13926"/>
          <ac:spMkLst>
            <pc:docMk/>
            <pc:sldMk cId="4083537796" sldId="314"/>
            <ac:spMk id="6" creationId="{EF57B072-329D-4171-9039-A12501023202}"/>
          </ac:spMkLst>
        </pc:spChg>
        <pc:spChg chg="add del mod">
          <ac:chgData name="Emma Berry" userId="2f501676-f483-4083-b29e-a8f9a18288af" providerId="ADAL" clId="{E9A7880D-2C58-47B1-ABC8-07EFE96EB286}" dt="2018-12-05T11:44:55.744" v="36001" actId="478"/>
          <ac:spMkLst>
            <pc:docMk/>
            <pc:sldMk cId="4083537796" sldId="314"/>
            <ac:spMk id="6" creationId="{1B3CF758-29A2-4E4A-9872-D1E6A7419BEC}"/>
          </ac:spMkLst>
        </pc:spChg>
        <pc:spChg chg="add mod">
          <ac:chgData name="Emma Berry" userId="2f501676-f483-4083-b29e-a8f9a18288af" providerId="ADAL" clId="{E9A7880D-2C58-47B1-ABC8-07EFE96EB286}" dt="2018-11-27T11:57:28.095" v="31637" actId="1076"/>
          <ac:spMkLst>
            <pc:docMk/>
            <pc:sldMk cId="4083537796" sldId="314"/>
            <ac:spMk id="7" creationId="{8C8A7244-F400-49F3-92D2-31554C99C721}"/>
          </ac:spMkLst>
        </pc:spChg>
        <pc:spChg chg="add mod">
          <ac:chgData name="Emma Berry" userId="2f501676-f483-4083-b29e-a8f9a18288af" providerId="ADAL" clId="{E9A7880D-2C58-47B1-ABC8-07EFE96EB286}" dt="2018-11-27T11:57:28.095" v="31637" actId="1076"/>
          <ac:spMkLst>
            <pc:docMk/>
            <pc:sldMk cId="4083537796" sldId="314"/>
            <ac:spMk id="8" creationId="{24E5EE34-DAD1-47A7-9AA1-0F47F0249B6A}"/>
          </ac:spMkLst>
        </pc:spChg>
        <pc:picChg chg="add mod ord modCrop">
          <ac:chgData name="Emma Berry" userId="2f501676-f483-4083-b29e-a8f9a18288af" providerId="ADAL" clId="{E9A7880D-2C58-47B1-ABC8-07EFE96EB286}" dt="2018-12-05T10:46:35.007" v="35973" actId="732"/>
          <ac:picMkLst>
            <pc:docMk/>
            <pc:sldMk cId="4083537796" sldId="314"/>
            <ac:picMk id="1026" creationId="{273D642E-2FDA-4443-B4DA-EE94BC662369}"/>
          </ac:picMkLst>
        </pc:picChg>
        <pc:picChg chg="add del mod ord modCrop">
          <ac:chgData name="Emma Berry" userId="2f501676-f483-4083-b29e-a8f9a18288af" providerId="ADAL" clId="{E9A7880D-2C58-47B1-ABC8-07EFE96EB286}" dt="2018-12-05T10:32:56.083" v="35822" actId="478"/>
          <ac:picMkLst>
            <pc:docMk/>
            <pc:sldMk cId="4083537796" sldId="314"/>
            <ac:picMk id="3074" creationId="{1ED46290-AD96-4654-A903-1455305A4312}"/>
          </ac:picMkLst>
        </pc:picChg>
      </pc:sldChg>
      <pc:sldChg chg="addSp delSp modSp add">
        <pc:chgData name="Emma Berry" userId="2f501676-f483-4083-b29e-a8f9a18288af" providerId="ADAL" clId="{E9A7880D-2C58-47B1-ABC8-07EFE96EB286}" dt="2018-11-27T12:00:38.186" v="31699" actId="5793"/>
        <pc:sldMkLst>
          <pc:docMk/>
          <pc:sldMk cId="3469465542" sldId="315"/>
        </pc:sldMkLst>
        <pc:spChg chg="mod">
          <ac:chgData name="Emma Berry" userId="2f501676-f483-4083-b29e-a8f9a18288af" providerId="ADAL" clId="{E9A7880D-2C58-47B1-ABC8-07EFE96EB286}" dt="2018-11-27T09:15:52.956" v="27573" actId="20577"/>
          <ac:spMkLst>
            <pc:docMk/>
            <pc:sldMk cId="3469465542" sldId="315"/>
            <ac:spMk id="2" creationId="{567B9BB4-4FC0-4088-BF15-784363DC4038}"/>
          </ac:spMkLst>
        </pc:spChg>
        <pc:spChg chg="mod">
          <ac:chgData name="Emma Berry" userId="2f501676-f483-4083-b29e-a8f9a18288af" providerId="ADAL" clId="{E9A7880D-2C58-47B1-ABC8-07EFE96EB286}" dt="2018-11-27T11:50:36.441" v="31529" actId="20577"/>
          <ac:spMkLst>
            <pc:docMk/>
            <pc:sldMk cId="3469465542" sldId="315"/>
            <ac:spMk id="3" creationId="{984548AF-355D-4BA4-8244-51956C7EA401}"/>
          </ac:spMkLst>
        </pc:spChg>
        <pc:spChg chg="add del mod">
          <ac:chgData name="Emma Berry" userId="2f501676-f483-4083-b29e-a8f9a18288af" providerId="ADAL" clId="{E9A7880D-2C58-47B1-ABC8-07EFE96EB286}" dt="2018-11-27T11:50:46.331" v="31530" actId="478"/>
          <ac:spMkLst>
            <pc:docMk/>
            <pc:sldMk cId="3469465542" sldId="315"/>
            <ac:spMk id="4" creationId="{7A4C393F-E591-4DC1-B532-85A121BBD419}"/>
          </ac:spMkLst>
        </pc:spChg>
        <pc:spChg chg="add mod">
          <ac:chgData name="Emma Berry" userId="2f501676-f483-4083-b29e-a8f9a18288af" providerId="ADAL" clId="{E9A7880D-2C58-47B1-ABC8-07EFE96EB286}" dt="2018-11-27T12:00:38.186" v="31699" actId="5793"/>
          <ac:spMkLst>
            <pc:docMk/>
            <pc:sldMk cId="3469465542" sldId="315"/>
            <ac:spMk id="5" creationId="{E0DC3D8C-C8B9-4750-872D-E90295B82053}"/>
          </ac:spMkLst>
        </pc:spChg>
        <pc:picChg chg="add del mod">
          <ac:chgData name="Emma Berry" userId="2f501676-f483-4083-b29e-a8f9a18288af" providerId="ADAL" clId="{E9A7880D-2C58-47B1-ABC8-07EFE96EB286}" dt="2018-11-27T09:33:11.107" v="28164" actId="478"/>
          <ac:picMkLst>
            <pc:docMk/>
            <pc:sldMk cId="3469465542" sldId="315"/>
            <ac:picMk id="1026" creationId="{72B1189F-A68D-4331-8F00-6FE686BC64AF}"/>
          </ac:picMkLst>
        </pc:picChg>
        <pc:picChg chg="add del mod ord modCrop">
          <ac:chgData name="Emma Berry" userId="2f501676-f483-4083-b29e-a8f9a18288af" providerId="ADAL" clId="{E9A7880D-2C58-47B1-ABC8-07EFE96EB286}" dt="2018-11-27T09:42:32.672" v="28330" actId="478"/>
          <ac:picMkLst>
            <pc:docMk/>
            <pc:sldMk cId="3469465542" sldId="315"/>
            <ac:picMk id="1028" creationId="{F3FD3E32-6C2C-4CDB-AF3F-C15723D62342}"/>
          </ac:picMkLst>
        </pc:picChg>
        <pc:picChg chg="add mod ord modCrop">
          <ac:chgData name="Emma Berry" userId="2f501676-f483-4083-b29e-a8f9a18288af" providerId="ADAL" clId="{E9A7880D-2C58-47B1-ABC8-07EFE96EB286}" dt="2018-11-27T11:47:16.263" v="31310" actId="1076"/>
          <ac:picMkLst>
            <pc:docMk/>
            <pc:sldMk cId="3469465542" sldId="315"/>
            <ac:picMk id="1030" creationId="{D4752160-D2FF-47C9-AC5B-D7A30DA93D83}"/>
          </ac:picMkLst>
        </pc:picChg>
        <pc:picChg chg="add mod">
          <ac:chgData name="Emma Berry" userId="2f501676-f483-4083-b29e-a8f9a18288af" providerId="ADAL" clId="{E9A7880D-2C58-47B1-ABC8-07EFE96EB286}" dt="2018-11-27T09:43:18.876" v="28336" actId="1076"/>
          <ac:picMkLst>
            <pc:docMk/>
            <pc:sldMk cId="3469465542" sldId="315"/>
            <ac:picMk id="1032" creationId="{8E92ED9E-BFE8-4C90-AECB-D97F6ECF2983}"/>
          </ac:picMkLst>
        </pc:picChg>
      </pc:sldChg>
      <pc:sldChg chg="addSp delSp modSp add">
        <pc:chgData name="Emma Berry" userId="2f501676-f483-4083-b29e-a8f9a18288af" providerId="ADAL" clId="{E9A7880D-2C58-47B1-ABC8-07EFE96EB286}" dt="2018-11-29T11:12:46.585" v="33850" actId="1076"/>
        <pc:sldMkLst>
          <pc:docMk/>
          <pc:sldMk cId="705597608" sldId="316"/>
        </pc:sldMkLst>
        <pc:spChg chg="mod">
          <ac:chgData name="Emma Berry" userId="2f501676-f483-4083-b29e-a8f9a18288af" providerId="ADAL" clId="{E9A7880D-2C58-47B1-ABC8-07EFE96EB286}" dt="2018-11-29T11:06:55.540" v="33134" actId="20577"/>
          <ac:spMkLst>
            <pc:docMk/>
            <pc:sldMk cId="705597608" sldId="316"/>
            <ac:spMk id="2" creationId="{7CE74AC1-C714-416C-AF55-A26E7B20B3AC}"/>
          </ac:spMkLst>
        </pc:spChg>
        <pc:spChg chg="mod">
          <ac:chgData name="Emma Berry" userId="2f501676-f483-4083-b29e-a8f9a18288af" providerId="ADAL" clId="{E9A7880D-2C58-47B1-ABC8-07EFE96EB286}" dt="2018-11-29T11:12:40.914" v="33849" actId="6549"/>
          <ac:spMkLst>
            <pc:docMk/>
            <pc:sldMk cId="705597608" sldId="316"/>
            <ac:spMk id="3" creationId="{0549695E-318A-47AC-8ADC-B9FA0F7FB8C2}"/>
          </ac:spMkLst>
        </pc:spChg>
        <pc:spChg chg="add mod">
          <ac:chgData name="Emma Berry" userId="2f501676-f483-4083-b29e-a8f9a18288af" providerId="ADAL" clId="{E9A7880D-2C58-47B1-ABC8-07EFE96EB286}" dt="2018-11-29T11:12:46.585" v="33850" actId="1076"/>
          <ac:spMkLst>
            <pc:docMk/>
            <pc:sldMk cId="705597608" sldId="316"/>
            <ac:spMk id="4" creationId="{58360CAC-83D7-450A-9270-F28C93715033}"/>
          </ac:spMkLst>
        </pc:spChg>
        <pc:spChg chg="add del mod">
          <ac:chgData name="Emma Berry" userId="2f501676-f483-4083-b29e-a8f9a18288af" providerId="ADAL" clId="{E9A7880D-2C58-47B1-ABC8-07EFE96EB286}" dt="2018-11-27T11:44:34.843" v="31211" actId="478"/>
          <ac:spMkLst>
            <pc:docMk/>
            <pc:sldMk cId="705597608" sldId="316"/>
            <ac:spMk id="4" creationId="{8BAB9D45-0EF8-4673-8D56-9ECD24941720}"/>
          </ac:spMkLst>
        </pc:spChg>
        <pc:spChg chg="add mod">
          <ac:chgData name="Emma Berry" userId="2f501676-f483-4083-b29e-a8f9a18288af" providerId="ADAL" clId="{E9A7880D-2C58-47B1-ABC8-07EFE96EB286}" dt="2018-11-27T12:00:12.600" v="31697" actId="108"/>
          <ac:spMkLst>
            <pc:docMk/>
            <pc:sldMk cId="705597608" sldId="316"/>
            <ac:spMk id="5" creationId="{D6A53EE7-3A39-435B-B275-E8FF8E9F1D9C}"/>
          </ac:spMkLst>
        </pc:spChg>
        <pc:spChg chg="add mod">
          <ac:chgData name="Emma Berry" userId="2f501676-f483-4083-b29e-a8f9a18288af" providerId="ADAL" clId="{E9A7880D-2C58-47B1-ABC8-07EFE96EB286}" dt="2018-11-27T11:54:41.999" v="31619" actId="1076"/>
          <ac:spMkLst>
            <pc:docMk/>
            <pc:sldMk cId="705597608" sldId="316"/>
            <ac:spMk id="6" creationId="{64C27621-9100-4FEA-B157-4383DD2587FC}"/>
          </ac:spMkLst>
        </pc:spChg>
        <pc:spChg chg="add mod">
          <ac:chgData name="Emma Berry" userId="2f501676-f483-4083-b29e-a8f9a18288af" providerId="ADAL" clId="{E9A7880D-2C58-47B1-ABC8-07EFE96EB286}" dt="2018-11-27T11:59:54.274" v="31693" actId="108"/>
          <ac:spMkLst>
            <pc:docMk/>
            <pc:sldMk cId="705597608" sldId="316"/>
            <ac:spMk id="7" creationId="{5A6597F7-38A7-44C8-9B51-1C6C54D2AC60}"/>
          </ac:spMkLst>
        </pc:spChg>
        <pc:spChg chg="add del mod">
          <ac:chgData name="Emma Berry" userId="2f501676-f483-4083-b29e-a8f9a18288af" providerId="ADAL" clId="{E9A7880D-2C58-47B1-ABC8-07EFE96EB286}" dt="2018-11-29T10:48:21.484" v="32005" actId="478"/>
          <ac:spMkLst>
            <pc:docMk/>
            <pc:sldMk cId="705597608" sldId="316"/>
            <ac:spMk id="8" creationId="{83F345F4-AEB5-4A34-8873-E243032312DD}"/>
          </ac:spMkLst>
        </pc:spChg>
        <pc:spChg chg="add mod">
          <ac:chgData name="Emma Berry" userId="2f501676-f483-4083-b29e-a8f9a18288af" providerId="ADAL" clId="{E9A7880D-2C58-47B1-ABC8-07EFE96EB286}" dt="2018-11-29T10:57:52.660" v="32623" actId="207"/>
          <ac:spMkLst>
            <pc:docMk/>
            <pc:sldMk cId="705597608" sldId="316"/>
            <ac:spMk id="9" creationId="{B5431127-E8A9-4670-88FD-33A9BC45D904}"/>
          </ac:spMkLst>
        </pc:spChg>
      </pc:sldChg>
      <pc:sldChg chg="addSp modSp add">
        <pc:chgData name="Emma Berry" userId="2f501676-f483-4083-b29e-a8f9a18288af" providerId="ADAL" clId="{E9A7880D-2C58-47B1-ABC8-07EFE96EB286}" dt="2018-11-29T11:48:46.610" v="35124" actId="20577"/>
        <pc:sldMkLst>
          <pc:docMk/>
          <pc:sldMk cId="3392038165" sldId="319"/>
        </pc:sldMkLst>
        <pc:spChg chg="mod">
          <ac:chgData name="Emma Berry" userId="2f501676-f483-4083-b29e-a8f9a18288af" providerId="ADAL" clId="{E9A7880D-2C58-47B1-ABC8-07EFE96EB286}" dt="2018-11-29T11:48:38.610" v="35122" actId="20577"/>
          <ac:spMkLst>
            <pc:docMk/>
            <pc:sldMk cId="3392038165" sldId="319"/>
            <ac:spMk id="5" creationId="{BFF475CF-1379-4F14-B480-2D8ED4EDABA5}"/>
          </ac:spMkLst>
        </pc:spChg>
        <pc:spChg chg="add">
          <ac:chgData name="Emma Berry" userId="2f501676-f483-4083-b29e-a8f9a18288af" providerId="ADAL" clId="{E9A7880D-2C58-47B1-ABC8-07EFE96EB286}" dt="2018-11-29T11:48:46.610" v="35124" actId="20577"/>
          <ac:spMkLst>
            <pc:docMk/>
            <pc:sldMk cId="3392038165" sldId="319"/>
            <ac:spMk id="6" creationId="{52622CB0-8900-4CE1-BFCD-EECD012294F7}"/>
          </ac:spMkLst>
        </pc:spChg>
        <pc:spChg chg="add">
          <ac:chgData name="Emma Berry" userId="2f501676-f483-4083-b29e-a8f9a18288af" providerId="ADAL" clId="{E9A7880D-2C58-47B1-ABC8-07EFE96EB286}" dt="2018-11-29T11:48:46.610" v="35124" actId="20577"/>
          <ac:spMkLst>
            <pc:docMk/>
            <pc:sldMk cId="3392038165" sldId="319"/>
            <ac:spMk id="8" creationId="{B87B9E5D-3EE9-48D1-B53F-5E60FA0E4444}"/>
          </ac:spMkLst>
        </pc:spChg>
        <pc:picChg chg="add">
          <ac:chgData name="Emma Berry" userId="2f501676-f483-4083-b29e-a8f9a18288af" providerId="ADAL" clId="{E9A7880D-2C58-47B1-ABC8-07EFE96EB286}" dt="2018-11-29T11:48:46.610" v="35124" actId="20577"/>
          <ac:picMkLst>
            <pc:docMk/>
            <pc:sldMk cId="3392038165" sldId="319"/>
            <ac:picMk id="7" creationId="{35F7DED9-A305-47BE-9F04-99D6F11AFEE5}"/>
          </ac:picMkLst>
        </pc:picChg>
      </pc:sldChg>
      <pc:sldChg chg="modSp add addCm delCm modCm">
        <pc:chgData name="Emma Berry" userId="2f501676-f483-4083-b29e-a8f9a18288af" providerId="ADAL" clId="{E9A7880D-2C58-47B1-ABC8-07EFE96EB286}" dt="2018-12-05T11:10:37.056" v="35998" actId="1076"/>
        <pc:sldMkLst>
          <pc:docMk/>
          <pc:sldMk cId="1550976983" sldId="320"/>
        </pc:sldMkLst>
        <pc:spChg chg="mod">
          <ac:chgData name="Emma Berry" userId="2f501676-f483-4083-b29e-a8f9a18288af" providerId="ADAL" clId="{E9A7880D-2C58-47B1-ABC8-07EFE96EB286}" dt="2018-11-29T11:56:05.388" v="35673" actId="20577"/>
          <ac:spMkLst>
            <pc:docMk/>
            <pc:sldMk cId="1550976983" sldId="320"/>
            <ac:spMk id="2" creationId="{E625DEA8-1734-4ED6-B777-96BF22076B98}"/>
          </ac:spMkLst>
        </pc:spChg>
        <pc:spChg chg="mod">
          <ac:chgData name="Emma Berry" userId="2f501676-f483-4083-b29e-a8f9a18288af" providerId="ADAL" clId="{E9A7880D-2C58-47B1-ABC8-07EFE96EB286}" dt="2018-12-05T10:24:53.011" v="35817" actId="20577"/>
          <ac:spMkLst>
            <pc:docMk/>
            <pc:sldMk cId="1550976983" sldId="320"/>
            <ac:spMk id="3" creationId="{4AFA388E-98AB-4F8F-BA68-DB5980466A46}"/>
          </ac:spMkLst>
        </pc:spChg>
        <pc:spChg chg="mod">
          <ac:chgData name="Emma Berry" userId="2f501676-f483-4083-b29e-a8f9a18288af" providerId="ADAL" clId="{E9A7880D-2C58-47B1-ABC8-07EFE96EB286}" dt="2018-12-05T11:10:37.056" v="35998" actId="1076"/>
          <ac:spMkLst>
            <pc:docMk/>
            <pc:sldMk cId="1550976983" sldId="320"/>
            <ac:spMk id="7" creationId="{B04BD375-799B-4F4D-9516-DBD02FFA5397}"/>
          </ac:spMkLst>
        </pc:spChg>
        <pc:picChg chg="mod">
          <ac:chgData name="Emma Berry" userId="2f501676-f483-4083-b29e-a8f9a18288af" providerId="ADAL" clId="{E9A7880D-2C58-47B1-ABC8-07EFE96EB286}" dt="2018-12-05T11:10:33.033" v="35996" actId="1076"/>
          <ac:picMkLst>
            <pc:docMk/>
            <pc:sldMk cId="1550976983" sldId="320"/>
            <ac:picMk id="6" creationId="{2C2AC481-1476-4FEB-9DFC-FCE36E183A40}"/>
          </ac:picMkLst>
        </pc:picChg>
      </pc:sldChg>
      <pc:sldChg chg="delSp modSp add delCm">
        <pc:chgData name="Emma Berry" userId="2f501676-f483-4083-b29e-a8f9a18288af" providerId="ADAL" clId="{E9A7880D-2C58-47B1-ABC8-07EFE96EB286}" dt="2018-12-05T10:31:04.364" v="35821" actId="478"/>
        <pc:sldMkLst>
          <pc:docMk/>
          <pc:sldMk cId="1447492832" sldId="323"/>
        </pc:sldMkLst>
        <pc:spChg chg="mod">
          <ac:chgData name="Emma Berry" userId="2f501676-f483-4083-b29e-a8f9a18288af" providerId="ADAL" clId="{E9A7880D-2C58-47B1-ABC8-07EFE96EB286}" dt="2018-12-04T21:37:46.041" v="35802" actId="6549"/>
          <ac:spMkLst>
            <pc:docMk/>
            <pc:sldMk cId="1447492832" sldId="323"/>
            <ac:spMk id="3" creationId="{B50B9424-AEBF-4636-8499-F06FB2EC4D04}"/>
          </ac:spMkLst>
        </pc:spChg>
        <pc:spChg chg="del">
          <ac:chgData name="Emma Berry" userId="2f501676-f483-4083-b29e-a8f9a18288af" providerId="ADAL" clId="{E9A7880D-2C58-47B1-ABC8-07EFE96EB286}" dt="2018-12-05T10:31:04.364" v="35821" actId="478"/>
          <ac:spMkLst>
            <pc:docMk/>
            <pc:sldMk cId="1447492832" sldId="323"/>
            <ac:spMk id="14" creationId="{6E1919D6-DFF2-4484-9382-4AFE81BB09C9}"/>
          </ac:spMkLst>
        </pc:spChg>
        <pc:picChg chg="mod modCrop">
          <ac:chgData name="Emma Berry" userId="2f501676-f483-4083-b29e-a8f9a18288af" providerId="ADAL" clId="{E9A7880D-2C58-47B1-ABC8-07EFE96EB286}" dt="2018-12-04T21:38:44.636" v="35811" actId="732"/>
          <ac:picMkLst>
            <pc:docMk/>
            <pc:sldMk cId="1447492832" sldId="323"/>
            <ac:picMk id="4" creationId="{C9B96FF4-1FB1-4D30-9E14-58AB49F73EC5}"/>
          </ac:picMkLst>
        </pc:picChg>
        <pc:picChg chg="del">
          <ac:chgData name="Emma Berry" userId="2f501676-f483-4083-b29e-a8f9a18288af" providerId="ADAL" clId="{E9A7880D-2C58-47B1-ABC8-07EFE96EB286}" dt="2018-12-04T21:36:58.342" v="35785" actId="478"/>
          <ac:picMkLst>
            <pc:docMk/>
            <pc:sldMk cId="1447492832" sldId="323"/>
            <ac:picMk id="11" creationId="{0ADEE2B3-2449-4F04-8D38-78088ACC0AAD}"/>
          </ac:picMkLst>
        </pc:picChg>
        <pc:picChg chg="del">
          <ac:chgData name="Emma Berry" userId="2f501676-f483-4083-b29e-a8f9a18288af" providerId="ADAL" clId="{E9A7880D-2C58-47B1-ABC8-07EFE96EB286}" dt="2018-12-04T21:36:42.407" v="35780" actId="478"/>
          <ac:picMkLst>
            <pc:docMk/>
            <pc:sldMk cId="1447492832" sldId="323"/>
            <ac:picMk id="13" creationId="{63B620A7-E409-4E6F-AC19-98EBD9C04516}"/>
          </ac:picMkLst>
        </pc:picChg>
      </pc:sldChg>
      <pc:sldMasterChg chg="modSldLayout">
        <pc:chgData name="Emma Berry" userId="2f501676-f483-4083-b29e-a8f9a18288af" providerId="ADAL" clId="{E9A7880D-2C58-47B1-ABC8-07EFE96EB286}" dt="2018-11-20T12:35:12.204" v="315" actId="14100"/>
        <pc:sldMasterMkLst>
          <pc:docMk/>
          <pc:sldMasterMk cId="1310585009" sldId="2147483648"/>
        </pc:sldMasterMkLst>
        <pc:sldLayoutChg chg="modSp">
          <pc:chgData name="Emma Berry" userId="2f501676-f483-4083-b29e-a8f9a18288af" providerId="ADAL" clId="{E9A7880D-2C58-47B1-ABC8-07EFE96EB286}" dt="2018-11-20T12:35:12.204" v="315" actId="14100"/>
          <pc:sldLayoutMkLst>
            <pc:docMk/>
            <pc:sldMasterMk cId="1310585009" sldId="2147483648"/>
            <pc:sldLayoutMk cId="3599343734" sldId="2147483650"/>
          </pc:sldLayoutMkLst>
          <pc:cxnChg chg="mod">
            <ac:chgData name="Emma Berry" userId="2f501676-f483-4083-b29e-a8f9a18288af" providerId="ADAL" clId="{E9A7880D-2C58-47B1-ABC8-07EFE96EB286}" dt="2018-11-20T12:35:12.204" v="315" actId="14100"/>
            <ac:cxnSpMkLst>
              <pc:docMk/>
              <pc:sldMasterMk cId="1310585009" sldId="2147483648"/>
              <pc:sldLayoutMk cId="3599343734" sldId="2147483650"/>
              <ac:cxnSpMk id="8" creationId="{00000000-0000-0000-0000-000000000000}"/>
            </ac:cxnSpMkLst>
          </pc:cxnChg>
        </pc:sldLayoutChg>
      </pc:sldMasterChg>
    </pc:docChg>
  </pc:docChgLst>
  <pc:docChgLst>
    <pc:chgData name="Andy Gray" userId="3900aca3-aa6e-4813-b4e0-c02f9e48a0aa" providerId="ADAL" clId="{82E83558-8CB1-4FD4-A2C0-70B869264308}"/>
    <pc:docChg chg="undo custSel modSld">
      <pc:chgData name="Andy Gray" userId="3900aca3-aa6e-4813-b4e0-c02f9e48a0aa" providerId="ADAL" clId="{82E83558-8CB1-4FD4-A2C0-70B869264308}" dt="2018-12-12T12:46:39.557" v="33" actId="1076"/>
      <pc:docMkLst>
        <pc:docMk/>
      </pc:docMkLst>
      <pc:sldChg chg="addSp modSp">
        <pc:chgData name="Andy Gray" userId="3900aca3-aa6e-4813-b4e0-c02f9e48a0aa" providerId="ADAL" clId="{82E83558-8CB1-4FD4-A2C0-70B869264308}" dt="2018-12-12T12:15:35.980" v="19" actId="14100"/>
        <pc:sldMkLst>
          <pc:docMk/>
          <pc:sldMk cId="2819996977" sldId="257"/>
        </pc:sldMkLst>
        <pc:spChg chg="add">
          <ac:chgData name="Andy Gray" userId="3900aca3-aa6e-4813-b4e0-c02f9e48a0aa" providerId="ADAL" clId="{82E83558-8CB1-4FD4-A2C0-70B869264308}" dt="2018-12-12T12:15:19.399" v="18" actId="14100"/>
          <ac:spMkLst>
            <pc:docMk/>
            <pc:sldMk cId="2819996977" sldId="257"/>
            <ac:spMk id="6" creationId="{4BDA8C97-3E51-4616-A54D-B82C45A6FA01}"/>
          </ac:spMkLst>
        </pc:spChg>
        <pc:spChg chg="mod">
          <ac:chgData name="Andy Gray" userId="3900aca3-aa6e-4813-b4e0-c02f9e48a0aa" providerId="ADAL" clId="{82E83558-8CB1-4FD4-A2C0-70B869264308}" dt="2018-12-12T12:15:35.980" v="19" actId="14100"/>
          <ac:spMkLst>
            <pc:docMk/>
            <pc:sldMk cId="2819996977" sldId="257"/>
            <ac:spMk id="9" creationId="{9B940526-E652-49E9-80CD-519D5A66C408}"/>
          </ac:spMkLst>
        </pc:spChg>
      </pc:sldChg>
      <pc:sldChg chg="addSp delSp modSp">
        <pc:chgData name="Andy Gray" userId="3900aca3-aa6e-4813-b4e0-c02f9e48a0aa" providerId="ADAL" clId="{82E83558-8CB1-4FD4-A2C0-70B869264308}" dt="2018-12-12T12:46:39.557" v="33" actId="1076"/>
        <pc:sldMkLst>
          <pc:docMk/>
          <pc:sldMk cId="2929040864" sldId="291"/>
        </pc:sldMkLst>
        <pc:grpChg chg="del">
          <ac:chgData name="Andy Gray" userId="3900aca3-aa6e-4813-b4e0-c02f9e48a0aa" providerId="ADAL" clId="{82E83558-8CB1-4FD4-A2C0-70B869264308}" dt="2018-12-12T12:46:13.351" v="26" actId="478"/>
          <ac:grpSpMkLst>
            <pc:docMk/>
            <pc:sldMk cId="2929040864" sldId="291"/>
            <ac:grpSpMk id="8" creationId="{2FA8A166-6A00-4B1A-811A-DA83B148AFBD}"/>
          </ac:grpSpMkLst>
        </pc:grpChg>
        <pc:picChg chg="add mod">
          <ac:chgData name="Andy Gray" userId="3900aca3-aa6e-4813-b4e0-c02f9e48a0aa" providerId="ADAL" clId="{82E83558-8CB1-4FD4-A2C0-70B869264308}" dt="2018-12-12T12:46:39.557" v="33" actId="1076"/>
          <ac:picMkLst>
            <pc:docMk/>
            <pc:sldMk cId="2929040864" sldId="291"/>
            <ac:picMk id="5" creationId="{C3E889A4-4AD5-468E-BA77-01E9576C631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12/12/2018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2ECDD8-D3B7-44FF-AD2B-EE0D125B29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0692A"/>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53669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1C6C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8ADA25-B493-46C8-93F2-76C1F415E3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papers and boards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4" name="Picture 13">
            <a:extLst>
              <a:ext uri="{FF2B5EF4-FFF2-40B4-BE49-F238E27FC236}">
                <a16:creationId xmlns:a16="http://schemas.microsoft.com/office/drawing/2014/main" id="{28116CF6-AC3B-4853-A935-9A02D9B6773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pic>
        <p:nvPicPr>
          <p:cNvPr id="10" name="Picture 9">
            <a:extLst>
              <a:ext uri="{FF2B5EF4-FFF2-40B4-BE49-F238E27FC236}">
                <a16:creationId xmlns:a16="http://schemas.microsoft.com/office/drawing/2014/main" id="{C7C5C5E7-E706-458F-86DE-B046B0671A7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5005A20C-D9F6-4917-9EBD-1A8E1DF8DF3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papers and boards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D3268299-C7C5-46FD-BC32-363B04D157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a:extLst>
              <a:ext uri="{FF2B5EF4-FFF2-40B4-BE49-F238E27FC236}">
                <a16:creationId xmlns:a16="http://schemas.microsoft.com/office/drawing/2014/main" id="{FC361A71-0413-46FB-8ABF-10751ECBED7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papers and boards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20692A"/>
                </a:solidFill>
                <a:latin typeface="Arial"/>
                <a:cs typeface="Arial"/>
              </a:defRPr>
            </a:lvl2pPr>
            <a:lvl3pPr marL="723900" indent="-279400">
              <a:lnSpc>
                <a:spcPct val="100000"/>
              </a:lnSpc>
              <a:buFont typeface="Arial"/>
              <a:buChar char="•"/>
              <a:defRPr lang="en-US" sz="2000" kern="1200" baseline="0" dirty="0" smtClean="0">
                <a:solidFill>
                  <a:srgbClr val="C1C6CC"/>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99BD0640-6B2E-4E54-B7D4-2C5C4995D62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1" name="TextBox 10">
            <a:extLst>
              <a:ext uri="{FF2B5EF4-FFF2-40B4-BE49-F238E27FC236}">
                <a16:creationId xmlns:a16="http://schemas.microsoft.com/office/drawing/2014/main" id="{9057DD48-40D3-4637-934A-360DDFD5A7E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papers and boards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2018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Picture 10">
            <a:extLst>
              <a:ext uri="{FF2B5EF4-FFF2-40B4-BE49-F238E27FC236}">
                <a16:creationId xmlns:a16="http://schemas.microsoft.com/office/drawing/2014/main" id="{20A94203-1AAA-4271-ADBE-D2AA54A135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pic>
        <p:nvPicPr>
          <p:cNvPr id="6" name="Picture 5">
            <a:extLst>
              <a:ext uri="{FF2B5EF4-FFF2-40B4-BE49-F238E27FC236}">
                <a16:creationId xmlns:a16="http://schemas.microsoft.com/office/drawing/2014/main" id="{533A4E68-9EE0-4B9A-BADA-730B3EBAEA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7" name="TextBox 6">
            <a:extLst>
              <a:ext uri="{FF2B5EF4-FFF2-40B4-BE49-F238E27FC236}">
                <a16:creationId xmlns:a16="http://schemas.microsoft.com/office/drawing/2014/main" id="{79668279-3B35-41E0-8BDE-068EA97C431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papers and boards</a:t>
            </a:r>
          </a:p>
          <a:p>
            <a:pPr>
              <a:spcBef>
                <a:spcPts val="288"/>
              </a:spcBef>
            </a:pPr>
            <a:r>
              <a:rPr lang="en-GB" sz="1200" b="0" dirty="0">
                <a:solidFill>
                  <a:srgbClr val="FFFFFF"/>
                </a:solidFill>
                <a:effectLst>
                  <a:glow rad="228600">
                    <a:schemeClr val="tx1">
                      <a:alpha val="40000"/>
                    </a:schemeClr>
                  </a:glow>
                </a:effectLst>
                <a:latin typeface="Arial"/>
                <a:cs typeface="Arial"/>
              </a:rPr>
              <a:t>Unit 6 Processing and working with papers and boards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20692A"/>
                </a:solidFill>
                <a:latin typeface="Museo 100" panose="02000000000000000000" pitchFamily="50" charset="0"/>
              </a:rPr>
              <a:t>7552</a:t>
            </a:r>
            <a:endParaRPr lang="en-GB" dirty="0">
              <a:solidFill>
                <a:srgbClr val="20692A"/>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813424" cy="118332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800"/>
              </a:lnSpc>
            </a:pPr>
            <a:r>
              <a:rPr lang="en-GB" kern="200" spc="-20" dirty="0">
                <a:latin typeface="Museo 900" panose="02000000000000000000" pitchFamily="2" charset="0"/>
              </a:rPr>
              <a:t>Finishing</a:t>
            </a:r>
            <a:r>
              <a:rPr lang="en-GB" kern="200" spc="0" dirty="0">
                <a:latin typeface="Museo 900" panose="02000000000000000000" pitchFamily="2" charset="0"/>
              </a:rPr>
              <a:t> </a:t>
            </a:r>
            <a:r>
              <a:rPr lang="en-GB" kern="200" spc="-20" dirty="0">
                <a:latin typeface="Museo 900" panose="02000000000000000000" pitchFamily="2" charset="0"/>
              </a:rPr>
              <a:t>papers and boards</a:t>
            </a: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20692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0692A"/>
                </a:solidFill>
                <a:latin typeface="Arial"/>
                <a:cs typeface="Arial"/>
              </a:rPr>
              <a:t>3</a:t>
            </a:r>
          </a:p>
        </p:txBody>
      </p:sp>
      <p:sp>
        <p:nvSpPr>
          <p:cNvPr id="6" name="Rectangle 5">
            <a:extLst>
              <a:ext uri="{FF2B5EF4-FFF2-40B4-BE49-F238E27FC236}">
                <a16:creationId xmlns:a16="http://schemas.microsoft.com/office/drawing/2014/main" id="{4BDA8C97-3E51-4616-A54D-B82C45A6FA01}"/>
              </a:ext>
            </a:extLst>
          </p:cNvPr>
          <p:cNvSpPr/>
          <p:nvPr/>
        </p:nvSpPr>
        <p:spPr>
          <a:xfrm>
            <a:off x="4692316" y="2960210"/>
            <a:ext cx="2724150" cy="865109"/>
          </a:xfrm>
          <a:prstGeom prst="rect">
            <a:avLst/>
          </a:prstGeom>
        </p:spPr>
        <p:txBody>
          <a:bodyPr wrap="square">
            <a:spAutoFit/>
          </a:bodyPr>
          <a:lstStyle/>
          <a:p>
            <a:pPr>
              <a:lnSpc>
                <a:spcPts val="2000"/>
              </a:lnSpc>
            </a:pPr>
            <a:r>
              <a:rPr lang="en-US" sz="2000" kern="100" spc="-20" dirty="0">
                <a:solidFill>
                  <a:schemeClr val="bg1"/>
                </a:solidFill>
                <a:latin typeface="Museo 100" panose="02000000000000000000" pitchFamily="2" charset="0"/>
              </a:rPr>
              <a:t>Unit 6 </a:t>
            </a:r>
            <a:r>
              <a:rPr lang="en-GB" sz="2000" kern="100" spc="-20" dirty="0">
                <a:solidFill>
                  <a:schemeClr val="bg1"/>
                </a:solidFill>
                <a:latin typeface="Museo 100" panose="02000000000000000000" pitchFamily="2" charset="0"/>
              </a:rPr>
              <a:t>Processing and working with papers and boards</a:t>
            </a:r>
            <a:endParaRPr lang="en-GB" sz="2000" kern="100" dirty="0">
              <a:solidFill>
                <a:schemeClr val="bg1"/>
              </a:solidFill>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356D3E-88CD-4508-9BC7-98573401F4D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7271B645-627F-413D-8788-17E8AB5A8A27}"/>
              </a:ext>
            </a:extLst>
          </p:cNvPr>
          <p:cNvSpPr>
            <a:spLocks noGrp="1"/>
          </p:cNvSpPr>
          <p:nvPr>
            <p:ph type="body" sz="quarter" idx="14"/>
          </p:nvPr>
        </p:nvSpPr>
        <p:spPr/>
        <p:txBody>
          <a:bodyPr/>
          <a:lstStyle/>
          <a:p>
            <a:r>
              <a:rPr lang="en-GB" dirty="0"/>
              <a:t>Watch the link videos which demonstrate the screen printing process</a:t>
            </a:r>
          </a:p>
          <a:p>
            <a:pPr lvl="1"/>
            <a:r>
              <a:rPr lang="en-GB" dirty="0"/>
              <a:t>In pairs, discuss the pros and cons of screen printing</a:t>
            </a:r>
          </a:p>
          <a:p>
            <a:pPr lvl="1"/>
            <a:r>
              <a:rPr lang="en-GB" dirty="0"/>
              <a:t>Complete </a:t>
            </a:r>
            <a:r>
              <a:rPr lang="en-GB" b="1" dirty="0"/>
              <a:t>Task 1 </a:t>
            </a:r>
            <a:r>
              <a:rPr lang="en-GB" dirty="0"/>
              <a:t>of </a:t>
            </a:r>
            <a:r>
              <a:rPr lang="en-GB" b="1" dirty="0"/>
              <a:t>Worksheet 3</a:t>
            </a:r>
            <a:endParaRPr lang="en-GB" dirty="0"/>
          </a:p>
          <a:p>
            <a:pPr lvl="1"/>
            <a:endParaRPr lang="en-GB" dirty="0"/>
          </a:p>
        </p:txBody>
      </p:sp>
    </p:spTree>
    <p:extLst>
      <p:ext uri="{BB962C8B-B14F-4D97-AF65-F5344CB8AC3E}">
        <p14:creationId xmlns:p14="http://schemas.microsoft.com/office/powerpoint/2010/main" val="388673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36C9C9-4FDC-477C-B0AA-91D3E60364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18"/>
          <a:stretch/>
        </p:blipFill>
        <p:spPr>
          <a:xfrm>
            <a:off x="-12989" y="3404392"/>
            <a:ext cx="9156989" cy="3453608"/>
          </a:xfrm>
          <a:prstGeom prst="rect">
            <a:avLst/>
          </a:prstGeom>
        </p:spPr>
      </p:pic>
      <p:sp>
        <p:nvSpPr>
          <p:cNvPr id="2" name="Text Placeholder 1">
            <a:extLst>
              <a:ext uri="{FF2B5EF4-FFF2-40B4-BE49-F238E27FC236}">
                <a16:creationId xmlns:a16="http://schemas.microsoft.com/office/drawing/2014/main" id="{90A1B116-7E83-4D51-82E3-036DCF097F9F}"/>
              </a:ext>
            </a:extLst>
          </p:cNvPr>
          <p:cNvSpPr>
            <a:spLocks noGrp="1"/>
          </p:cNvSpPr>
          <p:nvPr>
            <p:ph type="body" sz="quarter" idx="13"/>
          </p:nvPr>
        </p:nvSpPr>
        <p:spPr/>
        <p:txBody>
          <a:bodyPr/>
          <a:lstStyle/>
          <a:p>
            <a:r>
              <a:rPr lang="en-GB" dirty="0"/>
              <a:t>Offset lithography</a:t>
            </a:r>
          </a:p>
        </p:txBody>
      </p:sp>
      <p:sp>
        <p:nvSpPr>
          <p:cNvPr id="3" name="Text Placeholder 2">
            <a:extLst>
              <a:ext uri="{FF2B5EF4-FFF2-40B4-BE49-F238E27FC236}">
                <a16:creationId xmlns:a16="http://schemas.microsoft.com/office/drawing/2014/main" id="{3DF0C0D5-4828-45C1-A7A7-7C98FD98A953}"/>
              </a:ext>
            </a:extLst>
          </p:cNvPr>
          <p:cNvSpPr>
            <a:spLocks noGrp="1"/>
          </p:cNvSpPr>
          <p:nvPr>
            <p:ph type="body" sz="quarter" idx="14"/>
          </p:nvPr>
        </p:nvSpPr>
        <p:spPr/>
        <p:txBody>
          <a:bodyPr/>
          <a:lstStyle/>
          <a:p>
            <a:r>
              <a:rPr lang="en-GB" dirty="0"/>
              <a:t>The most common and cost-effective commercial printing method, suitable for high-volume production</a:t>
            </a:r>
          </a:p>
          <a:p>
            <a:pPr lvl="1"/>
            <a:r>
              <a:rPr lang="en-GB" dirty="0"/>
              <a:t>It’s rapid, has a low unit cost and produces high-quality prints</a:t>
            </a:r>
          </a:p>
          <a:p>
            <a:pPr lvl="1"/>
            <a:r>
              <a:rPr lang="en-GB" dirty="0"/>
              <a:t>Used for magazines, books and catalogues</a:t>
            </a:r>
          </a:p>
          <a:p>
            <a:pPr lvl="1"/>
            <a:r>
              <a:rPr lang="en-GB" dirty="0"/>
              <a:t>The oil-based inks and water used in this process repel one another – this principle is the basis of offset printing</a:t>
            </a:r>
          </a:p>
          <a:p>
            <a:pPr lvl="1"/>
            <a:endParaRPr lang="en-GB" dirty="0"/>
          </a:p>
          <a:p>
            <a:pPr lvl="1"/>
            <a:endParaRPr lang="en-GB" dirty="0"/>
          </a:p>
        </p:txBody>
      </p:sp>
    </p:spTree>
    <p:extLst>
      <p:ext uri="{BB962C8B-B14F-4D97-AF65-F5344CB8AC3E}">
        <p14:creationId xmlns:p14="http://schemas.microsoft.com/office/powerpoint/2010/main" val="397519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562FC9-40CA-441A-9733-CE5102090B15}"/>
              </a:ext>
            </a:extLst>
          </p:cNvPr>
          <p:cNvSpPr>
            <a:spLocks noGrp="1"/>
          </p:cNvSpPr>
          <p:nvPr>
            <p:ph type="body" sz="quarter" idx="13"/>
          </p:nvPr>
        </p:nvSpPr>
        <p:spPr/>
        <p:txBody>
          <a:bodyPr/>
          <a:lstStyle/>
          <a:p>
            <a:r>
              <a:rPr lang="en-GB" dirty="0">
                <a:solidFill>
                  <a:schemeClr val="bg1"/>
                </a:solidFill>
              </a:rPr>
              <a:t>Offset printing plates</a:t>
            </a:r>
          </a:p>
        </p:txBody>
      </p:sp>
      <p:sp>
        <p:nvSpPr>
          <p:cNvPr id="3" name="Text Placeholder 2">
            <a:extLst>
              <a:ext uri="{FF2B5EF4-FFF2-40B4-BE49-F238E27FC236}">
                <a16:creationId xmlns:a16="http://schemas.microsoft.com/office/drawing/2014/main" id="{2048C743-FCE3-451C-B95A-3FACBD0BA4D6}"/>
              </a:ext>
            </a:extLst>
          </p:cNvPr>
          <p:cNvSpPr>
            <a:spLocks noGrp="1"/>
          </p:cNvSpPr>
          <p:nvPr>
            <p:ph type="body" sz="quarter" idx="14"/>
          </p:nvPr>
        </p:nvSpPr>
        <p:spPr/>
        <p:txBody>
          <a:bodyPr/>
          <a:lstStyle/>
          <a:p>
            <a:r>
              <a:rPr lang="en-GB" dirty="0">
                <a:solidFill>
                  <a:schemeClr val="bg1"/>
                </a:solidFill>
              </a:rPr>
              <a:t>The artwork is separated into </a:t>
            </a:r>
            <a:br>
              <a:rPr lang="en-GB" dirty="0">
                <a:solidFill>
                  <a:schemeClr val="bg1"/>
                </a:solidFill>
              </a:rPr>
            </a:br>
            <a:r>
              <a:rPr lang="en-GB" dirty="0">
                <a:solidFill>
                  <a:schemeClr val="bg1"/>
                </a:solidFill>
              </a:rPr>
              <a:t>different layers of colour (CMYK) </a:t>
            </a:r>
          </a:p>
          <a:p>
            <a:pPr lvl="1"/>
            <a:r>
              <a:rPr lang="en-GB" dirty="0">
                <a:solidFill>
                  <a:srgbClr val="D1DA2E"/>
                </a:solidFill>
              </a:rPr>
              <a:t>Each layer is used to etch a printing </a:t>
            </a:r>
            <a:br>
              <a:rPr lang="en-GB" dirty="0">
                <a:solidFill>
                  <a:srgbClr val="D1DA2E"/>
                </a:solidFill>
              </a:rPr>
            </a:br>
            <a:r>
              <a:rPr lang="en-GB" dirty="0">
                <a:solidFill>
                  <a:srgbClr val="D1DA2E"/>
                </a:solidFill>
              </a:rPr>
              <a:t>plate made from thin aluminium sheet</a:t>
            </a:r>
          </a:p>
          <a:p>
            <a:pPr lvl="1"/>
            <a:r>
              <a:rPr lang="en-GB" dirty="0">
                <a:solidFill>
                  <a:srgbClr val="D1DA2E"/>
                </a:solidFill>
              </a:rPr>
              <a:t>Printing plates are treated to make </a:t>
            </a:r>
            <a:br>
              <a:rPr lang="en-GB" dirty="0">
                <a:solidFill>
                  <a:srgbClr val="D1DA2E"/>
                </a:solidFill>
              </a:rPr>
            </a:br>
            <a:r>
              <a:rPr lang="en-GB" dirty="0">
                <a:solidFill>
                  <a:srgbClr val="D1DA2E"/>
                </a:solidFill>
              </a:rPr>
              <a:t>an </a:t>
            </a:r>
            <a:r>
              <a:rPr lang="en-GB" b="1" dirty="0">
                <a:solidFill>
                  <a:srgbClr val="D1DA2E"/>
                </a:solidFill>
              </a:rPr>
              <a:t>oleophilic </a:t>
            </a:r>
            <a:r>
              <a:rPr lang="en-GB" dirty="0">
                <a:solidFill>
                  <a:srgbClr val="D1DA2E"/>
                </a:solidFill>
              </a:rPr>
              <a:t>image area and </a:t>
            </a:r>
            <a:br>
              <a:rPr lang="en-GB" dirty="0">
                <a:solidFill>
                  <a:srgbClr val="D1DA2E"/>
                </a:solidFill>
              </a:rPr>
            </a:br>
            <a:r>
              <a:rPr lang="en-GB" dirty="0">
                <a:solidFill>
                  <a:srgbClr val="D1DA2E"/>
                </a:solidFill>
              </a:rPr>
              <a:t>a </a:t>
            </a:r>
            <a:r>
              <a:rPr lang="en-GB" b="1" dirty="0">
                <a:solidFill>
                  <a:srgbClr val="D1DA2E"/>
                </a:solidFill>
              </a:rPr>
              <a:t>hydrophilic</a:t>
            </a:r>
            <a:r>
              <a:rPr lang="en-GB" dirty="0">
                <a:solidFill>
                  <a:srgbClr val="D1DA2E"/>
                </a:solidFill>
              </a:rPr>
              <a:t> non-image area</a:t>
            </a:r>
          </a:p>
          <a:p>
            <a:pPr lvl="1"/>
            <a:r>
              <a:rPr lang="en-GB" dirty="0">
                <a:solidFill>
                  <a:srgbClr val="D1DA2E"/>
                </a:solidFill>
              </a:rPr>
              <a:t>Oil-based ink is attracted to the </a:t>
            </a:r>
            <a:br>
              <a:rPr lang="en-GB" dirty="0">
                <a:solidFill>
                  <a:srgbClr val="D1DA2E"/>
                </a:solidFill>
              </a:rPr>
            </a:br>
            <a:r>
              <a:rPr lang="en-GB" dirty="0">
                <a:solidFill>
                  <a:srgbClr val="D1DA2E"/>
                </a:solidFill>
              </a:rPr>
              <a:t>oleophilic image area only</a:t>
            </a:r>
          </a:p>
        </p:txBody>
      </p:sp>
    </p:spTree>
    <p:extLst>
      <p:ext uri="{BB962C8B-B14F-4D97-AF65-F5344CB8AC3E}">
        <p14:creationId xmlns:p14="http://schemas.microsoft.com/office/powerpoint/2010/main" val="285450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A8F67B-5138-4627-BAFC-75733C239E61}"/>
              </a:ext>
            </a:extLst>
          </p:cNvPr>
          <p:cNvSpPr>
            <a:spLocks noGrp="1"/>
          </p:cNvSpPr>
          <p:nvPr>
            <p:ph type="body" sz="quarter" idx="13"/>
          </p:nvPr>
        </p:nvSpPr>
        <p:spPr/>
        <p:txBody>
          <a:bodyPr/>
          <a:lstStyle/>
          <a:p>
            <a:r>
              <a:rPr lang="en-GB" dirty="0"/>
              <a:t>How offset </a:t>
            </a:r>
            <a:r>
              <a:rPr lang="en-GB" dirty="0" err="1"/>
              <a:t>litho</a:t>
            </a:r>
            <a:r>
              <a:rPr lang="en-GB" dirty="0"/>
              <a:t> works</a:t>
            </a:r>
          </a:p>
        </p:txBody>
      </p:sp>
      <p:sp>
        <p:nvSpPr>
          <p:cNvPr id="3" name="Text Placeholder 2">
            <a:extLst>
              <a:ext uri="{FF2B5EF4-FFF2-40B4-BE49-F238E27FC236}">
                <a16:creationId xmlns:a16="http://schemas.microsoft.com/office/drawing/2014/main" id="{EAD0C935-17B2-4106-8BD4-9C59AEE3E7A7}"/>
              </a:ext>
            </a:extLst>
          </p:cNvPr>
          <p:cNvSpPr>
            <a:spLocks noGrp="1"/>
          </p:cNvSpPr>
          <p:nvPr>
            <p:ph type="body" sz="quarter" idx="14"/>
          </p:nvPr>
        </p:nvSpPr>
        <p:spPr/>
        <p:txBody>
          <a:bodyPr/>
          <a:lstStyle/>
          <a:p>
            <a:r>
              <a:rPr lang="en-GB" dirty="0"/>
              <a:t>First a printing plate is installed on the plate cylinder</a:t>
            </a:r>
          </a:p>
          <a:p>
            <a:pPr lvl="1"/>
            <a:r>
              <a:rPr lang="en-GB" dirty="0"/>
              <a:t>Then ink and water are added</a:t>
            </a:r>
            <a:br>
              <a:rPr lang="en-GB" dirty="0"/>
            </a:br>
            <a:r>
              <a:rPr lang="en-GB" dirty="0"/>
              <a:t>to the printing plate</a:t>
            </a:r>
          </a:p>
          <a:p>
            <a:pPr lvl="1"/>
            <a:r>
              <a:rPr lang="en-GB" dirty="0"/>
              <a:t>The ink is </a:t>
            </a:r>
            <a:r>
              <a:rPr lang="en-GB" b="1" dirty="0"/>
              <a:t>offset</a:t>
            </a:r>
            <a:r>
              <a:rPr lang="en-GB" dirty="0"/>
              <a:t> onto the </a:t>
            </a:r>
            <a:br>
              <a:rPr lang="en-GB" dirty="0"/>
            </a:br>
            <a:r>
              <a:rPr lang="en-GB" b="1" dirty="0"/>
              <a:t>smooth</a:t>
            </a:r>
            <a:r>
              <a:rPr lang="en-GB" dirty="0"/>
              <a:t> blanket cylinder</a:t>
            </a:r>
          </a:p>
          <a:p>
            <a:pPr lvl="1"/>
            <a:r>
              <a:rPr lang="en-GB" dirty="0"/>
              <a:t>The print is created when </a:t>
            </a:r>
            <a:br>
              <a:rPr lang="en-GB" dirty="0"/>
            </a:br>
            <a:r>
              <a:rPr lang="en-GB" dirty="0"/>
              <a:t>the substrate is passed</a:t>
            </a:r>
            <a:br>
              <a:rPr lang="en-GB" dirty="0"/>
            </a:br>
            <a:r>
              <a:rPr lang="en-GB" dirty="0"/>
              <a:t>between the blanket and</a:t>
            </a:r>
            <a:br>
              <a:rPr lang="en-GB" dirty="0"/>
            </a:br>
            <a:r>
              <a:rPr lang="en-GB" dirty="0"/>
              <a:t>impression cylinders</a:t>
            </a:r>
          </a:p>
          <a:p>
            <a:pPr lvl="1"/>
            <a:r>
              <a:rPr lang="en-GB" dirty="0">
                <a:solidFill>
                  <a:srgbClr val="571F4F"/>
                </a:solidFill>
              </a:rPr>
              <a:t>How are further colours </a:t>
            </a:r>
            <a:br>
              <a:rPr lang="en-GB" dirty="0">
                <a:solidFill>
                  <a:srgbClr val="571F4F"/>
                </a:solidFill>
              </a:rPr>
            </a:br>
            <a:r>
              <a:rPr lang="en-GB" dirty="0">
                <a:solidFill>
                  <a:srgbClr val="571F4F"/>
                </a:solidFill>
              </a:rPr>
              <a:t>and finishes added?</a:t>
            </a:r>
          </a:p>
        </p:txBody>
      </p:sp>
      <p:pic>
        <p:nvPicPr>
          <p:cNvPr id="5" name="Picture 4" descr="A close up of a logo&#10;&#10;Description generated with high confidence">
            <a:extLst>
              <a:ext uri="{FF2B5EF4-FFF2-40B4-BE49-F238E27FC236}">
                <a16:creationId xmlns:a16="http://schemas.microsoft.com/office/drawing/2014/main" id="{E54453CC-037D-4CCF-A583-1DC78E3718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5777" y="2735570"/>
            <a:ext cx="4661497" cy="3216197"/>
          </a:xfrm>
          <a:prstGeom prst="rect">
            <a:avLst/>
          </a:prstGeom>
        </p:spPr>
      </p:pic>
    </p:spTree>
    <p:extLst>
      <p:ext uri="{BB962C8B-B14F-4D97-AF65-F5344CB8AC3E}">
        <p14:creationId xmlns:p14="http://schemas.microsoft.com/office/powerpoint/2010/main" val="231861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high confidence">
            <a:extLst>
              <a:ext uri="{FF2B5EF4-FFF2-40B4-BE49-F238E27FC236}">
                <a16:creationId xmlns:a16="http://schemas.microsoft.com/office/drawing/2014/main" id="{43DF8C87-84A3-4C69-9A2E-7627C75823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22895" y="648176"/>
            <a:ext cx="4521105" cy="3701574"/>
          </a:xfrm>
          <a:prstGeom prst="rect">
            <a:avLst/>
          </a:prstGeom>
        </p:spPr>
      </p:pic>
      <p:sp>
        <p:nvSpPr>
          <p:cNvPr id="2" name="Text Placeholder 1">
            <a:extLst>
              <a:ext uri="{FF2B5EF4-FFF2-40B4-BE49-F238E27FC236}">
                <a16:creationId xmlns:a16="http://schemas.microsoft.com/office/drawing/2014/main" id="{3EA46B0F-FC42-4B31-AB31-5038017D0CA4}"/>
              </a:ext>
            </a:extLst>
          </p:cNvPr>
          <p:cNvSpPr>
            <a:spLocks noGrp="1"/>
          </p:cNvSpPr>
          <p:nvPr>
            <p:ph type="body" sz="quarter" idx="13"/>
          </p:nvPr>
        </p:nvSpPr>
        <p:spPr/>
        <p:txBody>
          <a:bodyPr/>
          <a:lstStyle/>
          <a:p>
            <a:r>
              <a:rPr lang="en-GB" dirty="0"/>
              <a:t>Flexographic printing</a:t>
            </a:r>
          </a:p>
        </p:txBody>
      </p:sp>
      <p:sp>
        <p:nvSpPr>
          <p:cNvPr id="3" name="Text Placeholder 2">
            <a:extLst>
              <a:ext uri="{FF2B5EF4-FFF2-40B4-BE49-F238E27FC236}">
                <a16:creationId xmlns:a16="http://schemas.microsoft.com/office/drawing/2014/main" id="{F72E7961-E4F7-45D8-8F04-E59640D09677}"/>
              </a:ext>
            </a:extLst>
          </p:cNvPr>
          <p:cNvSpPr>
            <a:spLocks noGrp="1"/>
          </p:cNvSpPr>
          <p:nvPr>
            <p:ph type="body" sz="quarter" idx="14"/>
          </p:nvPr>
        </p:nvSpPr>
        <p:spPr/>
        <p:txBody>
          <a:bodyPr/>
          <a:lstStyle/>
          <a:p>
            <a:r>
              <a:rPr lang="en-GB" dirty="0"/>
              <a:t>Flexography uses a flexible </a:t>
            </a:r>
            <a:br>
              <a:rPr lang="en-GB" dirty="0"/>
            </a:br>
            <a:r>
              <a:rPr lang="en-GB" dirty="0"/>
              <a:t>photopolymer printing plate</a:t>
            </a:r>
          </a:p>
          <a:p>
            <a:pPr lvl="1"/>
            <a:r>
              <a:rPr lang="en-GB" dirty="0"/>
              <a:t>Uses water-based inks which dry </a:t>
            </a:r>
            <a:br>
              <a:rPr lang="en-GB" dirty="0"/>
            </a:br>
            <a:r>
              <a:rPr lang="en-GB" dirty="0"/>
              <a:t>fast; this makes the process efficient </a:t>
            </a:r>
          </a:p>
          <a:p>
            <a:pPr lvl="1"/>
            <a:r>
              <a:rPr lang="en-GB" dirty="0"/>
              <a:t>Cheapest method for high-volume printing</a:t>
            </a:r>
            <a:br>
              <a:rPr lang="en-GB" dirty="0"/>
            </a:br>
            <a:r>
              <a:rPr lang="en-GB" dirty="0"/>
              <a:t>which works on wide range of materials</a:t>
            </a:r>
          </a:p>
          <a:p>
            <a:pPr lvl="1"/>
            <a:r>
              <a:rPr lang="en-GB" dirty="0"/>
              <a:t>Prints on a wide variety of substrates as well </a:t>
            </a:r>
            <a:br>
              <a:rPr lang="en-GB" dirty="0"/>
            </a:br>
            <a:r>
              <a:rPr lang="en-GB" dirty="0"/>
              <a:t>as 3D forms, such as drinks cans</a:t>
            </a:r>
          </a:p>
          <a:p>
            <a:pPr lvl="1"/>
            <a:r>
              <a:rPr lang="en-GB" dirty="0">
                <a:solidFill>
                  <a:srgbClr val="571F4F"/>
                </a:solidFill>
              </a:rPr>
              <a:t>How do water-based inks reduce the environmental impact?</a:t>
            </a:r>
          </a:p>
          <a:p>
            <a:pPr lvl="1"/>
            <a:r>
              <a:rPr lang="en-GB" dirty="0">
                <a:solidFill>
                  <a:srgbClr val="571F4F"/>
                </a:solidFill>
              </a:rPr>
              <a:t>Consider how </a:t>
            </a:r>
            <a:r>
              <a:rPr lang="en-GB" b="1" dirty="0">
                <a:solidFill>
                  <a:srgbClr val="571F4F"/>
                </a:solidFill>
              </a:rPr>
              <a:t>photo</a:t>
            </a:r>
            <a:r>
              <a:rPr lang="en-GB" dirty="0">
                <a:solidFill>
                  <a:srgbClr val="571F4F"/>
                </a:solidFill>
              </a:rPr>
              <a:t> </a:t>
            </a:r>
            <a:r>
              <a:rPr lang="en-GB" b="1" dirty="0">
                <a:solidFill>
                  <a:srgbClr val="571F4F"/>
                </a:solidFill>
              </a:rPr>
              <a:t>emulsion</a:t>
            </a:r>
            <a:r>
              <a:rPr lang="en-GB" dirty="0">
                <a:solidFill>
                  <a:srgbClr val="571F4F"/>
                </a:solidFill>
              </a:rPr>
              <a:t> is used in screen printing –  how you think a </a:t>
            </a:r>
            <a:r>
              <a:rPr lang="en-GB" b="1" dirty="0">
                <a:solidFill>
                  <a:srgbClr val="571F4F"/>
                </a:solidFill>
              </a:rPr>
              <a:t>photopolymer</a:t>
            </a:r>
            <a:r>
              <a:rPr lang="en-GB" dirty="0">
                <a:solidFill>
                  <a:srgbClr val="571F4F"/>
                </a:solidFill>
              </a:rPr>
              <a:t> plate is formed? </a:t>
            </a:r>
          </a:p>
        </p:txBody>
      </p:sp>
    </p:spTree>
    <p:extLst>
      <p:ext uri="{BB962C8B-B14F-4D97-AF65-F5344CB8AC3E}">
        <p14:creationId xmlns:p14="http://schemas.microsoft.com/office/powerpoint/2010/main" val="403031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high confidence">
            <a:extLst>
              <a:ext uri="{FF2B5EF4-FFF2-40B4-BE49-F238E27FC236}">
                <a16:creationId xmlns:a16="http://schemas.microsoft.com/office/drawing/2014/main" id="{ACCD2586-E227-465F-B683-B952467F75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2868" y="1878803"/>
            <a:ext cx="3904248" cy="4222256"/>
          </a:xfrm>
          <a:prstGeom prst="rect">
            <a:avLst/>
          </a:prstGeom>
        </p:spPr>
      </p:pic>
      <p:sp>
        <p:nvSpPr>
          <p:cNvPr id="2" name="Text Placeholder 1">
            <a:extLst>
              <a:ext uri="{FF2B5EF4-FFF2-40B4-BE49-F238E27FC236}">
                <a16:creationId xmlns:a16="http://schemas.microsoft.com/office/drawing/2014/main" id="{0AF0BC0D-E409-4D71-9D17-9BB16B686E42}"/>
              </a:ext>
            </a:extLst>
          </p:cNvPr>
          <p:cNvSpPr>
            <a:spLocks noGrp="1"/>
          </p:cNvSpPr>
          <p:nvPr>
            <p:ph type="body" sz="quarter" idx="13"/>
          </p:nvPr>
        </p:nvSpPr>
        <p:spPr/>
        <p:txBody>
          <a:bodyPr/>
          <a:lstStyle/>
          <a:p>
            <a:r>
              <a:rPr lang="en-GB" dirty="0"/>
              <a:t>How does </a:t>
            </a:r>
            <a:r>
              <a:rPr lang="en-GB" dirty="0" err="1"/>
              <a:t>flexo</a:t>
            </a:r>
            <a:r>
              <a:rPr lang="en-GB" dirty="0"/>
              <a:t> work?</a:t>
            </a:r>
          </a:p>
        </p:txBody>
      </p:sp>
      <p:sp>
        <p:nvSpPr>
          <p:cNvPr id="3" name="Text Placeholder 2">
            <a:extLst>
              <a:ext uri="{FF2B5EF4-FFF2-40B4-BE49-F238E27FC236}">
                <a16:creationId xmlns:a16="http://schemas.microsoft.com/office/drawing/2014/main" id="{AB33FAA3-FE80-41D0-A4D5-55C86C000693}"/>
              </a:ext>
            </a:extLst>
          </p:cNvPr>
          <p:cNvSpPr>
            <a:spLocks noGrp="1"/>
          </p:cNvSpPr>
          <p:nvPr>
            <p:ph type="body" sz="quarter" idx="14"/>
          </p:nvPr>
        </p:nvSpPr>
        <p:spPr/>
        <p:txBody>
          <a:bodyPr/>
          <a:lstStyle/>
          <a:p>
            <a:r>
              <a:rPr lang="en-GB" dirty="0"/>
              <a:t>A step by step guide:</a:t>
            </a:r>
          </a:p>
          <a:p>
            <a:pPr lvl="1"/>
            <a:r>
              <a:rPr lang="en-GB" dirty="0"/>
              <a:t>Ink is collected from the</a:t>
            </a:r>
            <a:br>
              <a:rPr lang="en-GB" dirty="0"/>
            </a:br>
            <a:r>
              <a:rPr lang="en-GB" dirty="0"/>
              <a:t>reservoir and transferred </a:t>
            </a:r>
            <a:br>
              <a:rPr lang="en-GB" dirty="0"/>
            </a:br>
            <a:r>
              <a:rPr lang="en-GB" dirty="0"/>
              <a:t>to the anilox roller</a:t>
            </a:r>
          </a:p>
          <a:p>
            <a:pPr lvl="1"/>
            <a:r>
              <a:rPr lang="en-GB" dirty="0"/>
              <a:t>Tiny cells on the surface </a:t>
            </a:r>
            <a:br>
              <a:rPr lang="en-GB" dirty="0"/>
            </a:br>
            <a:r>
              <a:rPr lang="en-GB" dirty="0"/>
              <a:t>of the anilox roller collect </a:t>
            </a:r>
            <a:br>
              <a:rPr lang="en-GB" dirty="0"/>
            </a:br>
            <a:r>
              <a:rPr lang="en-GB" dirty="0"/>
              <a:t>the ink</a:t>
            </a:r>
          </a:p>
          <a:p>
            <a:pPr lvl="1"/>
            <a:r>
              <a:rPr lang="en-GB" dirty="0"/>
              <a:t>The doctor blade controls </a:t>
            </a:r>
            <a:br>
              <a:rPr lang="en-GB" dirty="0"/>
            </a:br>
            <a:r>
              <a:rPr lang="en-GB" dirty="0"/>
              <a:t>how much ink reaches the </a:t>
            </a:r>
            <a:br>
              <a:rPr lang="en-GB" dirty="0"/>
            </a:br>
            <a:r>
              <a:rPr lang="en-GB" dirty="0"/>
              <a:t>flexographic printing plate</a:t>
            </a:r>
          </a:p>
          <a:p>
            <a:pPr lvl="1"/>
            <a:r>
              <a:rPr lang="en-GB" dirty="0" err="1"/>
              <a:t>Flexo</a:t>
            </a:r>
            <a:r>
              <a:rPr lang="en-GB" dirty="0"/>
              <a:t> is a form of </a:t>
            </a:r>
            <a:r>
              <a:rPr lang="en-GB" b="1" dirty="0"/>
              <a:t>relief</a:t>
            </a:r>
            <a:r>
              <a:rPr lang="en-GB" dirty="0"/>
              <a:t> printing </a:t>
            </a:r>
            <a:br>
              <a:rPr lang="en-GB" dirty="0"/>
            </a:br>
            <a:r>
              <a:rPr lang="en-GB" dirty="0">
                <a:solidFill>
                  <a:srgbClr val="571F4F"/>
                </a:solidFill>
              </a:rPr>
              <a:t>– what does this mean?</a:t>
            </a:r>
          </a:p>
        </p:txBody>
      </p:sp>
    </p:spTree>
    <p:extLst>
      <p:ext uri="{BB962C8B-B14F-4D97-AF65-F5344CB8AC3E}">
        <p14:creationId xmlns:p14="http://schemas.microsoft.com/office/powerpoint/2010/main" val="3205682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D6518-8CB1-468A-9648-BD67844301F1}"/>
              </a:ext>
            </a:extLst>
          </p:cNvPr>
          <p:cNvSpPr>
            <a:spLocks noGrp="1"/>
          </p:cNvSpPr>
          <p:nvPr>
            <p:ph type="body" sz="quarter" idx="13"/>
          </p:nvPr>
        </p:nvSpPr>
        <p:spPr/>
        <p:txBody>
          <a:bodyPr/>
          <a:lstStyle/>
          <a:p>
            <a:r>
              <a:rPr lang="en-GB" dirty="0"/>
              <a:t>Digital printing</a:t>
            </a:r>
          </a:p>
        </p:txBody>
      </p:sp>
      <p:sp>
        <p:nvSpPr>
          <p:cNvPr id="3" name="Text Placeholder 2">
            <a:extLst>
              <a:ext uri="{FF2B5EF4-FFF2-40B4-BE49-F238E27FC236}">
                <a16:creationId xmlns:a16="http://schemas.microsoft.com/office/drawing/2014/main" id="{13EBE4D0-97E6-4D49-9CA6-DA7DA8093D7F}"/>
              </a:ext>
            </a:extLst>
          </p:cNvPr>
          <p:cNvSpPr>
            <a:spLocks noGrp="1"/>
          </p:cNvSpPr>
          <p:nvPr>
            <p:ph type="body" sz="quarter" idx="14"/>
          </p:nvPr>
        </p:nvSpPr>
        <p:spPr>
          <a:xfrm>
            <a:off x="724280" y="1704179"/>
            <a:ext cx="7797230" cy="3453607"/>
          </a:xfrm>
        </p:spPr>
        <p:txBody>
          <a:bodyPr/>
          <a:lstStyle/>
          <a:p>
            <a:r>
              <a:rPr lang="en-GB" dirty="0"/>
              <a:t>Most of you will use digital printing at home or school</a:t>
            </a:r>
          </a:p>
          <a:p>
            <a:pPr lvl="1"/>
            <a:r>
              <a:rPr lang="en-GB" dirty="0"/>
              <a:t>The two main types of digital printing are </a:t>
            </a:r>
            <a:r>
              <a:rPr lang="en-GB" b="1" dirty="0"/>
              <a:t>ink jet printing </a:t>
            </a:r>
            <a:r>
              <a:rPr lang="en-GB" dirty="0"/>
              <a:t>and </a:t>
            </a:r>
            <a:r>
              <a:rPr lang="en-GB" b="1" dirty="0"/>
              <a:t>laser printing</a:t>
            </a:r>
            <a:r>
              <a:rPr lang="en-GB" dirty="0"/>
              <a:t>, both print ink directly onto the substrate</a:t>
            </a:r>
          </a:p>
          <a:p>
            <a:pPr lvl="1"/>
            <a:r>
              <a:rPr lang="en-GB" dirty="0"/>
              <a:t>Digital printers only operate on a four colour printing process – ink/toner cartridges are available in monochrome or CMYK </a:t>
            </a:r>
          </a:p>
          <a:p>
            <a:pPr lvl="1"/>
            <a:r>
              <a:rPr lang="en-GB" dirty="0">
                <a:solidFill>
                  <a:srgbClr val="571F4F"/>
                </a:solidFill>
              </a:rPr>
              <a:t>How does this affect the printing of </a:t>
            </a:r>
            <a:r>
              <a:rPr lang="en-GB" b="1" dirty="0">
                <a:solidFill>
                  <a:srgbClr val="571F4F"/>
                </a:solidFill>
              </a:rPr>
              <a:t>spot colours</a:t>
            </a:r>
            <a:r>
              <a:rPr lang="en-GB" dirty="0">
                <a:solidFill>
                  <a:srgbClr val="571F4F"/>
                </a:solidFill>
              </a:rPr>
              <a:t>?</a:t>
            </a:r>
          </a:p>
          <a:p>
            <a:pPr lvl="1"/>
            <a:endParaRPr lang="en-GB" dirty="0"/>
          </a:p>
          <a:p>
            <a:pPr lvl="1"/>
            <a:endParaRPr lang="en-GB" dirty="0"/>
          </a:p>
        </p:txBody>
      </p:sp>
    </p:spTree>
    <p:extLst>
      <p:ext uri="{BB962C8B-B14F-4D97-AF65-F5344CB8AC3E}">
        <p14:creationId xmlns:p14="http://schemas.microsoft.com/office/powerpoint/2010/main" val="427717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high confidence">
            <a:extLst>
              <a:ext uri="{FF2B5EF4-FFF2-40B4-BE49-F238E27FC236}">
                <a16:creationId xmlns:a16="http://schemas.microsoft.com/office/drawing/2014/main" id="{4C4FCB0E-98AD-46EA-BC4B-C16AA8869D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91076" y="3067270"/>
            <a:ext cx="4152924" cy="3597022"/>
          </a:xfrm>
          <a:prstGeom prst="rect">
            <a:avLst/>
          </a:prstGeom>
        </p:spPr>
      </p:pic>
      <p:sp>
        <p:nvSpPr>
          <p:cNvPr id="2" name="Text Placeholder 1">
            <a:extLst>
              <a:ext uri="{FF2B5EF4-FFF2-40B4-BE49-F238E27FC236}">
                <a16:creationId xmlns:a16="http://schemas.microsoft.com/office/drawing/2014/main" id="{4C39E315-8EFE-4075-BCA3-B734CCE11DED}"/>
              </a:ext>
            </a:extLst>
          </p:cNvPr>
          <p:cNvSpPr>
            <a:spLocks noGrp="1"/>
          </p:cNvSpPr>
          <p:nvPr>
            <p:ph type="body" sz="quarter" idx="13"/>
          </p:nvPr>
        </p:nvSpPr>
        <p:spPr/>
        <p:txBody>
          <a:bodyPr/>
          <a:lstStyle/>
          <a:p>
            <a:r>
              <a:rPr lang="en-GB" dirty="0"/>
              <a:t>Digital prints</a:t>
            </a:r>
          </a:p>
        </p:txBody>
      </p:sp>
      <p:sp>
        <p:nvSpPr>
          <p:cNvPr id="3" name="Text Placeholder 2">
            <a:extLst>
              <a:ext uri="{FF2B5EF4-FFF2-40B4-BE49-F238E27FC236}">
                <a16:creationId xmlns:a16="http://schemas.microsoft.com/office/drawing/2014/main" id="{8D3F348C-3840-4DF4-A7E1-AC748C142D89}"/>
              </a:ext>
            </a:extLst>
          </p:cNvPr>
          <p:cNvSpPr>
            <a:spLocks noGrp="1"/>
          </p:cNvSpPr>
          <p:nvPr>
            <p:ph type="body" sz="quarter" idx="14"/>
          </p:nvPr>
        </p:nvSpPr>
        <p:spPr/>
        <p:txBody>
          <a:bodyPr/>
          <a:lstStyle/>
          <a:p>
            <a:r>
              <a:rPr lang="en-GB" dirty="0"/>
              <a:t>Unlike other print processes, set-up costs are low</a:t>
            </a:r>
          </a:p>
          <a:p>
            <a:pPr lvl="1"/>
            <a:r>
              <a:rPr lang="en-GB" dirty="0"/>
              <a:t>Digital files are sent directly to the printer – no need to make printing plates and each individual print can be customised </a:t>
            </a:r>
          </a:p>
          <a:p>
            <a:pPr lvl="1"/>
            <a:r>
              <a:rPr lang="en-GB" dirty="0"/>
              <a:t>Suitable for a variety of different</a:t>
            </a:r>
            <a:br>
              <a:rPr lang="en-GB" dirty="0"/>
            </a:br>
            <a:r>
              <a:rPr lang="en-GB" dirty="0"/>
              <a:t>substrates including textiles</a:t>
            </a:r>
          </a:p>
          <a:p>
            <a:pPr lvl="1"/>
            <a:r>
              <a:rPr lang="en-GB" dirty="0"/>
              <a:t>Quality and speed depends </a:t>
            </a:r>
            <a:br>
              <a:rPr lang="en-GB" dirty="0"/>
            </a:br>
            <a:r>
              <a:rPr lang="en-GB" dirty="0"/>
              <a:t>on whether </a:t>
            </a:r>
            <a:r>
              <a:rPr lang="en-GB" b="1" dirty="0"/>
              <a:t>ink jet </a:t>
            </a:r>
            <a:r>
              <a:rPr lang="en-GB" dirty="0"/>
              <a:t>or </a:t>
            </a:r>
            <a:r>
              <a:rPr lang="en-GB" b="1" dirty="0"/>
              <a:t>laser</a:t>
            </a:r>
            <a:r>
              <a:rPr lang="en-GB" dirty="0"/>
              <a:t> </a:t>
            </a:r>
            <a:br>
              <a:rPr lang="en-GB" dirty="0"/>
            </a:br>
            <a:r>
              <a:rPr lang="en-GB" dirty="0"/>
              <a:t>printing is used as well as the </a:t>
            </a:r>
            <a:br>
              <a:rPr lang="en-GB" dirty="0"/>
            </a:br>
            <a:r>
              <a:rPr lang="en-GB" dirty="0"/>
              <a:t>capabilities of the printer </a:t>
            </a:r>
          </a:p>
          <a:p>
            <a:pPr lvl="1"/>
            <a:r>
              <a:rPr lang="en-GB" dirty="0"/>
              <a:t>Used for shorter print runs e.g. </a:t>
            </a:r>
            <a:br>
              <a:rPr lang="en-GB" dirty="0"/>
            </a:br>
            <a:r>
              <a:rPr lang="en-GB" dirty="0"/>
              <a:t>pamphlets, brochures, posters</a:t>
            </a:r>
            <a:br>
              <a:rPr lang="en-GB" dirty="0"/>
            </a:br>
            <a:endParaRPr lang="en-GB" dirty="0"/>
          </a:p>
        </p:txBody>
      </p:sp>
    </p:spTree>
    <p:extLst>
      <p:ext uri="{BB962C8B-B14F-4D97-AF65-F5344CB8AC3E}">
        <p14:creationId xmlns:p14="http://schemas.microsoft.com/office/powerpoint/2010/main" val="211585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toy&#10;&#10;Description generated with high confidence">
            <a:extLst>
              <a:ext uri="{FF2B5EF4-FFF2-40B4-BE49-F238E27FC236}">
                <a16:creationId xmlns:a16="http://schemas.microsoft.com/office/drawing/2014/main" id="{A3326417-0A1C-452C-BF89-032F42450A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5355" y="3245225"/>
            <a:ext cx="5058646" cy="3612775"/>
          </a:xfrm>
          <a:prstGeom prst="rect">
            <a:avLst/>
          </a:prstGeom>
        </p:spPr>
      </p:pic>
      <p:sp>
        <p:nvSpPr>
          <p:cNvPr id="2" name="Text Placeholder 1">
            <a:extLst>
              <a:ext uri="{FF2B5EF4-FFF2-40B4-BE49-F238E27FC236}">
                <a16:creationId xmlns:a16="http://schemas.microsoft.com/office/drawing/2014/main" id="{5034E091-C4B5-4912-BB26-2B69B08F1BDB}"/>
              </a:ext>
            </a:extLst>
          </p:cNvPr>
          <p:cNvSpPr>
            <a:spLocks noGrp="1"/>
          </p:cNvSpPr>
          <p:nvPr>
            <p:ph type="body" sz="quarter" idx="13"/>
          </p:nvPr>
        </p:nvSpPr>
        <p:spPr/>
        <p:txBody>
          <a:bodyPr/>
          <a:lstStyle/>
          <a:p>
            <a:r>
              <a:rPr lang="en-GB" dirty="0"/>
              <a:t>Laser printing</a:t>
            </a:r>
          </a:p>
        </p:txBody>
      </p:sp>
      <p:sp>
        <p:nvSpPr>
          <p:cNvPr id="3" name="Text Placeholder 2">
            <a:extLst>
              <a:ext uri="{FF2B5EF4-FFF2-40B4-BE49-F238E27FC236}">
                <a16:creationId xmlns:a16="http://schemas.microsoft.com/office/drawing/2014/main" id="{4126628E-E453-46C1-97B0-5CC685BD883A}"/>
              </a:ext>
            </a:extLst>
          </p:cNvPr>
          <p:cNvSpPr>
            <a:spLocks noGrp="1"/>
          </p:cNvSpPr>
          <p:nvPr>
            <p:ph type="body" sz="quarter" idx="14"/>
          </p:nvPr>
        </p:nvSpPr>
        <p:spPr/>
        <p:txBody>
          <a:bodyPr/>
          <a:lstStyle/>
          <a:p>
            <a:r>
              <a:rPr lang="en-GB" dirty="0"/>
              <a:t>Electrostatic energy transfers toner to the substrate</a:t>
            </a:r>
          </a:p>
          <a:p>
            <a:pPr lvl="1"/>
            <a:r>
              <a:rPr lang="en-GB" dirty="0"/>
              <a:t>Each colour (CMYK) requires a separate drum in the printer </a:t>
            </a:r>
          </a:p>
          <a:p>
            <a:pPr lvl="1"/>
            <a:r>
              <a:rPr lang="en-GB" dirty="0"/>
              <a:t>The drums are </a:t>
            </a:r>
            <a:r>
              <a:rPr lang="en-GB" b="1" dirty="0"/>
              <a:t>positively</a:t>
            </a:r>
            <a:r>
              <a:rPr lang="en-GB" dirty="0"/>
              <a:t> charged with electrostatic energy then a laser </a:t>
            </a:r>
            <a:r>
              <a:rPr lang="en-GB" b="1" dirty="0"/>
              <a:t>negatively</a:t>
            </a:r>
            <a:r>
              <a:rPr lang="en-GB" dirty="0"/>
              <a:t> charges certain areas of the drum</a:t>
            </a:r>
          </a:p>
          <a:p>
            <a:pPr lvl="1"/>
            <a:r>
              <a:rPr lang="en-GB" dirty="0"/>
              <a:t>Positively charged toner powder, sticks </a:t>
            </a:r>
            <a:br>
              <a:rPr lang="en-GB" dirty="0"/>
            </a:br>
            <a:r>
              <a:rPr lang="en-GB" dirty="0"/>
              <a:t>to all the negatively charged areas</a:t>
            </a:r>
          </a:p>
          <a:p>
            <a:pPr lvl="1"/>
            <a:r>
              <a:rPr lang="en-GB" dirty="0"/>
              <a:t>A transfer belt picks up toner from all </a:t>
            </a:r>
            <a:br>
              <a:rPr lang="en-GB" dirty="0"/>
            </a:br>
            <a:r>
              <a:rPr lang="en-GB" dirty="0"/>
              <a:t>four drums and deposits them onto </a:t>
            </a:r>
            <a:br>
              <a:rPr lang="en-GB" dirty="0"/>
            </a:br>
            <a:r>
              <a:rPr lang="en-GB" dirty="0"/>
              <a:t>the substrate </a:t>
            </a:r>
            <a:r>
              <a:rPr lang="en-GB" b="1" dirty="0"/>
              <a:t>in one operation</a:t>
            </a:r>
          </a:p>
          <a:p>
            <a:pPr lvl="1"/>
            <a:r>
              <a:rPr lang="en-GB" dirty="0">
                <a:solidFill>
                  <a:srgbClr val="571F4F"/>
                </a:solidFill>
              </a:rPr>
              <a:t>Why do fresh printouts from laser</a:t>
            </a:r>
            <a:br>
              <a:rPr lang="en-GB" dirty="0">
                <a:solidFill>
                  <a:srgbClr val="571F4F"/>
                </a:solidFill>
              </a:rPr>
            </a:br>
            <a:r>
              <a:rPr lang="en-GB" dirty="0">
                <a:solidFill>
                  <a:srgbClr val="571F4F"/>
                </a:solidFill>
              </a:rPr>
              <a:t>printers always feel warm?</a:t>
            </a:r>
          </a:p>
        </p:txBody>
      </p:sp>
      <p:pic>
        <p:nvPicPr>
          <p:cNvPr id="8" name="Picture 7">
            <a:extLst>
              <a:ext uri="{FF2B5EF4-FFF2-40B4-BE49-F238E27FC236}">
                <a16:creationId xmlns:a16="http://schemas.microsoft.com/office/drawing/2014/main" id="{58E88D41-9E6D-4EFD-B0CD-D4380EC207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283378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rinter&#10;&#10;Description generated with high confidence">
            <a:extLst>
              <a:ext uri="{FF2B5EF4-FFF2-40B4-BE49-F238E27FC236}">
                <a16:creationId xmlns:a16="http://schemas.microsoft.com/office/drawing/2014/main" id="{C7667925-3AEA-4570-84E9-0D2C10CDC9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2871" y="4464424"/>
            <a:ext cx="6538258" cy="2393576"/>
          </a:xfrm>
          <a:prstGeom prst="rect">
            <a:avLst/>
          </a:prstGeom>
        </p:spPr>
      </p:pic>
      <p:sp>
        <p:nvSpPr>
          <p:cNvPr id="2" name="Text Placeholder 1">
            <a:extLst>
              <a:ext uri="{FF2B5EF4-FFF2-40B4-BE49-F238E27FC236}">
                <a16:creationId xmlns:a16="http://schemas.microsoft.com/office/drawing/2014/main" id="{E0A3B09C-F5C7-4751-A238-2DD08B7B88A6}"/>
              </a:ext>
            </a:extLst>
          </p:cNvPr>
          <p:cNvSpPr>
            <a:spLocks noGrp="1"/>
          </p:cNvSpPr>
          <p:nvPr>
            <p:ph type="body" sz="quarter" idx="13"/>
          </p:nvPr>
        </p:nvSpPr>
        <p:spPr/>
        <p:txBody>
          <a:bodyPr/>
          <a:lstStyle/>
          <a:p>
            <a:r>
              <a:rPr lang="en-GB" dirty="0"/>
              <a:t>Ink jet printing</a:t>
            </a:r>
          </a:p>
        </p:txBody>
      </p:sp>
      <p:sp>
        <p:nvSpPr>
          <p:cNvPr id="3" name="Text Placeholder 2">
            <a:extLst>
              <a:ext uri="{FF2B5EF4-FFF2-40B4-BE49-F238E27FC236}">
                <a16:creationId xmlns:a16="http://schemas.microsoft.com/office/drawing/2014/main" id="{5178D036-AC39-49DE-AE56-236ABD58978E}"/>
              </a:ext>
            </a:extLst>
          </p:cNvPr>
          <p:cNvSpPr>
            <a:spLocks noGrp="1"/>
          </p:cNvSpPr>
          <p:nvPr>
            <p:ph type="body" sz="quarter" idx="14"/>
          </p:nvPr>
        </p:nvSpPr>
        <p:spPr/>
        <p:txBody>
          <a:bodyPr/>
          <a:lstStyle/>
          <a:p>
            <a:r>
              <a:rPr lang="en-GB" dirty="0"/>
              <a:t>This process deposits ink directly onto the substrate</a:t>
            </a:r>
          </a:p>
          <a:p>
            <a:pPr lvl="1"/>
            <a:r>
              <a:rPr lang="en-GB" dirty="0"/>
              <a:t>The printer is loaded with ink cartridges (CMYK) which act as reservoirs for the printhead</a:t>
            </a:r>
          </a:p>
          <a:p>
            <a:pPr lvl="1"/>
            <a:r>
              <a:rPr lang="en-GB" dirty="0"/>
              <a:t>The printhead passes over the substrate from right to left, squeezing out tiny droplets of translucent ink with each pass</a:t>
            </a:r>
          </a:p>
          <a:p>
            <a:pPr lvl="1"/>
            <a:r>
              <a:rPr lang="en-GB" dirty="0"/>
              <a:t>High quality prints (720 DPI or more) need at least six passes to build up the image in sufficient detail</a:t>
            </a:r>
          </a:p>
        </p:txBody>
      </p:sp>
      <p:pic>
        <p:nvPicPr>
          <p:cNvPr id="6" name="Picture 5">
            <a:extLst>
              <a:ext uri="{FF2B5EF4-FFF2-40B4-BE49-F238E27FC236}">
                <a16:creationId xmlns:a16="http://schemas.microsoft.com/office/drawing/2014/main" id="{E0EF34AA-6154-4E80-8D13-C4AEC9DA3E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2243097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Describe a range of printing processes and their suitability for different products and scales </a:t>
            </a:r>
            <a:br>
              <a:rPr lang="en-GB" dirty="0"/>
            </a:br>
            <a:r>
              <a:rPr lang="en-GB" dirty="0"/>
              <a:t>of production</a:t>
            </a:r>
          </a:p>
          <a:p>
            <a:r>
              <a:rPr lang="en-GB" dirty="0"/>
              <a:t>Explain a range of finishing processes that can be used to enhance the appearance and functionality </a:t>
            </a:r>
            <a:br>
              <a:rPr lang="en-GB" dirty="0"/>
            </a:br>
            <a:r>
              <a:rPr lang="en-GB" dirty="0"/>
              <a:t>of papers and boards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3D0F07-0FA5-4BEF-A0D4-03EAD2663506}"/>
              </a:ext>
            </a:extLst>
          </p:cNvPr>
          <p:cNvSpPr>
            <a:spLocks noGrp="1"/>
          </p:cNvSpPr>
          <p:nvPr>
            <p:ph type="body" sz="quarter" idx="13"/>
          </p:nvPr>
        </p:nvSpPr>
        <p:spPr/>
        <p:txBody>
          <a:bodyPr/>
          <a:lstStyle/>
          <a:p>
            <a:r>
              <a:rPr lang="en-US" dirty="0"/>
              <a:t>The drawbacks of digital</a:t>
            </a:r>
            <a:endParaRPr lang="en-GB" dirty="0"/>
          </a:p>
        </p:txBody>
      </p:sp>
      <p:sp>
        <p:nvSpPr>
          <p:cNvPr id="3" name="Text Placeholder 2">
            <a:extLst>
              <a:ext uri="{FF2B5EF4-FFF2-40B4-BE49-F238E27FC236}">
                <a16:creationId xmlns:a16="http://schemas.microsoft.com/office/drawing/2014/main" id="{5E132C70-171D-47D9-AD8F-1DC7D6CF48E9}"/>
              </a:ext>
            </a:extLst>
          </p:cNvPr>
          <p:cNvSpPr>
            <a:spLocks noGrp="1"/>
          </p:cNvSpPr>
          <p:nvPr>
            <p:ph type="body" sz="quarter" idx="14"/>
          </p:nvPr>
        </p:nvSpPr>
        <p:spPr/>
        <p:txBody>
          <a:bodyPr/>
          <a:lstStyle/>
          <a:p>
            <a:r>
              <a:rPr lang="en-US" dirty="0"/>
              <a:t>The lead time on digital printing is faster than any other process, set-up costs are negligible and each print can be customised – what’s not to like?</a:t>
            </a:r>
          </a:p>
          <a:p>
            <a:pPr lvl="1"/>
            <a:r>
              <a:rPr lang="en-US" dirty="0"/>
              <a:t>Use of the CMYK process means colours cannot be matched as accurately as other processes e.g. offset </a:t>
            </a:r>
            <a:r>
              <a:rPr lang="en-US" dirty="0" err="1"/>
              <a:t>litho</a:t>
            </a:r>
            <a:endParaRPr lang="en-US" dirty="0"/>
          </a:p>
          <a:p>
            <a:pPr lvl="1"/>
            <a:r>
              <a:rPr lang="en-US" dirty="0"/>
              <a:t>Surface damage is more common as the ink/toner sits on top of the substrate as opposed to sinking in to the surface</a:t>
            </a:r>
          </a:p>
          <a:p>
            <a:pPr lvl="1"/>
            <a:r>
              <a:rPr lang="en-US" dirty="0"/>
              <a:t>Not cost effective on high volume print runs</a:t>
            </a:r>
          </a:p>
          <a:p>
            <a:pPr lvl="1"/>
            <a:r>
              <a:rPr lang="en-US" dirty="0"/>
              <a:t>Fewer compatible substrates</a:t>
            </a:r>
          </a:p>
          <a:p>
            <a:pPr lvl="1"/>
            <a:endParaRPr lang="en-GB" dirty="0"/>
          </a:p>
        </p:txBody>
      </p:sp>
    </p:spTree>
    <p:extLst>
      <p:ext uri="{BB962C8B-B14F-4D97-AF65-F5344CB8AC3E}">
        <p14:creationId xmlns:p14="http://schemas.microsoft.com/office/powerpoint/2010/main" val="45983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6B644B-11C9-44FB-8356-441BFE3E3471}"/>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BFF475CF-1379-4F14-B480-2D8ED4EDABA5}"/>
              </a:ext>
            </a:extLst>
          </p:cNvPr>
          <p:cNvSpPr>
            <a:spLocks noGrp="1"/>
          </p:cNvSpPr>
          <p:nvPr>
            <p:ph type="body" sz="quarter" idx="14"/>
          </p:nvPr>
        </p:nvSpPr>
        <p:spPr/>
        <p:txBody>
          <a:bodyPr/>
          <a:lstStyle/>
          <a:p>
            <a:r>
              <a:rPr lang="en-GB" dirty="0"/>
              <a:t>Complete </a:t>
            </a:r>
            <a:r>
              <a:rPr lang="en-GB" b="1" dirty="0"/>
              <a:t>Task 2 </a:t>
            </a:r>
            <a:r>
              <a:rPr lang="en-GB" dirty="0"/>
              <a:t>of your Worksheet </a:t>
            </a:r>
          </a:p>
        </p:txBody>
      </p:sp>
    </p:spTree>
    <p:extLst>
      <p:ext uri="{BB962C8B-B14F-4D97-AF65-F5344CB8AC3E}">
        <p14:creationId xmlns:p14="http://schemas.microsoft.com/office/powerpoint/2010/main" val="339203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F12D2-75F0-45B4-8B96-390365DBDD2C}"/>
              </a:ext>
            </a:extLst>
          </p:cNvPr>
          <p:cNvSpPr>
            <a:spLocks noGrp="1"/>
          </p:cNvSpPr>
          <p:nvPr>
            <p:ph type="body" sz="quarter" idx="13"/>
          </p:nvPr>
        </p:nvSpPr>
        <p:spPr/>
        <p:txBody>
          <a:bodyPr/>
          <a:lstStyle/>
          <a:p>
            <a:r>
              <a:rPr lang="en-GB" dirty="0">
                <a:solidFill>
                  <a:schemeClr val="bg1"/>
                </a:solidFill>
              </a:rPr>
              <a:t>Finishing processes</a:t>
            </a:r>
          </a:p>
        </p:txBody>
      </p:sp>
      <p:sp>
        <p:nvSpPr>
          <p:cNvPr id="3" name="Text Placeholder 2">
            <a:extLst>
              <a:ext uri="{FF2B5EF4-FFF2-40B4-BE49-F238E27FC236}">
                <a16:creationId xmlns:a16="http://schemas.microsoft.com/office/drawing/2014/main" id="{4C448979-9170-4D0E-BF5E-F9813BD82658}"/>
              </a:ext>
            </a:extLst>
          </p:cNvPr>
          <p:cNvSpPr>
            <a:spLocks noGrp="1"/>
          </p:cNvSpPr>
          <p:nvPr>
            <p:ph type="body" sz="quarter" idx="14"/>
          </p:nvPr>
        </p:nvSpPr>
        <p:spPr/>
        <p:txBody>
          <a:bodyPr/>
          <a:lstStyle/>
          <a:p>
            <a:r>
              <a:rPr lang="en-GB" dirty="0">
                <a:solidFill>
                  <a:schemeClr val="bg1"/>
                </a:solidFill>
              </a:rPr>
              <a:t>A variety of finishes can be added to print materials</a:t>
            </a:r>
          </a:p>
          <a:p>
            <a:r>
              <a:rPr lang="en-GB" dirty="0">
                <a:solidFill>
                  <a:schemeClr val="bg1"/>
                </a:solidFill>
              </a:rPr>
              <a:t>The processes you will need to know about are:</a:t>
            </a:r>
          </a:p>
          <a:p>
            <a:pPr lvl="1"/>
            <a:r>
              <a:rPr lang="en-US" dirty="0">
                <a:solidFill>
                  <a:schemeClr val="bg1"/>
                </a:solidFill>
              </a:rPr>
              <a:t>Embossing</a:t>
            </a:r>
          </a:p>
          <a:p>
            <a:pPr lvl="1"/>
            <a:r>
              <a:rPr lang="en-US" dirty="0">
                <a:solidFill>
                  <a:schemeClr val="bg1"/>
                </a:solidFill>
              </a:rPr>
              <a:t>Debossing</a:t>
            </a:r>
          </a:p>
          <a:p>
            <a:pPr lvl="1"/>
            <a:r>
              <a:rPr lang="en-US" dirty="0">
                <a:solidFill>
                  <a:schemeClr val="bg1"/>
                </a:solidFill>
              </a:rPr>
              <a:t>How could these finishes enhance a printed product?</a:t>
            </a:r>
          </a:p>
          <a:p>
            <a:pPr marL="444500" lvl="1" indent="0">
              <a:buNone/>
            </a:pPr>
            <a:endParaRPr lang="en-GB" dirty="0"/>
          </a:p>
        </p:txBody>
      </p:sp>
      <p:sp>
        <p:nvSpPr>
          <p:cNvPr id="4" name="Text Placeholder 2">
            <a:extLst>
              <a:ext uri="{FF2B5EF4-FFF2-40B4-BE49-F238E27FC236}">
                <a16:creationId xmlns:a16="http://schemas.microsoft.com/office/drawing/2014/main" id="{607E4D75-BEB2-40CE-A380-1BEF92B12B96}"/>
              </a:ext>
            </a:extLst>
          </p:cNvPr>
          <p:cNvSpPr txBox="1">
            <a:spLocks/>
          </p:cNvSpPr>
          <p:nvPr/>
        </p:nvSpPr>
        <p:spPr>
          <a:xfrm>
            <a:off x="5367227" y="2797327"/>
            <a:ext cx="3059224" cy="631674"/>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0692A"/>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C1C6CC"/>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solidFill>
                  <a:schemeClr val="bg1"/>
                </a:solidFill>
              </a:rPr>
              <a:t>Varnishing methods</a:t>
            </a:r>
          </a:p>
        </p:txBody>
      </p:sp>
      <p:sp>
        <p:nvSpPr>
          <p:cNvPr id="5" name="Text Placeholder 2">
            <a:extLst>
              <a:ext uri="{FF2B5EF4-FFF2-40B4-BE49-F238E27FC236}">
                <a16:creationId xmlns:a16="http://schemas.microsoft.com/office/drawing/2014/main" id="{DBE570E5-BB4E-4C21-840F-E11AAB7FD865}"/>
              </a:ext>
            </a:extLst>
          </p:cNvPr>
          <p:cNvSpPr txBox="1">
            <a:spLocks/>
          </p:cNvSpPr>
          <p:nvPr/>
        </p:nvSpPr>
        <p:spPr>
          <a:xfrm>
            <a:off x="3099729" y="2797326"/>
            <a:ext cx="2548712" cy="87838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20692A"/>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C1C6CC"/>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solidFill>
                  <a:schemeClr val="bg1"/>
                </a:solidFill>
              </a:rPr>
              <a:t>Laminating</a:t>
            </a:r>
          </a:p>
          <a:p>
            <a:pPr lvl="1"/>
            <a:r>
              <a:rPr lang="en-US" dirty="0">
                <a:solidFill>
                  <a:schemeClr val="bg1"/>
                </a:solidFill>
              </a:rPr>
              <a:t>Foil blocking</a:t>
            </a:r>
          </a:p>
        </p:txBody>
      </p:sp>
    </p:spTree>
    <p:extLst>
      <p:ext uri="{BB962C8B-B14F-4D97-AF65-F5344CB8AC3E}">
        <p14:creationId xmlns:p14="http://schemas.microsoft.com/office/powerpoint/2010/main" val="200379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407CD7E-EE59-4F0A-8871-51BDE46336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43892"/>
            <a:ext cx="9143999" cy="6214108"/>
          </a:xfrm>
          <a:prstGeom prst="rect">
            <a:avLst/>
          </a:prstGeom>
        </p:spPr>
      </p:pic>
      <p:sp>
        <p:nvSpPr>
          <p:cNvPr id="2" name="Text Placeholder 1">
            <a:extLst>
              <a:ext uri="{FF2B5EF4-FFF2-40B4-BE49-F238E27FC236}">
                <a16:creationId xmlns:a16="http://schemas.microsoft.com/office/drawing/2014/main" id="{9B90A032-1658-4F5A-9967-D274975E0280}"/>
              </a:ext>
            </a:extLst>
          </p:cNvPr>
          <p:cNvSpPr>
            <a:spLocks noGrp="1"/>
          </p:cNvSpPr>
          <p:nvPr>
            <p:ph type="body" sz="quarter" idx="13"/>
          </p:nvPr>
        </p:nvSpPr>
        <p:spPr>
          <a:xfrm>
            <a:off x="724280" y="906233"/>
            <a:ext cx="7816470" cy="670772"/>
          </a:xfrm>
        </p:spPr>
        <p:txBody>
          <a:bodyPr/>
          <a:lstStyle/>
          <a:p>
            <a:r>
              <a:rPr lang="en-US" dirty="0"/>
              <a:t>Embossing and </a:t>
            </a:r>
            <a:br>
              <a:rPr lang="en-US" dirty="0"/>
            </a:br>
            <a:r>
              <a:rPr lang="en-US" dirty="0"/>
              <a:t>debossing</a:t>
            </a:r>
            <a:endParaRPr lang="en-GB" dirty="0"/>
          </a:p>
        </p:txBody>
      </p:sp>
      <p:sp>
        <p:nvSpPr>
          <p:cNvPr id="3" name="Text Placeholder 2">
            <a:extLst>
              <a:ext uri="{FF2B5EF4-FFF2-40B4-BE49-F238E27FC236}">
                <a16:creationId xmlns:a16="http://schemas.microsoft.com/office/drawing/2014/main" id="{C1308362-FE55-4FCE-B901-52BDA018FE3F}"/>
              </a:ext>
            </a:extLst>
          </p:cNvPr>
          <p:cNvSpPr>
            <a:spLocks noGrp="1"/>
          </p:cNvSpPr>
          <p:nvPr>
            <p:ph type="body" sz="quarter" idx="14"/>
          </p:nvPr>
        </p:nvSpPr>
        <p:spPr>
          <a:xfrm>
            <a:off x="724280" y="2024142"/>
            <a:ext cx="7797230" cy="4189965"/>
          </a:xfrm>
        </p:spPr>
        <p:txBody>
          <a:bodyPr/>
          <a:lstStyle/>
          <a:p>
            <a:r>
              <a:rPr lang="en-US" dirty="0"/>
              <a:t>These finishes raise or indent</a:t>
            </a:r>
            <a:br>
              <a:rPr lang="en-US" dirty="0"/>
            </a:br>
            <a:r>
              <a:rPr lang="en-US" dirty="0"/>
              <a:t>the surface of a substrate to </a:t>
            </a:r>
            <a:br>
              <a:rPr lang="en-US" dirty="0"/>
            </a:br>
            <a:r>
              <a:rPr lang="en-US" dirty="0"/>
              <a:t>add functionality and/or</a:t>
            </a:r>
            <a:br>
              <a:rPr lang="en-US" dirty="0"/>
            </a:br>
            <a:r>
              <a:rPr lang="en-US" dirty="0"/>
              <a:t>enhance aesthetics</a:t>
            </a:r>
          </a:p>
          <a:p>
            <a:pPr lvl="1"/>
            <a:r>
              <a:rPr lang="en-US" dirty="0"/>
              <a:t>Braille, commonly found</a:t>
            </a:r>
            <a:br>
              <a:rPr lang="en-US" dirty="0"/>
            </a:br>
            <a:r>
              <a:rPr lang="en-US" dirty="0"/>
              <a:t>on packaging for medicine, </a:t>
            </a:r>
            <a:br>
              <a:rPr lang="en-US" dirty="0"/>
            </a:br>
            <a:r>
              <a:rPr lang="en-US" dirty="0"/>
              <a:t>uses embossed dots to enable </a:t>
            </a:r>
            <a:br>
              <a:rPr lang="en-US" dirty="0"/>
            </a:br>
            <a:r>
              <a:rPr lang="en-US" dirty="0"/>
              <a:t>blind people to read</a:t>
            </a:r>
          </a:p>
          <a:p>
            <a:pPr lvl="1"/>
            <a:r>
              <a:rPr lang="en-US" dirty="0"/>
              <a:t>Embossing and debossing can be used to add texture, </a:t>
            </a:r>
            <a:br>
              <a:rPr lang="en-US" dirty="0"/>
            </a:br>
            <a:r>
              <a:rPr lang="en-US" dirty="0"/>
              <a:t>value and a sense of status to paper and board products</a:t>
            </a:r>
          </a:p>
          <a:p>
            <a:pPr lvl="1"/>
            <a:r>
              <a:rPr lang="en-US" dirty="0">
                <a:solidFill>
                  <a:srgbClr val="571F4F"/>
                </a:solidFill>
              </a:rPr>
              <a:t>What’s the difference between embossing and debossing?</a:t>
            </a:r>
          </a:p>
          <a:p>
            <a:pPr lvl="1"/>
            <a:endParaRPr lang="en-GB" dirty="0"/>
          </a:p>
        </p:txBody>
      </p:sp>
    </p:spTree>
    <p:extLst>
      <p:ext uri="{BB962C8B-B14F-4D97-AF65-F5344CB8AC3E}">
        <p14:creationId xmlns:p14="http://schemas.microsoft.com/office/powerpoint/2010/main" val="80546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AA727-356B-4D97-8166-223919A34CB5}"/>
              </a:ext>
            </a:extLst>
          </p:cNvPr>
          <p:cNvSpPr>
            <a:spLocks noGrp="1"/>
          </p:cNvSpPr>
          <p:nvPr>
            <p:ph type="body" sz="quarter" idx="13"/>
          </p:nvPr>
        </p:nvSpPr>
        <p:spPr/>
        <p:txBody>
          <a:bodyPr/>
          <a:lstStyle/>
          <a:p>
            <a:r>
              <a:rPr lang="en-US" dirty="0"/>
              <a:t>How it works</a:t>
            </a:r>
            <a:endParaRPr lang="en-GB" dirty="0"/>
          </a:p>
        </p:txBody>
      </p:sp>
      <p:sp>
        <p:nvSpPr>
          <p:cNvPr id="3" name="Text Placeholder 2">
            <a:extLst>
              <a:ext uri="{FF2B5EF4-FFF2-40B4-BE49-F238E27FC236}">
                <a16:creationId xmlns:a16="http://schemas.microsoft.com/office/drawing/2014/main" id="{72BABD26-0954-4FB6-8C3D-330B49EE6DCD}"/>
              </a:ext>
            </a:extLst>
          </p:cNvPr>
          <p:cNvSpPr>
            <a:spLocks noGrp="1"/>
          </p:cNvSpPr>
          <p:nvPr>
            <p:ph type="body" sz="quarter" idx="14"/>
          </p:nvPr>
        </p:nvSpPr>
        <p:spPr/>
        <p:txBody>
          <a:bodyPr/>
          <a:lstStyle/>
          <a:p>
            <a:r>
              <a:rPr lang="en-US" dirty="0"/>
              <a:t>The substrate is stamped between two shaped steel plates under heat and pressure</a:t>
            </a:r>
          </a:p>
          <a:p>
            <a:pPr lvl="1"/>
            <a:r>
              <a:rPr lang="en-US" dirty="0"/>
              <a:t>The plates shift the fibres of the substrate into </a:t>
            </a:r>
            <a:br>
              <a:rPr lang="en-US" dirty="0"/>
            </a:br>
            <a:r>
              <a:rPr lang="en-US" dirty="0"/>
              <a:t>a given shape without ripping or cutting</a:t>
            </a:r>
          </a:p>
          <a:p>
            <a:pPr lvl="1"/>
            <a:r>
              <a:rPr lang="en-US" dirty="0"/>
              <a:t>Often applied without any ink – </a:t>
            </a:r>
            <a:br>
              <a:rPr lang="en-US" dirty="0"/>
            </a:br>
            <a:r>
              <a:rPr lang="en-US" dirty="0"/>
              <a:t>a technique known as </a:t>
            </a:r>
            <a:br>
              <a:rPr lang="en-US" dirty="0"/>
            </a:br>
            <a:r>
              <a:rPr lang="en-US" b="1" dirty="0"/>
              <a:t>blind embossing</a:t>
            </a:r>
          </a:p>
          <a:p>
            <a:pPr lvl="1"/>
            <a:r>
              <a:rPr lang="en-US" dirty="0">
                <a:solidFill>
                  <a:srgbClr val="571F4F"/>
                </a:solidFill>
              </a:rPr>
              <a:t>Why is blind embossing</a:t>
            </a:r>
            <a:br>
              <a:rPr lang="en-US" dirty="0">
                <a:solidFill>
                  <a:srgbClr val="571F4F"/>
                </a:solidFill>
              </a:rPr>
            </a:br>
            <a:r>
              <a:rPr lang="en-US" dirty="0">
                <a:solidFill>
                  <a:srgbClr val="571F4F"/>
                </a:solidFill>
              </a:rPr>
              <a:t>considered an eco-friendly </a:t>
            </a:r>
            <a:br>
              <a:rPr lang="en-US" dirty="0">
                <a:solidFill>
                  <a:srgbClr val="571F4F"/>
                </a:solidFill>
              </a:rPr>
            </a:br>
            <a:r>
              <a:rPr lang="en-US" dirty="0">
                <a:solidFill>
                  <a:srgbClr val="571F4F"/>
                </a:solidFill>
              </a:rPr>
              <a:t>method of conveying </a:t>
            </a:r>
            <a:br>
              <a:rPr lang="en-US" dirty="0">
                <a:solidFill>
                  <a:srgbClr val="571F4F"/>
                </a:solidFill>
              </a:rPr>
            </a:br>
            <a:r>
              <a:rPr lang="en-US" dirty="0">
                <a:solidFill>
                  <a:srgbClr val="571F4F"/>
                </a:solidFill>
              </a:rPr>
              <a:t>a message?</a:t>
            </a:r>
          </a:p>
          <a:p>
            <a:pPr lvl="1"/>
            <a:endParaRPr lang="en-GB" dirty="0"/>
          </a:p>
        </p:txBody>
      </p:sp>
    </p:spTree>
    <p:extLst>
      <p:ext uri="{BB962C8B-B14F-4D97-AF65-F5344CB8AC3E}">
        <p14:creationId xmlns:p14="http://schemas.microsoft.com/office/powerpoint/2010/main" val="4006961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black background&#10;&#10;Description generated with high confidence">
            <a:extLst>
              <a:ext uri="{FF2B5EF4-FFF2-40B4-BE49-F238E27FC236}">
                <a16:creationId xmlns:a16="http://schemas.microsoft.com/office/drawing/2014/main" id="{7461DA15-102A-44A1-9E19-599844211BE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60869">
            <a:off x="5782076" y="2495492"/>
            <a:ext cx="2587634" cy="3584066"/>
          </a:xfrm>
          <a:prstGeom prst="rect">
            <a:avLst/>
          </a:prstGeom>
        </p:spPr>
      </p:pic>
      <p:sp>
        <p:nvSpPr>
          <p:cNvPr id="2" name="Text Placeholder 1">
            <a:extLst>
              <a:ext uri="{FF2B5EF4-FFF2-40B4-BE49-F238E27FC236}">
                <a16:creationId xmlns:a16="http://schemas.microsoft.com/office/drawing/2014/main" id="{10E6A1A6-A591-4F07-8F58-1DCA2C521C48}"/>
              </a:ext>
            </a:extLst>
          </p:cNvPr>
          <p:cNvSpPr>
            <a:spLocks noGrp="1"/>
          </p:cNvSpPr>
          <p:nvPr>
            <p:ph type="body" sz="quarter" idx="13"/>
          </p:nvPr>
        </p:nvSpPr>
        <p:spPr/>
        <p:txBody>
          <a:bodyPr/>
          <a:lstStyle/>
          <a:p>
            <a:r>
              <a:rPr lang="en-GB" dirty="0"/>
              <a:t>Foil blocking</a:t>
            </a:r>
          </a:p>
        </p:txBody>
      </p:sp>
      <p:sp>
        <p:nvSpPr>
          <p:cNvPr id="3" name="Text Placeholder 2">
            <a:extLst>
              <a:ext uri="{FF2B5EF4-FFF2-40B4-BE49-F238E27FC236}">
                <a16:creationId xmlns:a16="http://schemas.microsoft.com/office/drawing/2014/main" id="{B50B9424-AEBF-4636-8499-F06FB2EC4D04}"/>
              </a:ext>
            </a:extLst>
          </p:cNvPr>
          <p:cNvSpPr>
            <a:spLocks noGrp="1"/>
          </p:cNvSpPr>
          <p:nvPr>
            <p:ph type="body" sz="quarter" idx="14"/>
          </p:nvPr>
        </p:nvSpPr>
        <p:spPr/>
        <p:txBody>
          <a:bodyPr/>
          <a:lstStyle/>
          <a:p>
            <a:r>
              <a:rPr lang="en-GB" dirty="0"/>
              <a:t>A decorative dry process which applies coloured metallic foils to papers and boards</a:t>
            </a:r>
          </a:p>
          <a:p>
            <a:pPr lvl="1"/>
            <a:r>
              <a:rPr lang="en-GB" dirty="0"/>
              <a:t>A profiled metal die, heated to </a:t>
            </a:r>
            <a:br>
              <a:rPr lang="en-GB" dirty="0"/>
            </a:br>
            <a:r>
              <a:rPr lang="en-GB" dirty="0"/>
              <a:t>100-200°C, stamps the foil onto </a:t>
            </a:r>
            <a:br>
              <a:rPr lang="en-GB" dirty="0"/>
            </a:br>
            <a:r>
              <a:rPr lang="en-GB" dirty="0"/>
              <a:t>the substrate – flatbed or rotary </a:t>
            </a:r>
            <a:br>
              <a:rPr lang="en-GB" dirty="0"/>
            </a:br>
            <a:r>
              <a:rPr lang="en-GB" dirty="0"/>
              <a:t>dies can be used</a:t>
            </a:r>
          </a:p>
          <a:p>
            <a:pPr lvl="1"/>
            <a:r>
              <a:rPr lang="en-GB" dirty="0"/>
              <a:t>Use of heat and pressure bonds </a:t>
            </a:r>
            <a:br>
              <a:rPr lang="en-GB" dirty="0"/>
            </a:br>
            <a:r>
              <a:rPr lang="en-GB" dirty="0"/>
              <a:t>the foil to the substrate</a:t>
            </a:r>
          </a:p>
          <a:p>
            <a:pPr lvl="1"/>
            <a:r>
              <a:rPr lang="en-GB" dirty="0"/>
              <a:t>Often combined with embossing </a:t>
            </a:r>
            <a:br>
              <a:rPr lang="en-GB" dirty="0"/>
            </a:br>
            <a:r>
              <a:rPr lang="en-GB" dirty="0"/>
              <a:t>and other finishes</a:t>
            </a:r>
          </a:p>
          <a:p>
            <a:endParaRPr lang="en-GB" dirty="0"/>
          </a:p>
        </p:txBody>
      </p:sp>
    </p:spTree>
    <p:extLst>
      <p:ext uri="{BB962C8B-B14F-4D97-AF65-F5344CB8AC3E}">
        <p14:creationId xmlns:p14="http://schemas.microsoft.com/office/powerpoint/2010/main" val="1447492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7C7789-2B64-4783-AC82-3F93ADC0A824}"/>
              </a:ext>
            </a:extLst>
          </p:cNvPr>
          <p:cNvSpPr>
            <a:spLocks noGrp="1"/>
          </p:cNvSpPr>
          <p:nvPr>
            <p:ph type="body" sz="quarter" idx="13"/>
          </p:nvPr>
        </p:nvSpPr>
        <p:spPr/>
        <p:txBody>
          <a:bodyPr/>
          <a:lstStyle/>
          <a:p>
            <a:r>
              <a:rPr lang="en-US" dirty="0"/>
              <a:t>Lamination</a:t>
            </a:r>
            <a:endParaRPr lang="en-GB" dirty="0"/>
          </a:p>
        </p:txBody>
      </p:sp>
      <p:sp>
        <p:nvSpPr>
          <p:cNvPr id="3" name="Text Placeholder 2">
            <a:extLst>
              <a:ext uri="{FF2B5EF4-FFF2-40B4-BE49-F238E27FC236}">
                <a16:creationId xmlns:a16="http://schemas.microsoft.com/office/drawing/2014/main" id="{AB26410E-A719-482F-AC54-23C5DD3D770F}"/>
              </a:ext>
            </a:extLst>
          </p:cNvPr>
          <p:cNvSpPr>
            <a:spLocks noGrp="1"/>
          </p:cNvSpPr>
          <p:nvPr>
            <p:ph type="body" sz="quarter" idx="14"/>
          </p:nvPr>
        </p:nvSpPr>
        <p:spPr>
          <a:xfrm>
            <a:off x="724280" y="1704179"/>
            <a:ext cx="7797230" cy="3453607"/>
          </a:xfrm>
        </p:spPr>
        <p:txBody>
          <a:bodyPr/>
          <a:lstStyle/>
          <a:p>
            <a:r>
              <a:rPr lang="en-US" dirty="0"/>
              <a:t>Lamination adds a highly durable, tear-proof and wipe-clean film to packaging, posters and books </a:t>
            </a:r>
          </a:p>
          <a:p>
            <a:pPr lvl="1"/>
            <a:r>
              <a:rPr lang="en-US" dirty="0"/>
              <a:t>The polymer film is bonded to the front and/or back of a substrate to cover the entire surface</a:t>
            </a:r>
          </a:p>
          <a:p>
            <a:pPr lvl="1"/>
            <a:r>
              <a:rPr lang="en-US" dirty="0"/>
              <a:t>Films are available in matt, silk </a:t>
            </a:r>
            <a:br>
              <a:rPr lang="en-US" dirty="0"/>
            </a:br>
            <a:r>
              <a:rPr lang="en-US" dirty="0"/>
              <a:t>and gloss as well as metallic, </a:t>
            </a:r>
            <a:br>
              <a:rPr lang="en-US" dirty="0"/>
            </a:br>
            <a:r>
              <a:rPr lang="en-US" dirty="0"/>
              <a:t>holographic and </a:t>
            </a:r>
            <a:r>
              <a:rPr lang="en-US" b="1" dirty="0"/>
              <a:t>soft-touch</a:t>
            </a:r>
            <a:r>
              <a:rPr lang="en-US" dirty="0"/>
              <a:t> finishes</a:t>
            </a:r>
          </a:p>
          <a:p>
            <a:pPr lvl="1"/>
            <a:r>
              <a:rPr lang="en-US" dirty="0"/>
              <a:t>Glossy laminates give graphics </a:t>
            </a:r>
            <a:br>
              <a:rPr lang="en-US" dirty="0"/>
            </a:br>
            <a:r>
              <a:rPr lang="en-US" dirty="0"/>
              <a:t>a punchy, high-contrast look and </a:t>
            </a:r>
            <a:br>
              <a:rPr lang="en-US" dirty="0"/>
            </a:br>
            <a:r>
              <a:rPr lang="en-US" dirty="0"/>
              <a:t>matt laminates are more subtle </a:t>
            </a:r>
          </a:p>
          <a:p>
            <a:pPr lvl="1"/>
            <a:r>
              <a:rPr lang="en-US" dirty="0">
                <a:solidFill>
                  <a:srgbClr val="571F4F"/>
                </a:solidFill>
              </a:rPr>
              <a:t>Why does lamination make </a:t>
            </a:r>
            <a:br>
              <a:rPr lang="en-US" dirty="0">
                <a:solidFill>
                  <a:srgbClr val="571F4F"/>
                </a:solidFill>
              </a:rPr>
            </a:br>
            <a:r>
              <a:rPr lang="en-US" dirty="0">
                <a:solidFill>
                  <a:srgbClr val="571F4F"/>
                </a:solidFill>
              </a:rPr>
              <a:t>recycling harder?</a:t>
            </a:r>
          </a:p>
        </p:txBody>
      </p:sp>
    </p:spTree>
    <p:extLst>
      <p:ext uri="{BB962C8B-B14F-4D97-AF65-F5344CB8AC3E}">
        <p14:creationId xmlns:p14="http://schemas.microsoft.com/office/powerpoint/2010/main" val="2042530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rinter&#10;&#10;Description generated with high confidence">
            <a:extLst>
              <a:ext uri="{FF2B5EF4-FFF2-40B4-BE49-F238E27FC236}">
                <a16:creationId xmlns:a16="http://schemas.microsoft.com/office/drawing/2014/main" id="{07E4B7C0-A77A-49E3-AAAE-C772667B0A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3063" y="3897082"/>
            <a:ext cx="4640937" cy="2960918"/>
          </a:xfrm>
          <a:prstGeom prst="rect">
            <a:avLst/>
          </a:prstGeom>
        </p:spPr>
      </p:pic>
      <p:sp>
        <p:nvSpPr>
          <p:cNvPr id="2" name="Text Placeholder 1">
            <a:extLst>
              <a:ext uri="{FF2B5EF4-FFF2-40B4-BE49-F238E27FC236}">
                <a16:creationId xmlns:a16="http://schemas.microsoft.com/office/drawing/2014/main" id="{567B9BB4-4FC0-4088-BF15-784363DC4038}"/>
              </a:ext>
            </a:extLst>
          </p:cNvPr>
          <p:cNvSpPr>
            <a:spLocks noGrp="1"/>
          </p:cNvSpPr>
          <p:nvPr>
            <p:ph type="body" sz="quarter" idx="13"/>
          </p:nvPr>
        </p:nvSpPr>
        <p:spPr/>
        <p:txBody>
          <a:bodyPr/>
          <a:lstStyle/>
          <a:p>
            <a:r>
              <a:rPr lang="en-GB" dirty="0"/>
              <a:t>Encapsulation</a:t>
            </a:r>
          </a:p>
        </p:txBody>
      </p:sp>
      <p:sp>
        <p:nvSpPr>
          <p:cNvPr id="3" name="Text Placeholder 2">
            <a:extLst>
              <a:ext uri="{FF2B5EF4-FFF2-40B4-BE49-F238E27FC236}">
                <a16:creationId xmlns:a16="http://schemas.microsoft.com/office/drawing/2014/main" id="{984548AF-355D-4BA4-8244-51956C7EA401}"/>
              </a:ext>
            </a:extLst>
          </p:cNvPr>
          <p:cNvSpPr>
            <a:spLocks noGrp="1"/>
          </p:cNvSpPr>
          <p:nvPr>
            <p:ph type="body" sz="quarter" idx="14"/>
          </p:nvPr>
        </p:nvSpPr>
        <p:spPr/>
        <p:txBody>
          <a:bodyPr/>
          <a:lstStyle/>
          <a:p>
            <a:r>
              <a:rPr lang="en-GB" dirty="0"/>
              <a:t>Encapsulation is a form of lamination that is carried out using a desktop laminator</a:t>
            </a:r>
          </a:p>
          <a:p>
            <a:pPr lvl="1"/>
            <a:r>
              <a:rPr lang="en-US" dirty="0"/>
              <a:t>A paper sheet is placed in a plastic pouch and fed into the laminator under heat and pressure</a:t>
            </a:r>
          </a:p>
          <a:p>
            <a:pPr lvl="1"/>
            <a:r>
              <a:rPr lang="en-US" dirty="0"/>
              <a:t>The plastic fuses to the paper, leaving a telltale transparent margin – this protects even the cut edges against moisture</a:t>
            </a:r>
          </a:p>
          <a:p>
            <a:pPr lvl="1"/>
            <a:r>
              <a:rPr lang="en-US" dirty="0"/>
              <a:t>It’s not a particularly versatile </a:t>
            </a:r>
            <a:br>
              <a:rPr lang="en-US" dirty="0"/>
            </a:br>
            <a:r>
              <a:rPr lang="en-US" dirty="0"/>
              <a:t>process in terms of substrate </a:t>
            </a:r>
            <a:br>
              <a:rPr lang="en-US" dirty="0"/>
            </a:br>
            <a:r>
              <a:rPr lang="en-US" dirty="0"/>
              <a:t>type, size and weight but </a:t>
            </a:r>
            <a:br>
              <a:rPr lang="en-US" dirty="0"/>
            </a:br>
            <a:r>
              <a:rPr lang="en-US" dirty="0"/>
              <a:t>it’s quick, convenient and </a:t>
            </a:r>
            <a:br>
              <a:rPr lang="en-US" dirty="0"/>
            </a:br>
            <a:r>
              <a:rPr lang="en-US" dirty="0"/>
              <a:t>very durable</a:t>
            </a:r>
          </a:p>
          <a:p>
            <a:pPr lvl="1"/>
            <a:endParaRPr lang="en-GB" b="1" dirty="0"/>
          </a:p>
        </p:txBody>
      </p:sp>
      <p:pic>
        <p:nvPicPr>
          <p:cNvPr id="7" name="Picture 6">
            <a:extLst>
              <a:ext uri="{FF2B5EF4-FFF2-40B4-BE49-F238E27FC236}">
                <a16:creationId xmlns:a16="http://schemas.microsoft.com/office/drawing/2014/main" id="{490A7161-E2A5-4BE6-8019-14D309E139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840"/>
            <a:ext cx="1432857" cy="338105"/>
          </a:xfrm>
          <a:prstGeom prst="rect">
            <a:avLst/>
          </a:prstGeom>
        </p:spPr>
      </p:pic>
    </p:spTree>
    <p:extLst>
      <p:ext uri="{BB962C8B-B14F-4D97-AF65-F5344CB8AC3E}">
        <p14:creationId xmlns:p14="http://schemas.microsoft.com/office/powerpoint/2010/main" val="346946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FCB418-43A7-4FD8-AAFE-A34A7BE8320C}"/>
              </a:ext>
            </a:extLst>
          </p:cNvPr>
          <p:cNvSpPr>
            <a:spLocks noGrp="1"/>
          </p:cNvSpPr>
          <p:nvPr>
            <p:ph type="body" sz="quarter" idx="13"/>
          </p:nvPr>
        </p:nvSpPr>
        <p:spPr/>
        <p:txBody>
          <a:bodyPr/>
          <a:lstStyle/>
          <a:p>
            <a:r>
              <a:rPr lang="en-GB"/>
              <a:t>Varnishing and spot varnish</a:t>
            </a:r>
            <a:endParaRPr lang="en-GB" dirty="0"/>
          </a:p>
        </p:txBody>
      </p:sp>
      <p:sp>
        <p:nvSpPr>
          <p:cNvPr id="3" name="Text Placeholder 2">
            <a:extLst>
              <a:ext uri="{FF2B5EF4-FFF2-40B4-BE49-F238E27FC236}">
                <a16:creationId xmlns:a16="http://schemas.microsoft.com/office/drawing/2014/main" id="{E7BB97EF-4125-411A-B93D-EB4FE69AE575}"/>
              </a:ext>
            </a:extLst>
          </p:cNvPr>
          <p:cNvSpPr>
            <a:spLocks noGrp="1"/>
          </p:cNvSpPr>
          <p:nvPr>
            <p:ph type="body" sz="quarter" idx="14"/>
          </p:nvPr>
        </p:nvSpPr>
        <p:spPr/>
        <p:txBody>
          <a:bodyPr/>
          <a:lstStyle/>
          <a:p>
            <a:r>
              <a:rPr lang="en-GB" dirty="0"/>
              <a:t>Varnishes add a protective barrier and offer different finishes and textures</a:t>
            </a:r>
          </a:p>
          <a:p>
            <a:pPr lvl="1"/>
            <a:r>
              <a:rPr lang="en-GB" dirty="0"/>
              <a:t>Applied in liquid form and printed onto a substrate like an ink</a:t>
            </a:r>
          </a:p>
          <a:p>
            <a:pPr lvl="1"/>
            <a:r>
              <a:rPr lang="en-GB" dirty="0"/>
              <a:t>Can cover the entire surface or can be added to specific areas only – this called a </a:t>
            </a:r>
            <a:r>
              <a:rPr lang="en-GB" b="1" dirty="0"/>
              <a:t>spot varnish</a:t>
            </a:r>
          </a:p>
          <a:p>
            <a:pPr lvl="1"/>
            <a:r>
              <a:rPr lang="en-GB" dirty="0"/>
              <a:t>Water-based varnishes dry quickly and are more eco friendly; solvent-based varnishes are half the price but more toxic</a:t>
            </a:r>
          </a:p>
          <a:p>
            <a:pPr lvl="1"/>
            <a:r>
              <a:rPr lang="en-GB" dirty="0"/>
              <a:t>Specialist UV varnish cures under UV light – this varnish is so glossy it’s often mistaken for a lamination</a:t>
            </a:r>
          </a:p>
        </p:txBody>
      </p:sp>
    </p:spTree>
    <p:extLst>
      <p:ext uri="{BB962C8B-B14F-4D97-AF65-F5344CB8AC3E}">
        <p14:creationId xmlns:p14="http://schemas.microsoft.com/office/powerpoint/2010/main" val="408353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74AC1-C714-416C-AF55-A26E7B20B3AC}"/>
              </a:ext>
            </a:extLst>
          </p:cNvPr>
          <p:cNvSpPr>
            <a:spLocks noGrp="1"/>
          </p:cNvSpPr>
          <p:nvPr>
            <p:ph type="body" sz="quarter" idx="13"/>
          </p:nvPr>
        </p:nvSpPr>
        <p:spPr/>
        <p:txBody>
          <a:bodyPr/>
          <a:lstStyle/>
          <a:p>
            <a:r>
              <a:rPr lang="en-GB" dirty="0"/>
              <a:t>Quick quiz</a:t>
            </a:r>
          </a:p>
        </p:txBody>
      </p:sp>
      <p:sp>
        <p:nvSpPr>
          <p:cNvPr id="3" name="Text Placeholder 2">
            <a:extLst>
              <a:ext uri="{FF2B5EF4-FFF2-40B4-BE49-F238E27FC236}">
                <a16:creationId xmlns:a16="http://schemas.microsoft.com/office/drawing/2014/main" id="{0549695E-318A-47AC-8ADC-B9FA0F7FB8C2}"/>
              </a:ext>
            </a:extLst>
          </p:cNvPr>
          <p:cNvSpPr>
            <a:spLocks noGrp="1"/>
          </p:cNvSpPr>
          <p:nvPr>
            <p:ph type="body" sz="quarter" idx="14"/>
          </p:nvPr>
        </p:nvSpPr>
        <p:spPr/>
        <p:txBody>
          <a:bodyPr/>
          <a:lstStyle/>
          <a:p>
            <a:r>
              <a:rPr lang="en-GB" dirty="0"/>
              <a:t>Recap your understanding of lamination, encapsulation and varnishing</a:t>
            </a:r>
          </a:p>
          <a:p>
            <a:pPr lvl="1"/>
            <a:r>
              <a:rPr lang="en-GB" dirty="0"/>
              <a:t>Adding a UV varnish is a more complex process. How would this affect the cost?</a:t>
            </a:r>
          </a:p>
          <a:p>
            <a:pPr lvl="1"/>
            <a:r>
              <a:rPr lang="en-GB" dirty="0"/>
              <a:t>How can you tell a laminated material from a varnished one?</a:t>
            </a:r>
          </a:p>
          <a:p>
            <a:pPr lvl="1"/>
            <a:r>
              <a:rPr lang="en-GB" dirty="0"/>
              <a:t>Why is spot varnishing more expensive than applying a varnish edge to edge?</a:t>
            </a:r>
          </a:p>
          <a:p>
            <a:pPr lvl="1"/>
            <a:r>
              <a:rPr lang="en-GB" dirty="0"/>
              <a:t>Which gives the best protection against moisture and why?</a:t>
            </a:r>
          </a:p>
        </p:txBody>
      </p:sp>
    </p:spTree>
    <p:extLst>
      <p:ext uri="{BB962C8B-B14F-4D97-AF65-F5344CB8AC3E}">
        <p14:creationId xmlns:p14="http://schemas.microsoft.com/office/powerpoint/2010/main" val="70559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B595E41-AFE3-45D3-B555-A09B00D1EA0E}"/>
              </a:ext>
            </a:extLst>
          </p:cNvPr>
          <p:cNvSpPr>
            <a:spLocks noGrp="1"/>
          </p:cNvSpPr>
          <p:nvPr>
            <p:ph type="body" sz="quarter" idx="13"/>
          </p:nvPr>
        </p:nvSpPr>
        <p:spPr/>
        <p:txBody>
          <a:bodyPr/>
          <a:lstStyle/>
          <a:p>
            <a:r>
              <a:rPr lang="en-GB"/>
              <a:t>Starter</a:t>
            </a:r>
            <a:endParaRPr lang="en-GB" dirty="0"/>
          </a:p>
        </p:txBody>
      </p:sp>
      <p:sp>
        <p:nvSpPr>
          <p:cNvPr id="5" name="Text Placeholder 4">
            <a:extLst>
              <a:ext uri="{FF2B5EF4-FFF2-40B4-BE49-F238E27FC236}">
                <a16:creationId xmlns:a16="http://schemas.microsoft.com/office/drawing/2014/main" id="{C912BD4E-43C2-4B15-81C5-881C58018269}"/>
              </a:ext>
            </a:extLst>
          </p:cNvPr>
          <p:cNvSpPr>
            <a:spLocks noGrp="1"/>
          </p:cNvSpPr>
          <p:nvPr>
            <p:ph type="body" sz="quarter" idx="14"/>
          </p:nvPr>
        </p:nvSpPr>
        <p:spPr>
          <a:xfrm>
            <a:off x="724279" y="1704179"/>
            <a:ext cx="7890331" cy="3453607"/>
          </a:xfrm>
        </p:spPr>
        <p:txBody>
          <a:bodyPr/>
          <a:lstStyle/>
          <a:p>
            <a:r>
              <a:rPr lang="en-GB" dirty="0"/>
              <a:t>What is printing and why do we print on products?</a:t>
            </a:r>
          </a:p>
          <a:p>
            <a:pPr marL="0" indent="0">
              <a:buNone/>
            </a:pPr>
            <a:endParaRPr lang="en-GB" dirty="0"/>
          </a:p>
        </p:txBody>
      </p:sp>
    </p:spTree>
    <p:extLst>
      <p:ext uri="{BB962C8B-B14F-4D97-AF65-F5344CB8AC3E}">
        <p14:creationId xmlns:p14="http://schemas.microsoft.com/office/powerpoint/2010/main" val="1619942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E74AC1-C714-416C-AF55-A26E7B20B3AC}"/>
              </a:ext>
            </a:extLst>
          </p:cNvPr>
          <p:cNvSpPr>
            <a:spLocks noGrp="1"/>
          </p:cNvSpPr>
          <p:nvPr>
            <p:ph type="body" sz="quarter" idx="13"/>
          </p:nvPr>
        </p:nvSpPr>
        <p:spPr/>
        <p:txBody>
          <a:bodyPr/>
          <a:lstStyle/>
          <a:p>
            <a:r>
              <a:rPr lang="en-GB" dirty="0"/>
              <a:t>Quick quiz</a:t>
            </a:r>
          </a:p>
        </p:txBody>
      </p:sp>
      <p:sp>
        <p:nvSpPr>
          <p:cNvPr id="3" name="Text Placeholder 2">
            <a:extLst>
              <a:ext uri="{FF2B5EF4-FFF2-40B4-BE49-F238E27FC236}">
                <a16:creationId xmlns:a16="http://schemas.microsoft.com/office/drawing/2014/main" id="{0549695E-318A-47AC-8ADC-B9FA0F7FB8C2}"/>
              </a:ext>
            </a:extLst>
          </p:cNvPr>
          <p:cNvSpPr>
            <a:spLocks noGrp="1"/>
          </p:cNvSpPr>
          <p:nvPr>
            <p:ph type="body" sz="quarter" idx="14"/>
          </p:nvPr>
        </p:nvSpPr>
        <p:spPr/>
        <p:txBody>
          <a:bodyPr/>
          <a:lstStyle/>
          <a:p>
            <a:r>
              <a:rPr lang="en-GB" dirty="0"/>
              <a:t>Recap your understanding of lamination, encapsulation and varnishing</a:t>
            </a:r>
          </a:p>
          <a:p>
            <a:pPr lvl="1"/>
            <a:r>
              <a:rPr lang="en-GB" dirty="0"/>
              <a:t>Adding a UV varnish is a more complex process. How would this affect the cost? </a:t>
            </a:r>
            <a:r>
              <a:rPr lang="en-GB" dirty="0">
                <a:solidFill>
                  <a:srgbClr val="FF0000"/>
                </a:solidFill>
              </a:rPr>
              <a:t>Costs would increase</a:t>
            </a:r>
          </a:p>
          <a:p>
            <a:pPr lvl="1"/>
            <a:r>
              <a:rPr lang="en-GB" dirty="0"/>
              <a:t>How can you tell a laminated material from a varnished one?</a:t>
            </a:r>
            <a:br>
              <a:rPr lang="en-GB" dirty="0"/>
            </a:br>
            <a:r>
              <a:rPr lang="en-GB" dirty="0">
                <a:solidFill>
                  <a:srgbClr val="FF0000"/>
                </a:solidFill>
              </a:rPr>
              <a:t>Laminated materials </a:t>
            </a:r>
            <a:r>
              <a:rPr lang="en-GB">
                <a:solidFill>
                  <a:srgbClr val="FF0000"/>
                </a:solidFill>
              </a:rPr>
              <a:t>are usually hard </a:t>
            </a:r>
            <a:r>
              <a:rPr lang="en-GB" dirty="0">
                <a:solidFill>
                  <a:srgbClr val="FF0000"/>
                </a:solidFill>
              </a:rPr>
              <a:t>to tear</a:t>
            </a:r>
            <a:endParaRPr lang="en-GB" dirty="0"/>
          </a:p>
          <a:p>
            <a:pPr lvl="1"/>
            <a:r>
              <a:rPr lang="en-GB" dirty="0"/>
              <a:t>Why is spot varnishing more expensive than applying a varnish edge to edge?</a:t>
            </a:r>
            <a:br>
              <a:rPr lang="en-GB" dirty="0"/>
            </a:br>
            <a:r>
              <a:rPr lang="en-GB" dirty="0">
                <a:solidFill>
                  <a:srgbClr val="FF0000"/>
                </a:solidFill>
              </a:rPr>
              <a:t>A customised screen/plate must be prepared</a:t>
            </a:r>
            <a:endParaRPr lang="en-GB" dirty="0"/>
          </a:p>
          <a:p>
            <a:pPr lvl="1"/>
            <a:r>
              <a:rPr lang="en-GB" dirty="0"/>
              <a:t>Which gives the best protection against moisture and why?</a:t>
            </a:r>
            <a:br>
              <a:rPr lang="en-GB" dirty="0"/>
            </a:br>
            <a:r>
              <a:rPr lang="en-GB" dirty="0">
                <a:solidFill>
                  <a:srgbClr val="FF0000"/>
                </a:solidFill>
              </a:rPr>
              <a:t>Encapsulation, as the edges of the substrate are sealed</a:t>
            </a:r>
          </a:p>
        </p:txBody>
      </p:sp>
      <p:pic>
        <p:nvPicPr>
          <p:cNvPr id="10" name="Graphic 9">
            <a:extLst>
              <a:ext uri="{FF2B5EF4-FFF2-40B4-BE49-F238E27FC236}">
                <a16:creationId xmlns:a16="http://schemas.microsoft.com/office/drawing/2014/main" id="{8C8C1C3F-188C-41B8-863F-B98CFCBFC3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879505"/>
            <a:ext cx="1474704" cy="554400"/>
          </a:xfrm>
          <a:prstGeom prst="rect">
            <a:avLst/>
          </a:prstGeom>
        </p:spPr>
      </p:pic>
    </p:spTree>
    <p:extLst>
      <p:ext uri="{BB962C8B-B14F-4D97-AF65-F5344CB8AC3E}">
        <p14:creationId xmlns:p14="http://schemas.microsoft.com/office/powerpoint/2010/main" val="842378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7498D-559F-4457-AFAE-D7D162BE89E6}"/>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1A3EB201-1204-493F-983D-E9EC1FE6A472}"/>
              </a:ext>
            </a:extLst>
          </p:cNvPr>
          <p:cNvSpPr>
            <a:spLocks noGrp="1"/>
          </p:cNvSpPr>
          <p:nvPr>
            <p:ph type="body" sz="quarter" idx="14"/>
          </p:nvPr>
        </p:nvSpPr>
        <p:spPr/>
        <p:txBody>
          <a:bodyPr/>
          <a:lstStyle/>
          <a:p>
            <a:r>
              <a:rPr lang="en-GB" dirty="0"/>
              <a:t>Complete </a:t>
            </a:r>
            <a:r>
              <a:rPr lang="en-GB" b="1" dirty="0"/>
              <a:t>Task 3</a:t>
            </a:r>
            <a:r>
              <a:rPr lang="en-GB" dirty="0"/>
              <a:t> of your Worksheet and discuss your responses as a class</a:t>
            </a:r>
          </a:p>
        </p:txBody>
      </p:sp>
    </p:spTree>
    <p:extLst>
      <p:ext uri="{BB962C8B-B14F-4D97-AF65-F5344CB8AC3E}">
        <p14:creationId xmlns:p14="http://schemas.microsoft.com/office/powerpoint/2010/main" val="3666472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0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F2CB75-4591-4D0A-8048-6F36A20DC3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648200"/>
            <a:ext cx="9144000" cy="2209801"/>
          </a:xfrm>
          <a:prstGeom prst="rect">
            <a:avLst/>
          </a:prstGeom>
          <a:effectLst>
            <a:softEdge rad="0"/>
          </a:effectLst>
        </p:spPr>
      </p:pic>
      <p:sp>
        <p:nvSpPr>
          <p:cNvPr id="2" name="Text Placeholder 1">
            <a:extLst>
              <a:ext uri="{FF2B5EF4-FFF2-40B4-BE49-F238E27FC236}">
                <a16:creationId xmlns:a16="http://schemas.microsoft.com/office/drawing/2014/main" id="{E625DEA8-1734-4ED6-B777-96BF22076B98}"/>
              </a:ext>
            </a:extLst>
          </p:cNvPr>
          <p:cNvSpPr>
            <a:spLocks noGrp="1"/>
          </p:cNvSpPr>
          <p:nvPr>
            <p:ph type="body" sz="quarter" idx="13"/>
          </p:nvPr>
        </p:nvSpPr>
        <p:spPr/>
        <p:txBody>
          <a:bodyPr/>
          <a:lstStyle/>
          <a:p>
            <a:r>
              <a:rPr lang="en-GB" dirty="0"/>
              <a:t>How do we make colour?</a:t>
            </a:r>
          </a:p>
        </p:txBody>
      </p:sp>
      <p:sp>
        <p:nvSpPr>
          <p:cNvPr id="3" name="Text Placeholder 2">
            <a:extLst>
              <a:ext uri="{FF2B5EF4-FFF2-40B4-BE49-F238E27FC236}">
                <a16:creationId xmlns:a16="http://schemas.microsoft.com/office/drawing/2014/main" id="{4AFA388E-98AB-4F8F-BA68-DB5980466A46}"/>
              </a:ext>
            </a:extLst>
          </p:cNvPr>
          <p:cNvSpPr>
            <a:spLocks noGrp="1"/>
          </p:cNvSpPr>
          <p:nvPr>
            <p:ph type="body" sz="quarter" idx="14"/>
          </p:nvPr>
        </p:nvSpPr>
        <p:spPr/>
        <p:txBody>
          <a:bodyPr/>
          <a:lstStyle/>
          <a:p>
            <a:r>
              <a:rPr lang="en-GB" dirty="0"/>
              <a:t>RGB and CMYK are different colour processes</a:t>
            </a:r>
          </a:p>
          <a:p>
            <a:pPr lvl="1"/>
            <a:r>
              <a:rPr lang="en-GB" dirty="0"/>
              <a:t>Red, green and blue (RGB) is a colour mode linked to visual displays which produce light e.g. screens, cameras &amp; TVs</a:t>
            </a:r>
          </a:p>
          <a:p>
            <a:pPr lvl="1"/>
            <a:r>
              <a:rPr lang="en-GB" dirty="0"/>
              <a:t>Print media is usually created by overlaying cyan, magenta, yellow and black (CMYK)</a:t>
            </a:r>
            <a:r>
              <a:rPr lang="en-GB" dirty="0">
                <a:solidFill>
                  <a:srgbClr val="571F4F"/>
                </a:solidFill>
              </a:rPr>
              <a:t> – what does K stand for here?</a:t>
            </a:r>
            <a:endParaRPr lang="en-GB" dirty="0"/>
          </a:p>
          <a:p>
            <a:pPr lvl="1"/>
            <a:r>
              <a:rPr lang="en-GB" b="1" dirty="0"/>
              <a:t>Spot colours </a:t>
            </a:r>
            <a:r>
              <a:rPr lang="en-GB" dirty="0"/>
              <a:t>can be used when the perfect colour can’t be mixed from the CMYK range or may be used to cut costs</a:t>
            </a:r>
          </a:p>
          <a:p>
            <a:endParaRPr lang="en-GB" dirty="0"/>
          </a:p>
        </p:txBody>
      </p:sp>
    </p:spTree>
    <p:extLst>
      <p:ext uri="{BB962C8B-B14F-4D97-AF65-F5344CB8AC3E}">
        <p14:creationId xmlns:p14="http://schemas.microsoft.com/office/powerpoint/2010/main" val="1550976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743EAA-972D-4E5D-A613-47F1B2BECBE6}"/>
              </a:ext>
            </a:extLst>
          </p:cNvPr>
          <p:cNvSpPr>
            <a:spLocks noGrp="1"/>
          </p:cNvSpPr>
          <p:nvPr>
            <p:ph type="body" sz="quarter" idx="14"/>
          </p:nvPr>
        </p:nvSpPr>
        <p:spPr/>
        <p:txBody>
          <a:bodyPr/>
          <a:lstStyle/>
          <a:p>
            <a:r>
              <a:rPr lang="en-GB" dirty="0"/>
              <a:t>Graphics software converts RGB colour to layers of CMYK ready for printing </a:t>
            </a:r>
          </a:p>
          <a:p>
            <a:pPr lvl="1"/>
            <a:r>
              <a:rPr lang="en-GB" dirty="0"/>
              <a:t>Whatever printing method or colour process is used, each colour must be printed separately (except when using digital printing, where all four colours are printed in one operation) </a:t>
            </a:r>
          </a:p>
          <a:p>
            <a:pPr lvl="1"/>
            <a:r>
              <a:rPr lang="en-GB" dirty="0"/>
              <a:t>Registration marks are used to ensure each layer of colour is aligned properly - you may have noticed these markings on printed media</a:t>
            </a:r>
          </a:p>
        </p:txBody>
      </p:sp>
      <p:sp>
        <p:nvSpPr>
          <p:cNvPr id="2" name="Text Placeholder 1">
            <a:extLst>
              <a:ext uri="{FF2B5EF4-FFF2-40B4-BE49-F238E27FC236}">
                <a16:creationId xmlns:a16="http://schemas.microsoft.com/office/drawing/2014/main" id="{FC5B77A9-5A98-4483-AC11-E83955B2A421}"/>
              </a:ext>
            </a:extLst>
          </p:cNvPr>
          <p:cNvSpPr>
            <a:spLocks noGrp="1"/>
          </p:cNvSpPr>
          <p:nvPr>
            <p:ph type="body" sz="quarter" idx="13"/>
          </p:nvPr>
        </p:nvSpPr>
        <p:spPr/>
        <p:txBody>
          <a:bodyPr/>
          <a:lstStyle/>
          <a:p>
            <a:r>
              <a:rPr lang="en-GB" dirty="0"/>
              <a:t>Layers of colour</a:t>
            </a:r>
          </a:p>
        </p:txBody>
      </p:sp>
      <p:sp>
        <p:nvSpPr>
          <p:cNvPr id="7" name="AutoShape 2" descr="Worker in a printing and press centar uses a magnifying glass and check the print quality">
            <a:extLst>
              <a:ext uri="{FF2B5EF4-FFF2-40B4-BE49-F238E27FC236}">
                <a16:creationId xmlns:a16="http://schemas.microsoft.com/office/drawing/2014/main" id="{EC616AED-DEED-4C66-AF4E-5F767A4C086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C3E889A4-4AD5-468E-BA77-01E9576C63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0431" y="4832288"/>
            <a:ext cx="3423138" cy="1569484"/>
          </a:xfrm>
          <a:prstGeom prst="rect">
            <a:avLst/>
          </a:prstGeom>
        </p:spPr>
      </p:pic>
    </p:spTree>
    <p:extLst>
      <p:ext uri="{BB962C8B-B14F-4D97-AF65-F5344CB8AC3E}">
        <p14:creationId xmlns:p14="http://schemas.microsoft.com/office/powerpoint/2010/main" val="2929040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F12D2-75F0-45B4-8B96-390365DBDD2C}"/>
              </a:ext>
            </a:extLst>
          </p:cNvPr>
          <p:cNvSpPr>
            <a:spLocks noGrp="1"/>
          </p:cNvSpPr>
          <p:nvPr>
            <p:ph type="body" sz="quarter" idx="13"/>
          </p:nvPr>
        </p:nvSpPr>
        <p:spPr/>
        <p:txBody>
          <a:bodyPr/>
          <a:lstStyle/>
          <a:p>
            <a:r>
              <a:rPr lang="en-GB" dirty="0"/>
              <a:t>Printing processes</a:t>
            </a:r>
          </a:p>
        </p:txBody>
      </p:sp>
      <p:sp>
        <p:nvSpPr>
          <p:cNvPr id="3" name="Text Placeholder 2">
            <a:extLst>
              <a:ext uri="{FF2B5EF4-FFF2-40B4-BE49-F238E27FC236}">
                <a16:creationId xmlns:a16="http://schemas.microsoft.com/office/drawing/2014/main" id="{4C448979-9170-4D0E-BF5E-F9813BD82658}"/>
              </a:ext>
            </a:extLst>
          </p:cNvPr>
          <p:cNvSpPr>
            <a:spLocks noGrp="1"/>
          </p:cNvSpPr>
          <p:nvPr>
            <p:ph type="body" sz="quarter" idx="14"/>
          </p:nvPr>
        </p:nvSpPr>
        <p:spPr/>
        <p:txBody>
          <a:bodyPr/>
          <a:lstStyle/>
          <a:p>
            <a:r>
              <a:rPr lang="en-GB" dirty="0"/>
              <a:t>Different printing processes have different methods of transferring a graphic on to a substrate</a:t>
            </a:r>
          </a:p>
          <a:p>
            <a:r>
              <a:rPr lang="en-GB" dirty="0"/>
              <a:t>The processes you will need to know about are:</a:t>
            </a:r>
          </a:p>
          <a:p>
            <a:pPr lvl="1"/>
            <a:r>
              <a:rPr lang="en-GB" dirty="0"/>
              <a:t>Screen printing</a:t>
            </a:r>
          </a:p>
          <a:p>
            <a:pPr lvl="1"/>
            <a:r>
              <a:rPr lang="en-GB" dirty="0"/>
              <a:t>Flexographic printing</a:t>
            </a:r>
          </a:p>
          <a:p>
            <a:pPr lvl="1"/>
            <a:r>
              <a:rPr lang="en-GB" dirty="0"/>
              <a:t>Offset lithographic printing</a:t>
            </a:r>
          </a:p>
          <a:p>
            <a:pPr lvl="1"/>
            <a:r>
              <a:rPr lang="en-GB" dirty="0"/>
              <a:t>Digital printing</a:t>
            </a:r>
          </a:p>
        </p:txBody>
      </p:sp>
    </p:spTree>
    <p:extLst>
      <p:ext uri="{BB962C8B-B14F-4D97-AF65-F5344CB8AC3E}">
        <p14:creationId xmlns:p14="http://schemas.microsoft.com/office/powerpoint/2010/main" val="100074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generated with high confidence">
            <a:extLst>
              <a:ext uri="{FF2B5EF4-FFF2-40B4-BE49-F238E27FC236}">
                <a16:creationId xmlns:a16="http://schemas.microsoft.com/office/drawing/2014/main" id="{421BE8FF-E520-4BA7-B866-1F23450D13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81425" y="3004148"/>
            <a:ext cx="5362576" cy="3853852"/>
          </a:xfrm>
          <a:prstGeom prst="rect">
            <a:avLst/>
          </a:prstGeom>
        </p:spPr>
      </p:pic>
      <p:sp>
        <p:nvSpPr>
          <p:cNvPr id="2" name="Text Placeholder 1">
            <a:extLst>
              <a:ext uri="{FF2B5EF4-FFF2-40B4-BE49-F238E27FC236}">
                <a16:creationId xmlns:a16="http://schemas.microsoft.com/office/drawing/2014/main" id="{27CBCCB7-DF30-4A7B-81A2-15B42F642A45}"/>
              </a:ext>
            </a:extLst>
          </p:cNvPr>
          <p:cNvSpPr>
            <a:spLocks noGrp="1"/>
          </p:cNvSpPr>
          <p:nvPr>
            <p:ph type="body" sz="quarter" idx="13"/>
          </p:nvPr>
        </p:nvSpPr>
        <p:spPr/>
        <p:txBody>
          <a:bodyPr/>
          <a:lstStyle/>
          <a:p>
            <a:r>
              <a:rPr lang="en-GB" dirty="0"/>
              <a:t>Screen printing</a:t>
            </a:r>
          </a:p>
        </p:txBody>
      </p:sp>
      <p:sp>
        <p:nvSpPr>
          <p:cNvPr id="3" name="Text Placeholder 2">
            <a:extLst>
              <a:ext uri="{FF2B5EF4-FFF2-40B4-BE49-F238E27FC236}">
                <a16:creationId xmlns:a16="http://schemas.microsoft.com/office/drawing/2014/main" id="{8A963FA3-7E67-4AD2-B335-077736136BCD}"/>
              </a:ext>
            </a:extLst>
          </p:cNvPr>
          <p:cNvSpPr>
            <a:spLocks noGrp="1"/>
          </p:cNvSpPr>
          <p:nvPr>
            <p:ph type="body" sz="quarter" idx="14"/>
          </p:nvPr>
        </p:nvSpPr>
        <p:spPr/>
        <p:txBody>
          <a:bodyPr/>
          <a:lstStyle/>
          <a:p>
            <a:r>
              <a:rPr lang="en-GB" dirty="0"/>
              <a:t>A versatile process ideal for short print runs and used to print posters, t-shirts and tote bags</a:t>
            </a:r>
          </a:p>
          <a:p>
            <a:pPr lvl="1"/>
            <a:r>
              <a:rPr lang="en-GB" dirty="0"/>
              <a:t>Can be set-up in a home workshop or on an industrial scale</a:t>
            </a:r>
          </a:p>
          <a:p>
            <a:pPr lvl="1"/>
            <a:r>
              <a:rPr lang="en-GB" dirty="0"/>
              <a:t>Jigs are used to speed up production and help align </a:t>
            </a:r>
            <a:br>
              <a:rPr lang="en-GB" dirty="0"/>
            </a:br>
            <a:r>
              <a:rPr lang="en-GB" dirty="0"/>
              <a:t>the screens as different colours are applied</a:t>
            </a:r>
          </a:p>
          <a:p>
            <a:pPr lvl="1"/>
            <a:r>
              <a:rPr lang="en-GB" dirty="0"/>
              <a:t>Set-up costs are fairly low as the </a:t>
            </a:r>
            <a:br>
              <a:rPr lang="en-GB" dirty="0"/>
            </a:br>
            <a:r>
              <a:rPr lang="en-GB" dirty="0"/>
              <a:t>screens can be cleaned and </a:t>
            </a:r>
            <a:br>
              <a:rPr lang="en-GB" dirty="0"/>
            </a:br>
            <a:r>
              <a:rPr lang="en-GB" dirty="0"/>
              <a:t>reused for other jobs</a:t>
            </a:r>
          </a:p>
          <a:p>
            <a:pPr lvl="1"/>
            <a:r>
              <a:rPr lang="en-GB" dirty="0"/>
              <a:t>With the right ink, it can be used</a:t>
            </a:r>
            <a:br>
              <a:rPr lang="en-GB" dirty="0"/>
            </a:br>
            <a:r>
              <a:rPr lang="en-GB" dirty="0"/>
              <a:t>on almost any substrate</a:t>
            </a:r>
          </a:p>
          <a:p>
            <a:pPr lvl="1"/>
            <a:endParaRPr lang="en-GB" dirty="0"/>
          </a:p>
          <a:p>
            <a:pPr lvl="1"/>
            <a:endParaRPr lang="en-GB" dirty="0"/>
          </a:p>
        </p:txBody>
      </p:sp>
    </p:spTree>
    <p:extLst>
      <p:ext uri="{BB962C8B-B14F-4D97-AF65-F5344CB8AC3E}">
        <p14:creationId xmlns:p14="http://schemas.microsoft.com/office/powerpoint/2010/main" val="163350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40404"/>
        </a:solidFill>
        <a:effectLst/>
      </p:bgPr>
    </p:bg>
    <p:spTree>
      <p:nvGrpSpPr>
        <p:cNvPr id="1" name=""/>
        <p:cNvGrpSpPr/>
        <p:nvPr/>
      </p:nvGrpSpPr>
      <p:grpSpPr>
        <a:xfrm>
          <a:off x="0" y="0"/>
          <a:ext cx="0" cy="0"/>
          <a:chOff x="0" y="0"/>
          <a:chExt cx="0" cy="0"/>
        </a:xfrm>
      </p:grpSpPr>
      <p:pic>
        <p:nvPicPr>
          <p:cNvPr id="5" name="Picture 4" descr="A picture containing stationary&#10;&#10;Description generated with high confidence">
            <a:extLst>
              <a:ext uri="{FF2B5EF4-FFF2-40B4-BE49-F238E27FC236}">
                <a16:creationId xmlns:a16="http://schemas.microsoft.com/office/drawing/2014/main" id="{31BFD118-1F01-4D70-84CF-AFBF857A0C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33875" y="3051174"/>
            <a:ext cx="4810125" cy="3206750"/>
          </a:xfrm>
          <a:prstGeom prst="rect">
            <a:avLst/>
          </a:prstGeom>
        </p:spPr>
      </p:pic>
      <p:sp>
        <p:nvSpPr>
          <p:cNvPr id="2" name="Text Placeholder 1">
            <a:extLst>
              <a:ext uri="{FF2B5EF4-FFF2-40B4-BE49-F238E27FC236}">
                <a16:creationId xmlns:a16="http://schemas.microsoft.com/office/drawing/2014/main" id="{CE3B1233-B917-46AF-A0D3-1032DAC6D760}"/>
              </a:ext>
            </a:extLst>
          </p:cNvPr>
          <p:cNvSpPr>
            <a:spLocks noGrp="1"/>
          </p:cNvSpPr>
          <p:nvPr>
            <p:ph type="body" sz="quarter" idx="13"/>
          </p:nvPr>
        </p:nvSpPr>
        <p:spPr/>
        <p:txBody>
          <a:bodyPr/>
          <a:lstStyle/>
          <a:p>
            <a:r>
              <a:rPr lang="en-GB" dirty="0">
                <a:solidFill>
                  <a:schemeClr val="bg1"/>
                </a:solidFill>
              </a:rPr>
              <a:t>Preparing the screens</a:t>
            </a:r>
          </a:p>
        </p:txBody>
      </p:sp>
      <p:sp>
        <p:nvSpPr>
          <p:cNvPr id="3" name="Text Placeholder 2">
            <a:extLst>
              <a:ext uri="{FF2B5EF4-FFF2-40B4-BE49-F238E27FC236}">
                <a16:creationId xmlns:a16="http://schemas.microsoft.com/office/drawing/2014/main" id="{EBB7CBFC-871F-4CBE-8E73-342DD8D2747B}"/>
              </a:ext>
            </a:extLst>
          </p:cNvPr>
          <p:cNvSpPr>
            <a:spLocks noGrp="1"/>
          </p:cNvSpPr>
          <p:nvPr>
            <p:ph type="body" sz="quarter" idx="14"/>
          </p:nvPr>
        </p:nvSpPr>
        <p:spPr>
          <a:xfrm>
            <a:off x="724280" y="1704179"/>
            <a:ext cx="7797230" cy="3453607"/>
          </a:xfrm>
        </p:spPr>
        <p:txBody>
          <a:bodyPr/>
          <a:lstStyle/>
          <a:p>
            <a:r>
              <a:rPr lang="en-GB" dirty="0">
                <a:solidFill>
                  <a:schemeClr val="bg1"/>
                </a:solidFill>
              </a:rPr>
              <a:t>Before printing can begin, the screen must be prepared – every colour requires a different screen</a:t>
            </a:r>
          </a:p>
          <a:p>
            <a:pPr lvl="1"/>
            <a:r>
              <a:rPr lang="en-GB" dirty="0">
                <a:solidFill>
                  <a:schemeClr val="bg1"/>
                </a:solidFill>
              </a:rPr>
              <a:t>A fine mesh screen is coated with photo emulsion and left </a:t>
            </a:r>
            <a:br>
              <a:rPr lang="en-GB" dirty="0">
                <a:solidFill>
                  <a:schemeClr val="bg1"/>
                </a:solidFill>
              </a:rPr>
            </a:br>
            <a:r>
              <a:rPr lang="en-GB" dirty="0">
                <a:solidFill>
                  <a:schemeClr val="bg1"/>
                </a:solidFill>
              </a:rPr>
              <a:t>to dry in the dark</a:t>
            </a:r>
          </a:p>
          <a:p>
            <a:pPr lvl="1"/>
            <a:r>
              <a:rPr lang="en-GB" dirty="0">
                <a:solidFill>
                  <a:schemeClr val="bg1"/>
                </a:solidFill>
              </a:rPr>
              <a:t>A monochrome transparency of the artwork is placed </a:t>
            </a:r>
            <a:br>
              <a:rPr lang="en-GB" dirty="0">
                <a:solidFill>
                  <a:schemeClr val="bg1"/>
                </a:solidFill>
              </a:rPr>
            </a:br>
            <a:r>
              <a:rPr lang="en-GB" dirty="0">
                <a:solidFill>
                  <a:schemeClr val="bg1"/>
                </a:solidFill>
              </a:rPr>
              <a:t>on top of the screen to mask off key areas </a:t>
            </a:r>
          </a:p>
          <a:p>
            <a:pPr lvl="1"/>
            <a:r>
              <a:rPr lang="en-GB" dirty="0">
                <a:solidFill>
                  <a:schemeClr val="bg1"/>
                </a:solidFill>
              </a:rPr>
              <a:t>Light is used to </a:t>
            </a:r>
            <a:r>
              <a:rPr lang="en-GB" b="1" dirty="0">
                <a:solidFill>
                  <a:schemeClr val="bg1"/>
                </a:solidFill>
              </a:rPr>
              <a:t>fix </a:t>
            </a:r>
            <a:r>
              <a:rPr lang="en-GB" dirty="0">
                <a:solidFill>
                  <a:schemeClr val="bg1"/>
                </a:solidFill>
              </a:rPr>
              <a:t>the </a:t>
            </a:r>
            <a:br>
              <a:rPr lang="en-GB" dirty="0">
                <a:solidFill>
                  <a:schemeClr val="bg1"/>
                </a:solidFill>
              </a:rPr>
            </a:br>
            <a:r>
              <a:rPr lang="en-GB" dirty="0">
                <a:solidFill>
                  <a:schemeClr val="bg1"/>
                </a:solidFill>
              </a:rPr>
              <a:t>exposed photo emulsion </a:t>
            </a:r>
            <a:br>
              <a:rPr lang="en-GB" dirty="0">
                <a:solidFill>
                  <a:schemeClr val="bg1"/>
                </a:solidFill>
              </a:rPr>
            </a:br>
            <a:r>
              <a:rPr lang="en-GB" dirty="0">
                <a:solidFill>
                  <a:schemeClr val="bg1"/>
                </a:solidFill>
              </a:rPr>
              <a:t>to the screen</a:t>
            </a:r>
          </a:p>
          <a:p>
            <a:pPr lvl="1"/>
            <a:r>
              <a:rPr lang="en-GB" dirty="0">
                <a:solidFill>
                  <a:schemeClr val="bg1"/>
                </a:solidFill>
              </a:rPr>
              <a:t>Excess photo emulsion </a:t>
            </a:r>
            <a:br>
              <a:rPr lang="en-GB" dirty="0">
                <a:solidFill>
                  <a:schemeClr val="bg1"/>
                </a:solidFill>
              </a:rPr>
            </a:br>
            <a:r>
              <a:rPr lang="en-GB" dirty="0">
                <a:solidFill>
                  <a:schemeClr val="bg1"/>
                </a:solidFill>
              </a:rPr>
              <a:t>is rinsed away</a:t>
            </a:r>
            <a:br>
              <a:rPr lang="en-GB" dirty="0">
                <a:solidFill>
                  <a:schemeClr val="bg1"/>
                </a:solidFill>
              </a:rPr>
            </a:br>
            <a:endParaRPr lang="en-GB" dirty="0">
              <a:solidFill>
                <a:schemeClr val="bg1"/>
              </a:solidFill>
            </a:endParaRPr>
          </a:p>
        </p:txBody>
      </p:sp>
    </p:spTree>
    <p:extLst>
      <p:ext uri="{BB962C8B-B14F-4D97-AF65-F5344CB8AC3E}">
        <p14:creationId xmlns:p14="http://schemas.microsoft.com/office/powerpoint/2010/main" val="87202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03D88A-D9BF-44E2-A8E9-CCBE5C689076}"/>
              </a:ext>
            </a:extLst>
          </p:cNvPr>
          <p:cNvSpPr>
            <a:spLocks noGrp="1"/>
          </p:cNvSpPr>
          <p:nvPr>
            <p:ph type="body" sz="quarter" idx="13"/>
          </p:nvPr>
        </p:nvSpPr>
        <p:spPr/>
        <p:txBody>
          <a:bodyPr/>
          <a:lstStyle/>
          <a:p>
            <a:r>
              <a:rPr lang="en-GB" dirty="0"/>
              <a:t>Making a print </a:t>
            </a:r>
          </a:p>
        </p:txBody>
      </p:sp>
      <p:sp>
        <p:nvSpPr>
          <p:cNvPr id="3" name="Text Placeholder 2">
            <a:extLst>
              <a:ext uri="{FF2B5EF4-FFF2-40B4-BE49-F238E27FC236}">
                <a16:creationId xmlns:a16="http://schemas.microsoft.com/office/drawing/2014/main" id="{C5380255-DBBE-486A-9D7B-7424B3BD1014}"/>
              </a:ext>
            </a:extLst>
          </p:cNvPr>
          <p:cNvSpPr>
            <a:spLocks noGrp="1"/>
          </p:cNvSpPr>
          <p:nvPr>
            <p:ph type="body" sz="quarter" idx="14"/>
          </p:nvPr>
        </p:nvSpPr>
        <p:spPr/>
        <p:txBody>
          <a:bodyPr/>
          <a:lstStyle/>
          <a:p>
            <a:r>
              <a:rPr lang="en-GB" dirty="0"/>
              <a:t>Once the screens have been prepared, they are laid on the substrate and ink is forced through the screen</a:t>
            </a:r>
          </a:p>
          <a:p>
            <a:pPr lvl="1"/>
            <a:r>
              <a:rPr lang="en-GB" dirty="0"/>
              <a:t>A </a:t>
            </a:r>
            <a:r>
              <a:rPr lang="en-GB" b="1" dirty="0"/>
              <a:t>squeegee</a:t>
            </a:r>
            <a:r>
              <a:rPr lang="en-GB" dirty="0"/>
              <a:t> is used to apply a thin, even coating of ink</a:t>
            </a:r>
          </a:p>
          <a:p>
            <a:endParaRPr lang="en-GB" dirty="0"/>
          </a:p>
        </p:txBody>
      </p:sp>
      <p:pic>
        <p:nvPicPr>
          <p:cNvPr id="5" name="Picture 4" descr="A picture containing text, vector graphics&#10;&#10;Description generated with very high confidence">
            <a:extLst>
              <a:ext uri="{FF2B5EF4-FFF2-40B4-BE49-F238E27FC236}">
                <a16:creationId xmlns:a16="http://schemas.microsoft.com/office/drawing/2014/main" id="{42749C53-957D-4F7E-B52A-6117193B0E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61048" y="3429000"/>
            <a:ext cx="6617368" cy="3084832"/>
          </a:xfrm>
          <a:prstGeom prst="rect">
            <a:avLst/>
          </a:prstGeom>
        </p:spPr>
      </p:pic>
    </p:spTree>
    <p:extLst>
      <p:ext uri="{BB962C8B-B14F-4D97-AF65-F5344CB8AC3E}">
        <p14:creationId xmlns:p14="http://schemas.microsoft.com/office/powerpoint/2010/main" val="417614783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c4b9e2c0e455e51b0b5566c8c481736b">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7e2b83479773afbe70a8cda7143781f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F073B-437C-4CC1-9FEC-B4D2FCA508C7}">
  <ds:schemaRefs>
    <ds:schemaRef ds:uri="http://schemas.openxmlformats.org/package/2006/metadata/core-properties"/>
    <ds:schemaRef ds:uri="94dce8ab-38ff-4714-b1ed-1fc5e4d9abd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1ef05dc5-97a2-498b-bf7c-bd189143a1ff"/>
    <ds:schemaRef ds:uri="http://www.w3.org/XML/1998/namespace"/>
    <ds:schemaRef ds:uri="http://purl.org/dc/elements/1.1/"/>
  </ds:schemaRefs>
</ds:datastoreItem>
</file>

<file path=customXml/itemProps2.xml><?xml version="1.0" encoding="utf-8"?>
<ds:datastoreItem xmlns:ds="http://schemas.openxmlformats.org/officeDocument/2006/customXml" ds:itemID="{EFDEC841-5D77-4055-AF86-E63E7EE445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01F517-EFE7-444A-ADDA-0CE3E39A0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644</TotalTime>
  <Words>1202</Words>
  <Application>Microsoft Office PowerPoint</Application>
  <PresentationFormat>On-screen Show (4:3)</PresentationFormat>
  <Paragraphs>161</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Museo 700</vt:lpstr>
      <vt:lpstr>Museo 100</vt:lpstr>
      <vt:lpstr>Arial</vt:lpstr>
      <vt:lpstr>Museo900-Regular</vt:lpstr>
      <vt:lpstr>Museo 900</vt:lpstr>
      <vt:lpstr>Calibri</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319</cp:revision>
  <cp:lastPrinted>2016-07-07T15:33:43Z</cp:lastPrinted>
  <dcterms:created xsi:type="dcterms:W3CDTF">2016-07-06T09:17:47Z</dcterms:created>
  <dcterms:modified xsi:type="dcterms:W3CDTF">2018-12-12T16:02:50Z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