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5"/>
  </p:notesMasterIdLst>
  <p:handoutMasterIdLst>
    <p:handoutMasterId r:id="rId26"/>
  </p:handoutMasterIdLst>
  <p:sldIdLst>
    <p:sldId id="259" r:id="rId5"/>
    <p:sldId id="263" r:id="rId6"/>
    <p:sldId id="324" r:id="rId7"/>
    <p:sldId id="294" r:id="rId8"/>
    <p:sldId id="319" r:id="rId9"/>
    <p:sldId id="325" r:id="rId10"/>
    <p:sldId id="326" r:id="rId11"/>
    <p:sldId id="327" r:id="rId12"/>
    <p:sldId id="261" r:id="rId13"/>
    <p:sldId id="321" r:id="rId14"/>
    <p:sldId id="320" r:id="rId15"/>
    <p:sldId id="329" r:id="rId16"/>
    <p:sldId id="330" r:id="rId17"/>
    <p:sldId id="281" r:id="rId18"/>
    <p:sldId id="322" r:id="rId19"/>
    <p:sldId id="331" r:id="rId20"/>
    <p:sldId id="323" r:id="rId21"/>
    <p:sldId id="332" r:id="rId22"/>
    <p:sldId id="333" r:id="rId23"/>
    <p:sldId id="262" r:id="rId24"/>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Consolas" panose="020B0609020204030204" pitchFamily="49" charset="0"/>
      <p:regular r:id="rId31"/>
      <p:bold r:id="rId32"/>
      <p:italic r:id="rId33"/>
      <p:boldItalic r:id="rId34"/>
    </p:embeddedFont>
    <p:embeddedFont>
      <p:font typeface="Museo300-Regular" panose="02000000000000000000" pitchFamily="50" charset="0"/>
      <p:regular r:id="rId35"/>
    </p:embeddedFont>
    <p:embeddedFont>
      <p:font typeface="Museo900-Regular" panose="02000000000000000000" pitchFamily="2" charset="0"/>
      <p:bold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0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30" clrIdx="0">
    <p:extLst>
      <p:ext uri="{19B8F6BF-5375-455C-9EA6-DF929625EA0E}">
        <p15:presenceInfo xmlns:p15="http://schemas.microsoft.com/office/powerpoint/2012/main" userId="S::james.franklin@pgonline.co.uk::cf915d05-507f-491f-b4a6-b2aa085ee4b1" providerId="AD"/>
      </p:ext>
    </p:extLst>
  </p:cmAuthor>
  <p:cmAuthor id="2" name="Rob Heathcote" initials="RH" lastIdx="24" clrIdx="1">
    <p:extLst>
      <p:ext uri="{19B8F6BF-5375-455C-9EA6-DF929625EA0E}">
        <p15:presenceInfo xmlns:p15="http://schemas.microsoft.com/office/powerpoint/2012/main" userId="S-1-12-1-1648466232-1137319709-3603900307-1078233537" providerId="AD"/>
      </p:ext>
    </p:extLst>
  </p:cmAuthor>
  <p:cmAuthor id="3" name="Mike Bloys" initials="MB" lastIdx="1" clrIdx="2">
    <p:extLst>
      <p:ext uri="{19B8F6BF-5375-455C-9EA6-DF929625EA0E}">
        <p15:presenceInfo xmlns:p15="http://schemas.microsoft.com/office/powerpoint/2012/main" userId="S::mike.bloys@pgonline.co.uk::1248c4d8-7b2b-4b32-b8bd-163ae845f9bb" providerId="AD"/>
      </p:ext>
    </p:extLst>
  </p:cmAuthor>
  <p:cmAuthor id="4" name="James Franklin" initials="JF [2]" lastIdx="1" clrIdx="3">
    <p:extLst>
      <p:ext uri="{19B8F6BF-5375-455C-9EA6-DF929625EA0E}">
        <p15:presenceInfo xmlns:p15="http://schemas.microsoft.com/office/powerpoint/2012/main" userId="James Frankl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64D7"/>
    <a:srgbClr val="3CD2F8"/>
    <a:srgbClr val="D2F072"/>
    <a:srgbClr val="E9E9E9"/>
    <a:srgbClr val="D48FF8"/>
    <a:srgbClr val="FF8A00"/>
    <a:srgbClr val="0F408C"/>
    <a:srgbClr val="0F4028"/>
    <a:srgbClr val="E1E3E5"/>
    <a:srgbClr val="DFE1E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91"/>
    <p:restoredTop sz="94754"/>
  </p:normalViewPr>
  <p:slideViewPr>
    <p:cSldViewPr snapToGrid="0" snapToObjects="1" showGuides="1">
      <p:cViewPr varScale="1">
        <p:scale>
          <a:sx n="56" d="100"/>
          <a:sy n="56" d="100"/>
        </p:scale>
        <p:origin x="1314" y="66"/>
      </p:cViewPr>
      <p:guideLst>
        <p:guide orient="horz" pos="1911"/>
        <p:guide pos="3061"/>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8.fntdata"/><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Bloys" userId="1248c4d8-7b2b-4b32-b8bd-163ae845f9bb" providerId="ADAL" clId="{AF3939A6-AD1E-4E9F-AE70-3EAAF3EF55B2}"/>
    <pc:docChg chg="custSel modSld modMainMaster">
      <pc:chgData name="Mike Bloys" userId="1248c4d8-7b2b-4b32-b8bd-163ae845f9bb" providerId="ADAL" clId="{AF3939A6-AD1E-4E9F-AE70-3EAAF3EF55B2}" dt="2020-10-09T16:12:47.486" v="233" actId="207"/>
      <pc:docMkLst>
        <pc:docMk/>
      </pc:docMkLst>
      <pc:sldChg chg="delSp mod">
        <pc:chgData name="Mike Bloys" userId="1248c4d8-7b2b-4b32-b8bd-163ae845f9bb" providerId="ADAL" clId="{AF3939A6-AD1E-4E9F-AE70-3EAAF3EF55B2}" dt="2020-10-07T13:41:24.347" v="43" actId="478"/>
        <pc:sldMkLst>
          <pc:docMk/>
          <pc:sldMk cId="4088036100" sldId="259"/>
        </pc:sldMkLst>
        <pc:spChg chg="del">
          <ac:chgData name="Mike Bloys" userId="1248c4d8-7b2b-4b32-b8bd-163ae845f9bb" providerId="ADAL" clId="{AF3939A6-AD1E-4E9F-AE70-3EAAF3EF55B2}" dt="2020-10-07T13:41:24.347" v="43" actId="478"/>
          <ac:spMkLst>
            <pc:docMk/>
            <pc:sldMk cId="4088036100" sldId="259"/>
            <ac:spMk id="2" creationId="{FDFA3C9D-7914-4763-ABEB-EC4A47E4B886}"/>
          </ac:spMkLst>
        </pc:spChg>
        <pc:spChg chg="del">
          <ac:chgData name="Mike Bloys" userId="1248c4d8-7b2b-4b32-b8bd-163ae845f9bb" providerId="ADAL" clId="{AF3939A6-AD1E-4E9F-AE70-3EAAF3EF55B2}" dt="2020-10-07T13:41:24.347" v="43" actId="478"/>
          <ac:spMkLst>
            <pc:docMk/>
            <pc:sldMk cId="4088036100" sldId="259"/>
            <ac:spMk id="3" creationId="{1A972ADB-E3F9-42E8-8441-1073042D585F}"/>
          </ac:spMkLst>
        </pc:spChg>
      </pc:sldChg>
      <pc:sldChg chg="addSp delSp modSp mod">
        <pc:chgData name="Mike Bloys" userId="1248c4d8-7b2b-4b32-b8bd-163ae845f9bb" providerId="ADAL" clId="{AF3939A6-AD1E-4E9F-AE70-3EAAF3EF55B2}" dt="2020-10-09T13:21:14.343" v="61" actId="21"/>
        <pc:sldMkLst>
          <pc:docMk/>
          <pc:sldMk cId="178399161" sldId="263"/>
        </pc:sldMkLst>
        <pc:spChg chg="mod">
          <ac:chgData name="Mike Bloys" userId="1248c4d8-7b2b-4b32-b8bd-163ae845f9bb" providerId="ADAL" clId="{AF3939A6-AD1E-4E9F-AE70-3EAAF3EF55B2}" dt="2020-10-07T13:41:38.174" v="44"/>
          <ac:spMkLst>
            <pc:docMk/>
            <pc:sldMk cId="178399161" sldId="263"/>
            <ac:spMk id="2" creationId="{AAE2DD65-BAFB-4F4B-8034-495C46F681A9}"/>
          </ac:spMkLst>
        </pc:spChg>
        <pc:spChg chg="mod">
          <ac:chgData name="Mike Bloys" userId="1248c4d8-7b2b-4b32-b8bd-163ae845f9bb" providerId="ADAL" clId="{AF3939A6-AD1E-4E9F-AE70-3EAAF3EF55B2}" dt="2020-10-07T13:41:38.174" v="44"/>
          <ac:spMkLst>
            <pc:docMk/>
            <pc:sldMk cId="178399161" sldId="263"/>
            <ac:spMk id="3" creationId="{8841C565-F8A1-4DE6-88F1-F82B859E4087}"/>
          </ac:spMkLst>
        </pc:spChg>
        <pc:spChg chg="add del mod">
          <ac:chgData name="Mike Bloys" userId="1248c4d8-7b2b-4b32-b8bd-163ae845f9bb" providerId="ADAL" clId="{AF3939A6-AD1E-4E9F-AE70-3EAAF3EF55B2}" dt="2020-10-07T13:41:38.174" v="44"/>
          <ac:spMkLst>
            <pc:docMk/>
            <pc:sldMk cId="178399161" sldId="263"/>
            <ac:spMk id="4" creationId="{5699E23C-E817-4CDF-AD78-BCB1BF5C95B5}"/>
          </ac:spMkLst>
        </pc:spChg>
        <pc:spChg chg="add del mod">
          <ac:chgData name="Mike Bloys" userId="1248c4d8-7b2b-4b32-b8bd-163ae845f9bb" providerId="ADAL" clId="{AF3939A6-AD1E-4E9F-AE70-3EAAF3EF55B2}" dt="2020-10-07T13:41:38.174" v="44"/>
          <ac:spMkLst>
            <pc:docMk/>
            <pc:sldMk cId="178399161" sldId="263"/>
            <ac:spMk id="5" creationId="{391264B0-0AB6-4F5D-8804-2E0578DAC769}"/>
          </ac:spMkLst>
        </pc:spChg>
        <pc:spChg chg="add del mod">
          <ac:chgData name="Mike Bloys" userId="1248c4d8-7b2b-4b32-b8bd-163ae845f9bb" providerId="ADAL" clId="{AF3939A6-AD1E-4E9F-AE70-3EAAF3EF55B2}" dt="2020-10-09T13:21:14.343" v="61" actId="21"/>
          <ac:spMkLst>
            <pc:docMk/>
            <pc:sldMk cId="178399161" sldId="263"/>
            <ac:spMk id="5" creationId="{B74D9E8A-E43E-44E5-BF64-0ED653EB277B}"/>
          </ac:spMkLst>
        </pc:spChg>
      </pc:sldChg>
      <pc:sldChg chg="addSp delSp modSp mod">
        <pc:chgData name="Mike Bloys" userId="1248c4d8-7b2b-4b32-b8bd-163ae845f9bb" providerId="ADAL" clId="{AF3939A6-AD1E-4E9F-AE70-3EAAF3EF55B2}" dt="2020-10-09T13:33:35.170" v="117" actId="22"/>
        <pc:sldMkLst>
          <pc:docMk/>
          <pc:sldMk cId="1051052680" sldId="319"/>
        </pc:sldMkLst>
        <pc:picChg chg="del">
          <ac:chgData name="Mike Bloys" userId="1248c4d8-7b2b-4b32-b8bd-163ae845f9bb" providerId="ADAL" clId="{AF3939A6-AD1E-4E9F-AE70-3EAAF3EF55B2}" dt="2020-10-09T13:33:33.129" v="116" actId="478"/>
          <ac:picMkLst>
            <pc:docMk/>
            <pc:sldMk cId="1051052680" sldId="319"/>
            <ac:picMk id="3" creationId="{ADCDF28D-3D1C-481B-AFCD-6CB60FE1EE4A}"/>
          </ac:picMkLst>
        </pc:picChg>
        <pc:picChg chg="del">
          <ac:chgData name="Mike Bloys" userId="1248c4d8-7b2b-4b32-b8bd-163ae845f9bb" providerId="ADAL" clId="{AF3939A6-AD1E-4E9F-AE70-3EAAF3EF55B2}" dt="2020-10-09T13:33:29.593" v="115" actId="478"/>
          <ac:picMkLst>
            <pc:docMk/>
            <pc:sldMk cId="1051052680" sldId="319"/>
            <ac:picMk id="5" creationId="{77259459-DF55-48E3-80E6-B9148A65BD59}"/>
          </ac:picMkLst>
        </pc:picChg>
        <pc:picChg chg="add mod ord modCrop">
          <ac:chgData name="Mike Bloys" userId="1248c4d8-7b2b-4b32-b8bd-163ae845f9bb" providerId="ADAL" clId="{AF3939A6-AD1E-4E9F-AE70-3EAAF3EF55B2}" dt="2020-10-09T13:33:26.914" v="114" actId="167"/>
          <ac:picMkLst>
            <pc:docMk/>
            <pc:sldMk cId="1051052680" sldId="319"/>
            <ac:picMk id="7" creationId="{AFB07F59-8F68-4E5E-A0B3-0A5835BB986E}"/>
          </ac:picMkLst>
        </pc:picChg>
        <pc:picChg chg="add">
          <ac:chgData name="Mike Bloys" userId="1248c4d8-7b2b-4b32-b8bd-163ae845f9bb" providerId="ADAL" clId="{AF3939A6-AD1E-4E9F-AE70-3EAAF3EF55B2}" dt="2020-10-09T13:33:35.170" v="117" actId="22"/>
          <ac:picMkLst>
            <pc:docMk/>
            <pc:sldMk cId="1051052680" sldId="319"/>
            <ac:picMk id="9" creationId="{9B8DA84E-A7FC-459B-97BD-43E350D695A7}"/>
          </ac:picMkLst>
        </pc:picChg>
      </pc:sldChg>
      <pc:sldChg chg="addSp delSp modSp mod">
        <pc:chgData name="Mike Bloys" userId="1248c4d8-7b2b-4b32-b8bd-163ae845f9bb" providerId="ADAL" clId="{AF3939A6-AD1E-4E9F-AE70-3EAAF3EF55B2}" dt="2020-10-09T13:56:53.450" v="179" actId="1035"/>
        <pc:sldMkLst>
          <pc:docMk/>
          <pc:sldMk cId="2167374724" sldId="321"/>
        </pc:sldMkLst>
        <pc:spChg chg="mod">
          <ac:chgData name="Mike Bloys" userId="1248c4d8-7b2b-4b32-b8bd-163ae845f9bb" providerId="ADAL" clId="{AF3939A6-AD1E-4E9F-AE70-3EAAF3EF55B2}" dt="2020-10-09T13:56:53.450" v="179" actId="1035"/>
          <ac:spMkLst>
            <pc:docMk/>
            <pc:sldMk cId="2167374724" sldId="321"/>
            <ac:spMk id="8" creationId="{F603E3EF-786F-421E-8507-BC54E76EF07B}"/>
          </ac:spMkLst>
        </pc:spChg>
        <pc:spChg chg="mod">
          <ac:chgData name="Mike Bloys" userId="1248c4d8-7b2b-4b32-b8bd-163ae845f9bb" providerId="ADAL" clId="{AF3939A6-AD1E-4E9F-AE70-3EAAF3EF55B2}" dt="2020-10-09T13:56:53.450" v="179" actId="1035"/>
          <ac:spMkLst>
            <pc:docMk/>
            <pc:sldMk cId="2167374724" sldId="321"/>
            <ac:spMk id="12" creationId="{F338426D-F9AD-4AC8-8900-22E1D535E514}"/>
          </ac:spMkLst>
        </pc:spChg>
        <pc:picChg chg="add mod ord">
          <ac:chgData name="Mike Bloys" userId="1248c4d8-7b2b-4b32-b8bd-163ae845f9bb" providerId="ADAL" clId="{AF3939A6-AD1E-4E9F-AE70-3EAAF3EF55B2}" dt="2020-10-09T13:56:53.450" v="179" actId="1035"/>
          <ac:picMkLst>
            <pc:docMk/>
            <pc:sldMk cId="2167374724" sldId="321"/>
            <ac:picMk id="5" creationId="{C3E299B6-8224-4934-B4D4-FCFEB792E7F3}"/>
          </ac:picMkLst>
        </pc:picChg>
        <pc:picChg chg="del">
          <ac:chgData name="Mike Bloys" userId="1248c4d8-7b2b-4b32-b8bd-163ae845f9bb" providerId="ADAL" clId="{AF3939A6-AD1E-4E9F-AE70-3EAAF3EF55B2}" dt="2020-10-09T13:53:02.714" v="143" actId="478"/>
          <ac:picMkLst>
            <pc:docMk/>
            <pc:sldMk cId="2167374724" sldId="321"/>
            <ac:picMk id="7" creationId="{46F65F86-3F04-441C-B4F6-EBC5EB3DB8DB}"/>
          </ac:picMkLst>
        </pc:picChg>
        <pc:picChg chg="del">
          <ac:chgData name="Mike Bloys" userId="1248c4d8-7b2b-4b32-b8bd-163ae845f9bb" providerId="ADAL" clId="{AF3939A6-AD1E-4E9F-AE70-3EAAF3EF55B2}" dt="2020-10-09T13:56:00.634" v="148" actId="478"/>
          <ac:picMkLst>
            <pc:docMk/>
            <pc:sldMk cId="2167374724" sldId="321"/>
            <ac:picMk id="4098" creationId="{DC19931E-14E8-408D-8E80-18C42EE2C1C6}"/>
          </ac:picMkLst>
        </pc:picChg>
      </pc:sldChg>
      <pc:sldChg chg="addSp delSp modSp mod delCm modCm">
        <pc:chgData name="Mike Bloys" userId="1248c4d8-7b2b-4b32-b8bd-163ae845f9bb" providerId="ADAL" clId="{AF3939A6-AD1E-4E9F-AE70-3EAAF3EF55B2}" dt="2020-10-09T14:13:17.110" v="208" actId="207"/>
        <pc:sldMkLst>
          <pc:docMk/>
          <pc:sldMk cId="3268567199" sldId="322"/>
        </pc:sldMkLst>
        <pc:spChg chg="mod">
          <ac:chgData name="Mike Bloys" userId="1248c4d8-7b2b-4b32-b8bd-163ae845f9bb" providerId="ADAL" clId="{AF3939A6-AD1E-4E9F-AE70-3EAAF3EF55B2}" dt="2020-10-09T14:13:17.110" v="208" actId="207"/>
          <ac:spMkLst>
            <pc:docMk/>
            <pc:sldMk cId="3268567199" sldId="322"/>
            <ac:spMk id="3" creationId="{F6AD2715-5830-418A-B3D1-15D3B9F20B78}"/>
          </ac:spMkLst>
        </pc:spChg>
        <pc:picChg chg="add del mod">
          <ac:chgData name="Mike Bloys" userId="1248c4d8-7b2b-4b32-b8bd-163ae845f9bb" providerId="ADAL" clId="{AF3939A6-AD1E-4E9F-AE70-3EAAF3EF55B2}" dt="2020-10-09T14:10:27.331" v="193" actId="21"/>
          <ac:picMkLst>
            <pc:docMk/>
            <pc:sldMk cId="3268567199" sldId="322"/>
            <ac:picMk id="5" creationId="{CA3A0CB4-64E4-4BF0-A828-66BF1516ECC8}"/>
          </ac:picMkLst>
        </pc:picChg>
        <pc:picChg chg="add del ord">
          <ac:chgData name="Mike Bloys" userId="1248c4d8-7b2b-4b32-b8bd-163ae845f9bb" providerId="ADAL" clId="{AF3939A6-AD1E-4E9F-AE70-3EAAF3EF55B2}" dt="2020-10-09T14:12:50.779" v="207" actId="478"/>
          <ac:picMkLst>
            <pc:docMk/>
            <pc:sldMk cId="3268567199" sldId="322"/>
            <ac:picMk id="6" creationId="{6367B222-590D-4A7A-972F-8C98FAEEB475}"/>
          </ac:picMkLst>
        </pc:picChg>
        <pc:picChg chg="add mod ord modCrop">
          <ac:chgData name="Mike Bloys" userId="1248c4d8-7b2b-4b32-b8bd-163ae845f9bb" providerId="ADAL" clId="{AF3939A6-AD1E-4E9F-AE70-3EAAF3EF55B2}" dt="2020-10-09T14:12:46.775" v="206" actId="167"/>
          <ac:picMkLst>
            <pc:docMk/>
            <pc:sldMk cId="3268567199" sldId="322"/>
            <ac:picMk id="9" creationId="{E251B2F3-75F6-4A22-81D6-E21D4C74917B}"/>
          </ac:picMkLst>
        </pc:picChg>
        <pc:picChg chg="del mod">
          <ac:chgData name="Mike Bloys" userId="1248c4d8-7b2b-4b32-b8bd-163ae845f9bb" providerId="ADAL" clId="{AF3939A6-AD1E-4E9F-AE70-3EAAF3EF55B2}" dt="2020-10-09T14:11:02.844" v="199" actId="478"/>
          <ac:picMkLst>
            <pc:docMk/>
            <pc:sldMk cId="3268567199" sldId="322"/>
            <ac:picMk id="7170" creationId="{2FF583D6-4601-4866-89BB-1473CFDBCB91}"/>
          </ac:picMkLst>
        </pc:picChg>
      </pc:sldChg>
      <pc:sldChg chg="addSp delSp modSp mod">
        <pc:chgData name="Mike Bloys" userId="1248c4d8-7b2b-4b32-b8bd-163ae845f9bb" providerId="ADAL" clId="{AF3939A6-AD1E-4E9F-AE70-3EAAF3EF55B2}" dt="2020-10-09T13:32:54.257" v="108" actId="22"/>
        <pc:sldMkLst>
          <pc:docMk/>
          <pc:sldMk cId="876720813" sldId="324"/>
        </pc:sldMkLst>
        <pc:picChg chg="del">
          <ac:chgData name="Mike Bloys" userId="1248c4d8-7b2b-4b32-b8bd-163ae845f9bb" providerId="ADAL" clId="{AF3939A6-AD1E-4E9F-AE70-3EAAF3EF55B2}" dt="2020-10-09T13:32:47.001" v="107" actId="478"/>
          <ac:picMkLst>
            <pc:docMk/>
            <pc:sldMk cId="876720813" sldId="324"/>
            <ac:picMk id="4" creationId="{B45BC78C-9F10-40E2-9494-789FB3D2E2FD}"/>
          </ac:picMkLst>
        </pc:picChg>
        <pc:picChg chg="add mod ord modCrop">
          <ac:chgData name="Mike Bloys" userId="1248c4d8-7b2b-4b32-b8bd-163ae845f9bb" providerId="ADAL" clId="{AF3939A6-AD1E-4E9F-AE70-3EAAF3EF55B2}" dt="2020-10-09T13:32:37.871" v="105" actId="167"/>
          <ac:picMkLst>
            <pc:docMk/>
            <pc:sldMk cId="876720813" sldId="324"/>
            <ac:picMk id="6" creationId="{7020A890-EB6B-4759-AD3E-2A167797FDCC}"/>
          </ac:picMkLst>
        </pc:picChg>
        <pc:picChg chg="add">
          <ac:chgData name="Mike Bloys" userId="1248c4d8-7b2b-4b32-b8bd-163ae845f9bb" providerId="ADAL" clId="{AF3939A6-AD1E-4E9F-AE70-3EAAF3EF55B2}" dt="2020-10-09T13:32:54.257" v="108" actId="22"/>
          <ac:picMkLst>
            <pc:docMk/>
            <pc:sldMk cId="876720813" sldId="324"/>
            <ac:picMk id="7" creationId="{F0878479-E258-4850-8889-5CC9E8C2F85A}"/>
          </ac:picMkLst>
        </pc:picChg>
        <pc:picChg chg="del">
          <ac:chgData name="Mike Bloys" userId="1248c4d8-7b2b-4b32-b8bd-163ae845f9bb" providerId="ADAL" clId="{AF3939A6-AD1E-4E9F-AE70-3EAAF3EF55B2}" dt="2020-10-09T13:32:39.993" v="106" actId="478"/>
          <ac:picMkLst>
            <pc:docMk/>
            <pc:sldMk cId="876720813" sldId="324"/>
            <ac:picMk id="1026" creationId="{CEE002E5-2C03-4549-A790-4451CA1BE5C6}"/>
          </ac:picMkLst>
        </pc:picChg>
      </pc:sldChg>
      <pc:sldChg chg="addSp delSp modSp mod">
        <pc:chgData name="Mike Bloys" userId="1248c4d8-7b2b-4b32-b8bd-163ae845f9bb" providerId="ADAL" clId="{AF3939A6-AD1E-4E9F-AE70-3EAAF3EF55B2}" dt="2020-10-09T13:50:51.763" v="133" actId="22"/>
        <pc:sldMkLst>
          <pc:docMk/>
          <pc:sldMk cId="218545939" sldId="325"/>
        </pc:sldMkLst>
        <pc:spChg chg="mod">
          <ac:chgData name="Mike Bloys" userId="1248c4d8-7b2b-4b32-b8bd-163ae845f9bb" providerId="ADAL" clId="{AF3939A6-AD1E-4E9F-AE70-3EAAF3EF55B2}" dt="2020-10-09T13:48:33.793" v="127" actId="1076"/>
          <ac:spMkLst>
            <pc:docMk/>
            <pc:sldMk cId="218545939" sldId="325"/>
            <ac:spMk id="6" creationId="{688DD028-2606-4AAF-853E-665331D91416}"/>
          </ac:spMkLst>
        </pc:spChg>
        <pc:picChg chg="del">
          <ac:chgData name="Mike Bloys" userId="1248c4d8-7b2b-4b32-b8bd-163ae845f9bb" providerId="ADAL" clId="{AF3939A6-AD1E-4E9F-AE70-3EAAF3EF55B2}" dt="2020-10-09T13:50:04.713" v="128" actId="478"/>
          <ac:picMkLst>
            <pc:docMk/>
            <pc:sldMk cId="218545939" sldId="325"/>
            <ac:picMk id="4" creationId="{523A28DB-177D-4DFE-8B4C-83BB31CD698F}"/>
          </ac:picMkLst>
        </pc:picChg>
        <pc:picChg chg="del">
          <ac:chgData name="Mike Bloys" userId="1248c4d8-7b2b-4b32-b8bd-163ae845f9bb" providerId="ADAL" clId="{AF3939A6-AD1E-4E9F-AE70-3EAAF3EF55B2}" dt="2020-10-09T13:50:04.713" v="128" actId="478"/>
          <ac:picMkLst>
            <pc:docMk/>
            <pc:sldMk cId="218545939" sldId="325"/>
            <ac:picMk id="5" creationId="{C67B6CFB-7AA9-431A-B1CF-9963A5018501}"/>
          </ac:picMkLst>
        </pc:picChg>
        <pc:picChg chg="add del mod">
          <ac:chgData name="Mike Bloys" userId="1248c4d8-7b2b-4b32-b8bd-163ae845f9bb" providerId="ADAL" clId="{AF3939A6-AD1E-4E9F-AE70-3EAAF3EF55B2}" dt="2020-10-09T13:47:55.568" v="119" actId="21"/>
          <ac:picMkLst>
            <pc:docMk/>
            <pc:sldMk cId="218545939" sldId="325"/>
            <ac:picMk id="8" creationId="{0A99D7E3-8887-422D-9386-6269570290B1}"/>
          </ac:picMkLst>
        </pc:picChg>
        <pc:picChg chg="add del ord">
          <ac:chgData name="Mike Bloys" userId="1248c4d8-7b2b-4b32-b8bd-163ae845f9bb" providerId="ADAL" clId="{AF3939A6-AD1E-4E9F-AE70-3EAAF3EF55B2}" dt="2020-10-09T13:50:22.794" v="132" actId="478"/>
          <ac:picMkLst>
            <pc:docMk/>
            <pc:sldMk cId="218545939" sldId="325"/>
            <ac:picMk id="9" creationId="{8F16ED17-AF3C-43DA-9DB6-9B792F70B09E}"/>
          </ac:picMkLst>
        </pc:picChg>
        <pc:picChg chg="add mod ord modCrop">
          <ac:chgData name="Mike Bloys" userId="1248c4d8-7b2b-4b32-b8bd-163ae845f9bb" providerId="ADAL" clId="{AF3939A6-AD1E-4E9F-AE70-3EAAF3EF55B2}" dt="2020-10-09T13:50:19.385" v="131" actId="167"/>
          <ac:picMkLst>
            <pc:docMk/>
            <pc:sldMk cId="218545939" sldId="325"/>
            <ac:picMk id="12" creationId="{65CE32A6-3568-4A8D-B92A-1E79A7145E54}"/>
          </ac:picMkLst>
        </pc:picChg>
        <pc:picChg chg="add">
          <ac:chgData name="Mike Bloys" userId="1248c4d8-7b2b-4b32-b8bd-163ae845f9bb" providerId="ADAL" clId="{AF3939A6-AD1E-4E9F-AE70-3EAAF3EF55B2}" dt="2020-10-09T13:50:51.763" v="133" actId="22"/>
          <ac:picMkLst>
            <pc:docMk/>
            <pc:sldMk cId="218545939" sldId="325"/>
            <ac:picMk id="13" creationId="{FC962757-1A42-4927-B3C5-1A31A0EB41EF}"/>
          </ac:picMkLst>
        </pc:picChg>
        <pc:picChg chg="del">
          <ac:chgData name="Mike Bloys" userId="1248c4d8-7b2b-4b32-b8bd-163ae845f9bb" providerId="ADAL" clId="{AF3939A6-AD1E-4E9F-AE70-3EAAF3EF55B2}" dt="2020-10-09T13:48:14.379" v="125" actId="478"/>
          <ac:picMkLst>
            <pc:docMk/>
            <pc:sldMk cId="218545939" sldId="325"/>
            <ac:picMk id="2050" creationId="{4883D5ED-B463-456D-B52E-86807D71A520}"/>
          </ac:picMkLst>
        </pc:picChg>
        <pc:picChg chg="del">
          <ac:chgData name="Mike Bloys" userId="1248c4d8-7b2b-4b32-b8bd-163ae845f9bb" providerId="ADAL" clId="{AF3939A6-AD1E-4E9F-AE70-3EAAF3EF55B2}" dt="2020-10-09T13:48:16.123" v="126" actId="478"/>
          <ac:picMkLst>
            <pc:docMk/>
            <pc:sldMk cId="218545939" sldId="325"/>
            <ac:picMk id="2052" creationId="{312504B9-2EF6-4A77-9873-A8DDDFDD2D54}"/>
          </ac:picMkLst>
        </pc:picChg>
      </pc:sldChg>
      <pc:sldChg chg="addSp delSp modSp mod">
        <pc:chgData name="Mike Bloys" userId="1248c4d8-7b2b-4b32-b8bd-163ae845f9bb" providerId="ADAL" clId="{AF3939A6-AD1E-4E9F-AE70-3EAAF3EF55B2}" dt="2020-10-09T13:51:32.834" v="139" actId="732"/>
        <pc:sldMkLst>
          <pc:docMk/>
          <pc:sldMk cId="2593056905" sldId="326"/>
        </pc:sldMkLst>
        <pc:picChg chg="del">
          <ac:chgData name="Mike Bloys" userId="1248c4d8-7b2b-4b32-b8bd-163ae845f9bb" providerId="ADAL" clId="{AF3939A6-AD1E-4E9F-AE70-3EAAF3EF55B2}" dt="2020-10-07T13:46:45.092" v="53" actId="478"/>
          <ac:picMkLst>
            <pc:docMk/>
            <pc:sldMk cId="2593056905" sldId="326"/>
            <ac:picMk id="4" creationId="{9DDD6774-6374-4BFE-A364-164B21DC6034}"/>
          </ac:picMkLst>
        </pc:picChg>
        <pc:picChg chg="add mod ord modCrop">
          <ac:chgData name="Mike Bloys" userId="1248c4d8-7b2b-4b32-b8bd-163ae845f9bb" providerId="ADAL" clId="{AF3939A6-AD1E-4E9F-AE70-3EAAF3EF55B2}" dt="2020-10-09T13:51:32.834" v="139" actId="732"/>
          <ac:picMkLst>
            <pc:docMk/>
            <pc:sldMk cId="2593056905" sldId="326"/>
            <ac:picMk id="7" creationId="{7C2DFD11-1B8D-4DAE-8B8A-FED4A491AB0F}"/>
          </ac:picMkLst>
        </pc:picChg>
        <pc:picChg chg="add">
          <ac:chgData name="Mike Bloys" userId="1248c4d8-7b2b-4b32-b8bd-163ae845f9bb" providerId="ADAL" clId="{AF3939A6-AD1E-4E9F-AE70-3EAAF3EF55B2}" dt="2020-10-07T13:47:07.844" v="54" actId="22"/>
          <ac:picMkLst>
            <pc:docMk/>
            <pc:sldMk cId="2593056905" sldId="326"/>
            <ac:picMk id="8" creationId="{6A3AF818-0BA2-449E-8F8E-7A752733487F}"/>
          </ac:picMkLst>
        </pc:picChg>
        <pc:picChg chg="del">
          <ac:chgData name="Mike Bloys" userId="1248c4d8-7b2b-4b32-b8bd-163ae845f9bb" providerId="ADAL" clId="{AF3939A6-AD1E-4E9F-AE70-3EAAF3EF55B2}" dt="2020-10-07T13:46:31.163" v="50" actId="478"/>
          <ac:picMkLst>
            <pc:docMk/>
            <pc:sldMk cId="2593056905" sldId="326"/>
            <ac:picMk id="3074" creationId="{081BC9A8-CF36-489A-8225-BEE9D5ABF91B}"/>
          </ac:picMkLst>
        </pc:picChg>
      </pc:sldChg>
      <pc:sldChg chg="addSp delSp modSp mod">
        <pc:chgData name="Mike Bloys" userId="1248c4d8-7b2b-4b32-b8bd-163ae845f9bb" providerId="ADAL" clId="{AF3939A6-AD1E-4E9F-AE70-3EAAF3EF55B2}" dt="2020-10-09T13:59:55.490" v="188" actId="22"/>
        <pc:sldMkLst>
          <pc:docMk/>
          <pc:sldMk cId="3935297319" sldId="327"/>
        </pc:sldMkLst>
        <pc:picChg chg="del">
          <ac:chgData name="Mike Bloys" userId="1248c4d8-7b2b-4b32-b8bd-163ae845f9bb" providerId="ADAL" clId="{AF3939A6-AD1E-4E9F-AE70-3EAAF3EF55B2}" dt="2020-10-09T13:51:17.003" v="137" actId="478"/>
          <ac:picMkLst>
            <pc:docMk/>
            <pc:sldMk cId="3935297319" sldId="327"/>
            <ac:picMk id="4" creationId="{9DDD6774-6374-4BFE-A364-164B21DC6034}"/>
          </ac:picMkLst>
        </pc:picChg>
        <pc:picChg chg="add del ord">
          <ac:chgData name="Mike Bloys" userId="1248c4d8-7b2b-4b32-b8bd-163ae845f9bb" providerId="ADAL" clId="{AF3939A6-AD1E-4E9F-AE70-3EAAF3EF55B2}" dt="2020-10-09T13:51:47.866" v="140" actId="478"/>
          <ac:picMkLst>
            <pc:docMk/>
            <pc:sldMk cId="3935297319" sldId="327"/>
            <ac:picMk id="5" creationId="{8F0A12B0-F275-4C5E-92EF-4C156513D618}"/>
          </ac:picMkLst>
        </pc:picChg>
        <pc:picChg chg="add ord">
          <ac:chgData name="Mike Bloys" userId="1248c4d8-7b2b-4b32-b8bd-163ae845f9bb" providerId="ADAL" clId="{AF3939A6-AD1E-4E9F-AE70-3EAAF3EF55B2}" dt="2020-10-09T13:51:51.254" v="142" actId="167"/>
          <ac:picMkLst>
            <pc:docMk/>
            <pc:sldMk cId="3935297319" sldId="327"/>
            <ac:picMk id="8" creationId="{3993397B-C6B5-4CF0-B11D-79ACD416D8AE}"/>
          </ac:picMkLst>
        </pc:picChg>
        <pc:picChg chg="add">
          <ac:chgData name="Mike Bloys" userId="1248c4d8-7b2b-4b32-b8bd-163ae845f9bb" providerId="ADAL" clId="{AF3939A6-AD1E-4E9F-AE70-3EAAF3EF55B2}" dt="2020-10-09T13:59:55.490" v="188" actId="22"/>
          <ac:picMkLst>
            <pc:docMk/>
            <pc:sldMk cId="3935297319" sldId="327"/>
            <ac:picMk id="10" creationId="{45D56896-7FDE-45D6-9747-7D9295ABA52B}"/>
          </ac:picMkLst>
        </pc:picChg>
        <pc:picChg chg="del">
          <ac:chgData name="Mike Bloys" userId="1248c4d8-7b2b-4b32-b8bd-163ae845f9bb" providerId="ADAL" clId="{AF3939A6-AD1E-4E9F-AE70-3EAAF3EF55B2}" dt="2020-10-09T13:51:09.947" v="134" actId="478"/>
          <ac:picMkLst>
            <pc:docMk/>
            <pc:sldMk cId="3935297319" sldId="327"/>
            <ac:picMk id="3074" creationId="{081BC9A8-CF36-489A-8225-BEE9D5ABF91B}"/>
          </ac:picMkLst>
        </pc:picChg>
      </pc:sldChg>
      <pc:sldChg chg="addSp delSp modSp mod">
        <pc:chgData name="Mike Bloys" userId="1248c4d8-7b2b-4b32-b8bd-163ae845f9bb" providerId="ADAL" clId="{AF3939A6-AD1E-4E9F-AE70-3EAAF3EF55B2}" dt="2020-10-09T13:59:46.850" v="187" actId="1076"/>
        <pc:sldMkLst>
          <pc:docMk/>
          <pc:sldMk cId="1585434794" sldId="330"/>
        </pc:sldMkLst>
        <pc:picChg chg="add del mod">
          <ac:chgData name="Mike Bloys" userId="1248c4d8-7b2b-4b32-b8bd-163ae845f9bb" providerId="ADAL" clId="{AF3939A6-AD1E-4E9F-AE70-3EAAF3EF55B2}" dt="2020-10-09T13:59:36.491" v="182" actId="478"/>
          <ac:picMkLst>
            <pc:docMk/>
            <pc:sldMk cId="1585434794" sldId="330"/>
            <ac:picMk id="3" creationId="{0CFE0CF5-A2A4-4AAD-9D04-4F047ED65FD8}"/>
          </ac:picMkLst>
        </pc:picChg>
        <pc:picChg chg="del">
          <ac:chgData name="Mike Bloys" userId="1248c4d8-7b2b-4b32-b8bd-163ae845f9bb" providerId="ADAL" clId="{AF3939A6-AD1E-4E9F-AE70-3EAAF3EF55B2}" dt="2020-10-09T13:57:32.780" v="180" actId="478"/>
          <ac:picMkLst>
            <pc:docMk/>
            <pc:sldMk cId="1585434794" sldId="330"/>
            <ac:picMk id="6" creationId="{30FED043-C650-4F01-B4B2-94BE0509D56D}"/>
          </ac:picMkLst>
        </pc:picChg>
        <pc:picChg chg="add mod">
          <ac:chgData name="Mike Bloys" userId="1248c4d8-7b2b-4b32-b8bd-163ae845f9bb" providerId="ADAL" clId="{AF3939A6-AD1E-4E9F-AE70-3EAAF3EF55B2}" dt="2020-10-09T13:59:46.850" v="187" actId="1076"/>
          <ac:picMkLst>
            <pc:docMk/>
            <pc:sldMk cId="1585434794" sldId="330"/>
            <ac:picMk id="8" creationId="{5F77604A-9113-4214-8D4B-8DB642BF94F2}"/>
          </ac:picMkLst>
        </pc:picChg>
        <pc:picChg chg="del">
          <ac:chgData name="Mike Bloys" userId="1248c4d8-7b2b-4b32-b8bd-163ae845f9bb" providerId="ADAL" clId="{AF3939A6-AD1E-4E9F-AE70-3EAAF3EF55B2}" dt="2020-10-09T13:59:42.427" v="185" actId="478"/>
          <ac:picMkLst>
            <pc:docMk/>
            <pc:sldMk cId="1585434794" sldId="330"/>
            <ac:picMk id="6146" creationId="{F5A0C5A8-2BF3-499B-8E4A-B023C47D8E30}"/>
          </ac:picMkLst>
        </pc:picChg>
      </pc:sldChg>
      <pc:sldChg chg="addSp delSp modSp mod setBg">
        <pc:chgData name="Mike Bloys" userId="1248c4d8-7b2b-4b32-b8bd-163ae845f9bb" providerId="ADAL" clId="{AF3939A6-AD1E-4E9F-AE70-3EAAF3EF55B2}" dt="2020-10-09T14:20:07.258" v="217" actId="1076"/>
        <pc:sldMkLst>
          <pc:docMk/>
          <pc:sldMk cId="811539522" sldId="331"/>
        </pc:sldMkLst>
        <pc:picChg chg="add mod ord modCrop">
          <ac:chgData name="Mike Bloys" userId="1248c4d8-7b2b-4b32-b8bd-163ae845f9bb" providerId="ADAL" clId="{AF3939A6-AD1E-4E9F-AE70-3EAAF3EF55B2}" dt="2020-10-09T14:20:07.258" v="217" actId="1076"/>
          <ac:picMkLst>
            <pc:docMk/>
            <pc:sldMk cId="811539522" sldId="331"/>
            <ac:picMk id="3" creationId="{C625BD1E-7D63-43AA-8C11-3C06C3DAFAAE}"/>
          </ac:picMkLst>
        </pc:picChg>
        <pc:picChg chg="del">
          <ac:chgData name="Mike Bloys" userId="1248c4d8-7b2b-4b32-b8bd-163ae845f9bb" providerId="ADAL" clId="{AF3939A6-AD1E-4E9F-AE70-3EAAF3EF55B2}" dt="2020-10-09T14:13:25.947" v="209" actId="478"/>
          <ac:picMkLst>
            <pc:docMk/>
            <pc:sldMk cId="811539522" sldId="331"/>
            <ac:picMk id="6" creationId="{F8B30C39-E858-4596-BA57-5B47A8651C31}"/>
          </ac:picMkLst>
        </pc:picChg>
        <pc:picChg chg="del">
          <ac:chgData name="Mike Bloys" userId="1248c4d8-7b2b-4b32-b8bd-163ae845f9bb" providerId="ADAL" clId="{AF3939A6-AD1E-4E9F-AE70-3EAAF3EF55B2}" dt="2020-10-09T14:19:55.500" v="215" actId="478"/>
          <ac:picMkLst>
            <pc:docMk/>
            <pc:sldMk cId="811539522" sldId="331"/>
            <ac:picMk id="8194" creationId="{AAC08879-86CB-4333-8304-BD2A8628A357}"/>
          </ac:picMkLst>
        </pc:picChg>
      </pc:sldChg>
      <pc:sldChg chg="addSp delSp modSp mod">
        <pc:chgData name="Mike Bloys" userId="1248c4d8-7b2b-4b32-b8bd-163ae845f9bb" providerId="ADAL" clId="{AF3939A6-AD1E-4E9F-AE70-3EAAF3EF55B2}" dt="2020-10-09T14:23:41.083" v="227" actId="478"/>
        <pc:sldMkLst>
          <pc:docMk/>
          <pc:sldMk cId="3349172523" sldId="332"/>
        </pc:sldMkLst>
        <pc:picChg chg="del">
          <ac:chgData name="Mike Bloys" userId="1248c4d8-7b2b-4b32-b8bd-163ae845f9bb" providerId="ADAL" clId="{AF3939A6-AD1E-4E9F-AE70-3EAAF3EF55B2}" dt="2020-10-09T14:23:34.731" v="225" actId="478"/>
          <ac:picMkLst>
            <pc:docMk/>
            <pc:sldMk cId="3349172523" sldId="332"/>
            <ac:picMk id="4" creationId="{39175E9B-9776-4C01-BE2F-B066DB98FCD3}"/>
          </ac:picMkLst>
        </pc:picChg>
        <pc:picChg chg="add mod ord modCrop">
          <ac:chgData name="Mike Bloys" userId="1248c4d8-7b2b-4b32-b8bd-163ae845f9bb" providerId="ADAL" clId="{AF3939A6-AD1E-4E9F-AE70-3EAAF3EF55B2}" dt="2020-10-09T14:23:37.929" v="226" actId="167"/>
          <ac:picMkLst>
            <pc:docMk/>
            <pc:sldMk cId="3349172523" sldId="332"/>
            <ac:picMk id="6" creationId="{D08B71A4-867E-4AB5-B301-E34A73BBA26E}"/>
          </ac:picMkLst>
        </pc:picChg>
        <pc:picChg chg="del">
          <ac:chgData name="Mike Bloys" userId="1248c4d8-7b2b-4b32-b8bd-163ae845f9bb" providerId="ADAL" clId="{AF3939A6-AD1E-4E9F-AE70-3EAAF3EF55B2}" dt="2020-10-09T14:23:41.083" v="227" actId="478"/>
          <ac:picMkLst>
            <pc:docMk/>
            <pc:sldMk cId="3349172523" sldId="332"/>
            <ac:picMk id="9218" creationId="{26392A6B-A2E6-4438-8032-6B12372DA6EC}"/>
          </ac:picMkLst>
        </pc:picChg>
      </pc:sldChg>
      <pc:sldChg chg="delSp mod">
        <pc:chgData name="Mike Bloys" userId="1248c4d8-7b2b-4b32-b8bd-163ae845f9bb" providerId="ADAL" clId="{AF3939A6-AD1E-4E9F-AE70-3EAAF3EF55B2}" dt="2020-10-09T14:25:45.467" v="228" actId="478"/>
        <pc:sldMkLst>
          <pc:docMk/>
          <pc:sldMk cId="3287169576" sldId="333"/>
        </pc:sldMkLst>
        <pc:picChg chg="del">
          <ac:chgData name="Mike Bloys" userId="1248c4d8-7b2b-4b32-b8bd-163ae845f9bb" providerId="ADAL" clId="{AF3939A6-AD1E-4E9F-AE70-3EAAF3EF55B2}" dt="2020-10-09T14:25:45.467" v="228" actId="478"/>
          <ac:picMkLst>
            <pc:docMk/>
            <pc:sldMk cId="3287169576" sldId="333"/>
            <ac:picMk id="4" creationId="{39175E9B-9776-4C01-BE2F-B066DB98FCD3}"/>
          </ac:picMkLst>
        </pc:picChg>
      </pc:sldChg>
      <pc:sldMasterChg chg="modSldLayout">
        <pc:chgData name="Mike Bloys" userId="1248c4d8-7b2b-4b32-b8bd-163ae845f9bb" providerId="ADAL" clId="{AF3939A6-AD1E-4E9F-AE70-3EAAF3EF55B2}" dt="2020-10-09T16:12:47.486" v="233" actId="207"/>
        <pc:sldMasterMkLst>
          <pc:docMk/>
          <pc:sldMasterMk cId="2369807912" sldId="2147483660"/>
        </pc:sldMasterMkLst>
        <pc:sldLayoutChg chg="addSp delSp modSp mod">
          <pc:chgData name="Mike Bloys" userId="1248c4d8-7b2b-4b32-b8bd-163ae845f9bb" providerId="ADAL" clId="{AF3939A6-AD1E-4E9F-AE70-3EAAF3EF55B2}" dt="2020-10-09T13:30:51.689" v="89" actId="20577"/>
          <pc:sldLayoutMkLst>
            <pc:docMk/>
            <pc:sldMasterMk cId="2369807912" sldId="2147483660"/>
            <pc:sldLayoutMk cId="1593432957" sldId="2147483661"/>
          </pc:sldLayoutMkLst>
          <pc:spChg chg="mod">
            <ac:chgData name="Mike Bloys" userId="1248c4d8-7b2b-4b32-b8bd-163ae845f9bb" providerId="ADAL" clId="{AF3939A6-AD1E-4E9F-AE70-3EAAF3EF55B2}" dt="2020-10-07T13:35:10.418" v="1"/>
            <ac:spMkLst>
              <pc:docMk/>
              <pc:sldMasterMk cId="2369807912" sldId="2147483660"/>
              <pc:sldLayoutMk cId="1593432957" sldId="2147483661"/>
              <ac:spMk id="6" creationId="{EA489661-4B4A-489E-AB22-453425EB0B4C}"/>
            </ac:spMkLst>
          </pc:spChg>
          <pc:spChg chg="mod">
            <ac:chgData name="Mike Bloys" userId="1248c4d8-7b2b-4b32-b8bd-163ae845f9bb" providerId="ADAL" clId="{AF3939A6-AD1E-4E9F-AE70-3EAAF3EF55B2}" dt="2020-10-07T13:35:10.418" v="1"/>
            <ac:spMkLst>
              <pc:docMk/>
              <pc:sldMasterMk cId="2369807912" sldId="2147483660"/>
              <pc:sldLayoutMk cId="1593432957" sldId="2147483661"/>
              <ac:spMk id="7" creationId="{5EBECFA7-F6E0-41AF-BD64-68B497292C28}"/>
            </ac:spMkLst>
          </pc:spChg>
          <pc:spChg chg="mod">
            <ac:chgData name="Mike Bloys" userId="1248c4d8-7b2b-4b32-b8bd-163ae845f9bb" providerId="ADAL" clId="{AF3939A6-AD1E-4E9F-AE70-3EAAF3EF55B2}" dt="2020-10-07T13:35:10.418" v="1"/>
            <ac:spMkLst>
              <pc:docMk/>
              <pc:sldMasterMk cId="2369807912" sldId="2147483660"/>
              <pc:sldLayoutMk cId="1593432957" sldId="2147483661"/>
              <ac:spMk id="8" creationId="{F7EDE8B7-B120-4FCF-A033-8F0E2DFF59EC}"/>
            </ac:spMkLst>
          </pc:spChg>
          <pc:spChg chg="mod">
            <ac:chgData name="Mike Bloys" userId="1248c4d8-7b2b-4b32-b8bd-163ae845f9bb" providerId="ADAL" clId="{AF3939A6-AD1E-4E9F-AE70-3EAAF3EF55B2}" dt="2020-10-07T13:35:10.418" v="1"/>
            <ac:spMkLst>
              <pc:docMk/>
              <pc:sldMasterMk cId="2369807912" sldId="2147483660"/>
              <pc:sldLayoutMk cId="1593432957" sldId="2147483661"/>
              <ac:spMk id="9" creationId="{348D6121-C7D9-4381-98DB-78916C6FA4DA}"/>
            </ac:spMkLst>
          </pc:spChg>
          <pc:spChg chg="add mod">
            <ac:chgData name="Mike Bloys" userId="1248c4d8-7b2b-4b32-b8bd-163ae845f9bb" providerId="ADAL" clId="{AF3939A6-AD1E-4E9F-AE70-3EAAF3EF55B2}" dt="2020-10-09T13:30:51.689" v="89" actId="20577"/>
            <ac:spMkLst>
              <pc:docMk/>
              <pc:sldMasterMk cId="2369807912" sldId="2147483660"/>
              <pc:sldLayoutMk cId="1593432957" sldId="2147483661"/>
              <ac:spMk id="10" creationId="{EE41F298-5690-4FA2-93DE-50309FB76078}"/>
            </ac:spMkLst>
          </pc:spChg>
          <pc:grpChg chg="add mod">
            <ac:chgData name="Mike Bloys" userId="1248c4d8-7b2b-4b32-b8bd-163ae845f9bb" providerId="ADAL" clId="{AF3939A6-AD1E-4E9F-AE70-3EAAF3EF55B2}" dt="2020-10-07T13:35:10.418" v="1"/>
            <ac:grpSpMkLst>
              <pc:docMk/>
              <pc:sldMasterMk cId="2369807912" sldId="2147483660"/>
              <pc:sldLayoutMk cId="1593432957" sldId="2147483661"/>
              <ac:grpSpMk id="4" creationId="{8DCFB900-94F4-4765-92D4-D15A9F31DE92}"/>
            </ac:grpSpMkLst>
          </pc:grpChg>
          <pc:picChg chg="add mod">
            <ac:chgData name="Mike Bloys" userId="1248c4d8-7b2b-4b32-b8bd-163ae845f9bb" providerId="ADAL" clId="{AF3939A6-AD1E-4E9F-AE70-3EAAF3EF55B2}" dt="2020-10-07T13:35:10.418" v="1"/>
            <ac:picMkLst>
              <pc:docMk/>
              <pc:sldMasterMk cId="2369807912" sldId="2147483660"/>
              <pc:sldLayoutMk cId="1593432957" sldId="2147483661"/>
              <ac:picMk id="3" creationId="{C5732180-117E-4A7C-A1C1-7925E2C85F47}"/>
            </ac:picMkLst>
          </pc:picChg>
          <pc:picChg chg="del">
            <ac:chgData name="Mike Bloys" userId="1248c4d8-7b2b-4b32-b8bd-163ae845f9bb" providerId="ADAL" clId="{AF3939A6-AD1E-4E9F-AE70-3EAAF3EF55B2}" dt="2020-10-07T13:35:09.449" v="0" actId="478"/>
            <ac:picMkLst>
              <pc:docMk/>
              <pc:sldMasterMk cId="2369807912" sldId="2147483660"/>
              <pc:sldLayoutMk cId="1593432957" sldId="2147483661"/>
              <ac:picMk id="5" creationId="{7F942C0F-26E1-472C-B453-950D27EFA7CD}"/>
            </ac:picMkLst>
          </pc:picChg>
          <pc:picChg chg="add mod">
            <ac:chgData name="Mike Bloys" userId="1248c4d8-7b2b-4b32-b8bd-163ae845f9bb" providerId="ADAL" clId="{AF3939A6-AD1E-4E9F-AE70-3EAAF3EF55B2}" dt="2020-10-07T13:35:10.418" v="1"/>
            <ac:picMkLst>
              <pc:docMk/>
              <pc:sldMasterMk cId="2369807912" sldId="2147483660"/>
              <pc:sldLayoutMk cId="1593432957" sldId="2147483661"/>
              <ac:picMk id="11" creationId="{0FCB04A2-9C0E-4A9F-BE71-87499E907235}"/>
            </ac:picMkLst>
          </pc:picChg>
        </pc:sldLayoutChg>
        <pc:sldLayoutChg chg="addSp delSp modSp mod setBg">
          <pc:chgData name="Mike Bloys" userId="1248c4d8-7b2b-4b32-b8bd-163ae845f9bb" providerId="ADAL" clId="{AF3939A6-AD1E-4E9F-AE70-3EAAF3EF55B2}" dt="2020-10-09T13:21:23.177" v="64" actId="478"/>
          <pc:sldLayoutMkLst>
            <pc:docMk/>
            <pc:sldMasterMk cId="2369807912" sldId="2147483660"/>
            <pc:sldLayoutMk cId="3265224848" sldId="2147483662"/>
          </pc:sldLayoutMkLst>
          <pc:spChg chg="add del">
            <ac:chgData name="Mike Bloys" userId="1248c4d8-7b2b-4b32-b8bd-163ae845f9bb" providerId="ADAL" clId="{AF3939A6-AD1E-4E9F-AE70-3EAAF3EF55B2}" dt="2020-10-09T13:21:23.177" v="64" actId="478"/>
            <ac:spMkLst>
              <pc:docMk/>
              <pc:sldMasterMk cId="2369807912" sldId="2147483660"/>
              <pc:sldLayoutMk cId="3265224848" sldId="2147483662"/>
              <ac:spMk id="2" creationId="{EBA80C86-D9A1-4E45-A4FC-99859755EC50}"/>
            </ac:spMkLst>
          </pc:spChg>
          <pc:spChg chg="add mod">
            <ac:chgData name="Mike Bloys" userId="1248c4d8-7b2b-4b32-b8bd-163ae845f9bb" providerId="ADAL" clId="{AF3939A6-AD1E-4E9F-AE70-3EAAF3EF55B2}" dt="2020-10-07T13:37:15.015" v="11"/>
            <ac:spMkLst>
              <pc:docMk/>
              <pc:sldMasterMk cId="2369807912" sldId="2147483660"/>
              <pc:sldLayoutMk cId="3265224848" sldId="2147483662"/>
              <ac:spMk id="7" creationId="{BA777FF5-687E-4631-9FBD-D4A7F162363E}"/>
            </ac:spMkLst>
          </pc:spChg>
          <pc:spChg chg="del">
            <ac:chgData name="Mike Bloys" userId="1248c4d8-7b2b-4b32-b8bd-163ae845f9bb" providerId="ADAL" clId="{AF3939A6-AD1E-4E9F-AE70-3EAAF3EF55B2}" dt="2020-10-07T13:37:17.226" v="12" actId="478"/>
            <ac:spMkLst>
              <pc:docMk/>
              <pc:sldMasterMk cId="2369807912" sldId="2147483660"/>
              <pc:sldLayoutMk cId="3265224848" sldId="2147483662"/>
              <ac:spMk id="10" creationId="{00000000-0000-0000-0000-000000000000}"/>
            </ac:spMkLst>
          </pc:spChg>
          <pc:cxnChg chg="mod">
            <ac:chgData name="Mike Bloys" userId="1248c4d8-7b2b-4b32-b8bd-163ae845f9bb" providerId="ADAL" clId="{AF3939A6-AD1E-4E9F-AE70-3EAAF3EF55B2}" dt="2020-10-09T13:21:21.962" v="63" actId="14100"/>
            <ac:cxnSpMkLst>
              <pc:docMk/>
              <pc:sldMasterMk cId="2369807912" sldId="2147483660"/>
              <pc:sldLayoutMk cId="3265224848" sldId="2147483662"/>
              <ac:cxnSpMk id="6" creationId="{62E9DD45-C9F6-4603-ACD2-7C4972C5A16E}"/>
            </ac:cxnSpMkLst>
          </pc:cxnChg>
        </pc:sldLayoutChg>
        <pc:sldLayoutChg chg="addSp delSp modSp mod setBg">
          <pc:chgData name="Mike Bloys" userId="1248c4d8-7b2b-4b32-b8bd-163ae845f9bb" providerId="ADAL" clId="{AF3939A6-AD1E-4E9F-AE70-3EAAF3EF55B2}" dt="2020-10-07T13:37:12.745" v="10" actId="478"/>
          <pc:sldLayoutMkLst>
            <pc:docMk/>
            <pc:sldMasterMk cId="2369807912" sldId="2147483660"/>
            <pc:sldLayoutMk cId="1230368745" sldId="2147483663"/>
          </pc:sldLayoutMkLst>
          <pc:spChg chg="add mod">
            <ac:chgData name="Mike Bloys" userId="1248c4d8-7b2b-4b32-b8bd-163ae845f9bb" providerId="ADAL" clId="{AF3939A6-AD1E-4E9F-AE70-3EAAF3EF55B2}" dt="2020-10-07T13:37:09.063" v="9" actId="207"/>
            <ac:spMkLst>
              <pc:docMk/>
              <pc:sldMasterMk cId="2369807912" sldId="2147483660"/>
              <pc:sldLayoutMk cId="1230368745" sldId="2147483663"/>
              <ac:spMk id="5" creationId="{BA3E95C0-AF66-4000-B2AC-FF6DF2AB3D1D}"/>
            </ac:spMkLst>
          </pc:spChg>
          <pc:spChg chg="del">
            <ac:chgData name="Mike Bloys" userId="1248c4d8-7b2b-4b32-b8bd-163ae845f9bb" providerId="ADAL" clId="{AF3939A6-AD1E-4E9F-AE70-3EAAF3EF55B2}" dt="2020-10-07T13:37:12.745" v="10" actId="478"/>
            <ac:spMkLst>
              <pc:docMk/>
              <pc:sldMasterMk cId="2369807912" sldId="2147483660"/>
              <pc:sldLayoutMk cId="1230368745" sldId="2147483663"/>
              <ac:spMk id="10" creationId="{00000000-0000-0000-0000-000000000000}"/>
            </ac:spMkLst>
          </pc:spChg>
        </pc:sldLayoutChg>
        <pc:sldLayoutChg chg="addSp delSp modSp mod">
          <pc:chgData name="Mike Bloys" userId="1248c4d8-7b2b-4b32-b8bd-163ae845f9bb" providerId="ADAL" clId="{AF3939A6-AD1E-4E9F-AE70-3EAAF3EF55B2}" dt="2020-10-09T16:12:47.486" v="233" actId="207"/>
          <pc:sldLayoutMkLst>
            <pc:docMk/>
            <pc:sldMasterMk cId="2369807912" sldId="2147483660"/>
            <pc:sldLayoutMk cId="3864385121" sldId="2147483664"/>
          </pc:sldLayoutMkLst>
          <pc:spChg chg="add mod">
            <ac:chgData name="Mike Bloys" userId="1248c4d8-7b2b-4b32-b8bd-163ae845f9bb" providerId="ADAL" clId="{AF3939A6-AD1E-4E9F-AE70-3EAAF3EF55B2}" dt="2020-10-09T13:31:16.057" v="93" actId="6549"/>
            <ac:spMkLst>
              <pc:docMk/>
              <pc:sldMasterMk cId="2369807912" sldId="2147483660"/>
              <pc:sldLayoutMk cId="3864385121" sldId="2147483664"/>
              <ac:spMk id="4" creationId="{EC022266-18E1-49EE-A3E9-87673CCB4770}"/>
            </ac:spMkLst>
          </pc:spChg>
          <pc:spChg chg="mod">
            <ac:chgData name="Mike Bloys" userId="1248c4d8-7b2b-4b32-b8bd-163ae845f9bb" providerId="ADAL" clId="{AF3939A6-AD1E-4E9F-AE70-3EAAF3EF55B2}" dt="2020-10-09T16:12:47.486" v="233" actId="207"/>
            <ac:spMkLst>
              <pc:docMk/>
              <pc:sldMasterMk cId="2369807912" sldId="2147483660"/>
              <pc:sldLayoutMk cId="3864385121" sldId="2147483664"/>
              <ac:spMk id="10" creationId="{46CEB4D6-329E-43EB-81E3-FD43B7792D63}"/>
            </ac:spMkLst>
          </pc:spChg>
          <pc:spChg chg="del">
            <ac:chgData name="Mike Bloys" userId="1248c4d8-7b2b-4b32-b8bd-163ae845f9bb" providerId="ADAL" clId="{AF3939A6-AD1E-4E9F-AE70-3EAAF3EF55B2}" dt="2020-10-07T13:37:36.842" v="14" actId="478"/>
            <ac:spMkLst>
              <pc:docMk/>
              <pc:sldMasterMk cId="2369807912" sldId="2147483660"/>
              <pc:sldLayoutMk cId="3864385121" sldId="2147483664"/>
              <ac:spMk id="12" creationId="{00000000-0000-0000-0000-000000000000}"/>
            </ac:spMkLst>
          </pc:spChg>
          <pc:picChg chg="add">
            <ac:chgData name="Mike Bloys" userId="1248c4d8-7b2b-4b32-b8bd-163ae845f9bb" providerId="ADAL" clId="{AF3939A6-AD1E-4E9F-AE70-3EAAF3EF55B2}" dt="2020-10-07T13:37:42.066" v="15" actId="22"/>
            <ac:picMkLst>
              <pc:docMk/>
              <pc:sldMasterMk cId="2369807912" sldId="2147483660"/>
              <pc:sldLayoutMk cId="3864385121" sldId="2147483664"/>
              <ac:picMk id="2" creationId="{AC3C2541-8089-48C6-98A7-6E3D3C25F20E}"/>
            </ac:picMkLst>
          </pc:picChg>
          <pc:picChg chg="del">
            <ac:chgData name="Mike Bloys" userId="1248c4d8-7b2b-4b32-b8bd-163ae845f9bb" providerId="ADAL" clId="{AF3939A6-AD1E-4E9F-AE70-3EAAF3EF55B2}" dt="2020-10-07T13:37:36.842" v="14" actId="478"/>
            <ac:picMkLst>
              <pc:docMk/>
              <pc:sldMasterMk cId="2369807912" sldId="2147483660"/>
              <pc:sldLayoutMk cId="3864385121" sldId="2147483664"/>
              <ac:picMk id="3" creationId="{9ACBC68C-7A8A-4F33-9E4F-47694C83CD50}"/>
            </ac:picMkLst>
          </pc:picChg>
          <pc:picChg chg="add del mod modCrop">
            <ac:chgData name="Mike Bloys" userId="1248c4d8-7b2b-4b32-b8bd-163ae845f9bb" providerId="ADAL" clId="{AF3939A6-AD1E-4E9F-AE70-3EAAF3EF55B2}" dt="2020-10-09T13:48:06.821" v="122" actId="21"/>
            <ac:picMkLst>
              <pc:docMk/>
              <pc:sldMasterMk cId="2369807912" sldId="2147483660"/>
              <pc:sldLayoutMk cId="3864385121" sldId="2147483664"/>
              <ac:picMk id="3" creationId="{BEB9CCE3-4B56-4501-819B-6D86D6133A1B}"/>
            </ac:picMkLst>
          </pc:picChg>
          <pc:picChg chg="add del mod modCrop">
            <ac:chgData name="Mike Bloys" userId="1248c4d8-7b2b-4b32-b8bd-163ae845f9bb" providerId="ADAL" clId="{AF3939A6-AD1E-4E9F-AE70-3EAAF3EF55B2}" dt="2020-10-09T14:10:48.767" v="196" actId="21"/>
            <ac:picMkLst>
              <pc:docMk/>
              <pc:sldMasterMk cId="2369807912" sldId="2147483660"/>
              <pc:sldLayoutMk cId="3864385121" sldId="2147483664"/>
              <ac:picMk id="5" creationId="{DE266C7E-4D28-4D0F-8051-71F965A0A849}"/>
            </ac:picMkLst>
          </pc:picChg>
          <pc:picChg chg="mod">
            <ac:chgData name="Mike Bloys" userId="1248c4d8-7b2b-4b32-b8bd-163ae845f9bb" providerId="ADAL" clId="{AF3939A6-AD1E-4E9F-AE70-3EAAF3EF55B2}" dt="2020-10-09T16:12:02.592" v="231" actId="207"/>
            <ac:picMkLst>
              <pc:docMk/>
              <pc:sldMasterMk cId="2369807912" sldId="2147483660"/>
              <pc:sldLayoutMk cId="3864385121" sldId="2147483664"/>
              <ac:picMk id="7" creationId="{4D55C3FD-0D3D-435D-8FCD-F0EFC2C5941D}"/>
            </ac:picMkLst>
          </pc:picChg>
        </pc:sldLayoutChg>
        <pc:sldLayoutChg chg="addSp delSp modSp mod">
          <pc:chgData name="Mike Bloys" userId="1248c4d8-7b2b-4b32-b8bd-163ae845f9bb" providerId="ADAL" clId="{AF3939A6-AD1E-4E9F-AE70-3EAAF3EF55B2}" dt="2020-10-09T13:31:38" v="97"/>
          <pc:sldLayoutMkLst>
            <pc:docMk/>
            <pc:sldMasterMk cId="2369807912" sldId="2147483660"/>
            <pc:sldLayoutMk cId="1482273398" sldId="2147483665"/>
          </pc:sldLayoutMkLst>
          <pc:spChg chg="add mod">
            <ac:chgData name="Mike Bloys" userId="1248c4d8-7b2b-4b32-b8bd-163ae845f9bb" providerId="ADAL" clId="{AF3939A6-AD1E-4E9F-AE70-3EAAF3EF55B2}" dt="2020-10-09T13:31:38" v="97"/>
            <ac:spMkLst>
              <pc:docMk/>
              <pc:sldMasterMk cId="2369807912" sldId="2147483660"/>
              <pc:sldLayoutMk cId="1482273398" sldId="2147483665"/>
              <ac:spMk id="3" creationId="{85468521-65FE-45A5-8D9C-FDDC658EE557}"/>
            </ac:spMkLst>
          </pc:spChg>
          <pc:spChg chg="del">
            <ac:chgData name="Mike Bloys" userId="1248c4d8-7b2b-4b32-b8bd-163ae845f9bb" providerId="ADAL" clId="{AF3939A6-AD1E-4E9F-AE70-3EAAF3EF55B2}" dt="2020-10-07T13:39:44.410" v="31" actId="478"/>
            <ac:spMkLst>
              <pc:docMk/>
              <pc:sldMasterMk cId="2369807912" sldId="2147483660"/>
              <pc:sldLayoutMk cId="1482273398" sldId="2147483665"/>
              <ac:spMk id="10" creationId="{AF5D9C92-07E2-4A65-9AC7-46E32EEB92D5}"/>
            </ac:spMkLst>
          </pc:spChg>
          <pc:spChg chg="mod">
            <ac:chgData name="Mike Bloys" userId="1248c4d8-7b2b-4b32-b8bd-163ae845f9bb" providerId="ADAL" clId="{AF3939A6-AD1E-4E9F-AE70-3EAAF3EF55B2}" dt="2020-10-07T13:39:55.298" v="35" actId="207"/>
            <ac:spMkLst>
              <pc:docMk/>
              <pc:sldMasterMk cId="2369807912" sldId="2147483660"/>
              <pc:sldLayoutMk cId="1482273398" sldId="2147483665"/>
              <ac:spMk id="14" creationId="{00000000-0000-0000-0000-000000000000}"/>
            </ac:spMkLst>
          </pc:spChg>
          <pc:picChg chg="add">
            <ac:chgData name="Mike Bloys" userId="1248c4d8-7b2b-4b32-b8bd-163ae845f9bb" providerId="ADAL" clId="{AF3939A6-AD1E-4E9F-AE70-3EAAF3EF55B2}" dt="2020-10-07T13:39:45.385" v="32" actId="22"/>
            <ac:picMkLst>
              <pc:docMk/>
              <pc:sldMasterMk cId="2369807912" sldId="2147483660"/>
              <pc:sldLayoutMk cId="1482273398" sldId="2147483665"/>
              <ac:picMk id="2" creationId="{28EE61BA-33CC-4EAB-BDC7-457AFB0D5422}"/>
            </ac:picMkLst>
          </pc:picChg>
          <pc:picChg chg="del">
            <ac:chgData name="Mike Bloys" userId="1248c4d8-7b2b-4b32-b8bd-163ae845f9bb" providerId="ADAL" clId="{AF3939A6-AD1E-4E9F-AE70-3EAAF3EF55B2}" dt="2020-10-07T13:39:44.410" v="31" actId="478"/>
            <ac:picMkLst>
              <pc:docMk/>
              <pc:sldMasterMk cId="2369807912" sldId="2147483660"/>
              <pc:sldLayoutMk cId="1482273398" sldId="2147483665"/>
              <ac:picMk id="8" creationId="{C23E210F-BBCA-486E-9039-0C4CB23BAFCD}"/>
            </ac:picMkLst>
          </pc:picChg>
          <pc:picChg chg="mod">
            <ac:chgData name="Mike Bloys" userId="1248c4d8-7b2b-4b32-b8bd-163ae845f9bb" providerId="ADAL" clId="{AF3939A6-AD1E-4E9F-AE70-3EAAF3EF55B2}" dt="2020-10-07T13:39:48.264" v="33" actId="207"/>
            <ac:picMkLst>
              <pc:docMk/>
              <pc:sldMasterMk cId="2369807912" sldId="2147483660"/>
              <pc:sldLayoutMk cId="1482273398" sldId="2147483665"/>
              <ac:picMk id="11" creationId="{7550C147-ED21-4276-A81A-BE402AD1DBBB}"/>
            </ac:picMkLst>
          </pc:picChg>
        </pc:sldLayoutChg>
        <pc:sldLayoutChg chg="addSp delSp modSp mod">
          <pc:chgData name="Mike Bloys" userId="1248c4d8-7b2b-4b32-b8bd-163ae845f9bb" providerId="ADAL" clId="{AF3939A6-AD1E-4E9F-AE70-3EAAF3EF55B2}" dt="2020-10-09T13:31:27.189" v="94"/>
          <pc:sldLayoutMkLst>
            <pc:docMk/>
            <pc:sldMasterMk cId="2369807912" sldId="2147483660"/>
            <pc:sldLayoutMk cId="1663747016" sldId="2147483666"/>
          </pc:sldLayoutMkLst>
          <pc:spChg chg="add mod">
            <ac:chgData name="Mike Bloys" userId="1248c4d8-7b2b-4b32-b8bd-163ae845f9bb" providerId="ADAL" clId="{AF3939A6-AD1E-4E9F-AE70-3EAAF3EF55B2}" dt="2020-10-09T13:31:27.189" v="94"/>
            <ac:spMkLst>
              <pc:docMk/>
              <pc:sldMasterMk cId="2369807912" sldId="2147483660"/>
              <pc:sldLayoutMk cId="1663747016" sldId="2147483666"/>
              <ac:spMk id="3" creationId="{C4820244-11A0-4F0F-8068-3CE74F56C3B7}"/>
            </ac:spMkLst>
          </pc:spChg>
          <pc:spChg chg="del">
            <ac:chgData name="Mike Bloys" userId="1248c4d8-7b2b-4b32-b8bd-163ae845f9bb" providerId="ADAL" clId="{AF3939A6-AD1E-4E9F-AE70-3EAAF3EF55B2}" dt="2020-10-07T13:38:11.257" v="18" actId="478"/>
            <ac:spMkLst>
              <pc:docMk/>
              <pc:sldMasterMk cId="2369807912" sldId="2147483660"/>
              <pc:sldLayoutMk cId="1663747016" sldId="2147483666"/>
              <ac:spMk id="6" creationId="{AE0573B9-A581-4ABA-BB68-01EDBDC5128D}"/>
            </ac:spMkLst>
          </pc:spChg>
          <pc:spChg chg="mod">
            <ac:chgData name="Mike Bloys" userId="1248c4d8-7b2b-4b32-b8bd-163ae845f9bb" providerId="ADAL" clId="{AF3939A6-AD1E-4E9F-AE70-3EAAF3EF55B2}" dt="2020-10-07T13:38:21.954" v="21" actId="207"/>
            <ac:spMkLst>
              <pc:docMk/>
              <pc:sldMasterMk cId="2369807912" sldId="2147483660"/>
              <pc:sldLayoutMk cId="1663747016" sldId="2147483666"/>
              <ac:spMk id="13" creationId="{00000000-0000-0000-0000-000000000000}"/>
            </ac:spMkLst>
          </pc:spChg>
          <pc:picChg chg="add">
            <ac:chgData name="Mike Bloys" userId="1248c4d8-7b2b-4b32-b8bd-163ae845f9bb" providerId="ADAL" clId="{AF3939A6-AD1E-4E9F-AE70-3EAAF3EF55B2}" dt="2020-10-07T13:38:11.807" v="19" actId="22"/>
            <ac:picMkLst>
              <pc:docMk/>
              <pc:sldMasterMk cId="2369807912" sldId="2147483660"/>
              <pc:sldLayoutMk cId="1663747016" sldId="2147483666"/>
              <ac:picMk id="2" creationId="{C2E7ECB4-9322-450A-9BC7-08A1A067E35D}"/>
            </ac:picMkLst>
          </pc:picChg>
          <pc:picChg chg="del">
            <ac:chgData name="Mike Bloys" userId="1248c4d8-7b2b-4b32-b8bd-163ae845f9bb" providerId="ADAL" clId="{AF3939A6-AD1E-4E9F-AE70-3EAAF3EF55B2}" dt="2020-10-07T13:38:11.257" v="18" actId="478"/>
            <ac:picMkLst>
              <pc:docMk/>
              <pc:sldMasterMk cId="2369807912" sldId="2147483660"/>
              <pc:sldLayoutMk cId="1663747016" sldId="2147483666"/>
              <ac:picMk id="7" creationId="{70FAF37A-4656-4635-BC28-978F84977F34}"/>
            </ac:picMkLst>
          </pc:picChg>
        </pc:sldLayoutChg>
        <pc:sldLayoutChg chg="addSp delSp modSp mod">
          <pc:chgData name="Mike Bloys" userId="1248c4d8-7b2b-4b32-b8bd-163ae845f9bb" providerId="ADAL" clId="{AF3939A6-AD1E-4E9F-AE70-3EAAF3EF55B2}" dt="2020-10-09T13:31:41.615" v="98"/>
          <pc:sldLayoutMkLst>
            <pc:docMk/>
            <pc:sldMasterMk cId="2369807912" sldId="2147483660"/>
            <pc:sldLayoutMk cId="1345255809" sldId="2147483667"/>
          </pc:sldLayoutMkLst>
          <pc:spChg chg="add mod">
            <ac:chgData name="Mike Bloys" userId="1248c4d8-7b2b-4b32-b8bd-163ae845f9bb" providerId="ADAL" clId="{AF3939A6-AD1E-4E9F-AE70-3EAAF3EF55B2}" dt="2020-10-09T13:31:41.615" v="98"/>
            <ac:spMkLst>
              <pc:docMk/>
              <pc:sldMasterMk cId="2369807912" sldId="2147483660"/>
              <pc:sldLayoutMk cId="1345255809" sldId="2147483667"/>
              <ac:spMk id="3" creationId="{28DC9EC7-3F3B-432A-B296-273F51A8A93E}"/>
            </ac:spMkLst>
          </pc:spChg>
          <pc:spChg chg="del">
            <ac:chgData name="Mike Bloys" userId="1248c4d8-7b2b-4b32-b8bd-163ae845f9bb" providerId="ADAL" clId="{AF3939A6-AD1E-4E9F-AE70-3EAAF3EF55B2}" dt="2020-10-07T13:40:33.258" v="36" actId="478"/>
            <ac:spMkLst>
              <pc:docMk/>
              <pc:sldMasterMk cId="2369807912" sldId="2147483660"/>
              <pc:sldLayoutMk cId="1345255809" sldId="2147483667"/>
              <ac:spMk id="7" creationId="{74BFF048-8721-4A71-8443-4BA73DF6A7CF}"/>
            </ac:spMkLst>
          </pc:spChg>
          <pc:spChg chg="mod">
            <ac:chgData name="Mike Bloys" userId="1248c4d8-7b2b-4b32-b8bd-163ae845f9bb" providerId="ADAL" clId="{AF3939A6-AD1E-4E9F-AE70-3EAAF3EF55B2}" dt="2020-10-07T13:40:40.447" v="39" actId="207"/>
            <ac:spMkLst>
              <pc:docMk/>
              <pc:sldMasterMk cId="2369807912" sldId="2147483660"/>
              <pc:sldLayoutMk cId="1345255809" sldId="2147483667"/>
              <ac:spMk id="13" creationId="{00000000-0000-0000-0000-000000000000}"/>
            </ac:spMkLst>
          </pc:spChg>
          <pc:picChg chg="add">
            <ac:chgData name="Mike Bloys" userId="1248c4d8-7b2b-4b32-b8bd-163ae845f9bb" providerId="ADAL" clId="{AF3939A6-AD1E-4E9F-AE70-3EAAF3EF55B2}" dt="2020-10-07T13:40:34.083" v="37" actId="22"/>
            <ac:picMkLst>
              <pc:docMk/>
              <pc:sldMasterMk cId="2369807912" sldId="2147483660"/>
              <pc:sldLayoutMk cId="1345255809" sldId="2147483667"/>
              <ac:picMk id="2" creationId="{414BF225-A7A8-4D00-8716-109C9FC3A339}"/>
            </ac:picMkLst>
          </pc:picChg>
          <pc:picChg chg="del">
            <ac:chgData name="Mike Bloys" userId="1248c4d8-7b2b-4b32-b8bd-163ae845f9bb" providerId="ADAL" clId="{AF3939A6-AD1E-4E9F-AE70-3EAAF3EF55B2}" dt="2020-10-07T13:40:33.258" v="36" actId="478"/>
            <ac:picMkLst>
              <pc:docMk/>
              <pc:sldMasterMk cId="2369807912" sldId="2147483660"/>
              <pc:sldLayoutMk cId="1345255809" sldId="2147483667"/>
              <ac:picMk id="8" creationId="{521800FD-0D05-4662-9BF0-04856A6A215E}"/>
            </ac:picMkLst>
          </pc:picChg>
        </pc:sldLayoutChg>
        <pc:sldLayoutChg chg="addSp delSp modSp mod">
          <pc:chgData name="Mike Bloys" userId="1248c4d8-7b2b-4b32-b8bd-163ae845f9bb" providerId="ADAL" clId="{AF3939A6-AD1E-4E9F-AE70-3EAAF3EF55B2}" dt="2020-10-09T14:28:34.108" v="230" actId="20577"/>
          <pc:sldLayoutMkLst>
            <pc:docMk/>
            <pc:sldMasterMk cId="2369807912" sldId="2147483660"/>
            <pc:sldLayoutMk cId="3920882233" sldId="2147483668"/>
          </pc:sldLayoutMkLst>
          <pc:spChg chg="mod">
            <ac:chgData name="Mike Bloys" userId="1248c4d8-7b2b-4b32-b8bd-163ae845f9bb" providerId="ADAL" clId="{AF3939A6-AD1E-4E9F-AE70-3EAAF3EF55B2}" dt="2020-10-09T14:28:34.108" v="230" actId="20577"/>
            <ac:spMkLst>
              <pc:docMk/>
              <pc:sldMasterMk cId="2369807912" sldId="2147483660"/>
              <pc:sldLayoutMk cId="3920882233" sldId="2147483668"/>
              <ac:spMk id="2" creationId="{00000000-0000-0000-0000-000000000000}"/>
            </ac:spMkLst>
          </pc:spChg>
          <pc:spChg chg="add mod">
            <ac:chgData name="Mike Bloys" userId="1248c4d8-7b2b-4b32-b8bd-163ae845f9bb" providerId="ADAL" clId="{AF3939A6-AD1E-4E9F-AE70-3EAAF3EF55B2}" dt="2020-10-09T13:31:44.657" v="99"/>
            <ac:spMkLst>
              <pc:docMk/>
              <pc:sldMasterMk cId="2369807912" sldId="2147483660"/>
              <pc:sldLayoutMk cId="3920882233" sldId="2147483668"/>
              <ac:spMk id="4" creationId="{D2C22CBC-3F21-4F91-8E52-DFE3888CB6E9}"/>
            </ac:spMkLst>
          </pc:spChg>
          <pc:spChg chg="del">
            <ac:chgData name="Mike Bloys" userId="1248c4d8-7b2b-4b32-b8bd-163ae845f9bb" providerId="ADAL" clId="{AF3939A6-AD1E-4E9F-AE70-3EAAF3EF55B2}" dt="2020-10-07T13:40:44.570" v="40" actId="478"/>
            <ac:spMkLst>
              <pc:docMk/>
              <pc:sldMasterMk cId="2369807912" sldId="2147483660"/>
              <pc:sldLayoutMk cId="3920882233" sldId="2147483668"/>
              <ac:spMk id="7" creationId="{DAB91B58-D2B0-4930-87AF-DD090E9214E2}"/>
            </ac:spMkLst>
          </pc:spChg>
          <pc:picChg chg="add">
            <ac:chgData name="Mike Bloys" userId="1248c4d8-7b2b-4b32-b8bd-163ae845f9bb" providerId="ADAL" clId="{AF3939A6-AD1E-4E9F-AE70-3EAAF3EF55B2}" dt="2020-10-07T13:40:45.300" v="41" actId="22"/>
            <ac:picMkLst>
              <pc:docMk/>
              <pc:sldMasterMk cId="2369807912" sldId="2147483660"/>
              <pc:sldLayoutMk cId="3920882233" sldId="2147483668"/>
              <ac:picMk id="3" creationId="{22D48FBC-35D2-45F8-9DE9-21FFDC3F8317}"/>
            </ac:picMkLst>
          </pc:picChg>
          <pc:picChg chg="del">
            <ac:chgData name="Mike Bloys" userId="1248c4d8-7b2b-4b32-b8bd-163ae845f9bb" providerId="ADAL" clId="{AF3939A6-AD1E-4E9F-AE70-3EAAF3EF55B2}" dt="2020-10-07T13:40:44.570" v="40" actId="478"/>
            <ac:picMkLst>
              <pc:docMk/>
              <pc:sldMasterMk cId="2369807912" sldId="2147483660"/>
              <pc:sldLayoutMk cId="3920882233" sldId="2147483668"/>
              <ac:picMk id="6" creationId="{4624894D-0DFD-49D0-9B26-15317899BA3E}"/>
            </ac:picMkLst>
          </pc:picChg>
          <pc:picChg chg="mod">
            <ac:chgData name="Mike Bloys" userId="1248c4d8-7b2b-4b32-b8bd-163ae845f9bb" providerId="ADAL" clId="{AF3939A6-AD1E-4E9F-AE70-3EAAF3EF55B2}" dt="2020-10-07T13:40:48.007" v="42" actId="207"/>
            <ac:picMkLst>
              <pc:docMk/>
              <pc:sldMasterMk cId="2369807912" sldId="2147483660"/>
              <pc:sldLayoutMk cId="3920882233" sldId="2147483668"/>
              <ac:picMk id="9" creationId="{50769F48-E340-40B4-BDE7-5A6CE6E1C849}"/>
            </ac:picMkLst>
          </pc:picChg>
        </pc:sldLayoutChg>
        <pc:sldLayoutChg chg="addSp delSp modSp mod">
          <pc:chgData name="Mike Bloys" userId="1248c4d8-7b2b-4b32-b8bd-163ae845f9bb" providerId="ADAL" clId="{AF3939A6-AD1E-4E9F-AE70-3EAAF3EF55B2}" dt="2020-10-09T13:31:35.039" v="96"/>
          <pc:sldLayoutMkLst>
            <pc:docMk/>
            <pc:sldMasterMk cId="2369807912" sldId="2147483660"/>
            <pc:sldLayoutMk cId="901673130" sldId="2147483671"/>
          </pc:sldLayoutMkLst>
          <pc:spChg chg="add mod">
            <ac:chgData name="Mike Bloys" userId="1248c4d8-7b2b-4b32-b8bd-163ae845f9bb" providerId="ADAL" clId="{AF3939A6-AD1E-4E9F-AE70-3EAAF3EF55B2}" dt="2020-10-09T13:31:35.039" v="96"/>
            <ac:spMkLst>
              <pc:docMk/>
              <pc:sldMasterMk cId="2369807912" sldId="2147483660"/>
              <pc:sldLayoutMk cId="901673130" sldId="2147483671"/>
              <ac:spMk id="3" creationId="{95492E45-9E9F-494A-A380-8E7E5047AFD4}"/>
            </ac:spMkLst>
          </pc:spChg>
          <pc:spChg chg="del">
            <ac:chgData name="Mike Bloys" userId="1248c4d8-7b2b-4b32-b8bd-163ae845f9bb" providerId="ADAL" clId="{AF3939A6-AD1E-4E9F-AE70-3EAAF3EF55B2}" dt="2020-10-07T13:39:01.194" v="27" actId="478"/>
            <ac:spMkLst>
              <pc:docMk/>
              <pc:sldMasterMk cId="2369807912" sldId="2147483660"/>
              <pc:sldLayoutMk cId="901673130" sldId="2147483671"/>
              <ac:spMk id="6" creationId="{AE0573B9-A581-4ABA-BB68-01EDBDC5128D}"/>
            </ac:spMkLst>
          </pc:spChg>
          <pc:spChg chg="mod">
            <ac:chgData name="Mike Bloys" userId="1248c4d8-7b2b-4b32-b8bd-163ae845f9bb" providerId="ADAL" clId="{AF3939A6-AD1E-4E9F-AE70-3EAAF3EF55B2}" dt="2020-10-07T13:39:08.025" v="30" actId="207"/>
            <ac:spMkLst>
              <pc:docMk/>
              <pc:sldMasterMk cId="2369807912" sldId="2147483660"/>
              <pc:sldLayoutMk cId="901673130" sldId="2147483671"/>
              <ac:spMk id="13" creationId="{00000000-0000-0000-0000-000000000000}"/>
            </ac:spMkLst>
          </pc:spChg>
          <pc:picChg chg="add">
            <ac:chgData name="Mike Bloys" userId="1248c4d8-7b2b-4b32-b8bd-163ae845f9bb" providerId="ADAL" clId="{AF3939A6-AD1E-4E9F-AE70-3EAAF3EF55B2}" dt="2020-10-07T13:39:01.931" v="28" actId="22"/>
            <ac:picMkLst>
              <pc:docMk/>
              <pc:sldMasterMk cId="2369807912" sldId="2147483660"/>
              <pc:sldLayoutMk cId="901673130" sldId="2147483671"/>
              <ac:picMk id="2" creationId="{2368E628-9E2E-46D7-9A2A-15B4385192B5}"/>
            </ac:picMkLst>
          </pc:picChg>
          <pc:picChg chg="del">
            <ac:chgData name="Mike Bloys" userId="1248c4d8-7b2b-4b32-b8bd-163ae845f9bb" providerId="ADAL" clId="{AF3939A6-AD1E-4E9F-AE70-3EAAF3EF55B2}" dt="2020-10-07T13:39:01.194" v="27" actId="478"/>
            <ac:picMkLst>
              <pc:docMk/>
              <pc:sldMasterMk cId="2369807912" sldId="2147483660"/>
              <pc:sldLayoutMk cId="901673130" sldId="2147483671"/>
              <ac:picMk id="7" creationId="{70FAF37A-4656-4635-BC28-978F84977F34}"/>
            </ac:picMkLst>
          </pc:picChg>
        </pc:sldLayoutChg>
        <pc:sldLayoutChg chg="addSp delSp modSp mod">
          <pc:chgData name="Mike Bloys" userId="1248c4d8-7b2b-4b32-b8bd-163ae845f9bb" providerId="ADAL" clId="{AF3939A6-AD1E-4E9F-AE70-3EAAF3EF55B2}" dt="2020-10-09T13:31:30.944" v="95"/>
          <pc:sldLayoutMkLst>
            <pc:docMk/>
            <pc:sldMasterMk cId="2369807912" sldId="2147483660"/>
            <pc:sldLayoutMk cId="4050790747" sldId="2147483672"/>
          </pc:sldLayoutMkLst>
          <pc:spChg chg="add mod">
            <ac:chgData name="Mike Bloys" userId="1248c4d8-7b2b-4b32-b8bd-163ae845f9bb" providerId="ADAL" clId="{AF3939A6-AD1E-4E9F-AE70-3EAAF3EF55B2}" dt="2020-10-09T13:31:30.944" v="95"/>
            <ac:spMkLst>
              <pc:docMk/>
              <pc:sldMasterMk cId="2369807912" sldId="2147483660"/>
              <pc:sldLayoutMk cId="4050790747" sldId="2147483672"/>
              <ac:spMk id="4" creationId="{7ADFF8A4-5859-44AA-ADB3-8E4E87325663}"/>
            </ac:spMkLst>
          </pc:spChg>
          <pc:spChg chg="mod">
            <ac:chgData name="Mike Bloys" userId="1248c4d8-7b2b-4b32-b8bd-163ae845f9bb" providerId="ADAL" clId="{AF3939A6-AD1E-4E9F-AE70-3EAAF3EF55B2}" dt="2020-10-07T13:38:36.719" v="26" actId="207"/>
            <ac:spMkLst>
              <pc:docMk/>
              <pc:sldMasterMk cId="2369807912" sldId="2147483660"/>
              <pc:sldLayoutMk cId="4050790747" sldId="2147483672"/>
              <ac:spMk id="10" creationId="{46CEB4D6-329E-43EB-81E3-FD43B7792D63}"/>
            </ac:spMkLst>
          </pc:spChg>
          <pc:spChg chg="del">
            <ac:chgData name="Mike Bloys" userId="1248c4d8-7b2b-4b32-b8bd-163ae845f9bb" providerId="ADAL" clId="{AF3939A6-AD1E-4E9F-AE70-3EAAF3EF55B2}" dt="2020-10-07T13:38:27.404" v="22" actId="478"/>
            <ac:spMkLst>
              <pc:docMk/>
              <pc:sldMasterMk cId="2369807912" sldId="2147483660"/>
              <pc:sldLayoutMk cId="4050790747" sldId="2147483672"/>
              <ac:spMk id="12" creationId="{00000000-0000-0000-0000-000000000000}"/>
            </ac:spMkLst>
          </pc:spChg>
          <pc:picChg chg="add">
            <ac:chgData name="Mike Bloys" userId="1248c4d8-7b2b-4b32-b8bd-163ae845f9bb" providerId="ADAL" clId="{AF3939A6-AD1E-4E9F-AE70-3EAAF3EF55B2}" dt="2020-10-07T13:38:28.003" v="23" actId="22"/>
            <ac:picMkLst>
              <pc:docMk/>
              <pc:sldMasterMk cId="2369807912" sldId="2147483660"/>
              <pc:sldLayoutMk cId="4050790747" sldId="2147483672"/>
              <ac:picMk id="2" creationId="{0AB82453-EAD0-40C7-BED0-F6715142773E}"/>
            </ac:picMkLst>
          </pc:picChg>
          <pc:picChg chg="del">
            <ac:chgData name="Mike Bloys" userId="1248c4d8-7b2b-4b32-b8bd-163ae845f9bb" providerId="ADAL" clId="{AF3939A6-AD1E-4E9F-AE70-3EAAF3EF55B2}" dt="2020-10-07T13:38:27.404" v="22" actId="478"/>
            <ac:picMkLst>
              <pc:docMk/>
              <pc:sldMasterMk cId="2369807912" sldId="2147483660"/>
              <pc:sldLayoutMk cId="4050790747" sldId="2147483672"/>
              <ac:picMk id="3" creationId="{9ACBC68C-7A8A-4F33-9E4F-47694C83CD50}"/>
            </ac:picMkLst>
          </pc:picChg>
          <pc:picChg chg="mod">
            <ac:chgData name="Mike Bloys" userId="1248c4d8-7b2b-4b32-b8bd-163ae845f9bb" providerId="ADAL" clId="{AF3939A6-AD1E-4E9F-AE70-3EAAF3EF55B2}" dt="2020-10-07T13:38:30.687" v="24" actId="207"/>
            <ac:picMkLst>
              <pc:docMk/>
              <pc:sldMasterMk cId="2369807912" sldId="2147483660"/>
              <pc:sldLayoutMk cId="4050790747" sldId="2147483672"/>
              <ac:picMk id="7" creationId="{4D55C3FD-0D3D-435D-8FCD-F0EFC2C5941D}"/>
            </ac:picMkLst>
          </pc:picChg>
        </pc:sldLayoutChg>
      </pc:sldMasterChg>
    </pc:docChg>
  </pc:docChgLst>
  <pc:docChgLst>
    <pc:chgData name="Leonora Sheppard" userId="3688f6d8-1f97-408e-a4fe-cc859c551ddb" providerId="ADAL" clId="{99C139E4-11D6-4411-B354-3C87A2D0F070}"/>
    <pc:docChg chg="undo custSel addSld delSld modSld">
      <pc:chgData name="Leonora Sheppard" userId="3688f6d8-1f97-408e-a4fe-cc859c551ddb" providerId="ADAL" clId="{99C139E4-11D6-4411-B354-3C87A2D0F070}" dt="2019-08-28T09:18:03.423" v="160" actId="20577"/>
      <pc:docMkLst>
        <pc:docMk/>
      </pc:docMkLst>
      <pc:sldChg chg="modSp">
        <pc:chgData name="Leonora Sheppard" userId="3688f6d8-1f97-408e-a4fe-cc859c551ddb" providerId="ADAL" clId="{99C139E4-11D6-4411-B354-3C87A2D0F070}" dt="2019-08-28T09:11:35.112" v="151" actId="20577"/>
        <pc:sldMkLst>
          <pc:docMk/>
          <pc:sldMk cId="3706225115" sldId="294"/>
        </pc:sldMkLst>
        <pc:spChg chg="mod">
          <ac:chgData name="Leonora Sheppard" userId="3688f6d8-1f97-408e-a4fe-cc859c551ddb" providerId="ADAL" clId="{99C139E4-11D6-4411-B354-3C87A2D0F070}" dt="2019-08-28T09:11:35.112" v="151" actId="20577"/>
          <ac:spMkLst>
            <pc:docMk/>
            <pc:sldMk cId="3706225115" sldId="294"/>
            <ac:spMk id="9" creationId="{CFACF713-4CFA-493A-BD65-8E536DC098CA}"/>
          </ac:spMkLst>
        </pc:spChg>
      </pc:sldChg>
      <pc:sldChg chg="modSp">
        <pc:chgData name="Leonora Sheppard" userId="3688f6d8-1f97-408e-a4fe-cc859c551ddb" providerId="ADAL" clId="{99C139E4-11D6-4411-B354-3C87A2D0F070}" dt="2019-08-28T08:30:56.159" v="37" actId="6549"/>
        <pc:sldMkLst>
          <pc:docMk/>
          <pc:sldMk cId="2261153079" sldId="295"/>
        </pc:sldMkLst>
        <pc:spChg chg="mod">
          <ac:chgData name="Leonora Sheppard" userId="3688f6d8-1f97-408e-a4fe-cc859c551ddb" providerId="ADAL" clId="{99C139E4-11D6-4411-B354-3C87A2D0F070}" dt="2019-08-28T08:30:56.159" v="37" actId="6549"/>
          <ac:spMkLst>
            <pc:docMk/>
            <pc:sldMk cId="2261153079" sldId="295"/>
            <ac:spMk id="3" creationId="{8FE7E0B0-7B1D-41D3-B25C-1811F92879A4}"/>
          </ac:spMkLst>
        </pc:spChg>
      </pc:sldChg>
      <pc:sldChg chg="modSp">
        <pc:chgData name="Leonora Sheppard" userId="3688f6d8-1f97-408e-a4fe-cc859c551ddb" providerId="ADAL" clId="{99C139E4-11D6-4411-B354-3C87A2D0F070}" dt="2019-08-28T09:08:21.858" v="141" actId="20577"/>
        <pc:sldMkLst>
          <pc:docMk/>
          <pc:sldMk cId="4094795251" sldId="303"/>
        </pc:sldMkLst>
        <pc:spChg chg="mod">
          <ac:chgData name="Leonora Sheppard" userId="3688f6d8-1f97-408e-a4fe-cc859c551ddb" providerId="ADAL" clId="{99C139E4-11D6-4411-B354-3C87A2D0F070}" dt="2019-08-28T09:08:21.858" v="141" actId="20577"/>
          <ac:spMkLst>
            <pc:docMk/>
            <pc:sldMk cId="4094795251" sldId="303"/>
            <ac:spMk id="3" creationId="{8FE7E0B0-7B1D-41D3-B25C-1811F92879A4}"/>
          </ac:spMkLst>
        </pc:spChg>
      </pc:sldChg>
      <pc:sldChg chg="modSp">
        <pc:chgData name="Leonora Sheppard" userId="3688f6d8-1f97-408e-a4fe-cc859c551ddb" providerId="ADAL" clId="{99C139E4-11D6-4411-B354-3C87A2D0F070}" dt="2019-08-28T09:18:03.423" v="160" actId="20577"/>
        <pc:sldMkLst>
          <pc:docMk/>
          <pc:sldMk cId="1273261227" sldId="310"/>
        </pc:sldMkLst>
        <pc:spChg chg="mod">
          <ac:chgData name="Leonora Sheppard" userId="3688f6d8-1f97-408e-a4fe-cc859c551ddb" providerId="ADAL" clId="{99C139E4-11D6-4411-B354-3C87A2D0F070}" dt="2019-08-28T09:18:03.423" v="160" actId="20577"/>
          <ac:spMkLst>
            <pc:docMk/>
            <pc:sldMk cId="1273261227" sldId="310"/>
            <ac:spMk id="3" creationId="{8FE7E0B0-7B1D-41D3-B25C-1811F92879A4}"/>
          </ac:spMkLst>
        </pc:spChg>
      </pc:sldChg>
      <pc:sldChg chg="delSp modSp">
        <pc:chgData name="Leonora Sheppard" userId="3688f6d8-1f97-408e-a4fe-cc859c551ddb" providerId="ADAL" clId="{99C139E4-11D6-4411-B354-3C87A2D0F070}" dt="2019-08-28T09:03:01.616" v="114" actId="20577"/>
        <pc:sldMkLst>
          <pc:docMk/>
          <pc:sldMk cId="1204820256" sldId="311"/>
        </pc:sldMkLst>
        <pc:spChg chg="mod">
          <ac:chgData name="Leonora Sheppard" userId="3688f6d8-1f97-408e-a4fe-cc859c551ddb" providerId="ADAL" clId="{99C139E4-11D6-4411-B354-3C87A2D0F070}" dt="2019-08-28T09:03:01.616" v="114" actId="20577"/>
          <ac:spMkLst>
            <pc:docMk/>
            <pc:sldMk cId="1204820256" sldId="311"/>
            <ac:spMk id="3" creationId="{E8C03EAB-789C-42A1-8FA0-30366AE654DF}"/>
          </ac:spMkLst>
        </pc:spChg>
        <pc:picChg chg="del">
          <ac:chgData name="Leonora Sheppard" userId="3688f6d8-1f97-408e-a4fe-cc859c551ddb" providerId="ADAL" clId="{99C139E4-11D6-4411-B354-3C87A2D0F070}" dt="2019-08-28T09:02:30.641" v="109" actId="478"/>
          <ac:picMkLst>
            <pc:docMk/>
            <pc:sldMk cId="1204820256" sldId="311"/>
            <ac:picMk id="8194" creationId="{96D0AF6B-638A-4BBF-B1CB-69F22DA2C781}"/>
          </ac:picMkLst>
        </pc:picChg>
      </pc:sldChg>
      <pc:sldChg chg="modSp">
        <pc:chgData name="Leonora Sheppard" userId="3688f6d8-1f97-408e-a4fe-cc859c551ddb" providerId="ADAL" clId="{99C139E4-11D6-4411-B354-3C87A2D0F070}" dt="2019-08-28T08:40:53.675" v="81" actId="6549"/>
        <pc:sldMkLst>
          <pc:docMk/>
          <pc:sldMk cId="2798224180" sldId="313"/>
        </pc:sldMkLst>
        <pc:spChg chg="mod">
          <ac:chgData name="Leonora Sheppard" userId="3688f6d8-1f97-408e-a4fe-cc859c551ddb" providerId="ADAL" clId="{99C139E4-11D6-4411-B354-3C87A2D0F070}" dt="2019-08-28T08:40:53.675" v="81" actId="6549"/>
          <ac:spMkLst>
            <pc:docMk/>
            <pc:sldMk cId="2798224180" sldId="313"/>
            <ac:spMk id="3" creationId="{26965034-8263-4E01-8042-20CD99F328F5}"/>
          </ac:spMkLst>
        </pc:spChg>
      </pc:sldChg>
      <pc:sldChg chg="addSp modSp add">
        <pc:chgData name="Leonora Sheppard" userId="3688f6d8-1f97-408e-a4fe-cc859c551ddb" providerId="ADAL" clId="{99C139E4-11D6-4411-B354-3C87A2D0F070}" dt="2019-08-28T08:55:50.962" v="108" actId="1035"/>
        <pc:sldMkLst>
          <pc:docMk/>
          <pc:sldMk cId="1818824093" sldId="318"/>
        </pc:sldMkLst>
        <pc:spChg chg="mod">
          <ac:chgData name="Leonora Sheppard" userId="3688f6d8-1f97-408e-a4fe-cc859c551ddb" providerId="ADAL" clId="{99C139E4-11D6-4411-B354-3C87A2D0F070}" dt="2019-08-28T08:53:36.390" v="98" actId="207"/>
          <ac:spMkLst>
            <pc:docMk/>
            <pc:sldMk cId="1818824093" sldId="318"/>
            <ac:spMk id="3" creationId="{8FE7E0B0-7B1D-41D3-B25C-1811F92879A4}"/>
          </ac:spMkLst>
        </pc:spChg>
        <pc:picChg chg="add mod ord modCrop">
          <ac:chgData name="Leonora Sheppard" userId="3688f6d8-1f97-408e-a4fe-cc859c551ddb" providerId="ADAL" clId="{99C139E4-11D6-4411-B354-3C87A2D0F070}" dt="2019-08-28T08:55:50.962" v="108" actId="1035"/>
          <ac:picMkLst>
            <pc:docMk/>
            <pc:sldMk cId="1818824093" sldId="318"/>
            <ac:picMk id="4" creationId="{B1E9E72E-F2A3-4930-A4E3-BAA32B4AF49A}"/>
          </ac:picMkLst>
        </pc:picChg>
      </pc:sldChg>
    </pc:docChg>
  </pc:docChgLst>
  <pc:docChgLst>
    <pc:chgData name="James Franklin" userId="cf915d05-507f-491f-b4a6-b2aa085ee4b1" providerId="ADAL" clId="{3C0D32F3-9419-4861-9DF3-085F5896F6AF}"/>
    <pc:docChg chg="undo custSel addSld delSld modSld sldOrd modMainMaster">
      <pc:chgData name="James Franklin" userId="cf915d05-507f-491f-b4a6-b2aa085ee4b1" providerId="ADAL" clId="{3C0D32F3-9419-4861-9DF3-085F5896F6AF}" dt="2019-07-24T15:21:02.813" v="11300"/>
      <pc:docMkLst>
        <pc:docMk/>
      </pc:docMkLst>
      <pc:sldChg chg="addSp modSp">
        <pc:chgData name="James Franklin" userId="cf915d05-507f-491f-b4a6-b2aa085ee4b1" providerId="ADAL" clId="{3C0D32F3-9419-4861-9DF3-085F5896F6AF}" dt="2019-07-24T15:01:20.724" v="11252" actId="1076"/>
        <pc:sldMkLst>
          <pc:docMk/>
          <pc:sldMk cId="4088036100" sldId="259"/>
        </pc:sldMkLst>
        <pc:spChg chg="add mod">
          <ac:chgData name="James Franklin" userId="cf915d05-507f-491f-b4a6-b2aa085ee4b1" providerId="ADAL" clId="{3C0D32F3-9419-4861-9DF3-085F5896F6AF}" dt="2019-07-24T15:01:20.724" v="11252" actId="1076"/>
          <ac:spMkLst>
            <pc:docMk/>
            <pc:sldMk cId="4088036100" sldId="259"/>
            <ac:spMk id="2" creationId="{C03652C3-9EAD-4374-BE3A-B4DA64963340}"/>
          </ac:spMkLst>
        </pc:spChg>
        <pc:spChg chg="add mod">
          <ac:chgData name="James Franklin" userId="cf915d05-507f-491f-b4a6-b2aa085ee4b1" providerId="ADAL" clId="{3C0D32F3-9419-4861-9DF3-085F5896F6AF}" dt="2019-07-24T15:01:20.724" v="11252" actId="1076"/>
          <ac:spMkLst>
            <pc:docMk/>
            <pc:sldMk cId="4088036100" sldId="259"/>
            <ac:spMk id="3" creationId="{79296DC9-4CC3-4505-9A42-2EC8D66BF815}"/>
          </ac:spMkLst>
        </pc:spChg>
      </pc:sldChg>
      <pc:sldChg chg="modSp ord">
        <pc:chgData name="James Franklin" userId="cf915d05-507f-491f-b4a6-b2aa085ee4b1" providerId="ADAL" clId="{3C0D32F3-9419-4861-9DF3-085F5896F6AF}" dt="2019-07-24T09:51:05.906" v="11204" actId="20577"/>
        <pc:sldMkLst>
          <pc:docMk/>
          <pc:sldMk cId="1285750588" sldId="261"/>
        </pc:sldMkLst>
        <pc:spChg chg="mod">
          <ac:chgData name="James Franklin" userId="cf915d05-507f-491f-b4a6-b2aa085ee4b1" providerId="ADAL" clId="{3C0D32F3-9419-4861-9DF3-085F5896F6AF}" dt="2019-07-24T09:51:05.906" v="11204" actId="20577"/>
          <ac:spMkLst>
            <pc:docMk/>
            <pc:sldMk cId="1285750588" sldId="261"/>
            <ac:spMk id="3" creationId="{6338EB42-71DD-4FCA-A72C-ADFBAB117FEA}"/>
          </ac:spMkLst>
        </pc:spChg>
      </pc:sldChg>
      <pc:sldChg chg="modSp">
        <pc:chgData name="James Franklin" userId="cf915d05-507f-491f-b4a6-b2aa085ee4b1" providerId="ADAL" clId="{3C0D32F3-9419-4861-9DF3-085F5896F6AF}" dt="2019-07-22T10:53:06.987" v="651" actId="20577"/>
        <pc:sldMkLst>
          <pc:docMk/>
          <pc:sldMk cId="178399161" sldId="263"/>
        </pc:sldMkLst>
        <pc:spChg chg="mod">
          <ac:chgData name="James Franklin" userId="cf915d05-507f-491f-b4a6-b2aa085ee4b1" providerId="ADAL" clId="{3C0D32F3-9419-4861-9DF3-085F5896F6AF}" dt="2019-07-22T10:53:06.987" v="651" actId="20577"/>
          <ac:spMkLst>
            <pc:docMk/>
            <pc:sldMk cId="178399161" sldId="263"/>
            <ac:spMk id="3" creationId="{8841C565-F8A1-4DE6-88F1-F82B859E4087}"/>
          </ac:spMkLst>
        </pc:spChg>
      </pc:sldChg>
      <pc:sldChg chg="modSp ord">
        <pc:chgData name="James Franklin" userId="cf915d05-507f-491f-b4a6-b2aa085ee4b1" providerId="ADAL" clId="{3C0D32F3-9419-4861-9DF3-085F5896F6AF}" dt="2019-07-24T09:57:19.354" v="11207" actId="20577"/>
        <pc:sldMkLst>
          <pc:docMk/>
          <pc:sldMk cId="1305971594" sldId="281"/>
        </pc:sldMkLst>
        <pc:spChg chg="mod">
          <ac:chgData name="James Franklin" userId="cf915d05-507f-491f-b4a6-b2aa085ee4b1" providerId="ADAL" clId="{3C0D32F3-9419-4861-9DF3-085F5896F6AF}" dt="2019-07-24T09:57:19.354" v="11207" actId="20577"/>
          <ac:spMkLst>
            <pc:docMk/>
            <pc:sldMk cId="1305971594" sldId="281"/>
            <ac:spMk id="3" creationId="{6338EB42-71DD-4FCA-A72C-ADFBAB117FEA}"/>
          </ac:spMkLst>
        </pc:spChg>
      </pc:sldChg>
      <pc:sldChg chg="modSp ord">
        <pc:chgData name="James Franklin" userId="cf915d05-507f-491f-b4a6-b2aa085ee4b1" providerId="ADAL" clId="{3C0D32F3-9419-4861-9DF3-085F5896F6AF}" dt="2019-07-24T10:08:10.449" v="11209" actId="20577"/>
        <pc:sldMkLst>
          <pc:docMk/>
          <pc:sldMk cId="19015129" sldId="288"/>
        </pc:sldMkLst>
        <pc:spChg chg="mod">
          <ac:chgData name="James Franklin" userId="cf915d05-507f-491f-b4a6-b2aa085ee4b1" providerId="ADAL" clId="{3C0D32F3-9419-4861-9DF3-085F5896F6AF}" dt="2019-07-24T10:08:10.449" v="11209" actId="20577"/>
          <ac:spMkLst>
            <pc:docMk/>
            <pc:sldMk cId="19015129" sldId="288"/>
            <ac:spMk id="3" creationId="{6338EB42-71DD-4FCA-A72C-ADFBAB117FEA}"/>
          </ac:spMkLst>
        </pc:spChg>
      </pc:sldChg>
      <pc:sldChg chg="addSp delSp modSp add">
        <pc:chgData name="James Franklin" userId="cf915d05-507f-491f-b4a6-b2aa085ee4b1" providerId="ADAL" clId="{3C0D32F3-9419-4861-9DF3-085F5896F6AF}" dt="2019-07-23T08:10:19.780" v="2778" actId="478"/>
        <pc:sldMkLst>
          <pc:docMk/>
          <pc:sldMk cId="2321761915" sldId="292"/>
        </pc:sldMkLst>
        <pc:spChg chg="mod">
          <ac:chgData name="James Franklin" userId="cf915d05-507f-491f-b4a6-b2aa085ee4b1" providerId="ADAL" clId="{3C0D32F3-9419-4861-9DF3-085F5896F6AF}" dt="2019-07-22T10:53:29.193" v="669" actId="20577"/>
          <ac:spMkLst>
            <pc:docMk/>
            <pc:sldMk cId="2321761915" sldId="292"/>
            <ac:spMk id="2" creationId="{FB1B1475-6A7A-43AA-A878-A2E69336C8D1}"/>
          </ac:spMkLst>
        </pc:spChg>
        <pc:spChg chg="mod">
          <ac:chgData name="James Franklin" userId="cf915d05-507f-491f-b4a6-b2aa085ee4b1" providerId="ADAL" clId="{3C0D32F3-9419-4861-9DF3-085F5896F6AF}" dt="2019-07-22T11:24:45.936" v="873" actId="20577"/>
          <ac:spMkLst>
            <pc:docMk/>
            <pc:sldMk cId="2321761915" sldId="292"/>
            <ac:spMk id="3" creationId="{8FE7E0B0-7B1D-41D3-B25C-1811F92879A4}"/>
          </ac:spMkLst>
        </pc:spChg>
        <pc:spChg chg="add mod">
          <ac:chgData name="James Franklin" userId="cf915d05-507f-491f-b4a6-b2aa085ee4b1" providerId="ADAL" clId="{3C0D32F3-9419-4861-9DF3-085F5896F6AF}" dt="2019-07-22T11:23:25.696" v="698" actId="164"/>
          <ac:spMkLst>
            <pc:docMk/>
            <pc:sldMk cId="2321761915" sldId="292"/>
            <ac:spMk id="4" creationId="{8253768F-371F-4E81-B887-0B8C9E5BF1A5}"/>
          </ac:spMkLst>
        </pc:spChg>
        <pc:spChg chg="add mod">
          <ac:chgData name="James Franklin" userId="cf915d05-507f-491f-b4a6-b2aa085ee4b1" providerId="ADAL" clId="{3C0D32F3-9419-4861-9DF3-085F5896F6AF}" dt="2019-07-22T11:23:25.696" v="698" actId="164"/>
          <ac:spMkLst>
            <pc:docMk/>
            <pc:sldMk cId="2321761915" sldId="292"/>
            <ac:spMk id="6" creationId="{8B0F50AA-5BB4-482C-908F-60EB7096F08B}"/>
          </ac:spMkLst>
        </pc:spChg>
        <pc:spChg chg="add mod">
          <ac:chgData name="James Franklin" userId="cf915d05-507f-491f-b4a6-b2aa085ee4b1" providerId="ADAL" clId="{3C0D32F3-9419-4861-9DF3-085F5896F6AF}" dt="2019-07-22T11:23:25.696" v="698" actId="164"/>
          <ac:spMkLst>
            <pc:docMk/>
            <pc:sldMk cId="2321761915" sldId="292"/>
            <ac:spMk id="7" creationId="{AC5D37B7-0A5D-4876-A617-788D77950A33}"/>
          </ac:spMkLst>
        </pc:spChg>
        <pc:spChg chg="add mod">
          <ac:chgData name="James Franklin" userId="cf915d05-507f-491f-b4a6-b2aa085ee4b1" providerId="ADAL" clId="{3C0D32F3-9419-4861-9DF3-085F5896F6AF}" dt="2019-07-22T11:23:25.696" v="698" actId="164"/>
          <ac:spMkLst>
            <pc:docMk/>
            <pc:sldMk cId="2321761915" sldId="292"/>
            <ac:spMk id="8" creationId="{458D4D9E-79E5-4759-98AF-9D058154AFE3}"/>
          </ac:spMkLst>
        </pc:spChg>
        <pc:grpChg chg="add mod">
          <ac:chgData name="James Franklin" userId="cf915d05-507f-491f-b4a6-b2aa085ee4b1" providerId="ADAL" clId="{3C0D32F3-9419-4861-9DF3-085F5896F6AF}" dt="2019-07-22T11:24:37.286" v="833" actId="167"/>
          <ac:grpSpMkLst>
            <pc:docMk/>
            <pc:sldMk cId="2321761915" sldId="292"/>
            <ac:grpSpMk id="5" creationId="{7760CA64-EDEE-4C47-8982-F48120CDADA4}"/>
          </ac:grpSpMkLst>
        </pc:grpChg>
        <pc:picChg chg="add del mod">
          <ac:chgData name="James Franklin" userId="cf915d05-507f-491f-b4a6-b2aa085ee4b1" providerId="ADAL" clId="{3C0D32F3-9419-4861-9DF3-085F5896F6AF}" dt="2019-07-23T08:10:19.780" v="2778" actId="478"/>
          <ac:picMkLst>
            <pc:docMk/>
            <pc:sldMk cId="2321761915" sldId="292"/>
            <ac:picMk id="9" creationId="{DF9A0216-44FB-4186-83FF-7628FEBA76C5}"/>
          </ac:picMkLst>
        </pc:picChg>
        <pc:picChg chg="add mod">
          <ac:chgData name="James Franklin" userId="cf915d05-507f-491f-b4a6-b2aa085ee4b1" providerId="ADAL" clId="{3C0D32F3-9419-4861-9DF3-085F5896F6AF}" dt="2019-07-22T11:23:25.696" v="698" actId="164"/>
          <ac:picMkLst>
            <pc:docMk/>
            <pc:sldMk cId="2321761915" sldId="292"/>
            <ac:picMk id="1026" creationId="{754B7F49-E24F-4DEA-A6BD-06100BF2511E}"/>
          </ac:picMkLst>
        </pc:picChg>
      </pc:sldChg>
      <pc:sldChg chg="modSp add ord">
        <pc:chgData name="James Franklin" userId="cf915d05-507f-491f-b4a6-b2aa085ee4b1" providerId="ADAL" clId="{3C0D32F3-9419-4861-9DF3-085F5896F6AF}" dt="2019-07-24T08:42:20.566" v="11184" actId="113"/>
        <pc:sldMkLst>
          <pc:docMk/>
          <pc:sldMk cId="3525153043" sldId="293"/>
        </pc:sldMkLst>
        <pc:spChg chg="mod">
          <ac:chgData name="James Franklin" userId="cf915d05-507f-491f-b4a6-b2aa085ee4b1" providerId="ADAL" clId="{3C0D32F3-9419-4861-9DF3-085F5896F6AF}" dt="2019-07-22T10:17:48.092" v="33" actId="20577"/>
          <ac:spMkLst>
            <pc:docMk/>
            <pc:sldMk cId="3525153043" sldId="293"/>
            <ac:spMk id="2" creationId="{FB1B1475-6A7A-43AA-A878-A2E69336C8D1}"/>
          </ac:spMkLst>
        </pc:spChg>
        <pc:spChg chg="mod">
          <ac:chgData name="James Franklin" userId="cf915d05-507f-491f-b4a6-b2aa085ee4b1" providerId="ADAL" clId="{3C0D32F3-9419-4861-9DF3-085F5896F6AF}" dt="2019-07-24T08:42:20.566" v="11184" actId="113"/>
          <ac:spMkLst>
            <pc:docMk/>
            <pc:sldMk cId="3525153043" sldId="293"/>
            <ac:spMk id="3" creationId="{8FE7E0B0-7B1D-41D3-B25C-1811F92879A4}"/>
          </ac:spMkLst>
        </pc:spChg>
      </pc:sldChg>
      <pc:sldChg chg="addSp delSp modSp add">
        <pc:chgData name="James Franklin" userId="cf915d05-507f-491f-b4a6-b2aa085ee4b1" providerId="ADAL" clId="{3C0D32F3-9419-4861-9DF3-085F5896F6AF}" dt="2019-07-22T11:38:15.119" v="1688" actId="20577"/>
        <pc:sldMkLst>
          <pc:docMk/>
          <pc:sldMk cId="3706225115" sldId="294"/>
        </pc:sldMkLst>
        <pc:spChg chg="del">
          <ac:chgData name="James Franklin" userId="cf915d05-507f-491f-b4a6-b2aa085ee4b1" providerId="ADAL" clId="{3C0D32F3-9419-4861-9DF3-085F5896F6AF}" dt="2019-07-22T11:25:14.991" v="874"/>
          <ac:spMkLst>
            <pc:docMk/>
            <pc:sldMk cId="3706225115" sldId="294"/>
            <ac:spMk id="2" creationId="{FB1B1475-6A7A-43AA-A878-A2E69336C8D1}"/>
          </ac:spMkLst>
        </pc:spChg>
        <pc:spChg chg="del">
          <ac:chgData name="James Franklin" userId="cf915d05-507f-491f-b4a6-b2aa085ee4b1" providerId="ADAL" clId="{3C0D32F3-9419-4861-9DF3-085F5896F6AF}" dt="2019-07-22T11:25:14.991" v="874"/>
          <ac:spMkLst>
            <pc:docMk/>
            <pc:sldMk cId="3706225115" sldId="294"/>
            <ac:spMk id="3" creationId="{8FE7E0B0-7B1D-41D3-B25C-1811F92879A4}"/>
          </ac:spMkLst>
        </pc:spChg>
        <pc:spChg chg="add del mod">
          <ac:chgData name="James Franklin" userId="cf915d05-507f-491f-b4a6-b2aa085ee4b1" providerId="ADAL" clId="{3C0D32F3-9419-4861-9DF3-085F5896F6AF}" dt="2019-07-22T11:31:32.560" v="879"/>
          <ac:spMkLst>
            <pc:docMk/>
            <pc:sldMk cId="3706225115" sldId="294"/>
            <ac:spMk id="4" creationId="{D5E9DFF8-7F76-4ECC-AA63-EFF86B0C2296}"/>
          </ac:spMkLst>
        </pc:spChg>
        <pc:spChg chg="add del mod">
          <ac:chgData name="James Franklin" userId="cf915d05-507f-491f-b4a6-b2aa085ee4b1" providerId="ADAL" clId="{3C0D32F3-9419-4861-9DF3-085F5896F6AF}" dt="2019-07-22T11:31:32.560" v="879"/>
          <ac:spMkLst>
            <pc:docMk/>
            <pc:sldMk cId="3706225115" sldId="294"/>
            <ac:spMk id="5" creationId="{A180FDBD-7627-439A-9147-DA97050E6D67}"/>
          </ac:spMkLst>
        </pc:spChg>
        <pc:spChg chg="add del mod">
          <ac:chgData name="James Franklin" userId="cf915d05-507f-491f-b4a6-b2aa085ee4b1" providerId="ADAL" clId="{3C0D32F3-9419-4861-9DF3-085F5896F6AF}" dt="2019-07-22T11:32:54.171" v="884"/>
          <ac:spMkLst>
            <pc:docMk/>
            <pc:sldMk cId="3706225115" sldId="294"/>
            <ac:spMk id="6" creationId="{CE69073E-6864-4291-8782-61F2EE98518C}"/>
          </ac:spMkLst>
        </pc:spChg>
        <pc:spChg chg="add del mod">
          <ac:chgData name="James Franklin" userId="cf915d05-507f-491f-b4a6-b2aa085ee4b1" providerId="ADAL" clId="{3C0D32F3-9419-4861-9DF3-085F5896F6AF}" dt="2019-07-22T11:32:54.171" v="884"/>
          <ac:spMkLst>
            <pc:docMk/>
            <pc:sldMk cId="3706225115" sldId="294"/>
            <ac:spMk id="7" creationId="{BA69FB1E-B7E3-4A5D-BA49-3503CDEEA57E}"/>
          </ac:spMkLst>
        </pc:spChg>
        <pc:spChg chg="add mod">
          <ac:chgData name="James Franklin" userId="cf915d05-507f-491f-b4a6-b2aa085ee4b1" providerId="ADAL" clId="{3C0D32F3-9419-4861-9DF3-085F5896F6AF}" dt="2019-07-22T11:33:28.015" v="909" actId="20577"/>
          <ac:spMkLst>
            <pc:docMk/>
            <pc:sldMk cId="3706225115" sldId="294"/>
            <ac:spMk id="8" creationId="{20F88581-BF8C-499F-A0E7-F8DF25C048B4}"/>
          </ac:spMkLst>
        </pc:spChg>
        <pc:spChg chg="add mod">
          <ac:chgData name="James Franklin" userId="cf915d05-507f-491f-b4a6-b2aa085ee4b1" providerId="ADAL" clId="{3C0D32F3-9419-4861-9DF3-085F5896F6AF}" dt="2019-07-22T11:38:15.119" v="1688" actId="20577"/>
          <ac:spMkLst>
            <pc:docMk/>
            <pc:sldMk cId="3706225115" sldId="294"/>
            <ac:spMk id="9" creationId="{CFACF713-4CFA-493A-BD65-8E536DC098CA}"/>
          </ac:spMkLst>
        </pc:spChg>
      </pc:sldChg>
      <pc:sldChg chg="addSp delSp modSp add">
        <pc:chgData name="James Franklin" userId="cf915d05-507f-491f-b4a6-b2aa085ee4b1" providerId="ADAL" clId="{3C0D32F3-9419-4861-9DF3-085F5896F6AF}" dt="2019-07-23T10:00:25.929" v="3511"/>
        <pc:sldMkLst>
          <pc:docMk/>
          <pc:sldMk cId="2261153079" sldId="295"/>
        </pc:sldMkLst>
        <pc:spChg chg="mod">
          <ac:chgData name="James Franklin" userId="cf915d05-507f-491f-b4a6-b2aa085ee4b1" providerId="ADAL" clId="{3C0D32F3-9419-4861-9DF3-085F5896F6AF}" dt="2019-07-22T11:39:17.823" v="1760" actId="20577"/>
          <ac:spMkLst>
            <pc:docMk/>
            <pc:sldMk cId="2261153079" sldId="295"/>
            <ac:spMk id="2" creationId="{FB1B1475-6A7A-43AA-A878-A2E69336C8D1}"/>
          </ac:spMkLst>
        </pc:spChg>
        <pc:spChg chg="mod">
          <ac:chgData name="James Franklin" userId="cf915d05-507f-491f-b4a6-b2aa085ee4b1" providerId="ADAL" clId="{3C0D32F3-9419-4861-9DF3-085F5896F6AF}" dt="2019-07-23T10:00:25.578" v="3510" actId="20577"/>
          <ac:spMkLst>
            <pc:docMk/>
            <pc:sldMk cId="2261153079" sldId="295"/>
            <ac:spMk id="3" creationId="{8FE7E0B0-7B1D-41D3-B25C-1811F92879A4}"/>
          </ac:spMkLst>
        </pc:spChg>
        <pc:picChg chg="add del mod">
          <ac:chgData name="James Franklin" userId="cf915d05-507f-491f-b4a6-b2aa085ee4b1" providerId="ADAL" clId="{3C0D32F3-9419-4861-9DF3-085F5896F6AF}" dt="2019-07-23T10:00:25.929" v="3511"/>
          <ac:picMkLst>
            <pc:docMk/>
            <pc:sldMk cId="2261153079" sldId="295"/>
            <ac:picMk id="4" creationId="{62D746C9-652A-48C6-9473-0D3A88E90622}"/>
          </ac:picMkLst>
        </pc:picChg>
        <pc:picChg chg="add del mod">
          <ac:chgData name="James Franklin" userId="cf915d05-507f-491f-b4a6-b2aa085ee4b1" providerId="ADAL" clId="{3C0D32F3-9419-4861-9DF3-085F5896F6AF}" dt="2019-07-23T10:00:25.929" v="3511"/>
          <ac:picMkLst>
            <pc:docMk/>
            <pc:sldMk cId="2261153079" sldId="295"/>
            <ac:picMk id="5" creationId="{ACDA7E7D-76FD-42CB-A5D7-AF7802E52E3C}"/>
          </ac:picMkLst>
        </pc:picChg>
        <pc:picChg chg="add del mod">
          <ac:chgData name="James Franklin" userId="cf915d05-507f-491f-b4a6-b2aa085ee4b1" providerId="ADAL" clId="{3C0D32F3-9419-4861-9DF3-085F5896F6AF}" dt="2019-07-23T10:00:25.929" v="3511"/>
          <ac:picMkLst>
            <pc:docMk/>
            <pc:sldMk cId="2261153079" sldId="295"/>
            <ac:picMk id="6" creationId="{6E3C0410-ECBE-47C6-8A50-BF71A8B3D335}"/>
          </ac:picMkLst>
        </pc:picChg>
      </pc:sldChg>
      <pc:sldChg chg="addSp delSp modSp add">
        <pc:chgData name="James Franklin" userId="cf915d05-507f-491f-b4a6-b2aa085ee4b1" providerId="ADAL" clId="{3C0D32F3-9419-4861-9DF3-085F5896F6AF}" dt="2019-07-23T10:06:56.206" v="3879" actId="6549"/>
        <pc:sldMkLst>
          <pc:docMk/>
          <pc:sldMk cId="1062164438" sldId="296"/>
        </pc:sldMkLst>
        <pc:spChg chg="mod">
          <ac:chgData name="James Franklin" userId="cf915d05-507f-491f-b4a6-b2aa085ee4b1" providerId="ADAL" clId="{3C0D32F3-9419-4861-9DF3-085F5896F6AF}" dt="2019-07-22T11:40:26.398" v="1929" actId="20577"/>
          <ac:spMkLst>
            <pc:docMk/>
            <pc:sldMk cId="1062164438" sldId="296"/>
            <ac:spMk id="2" creationId="{FB1B1475-6A7A-43AA-A878-A2E69336C8D1}"/>
          </ac:spMkLst>
        </pc:spChg>
        <pc:spChg chg="mod">
          <ac:chgData name="James Franklin" userId="cf915d05-507f-491f-b4a6-b2aa085ee4b1" providerId="ADAL" clId="{3C0D32F3-9419-4861-9DF3-085F5896F6AF}" dt="2019-07-23T10:06:56.206" v="3879" actId="6549"/>
          <ac:spMkLst>
            <pc:docMk/>
            <pc:sldMk cId="1062164438" sldId="296"/>
            <ac:spMk id="3" creationId="{8FE7E0B0-7B1D-41D3-B25C-1811F92879A4}"/>
          </ac:spMkLst>
        </pc:spChg>
        <pc:grpChg chg="add mod">
          <ac:chgData name="James Franklin" userId="cf915d05-507f-491f-b4a6-b2aa085ee4b1" providerId="ADAL" clId="{3C0D32F3-9419-4861-9DF3-085F5896F6AF}" dt="2019-07-23T10:06:53.081" v="3876" actId="1076"/>
          <ac:grpSpMkLst>
            <pc:docMk/>
            <pc:sldMk cId="1062164438" sldId="296"/>
            <ac:grpSpMk id="6" creationId="{DE0889FD-9E12-4EA9-88B1-E3CAAE1EF8D0}"/>
          </ac:grpSpMkLst>
        </pc:grpChg>
        <pc:picChg chg="add del mod">
          <ac:chgData name="James Franklin" userId="cf915d05-507f-491f-b4a6-b2aa085ee4b1" providerId="ADAL" clId="{3C0D32F3-9419-4861-9DF3-085F5896F6AF}" dt="2019-07-23T10:00:30.165" v="3512"/>
          <ac:picMkLst>
            <pc:docMk/>
            <pc:sldMk cId="1062164438" sldId="296"/>
            <ac:picMk id="4" creationId="{7AC5EFA0-C37C-4310-BA25-4B1B98E843CA}"/>
          </ac:picMkLst>
        </pc:picChg>
        <pc:picChg chg="add mod">
          <ac:chgData name="James Franklin" userId="cf915d05-507f-491f-b4a6-b2aa085ee4b1" providerId="ADAL" clId="{3C0D32F3-9419-4861-9DF3-085F5896F6AF}" dt="2019-07-23T10:06:00.528" v="3862" actId="1076"/>
          <ac:picMkLst>
            <pc:docMk/>
            <pc:sldMk cId="1062164438" sldId="296"/>
            <ac:picMk id="5" creationId="{B23726F9-2858-42B4-AC02-18745B2D2404}"/>
          </ac:picMkLst>
        </pc:picChg>
        <pc:picChg chg="add del mod">
          <ac:chgData name="James Franklin" userId="cf915d05-507f-491f-b4a6-b2aa085ee4b1" providerId="ADAL" clId="{3C0D32F3-9419-4861-9DF3-085F5896F6AF}" dt="2019-07-23T10:06:44.712" v="3875" actId="164"/>
          <ac:picMkLst>
            <pc:docMk/>
            <pc:sldMk cId="1062164438" sldId="296"/>
            <ac:picMk id="2050" creationId="{3051C77F-54AF-40D5-BEF6-BEC7ECB6BCC1}"/>
          </ac:picMkLst>
        </pc:picChg>
        <pc:picChg chg="add del mod">
          <ac:chgData name="James Franklin" userId="cf915d05-507f-491f-b4a6-b2aa085ee4b1" providerId="ADAL" clId="{3C0D32F3-9419-4861-9DF3-085F5896F6AF}" dt="2019-07-23T10:05:32.961" v="3855" actId="478"/>
          <ac:picMkLst>
            <pc:docMk/>
            <pc:sldMk cId="1062164438" sldId="296"/>
            <ac:picMk id="2052" creationId="{81054AFA-DB12-479A-A5E5-07442C2D86A2}"/>
          </ac:picMkLst>
        </pc:picChg>
        <pc:picChg chg="add mod">
          <ac:chgData name="James Franklin" userId="cf915d05-507f-491f-b4a6-b2aa085ee4b1" providerId="ADAL" clId="{3C0D32F3-9419-4861-9DF3-085F5896F6AF}" dt="2019-07-23T10:06:44.712" v="3875" actId="164"/>
          <ac:picMkLst>
            <pc:docMk/>
            <pc:sldMk cId="1062164438" sldId="296"/>
            <ac:picMk id="7170" creationId="{00000D86-E7AE-456B-B79D-B1F6B0459134}"/>
          </ac:picMkLst>
        </pc:picChg>
      </pc:sldChg>
      <pc:sldChg chg="addSp delSp modSp add ord setBg">
        <pc:chgData name="James Franklin" userId="cf915d05-507f-491f-b4a6-b2aa085ee4b1" providerId="ADAL" clId="{3C0D32F3-9419-4861-9DF3-085F5896F6AF}" dt="2019-07-23T10:26:24.271" v="4580" actId="207"/>
        <pc:sldMkLst>
          <pc:docMk/>
          <pc:sldMk cId="1461593302" sldId="297"/>
        </pc:sldMkLst>
        <pc:spChg chg="del">
          <ac:chgData name="James Franklin" userId="cf915d05-507f-491f-b4a6-b2aa085ee4b1" providerId="ADAL" clId="{3C0D32F3-9419-4861-9DF3-085F5896F6AF}" dt="2019-07-22T11:44:52.615" v="2050"/>
          <ac:spMkLst>
            <pc:docMk/>
            <pc:sldMk cId="1461593302" sldId="297"/>
            <ac:spMk id="2" creationId="{FB1B1475-6A7A-43AA-A878-A2E69336C8D1}"/>
          </ac:spMkLst>
        </pc:spChg>
        <pc:spChg chg="del">
          <ac:chgData name="James Franklin" userId="cf915d05-507f-491f-b4a6-b2aa085ee4b1" providerId="ADAL" clId="{3C0D32F3-9419-4861-9DF3-085F5896F6AF}" dt="2019-07-22T11:44:52.615" v="2050"/>
          <ac:spMkLst>
            <pc:docMk/>
            <pc:sldMk cId="1461593302" sldId="297"/>
            <ac:spMk id="3" creationId="{8FE7E0B0-7B1D-41D3-B25C-1811F92879A4}"/>
          </ac:spMkLst>
        </pc:spChg>
        <pc:spChg chg="add del mod">
          <ac:chgData name="James Franklin" userId="cf915d05-507f-491f-b4a6-b2aa085ee4b1" providerId="ADAL" clId="{3C0D32F3-9419-4861-9DF3-085F5896F6AF}" dt="2019-07-22T11:47:38.115" v="2094"/>
          <ac:spMkLst>
            <pc:docMk/>
            <pc:sldMk cId="1461593302" sldId="297"/>
            <ac:spMk id="4" creationId="{284258F2-B57E-4B7D-A20B-D28B009862F5}"/>
          </ac:spMkLst>
        </pc:spChg>
        <pc:spChg chg="add del mod">
          <ac:chgData name="James Franklin" userId="cf915d05-507f-491f-b4a6-b2aa085ee4b1" providerId="ADAL" clId="{3C0D32F3-9419-4861-9DF3-085F5896F6AF}" dt="2019-07-22T11:47:38.115" v="2094"/>
          <ac:spMkLst>
            <pc:docMk/>
            <pc:sldMk cId="1461593302" sldId="297"/>
            <ac:spMk id="5" creationId="{8370FC96-0BCF-49D4-8F6E-2E7709AF6F99}"/>
          </ac:spMkLst>
        </pc:spChg>
        <pc:spChg chg="add mod">
          <ac:chgData name="James Franklin" userId="cf915d05-507f-491f-b4a6-b2aa085ee4b1" providerId="ADAL" clId="{3C0D32F3-9419-4861-9DF3-085F5896F6AF}" dt="2019-07-22T11:49:50.337" v="2262" actId="20577"/>
          <ac:spMkLst>
            <pc:docMk/>
            <pc:sldMk cId="1461593302" sldId="297"/>
            <ac:spMk id="7" creationId="{49CCC0E2-710D-46ED-AAB6-7D8FDFCEDB83}"/>
          </ac:spMkLst>
        </pc:spChg>
        <pc:spChg chg="add mod">
          <ac:chgData name="James Franklin" userId="cf915d05-507f-491f-b4a6-b2aa085ee4b1" providerId="ADAL" clId="{3C0D32F3-9419-4861-9DF3-085F5896F6AF}" dt="2019-07-23T10:26:24.271" v="4580" actId="207"/>
          <ac:spMkLst>
            <pc:docMk/>
            <pc:sldMk cId="1461593302" sldId="297"/>
            <ac:spMk id="8" creationId="{BA7F83F1-56D9-45BE-90C8-92F3532177F4}"/>
          </ac:spMkLst>
        </pc:spChg>
        <pc:spChg chg="add del mod">
          <ac:chgData name="James Franklin" userId="cf915d05-507f-491f-b4a6-b2aa085ee4b1" providerId="ADAL" clId="{3C0D32F3-9419-4861-9DF3-085F5896F6AF}" dt="2019-07-22T11:49:58.343" v="2263"/>
          <ac:spMkLst>
            <pc:docMk/>
            <pc:sldMk cId="1461593302" sldId="297"/>
            <ac:spMk id="9" creationId="{130FA036-1CD4-4031-869B-1EAC09148BB6}"/>
          </ac:spMkLst>
        </pc:spChg>
        <pc:spChg chg="add del mod">
          <ac:chgData name="James Franklin" userId="cf915d05-507f-491f-b4a6-b2aa085ee4b1" providerId="ADAL" clId="{3C0D32F3-9419-4861-9DF3-085F5896F6AF}" dt="2019-07-22T11:49:58.343" v="2263"/>
          <ac:spMkLst>
            <pc:docMk/>
            <pc:sldMk cId="1461593302" sldId="297"/>
            <ac:spMk id="10" creationId="{193DDFB3-3526-40CD-8B50-63E5B82559CC}"/>
          </ac:spMkLst>
        </pc:spChg>
        <pc:spChg chg="add mod">
          <ac:chgData name="James Franklin" userId="cf915d05-507f-491f-b4a6-b2aa085ee4b1" providerId="ADAL" clId="{3C0D32F3-9419-4861-9DF3-085F5896F6AF}" dt="2019-07-23T10:13:11.506" v="4221" actId="20577"/>
          <ac:spMkLst>
            <pc:docMk/>
            <pc:sldMk cId="1461593302" sldId="297"/>
            <ac:spMk id="11" creationId="{1E92A482-9513-4380-B1C3-EBBAF658E90A}"/>
          </ac:spMkLst>
        </pc:spChg>
        <pc:picChg chg="add del mod">
          <ac:chgData name="James Franklin" userId="cf915d05-507f-491f-b4a6-b2aa085ee4b1" providerId="ADAL" clId="{3C0D32F3-9419-4861-9DF3-085F5896F6AF}" dt="2019-07-22T11:50:08.115" v="2265" actId="478"/>
          <ac:picMkLst>
            <pc:docMk/>
            <pc:sldMk cId="1461593302" sldId="297"/>
            <ac:picMk id="6" creationId="{C797D411-C1D5-4359-8E66-1E1C63DD2E51}"/>
          </ac:picMkLst>
        </pc:picChg>
        <pc:picChg chg="add del mod">
          <ac:chgData name="James Franklin" userId="cf915d05-507f-491f-b4a6-b2aa085ee4b1" providerId="ADAL" clId="{3C0D32F3-9419-4861-9DF3-085F5896F6AF}" dt="2019-07-22T11:50:09.335" v="2266"/>
          <ac:picMkLst>
            <pc:docMk/>
            <pc:sldMk cId="1461593302" sldId="297"/>
            <ac:picMk id="3074" creationId="{1484EBF7-14B3-493E-B1E6-0C14D25CE6A7}"/>
          </ac:picMkLst>
        </pc:picChg>
      </pc:sldChg>
      <pc:sldChg chg="modSp add">
        <pc:chgData name="James Franklin" userId="cf915d05-507f-491f-b4a6-b2aa085ee4b1" providerId="ADAL" clId="{3C0D32F3-9419-4861-9DF3-085F5896F6AF}" dt="2019-07-23T12:27:04.150" v="8984" actId="20577"/>
        <pc:sldMkLst>
          <pc:docMk/>
          <pc:sldMk cId="4013742855" sldId="299"/>
        </pc:sldMkLst>
        <pc:spChg chg="mod">
          <ac:chgData name="James Franklin" userId="cf915d05-507f-491f-b4a6-b2aa085ee4b1" providerId="ADAL" clId="{3C0D32F3-9419-4861-9DF3-085F5896F6AF}" dt="2019-07-22T12:24:16.084" v="2560" actId="20577"/>
          <ac:spMkLst>
            <pc:docMk/>
            <pc:sldMk cId="4013742855" sldId="299"/>
            <ac:spMk id="2" creationId="{FB1B1475-6A7A-43AA-A878-A2E69336C8D1}"/>
          </ac:spMkLst>
        </pc:spChg>
        <pc:spChg chg="mod">
          <ac:chgData name="James Franklin" userId="cf915d05-507f-491f-b4a6-b2aa085ee4b1" providerId="ADAL" clId="{3C0D32F3-9419-4861-9DF3-085F5896F6AF}" dt="2019-07-23T12:27:04.150" v="8984" actId="20577"/>
          <ac:spMkLst>
            <pc:docMk/>
            <pc:sldMk cId="4013742855" sldId="299"/>
            <ac:spMk id="3" creationId="{8FE7E0B0-7B1D-41D3-B25C-1811F92879A4}"/>
          </ac:spMkLst>
        </pc:spChg>
      </pc:sldChg>
      <pc:sldChg chg="addSp delSp modSp add ord setBg">
        <pc:chgData name="James Franklin" userId="cf915d05-507f-491f-b4a6-b2aa085ee4b1" providerId="ADAL" clId="{3C0D32F3-9419-4861-9DF3-085F5896F6AF}" dt="2019-07-23T12:13:30.111" v="7585" actId="1076"/>
        <pc:sldMkLst>
          <pc:docMk/>
          <pc:sldMk cId="368599117" sldId="301"/>
        </pc:sldMkLst>
        <pc:spChg chg="mod">
          <ac:chgData name="James Franklin" userId="cf915d05-507f-491f-b4a6-b2aa085ee4b1" providerId="ADAL" clId="{3C0D32F3-9419-4861-9DF3-085F5896F6AF}" dt="2019-07-22T12:25:14.076" v="2628" actId="20577"/>
          <ac:spMkLst>
            <pc:docMk/>
            <pc:sldMk cId="368599117" sldId="301"/>
            <ac:spMk id="2" creationId="{FB1B1475-6A7A-43AA-A878-A2E69336C8D1}"/>
          </ac:spMkLst>
        </pc:spChg>
        <pc:spChg chg="mod">
          <ac:chgData name="James Franklin" userId="cf915d05-507f-491f-b4a6-b2aa085ee4b1" providerId="ADAL" clId="{3C0D32F3-9419-4861-9DF3-085F5896F6AF}" dt="2019-07-23T12:13:16.575" v="7564" actId="20577"/>
          <ac:spMkLst>
            <pc:docMk/>
            <pc:sldMk cId="368599117" sldId="301"/>
            <ac:spMk id="3" creationId="{8FE7E0B0-7B1D-41D3-B25C-1811F92879A4}"/>
          </ac:spMkLst>
        </pc:spChg>
        <pc:spChg chg="add mod">
          <ac:chgData name="James Franklin" userId="cf915d05-507f-491f-b4a6-b2aa085ee4b1" providerId="ADAL" clId="{3C0D32F3-9419-4861-9DF3-085F5896F6AF}" dt="2019-07-23T12:13:30.111" v="7585" actId="1076"/>
          <ac:spMkLst>
            <pc:docMk/>
            <pc:sldMk cId="368599117" sldId="301"/>
            <ac:spMk id="12" creationId="{586CC8DE-163C-4558-B073-899BB0C4E3AD}"/>
          </ac:spMkLst>
        </pc:spChg>
        <pc:picChg chg="add del mod">
          <ac:chgData name="James Franklin" userId="cf915d05-507f-491f-b4a6-b2aa085ee4b1" providerId="ADAL" clId="{3C0D32F3-9419-4861-9DF3-085F5896F6AF}" dt="2019-07-23T08:32:22.081" v="2948"/>
          <ac:picMkLst>
            <pc:docMk/>
            <pc:sldMk cId="368599117" sldId="301"/>
            <ac:picMk id="4" creationId="{F20350DF-56F6-4607-9F29-90975CAB2382}"/>
          </ac:picMkLst>
        </pc:picChg>
        <pc:picChg chg="add del">
          <ac:chgData name="James Franklin" userId="cf915d05-507f-491f-b4a6-b2aa085ee4b1" providerId="ADAL" clId="{3C0D32F3-9419-4861-9DF3-085F5896F6AF}" dt="2019-07-23T08:32:22.081" v="2948"/>
          <ac:picMkLst>
            <pc:docMk/>
            <pc:sldMk cId="368599117" sldId="301"/>
            <ac:picMk id="5" creationId="{4141BE15-8F68-4184-9479-3C52EE87E330}"/>
          </ac:picMkLst>
        </pc:picChg>
        <pc:picChg chg="add del">
          <ac:chgData name="James Franklin" userId="cf915d05-507f-491f-b4a6-b2aa085ee4b1" providerId="ADAL" clId="{3C0D32F3-9419-4861-9DF3-085F5896F6AF}" dt="2019-07-23T08:32:22.081" v="2948"/>
          <ac:picMkLst>
            <pc:docMk/>
            <pc:sldMk cId="368599117" sldId="301"/>
            <ac:picMk id="6" creationId="{5BA0D993-1CBD-4649-BCA0-205C074F777E}"/>
          </ac:picMkLst>
        </pc:picChg>
        <pc:picChg chg="add del">
          <ac:chgData name="James Franklin" userId="cf915d05-507f-491f-b4a6-b2aa085ee4b1" providerId="ADAL" clId="{3C0D32F3-9419-4861-9DF3-085F5896F6AF}" dt="2019-07-23T08:32:22.081" v="2948"/>
          <ac:picMkLst>
            <pc:docMk/>
            <pc:sldMk cId="368599117" sldId="301"/>
            <ac:picMk id="7" creationId="{C6FCC66E-7A99-4F9C-B207-59F6802CACBE}"/>
          </ac:picMkLst>
        </pc:picChg>
        <pc:picChg chg="add del">
          <ac:chgData name="James Franklin" userId="cf915d05-507f-491f-b4a6-b2aa085ee4b1" providerId="ADAL" clId="{3C0D32F3-9419-4861-9DF3-085F5896F6AF}" dt="2019-07-23T08:32:22.081" v="2948"/>
          <ac:picMkLst>
            <pc:docMk/>
            <pc:sldMk cId="368599117" sldId="301"/>
            <ac:picMk id="8" creationId="{348E1AAE-D44D-4E5F-8BA4-09AA2C5BADCC}"/>
          </ac:picMkLst>
        </pc:picChg>
        <pc:picChg chg="add del">
          <ac:chgData name="James Franklin" userId="cf915d05-507f-491f-b4a6-b2aa085ee4b1" providerId="ADAL" clId="{3C0D32F3-9419-4861-9DF3-085F5896F6AF}" dt="2019-07-23T08:32:22.081" v="2948"/>
          <ac:picMkLst>
            <pc:docMk/>
            <pc:sldMk cId="368599117" sldId="301"/>
            <ac:picMk id="9" creationId="{EFB3D97C-1CA9-419B-9A3F-D2179CE9D99C}"/>
          </ac:picMkLst>
        </pc:picChg>
        <pc:picChg chg="add del">
          <ac:chgData name="James Franklin" userId="cf915d05-507f-491f-b4a6-b2aa085ee4b1" providerId="ADAL" clId="{3C0D32F3-9419-4861-9DF3-085F5896F6AF}" dt="2019-07-23T08:32:22.081" v="2948"/>
          <ac:picMkLst>
            <pc:docMk/>
            <pc:sldMk cId="368599117" sldId="301"/>
            <ac:picMk id="10" creationId="{C9B8542C-84AB-494A-88FF-0227815D0435}"/>
          </ac:picMkLst>
        </pc:picChg>
        <pc:picChg chg="add mod">
          <ac:chgData name="James Franklin" userId="cf915d05-507f-491f-b4a6-b2aa085ee4b1" providerId="ADAL" clId="{3C0D32F3-9419-4861-9DF3-085F5896F6AF}" dt="2019-07-23T08:34:49.766" v="2953" actId="1076"/>
          <ac:picMkLst>
            <pc:docMk/>
            <pc:sldMk cId="368599117" sldId="301"/>
            <ac:picMk id="11" creationId="{D19A82BA-3FD7-4C77-894E-D414F463B2E2}"/>
          </ac:picMkLst>
        </pc:picChg>
        <pc:picChg chg="add mod">
          <ac:chgData name="James Franklin" userId="cf915d05-507f-491f-b4a6-b2aa085ee4b1" providerId="ADAL" clId="{3C0D32F3-9419-4861-9DF3-085F5896F6AF}" dt="2019-07-23T08:35:43.627" v="2959" actId="167"/>
          <ac:picMkLst>
            <pc:docMk/>
            <pc:sldMk cId="368599117" sldId="301"/>
            <ac:picMk id="5122" creationId="{A1D37868-CF95-4B46-8534-E3C3EB923343}"/>
          </ac:picMkLst>
        </pc:picChg>
      </pc:sldChg>
      <pc:sldChg chg="addSp delSp modSp add ord addCm modCm">
        <pc:chgData name="James Franklin" userId="cf915d05-507f-491f-b4a6-b2aa085ee4b1" providerId="ADAL" clId="{3C0D32F3-9419-4861-9DF3-085F5896F6AF}" dt="2019-07-23T12:18:38.656" v="8129" actId="20577"/>
        <pc:sldMkLst>
          <pc:docMk/>
          <pc:sldMk cId="2357716925" sldId="302"/>
        </pc:sldMkLst>
        <pc:spChg chg="mod">
          <ac:chgData name="James Franklin" userId="cf915d05-507f-491f-b4a6-b2aa085ee4b1" providerId="ADAL" clId="{3C0D32F3-9419-4861-9DF3-085F5896F6AF}" dt="2019-07-22T12:25:19.684" v="2647" actId="20577"/>
          <ac:spMkLst>
            <pc:docMk/>
            <pc:sldMk cId="2357716925" sldId="302"/>
            <ac:spMk id="2" creationId="{FB1B1475-6A7A-43AA-A878-A2E69336C8D1}"/>
          </ac:spMkLst>
        </pc:spChg>
        <pc:spChg chg="mod">
          <ac:chgData name="James Franklin" userId="cf915d05-507f-491f-b4a6-b2aa085ee4b1" providerId="ADAL" clId="{3C0D32F3-9419-4861-9DF3-085F5896F6AF}" dt="2019-07-23T12:15:09.560" v="7837" actId="20577"/>
          <ac:spMkLst>
            <pc:docMk/>
            <pc:sldMk cId="2357716925" sldId="302"/>
            <ac:spMk id="3" creationId="{8FE7E0B0-7B1D-41D3-B25C-1811F92879A4}"/>
          </ac:spMkLst>
        </pc:spChg>
        <pc:spChg chg="add mod">
          <ac:chgData name="James Franklin" userId="cf915d05-507f-491f-b4a6-b2aa085ee4b1" providerId="ADAL" clId="{3C0D32F3-9419-4861-9DF3-085F5896F6AF}" dt="2019-07-23T12:18:38.656" v="8129" actId="20577"/>
          <ac:spMkLst>
            <pc:docMk/>
            <pc:sldMk cId="2357716925" sldId="302"/>
            <ac:spMk id="15" creationId="{CE5785C7-0B7F-44ED-ADB8-97C6AF76B36F}"/>
          </ac:spMkLst>
        </pc:spChg>
        <pc:picChg chg="add del mod">
          <ac:chgData name="James Franklin" userId="cf915d05-507f-491f-b4a6-b2aa085ee4b1" providerId="ADAL" clId="{3C0D32F3-9419-4861-9DF3-085F5896F6AF}" dt="2019-07-23T08:45:41.409" v="2975" actId="478"/>
          <ac:picMkLst>
            <pc:docMk/>
            <pc:sldMk cId="2357716925" sldId="302"/>
            <ac:picMk id="4" creationId="{7BDC10B5-82CE-48DD-B380-97C1E0E76FE1}"/>
          </ac:picMkLst>
        </pc:picChg>
        <pc:picChg chg="add del mod">
          <ac:chgData name="James Franklin" userId="cf915d05-507f-491f-b4a6-b2aa085ee4b1" providerId="ADAL" clId="{3C0D32F3-9419-4861-9DF3-085F5896F6AF}" dt="2019-07-23T08:45:46.548" v="2979" actId="478"/>
          <ac:picMkLst>
            <pc:docMk/>
            <pc:sldMk cId="2357716925" sldId="302"/>
            <ac:picMk id="5" creationId="{6250A633-B519-4D8A-B50C-CBEC0BB9F404}"/>
          </ac:picMkLst>
        </pc:picChg>
        <pc:picChg chg="add del mod">
          <ac:chgData name="James Franklin" userId="cf915d05-507f-491f-b4a6-b2aa085ee4b1" providerId="ADAL" clId="{3C0D32F3-9419-4861-9DF3-085F5896F6AF}" dt="2019-07-23T08:45:41.409" v="2975" actId="478"/>
          <ac:picMkLst>
            <pc:docMk/>
            <pc:sldMk cId="2357716925" sldId="302"/>
            <ac:picMk id="6" creationId="{FAAC2C60-BD44-4BFD-AAE2-D56D0DFC0FA6}"/>
          </ac:picMkLst>
        </pc:picChg>
        <pc:picChg chg="add del mod">
          <ac:chgData name="James Franklin" userId="cf915d05-507f-491f-b4a6-b2aa085ee4b1" providerId="ADAL" clId="{3C0D32F3-9419-4861-9DF3-085F5896F6AF}" dt="2019-07-23T08:45:41.409" v="2975" actId="478"/>
          <ac:picMkLst>
            <pc:docMk/>
            <pc:sldMk cId="2357716925" sldId="302"/>
            <ac:picMk id="7" creationId="{7A9F3912-6159-458C-91C7-8F9FB66F787A}"/>
          </ac:picMkLst>
        </pc:picChg>
        <pc:picChg chg="add del mod">
          <ac:chgData name="James Franklin" userId="cf915d05-507f-491f-b4a6-b2aa085ee4b1" providerId="ADAL" clId="{3C0D32F3-9419-4861-9DF3-085F5896F6AF}" dt="2019-07-23T08:45:41.409" v="2975" actId="478"/>
          <ac:picMkLst>
            <pc:docMk/>
            <pc:sldMk cId="2357716925" sldId="302"/>
            <ac:picMk id="8" creationId="{84211005-E5D7-468C-A390-55740A9D4110}"/>
          </ac:picMkLst>
        </pc:picChg>
        <pc:picChg chg="add mod">
          <ac:chgData name="James Franklin" userId="cf915d05-507f-491f-b4a6-b2aa085ee4b1" providerId="ADAL" clId="{3C0D32F3-9419-4861-9DF3-085F5896F6AF}" dt="2019-07-23T08:50:15.933" v="2982" actId="1076"/>
          <ac:picMkLst>
            <pc:docMk/>
            <pc:sldMk cId="2357716925" sldId="302"/>
            <ac:picMk id="9" creationId="{091304EE-EE7F-4339-93AC-9B41DA88545D}"/>
          </ac:picMkLst>
        </pc:picChg>
        <pc:picChg chg="add mod">
          <ac:chgData name="James Franklin" userId="cf915d05-507f-491f-b4a6-b2aa085ee4b1" providerId="ADAL" clId="{3C0D32F3-9419-4861-9DF3-085F5896F6AF}" dt="2019-07-23T08:51:31.550" v="3004" actId="1076"/>
          <ac:picMkLst>
            <pc:docMk/>
            <pc:sldMk cId="2357716925" sldId="302"/>
            <ac:picMk id="10" creationId="{88B751E0-7E92-4025-B645-844D617D4FAA}"/>
          </ac:picMkLst>
        </pc:picChg>
        <pc:picChg chg="add del mod">
          <ac:chgData name="James Franklin" userId="cf915d05-507f-491f-b4a6-b2aa085ee4b1" providerId="ADAL" clId="{3C0D32F3-9419-4861-9DF3-085F5896F6AF}" dt="2019-07-23T08:56:16.103" v="3040" actId="478"/>
          <ac:picMkLst>
            <pc:docMk/>
            <pc:sldMk cId="2357716925" sldId="302"/>
            <ac:picMk id="11" creationId="{C4F6A316-1F8A-42BB-A254-9E03F61ABB0F}"/>
          </ac:picMkLst>
        </pc:picChg>
        <pc:picChg chg="add mod modCrop">
          <ac:chgData name="James Franklin" userId="cf915d05-507f-491f-b4a6-b2aa085ee4b1" providerId="ADAL" clId="{3C0D32F3-9419-4861-9DF3-085F5896F6AF}" dt="2019-07-23T08:55:36.981" v="3037" actId="1076"/>
          <ac:picMkLst>
            <pc:docMk/>
            <pc:sldMk cId="2357716925" sldId="302"/>
            <ac:picMk id="12" creationId="{2D032405-32E5-4D3A-86B1-48E6F39075CC}"/>
          </ac:picMkLst>
        </pc:picChg>
        <pc:picChg chg="add mod">
          <ac:chgData name="James Franklin" userId="cf915d05-507f-491f-b4a6-b2aa085ee4b1" providerId="ADAL" clId="{3C0D32F3-9419-4861-9DF3-085F5896F6AF}" dt="2019-07-23T08:56:24.772" v="3042" actId="1076"/>
          <ac:picMkLst>
            <pc:docMk/>
            <pc:sldMk cId="2357716925" sldId="302"/>
            <ac:picMk id="13" creationId="{39D23764-12DC-48D5-9F65-C906868371B4}"/>
          </ac:picMkLst>
        </pc:picChg>
        <pc:picChg chg="add mod">
          <ac:chgData name="James Franklin" userId="cf915d05-507f-491f-b4a6-b2aa085ee4b1" providerId="ADAL" clId="{3C0D32F3-9419-4861-9DF3-085F5896F6AF}" dt="2019-07-23T08:58:36.924" v="3053" actId="1076"/>
          <ac:picMkLst>
            <pc:docMk/>
            <pc:sldMk cId="2357716925" sldId="302"/>
            <ac:picMk id="14" creationId="{651F1093-0264-42C6-A375-E3A86546D1A2}"/>
          </ac:picMkLst>
        </pc:picChg>
        <pc:picChg chg="add mod">
          <ac:chgData name="James Franklin" userId="cf915d05-507f-491f-b4a6-b2aa085ee4b1" providerId="ADAL" clId="{3C0D32F3-9419-4861-9DF3-085F5896F6AF}" dt="2019-07-23T08:51:06.944" v="3001" actId="167"/>
          <ac:picMkLst>
            <pc:docMk/>
            <pc:sldMk cId="2357716925" sldId="302"/>
            <ac:picMk id="4098" creationId="{52714142-9E49-44EC-ACEE-4DAB6918D3AD}"/>
          </ac:picMkLst>
        </pc:picChg>
        <pc:picChg chg="add del">
          <ac:chgData name="James Franklin" userId="cf915d05-507f-491f-b4a6-b2aa085ee4b1" providerId="ADAL" clId="{3C0D32F3-9419-4861-9DF3-085F5896F6AF}" dt="2019-07-23T08:45:44.958" v="2978" actId="478"/>
          <ac:picMkLst>
            <pc:docMk/>
            <pc:sldMk cId="2357716925" sldId="302"/>
            <ac:picMk id="4100" creationId="{B0164CAC-1936-489C-8D8D-3E6751B80CBD}"/>
          </ac:picMkLst>
        </pc:picChg>
        <pc:picChg chg="add del">
          <ac:chgData name="James Franklin" userId="cf915d05-507f-491f-b4a6-b2aa085ee4b1" providerId="ADAL" clId="{3C0D32F3-9419-4861-9DF3-085F5896F6AF}" dt="2019-07-23T08:45:43.998" v="2977" actId="478"/>
          <ac:picMkLst>
            <pc:docMk/>
            <pc:sldMk cId="2357716925" sldId="302"/>
            <ac:picMk id="4102" creationId="{7FC08754-A0DC-431B-8A15-008FC224871D}"/>
          </ac:picMkLst>
        </pc:picChg>
        <pc:picChg chg="add del">
          <ac:chgData name="James Franklin" userId="cf915d05-507f-491f-b4a6-b2aa085ee4b1" providerId="ADAL" clId="{3C0D32F3-9419-4861-9DF3-085F5896F6AF}" dt="2019-07-23T08:45:43.428" v="2976" actId="478"/>
          <ac:picMkLst>
            <pc:docMk/>
            <pc:sldMk cId="2357716925" sldId="302"/>
            <ac:picMk id="4104" creationId="{2A96A81E-0721-4C8F-95A4-65B3F5300B13}"/>
          </ac:picMkLst>
        </pc:picChg>
        <pc:picChg chg="add mod">
          <ac:chgData name="James Franklin" userId="cf915d05-507f-491f-b4a6-b2aa085ee4b1" providerId="ADAL" clId="{3C0D32F3-9419-4861-9DF3-085F5896F6AF}" dt="2019-07-23T08:51:06.944" v="3001" actId="167"/>
          <ac:picMkLst>
            <pc:docMk/>
            <pc:sldMk cId="2357716925" sldId="302"/>
            <ac:picMk id="4106" creationId="{766C52E5-9929-4035-A06F-299D5A37FD05}"/>
          </ac:picMkLst>
        </pc:picChg>
        <pc:picChg chg="add mod">
          <ac:chgData name="James Franklin" userId="cf915d05-507f-491f-b4a6-b2aa085ee4b1" providerId="ADAL" clId="{3C0D32F3-9419-4861-9DF3-085F5896F6AF}" dt="2019-07-23T08:52:56.320" v="3025" actId="166"/>
          <ac:picMkLst>
            <pc:docMk/>
            <pc:sldMk cId="2357716925" sldId="302"/>
            <ac:picMk id="4108" creationId="{D631792F-8218-43C5-9758-FFA755092386}"/>
          </ac:picMkLst>
        </pc:picChg>
        <pc:picChg chg="add del mod">
          <ac:chgData name="James Franklin" userId="cf915d05-507f-491f-b4a6-b2aa085ee4b1" providerId="ADAL" clId="{3C0D32F3-9419-4861-9DF3-085F5896F6AF}" dt="2019-07-23T08:55:51.250" v="3038" actId="478"/>
          <ac:picMkLst>
            <pc:docMk/>
            <pc:sldMk cId="2357716925" sldId="302"/>
            <ac:picMk id="4110" creationId="{34ECED07-B030-4280-B519-BC88E0A72D74}"/>
          </ac:picMkLst>
        </pc:picChg>
        <pc:picChg chg="add mod">
          <ac:chgData name="James Franklin" userId="cf915d05-507f-491f-b4a6-b2aa085ee4b1" providerId="ADAL" clId="{3C0D32F3-9419-4861-9DF3-085F5896F6AF}" dt="2019-07-23T08:56:42.413" v="3049" actId="1076"/>
          <ac:picMkLst>
            <pc:docMk/>
            <pc:sldMk cId="2357716925" sldId="302"/>
            <ac:picMk id="4112" creationId="{AE92957A-15C4-4207-A11E-16A4048C54EB}"/>
          </ac:picMkLst>
        </pc:picChg>
        <pc:picChg chg="add mod">
          <ac:chgData name="James Franklin" userId="cf915d05-507f-491f-b4a6-b2aa085ee4b1" providerId="ADAL" clId="{3C0D32F3-9419-4861-9DF3-085F5896F6AF}" dt="2019-07-23T08:59:04.492" v="3060" actId="732"/>
          <ac:picMkLst>
            <pc:docMk/>
            <pc:sldMk cId="2357716925" sldId="302"/>
            <ac:picMk id="4114" creationId="{EB01D0BA-50D3-4EAB-9D82-229D0282157E}"/>
          </ac:picMkLst>
        </pc:picChg>
      </pc:sldChg>
      <pc:sldChg chg="modSp add">
        <pc:chgData name="James Franklin" userId="cf915d05-507f-491f-b4a6-b2aa085ee4b1" providerId="ADAL" clId="{3C0D32F3-9419-4861-9DF3-085F5896F6AF}" dt="2019-07-23T12:32:02.899" v="9533" actId="20577"/>
        <pc:sldMkLst>
          <pc:docMk/>
          <pc:sldMk cId="4094795251" sldId="303"/>
        </pc:sldMkLst>
        <pc:spChg chg="mod">
          <ac:chgData name="James Franklin" userId="cf915d05-507f-491f-b4a6-b2aa085ee4b1" providerId="ADAL" clId="{3C0D32F3-9419-4861-9DF3-085F5896F6AF}" dt="2019-07-22T12:27:09.276" v="2671" actId="20577"/>
          <ac:spMkLst>
            <pc:docMk/>
            <pc:sldMk cId="4094795251" sldId="303"/>
            <ac:spMk id="2" creationId="{FB1B1475-6A7A-43AA-A878-A2E69336C8D1}"/>
          </ac:spMkLst>
        </pc:spChg>
        <pc:spChg chg="mod">
          <ac:chgData name="James Franklin" userId="cf915d05-507f-491f-b4a6-b2aa085ee4b1" providerId="ADAL" clId="{3C0D32F3-9419-4861-9DF3-085F5896F6AF}" dt="2019-07-23T12:32:02.899" v="9533" actId="20577"/>
          <ac:spMkLst>
            <pc:docMk/>
            <pc:sldMk cId="4094795251" sldId="303"/>
            <ac:spMk id="3" creationId="{8FE7E0B0-7B1D-41D3-B25C-1811F92879A4}"/>
          </ac:spMkLst>
        </pc:spChg>
      </pc:sldChg>
      <pc:sldChg chg="addSp delSp modSp add ord">
        <pc:chgData name="James Franklin" userId="cf915d05-507f-491f-b4a6-b2aa085ee4b1" providerId="ADAL" clId="{3C0D32F3-9419-4861-9DF3-085F5896F6AF}" dt="2019-07-23T14:26:53.243" v="11183" actId="207"/>
        <pc:sldMkLst>
          <pc:docMk/>
          <pc:sldMk cId="3881361505" sldId="304"/>
        </pc:sldMkLst>
        <pc:spChg chg="mod">
          <ac:chgData name="James Franklin" userId="cf915d05-507f-491f-b4a6-b2aa085ee4b1" providerId="ADAL" clId="{3C0D32F3-9419-4861-9DF3-085F5896F6AF}" dt="2019-07-23T14:23:21.326" v="10747" actId="20577"/>
          <ac:spMkLst>
            <pc:docMk/>
            <pc:sldMk cId="3881361505" sldId="304"/>
            <ac:spMk id="2" creationId="{FB1B1475-6A7A-43AA-A878-A2E69336C8D1}"/>
          </ac:spMkLst>
        </pc:spChg>
        <pc:spChg chg="del">
          <ac:chgData name="James Franklin" userId="cf915d05-507f-491f-b4a6-b2aa085ee4b1" providerId="ADAL" clId="{3C0D32F3-9419-4861-9DF3-085F5896F6AF}" dt="2019-07-23T14:23:24.871" v="10748"/>
          <ac:spMkLst>
            <pc:docMk/>
            <pc:sldMk cId="3881361505" sldId="304"/>
            <ac:spMk id="3" creationId="{8FE7E0B0-7B1D-41D3-B25C-1811F92879A4}"/>
          </ac:spMkLst>
        </pc:spChg>
        <pc:spChg chg="add mod">
          <ac:chgData name="James Franklin" userId="cf915d05-507f-491f-b4a6-b2aa085ee4b1" providerId="ADAL" clId="{3C0D32F3-9419-4861-9DF3-085F5896F6AF}" dt="2019-07-23T14:26:53.243" v="11183" actId="207"/>
          <ac:spMkLst>
            <pc:docMk/>
            <pc:sldMk cId="3881361505" sldId="304"/>
            <ac:spMk id="4" creationId="{BC775C43-2A7B-4B75-A446-800715B66BBF}"/>
          </ac:spMkLst>
        </pc:spChg>
      </pc:sldChg>
      <pc:sldChg chg="modSp add ord">
        <pc:chgData name="James Franklin" userId="cf915d05-507f-491f-b4a6-b2aa085ee4b1" providerId="ADAL" clId="{3C0D32F3-9419-4861-9DF3-085F5896F6AF}" dt="2019-07-23T11:14:42.141" v="6596" actId="20577"/>
        <pc:sldMkLst>
          <pc:docMk/>
          <pc:sldMk cId="3670819032" sldId="305"/>
        </pc:sldMkLst>
        <pc:spChg chg="mod">
          <ac:chgData name="James Franklin" userId="cf915d05-507f-491f-b4a6-b2aa085ee4b1" providerId="ADAL" clId="{3C0D32F3-9419-4861-9DF3-085F5896F6AF}" dt="2019-07-22T11:44:17.774" v="2027" actId="20577"/>
          <ac:spMkLst>
            <pc:docMk/>
            <pc:sldMk cId="3670819032" sldId="305"/>
            <ac:spMk id="2" creationId="{FF891A63-90FB-4162-83AC-700D1C5F7787}"/>
          </ac:spMkLst>
        </pc:spChg>
        <pc:spChg chg="mod">
          <ac:chgData name="James Franklin" userId="cf915d05-507f-491f-b4a6-b2aa085ee4b1" providerId="ADAL" clId="{3C0D32F3-9419-4861-9DF3-085F5896F6AF}" dt="2019-07-23T11:14:42.141" v="6596" actId="20577"/>
          <ac:spMkLst>
            <pc:docMk/>
            <pc:sldMk cId="3670819032" sldId="305"/>
            <ac:spMk id="3" creationId="{38E52931-A830-4DA9-88DD-16E73350C6D3}"/>
          </ac:spMkLst>
        </pc:spChg>
      </pc:sldChg>
      <pc:sldChg chg="addSp modSp add">
        <pc:chgData name="James Franklin" userId="cf915d05-507f-491f-b4a6-b2aa085ee4b1" providerId="ADAL" clId="{3C0D32F3-9419-4861-9DF3-085F5896F6AF}" dt="2019-07-23T10:35:03.825" v="5271" actId="20577"/>
        <pc:sldMkLst>
          <pc:docMk/>
          <pc:sldMk cId="1813969171" sldId="306"/>
        </pc:sldMkLst>
        <pc:spChg chg="mod">
          <ac:chgData name="James Franklin" userId="cf915d05-507f-491f-b4a6-b2aa085ee4b1" providerId="ADAL" clId="{3C0D32F3-9419-4861-9DF3-085F5896F6AF}" dt="2019-07-22T11:49:20.726" v="2246" actId="20577"/>
          <ac:spMkLst>
            <pc:docMk/>
            <pc:sldMk cId="1813969171" sldId="306"/>
            <ac:spMk id="2" creationId="{47D6E20E-026F-4A2D-8F0B-505A1D5EA621}"/>
          </ac:spMkLst>
        </pc:spChg>
        <pc:spChg chg="mod">
          <ac:chgData name="James Franklin" userId="cf915d05-507f-491f-b4a6-b2aa085ee4b1" providerId="ADAL" clId="{3C0D32F3-9419-4861-9DF3-085F5896F6AF}" dt="2019-07-23T10:35:03.825" v="5271" actId="20577"/>
          <ac:spMkLst>
            <pc:docMk/>
            <pc:sldMk cId="1813969171" sldId="306"/>
            <ac:spMk id="3" creationId="{56F47998-A1B1-49AF-82F8-6FF4D1BD6348}"/>
          </ac:spMkLst>
        </pc:spChg>
        <pc:picChg chg="add mod">
          <ac:chgData name="James Franklin" userId="cf915d05-507f-491f-b4a6-b2aa085ee4b1" providerId="ADAL" clId="{3C0D32F3-9419-4861-9DF3-085F5896F6AF}" dt="2019-07-23T08:21:34.383" v="2879" actId="1076"/>
          <ac:picMkLst>
            <pc:docMk/>
            <pc:sldMk cId="1813969171" sldId="306"/>
            <ac:picMk id="4" creationId="{722A666A-86E8-41B9-A1AC-673170473C4E}"/>
          </ac:picMkLst>
        </pc:picChg>
        <pc:picChg chg="add mod">
          <ac:chgData name="James Franklin" userId="cf915d05-507f-491f-b4a6-b2aa085ee4b1" providerId="ADAL" clId="{3C0D32F3-9419-4861-9DF3-085F5896F6AF}" dt="2019-07-23T08:22:20.769" v="2891" actId="167"/>
          <ac:picMkLst>
            <pc:docMk/>
            <pc:sldMk cId="1813969171" sldId="306"/>
            <ac:picMk id="2050" creationId="{49FD672A-0089-45CE-8C0D-9DEF6EFA7AFD}"/>
          </ac:picMkLst>
        </pc:picChg>
      </pc:sldChg>
      <pc:sldChg chg="addSp modSp add">
        <pc:chgData name="James Franklin" userId="cf915d05-507f-491f-b4a6-b2aa085ee4b1" providerId="ADAL" clId="{3C0D32F3-9419-4861-9DF3-085F5896F6AF}" dt="2019-07-24T09:22:21.589" v="11186" actId="947"/>
        <pc:sldMkLst>
          <pc:docMk/>
          <pc:sldMk cId="2549978160" sldId="307"/>
        </pc:sldMkLst>
        <pc:spChg chg="mod">
          <ac:chgData name="James Franklin" userId="cf915d05-507f-491f-b4a6-b2aa085ee4b1" providerId="ADAL" clId="{3C0D32F3-9419-4861-9DF3-085F5896F6AF}" dt="2019-07-22T11:49:25.830" v="2251" actId="20577"/>
          <ac:spMkLst>
            <pc:docMk/>
            <pc:sldMk cId="2549978160" sldId="307"/>
            <ac:spMk id="2" creationId="{D4EB7324-7156-419E-96CE-B21245CE05AD}"/>
          </ac:spMkLst>
        </pc:spChg>
        <pc:spChg chg="mod">
          <ac:chgData name="James Franklin" userId="cf915d05-507f-491f-b4a6-b2aa085ee4b1" providerId="ADAL" clId="{3C0D32F3-9419-4861-9DF3-085F5896F6AF}" dt="2019-07-23T10:48:05.377" v="5626" actId="20577"/>
          <ac:spMkLst>
            <pc:docMk/>
            <pc:sldMk cId="2549978160" sldId="307"/>
            <ac:spMk id="3" creationId="{7AA8D1C7-B147-4700-9210-97576E50D7C0}"/>
          </ac:spMkLst>
        </pc:spChg>
        <pc:spChg chg="add mod">
          <ac:chgData name="James Franklin" userId="cf915d05-507f-491f-b4a6-b2aa085ee4b1" providerId="ADAL" clId="{3C0D32F3-9419-4861-9DF3-085F5896F6AF}" dt="2019-07-24T09:22:21.589" v="11186" actId="947"/>
          <ac:spMkLst>
            <pc:docMk/>
            <pc:sldMk cId="2549978160" sldId="307"/>
            <ac:spMk id="5" creationId="{B812C1D5-2268-4EF4-8B86-887D173E0751}"/>
          </ac:spMkLst>
        </pc:spChg>
        <pc:picChg chg="add mod">
          <ac:chgData name="James Franklin" userId="cf915d05-507f-491f-b4a6-b2aa085ee4b1" providerId="ADAL" clId="{3C0D32F3-9419-4861-9DF3-085F5896F6AF}" dt="2019-07-22T11:56:10.221" v="2274" actId="1076"/>
          <ac:picMkLst>
            <pc:docMk/>
            <pc:sldMk cId="2549978160" sldId="307"/>
            <ac:picMk id="4" creationId="{D37CE350-589E-4791-9427-9E45DE4AABC4}"/>
          </ac:picMkLst>
        </pc:picChg>
        <pc:picChg chg="add mod">
          <ac:chgData name="James Franklin" userId="cf915d05-507f-491f-b4a6-b2aa085ee4b1" providerId="ADAL" clId="{3C0D32F3-9419-4861-9DF3-085F5896F6AF}" dt="2019-07-22T11:56:19.691" v="2277" actId="167"/>
          <ac:picMkLst>
            <pc:docMk/>
            <pc:sldMk cId="2549978160" sldId="307"/>
            <ac:picMk id="4098" creationId="{CB1B0E5D-D7D9-45F9-B4F1-B3104D82F4E1}"/>
          </ac:picMkLst>
        </pc:picChg>
      </pc:sldChg>
      <pc:sldChg chg="addSp modSp add setBg">
        <pc:chgData name="James Franklin" userId="cf915d05-507f-491f-b4a6-b2aa085ee4b1" providerId="ADAL" clId="{3C0D32F3-9419-4861-9DF3-085F5896F6AF}" dt="2019-07-23T11:04:34.222" v="5773" actId="20577"/>
        <pc:sldMkLst>
          <pc:docMk/>
          <pc:sldMk cId="969604773" sldId="308"/>
        </pc:sldMkLst>
        <pc:spChg chg="mod">
          <ac:chgData name="James Franklin" userId="cf915d05-507f-491f-b4a6-b2aa085ee4b1" providerId="ADAL" clId="{3C0D32F3-9419-4861-9DF3-085F5896F6AF}" dt="2019-07-22T11:49:38.406" v="2261" actId="20577"/>
          <ac:spMkLst>
            <pc:docMk/>
            <pc:sldMk cId="969604773" sldId="308"/>
            <ac:spMk id="2" creationId="{13ADD644-5214-43A4-964C-0A2224AA1144}"/>
          </ac:spMkLst>
        </pc:spChg>
        <pc:spChg chg="mod">
          <ac:chgData name="James Franklin" userId="cf915d05-507f-491f-b4a6-b2aa085ee4b1" providerId="ADAL" clId="{3C0D32F3-9419-4861-9DF3-085F5896F6AF}" dt="2019-07-23T11:04:34.222" v="5773" actId="20577"/>
          <ac:spMkLst>
            <pc:docMk/>
            <pc:sldMk cId="969604773" sldId="308"/>
            <ac:spMk id="3" creationId="{45F5DB29-69BF-4E19-A216-B43DE8AA5B9E}"/>
          </ac:spMkLst>
        </pc:spChg>
        <pc:picChg chg="add mod">
          <ac:chgData name="James Franklin" userId="cf915d05-507f-491f-b4a6-b2aa085ee4b1" providerId="ADAL" clId="{3C0D32F3-9419-4861-9DF3-085F5896F6AF}" dt="2019-07-23T11:03:48.255" v="5664" actId="167"/>
          <ac:picMkLst>
            <pc:docMk/>
            <pc:sldMk cId="969604773" sldId="308"/>
            <ac:picMk id="4" creationId="{64CE5F0B-BEA2-4E16-910B-35922A1A980B}"/>
          </ac:picMkLst>
        </pc:picChg>
      </pc:sldChg>
      <pc:sldChg chg="addSp delSp modSp add">
        <pc:chgData name="James Franklin" userId="cf915d05-507f-491f-b4a6-b2aa085ee4b1" providerId="ADAL" clId="{3C0D32F3-9419-4861-9DF3-085F5896F6AF}" dt="2019-07-24T13:32:03.122" v="11227" actId="20577"/>
        <pc:sldMkLst>
          <pc:docMk/>
          <pc:sldMk cId="2742811897" sldId="309"/>
        </pc:sldMkLst>
        <pc:spChg chg="mod">
          <ac:chgData name="James Franklin" userId="cf915d05-507f-491f-b4a6-b2aa085ee4b1" providerId="ADAL" clId="{3C0D32F3-9419-4861-9DF3-085F5896F6AF}" dt="2019-07-22T12:16:48.660" v="2336" actId="20577"/>
          <ac:spMkLst>
            <pc:docMk/>
            <pc:sldMk cId="2742811897" sldId="309"/>
            <ac:spMk id="2" creationId="{3E9ABDAE-5020-4B49-86E9-2E2047776584}"/>
          </ac:spMkLst>
        </pc:spChg>
        <pc:spChg chg="mod">
          <ac:chgData name="James Franklin" userId="cf915d05-507f-491f-b4a6-b2aa085ee4b1" providerId="ADAL" clId="{3C0D32F3-9419-4861-9DF3-085F5896F6AF}" dt="2019-07-23T11:10:15.556" v="6213" actId="20577"/>
          <ac:spMkLst>
            <pc:docMk/>
            <pc:sldMk cId="2742811897" sldId="309"/>
            <ac:spMk id="3" creationId="{02780F9D-F8BA-430E-809E-1C84C70CD1DC}"/>
          </ac:spMkLst>
        </pc:spChg>
        <pc:spChg chg="add mod">
          <ac:chgData name="James Franklin" userId="cf915d05-507f-491f-b4a6-b2aa085ee4b1" providerId="ADAL" clId="{3C0D32F3-9419-4861-9DF3-085F5896F6AF}" dt="2019-07-24T13:32:03.122" v="11227" actId="20577"/>
          <ac:spMkLst>
            <pc:docMk/>
            <pc:sldMk cId="2742811897" sldId="309"/>
            <ac:spMk id="4" creationId="{17542807-D5A3-47EC-B426-5D0B298B3681}"/>
          </ac:spMkLst>
        </pc:spChg>
        <pc:grpChg chg="add mod">
          <ac:chgData name="James Franklin" userId="cf915d05-507f-491f-b4a6-b2aa085ee4b1" providerId="ADAL" clId="{3C0D32F3-9419-4861-9DF3-085F5896F6AF}" dt="2019-07-23T11:06:59.148" v="5789" actId="1076"/>
          <ac:grpSpMkLst>
            <pc:docMk/>
            <pc:sldMk cId="2742811897" sldId="309"/>
            <ac:grpSpMk id="8" creationId="{C31310CD-73E2-4C25-98D7-25CBC21DFA01}"/>
          </ac:grpSpMkLst>
        </pc:grpChg>
        <pc:picChg chg="add del mod">
          <ac:chgData name="James Franklin" userId="cf915d05-507f-491f-b4a6-b2aa085ee4b1" providerId="ADAL" clId="{3C0D32F3-9419-4861-9DF3-085F5896F6AF}" dt="2019-07-23T11:05:56.796" v="5775" actId="478"/>
          <ac:picMkLst>
            <pc:docMk/>
            <pc:sldMk cId="2742811897" sldId="309"/>
            <ac:picMk id="5" creationId="{5E8063D7-7F4C-441B-9502-90CCBDA6A3B7}"/>
          </ac:picMkLst>
        </pc:picChg>
        <pc:picChg chg="add mod">
          <ac:chgData name="James Franklin" userId="cf915d05-507f-491f-b4a6-b2aa085ee4b1" providerId="ADAL" clId="{3C0D32F3-9419-4861-9DF3-085F5896F6AF}" dt="2019-07-23T08:24:58.423" v="2905" actId="1076"/>
          <ac:picMkLst>
            <pc:docMk/>
            <pc:sldMk cId="2742811897" sldId="309"/>
            <ac:picMk id="6" creationId="{FF3B4A50-E737-4DB7-9950-EEDFBFE5FE03}"/>
          </ac:picMkLst>
        </pc:picChg>
        <pc:picChg chg="add mod">
          <ac:chgData name="James Franklin" userId="cf915d05-507f-491f-b4a6-b2aa085ee4b1" providerId="ADAL" clId="{3C0D32F3-9419-4861-9DF3-085F5896F6AF}" dt="2019-07-23T11:06:08.899" v="5778" actId="1076"/>
          <ac:picMkLst>
            <pc:docMk/>
            <pc:sldMk cId="2742811897" sldId="309"/>
            <ac:picMk id="7" creationId="{FA15F0B4-5ADB-4AC9-9959-3D54D6388E91}"/>
          </ac:picMkLst>
        </pc:picChg>
        <pc:picChg chg="add del mod">
          <ac:chgData name="James Franklin" userId="cf915d05-507f-491f-b4a6-b2aa085ee4b1" providerId="ADAL" clId="{3C0D32F3-9419-4861-9DF3-085F5896F6AF}" dt="2019-07-23T11:05:53.535" v="5774" actId="478"/>
          <ac:picMkLst>
            <pc:docMk/>
            <pc:sldMk cId="2742811897" sldId="309"/>
            <ac:picMk id="3074" creationId="{C6EE156E-E556-4D11-A9C9-B3E10E236EA7}"/>
          </ac:picMkLst>
        </pc:picChg>
        <pc:picChg chg="add mod">
          <ac:chgData name="James Franklin" userId="cf915d05-507f-491f-b4a6-b2aa085ee4b1" providerId="ADAL" clId="{3C0D32F3-9419-4861-9DF3-085F5896F6AF}" dt="2019-07-23T11:06:47.789" v="5786" actId="164"/>
          <ac:picMkLst>
            <pc:docMk/>
            <pc:sldMk cId="2742811897" sldId="309"/>
            <ac:picMk id="3076" creationId="{99C7650C-542E-461A-BD62-D7806B9F8780}"/>
          </ac:picMkLst>
        </pc:picChg>
        <pc:picChg chg="add mod">
          <ac:chgData name="James Franklin" userId="cf915d05-507f-491f-b4a6-b2aa085ee4b1" providerId="ADAL" clId="{3C0D32F3-9419-4861-9DF3-085F5896F6AF}" dt="2019-07-23T11:06:47.789" v="5786" actId="164"/>
          <ac:picMkLst>
            <pc:docMk/>
            <pc:sldMk cId="2742811897" sldId="309"/>
            <ac:picMk id="3078" creationId="{DA469198-9B5C-4FF3-B754-130DD7A8A69D}"/>
          </ac:picMkLst>
        </pc:picChg>
      </pc:sldChg>
      <pc:sldChg chg="addSp delSp modSp add">
        <pc:chgData name="James Franklin" userId="cf915d05-507f-491f-b4a6-b2aa085ee4b1" providerId="ADAL" clId="{3C0D32F3-9419-4861-9DF3-085F5896F6AF}" dt="2019-07-23T14:16:41.166" v="10044" actId="688"/>
        <pc:sldMkLst>
          <pc:docMk/>
          <pc:sldMk cId="1273261227" sldId="310"/>
        </pc:sldMkLst>
        <pc:spChg chg="mod">
          <ac:chgData name="James Franklin" userId="cf915d05-507f-491f-b4a6-b2aa085ee4b1" providerId="ADAL" clId="{3C0D32F3-9419-4861-9DF3-085F5896F6AF}" dt="2019-07-22T12:27:54.380" v="2768" actId="20577"/>
          <ac:spMkLst>
            <pc:docMk/>
            <pc:sldMk cId="1273261227" sldId="310"/>
            <ac:spMk id="2" creationId="{FB1B1475-6A7A-43AA-A878-A2E69336C8D1}"/>
          </ac:spMkLst>
        </pc:spChg>
        <pc:spChg chg="mod">
          <ac:chgData name="James Franklin" userId="cf915d05-507f-491f-b4a6-b2aa085ee4b1" providerId="ADAL" clId="{3C0D32F3-9419-4861-9DF3-085F5896F6AF}" dt="2019-07-23T12:35:07.798" v="9906" actId="20577"/>
          <ac:spMkLst>
            <pc:docMk/>
            <pc:sldMk cId="1273261227" sldId="310"/>
            <ac:spMk id="3" creationId="{8FE7E0B0-7B1D-41D3-B25C-1811F92879A4}"/>
          </ac:spMkLst>
        </pc:spChg>
        <pc:spChg chg="add mod">
          <ac:chgData name="James Franklin" userId="cf915d05-507f-491f-b4a6-b2aa085ee4b1" providerId="ADAL" clId="{3C0D32F3-9419-4861-9DF3-085F5896F6AF}" dt="2019-07-23T14:16:41.166" v="10044" actId="688"/>
          <ac:spMkLst>
            <pc:docMk/>
            <pc:sldMk cId="1273261227" sldId="310"/>
            <ac:spMk id="8" creationId="{21D5A772-C709-4F38-8AD2-6F8FFB5E3951}"/>
          </ac:spMkLst>
        </pc:spChg>
        <pc:picChg chg="add mod">
          <ac:chgData name="James Franklin" userId="cf915d05-507f-491f-b4a6-b2aa085ee4b1" providerId="ADAL" clId="{3C0D32F3-9419-4861-9DF3-085F5896F6AF}" dt="2019-07-23T09:09:30.580" v="3066" actId="1076"/>
          <ac:picMkLst>
            <pc:docMk/>
            <pc:sldMk cId="1273261227" sldId="310"/>
            <ac:picMk id="4" creationId="{CFC070FC-3FD6-4A5B-B439-28A3E0D82E32}"/>
          </ac:picMkLst>
        </pc:picChg>
        <pc:picChg chg="add mod">
          <ac:chgData name="James Franklin" userId="cf915d05-507f-491f-b4a6-b2aa085ee4b1" providerId="ADAL" clId="{3C0D32F3-9419-4861-9DF3-085F5896F6AF}" dt="2019-07-23T12:40:47.580" v="9972" actId="1076"/>
          <ac:picMkLst>
            <pc:docMk/>
            <pc:sldMk cId="1273261227" sldId="310"/>
            <ac:picMk id="5" creationId="{5B8F31E0-F157-4039-B560-B906A96B0BFD}"/>
          </ac:picMkLst>
        </pc:picChg>
        <pc:picChg chg="add mod">
          <ac:chgData name="James Franklin" userId="cf915d05-507f-491f-b4a6-b2aa085ee4b1" providerId="ADAL" clId="{3C0D32F3-9419-4861-9DF3-085F5896F6AF}" dt="2019-07-23T12:41:06.749" v="9975" actId="1076"/>
          <ac:picMkLst>
            <pc:docMk/>
            <pc:sldMk cId="1273261227" sldId="310"/>
            <ac:picMk id="6" creationId="{537AD632-C0E8-441B-900A-F44BD8CC7BA7}"/>
          </ac:picMkLst>
        </pc:picChg>
        <pc:picChg chg="add mod">
          <ac:chgData name="James Franklin" userId="cf915d05-507f-491f-b4a6-b2aa085ee4b1" providerId="ADAL" clId="{3C0D32F3-9419-4861-9DF3-085F5896F6AF}" dt="2019-07-23T12:41:20.028" v="9979" actId="1076"/>
          <ac:picMkLst>
            <pc:docMk/>
            <pc:sldMk cId="1273261227" sldId="310"/>
            <ac:picMk id="7" creationId="{0D959857-3248-4906-A5F1-352AE3140C87}"/>
          </ac:picMkLst>
        </pc:picChg>
        <pc:picChg chg="add mod">
          <ac:chgData name="James Franklin" userId="cf915d05-507f-491f-b4a6-b2aa085ee4b1" providerId="ADAL" clId="{3C0D32F3-9419-4861-9DF3-085F5896F6AF}" dt="2019-07-23T09:09:20.692" v="3064" actId="1076"/>
          <ac:picMkLst>
            <pc:docMk/>
            <pc:sldMk cId="1273261227" sldId="310"/>
            <ac:picMk id="6146" creationId="{D7F999D7-ED79-49ED-A542-BE5AD2364B34}"/>
          </ac:picMkLst>
        </pc:picChg>
        <pc:picChg chg="add del mod">
          <ac:chgData name="James Franklin" userId="cf915d05-507f-491f-b4a6-b2aa085ee4b1" providerId="ADAL" clId="{3C0D32F3-9419-4861-9DF3-085F5896F6AF}" dt="2019-07-23T12:37:14.441" v="9909" actId="478"/>
          <ac:picMkLst>
            <pc:docMk/>
            <pc:sldMk cId="1273261227" sldId="310"/>
            <ac:picMk id="6148" creationId="{50F0D224-72E7-46CB-860E-47970835D2B2}"/>
          </ac:picMkLst>
        </pc:picChg>
        <pc:picChg chg="add mod">
          <ac:chgData name="James Franklin" userId="cf915d05-507f-491f-b4a6-b2aa085ee4b1" providerId="ADAL" clId="{3C0D32F3-9419-4861-9DF3-085F5896F6AF}" dt="2019-07-23T12:41:35.981" v="9984" actId="14100"/>
          <ac:picMkLst>
            <pc:docMk/>
            <pc:sldMk cId="1273261227" sldId="310"/>
            <ac:picMk id="6150" creationId="{00C79683-E5C9-4629-BE78-989D91F0508B}"/>
          </ac:picMkLst>
        </pc:picChg>
        <pc:picChg chg="add mod">
          <ac:chgData name="James Franklin" userId="cf915d05-507f-491f-b4a6-b2aa085ee4b1" providerId="ADAL" clId="{3C0D32F3-9419-4861-9DF3-085F5896F6AF}" dt="2019-07-23T12:42:29.040" v="10002" actId="166"/>
          <ac:picMkLst>
            <pc:docMk/>
            <pc:sldMk cId="1273261227" sldId="310"/>
            <ac:picMk id="6152" creationId="{0FAC0E5E-704A-4D7D-A30F-D0527A99AA64}"/>
          </ac:picMkLst>
        </pc:picChg>
        <pc:picChg chg="add mod">
          <ac:chgData name="James Franklin" userId="cf915d05-507f-491f-b4a6-b2aa085ee4b1" providerId="ADAL" clId="{3C0D32F3-9419-4861-9DF3-085F5896F6AF}" dt="2019-07-23T12:42:10.893" v="9995" actId="1076"/>
          <ac:picMkLst>
            <pc:docMk/>
            <pc:sldMk cId="1273261227" sldId="310"/>
            <ac:picMk id="6154" creationId="{D4992747-EDE5-4EE0-82F5-9767E79673B3}"/>
          </ac:picMkLst>
        </pc:picChg>
        <pc:picChg chg="add mod">
          <ac:chgData name="James Franklin" userId="cf915d05-507f-491f-b4a6-b2aa085ee4b1" providerId="ADAL" clId="{3C0D32F3-9419-4861-9DF3-085F5896F6AF}" dt="2019-07-23T12:42:46.293" v="10010" actId="1076"/>
          <ac:picMkLst>
            <pc:docMk/>
            <pc:sldMk cId="1273261227" sldId="310"/>
            <ac:picMk id="6156" creationId="{548EDD34-EF95-457E-8BE5-357A95A0DB57}"/>
          </ac:picMkLst>
        </pc:picChg>
      </pc:sldChg>
      <pc:sldChg chg="addSp modSp add ord">
        <pc:chgData name="James Franklin" userId="cf915d05-507f-491f-b4a6-b2aa085ee4b1" providerId="ADAL" clId="{3C0D32F3-9419-4861-9DF3-085F5896F6AF}" dt="2019-07-23T12:10:54.261" v="7216" actId="6549"/>
        <pc:sldMkLst>
          <pc:docMk/>
          <pc:sldMk cId="1204820256" sldId="311"/>
        </pc:sldMkLst>
        <pc:spChg chg="mod">
          <ac:chgData name="James Franklin" userId="cf915d05-507f-491f-b4a6-b2aa085ee4b1" providerId="ADAL" clId="{3C0D32F3-9419-4861-9DF3-085F5896F6AF}" dt="2019-07-23T10:30:47.671" v="4917" actId="20577"/>
          <ac:spMkLst>
            <pc:docMk/>
            <pc:sldMk cId="1204820256" sldId="311"/>
            <ac:spMk id="2" creationId="{8594A297-E108-43C1-AAE7-BC4C20630E24}"/>
          </ac:spMkLst>
        </pc:spChg>
        <pc:spChg chg="mod">
          <ac:chgData name="James Franklin" userId="cf915d05-507f-491f-b4a6-b2aa085ee4b1" providerId="ADAL" clId="{3C0D32F3-9419-4861-9DF3-085F5896F6AF}" dt="2019-07-23T12:10:54.261" v="7216" actId="6549"/>
          <ac:spMkLst>
            <pc:docMk/>
            <pc:sldMk cId="1204820256" sldId="311"/>
            <ac:spMk id="3" creationId="{E8C03EAB-789C-42A1-8FA0-30366AE654DF}"/>
          </ac:spMkLst>
        </pc:spChg>
        <pc:picChg chg="add mod">
          <ac:chgData name="James Franklin" userId="cf915d05-507f-491f-b4a6-b2aa085ee4b1" providerId="ADAL" clId="{3C0D32F3-9419-4861-9DF3-085F5896F6AF}" dt="2019-07-23T12:09:30.351" v="7172" actId="1076"/>
          <ac:picMkLst>
            <pc:docMk/>
            <pc:sldMk cId="1204820256" sldId="311"/>
            <ac:picMk id="4" creationId="{979082E4-4B1E-4F3A-9B20-63C7CD02FB92}"/>
          </ac:picMkLst>
        </pc:picChg>
        <pc:picChg chg="add mod">
          <ac:chgData name="James Franklin" userId="cf915d05-507f-491f-b4a6-b2aa085ee4b1" providerId="ADAL" clId="{3C0D32F3-9419-4861-9DF3-085F5896F6AF}" dt="2019-07-23T12:10:07.655" v="7179" actId="732"/>
          <ac:picMkLst>
            <pc:docMk/>
            <pc:sldMk cId="1204820256" sldId="311"/>
            <ac:picMk id="8194" creationId="{96D0AF6B-638A-4BBF-B1CB-69F22DA2C781}"/>
          </ac:picMkLst>
        </pc:picChg>
      </pc:sldChg>
      <pc:sldChg chg="addSp delSp modSp add">
        <pc:chgData name="James Franklin" userId="cf915d05-507f-491f-b4a6-b2aa085ee4b1" providerId="ADAL" clId="{3C0D32F3-9419-4861-9DF3-085F5896F6AF}" dt="2019-07-23T14:20:34.213" v="10594" actId="207"/>
        <pc:sldMkLst>
          <pc:docMk/>
          <pc:sldMk cId="3305153029" sldId="312"/>
        </pc:sldMkLst>
        <pc:spChg chg="del">
          <ac:chgData name="James Franklin" userId="cf915d05-507f-491f-b4a6-b2aa085ee4b1" providerId="ADAL" clId="{3C0D32F3-9419-4861-9DF3-085F5896F6AF}" dt="2019-07-23T14:16:53.878" v="10045"/>
          <ac:spMkLst>
            <pc:docMk/>
            <pc:sldMk cId="3305153029" sldId="312"/>
            <ac:spMk id="2" creationId="{E4E4114C-0C51-48CD-8421-985B220FC11D}"/>
          </ac:spMkLst>
        </pc:spChg>
        <pc:spChg chg="del">
          <ac:chgData name="James Franklin" userId="cf915d05-507f-491f-b4a6-b2aa085ee4b1" providerId="ADAL" clId="{3C0D32F3-9419-4861-9DF3-085F5896F6AF}" dt="2019-07-23T14:16:53.878" v="10045"/>
          <ac:spMkLst>
            <pc:docMk/>
            <pc:sldMk cId="3305153029" sldId="312"/>
            <ac:spMk id="3" creationId="{7EE6741C-BF7D-428F-876D-419F8DF962CB}"/>
          </ac:spMkLst>
        </pc:spChg>
        <pc:spChg chg="add mod">
          <ac:chgData name="James Franklin" userId="cf915d05-507f-491f-b4a6-b2aa085ee4b1" providerId="ADAL" clId="{3C0D32F3-9419-4861-9DF3-085F5896F6AF}" dt="2019-07-23T14:17:14.816" v="10069" actId="20577"/>
          <ac:spMkLst>
            <pc:docMk/>
            <pc:sldMk cId="3305153029" sldId="312"/>
            <ac:spMk id="4" creationId="{5B69F897-FF0C-4392-968B-96AD8594947D}"/>
          </ac:spMkLst>
        </pc:spChg>
        <pc:spChg chg="add mod">
          <ac:chgData name="James Franklin" userId="cf915d05-507f-491f-b4a6-b2aa085ee4b1" providerId="ADAL" clId="{3C0D32F3-9419-4861-9DF3-085F5896F6AF}" dt="2019-07-23T14:20:34.213" v="10594" actId="207"/>
          <ac:spMkLst>
            <pc:docMk/>
            <pc:sldMk cId="3305153029" sldId="312"/>
            <ac:spMk id="5" creationId="{EE9E67B4-E12C-4604-8742-EC8197B96569}"/>
          </ac:spMkLst>
        </pc:spChg>
      </pc:sldChg>
      <pc:sldMasterChg chg="delSldLayout modSldLayout">
        <pc:chgData name="James Franklin" userId="cf915d05-507f-491f-b4a6-b2aa085ee4b1" providerId="ADAL" clId="{3C0D32F3-9419-4861-9DF3-085F5896F6AF}" dt="2019-07-24T15:21:02.813" v="11300"/>
        <pc:sldMasterMkLst>
          <pc:docMk/>
          <pc:sldMasterMk cId="2369807912" sldId="2147483660"/>
        </pc:sldMasterMkLst>
        <pc:sldLayoutChg chg="modSp">
          <pc:chgData name="James Franklin" userId="cf915d05-507f-491f-b4a6-b2aa085ee4b1" providerId="ADAL" clId="{3C0D32F3-9419-4861-9DF3-085F5896F6AF}" dt="2019-07-24T15:20:41.172" v="11292" actId="20577"/>
          <pc:sldLayoutMkLst>
            <pc:docMk/>
            <pc:sldMasterMk cId="2369807912" sldId="2147483660"/>
            <pc:sldLayoutMk cId="3864385121" sldId="2147483664"/>
          </pc:sldLayoutMkLst>
          <pc:spChg chg="mod">
            <ac:chgData name="James Franklin" userId="cf915d05-507f-491f-b4a6-b2aa085ee4b1" providerId="ADAL" clId="{3C0D32F3-9419-4861-9DF3-085F5896F6AF}" dt="2019-07-24T15:20:41.172" v="11292" actId="20577"/>
            <ac:spMkLst>
              <pc:docMk/>
              <pc:sldMasterMk cId="2369807912" sldId="2147483660"/>
              <pc:sldLayoutMk cId="3864385121" sldId="2147483664"/>
              <ac:spMk id="12" creationId="{00000000-0000-0000-0000-000000000000}"/>
            </ac:spMkLst>
          </pc:spChg>
        </pc:sldLayoutChg>
        <pc:sldLayoutChg chg="modSp">
          <pc:chgData name="James Franklin" userId="cf915d05-507f-491f-b4a6-b2aa085ee4b1" providerId="ADAL" clId="{3C0D32F3-9419-4861-9DF3-085F5896F6AF}" dt="2019-07-24T15:20:57.607" v="11298"/>
          <pc:sldLayoutMkLst>
            <pc:docMk/>
            <pc:sldMasterMk cId="2369807912" sldId="2147483660"/>
            <pc:sldLayoutMk cId="1482273398" sldId="2147483665"/>
          </pc:sldLayoutMkLst>
          <pc:spChg chg="mod">
            <ac:chgData name="James Franklin" userId="cf915d05-507f-491f-b4a6-b2aa085ee4b1" providerId="ADAL" clId="{3C0D32F3-9419-4861-9DF3-085F5896F6AF}" dt="2019-07-24T15:20:57.607" v="11298"/>
            <ac:spMkLst>
              <pc:docMk/>
              <pc:sldMasterMk cId="2369807912" sldId="2147483660"/>
              <pc:sldLayoutMk cId="1482273398" sldId="2147483665"/>
              <ac:spMk id="10" creationId="{AF5D9C92-07E2-4A65-9AC7-46E32EEB92D5}"/>
            </ac:spMkLst>
          </pc:spChg>
        </pc:sldLayoutChg>
        <pc:sldLayoutChg chg="modSp">
          <pc:chgData name="James Franklin" userId="cf915d05-507f-491f-b4a6-b2aa085ee4b1" providerId="ADAL" clId="{3C0D32F3-9419-4861-9DF3-085F5896F6AF}" dt="2019-07-24T15:20:49.489" v="11295"/>
          <pc:sldLayoutMkLst>
            <pc:docMk/>
            <pc:sldMasterMk cId="2369807912" sldId="2147483660"/>
            <pc:sldLayoutMk cId="1663747016" sldId="2147483666"/>
          </pc:sldLayoutMkLst>
          <pc:spChg chg="mod">
            <ac:chgData name="James Franklin" userId="cf915d05-507f-491f-b4a6-b2aa085ee4b1" providerId="ADAL" clId="{3C0D32F3-9419-4861-9DF3-085F5896F6AF}" dt="2019-07-24T15:20:49.489" v="11295"/>
            <ac:spMkLst>
              <pc:docMk/>
              <pc:sldMasterMk cId="2369807912" sldId="2147483660"/>
              <pc:sldLayoutMk cId="1663747016" sldId="2147483666"/>
              <ac:spMk id="6" creationId="{AE0573B9-A581-4ABA-BB68-01EDBDC5128D}"/>
            </ac:spMkLst>
          </pc:spChg>
        </pc:sldLayoutChg>
        <pc:sldLayoutChg chg="modSp">
          <pc:chgData name="James Franklin" userId="cf915d05-507f-491f-b4a6-b2aa085ee4b1" providerId="ADAL" clId="{3C0D32F3-9419-4861-9DF3-085F5896F6AF}" dt="2019-07-24T15:20:59.861" v="11299"/>
          <pc:sldLayoutMkLst>
            <pc:docMk/>
            <pc:sldMasterMk cId="2369807912" sldId="2147483660"/>
            <pc:sldLayoutMk cId="1345255809" sldId="2147483667"/>
          </pc:sldLayoutMkLst>
          <pc:spChg chg="mod">
            <ac:chgData name="James Franklin" userId="cf915d05-507f-491f-b4a6-b2aa085ee4b1" providerId="ADAL" clId="{3C0D32F3-9419-4861-9DF3-085F5896F6AF}" dt="2019-07-24T15:20:59.861" v="11299"/>
            <ac:spMkLst>
              <pc:docMk/>
              <pc:sldMasterMk cId="2369807912" sldId="2147483660"/>
              <pc:sldLayoutMk cId="1345255809" sldId="2147483667"/>
              <ac:spMk id="7" creationId="{74BFF048-8721-4A71-8443-4BA73DF6A7CF}"/>
            </ac:spMkLst>
          </pc:spChg>
        </pc:sldLayoutChg>
        <pc:sldLayoutChg chg="modSp">
          <pc:chgData name="James Franklin" userId="cf915d05-507f-491f-b4a6-b2aa085ee4b1" providerId="ADAL" clId="{3C0D32F3-9419-4861-9DF3-085F5896F6AF}" dt="2019-07-24T15:21:02.813" v="11300"/>
          <pc:sldLayoutMkLst>
            <pc:docMk/>
            <pc:sldMasterMk cId="2369807912" sldId="2147483660"/>
            <pc:sldLayoutMk cId="3920882233" sldId="2147483668"/>
          </pc:sldLayoutMkLst>
          <pc:spChg chg="mod">
            <ac:chgData name="James Franklin" userId="cf915d05-507f-491f-b4a6-b2aa085ee4b1" providerId="ADAL" clId="{3C0D32F3-9419-4861-9DF3-085F5896F6AF}" dt="2019-07-24T15:21:02.813" v="11300"/>
            <ac:spMkLst>
              <pc:docMk/>
              <pc:sldMasterMk cId="2369807912" sldId="2147483660"/>
              <pc:sldLayoutMk cId="3920882233" sldId="2147483668"/>
              <ac:spMk id="7" creationId="{DAB91B58-D2B0-4930-87AF-DD090E9214E2}"/>
            </ac:spMkLst>
          </pc:spChg>
        </pc:sldLayoutChg>
        <pc:sldLayoutChg chg="addSp modSp">
          <pc:chgData name="James Franklin" userId="cf915d05-507f-491f-b4a6-b2aa085ee4b1" providerId="ADAL" clId="{3C0D32F3-9419-4861-9DF3-085F5896F6AF}" dt="2019-07-24T15:20:55.032" v="11297"/>
          <pc:sldLayoutMkLst>
            <pc:docMk/>
            <pc:sldMasterMk cId="2369807912" sldId="2147483660"/>
            <pc:sldLayoutMk cId="901673130" sldId="2147483671"/>
          </pc:sldLayoutMkLst>
          <pc:spChg chg="mod">
            <ac:chgData name="James Franklin" userId="cf915d05-507f-491f-b4a6-b2aa085ee4b1" providerId="ADAL" clId="{3C0D32F3-9419-4861-9DF3-085F5896F6AF}" dt="2019-07-24T15:20:55.032" v="11297"/>
            <ac:spMkLst>
              <pc:docMk/>
              <pc:sldMasterMk cId="2369807912" sldId="2147483660"/>
              <pc:sldLayoutMk cId="901673130" sldId="2147483671"/>
              <ac:spMk id="6" creationId="{AE0573B9-A581-4ABA-BB68-01EDBDC5128D}"/>
            </ac:spMkLst>
          </pc:spChg>
          <pc:picChg chg="add ord">
            <ac:chgData name="James Franklin" userId="cf915d05-507f-491f-b4a6-b2aa085ee4b1" providerId="ADAL" clId="{3C0D32F3-9419-4861-9DF3-085F5896F6AF}" dt="2019-07-22T11:32:09.700" v="882" actId="167"/>
            <ac:picMkLst>
              <pc:docMk/>
              <pc:sldMasterMk cId="2369807912" sldId="2147483660"/>
              <pc:sldLayoutMk cId="901673130" sldId="2147483671"/>
              <ac:picMk id="8" creationId="{D7002C7E-087C-4F55-A35C-D95117D5A776}"/>
            </ac:picMkLst>
          </pc:picChg>
        </pc:sldLayoutChg>
        <pc:sldLayoutChg chg="addSp modSp">
          <pc:chgData name="James Franklin" userId="cf915d05-507f-491f-b4a6-b2aa085ee4b1" providerId="ADAL" clId="{3C0D32F3-9419-4861-9DF3-085F5896F6AF}" dt="2019-07-24T15:20:52.513" v="11296"/>
          <pc:sldLayoutMkLst>
            <pc:docMk/>
            <pc:sldMasterMk cId="2369807912" sldId="2147483660"/>
            <pc:sldLayoutMk cId="4050790747" sldId="2147483672"/>
          </pc:sldLayoutMkLst>
          <pc:spChg chg="mod">
            <ac:chgData name="James Franklin" userId="cf915d05-507f-491f-b4a6-b2aa085ee4b1" providerId="ADAL" clId="{3C0D32F3-9419-4861-9DF3-085F5896F6AF}" dt="2019-07-24T15:20:52.513" v="11296"/>
            <ac:spMkLst>
              <pc:docMk/>
              <pc:sldMasterMk cId="2369807912" sldId="2147483660"/>
              <pc:sldLayoutMk cId="4050790747" sldId="2147483672"/>
              <ac:spMk id="12" creationId="{00000000-0000-0000-0000-000000000000}"/>
            </ac:spMkLst>
          </pc:spChg>
          <pc:picChg chg="add ord">
            <ac:chgData name="James Franklin" userId="cf915d05-507f-491f-b4a6-b2aa085ee4b1" providerId="ADAL" clId="{3C0D32F3-9419-4861-9DF3-085F5896F6AF}" dt="2019-07-22T11:32:13.676" v="883" actId="167"/>
            <ac:picMkLst>
              <pc:docMk/>
              <pc:sldMasterMk cId="2369807912" sldId="2147483660"/>
              <pc:sldLayoutMk cId="4050790747" sldId="2147483672"/>
              <ac:picMk id="9" creationId="{84720D7E-8A9E-4582-8A55-B31C9C786BDF}"/>
            </ac:picMkLst>
          </pc:picChg>
        </pc:sldLayoutChg>
      </pc:sldMasterChg>
    </pc:docChg>
  </pc:docChgLst>
  <pc:docChgLst>
    <pc:chgData name="Leonora Sheppard" userId="3688f6d8-1f97-408e-a4fe-cc859c551ddb" providerId="ADAL" clId="{7B309377-DF33-4FDC-9003-1BA0920541E9}"/>
    <pc:docChg chg="modSld">
      <pc:chgData name="Leonora Sheppard" userId="3688f6d8-1f97-408e-a4fe-cc859c551ddb" providerId="ADAL" clId="{7B309377-DF33-4FDC-9003-1BA0920541E9}" dt="2019-09-02T13:00:38.764" v="37" actId="20577"/>
      <pc:docMkLst>
        <pc:docMk/>
      </pc:docMkLst>
      <pc:sldChg chg="modSp">
        <pc:chgData name="Leonora Sheppard" userId="3688f6d8-1f97-408e-a4fe-cc859c551ddb" providerId="ADAL" clId="{7B309377-DF33-4FDC-9003-1BA0920541E9}" dt="2019-09-02T13:00:38.764" v="37" actId="20577"/>
        <pc:sldMkLst>
          <pc:docMk/>
          <pc:sldMk cId="2549978160" sldId="307"/>
        </pc:sldMkLst>
        <pc:spChg chg="mod">
          <ac:chgData name="Leonora Sheppard" userId="3688f6d8-1f97-408e-a4fe-cc859c551ddb" providerId="ADAL" clId="{7B309377-DF33-4FDC-9003-1BA0920541E9}" dt="2019-09-02T13:00:38.764" v="37" actId="20577"/>
          <ac:spMkLst>
            <pc:docMk/>
            <pc:sldMk cId="2549978160" sldId="307"/>
            <ac:spMk id="3" creationId="{7AA8D1C7-B147-4700-9210-97576E50D7C0}"/>
          </ac:spMkLst>
        </pc:spChg>
      </pc:sldChg>
    </pc:docChg>
  </pc:docChgLst>
  <pc:docChgLst>
    <pc:chgData name="Mike Bloys" userId="1248c4d8-7b2b-4b32-b8bd-163ae845f9bb" providerId="ADAL" clId="{A73EB5BA-9B2A-6E46-98CD-8D75F5A9335D}"/>
    <pc:docChg chg="undo redo custSel delSld modSld modMainMaster">
      <pc:chgData name="Mike Bloys" userId="1248c4d8-7b2b-4b32-b8bd-163ae845f9bb" providerId="ADAL" clId="{A73EB5BA-9B2A-6E46-98CD-8D75F5A9335D}" dt="2019-09-02T15:47:35.661" v="445" actId="14100"/>
      <pc:docMkLst>
        <pc:docMk/>
      </pc:docMkLst>
      <pc:sldChg chg="delSp modSp">
        <pc:chgData name="Mike Bloys" userId="1248c4d8-7b2b-4b32-b8bd-163ae845f9bb" providerId="ADAL" clId="{A73EB5BA-9B2A-6E46-98CD-8D75F5A9335D}" dt="2019-09-02T09:39:29.063" v="38" actId="478"/>
        <pc:sldMkLst>
          <pc:docMk/>
          <pc:sldMk cId="4088036100" sldId="259"/>
        </pc:sldMkLst>
        <pc:spChg chg="del">
          <ac:chgData name="Mike Bloys" userId="1248c4d8-7b2b-4b32-b8bd-163ae845f9bb" providerId="ADAL" clId="{A73EB5BA-9B2A-6E46-98CD-8D75F5A9335D}" dt="2019-09-02T09:39:29.063" v="38" actId="478"/>
          <ac:spMkLst>
            <pc:docMk/>
            <pc:sldMk cId="4088036100" sldId="259"/>
            <ac:spMk id="2" creationId="{C03652C3-9EAD-4374-BE3A-B4DA64963340}"/>
          </ac:spMkLst>
        </pc:spChg>
        <pc:spChg chg="del mod">
          <ac:chgData name="Mike Bloys" userId="1248c4d8-7b2b-4b32-b8bd-163ae845f9bb" providerId="ADAL" clId="{A73EB5BA-9B2A-6E46-98CD-8D75F5A9335D}" dt="2019-09-02T09:39:25.586" v="37" actId="478"/>
          <ac:spMkLst>
            <pc:docMk/>
            <pc:sldMk cId="4088036100" sldId="259"/>
            <ac:spMk id="3" creationId="{79296DC9-4CC3-4505-9A42-2EC8D66BF815}"/>
          </ac:spMkLst>
        </pc:spChg>
      </pc:sldChg>
      <pc:sldChg chg="addSp delSp modSp">
        <pc:chgData name="Mike Bloys" userId="1248c4d8-7b2b-4b32-b8bd-163ae845f9bb" providerId="ADAL" clId="{A73EB5BA-9B2A-6E46-98CD-8D75F5A9335D}" dt="2019-09-02T10:39:19.444" v="89" actId="167"/>
        <pc:sldMkLst>
          <pc:docMk/>
          <pc:sldMk cId="2321761915" sldId="292"/>
        </pc:sldMkLst>
        <pc:spChg chg="mod">
          <ac:chgData name="Mike Bloys" userId="1248c4d8-7b2b-4b32-b8bd-163ae845f9bb" providerId="ADAL" clId="{A73EB5BA-9B2A-6E46-98CD-8D75F5A9335D}" dt="2019-09-02T10:05:39.847" v="59" actId="20577"/>
          <ac:spMkLst>
            <pc:docMk/>
            <pc:sldMk cId="2321761915" sldId="292"/>
            <ac:spMk id="3" creationId="{8FE7E0B0-7B1D-41D3-B25C-1811F92879A4}"/>
          </ac:spMkLst>
        </pc:spChg>
        <pc:spChg chg="del">
          <ac:chgData name="Mike Bloys" userId="1248c4d8-7b2b-4b32-b8bd-163ae845f9bb" providerId="ADAL" clId="{A73EB5BA-9B2A-6E46-98CD-8D75F5A9335D}" dt="2019-09-02T09:39:56.513" v="39" actId="478"/>
          <ac:spMkLst>
            <pc:docMk/>
            <pc:sldMk cId="2321761915" sldId="292"/>
            <ac:spMk id="8" creationId="{458D4D9E-79E5-4759-98AF-9D058154AFE3}"/>
          </ac:spMkLst>
        </pc:spChg>
        <pc:spChg chg="add mod">
          <ac:chgData name="Mike Bloys" userId="1248c4d8-7b2b-4b32-b8bd-163ae845f9bb" providerId="ADAL" clId="{A73EB5BA-9B2A-6E46-98CD-8D75F5A9335D}" dt="2019-09-02T10:39:03.487" v="86" actId="167"/>
          <ac:spMkLst>
            <pc:docMk/>
            <pc:sldMk cId="2321761915" sldId="292"/>
            <ac:spMk id="11" creationId="{C51152CD-024F-7F43-A7D1-D2FE21FB3A60}"/>
          </ac:spMkLst>
        </pc:spChg>
        <pc:spChg chg="add mod">
          <ac:chgData name="Mike Bloys" userId="1248c4d8-7b2b-4b32-b8bd-163ae845f9bb" providerId="ADAL" clId="{A73EB5BA-9B2A-6E46-98CD-8D75F5A9335D}" dt="2019-09-02T10:39:19.444" v="89" actId="167"/>
          <ac:spMkLst>
            <pc:docMk/>
            <pc:sldMk cId="2321761915" sldId="292"/>
            <ac:spMk id="14" creationId="{C189D42D-8D80-A34C-91BF-86DB4E42BA29}"/>
          </ac:spMkLst>
        </pc:spChg>
        <pc:grpChg chg="add del mod">
          <ac:chgData name="Mike Bloys" userId="1248c4d8-7b2b-4b32-b8bd-163ae845f9bb" providerId="ADAL" clId="{A73EB5BA-9B2A-6E46-98CD-8D75F5A9335D}" dt="2019-09-02T10:04:14.918" v="43" actId="478"/>
          <ac:grpSpMkLst>
            <pc:docMk/>
            <pc:sldMk cId="2321761915" sldId="292"/>
            <ac:grpSpMk id="5" creationId="{7760CA64-EDEE-4C47-8982-F48120CDADA4}"/>
          </ac:grpSpMkLst>
        </pc:grpChg>
        <pc:picChg chg="add mod">
          <ac:chgData name="Mike Bloys" userId="1248c4d8-7b2b-4b32-b8bd-163ae845f9bb" providerId="ADAL" clId="{A73EB5BA-9B2A-6E46-98CD-8D75F5A9335D}" dt="2019-09-02T10:05:23.702" v="53" actId="1076"/>
          <ac:picMkLst>
            <pc:docMk/>
            <pc:sldMk cId="2321761915" sldId="292"/>
            <ac:picMk id="10" creationId="{85513A4E-C7CA-8240-BA83-3EB37C0A117C}"/>
          </ac:picMkLst>
        </pc:picChg>
        <pc:picChg chg="add del mod">
          <ac:chgData name="Mike Bloys" userId="1248c4d8-7b2b-4b32-b8bd-163ae845f9bb" providerId="ADAL" clId="{A73EB5BA-9B2A-6E46-98CD-8D75F5A9335D}" dt="2019-09-02T10:38:16.835" v="67" actId="478"/>
          <ac:picMkLst>
            <pc:docMk/>
            <pc:sldMk cId="2321761915" sldId="292"/>
            <ac:picMk id="12" creationId="{96D68BCD-A3B3-744A-99CE-DDDFFA2CCB72}"/>
          </ac:picMkLst>
        </pc:picChg>
        <pc:picChg chg="del">
          <ac:chgData name="Mike Bloys" userId="1248c4d8-7b2b-4b32-b8bd-163ae845f9bb" providerId="ADAL" clId="{A73EB5BA-9B2A-6E46-98CD-8D75F5A9335D}" dt="2019-09-02T10:04:03.556" v="42" actId="478"/>
          <ac:picMkLst>
            <pc:docMk/>
            <pc:sldMk cId="2321761915" sldId="292"/>
            <ac:picMk id="1026" creationId="{754B7F49-E24F-4DEA-A6BD-06100BF2511E}"/>
          </ac:picMkLst>
        </pc:picChg>
      </pc:sldChg>
      <pc:sldChg chg="addSp delSp modSp">
        <pc:chgData name="Mike Bloys" userId="1248c4d8-7b2b-4b32-b8bd-163ae845f9bb" providerId="ADAL" clId="{A73EB5BA-9B2A-6E46-98CD-8D75F5A9335D}" dt="2019-09-02T11:21:50.539" v="116" actId="478"/>
        <pc:sldMkLst>
          <pc:docMk/>
          <pc:sldMk cId="1062164438" sldId="296"/>
        </pc:sldMkLst>
        <pc:spChg chg="mod">
          <ac:chgData name="Mike Bloys" userId="1248c4d8-7b2b-4b32-b8bd-163ae845f9bb" providerId="ADAL" clId="{A73EB5BA-9B2A-6E46-98CD-8D75F5A9335D}" dt="2019-09-02T11:21:47.278" v="115" actId="20577"/>
          <ac:spMkLst>
            <pc:docMk/>
            <pc:sldMk cId="1062164438" sldId="296"/>
            <ac:spMk id="3" creationId="{8FE7E0B0-7B1D-41D3-B25C-1811F92879A4}"/>
          </ac:spMkLst>
        </pc:spChg>
        <pc:spChg chg="del mod">
          <ac:chgData name="Mike Bloys" userId="1248c4d8-7b2b-4b32-b8bd-163ae845f9bb" providerId="ADAL" clId="{A73EB5BA-9B2A-6E46-98CD-8D75F5A9335D}" dt="2019-09-02T11:21:08.913" v="107" actId="478"/>
          <ac:spMkLst>
            <pc:docMk/>
            <pc:sldMk cId="1062164438" sldId="296"/>
            <ac:spMk id="5" creationId="{E28382B6-B599-4ADA-A8FE-048E60DEAD5A}"/>
          </ac:spMkLst>
        </pc:spChg>
        <pc:spChg chg="add">
          <ac:chgData name="Mike Bloys" userId="1248c4d8-7b2b-4b32-b8bd-163ae845f9bb" providerId="ADAL" clId="{A73EB5BA-9B2A-6E46-98CD-8D75F5A9335D}" dt="2019-09-02T11:21:23.327" v="108"/>
          <ac:spMkLst>
            <pc:docMk/>
            <pc:sldMk cId="1062164438" sldId="296"/>
            <ac:spMk id="11" creationId="{6D31EB80-679C-8B43-9262-004E95008DB3}"/>
          </ac:spMkLst>
        </pc:spChg>
        <pc:spChg chg="add">
          <ac:chgData name="Mike Bloys" userId="1248c4d8-7b2b-4b32-b8bd-163ae845f9bb" providerId="ADAL" clId="{A73EB5BA-9B2A-6E46-98CD-8D75F5A9335D}" dt="2019-09-02T11:21:23.327" v="108"/>
          <ac:spMkLst>
            <pc:docMk/>
            <pc:sldMk cId="1062164438" sldId="296"/>
            <ac:spMk id="12" creationId="{E3F493CA-810F-1F4D-BBE6-4D989B116EAE}"/>
          </ac:spMkLst>
        </pc:spChg>
        <pc:picChg chg="del">
          <ac:chgData name="Mike Bloys" userId="1248c4d8-7b2b-4b32-b8bd-163ae845f9bb" providerId="ADAL" clId="{A73EB5BA-9B2A-6E46-98CD-8D75F5A9335D}" dt="2019-09-02T11:21:50.539" v="116" actId="478"/>
          <ac:picMkLst>
            <pc:docMk/>
            <pc:sldMk cId="1062164438" sldId="296"/>
            <ac:picMk id="4" creationId="{7AC5EFA0-C37C-4310-BA25-4B1B98E843CA}"/>
          </ac:picMkLst>
        </pc:picChg>
        <pc:picChg chg="add del mod">
          <ac:chgData name="Mike Bloys" userId="1248c4d8-7b2b-4b32-b8bd-163ae845f9bb" providerId="ADAL" clId="{A73EB5BA-9B2A-6E46-98CD-8D75F5A9335D}" dt="2019-09-02T10:56:10.805" v="96" actId="478"/>
          <ac:picMkLst>
            <pc:docMk/>
            <pc:sldMk cId="1062164438" sldId="296"/>
            <ac:picMk id="7" creationId="{8A53244D-B52A-6D41-A5EB-36E50CA08573}"/>
          </ac:picMkLst>
        </pc:picChg>
        <pc:picChg chg="add del mod modCrop">
          <ac:chgData name="Mike Bloys" userId="1248c4d8-7b2b-4b32-b8bd-163ae845f9bb" providerId="ADAL" clId="{A73EB5BA-9B2A-6E46-98CD-8D75F5A9335D}" dt="2019-09-02T10:57:16.888" v="104" actId="478"/>
          <ac:picMkLst>
            <pc:docMk/>
            <pc:sldMk cId="1062164438" sldId="296"/>
            <ac:picMk id="8" creationId="{0768C14A-544C-0145-A167-8EA6A9383D1C}"/>
          </ac:picMkLst>
        </pc:picChg>
        <pc:picChg chg="add del">
          <ac:chgData name="Mike Bloys" userId="1248c4d8-7b2b-4b32-b8bd-163ae845f9bb" providerId="ADAL" clId="{A73EB5BA-9B2A-6E46-98CD-8D75F5A9335D}" dt="2019-09-02T10:56:44.924" v="102"/>
          <ac:picMkLst>
            <pc:docMk/>
            <pc:sldMk cId="1062164438" sldId="296"/>
            <ac:picMk id="9" creationId="{1FE6FFBC-5C41-C34C-8745-FBCF252BADB6}"/>
          </ac:picMkLst>
        </pc:picChg>
        <pc:picChg chg="add del">
          <ac:chgData name="Mike Bloys" userId="1248c4d8-7b2b-4b32-b8bd-163ae845f9bb" providerId="ADAL" clId="{A73EB5BA-9B2A-6E46-98CD-8D75F5A9335D}" dt="2019-09-02T10:56:44.924" v="102"/>
          <ac:picMkLst>
            <pc:docMk/>
            <pc:sldMk cId="1062164438" sldId="296"/>
            <ac:picMk id="10" creationId="{C04947D8-9DCA-ED4A-B2EA-CD7BD9651002}"/>
          </ac:picMkLst>
        </pc:picChg>
        <pc:picChg chg="add mod">
          <ac:chgData name="Mike Bloys" userId="1248c4d8-7b2b-4b32-b8bd-163ae845f9bb" providerId="ADAL" clId="{A73EB5BA-9B2A-6E46-98CD-8D75F5A9335D}" dt="2019-09-02T11:21:32.799" v="109" actId="14826"/>
          <ac:picMkLst>
            <pc:docMk/>
            <pc:sldMk cId="1062164438" sldId="296"/>
            <ac:picMk id="13" creationId="{2088E845-CE32-8948-A057-28BF41FF88B1}"/>
          </ac:picMkLst>
        </pc:picChg>
        <pc:picChg chg="del">
          <ac:chgData name="Mike Bloys" userId="1248c4d8-7b2b-4b32-b8bd-163ae845f9bb" providerId="ADAL" clId="{A73EB5BA-9B2A-6E46-98CD-8D75F5A9335D}" dt="2019-09-02T11:21:03.345" v="105" actId="478"/>
          <ac:picMkLst>
            <pc:docMk/>
            <pc:sldMk cId="1062164438" sldId="296"/>
            <ac:picMk id="2050" creationId="{3051C77F-54AF-40D5-BEF6-BEC7ECB6BCC1}"/>
          </ac:picMkLst>
        </pc:picChg>
      </pc:sldChg>
      <pc:sldChg chg="addSp delSp modSp addCm modCm">
        <pc:chgData name="Mike Bloys" userId="1248c4d8-7b2b-4b32-b8bd-163ae845f9bb" providerId="ADAL" clId="{A73EB5BA-9B2A-6E46-98CD-8D75F5A9335D}" dt="2019-09-02T13:36:01.777" v="388" actId="20577"/>
        <pc:sldMkLst>
          <pc:docMk/>
          <pc:sldMk cId="368599117" sldId="301"/>
        </pc:sldMkLst>
        <pc:spChg chg="mod">
          <ac:chgData name="Mike Bloys" userId="1248c4d8-7b2b-4b32-b8bd-163ae845f9bb" providerId="ADAL" clId="{A73EB5BA-9B2A-6E46-98CD-8D75F5A9335D}" dt="2019-09-02T13:36:01.777" v="388" actId="20577"/>
          <ac:spMkLst>
            <pc:docMk/>
            <pc:sldMk cId="368599117" sldId="301"/>
            <ac:spMk id="3" creationId="{8FE7E0B0-7B1D-41D3-B25C-1811F92879A4}"/>
          </ac:spMkLst>
        </pc:spChg>
        <pc:picChg chg="add del mod">
          <ac:chgData name="Mike Bloys" userId="1248c4d8-7b2b-4b32-b8bd-163ae845f9bb" providerId="ADAL" clId="{A73EB5BA-9B2A-6E46-98CD-8D75F5A9335D}" dt="2019-09-02T13:34:18.173" v="373" actId="478"/>
          <ac:picMkLst>
            <pc:docMk/>
            <pc:sldMk cId="368599117" sldId="301"/>
            <ac:picMk id="5" creationId="{1EB9A24D-BE13-144C-8D7D-AA3FC38466B7}"/>
          </ac:picMkLst>
        </pc:picChg>
        <pc:picChg chg="add mod">
          <ac:chgData name="Mike Bloys" userId="1248c4d8-7b2b-4b32-b8bd-163ae845f9bb" providerId="ADAL" clId="{A73EB5BA-9B2A-6E46-98CD-8D75F5A9335D}" dt="2019-09-02T13:35:34.806" v="379" actId="167"/>
          <ac:picMkLst>
            <pc:docMk/>
            <pc:sldMk cId="368599117" sldId="301"/>
            <ac:picMk id="8" creationId="{A317D430-FE0E-DC43-A9E6-6D0ECA067BF7}"/>
          </ac:picMkLst>
        </pc:picChg>
        <pc:picChg chg="add mod">
          <ac:chgData name="Mike Bloys" userId="1248c4d8-7b2b-4b32-b8bd-163ae845f9bb" providerId="ADAL" clId="{A73EB5BA-9B2A-6E46-98CD-8D75F5A9335D}" dt="2019-09-02T13:35:34.806" v="379" actId="167"/>
          <ac:picMkLst>
            <pc:docMk/>
            <pc:sldMk cId="368599117" sldId="301"/>
            <ac:picMk id="9" creationId="{7EBC448D-D9A0-1542-8B04-08886C3FB8C0}"/>
          </ac:picMkLst>
        </pc:picChg>
        <pc:picChg chg="del">
          <ac:chgData name="Mike Bloys" userId="1248c4d8-7b2b-4b32-b8bd-163ae845f9bb" providerId="ADAL" clId="{A73EB5BA-9B2A-6E46-98CD-8D75F5A9335D}" dt="2019-09-02T13:33:12.450" v="371" actId="478"/>
          <ac:picMkLst>
            <pc:docMk/>
            <pc:sldMk cId="368599117" sldId="301"/>
            <ac:picMk id="11" creationId="{D19A82BA-3FD7-4C77-894E-D414F463B2E2}"/>
          </ac:picMkLst>
        </pc:picChg>
        <pc:picChg chg="del">
          <ac:chgData name="Mike Bloys" userId="1248c4d8-7b2b-4b32-b8bd-163ae845f9bb" providerId="ADAL" clId="{A73EB5BA-9B2A-6E46-98CD-8D75F5A9335D}" dt="2019-09-02T13:35:36.464" v="380" actId="478"/>
          <ac:picMkLst>
            <pc:docMk/>
            <pc:sldMk cId="368599117" sldId="301"/>
            <ac:picMk id="5122" creationId="{A1D37868-CF95-4B46-8534-E3C3EB923343}"/>
          </ac:picMkLst>
        </pc:picChg>
      </pc:sldChg>
      <pc:sldChg chg="addSp delSp modSp">
        <pc:chgData name="Mike Bloys" userId="1248c4d8-7b2b-4b32-b8bd-163ae845f9bb" providerId="ADAL" clId="{A73EB5BA-9B2A-6E46-98CD-8D75F5A9335D}" dt="2019-09-02T15:13:43.667" v="411" actId="478"/>
        <pc:sldMkLst>
          <pc:docMk/>
          <pc:sldMk cId="2357716925" sldId="302"/>
        </pc:sldMkLst>
        <pc:spChg chg="mod">
          <ac:chgData name="Mike Bloys" userId="1248c4d8-7b2b-4b32-b8bd-163ae845f9bb" providerId="ADAL" clId="{A73EB5BA-9B2A-6E46-98CD-8D75F5A9335D}" dt="2019-09-02T15:13:01.450" v="404" actId="20577"/>
          <ac:spMkLst>
            <pc:docMk/>
            <pc:sldMk cId="2357716925" sldId="302"/>
            <ac:spMk id="3" creationId="{8FE7E0B0-7B1D-41D3-B25C-1811F92879A4}"/>
          </ac:spMkLst>
        </pc:spChg>
        <pc:spChg chg="del">
          <ac:chgData name="Mike Bloys" userId="1248c4d8-7b2b-4b32-b8bd-163ae845f9bb" providerId="ADAL" clId="{A73EB5BA-9B2A-6E46-98CD-8D75F5A9335D}" dt="2019-09-02T15:13:43.667" v="411" actId="478"/>
          <ac:spMkLst>
            <pc:docMk/>
            <pc:sldMk cId="2357716925" sldId="302"/>
            <ac:spMk id="15" creationId="{CE5785C7-0B7F-44ED-ADB8-97C6AF76B36F}"/>
          </ac:spMkLst>
        </pc:spChg>
        <pc:picChg chg="add del mod">
          <ac:chgData name="Mike Bloys" userId="1248c4d8-7b2b-4b32-b8bd-163ae845f9bb" providerId="ADAL" clId="{A73EB5BA-9B2A-6E46-98CD-8D75F5A9335D}" dt="2019-09-02T15:11:15.863" v="393" actId="478"/>
          <ac:picMkLst>
            <pc:docMk/>
            <pc:sldMk cId="2357716925" sldId="302"/>
            <ac:picMk id="5" creationId="{CC1C974D-463E-4543-AED3-7CEFF2B1DBBD}"/>
          </ac:picMkLst>
        </pc:picChg>
        <pc:picChg chg="add mod modCrop">
          <ac:chgData name="Mike Bloys" userId="1248c4d8-7b2b-4b32-b8bd-163ae845f9bb" providerId="ADAL" clId="{A73EB5BA-9B2A-6E46-98CD-8D75F5A9335D}" dt="2019-09-02T15:13:31.358" v="409" actId="1076"/>
          <ac:picMkLst>
            <pc:docMk/>
            <pc:sldMk cId="2357716925" sldId="302"/>
            <ac:picMk id="7" creationId="{B48DA5FB-3A52-9441-A041-9533336FD469}"/>
          </ac:picMkLst>
        </pc:picChg>
        <pc:picChg chg="del">
          <ac:chgData name="Mike Bloys" userId="1248c4d8-7b2b-4b32-b8bd-163ae845f9bb" providerId="ADAL" clId="{A73EB5BA-9B2A-6E46-98CD-8D75F5A9335D}" dt="2019-09-02T15:10:28.507" v="391" actId="478"/>
          <ac:picMkLst>
            <pc:docMk/>
            <pc:sldMk cId="2357716925" sldId="302"/>
            <ac:picMk id="9" creationId="{091304EE-EE7F-4339-93AC-9B41DA88545D}"/>
          </ac:picMkLst>
        </pc:picChg>
        <pc:picChg chg="del">
          <ac:chgData name="Mike Bloys" userId="1248c4d8-7b2b-4b32-b8bd-163ae845f9bb" providerId="ADAL" clId="{A73EB5BA-9B2A-6E46-98CD-8D75F5A9335D}" dt="2019-09-02T15:10:28.507" v="391" actId="478"/>
          <ac:picMkLst>
            <pc:docMk/>
            <pc:sldMk cId="2357716925" sldId="302"/>
            <ac:picMk id="10" creationId="{88B751E0-7E92-4025-B645-844D617D4FAA}"/>
          </ac:picMkLst>
        </pc:picChg>
        <pc:picChg chg="del">
          <ac:chgData name="Mike Bloys" userId="1248c4d8-7b2b-4b32-b8bd-163ae845f9bb" providerId="ADAL" clId="{A73EB5BA-9B2A-6E46-98CD-8D75F5A9335D}" dt="2019-09-02T15:12:56.968" v="400" actId="478"/>
          <ac:picMkLst>
            <pc:docMk/>
            <pc:sldMk cId="2357716925" sldId="302"/>
            <ac:picMk id="12" creationId="{2D032405-32E5-4D3A-86B1-48E6F39075CC}"/>
          </ac:picMkLst>
        </pc:picChg>
        <pc:picChg chg="del">
          <ac:chgData name="Mike Bloys" userId="1248c4d8-7b2b-4b32-b8bd-163ae845f9bb" providerId="ADAL" clId="{A73EB5BA-9B2A-6E46-98CD-8D75F5A9335D}" dt="2019-09-02T15:10:28.507" v="391" actId="478"/>
          <ac:picMkLst>
            <pc:docMk/>
            <pc:sldMk cId="2357716925" sldId="302"/>
            <ac:picMk id="13" creationId="{39D23764-12DC-48D5-9F65-C906868371B4}"/>
          </ac:picMkLst>
        </pc:picChg>
        <pc:picChg chg="del">
          <ac:chgData name="Mike Bloys" userId="1248c4d8-7b2b-4b32-b8bd-163ae845f9bb" providerId="ADAL" clId="{A73EB5BA-9B2A-6E46-98CD-8D75F5A9335D}" dt="2019-09-02T15:10:28.507" v="391" actId="478"/>
          <ac:picMkLst>
            <pc:docMk/>
            <pc:sldMk cId="2357716925" sldId="302"/>
            <ac:picMk id="14" creationId="{651F1093-0264-42C6-A375-E3A86546D1A2}"/>
          </ac:picMkLst>
        </pc:picChg>
        <pc:picChg chg="add">
          <ac:chgData name="Mike Bloys" userId="1248c4d8-7b2b-4b32-b8bd-163ae845f9bb" providerId="ADAL" clId="{A73EB5BA-9B2A-6E46-98CD-8D75F5A9335D}" dt="2019-09-02T15:13:38.043" v="410"/>
          <ac:picMkLst>
            <pc:docMk/>
            <pc:sldMk cId="2357716925" sldId="302"/>
            <ac:picMk id="19" creationId="{B9666141-6610-084D-9D32-865B443A4B00}"/>
          </ac:picMkLst>
        </pc:picChg>
        <pc:picChg chg="del">
          <ac:chgData name="Mike Bloys" userId="1248c4d8-7b2b-4b32-b8bd-163ae845f9bb" providerId="ADAL" clId="{A73EB5BA-9B2A-6E46-98CD-8D75F5A9335D}" dt="2019-09-02T15:13:06.619" v="406" actId="478"/>
          <ac:picMkLst>
            <pc:docMk/>
            <pc:sldMk cId="2357716925" sldId="302"/>
            <ac:picMk id="4098" creationId="{52714142-9E49-44EC-ACEE-4DAB6918D3AD}"/>
          </ac:picMkLst>
        </pc:picChg>
        <pc:picChg chg="del">
          <ac:chgData name="Mike Bloys" userId="1248c4d8-7b2b-4b32-b8bd-163ae845f9bb" providerId="ADAL" clId="{A73EB5BA-9B2A-6E46-98CD-8D75F5A9335D}" dt="2019-09-02T15:13:05.394" v="405" actId="478"/>
          <ac:picMkLst>
            <pc:docMk/>
            <pc:sldMk cId="2357716925" sldId="302"/>
            <ac:picMk id="4106" creationId="{766C52E5-9929-4035-A06F-299D5A37FD05}"/>
          </ac:picMkLst>
        </pc:picChg>
        <pc:picChg chg="del">
          <ac:chgData name="Mike Bloys" userId="1248c4d8-7b2b-4b32-b8bd-163ae845f9bb" providerId="ADAL" clId="{A73EB5BA-9B2A-6E46-98CD-8D75F5A9335D}" dt="2019-09-02T15:12:58.104" v="401" actId="478"/>
          <ac:picMkLst>
            <pc:docMk/>
            <pc:sldMk cId="2357716925" sldId="302"/>
            <ac:picMk id="4108" creationId="{D631792F-8218-43C5-9758-FFA755092386}"/>
          </ac:picMkLst>
        </pc:picChg>
        <pc:picChg chg="del">
          <ac:chgData name="Mike Bloys" userId="1248c4d8-7b2b-4b32-b8bd-163ae845f9bb" providerId="ADAL" clId="{A73EB5BA-9B2A-6E46-98CD-8D75F5A9335D}" dt="2019-09-02T15:12:39.596" v="399" actId="478"/>
          <ac:picMkLst>
            <pc:docMk/>
            <pc:sldMk cId="2357716925" sldId="302"/>
            <ac:picMk id="4112" creationId="{AE92957A-15C4-4207-A11E-16A4048C54EB}"/>
          </ac:picMkLst>
        </pc:picChg>
        <pc:picChg chg="del">
          <ac:chgData name="Mike Bloys" userId="1248c4d8-7b2b-4b32-b8bd-163ae845f9bb" providerId="ADAL" clId="{A73EB5BA-9B2A-6E46-98CD-8D75F5A9335D}" dt="2019-09-02T15:12:58.958" v="402" actId="478"/>
          <ac:picMkLst>
            <pc:docMk/>
            <pc:sldMk cId="2357716925" sldId="302"/>
            <ac:picMk id="4114" creationId="{EB01D0BA-50D3-4EAB-9D82-229D0282157E}"/>
          </ac:picMkLst>
        </pc:picChg>
      </pc:sldChg>
      <pc:sldChg chg="modSp">
        <pc:chgData name="Mike Bloys" userId="1248c4d8-7b2b-4b32-b8bd-163ae845f9bb" providerId="ADAL" clId="{A73EB5BA-9B2A-6E46-98CD-8D75F5A9335D}" dt="2019-09-02T14:41:10.449" v="390" actId="948"/>
        <pc:sldMkLst>
          <pc:docMk/>
          <pc:sldMk cId="3881361505" sldId="304"/>
        </pc:sldMkLst>
        <pc:spChg chg="mod">
          <ac:chgData name="Mike Bloys" userId="1248c4d8-7b2b-4b32-b8bd-163ae845f9bb" providerId="ADAL" clId="{A73EB5BA-9B2A-6E46-98CD-8D75F5A9335D}" dt="2019-09-02T14:41:10.449" v="390" actId="948"/>
          <ac:spMkLst>
            <pc:docMk/>
            <pc:sldMk cId="3881361505" sldId="304"/>
            <ac:spMk id="4" creationId="{BC775C43-2A7B-4B75-A446-800715B66BBF}"/>
          </ac:spMkLst>
        </pc:spChg>
      </pc:sldChg>
      <pc:sldChg chg="addSp delSp modSp">
        <pc:chgData name="Mike Bloys" userId="1248c4d8-7b2b-4b32-b8bd-163ae845f9bb" providerId="ADAL" clId="{A73EB5BA-9B2A-6E46-98CD-8D75F5A9335D}" dt="2019-09-02T11:55:48.874" v="177" actId="478"/>
        <pc:sldMkLst>
          <pc:docMk/>
          <pc:sldMk cId="1813969171" sldId="306"/>
        </pc:sldMkLst>
        <pc:picChg chg="del">
          <ac:chgData name="Mike Bloys" userId="1248c4d8-7b2b-4b32-b8bd-163ae845f9bb" providerId="ADAL" clId="{A73EB5BA-9B2A-6E46-98CD-8D75F5A9335D}" dt="2019-09-02T11:55:11.908" v="174" actId="478"/>
          <ac:picMkLst>
            <pc:docMk/>
            <pc:sldMk cId="1813969171" sldId="306"/>
            <ac:picMk id="4" creationId="{722A666A-86E8-41B9-A1AC-673170473C4E}"/>
          </ac:picMkLst>
        </pc:picChg>
        <pc:picChg chg="add del mod">
          <ac:chgData name="Mike Bloys" userId="1248c4d8-7b2b-4b32-b8bd-163ae845f9bb" providerId="ADAL" clId="{A73EB5BA-9B2A-6E46-98CD-8D75F5A9335D}" dt="2019-09-02T11:55:48.874" v="177" actId="478"/>
          <ac:picMkLst>
            <pc:docMk/>
            <pc:sldMk cId="1813969171" sldId="306"/>
            <ac:picMk id="6" creationId="{990A7F34-B310-8E4E-8B1C-B9F0CACCEA39}"/>
          </ac:picMkLst>
        </pc:picChg>
      </pc:sldChg>
      <pc:sldChg chg="addSp delSp modSp">
        <pc:chgData name="Mike Bloys" userId="1248c4d8-7b2b-4b32-b8bd-163ae845f9bb" providerId="ADAL" clId="{A73EB5BA-9B2A-6E46-98CD-8D75F5A9335D}" dt="2019-09-02T13:25:33.999" v="370" actId="18331"/>
        <pc:sldMkLst>
          <pc:docMk/>
          <pc:sldMk cId="2549978160" sldId="307"/>
        </pc:sldMkLst>
        <pc:picChg chg="del">
          <ac:chgData name="Mike Bloys" userId="1248c4d8-7b2b-4b32-b8bd-163ae845f9bb" providerId="ADAL" clId="{A73EB5BA-9B2A-6E46-98CD-8D75F5A9335D}" dt="2019-09-02T12:15:38.875" v="340" actId="478"/>
          <ac:picMkLst>
            <pc:docMk/>
            <pc:sldMk cId="2549978160" sldId="307"/>
            <ac:picMk id="4" creationId="{D37CE350-589E-4791-9427-9E45DE4AABC4}"/>
          </ac:picMkLst>
        </pc:picChg>
        <pc:picChg chg="add mod">
          <ac:chgData name="Mike Bloys" userId="1248c4d8-7b2b-4b32-b8bd-163ae845f9bb" providerId="ADAL" clId="{A73EB5BA-9B2A-6E46-98CD-8D75F5A9335D}" dt="2019-09-02T13:25:33.999" v="370" actId="18331"/>
          <ac:picMkLst>
            <pc:docMk/>
            <pc:sldMk cId="2549978160" sldId="307"/>
            <ac:picMk id="5" creationId="{52C0588B-B237-594E-9B82-32993DEB9C6B}"/>
          </ac:picMkLst>
        </pc:picChg>
        <pc:picChg chg="del mod">
          <ac:chgData name="Mike Bloys" userId="1248c4d8-7b2b-4b32-b8bd-163ae845f9bb" providerId="ADAL" clId="{A73EB5BA-9B2A-6E46-98CD-8D75F5A9335D}" dt="2019-09-02T13:25:28.660" v="369" actId="478"/>
          <ac:picMkLst>
            <pc:docMk/>
            <pc:sldMk cId="2549978160" sldId="307"/>
            <ac:picMk id="4098" creationId="{CB1B0E5D-D7D9-45F9-B4F1-B3104D82F4E1}"/>
          </ac:picMkLst>
        </pc:picChg>
      </pc:sldChg>
      <pc:sldChg chg="addSp delSp modSp">
        <pc:chgData name="Mike Bloys" userId="1248c4d8-7b2b-4b32-b8bd-163ae845f9bb" providerId="ADAL" clId="{A73EB5BA-9B2A-6E46-98CD-8D75F5A9335D}" dt="2019-09-02T12:43:56.897" v="359" actId="18331"/>
        <pc:sldMkLst>
          <pc:docMk/>
          <pc:sldMk cId="969604773" sldId="308"/>
        </pc:sldMkLst>
        <pc:picChg chg="del">
          <ac:chgData name="Mike Bloys" userId="1248c4d8-7b2b-4b32-b8bd-163ae845f9bb" providerId="ADAL" clId="{A73EB5BA-9B2A-6E46-98CD-8D75F5A9335D}" dt="2019-09-02T12:24:43.284" v="349" actId="478"/>
          <ac:picMkLst>
            <pc:docMk/>
            <pc:sldMk cId="969604773" sldId="308"/>
            <ac:picMk id="4" creationId="{64CE5F0B-BEA2-4E16-910B-35922A1A980B}"/>
          </ac:picMkLst>
        </pc:picChg>
        <pc:picChg chg="add del mod">
          <ac:chgData name="Mike Bloys" userId="1248c4d8-7b2b-4b32-b8bd-163ae845f9bb" providerId="ADAL" clId="{A73EB5BA-9B2A-6E46-98CD-8D75F5A9335D}" dt="2019-09-02T12:23:44.737" v="342"/>
          <ac:picMkLst>
            <pc:docMk/>
            <pc:sldMk cId="969604773" sldId="308"/>
            <ac:picMk id="6" creationId="{4234E97F-B1E0-7E40-8190-D140172F156B}"/>
          </ac:picMkLst>
        </pc:picChg>
        <pc:picChg chg="add mod">
          <ac:chgData name="Mike Bloys" userId="1248c4d8-7b2b-4b32-b8bd-163ae845f9bb" providerId="ADAL" clId="{A73EB5BA-9B2A-6E46-98CD-8D75F5A9335D}" dt="2019-09-02T12:43:56.897" v="359" actId="18331"/>
          <ac:picMkLst>
            <pc:docMk/>
            <pc:sldMk cId="969604773" sldId="308"/>
            <ac:picMk id="7" creationId="{CC45CF87-A40F-1F4E-8A85-42FC49DA840A}"/>
          </ac:picMkLst>
        </pc:picChg>
        <pc:picChg chg="add mod">
          <ac:chgData name="Mike Bloys" userId="1248c4d8-7b2b-4b32-b8bd-163ae845f9bb" providerId="ADAL" clId="{A73EB5BA-9B2A-6E46-98CD-8D75F5A9335D}" dt="2019-09-02T12:24:41.628" v="348" actId="167"/>
          <ac:picMkLst>
            <pc:docMk/>
            <pc:sldMk cId="969604773" sldId="308"/>
            <ac:picMk id="8" creationId="{41DEE153-0751-0046-8CF6-5D2FBE2B87E6}"/>
          </ac:picMkLst>
        </pc:picChg>
      </pc:sldChg>
      <pc:sldChg chg="addSp delSp modSp">
        <pc:chgData name="Mike Bloys" userId="1248c4d8-7b2b-4b32-b8bd-163ae845f9bb" providerId="ADAL" clId="{A73EB5BA-9B2A-6E46-98CD-8D75F5A9335D}" dt="2019-09-02T12:43:43.896" v="358" actId="18331"/>
        <pc:sldMkLst>
          <pc:docMk/>
          <pc:sldMk cId="2742811897" sldId="309"/>
        </pc:sldMkLst>
        <pc:grpChg chg="del">
          <ac:chgData name="Mike Bloys" userId="1248c4d8-7b2b-4b32-b8bd-163ae845f9bb" providerId="ADAL" clId="{A73EB5BA-9B2A-6E46-98CD-8D75F5A9335D}" dt="2019-09-02T12:43:32.964" v="357" actId="478"/>
          <ac:grpSpMkLst>
            <pc:docMk/>
            <pc:sldMk cId="2742811897" sldId="309"/>
            <ac:grpSpMk id="8" creationId="{C31310CD-73E2-4C25-98D7-25CBC21DFA01}"/>
          </ac:grpSpMkLst>
        </pc:grpChg>
        <pc:picChg chg="add mod">
          <ac:chgData name="Mike Bloys" userId="1248c4d8-7b2b-4b32-b8bd-163ae845f9bb" providerId="ADAL" clId="{A73EB5BA-9B2A-6E46-98CD-8D75F5A9335D}" dt="2019-09-02T12:43:43.896" v="358" actId="18331"/>
          <ac:picMkLst>
            <pc:docMk/>
            <pc:sldMk cId="2742811897" sldId="309"/>
            <ac:picMk id="5" creationId="{FCB5F620-95CF-5B43-997C-287A88D0E607}"/>
          </ac:picMkLst>
        </pc:picChg>
        <pc:picChg chg="del">
          <ac:chgData name="Mike Bloys" userId="1248c4d8-7b2b-4b32-b8bd-163ae845f9bb" providerId="ADAL" clId="{A73EB5BA-9B2A-6E46-98CD-8D75F5A9335D}" dt="2019-09-02T12:25:06.393" v="351" actId="478"/>
          <ac:picMkLst>
            <pc:docMk/>
            <pc:sldMk cId="2742811897" sldId="309"/>
            <ac:picMk id="6" creationId="{FF3B4A50-E737-4DB7-9950-EEDFBFE5FE03}"/>
          </ac:picMkLst>
        </pc:picChg>
        <pc:picChg chg="del">
          <ac:chgData name="Mike Bloys" userId="1248c4d8-7b2b-4b32-b8bd-163ae845f9bb" providerId="ADAL" clId="{A73EB5BA-9B2A-6E46-98CD-8D75F5A9335D}" dt="2019-09-02T12:25:01.083" v="350" actId="478"/>
          <ac:picMkLst>
            <pc:docMk/>
            <pc:sldMk cId="2742811897" sldId="309"/>
            <ac:picMk id="7" creationId="{FA15F0B4-5ADB-4AC9-9959-3D54D6388E91}"/>
          </ac:picMkLst>
        </pc:picChg>
      </pc:sldChg>
      <pc:sldChg chg="addSp delSp modSp">
        <pc:chgData name="Mike Bloys" userId="1248c4d8-7b2b-4b32-b8bd-163ae845f9bb" providerId="ADAL" clId="{A73EB5BA-9B2A-6E46-98CD-8D75F5A9335D}" dt="2019-09-02T15:47:35.661" v="445" actId="14100"/>
        <pc:sldMkLst>
          <pc:docMk/>
          <pc:sldMk cId="1273261227" sldId="310"/>
        </pc:sldMkLst>
        <pc:spChg chg="mod">
          <ac:chgData name="Mike Bloys" userId="1248c4d8-7b2b-4b32-b8bd-163ae845f9bb" providerId="ADAL" clId="{A73EB5BA-9B2A-6E46-98CD-8D75F5A9335D}" dt="2019-09-02T15:47:27.147" v="444" actId="20577"/>
          <ac:spMkLst>
            <pc:docMk/>
            <pc:sldMk cId="1273261227" sldId="310"/>
            <ac:spMk id="3" creationId="{8FE7E0B0-7B1D-41D3-B25C-1811F92879A4}"/>
          </ac:spMkLst>
        </pc:spChg>
        <pc:spChg chg="del mod">
          <ac:chgData name="Mike Bloys" userId="1248c4d8-7b2b-4b32-b8bd-163ae845f9bb" providerId="ADAL" clId="{A73EB5BA-9B2A-6E46-98CD-8D75F5A9335D}" dt="2019-09-02T15:42:20.388" v="438" actId="478"/>
          <ac:spMkLst>
            <pc:docMk/>
            <pc:sldMk cId="1273261227" sldId="310"/>
            <ac:spMk id="8" creationId="{21D5A772-C709-4F38-8AD2-6F8FFB5E3951}"/>
          </ac:spMkLst>
        </pc:spChg>
        <pc:picChg chg="del">
          <ac:chgData name="Mike Bloys" userId="1248c4d8-7b2b-4b32-b8bd-163ae845f9bb" providerId="ADAL" clId="{A73EB5BA-9B2A-6E46-98CD-8D75F5A9335D}" dt="2019-09-02T15:40:44.121" v="425" actId="478"/>
          <ac:picMkLst>
            <pc:docMk/>
            <pc:sldMk cId="1273261227" sldId="310"/>
            <ac:picMk id="4" creationId="{CFC070FC-3FD6-4A5B-B439-28A3E0D82E32}"/>
          </ac:picMkLst>
        </pc:picChg>
        <pc:picChg chg="del">
          <ac:chgData name="Mike Bloys" userId="1248c4d8-7b2b-4b32-b8bd-163ae845f9bb" providerId="ADAL" clId="{A73EB5BA-9B2A-6E46-98CD-8D75F5A9335D}" dt="2019-09-02T15:40:44.121" v="425" actId="478"/>
          <ac:picMkLst>
            <pc:docMk/>
            <pc:sldMk cId="1273261227" sldId="310"/>
            <ac:picMk id="5" creationId="{5B8F31E0-F157-4039-B560-B906A96B0BFD}"/>
          </ac:picMkLst>
        </pc:picChg>
        <pc:picChg chg="del">
          <ac:chgData name="Mike Bloys" userId="1248c4d8-7b2b-4b32-b8bd-163ae845f9bb" providerId="ADAL" clId="{A73EB5BA-9B2A-6E46-98CD-8D75F5A9335D}" dt="2019-09-02T15:40:44.121" v="425" actId="478"/>
          <ac:picMkLst>
            <pc:docMk/>
            <pc:sldMk cId="1273261227" sldId="310"/>
            <ac:picMk id="6" creationId="{537AD632-C0E8-441B-900A-F44BD8CC7BA7}"/>
          </ac:picMkLst>
        </pc:picChg>
        <pc:picChg chg="del">
          <ac:chgData name="Mike Bloys" userId="1248c4d8-7b2b-4b32-b8bd-163ae845f9bb" providerId="ADAL" clId="{A73EB5BA-9B2A-6E46-98CD-8D75F5A9335D}" dt="2019-09-02T15:40:44.121" v="425" actId="478"/>
          <ac:picMkLst>
            <pc:docMk/>
            <pc:sldMk cId="1273261227" sldId="310"/>
            <ac:picMk id="7" creationId="{0D959857-3248-4906-A5F1-352AE3140C87}"/>
          </ac:picMkLst>
        </pc:picChg>
        <pc:picChg chg="add mod">
          <ac:chgData name="Mike Bloys" userId="1248c4d8-7b2b-4b32-b8bd-163ae845f9bb" providerId="ADAL" clId="{A73EB5BA-9B2A-6E46-98CD-8D75F5A9335D}" dt="2019-09-02T15:47:35.661" v="445" actId="14100"/>
          <ac:picMkLst>
            <pc:docMk/>
            <pc:sldMk cId="1273261227" sldId="310"/>
            <ac:picMk id="10" creationId="{5AC347F1-0E2D-9A48-9BA3-13B730448F7A}"/>
          </ac:picMkLst>
        </pc:picChg>
        <pc:picChg chg="add del mod">
          <ac:chgData name="Mike Bloys" userId="1248c4d8-7b2b-4b32-b8bd-163ae845f9bb" providerId="ADAL" clId="{A73EB5BA-9B2A-6E46-98CD-8D75F5A9335D}" dt="2019-09-02T15:29:26.934" v="424" actId="478"/>
          <ac:picMkLst>
            <pc:docMk/>
            <pc:sldMk cId="1273261227" sldId="310"/>
            <ac:picMk id="14" creationId="{F2651C68-5927-BF46-BEB1-F6D664038C28}"/>
          </ac:picMkLst>
        </pc:picChg>
        <pc:picChg chg="del">
          <ac:chgData name="Mike Bloys" userId="1248c4d8-7b2b-4b32-b8bd-163ae845f9bb" providerId="ADAL" clId="{A73EB5BA-9B2A-6E46-98CD-8D75F5A9335D}" dt="2019-09-02T15:42:21.084" v="439" actId="478"/>
          <ac:picMkLst>
            <pc:docMk/>
            <pc:sldMk cId="1273261227" sldId="310"/>
            <ac:picMk id="6146" creationId="{D7F999D7-ED79-49ED-A542-BE5AD2364B34}"/>
          </ac:picMkLst>
        </pc:picChg>
        <pc:picChg chg="del">
          <ac:chgData name="Mike Bloys" userId="1248c4d8-7b2b-4b32-b8bd-163ae845f9bb" providerId="ADAL" clId="{A73EB5BA-9B2A-6E46-98CD-8D75F5A9335D}" dt="2019-09-02T15:42:17.469" v="435" actId="478"/>
          <ac:picMkLst>
            <pc:docMk/>
            <pc:sldMk cId="1273261227" sldId="310"/>
            <ac:picMk id="6150" creationId="{00C79683-E5C9-4629-BE78-989D91F0508B}"/>
          </ac:picMkLst>
        </pc:picChg>
        <pc:picChg chg="del">
          <ac:chgData name="Mike Bloys" userId="1248c4d8-7b2b-4b32-b8bd-163ae845f9bb" providerId="ADAL" clId="{A73EB5BA-9B2A-6E46-98CD-8D75F5A9335D}" dt="2019-09-02T15:42:15.154" v="433" actId="478"/>
          <ac:picMkLst>
            <pc:docMk/>
            <pc:sldMk cId="1273261227" sldId="310"/>
            <ac:picMk id="6152" creationId="{0FAC0E5E-704A-4D7D-A30F-D0527A99AA64}"/>
          </ac:picMkLst>
        </pc:picChg>
        <pc:picChg chg="del mod">
          <ac:chgData name="Mike Bloys" userId="1248c4d8-7b2b-4b32-b8bd-163ae845f9bb" providerId="ADAL" clId="{A73EB5BA-9B2A-6E46-98CD-8D75F5A9335D}" dt="2019-09-02T15:42:16.688" v="434" actId="478"/>
          <ac:picMkLst>
            <pc:docMk/>
            <pc:sldMk cId="1273261227" sldId="310"/>
            <ac:picMk id="6154" creationId="{D4992747-EDE5-4EE0-82F5-9767E79673B3}"/>
          </ac:picMkLst>
        </pc:picChg>
        <pc:picChg chg="del">
          <ac:chgData name="Mike Bloys" userId="1248c4d8-7b2b-4b32-b8bd-163ae845f9bb" providerId="ADAL" clId="{A73EB5BA-9B2A-6E46-98CD-8D75F5A9335D}" dt="2019-09-02T15:42:18.368" v="436" actId="478"/>
          <ac:picMkLst>
            <pc:docMk/>
            <pc:sldMk cId="1273261227" sldId="310"/>
            <ac:picMk id="6156" creationId="{548EDD34-EF95-457E-8BE5-357A95A0DB57}"/>
          </ac:picMkLst>
        </pc:picChg>
      </pc:sldChg>
      <pc:sldChg chg="addSp delSp modSp">
        <pc:chgData name="Mike Bloys" userId="1248c4d8-7b2b-4b32-b8bd-163ae845f9bb" providerId="ADAL" clId="{A73EB5BA-9B2A-6E46-98CD-8D75F5A9335D}" dt="2019-09-02T12:44:15.078" v="363" actId="18331"/>
        <pc:sldMkLst>
          <pc:docMk/>
          <pc:sldMk cId="2798224180" sldId="313"/>
        </pc:sldMkLst>
        <pc:picChg chg="del">
          <ac:chgData name="Mike Bloys" userId="1248c4d8-7b2b-4b32-b8bd-163ae845f9bb" providerId="ADAL" clId="{A73EB5BA-9B2A-6E46-98CD-8D75F5A9335D}" dt="2019-09-02T10:28:34.867" v="61" actId="478"/>
          <ac:picMkLst>
            <pc:docMk/>
            <pc:sldMk cId="2798224180" sldId="313"/>
            <ac:picMk id="4" creationId="{A23EF1BA-B38A-4113-94FE-7B3D6D5FD437}"/>
          </ac:picMkLst>
        </pc:picChg>
        <pc:picChg chg="del">
          <ac:chgData name="Mike Bloys" userId="1248c4d8-7b2b-4b32-b8bd-163ae845f9bb" providerId="ADAL" clId="{A73EB5BA-9B2A-6E46-98CD-8D75F5A9335D}" dt="2019-09-02T11:52:33.807" v="150" actId="478"/>
          <ac:picMkLst>
            <pc:docMk/>
            <pc:sldMk cId="2798224180" sldId="313"/>
            <ac:picMk id="5" creationId="{2D9F68DD-9D3C-43E4-A2AC-8B282BFA5EAB}"/>
          </ac:picMkLst>
        </pc:picChg>
        <pc:picChg chg="del">
          <ac:chgData name="Mike Bloys" userId="1248c4d8-7b2b-4b32-b8bd-163ae845f9bb" providerId="ADAL" clId="{A73EB5BA-9B2A-6E46-98CD-8D75F5A9335D}" dt="2019-09-02T10:28:34.867" v="61" actId="478"/>
          <ac:picMkLst>
            <pc:docMk/>
            <pc:sldMk cId="2798224180" sldId="313"/>
            <ac:picMk id="6" creationId="{29A5D6AD-7432-408F-96D1-4004BA56F2D5}"/>
          </ac:picMkLst>
        </pc:picChg>
        <pc:picChg chg="del">
          <ac:chgData name="Mike Bloys" userId="1248c4d8-7b2b-4b32-b8bd-163ae845f9bb" providerId="ADAL" clId="{A73EB5BA-9B2A-6E46-98CD-8D75F5A9335D}" dt="2019-09-02T11:52:41.044" v="155" actId="478"/>
          <ac:picMkLst>
            <pc:docMk/>
            <pc:sldMk cId="2798224180" sldId="313"/>
            <ac:picMk id="7" creationId="{1E705FCA-0550-43B7-8A59-B23002A71EA8}"/>
          </ac:picMkLst>
        </pc:picChg>
        <pc:picChg chg="del">
          <ac:chgData name="Mike Bloys" userId="1248c4d8-7b2b-4b32-b8bd-163ae845f9bb" providerId="ADAL" clId="{A73EB5BA-9B2A-6E46-98CD-8D75F5A9335D}" dt="2019-09-02T10:28:34.867" v="61" actId="478"/>
          <ac:picMkLst>
            <pc:docMk/>
            <pc:sldMk cId="2798224180" sldId="313"/>
            <ac:picMk id="8" creationId="{47169D89-0456-40AC-9D6A-800D8DD9684C}"/>
          </ac:picMkLst>
        </pc:picChg>
        <pc:picChg chg="del">
          <ac:chgData name="Mike Bloys" userId="1248c4d8-7b2b-4b32-b8bd-163ae845f9bb" providerId="ADAL" clId="{A73EB5BA-9B2A-6E46-98CD-8D75F5A9335D}" dt="2019-09-02T10:28:34.867" v="61" actId="478"/>
          <ac:picMkLst>
            <pc:docMk/>
            <pc:sldMk cId="2798224180" sldId="313"/>
            <ac:picMk id="9" creationId="{43CB3F63-7571-4730-AAF9-16F65F41DE20}"/>
          </ac:picMkLst>
        </pc:picChg>
        <pc:picChg chg="del">
          <ac:chgData name="Mike Bloys" userId="1248c4d8-7b2b-4b32-b8bd-163ae845f9bb" providerId="ADAL" clId="{A73EB5BA-9B2A-6E46-98CD-8D75F5A9335D}" dt="2019-09-02T11:52:31.942" v="149" actId="478"/>
          <ac:picMkLst>
            <pc:docMk/>
            <pc:sldMk cId="2798224180" sldId="313"/>
            <ac:picMk id="10" creationId="{284EF09C-D85E-42F1-8D6E-379746C47C49}"/>
          </ac:picMkLst>
        </pc:picChg>
        <pc:picChg chg="del">
          <ac:chgData name="Mike Bloys" userId="1248c4d8-7b2b-4b32-b8bd-163ae845f9bb" providerId="ADAL" clId="{A73EB5BA-9B2A-6E46-98CD-8D75F5A9335D}" dt="2019-09-02T11:52:35.486" v="151" actId="478"/>
          <ac:picMkLst>
            <pc:docMk/>
            <pc:sldMk cId="2798224180" sldId="313"/>
            <ac:picMk id="11" creationId="{854079D0-94FA-40F0-BE3E-07285C083ED4}"/>
          </ac:picMkLst>
        </pc:picChg>
        <pc:picChg chg="del">
          <ac:chgData name="Mike Bloys" userId="1248c4d8-7b2b-4b32-b8bd-163ae845f9bb" providerId="ADAL" clId="{A73EB5BA-9B2A-6E46-98CD-8D75F5A9335D}" dt="2019-09-02T10:28:34.867" v="61" actId="478"/>
          <ac:picMkLst>
            <pc:docMk/>
            <pc:sldMk cId="2798224180" sldId="313"/>
            <ac:picMk id="12" creationId="{76395311-CD8B-4E53-B035-3CBA801D1C69}"/>
          </ac:picMkLst>
        </pc:picChg>
        <pc:picChg chg="del">
          <ac:chgData name="Mike Bloys" userId="1248c4d8-7b2b-4b32-b8bd-163ae845f9bb" providerId="ADAL" clId="{A73EB5BA-9B2A-6E46-98CD-8D75F5A9335D}" dt="2019-09-02T11:52:42.392" v="156" actId="478"/>
          <ac:picMkLst>
            <pc:docMk/>
            <pc:sldMk cId="2798224180" sldId="313"/>
            <ac:picMk id="13" creationId="{8DE25DCA-1722-4830-A7B5-23A0A330A4D7}"/>
          </ac:picMkLst>
        </pc:picChg>
        <pc:picChg chg="del">
          <ac:chgData name="Mike Bloys" userId="1248c4d8-7b2b-4b32-b8bd-163ae845f9bb" providerId="ADAL" clId="{A73EB5BA-9B2A-6E46-98CD-8D75F5A9335D}" dt="2019-09-02T11:52:37.384" v="152" actId="478"/>
          <ac:picMkLst>
            <pc:docMk/>
            <pc:sldMk cId="2798224180" sldId="313"/>
            <ac:picMk id="14" creationId="{646782D3-A234-4981-84CA-BF864E897DBC}"/>
          </ac:picMkLst>
        </pc:picChg>
        <pc:picChg chg="del">
          <ac:chgData name="Mike Bloys" userId="1248c4d8-7b2b-4b32-b8bd-163ae845f9bb" providerId="ADAL" clId="{A73EB5BA-9B2A-6E46-98CD-8D75F5A9335D}" dt="2019-09-02T11:52:38.128" v="153" actId="478"/>
          <ac:picMkLst>
            <pc:docMk/>
            <pc:sldMk cId="2798224180" sldId="313"/>
            <ac:picMk id="15" creationId="{E4368D0C-7894-4333-8099-3420E693295E}"/>
          </ac:picMkLst>
        </pc:picChg>
        <pc:picChg chg="del">
          <ac:chgData name="Mike Bloys" userId="1248c4d8-7b2b-4b32-b8bd-163ae845f9bb" providerId="ADAL" clId="{A73EB5BA-9B2A-6E46-98CD-8D75F5A9335D}" dt="2019-09-02T11:52:39.633" v="154" actId="478"/>
          <ac:picMkLst>
            <pc:docMk/>
            <pc:sldMk cId="2798224180" sldId="313"/>
            <ac:picMk id="16" creationId="{4B01E7F1-6FE1-437E-B77C-A154EE992602}"/>
          </ac:picMkLst>
        </pc:picChg>
        <pc:picChg chg="add mod">
          <ac:chgData name="Mike Bloys" userId="1248c4d8-7b2b-4b32-b8bd-163ae845f9bb" providerId="ADAL" clId="{A73EB5BA-9B2A-6E46-98CD-8D75F5A9335D}" dt="2019-09-02T12:44:15.078" v="363" actId="18331"/>
          <ac:picMkLst>
            <pc:docMk/>
            <pc:sldMk cId="2798224180" sldId="313"/>
            <ac:picMk id="18" creationId="{FC7F3F56-DBB5-7146-BB9A-76AA2E88531E}"/>
          </ac:picMkLst>
        </pc:picChg>
        <pc:picChg chg="add mod">
          <ac:chgData name="Mike Bloys" userId="1248c4d8-7b2b-4b32-b8bd-163ae845f9bb" providerId="ADAL" clId="{A73EB5BA-9B2A-6E46-98CD-8D75F5A9335D}" dt="2019-09-02T12:44:08.641" v="361" actId="18331"/>
          <ac:picMkLst>
            <pc:docMk/>
            <pc:sldMk cId="2798224180" sldId="313"/>
            <ac:picMk id="20" creationId="{5EB6EC82-F820-CB40-8D2E-7DD2812B9DF5}"/>
          </ac:picMkLst>
        </pc:picChg>
        <pc:picChg chg="add mod">
          <ac:chgData name="Mike Bloys" userId="1248c4d8-7b2b-4b32-b8bd-163ae845f9bb" providerId="ADAL" clId="{A73EB5BA-9B2A-6E46-98CD-8D75F5A9335D}" dt="2019-09-02T12:44:11.837" v="362" actId="18331"/>
          <ac:picMkLst>
            <pc:docMk/>
            <pc:sldMk cId="2798224180" sldId="313"/>
            <ac:picMk id="22" creationId="{AC8155CF-B96A-3A4E-953A-749BF48688FF}"/>
          </ac:picMkLst>
        </pc:picChg>
        <pc:picChg chg="add mod">
          <ac:chgData name="Mike Bloys" userId="1248c4d8-7b2b-4b32-b8bd-163ae845f9bb" providerId="ADAL" clId="{A73EB5BA-9B2A-6E46-98CD-8D75F5A9335D}" dt="2019-09-02T12:44:04.910" v="360" actId="18331"/>
          <ac:picMkLst>
            <pc:docMk/>
            <pc:sldMk cId="2798224180" sldId="313"/>
            <ac:picMk id="24" creationId="{545A2D7E-F888-7B48-9510-4001AFAC3ED4}"/>
          </ac:picMkLst>
        </pc:picChg>
        <pc:picChg chg="add">
          <ac:chgData name="Mike Bloys" userId="1248c4d8-7b2b-4b32-b8bd-163ae845f9bb" providerId="ADAL" clId="{A73EB5BA-9B2A-6E46-98CD-8D75F5A9335D}" dt="2019-09-02T11:53:51.999" v="173"/>
          <ac:picMkLst>
            <pc:docMk/>
            <pc:sldMk cId="2798224180" sldId="313"/>
            <ac:picMk id="25" creationId="{FF612DF6-C054-3749-AB8A-3A495E08AAAF}"/>
          </ac:picMkLst>
        </pc:picChg>
      </pc:sldChg>
      <pc:sldChg chg="addSp delSp modSp">
        <pc:chgData name="Mike Bloys" userId="1248c4d8-7b2b-4b32-b8bd-163ae845f9bb" providerId="ADAL" clId="{A73EB5BA-9B2A-6E46-98CD-8D75F5A9335D}" dt="2019-09-02T12:12:23.381" v="297" actId="408"/>
        <pc:sldMkLst>
          <pc:docMk/>
          <pc:sldMk cId="4078862346" sldId="314"/>
        </pc:sldMkLst>
        <pc:spChg chg="mod">
          <ac:chgData name="Mike Bloys" userId="1248c4d8-7b2b-4b32-b8bd-163ae845f9bb" providerId="ADAL" clId="{A73EB5BA-9B2A-6E46-98CD-8D75F5A9335D}" dt="2019-09-02T12:11:50.502" v="291" actId="164"/>
          <ac:spMkLst>
            <pc:docMk/>
            <pc:sldMk cId="4078862346" sldId="314"/>
            <ac:spMk id="4" creationId="{375335CA-A24B-4BB5-8CD8-B0590E856CA2}"/>
          </ac:spMkLst>
        </pc:spChg>
        <pc:spChg chg="mod">
          <ac:chgData name="Mike Bloys" userId="1248c4d8-7b2b-4b32-b8bd-163ae845f9bb" providerId="ADAL" clId="{A73EB5BA-9B2A-6E46-98CD-8D75F5A9335D}" dt="2019-09-02T12:11:54.663" v="292" actId="164"/>
          <ac:spMkLst>
            <pc:docMk/>
            <pc:sldMk cId="4078862346" sldId="314"/>
            <ac:spMk id="5" creationId="{80BA8812-5E9A-4B04-9396-E5B631542511}"/>
          </ac:spMkLst>
        </pc:spChg>
        <pc:spChg chg="mod">
          <ac:chgData name="Mike Bloys" userId="1248c4d8-7b2b-4b32-b8bd-163ae845f9bb" providerId="ADAL" clId="{A73EB5BA-9B2A-6E46-98CD-8D75F5A9335D}" dt="2019-09-02T12:11:58.689" v="293" actId="164"/>
          <ac:spMkLst>
            <pc:docMk/>
            <pc:sldMk cId="4078862346" sldId="314"/>
            <ac:spMk id="6" creationId="{991FD6D5-28EB-406D-89B9-491918FD44DD}"/>
          </ac:spMkLst>
        </pc:spChg>
        <pc:spChg chg="mod">
          <ac:chgData name="Mike Bloys" userId="1248c4d8-7b2b-4b32-b8bd-163ae845f9bb" providerId="ADAL" clId="{A73EB5BA-9B2A-6E46-98CD-8D75F5A9335D}" dt="2019-09-02T12:12:02.990" v="294" actId="164"/>
          <ac:spMkLst>
            <pc:docMk/>
            <pc:sldMk cId="4078862346" sldId="314"/>
            <ac:spMk id="7" creationId="{C2D4305F-4EBC-4C16-A5AC-E1B4686142E7}"/>
          </ac:spMkLst>
        </pc:spChg>
        <pc:spChg chg="mod">
          <ac:chgData name="Mike Bloys" userId="1248c4d8-7b2b-4b32-b8bd-163ae845f9bb" providerId="ADAL" clId="{A73EB5BA-9B2A-6E46-98CD-8D75F5A9335D}" dt="2019-09-02T12:11:50.502" v="291" actId="164"/>
          <ac:spMkLst>
            <pc:docMk/>
            <pc:sldMk cId="4078862346" sldId="314"/>
            <ac:spMk id="8" creationId="{55D23061-3811-4528-A0D8-6C5F0F885A88}"/>
          </ac:spMkLst>
        </pc:spChg>
        <pc:spChg chg="mod">
          <ac:chgData name="Mike Bloys" userId="1248c4d8-7b2b-4b32-b8bd-163ae845f9bb" providerId="ADAL" clId="{A73EB5BA-9B2A-6E46-98CD-8D75F5A9335D}" dt="2019-09-02T12:11:58.689" v="293" actId="164"/>
          <ac:spMkLst>
            <pc:docMk/>
            <pc:sldMk cId="4078862346" sldId="314"/>
            <ac:spMk id="9" creationId="{FBD7878B-7405-4E05-A922-1DE5ECB392DA}"/>
          </ac:spMkLst>
        </pc:spChg>
        <pc:spChg chg="mod">
          <ac:chgData name="Mike Bloys" userId="1248c4d8-7b2b-4b32-b8bd-163ae845f9bb" providerId="ADAL" clId="{A73EB5BA-9B2A-6E46-98CD-8D75F5A9335D}" dt="2019-09-02T12:11:54.663" v="292" actId="164"/>
          <ac:spMkLst>
            <pc:docMk/>
            <pc:sldMk cId="4078862346" sldId="314"/>
            <ac:spMk id="10" creationId="{B611EB71-0B93-4AE8-98D2-5F0914CF95DC}"/>
          </ac:spMkLst>
        </pc:spChg>
        <pc:spChg chg="mod">
          <ac:chgData name="Mike Bloys" userId="1248c4d8-7b2b-4b32-b8bd-163ae845f9bb" providerId="ADAL" clId="{A73EB5BA-9B2A-6E46-98CD-8D75F5A9335D}" dt="2019-09-02T12:12:02.990" v="294" actId="164"/>
          <ac:spMkLst>
            <pc:docMk/>
            <pc:sldMk cId="4078862346" sldId="314"/>
            <ac:spMk id="11" creationId="{7ADEF316-4E95-419D-A649-6D625A86D791}"/>
          </ac:spMkLst>
        </pc:spChg>
        <pc:spChg chg="add mod">
          <ac:chgData name="Mike Bloys" userId="1248c4d8-7b2b-4b32-b8bd-163ae845f9bb" providerId="ADAL" clId="{A73EB5BA-9B2A-6E46-98CD-8D75F5A9335D}" dt="2019-09-02T11:56:10.443" v="178" actId="571"/>
          <ac:spMkLst>
            <pc:docMk/>
            <pc:sldMk cId="4078862346" sldId="314"/>
            <ac:spMk id="12" creationId="{2B18545A-7E5C-5C48-8AA9-B85875EE86E1}"/>
          </ac:spMkLst>
        </pc:spChg>
        <pc:spChg chg="add mod">
          <ac:chgData name="Mike Bloys" userId="1248c4d8-7b2b-4b32-b8bd-163ae845f9bb" providerId="ADAL" clId="{A73EB5BA-9B2A-6E46-98CD-8D75F5A9335D}" dt="2019-09-02T11:56:10.443" v="178" actId="571"/>
          <ac:spMkLst>
            <pc:docMk/>
            <pc:sldMk cId="4078862346" sldId="314"/>
            <ac:spMk id="13" creationId="{DF6527E3-EA58-194F-949A-434B65B12EB3}"/>
          </ac:spMkLst>
        </pc:spChg>
        <pc:spChg chg="add mod">
          <ac:chgData name="Mike Bloys" userId="1248c4d8-7b2b-4b32-b8bd-163ae845f9bb" providerId="ADAL" clId="{A73EB5BA-9B2A-6E46-98CD-8D75F5A9335D}" dt="2019-09-02T11:56:10.443" v="178" actId="571"/>
          <ac:spMkLst>
            <pc:docMk/>
            <pc:sldMk cId="4078862346" sldId="314"/>
            <ac:spMk id="14" creationId="{3B95044F-3927-0D40-8C7C-F024566A65AE}"/>
          </ac:spMkLst>
        </pc:spChg>
        <pc:spChg chg="add mod">
          <ac:chgData name="Mike Bloys" userId="1248c4d8-7b2b-4b32-b8bd-163ae845f9bb" providerId="ADAL" clId="{A73EB5BA-9B2A-6E46-98CD-8D75F5A9335D}" dt="2019-09-02T11:56:10.443" v="178" actId="571"/>
          <ac:spMkLst>
            <pc:docMk/>
            <pc:sldMk cId="4078862346" sldId="314"/>
            <ac:spMk id="15" creationId="{EDCBD75E-3263-DE4F-A745-5B6F7ECA978F}"/>
          </ac:spMkLst>
        </pc:spChg>
        <pc:spChg chg="add mod">
          <ac:chgData name="Mike Bloys" userId="1248c4d8-7b2b-4b32-b8bd-163ae845f9bb" providerId="ADAL" clId="{A73EB5BA-9B2A-6E46-98CD-8D75F5A9335D}" dt="2019-09-02T11:56:10.443" v="178" actId="571"/>
          <ac:spMkLst>
            <pc:docMk/>
            <pc:sldMk cId="4078862346" sldId="314"/>
            <ac:spMk id="16" creationId="{2E8664F6-755F-3845-AAD4-90154CAC3D0B}"/>
          </ac:spMkLst>
        </pc:spChg>
        <pc:spChg chg="add mod">
          <ac:chgData name="Mike Bloys" userId="1248c4d8-7b2b-4b32-b8bd-163ae845f9bb" providerId="ADAL" clId="{A73EB5BA-9B2A-6E46-98CD-8D75F5A9335D}" dt="2019-09-02T11:56:10.443" v="178" actId="571"/>
          <ac:spMkLst>
            <pc:docMk/>
            <pc:sldMk cId="4078862346" sldId="314"/>
            <ac:spMk id="17" creationId="{6807BE0E-1984-F542-85B5-B3BA60105A22}"/>
          </ac:spMkLst>
        </pc:spChg>
        <pc:spChg chg="add mod">
          <ac:chgData name="Mike Bloys" userId="1248c4d8-7b2b-4b32-b8bd-163ae845f9bb" providerId="ADAL" clId="{A73EB5BA-9B2A-6E46-98CD-8D75F5A9335D}" dt="2019-09-02T11:56:10.443" v="178" actId="571"/>
          <ac:spMkLst>
            <pc:docMk/>
            <pc:sldMk cId="4078862346" sldId="314"/>
            <ac:spMk id="18" creationId="{29C4C848-14B5-CA44-82EC-25FAEC16557F}"/>
          </ac:spMkLst>
        </pc:spChg>
        <pc:spChg chg="add mod">
          <ac:chgData name="Mike Bloys" userId="1248c4d8-7b2b-4b32-b8bd-163ae845f9bb" providerId="ADAL" clId="{A73EB5BA-9B2A-6E46-98CD-8D75F5A9335D}" dt="2019-09-02T11:56:10.443" v="178" actId="571"/>
          <ac:spMkLst>
            <pc:docMk/>
            <pc:sldMk cId="4078862346" sldId="314"/>
            <ac:spMk id="19" creationId="{EA566E54-7959-E640-A81A-599613263774}"/>
          </ac:spMkLst>
        </pc:spChg>
        <pc:spChg chg="add mod">
          <ac:chgData name="Mike Bloys" userId="1248c4d8-7b2b-4b32-b8bd-163ae845f9bb" providerId="ADAL" clId="{A73EB5BA-9B2A-6E46-98CD-8D75F5A9335D}" dt="2019-09-02T12:11:50.502" v="291" actId="164"/>
          <ac:spMkLst>
            <pc:docMk/>
            <pc:sldMk cId="4078862346" sldId="314"/>
            <ac:spMk id="20" creationId="{9884F5E6-5CE3-074A-AFD7-929B66CCCA93}"/>
          </ac:spMkLst>
        </pc:spChg>
        <pc:spChg chg="add mod">
          <ac:chgData name="Mike Bloys" userId="1248c4d8-7b2b-4b32-b8bd-163ae845f9bb" providerId="ADAL" clId="{A73EB5BA-9B2A-6E46-98CD-8D75F5A9335D}" dt="2019-09-02T12:11:54.663" v="292" actId="164"/>
          <ac:spMkLst>
            <pc:docMk/>
            <pc:sldMk cId="4078862346" sldId="314"/>
            <ac:spMk id="21" creationId="{6485921D-FCB3-554A-83C0-3D78345F9129}"/>
          </ac:spMkLst>
        </pc:spChg>
        <pc:spChg chg="add mod">
          <ac:chgData name="Mike Bloys" userId="1248c4d8-7b2b-4b32-b8bd-163ae845f9bb" providerId="ADAL" clId="{A73EB5BA-9B2A-6E46-98CD-8D75F5A9335D}" dt="2019-09-02T12:11:58.689" v="293" actId="164"/>
          <ac:spMkLst>
            <pc:docMk/>
            <pc:sldMk cId="4078862346" sldId="314"/>
            <ac:spMk id="22" creationId="{2AD43D6D-A007-4C46-8D45-EB31CBF489F5}"/>
          </ac:spMkLst>
        </pc:spChg>
        <pc:spChg chg="add mod">
          <ac:chgData name="Mike Bloys" userId="1248c4d8-7b2b-4b32-b8bd-163ae845f9bb" providerId="ADAL" clId="{A73EB5BA-9B2A-6E46-98CD-8D75F5A9335D}" dt="2019-09-02T12:12:02.990" v="294" actId="164"/>
          <ac:spMkLst>
            <pc:docMk/>
            <pc:sldMk cId="4078862346" sldId="314"/>
            <ac:spMk id="23" creationId="{A37376CE-F933-E44F-9FC1-7454BCF4D0E5}"/>
          </ac:spMkLst>
        </pc:spChg>
        <pc:spChg chg="add mod">
          <ac:chgData name="Mike Bloys" userId="1248c4d8-7b2b-4b32-b8bd-163ae845f9bb" providerId="ADAL" clId="{A73EB5BA-9B2A-6E46-98CD-8D75F5A9335D}" dt="2019-09-02T12:11:54.663" v="292" actId="164"/>
          <ac:spMkLst>
            <pc:docMk/>
            <pc:sldMk cId="4078862346" sldId="314"/>
            <ac:spMk id="24" creationId="{8CF278EB-3206-6B4F-B26A-3BB1F63C9F1E}"/>
          </ac:spMkLst>
        </pc:spChg>
        <pc:spChg chg="add del mod">
          <ac:chgData name="Mike Bloys" userId="1248c4d8-7b2b-4b32-b8bd-163ae845f9bb" providerId="ADAL" clId="{A73EB5BA-9B2A-6E46-98CD-8D75F5A9335D}" dt="2019-09-02T12:08:00.092" v="256" actId="478"/>
          <ac:spMkLst>
            <pc:docMk/>
            <pc:sldMk cId="4078862346" sldId="314"/>
            <ac:spMk id="25" creationId="{D2952296-F8F9-7B4B-8CB1-53328F9634F9}"/>
          </ac:spMkLst>
        </pc:spChg>
        <pc:spChg chg="add del mod">
          <ac:chgData name="Mike Bloys" userId="1248c4d8-7b2b-4b32-b8bd-163ae845f9bb" providerId="ADAL" clId="{A73EB5BA-9B2A-6E46-98CD-8D75F5A9335D}" dt="2019-09-02T12:09:51.411" v="277" actId="478"/>
          <ac:spMkLst>
            <pc:docMk/>
            <pc:sldMk cId="4078862346" sldId="314"/>
            <ac:spMk id="26" creationId="{77C2594E-58AE-7A4A-B402-C0E714596922}"/>
          </ac:spMkLst>
        </pc:spChg>
        <pc:spChg chg="add mod">
          <ac:chgData name="Mike Bloys" userId="1248c4d8-7b2b-4b32-b8bd-163ae845f9bb" providerId="ADAL" clId="{A73EB5BA-9B2A-6E46-98CD-8D75F5A9335D}" dt="2019-09-02T12:11:50.502" v="291" actId="164"/>
          <ac:spMkLst>
            <pc:docMk/>
            <pc:sldMk cId="4078862346" sldId="314"/>
            <ac:spMk id="27" creationId="{D7396ADD-7DB4-1842-88FF-D2456CA3A37F}"/>
          </ac:spMkLst>
        </pc:spChg>
        <pc:spChg chg="add mod">
          <ac:chgData name="Mike Bloys" userId="1248c4d8-7b2b-4b32-b8bd-163ae845f9bb" providerId="ADAL" clId="{A73EB5BA-9B2A-6E46-98CD-8D75F5A9335D}" dt="2019-09-02T12:11:58.689" v="293" actId="164"/>
          <ac:spMkLst>
            <pc:docMk/>
            <pc:sldMk cId="4078862346" sldId="314"/>
            <ac:spMk id="28" creationId="{DBED527D-ED7A-F245-87E6-0F4244F35179}"/>
          </ac:spMkLst>
        </pc:spChg>
        <pc:spChg chg="add mod">
          <ac:chgData name="Mike Bloys" userId="1248c4d8-7b2b-4b32-b8bd-163ae845f9bb" providerId="ADAL" clId="{A73EB5BA-9B2A-6E46-98CD-8D75F5A9335D}" dt="2019-09-02T12:12:02.990" v="294" actId="164"/>
          <ac:spMkLst>
            <pc:docMk/>
            <pc:sldMk cId="4078862346" sldId="314"/>
            <ac:spMk id="29" creationId="{183C46F9-5AEF-2C4B-B2BF-C074E53D2F33}"/>
          </ac:spMkLst>
        </pc:spChg>
        <pc:grpChg chg="add mod">
          <ac:chgData name="Mike Bloys" userId="1248c4d8-7b2b-4b32-b8bd-163ae845f9bb" providerId="ADAL" clId="{A73EB5BA-9B2A-6E46-98CD-8D75F5A9335D}" dt="2019-09-02T12:12:23.381" v="297" actId="408"/>
          <ac:grpSpMkLst>
            <pc:docMk/>
            <pc:sldMk cId="4078862346" sldId="314"/>
            <ac:grpSpMk id="30" creationId="{564F7417-BDB6-AC47-8A75-59A5002F331F}"/>
          </ac:grpSpMkLst>
        </pc:grpChg>
        <pc:grpChg chg="add mod">
          <ac:chgData name="Mike Bloys" userId="1248c4d8-7b2b-4b32-b8bd-163ae845f9bb" providerId="ADAL" clId="{A73EB5BA-9B2A-6E46-98CD-8D75F5A9335D}" dt="2019-09-02T12:12:23.381" v="297" actId="408"/>
          <ac:grpSpMkLst>
            <pc:docMk/>
            <pc:sldMk cId="4078862346" sldId="314"/>
            <ac:grpSpMk id="31" creationId="{F51B876A-213C-064A-B815-84C913C52E92}"/>
          </ac:grpSpMkLst>
        </pc:grpChg>
        <pc:grpChg chg="add mod">
          <ac:chgData name="Mike Bloys" userId="1248c4d8-7b2b-4b32-b8bd-163ae845f9bb" providerId="ADAL" clId="{A73EB5BA-9B2A-6E46-98CD-8D75F5A9335D}" dt="2019-09-02T12:12:23.381" v="297" actId="408"/>
          <ac:grpSpMkLst>
            <pc:docMk/>
            <pc:sldMk cId="4078862346" sldId="314"/>
            <ac:grpSpMk id="32" creationId="{C4965F96-4997-5843-B38D-7F7F8CDAD5A2}"/>
          </ac:grpSpMkLst>
        </pc:grpChg>
        <pc:grpChg chg="add mod">
          <ac:chgData name="Mike Bloys" userId="1248c4d8-7b2b-4b32-b8bd-163ae845f9bb" providerId="ADAL" clId="{A73EB5BA-9B2A-6E46-98CD-8D75F5A9335D}" dt="2019-09-02T12:12:23.381" v="297" actId="408"/>
          <ac:grpSpMkLst>
            <pc:docMk/>
            <pc:sldMk cId="4078862346" sldId="314"/>
            <ac:grpSpMk id="33" creationId="{E25BCAFC-D3DF-ED4B-82A8-0CF63E92A658}"/>
          </ac:grpSpMkLst>
        </pc:grpChg>
      </pc:sldChg>
      <pc:sldChg chg="addSp delSp modSp">
        <pc:chgData name="Mike Bloys" userId="1248c4d8-7b2b-4b32-b8bd-163ae845f9bb" providerId="ADAL" clId="{A73EB5BA-9B2A-6E46-98CD-8D75F5A9335D}" dt="2019-09-02T12:15:23.216" v="339" actId="1076"/>
        <pc:sldMkLst>
          <pc:docMk/>
          <pc:sldMk cId="4058745445" sldId="315"/>
        </pc:sldMkLst>
        <pc:spChg chg="del mod">
          <ac:chgData name="Mike Bloys" userId="1248c4d8-7b2b-4b32-b8bd-163ae845f9bb" providerId="ADAL" clId="{A73EB5BA-9B2A-6E46-98CD-8D75F5A9335D}" dt="2019-09-02T12:15:13.823" v="338" actId="478"/>
          <ac:spMkLst>
            <pc:docMk/>
            <pc:sldMk cId="4058745445" sldId="315"/>
            <ac:spMk id="4" creationId="{375335CA-A24B-4BB5-8CD8-B0590E856CA2}"/>
          </ac:spMkLst>
        </pc:spChg>
        <pc:spChg chg="del mod">
          <ac:chgData name="Mike Bloys" userId="1248c4d8-7b2b-4b32-b8bd-163ae845f9bb" providerId="ADAL" clId="{A73EB5BA-9B2A-6E46-98CD-8D75F5A9335D}" dt="2019-09-02T12:15:13.823" v="338" actId="478"/>
          <ac:spMkLst>
            <pc:docMk/>
            <pc:sldMk cId="4058745445" sldId="315"/>
            <ac:spMk id="5" creationId="{80BA8812-5E9A-4B04-9396-E5B631542511}"/>
          </ac:spMkLst>
        </pc:spChg>
        <pc:spChg chg="del mod">
          <ac:chgData name="Mike Bloys" userId="1248c4d8-7b2b-4b32-b8bd-163ae845f9bb" providerId="ADAL" clId="{A73EB5BA-9B2A-6E46-98CD-8D75F5A9335D}" dt="2019-09-02T12:15:13.823" v="338" actId="478"/>
          <ac:spMkLst>
            <pc:docMk/>
            <pc:sldMk cId="4058745445" sldId="315"/>
            <ac:spMk id="6" creationId="{991FD6D5-28EB-406D-89B9-491918FD44DD}"/>
          </ac:spMkLst>
        </pc:spChg>
        <pc:spChg chg="del mod">
          <ac:chgData name="Mike Bloys" userId="1248c4d8-7b2b-4b32-b8bd-163ae845f9bb" providerId="ADAL" clId="{A73EB5BA-9B2A-6E46-98CD-8D75F5A9335D}" dt="2019-09-02T12:15:13.823" v="338" actId="478"/>
          <ac:spMkLst>
            <pc:docMk/>
            <pc:sldMk cId="4058745445" sldId="315"/>
            <ac:spMk id="7" creationId="{C2D4305F-4EBC-4C16-A5AC-E1B4686142E7}"/>
          </ac:spMkLst>
        </pc:spChg>
        <pc:spChg chg="del mod">
          <ac:chgData name="Mike Bloys" userId="1248c4d8-7b2b-4b32-b8bd-163ae845f9bb" providerId="ADAL" clId="{A73EB5BA-9B2A-6E46-98CD-8D75F5A9335D}" dt="2019-09-02T12:15:13.823" v="338" actId="478"/>
          <ac:spMkLst>
            <pc:docMk/>
            <pc:sldMk cId="4058745445" sldId="315"/>
            <ac:spMk id="8" creationId="{55D23061-3811-4528-A0D8-6C5F0F885A88}"/>
          </ac:spMkLst>
        </pc:spChg>
        <pc:spChg chg="del mod">
          <ac:chgData name="Mike Bloys" userId="1248c4d8-7b2b-4b32-b8bd-163ae845f9bb" providerId="ADAL" clId="{A73EB5BA-9B2A-6E46-98CD-8D75F5A9335D}" dt="2019-09-02T12:15:13.823" v="338" actId="478"/>
          <ac:spMkLst>
            <pc:docMk/>
            <pc:sldMk cId="4058745445" sldId="315"/>
            <ac:spMk id="9" creationId="{FBD7878B-7405-4E05-A922-1DE5ECB392DA}"/>
          </ac:spMkLst>
        </pc:spChg>
        <pc:spChg chg="del mod">
          <ac:chgData name="Mike Bloys" userId="1248c4d8-7b2b-4b32-b8bd-163ae845f9bb" providerId="ADAL" clId="{A73EB5BA-9B2A-6E46-98CD-8D75F5A9335D}" dt="2019-09-02T12:15:13.823" v="338" actId="478"/>
          <ac:spMkLst>
            <pc:docMk/>
            <pc:sldMk cId="4058745445" sldId="315"/>
            <ac:spMk id="10" creationId="{B611EB71-0B93-4AE8-98D2-5F0914CF95DC}"/>
          </ac:spMkLst>
        </pc:spChg>
        <pc:spChg chg="del mod">
          <ac:chgData name="Mike Bloys" userId="1248c4d8-7b2b-4b32-b8bd-163ae845f9bb" providerId="ADAL" clId="{A73EB5BA-9B2A-6E46-98CD-8D75F5A9335D}" dt="2019-09-02T12:15:13.823" v="338" actId="478"/>
          <ac:spMkLst>
            <pc:docMk/>
            <pc:sldMk cId="4058745445" sldId="315"/>
            <ac:spMk id="11" creationId="{7ADEF316-4E95-419D-A649-6D625A86D791}"/>
          </ac:spMkLst>
        </pc:spChg>
        <pc:spChg chg="mod">
          <ac:chgData name="Mike Bloys" userId="1248c4d8-7b2b-4b32-b8bd-163ae845f9bb" providerId="ADAL" clId="{A73EB5BA-9B2A-6E46-98CD-8D75F5A9335D}" dt="2019-09-02T12:13:14.905" v="304" actId="20577"/>
          <ac:spMkLst>
            <pc:docMk/>
            <pc:sldMk cId="4058745445" sldId="315"/>
            <ac:spMk id="15" creationId="{8621220C-0B25-5B4B-BA05-DD6C4C3C9CF5}"/>
          </ac:spMkLst>
        </pc:spChg>
        <pc:spChg chg="mod">
          <ac:chgData name="Mike Bloys" userId="1248c4d8-7b2b-4b32-b8bd-163ae845f9bb" providerId="ADAL" clId="{A73EB5BA-9B2A-6E46-98CD-8D75F5A9335D}" dt="2019-09-02T12:14:16.108" v="317" actId="20577"/>
          <ac:spMkLst>
            <pc:docMk/>
            <pc:sldMk cId="4058745445" sldId="315"/>
            <ac:spMk id="16" creationId="{6E8C6C3E-D0F6-D448-8DB9-441ECD9A1F58}"/>
          </ac:spMkLst>
        </pc:spChg>
        <pc:spChg chg="mod">
          <ac:chgData name="Mike Bloys" userId="1248c4d8-7b2b-4b32-b8bd-163ae845f9bb" providerId="ADAL" clId="{A73EB5BA-9B2A-6E46-98CD-8D75F5A9335D}" dt="2019-09-02T12:13:57.387" v="312" actId="20577"/>
          <ac:spMkLst>
            <pc:docMk/>
            <pc:sldMk cId="4058745445" sldId="315"/>
            <ac:spMk id="21" creationId="{54B74CD8-FB80-BD48-A183-A0928288D2BC}"/>
          </ac:spMkLst>
        </pc:spChg>
        <pc:spChg chg="mod">
          <ac:chgData name="Mike Bloys" userId="1248c4d8-7b2b-4b32-b8bd-163ae845f9bb" providerId="ADAL" clId="{A73EB5BA-9B2A-6E46-98CD-8D75F5A9335D}" dt="2019-09-02T12:15:09.131" v="337" actId="20577"/>
          <ac:spMkLst>
            <pc:docMk/>
            <pc:sldMk cId="4058745445" sldId="315"/>
            <ac:spMk id="25" creationId="{1865922B-35AD-6247-9FAB-5AB6BC41578C}"/>
          </ac:spMkLst>
        </pc:spChg>
        <pc:spChg chg="mod">
          <ac:chgData name="Mike Bloys" userId="1248c4d8-7b2b-4b32-b8bd-163ae845f9bb" providerId="ADAL" clId="{A73EB5BA-9B2A-6E46-98CD-8D75F5A9335D}" dt="2019-09-02T12:14:59.894" v="332" actId="20577"/>
          <ac:spMkLst>
            <pc:docMk/>
            <pc:sldMk cId="4058745445" sldId="315"/>
            <ac:spMk id="26" creationId="{E03FE5C3-5CF6-1D40-8C19-0D0298C69B4F}"/>
          </ac:spMkLst>
        </pc:spChg>
        <pc:spChg chg="mod">
          <ac:chgData name="Mike Bloys" userId="1248c4d8-7b2b-4b32-b8bd-163ae845f9bb" providerId="ADAL" clId="{A73EB5BA-9B2A-6E46-98CD-8D75F5A9335D}" dt="2019-09-02T12:14:36.088" v="322" actId="20577"/>
          <ac:spMkLst>
            <pc:docMk/>
            <pc:sldMk cId="4058745445" sldId="315"/>
            <ac:spMk id="30" creationId="{DAFCB777-8406-DC42-AD4F-C29F3595A928}"/>
          </ac:spMkLst>
        </pc:spChg>
        <pc:spChg chg="mod">
          <ac:chgData name="Mike Bloys" userId="1248c4d8-7b2b-4b32-b8bd-163ae845f9bb" providerId="ADAL" clId="{A73EB5BA-9B2A-6E46-98CD-8D75F5A9335D}" dt="2019-09-02T12:14:49.618" v="327" actId="20577"/>
          <ac:spMkLst>
            <pc:docMk/>
            <pc:sldMk cId="4058745445" sldId="315"/>
            <ac:spMk id="31" creationId="{DA3AF871-24C9-9747-AB1B-3364620EC0B8}"/>
          </ac:spMkLst>
        </pc:spChg>
        <pc:grpChg chg="add mod">
          <ac:chgData name="Mike Bloys" userId="1248c4d8-7b2b-4b32-b8bd-163ae845f9bb" providerId="ADAL" clId="{A73EB5BA-9B2A-6E46-98CD-8D75F5A9335D}" dt="2019-09-02T12:15:23.216" v="339" actId="1076"/>
          <ac:grpSpMkLst>
            <pc:docMk/>
            <pc:sldMk cId="4058745445" sldId="315"/>
            <ac:grpSpMk id="12" creationId="{948A27C1-8BC4-8148-A9FC-2EECE0747BFA}"/>
          </ac:grpSpMkLst>
        </pc:grpChg>
        <pc:grpChg chg="add mod">
          <ac:chgData name="Mike Bloys" userId="1248c4d8-7b2b-4b32-b8bd-163ae845f9bb" providerId="ADAL" clId="{A73EB5BA-9B2A-6E46-98CD-8D75F5A9335D}" dt="2019-09-02T12:15:23.216" v="339" actId="1076"/>
          <ac:grpSpMkLst>
            <pc:docMk/>
            <pc:sldMk cId="4058745445" sldId="315"/>
            <ac:grpSpMk id="17" creationId="{840CAF87-1B1A-9144-8B36-E59C99489E9C}"/>
          </ac:grpSpMkLst>
        </pc:grpChg>
        <pc:grpChg chg="add mod">
          <ac:chgData name="Mike Bloys" userId="1248c4d8-7b2b-4b32-b8bd-163ae845f9bb" providerId="ADAL" clId="{A73EB5BA-9B2A-6E46-98CD-8D75F5A9335D}" dt="2019-09-02T12:15:23.216" v="339" actId="1076"/>
          <ac:grpSpMkLst>
            <pc:docMk/>
            <pc:sldMk cId="4058745445" sldId="315"/>
            <ac:grpSpMk id="22" creationId="{97AA2A27-853E-A946-B817-A7B253179F85}"/>
          </ac:grpSpMkLst>
        </pc:grpChg>
        <pc:grpChg chg="add mod">
          <ac:chgData name="Mike Bloys" userId="1248c4d8-7b2b-4b32-b8bd-163ae845f9bb" providerId="ADAL" clId="{A73EB5BA-9B2A-6E46-98CD-8D75F5A9335D}" dt="2019-09-02T12:15:23.216" v="339" actId="1076"/>
          <ac:grpSpMkLst>
            <pc:docMk/>
            <pc:sldMk cId="4058745445" sldId="315"/>
            <ac:grpSpMk id="27" creationId="{E64B6EBD-56E1-994C-8E4F-B7AB35154F8D}"/>
          </ac:grpSpMkLst>
        </pc:grpChg>
      </pc:sldChg>
      <pc:sldChg chg="addSp delSp modSp">
        <pc:chgData name="Mike Bloys" userId="1248c4d8-7b2b-4b32-b8bd-163ae845f9bb" providerId="ADAL" clId="{A73EB5BA-9B2A-6E46-98CD-8D75F5A9335D}" dt="2019-09-02T12:44:20.579" v="364" actId="18331"/>
        <pc:sldMkLst>
          <pc:docMk/>
          <pc:sldMk cId="1818824093" sldId="318"/>
        </pc:sldMkLst>
        <pc:spChg chg="mod">
          <ac:chgData name="Mike Bloys" userId="1248c4d8-7b2b-4b32-b8bd-163ae845f9bb" providerId="ADAL" clId="{A73EB5BA-9B2A-6E46-98CD-8D75F5A9335D}" dt="2019-09-02T11:26:00.893" v="134" actId="207"/>
          <ac:spMkLst>
            <pc:docMk/>
            <pc:sldMk cId="1818824093" sldId="318"/>
            <ac:spMk id="3" creationId="{8FE7E0B0-7B1D-41D3-B25C-1811F92879A4}"/>
          </ac:spMkLst>
        </pc:spChg>
        <pc:picChg chg="del">
          <ac:chgData name="Mike Bloys" userId="1248c4d8-7b2b-4b32-b8bd-163ae845f9bb" providerId="ADAL" clId="{A73EB5BA-9B2A-6E46-98CD-8D75F5A9335D}" dt="2019-09-02T11:24:58.777" v="126" actId="478"/>
          <ac:picMkLst>
            <pc:docMk/>
            <pc:sldMk cId="1818824093" sldId="318"/>
            <ac:picMk id="4" creationId="{B1E9E72E-F2A3-4930-A4E3-BAA32B4AF49A}"/>
          </ac:picMkLst>
        </pc:picChg>
        <pc:picChg chg="add del mod">
          <ac:chgData name="Mike Bloys" userId="1248c4d8-7b2b-4b32-b8bd-163ae845f9bb" providerId="ADAL" clId="{A73EB5BA-9B2A-6E46-98CD-8D75F5A9335D}" dt="2019-09-02T11:24:23.235" v="118"/>
          <ac:picMkLst>
            <pc:docMk/>
            <pc:sldMk cId="1818824093" sldId="318"/>
            <ac:picMk id="6" creationId="{B91C1136-65E1-E247-A391-9AB9E1871B9C}"/>
          </ac:picMkLst>
        </pc:picChg>
        <pc:picChg chg="add mod modCrop">
          <ac:chgData name="Mike Bloys" userId="1248c4d8-7b2b-4b32-b8bd-163ae845f9bb" providerId="ADAL" clId="{A73EB5BA-9B2A-6E46-98CD-8D75F5A9335D}" dt="2019-09-02T12:44:20.579" v="364" actId="18331"/>
          <ac:picMkLst>
            <pc:docMk/>
            <pc:sldMk cId="1818824093" sldId="318"/>
            <ac:picMk id="7" creationId="{31A7DC57-482F-694B-8A47-684E1DD8F0DD}"/>
          </ac:picMkLst>
        </pc:picChg>
        <pc:picChg chg="add mod">
          <ac:chgData name="Mike Bloys" userId="1248c4d8-7b2b-4b32-b8bd-163ae845f9bb" providerId="ADAL" clId="{A73EB5BA-9B2A-6E46-98CD-8D75F5A9335D}" dt="2019-09-02T11:25:04.016" v="128" actId="167"/>
          <ac:picMkLst>
            <pc:docMk/>
            <pc:sldMk cId="1818824093" sldId="318"/>
            <ac:picMk id="8" creationId="{7D24A733-1568-2647-88AF-E5A9A8C0EF47}"/>
          </ac:picMkLst>
        </pc:picChg>
      </pc:sldChg>
      <pc:sldMasterChg chg="modSldLayout">
        <pc:chgData name="Mike Bloys" userId="1248c4d8-7b2b-4b32-b8bd-163ae845f9bb" providerId="ADAL" clId="{A73EB5BA-9B2A-6E46-98CD-8D75F5A9335D}" dt="2019-09-02T13:35:27.698" v="377" actId="478"/>
        <pc:sldMasterMkLst>
          <pc:docMk/>
          <pc:sldMasterMk cId="2369807912" sldId="2147483660"/>
        </pc:sldMasterMkLst>
        <pc:sldLayoutChg chg="delSp modSp">
          <pc:chgData name="Mike Bloys" userId="1248c4d8-7b2b-4b32-b8bd-163ae845f9bb" providerId="ADAL" clId="{A73EB5BA-9B2A-6E46-98CD-8D75F5A9335D}" dt="2019-09-02T09:15:32.121" v="3" actId="478"/>
          <pc:sldLayoutMkLst>
            <pc:docMk/>
            <pc:sldMasterMk cId="2369807912" sldId="2147483660"/>
            <pc:sldLayoutMk cId="1593432957" sldId="2147483661"/>
          </pc:sldLayoutMkLst>
          <pc:spChg chg="del">
            <ac:chgData name="Mike Bloys" userId="1248c4d8-7b2b-4b32-b8bd-163ae845f9bb" providerId="ADAL" clId="{A73EB5BA-9B2A-6E46-98CD-8D75F5A9335D}" dt="2019-09-02T09:15:32.121" v="3" actId="478"/>
            <ac:spMkLst>
              <pc:docMk/>
              <pc:sldMasterMk cId="2369807912" sldId="2147483660"/>
              <pc:sldLayoutMk cId="1593432957" sldId="2147483661"/>
              <ac:spMk id="16" creationId="{746EE902-362E-4123-8003-D85D75F66149}"/>
            </ac:spMkLst>
          </pc:spChg>
          <pc:picChg chg="del mod">
            <ac:chgData name="Mike Bloys" userId="1248c4d8-7b2b-4b32-b8bd-163ae845f9bb" providerId="ADAL" clId="{A73EB5BA-9B2A-6E46-98CD-8D75F5A9335D}" dt="2019-09-02T09:15:26.805" v="2" actId="478"/>
            <ac:picMkLst>
              <pc:docMk/>
              <pc:sldMasterMk cId="2369807912" sldId="2147483660"/>
              <pc:sldLayoutMk cId="1593432957" sldId="2147483661"/>
              <ac:picMk id="3" creationId="{3ED044BA-2EF2-4228-BE05-4C931DF5BA06}"/>
            </ac:picMkLst>
          </pc:picChg>
          <pc:picChg chg="mod">
            <ac:chgData name="Mike Bloys" userId="1248c4d8-7b2b-4b32-b8bd-163ae845f9bb" providerId="ADAL" clId="{A73EB5BA-9B2A-6E46-98CD-8D75F5A9335D}" dt="2019-09-02T09:15:17.256" v="0" actId="14826"/>
            <ac:picMkLst>
              <pc:docMk/>
              <pc:sldMasterMk cId="2369807912" sldId="2147483660"/>
              <pc:sldLayoutMk cId="1593432957" sldId="2147483661"/>
              <ac:picMk id="5" creationId="{7F942C0F-26E1-472C-B453-950D27EFA7CD}"/>
            </ac:picMkLst>
          </pc:picChg>
        </pc:sldLayoutChg>
        <pc:sldLayoutChg chg="setBg">
          <pc:chgData name="Mike Bloys" userId="1248c4d8-7b2b-4b32-b8bd-163ae845f9bb" providerId="ADAL" clId="{A73EB5BA-9B2A-6E46-98CD-8D75F5A9335D}" dt="2019-09-02T09:33:42.670" v="12"/>
          <pc:sldLayoutMkLst>
            <pc:docMk/>
            <pc:sldMasterMk cId="2369807912" sldId="2147483660"/>
            <pc:sldLayoutMk cId="3265224848" sldId="2147483662"/>
          </pc:sldLayoutMkLst>
        </pc:sldLayoutChg>
        <pc:sldLayoutChg chg="setBg">
          <pc:chgData name="Mike Bloys" userId="1248c4d8-7b2b-4b32-b8bd-163ae845f9bb" providerId="ADAL" clId="{A73EB5BA-9B2A-6E46-98CD-8D75F5A9335D}" dt="2019-09-02T09:34:01.636" v="13"/>
          <pc:sldLayoutMkLst>
            <pc:docMk/>
            <pc:sldMasterMk cId="2369807912" sldId="2147483660"/>
            <pc:sldLayoutMk cId="1230368745" sldId="2147483663"/>
          </pc:sldLayoutMkLst>
        </pc:sldLayoutChg>
        <pc:sldLayoutChg chg="addSp delSp modSp">
          <pc:chgData name="Mike Bloys" userId="1248c4d8-7b2b-4b32-b8bd-163ae845f9bb" providerId="ADAL" clId="{A73EB5BA-9B2A-6E46-98CD-8D75F5A9335D}" dt="2019-09-02T13:35:27.698" v="377" actId="478"/>
          <pc:sldLayoutMkLst>
            <pc:docMk/>
            <pc:sldMasterMk cId="2369807912" sldId="2147483660"/>
            <pc:sldLayoutMk cId="3864385121" sldId="2147483664"/>
          </pc:sldLayoutMkLst>
          <pc:spChg chg="mod">
            <ac:chgData name="Mike Bloys" userId="1248c4d8-7b2b-4b32-b8bd-163ae845f9bb" providerId="ADAL" clId="{A73EB5BA-9B2A-6E46-98CD-8D75F5A9335D}" dt="2019-09-02T09:34:33.935" v="16" actId="948"/>
            <ac:spMkLst>
              <pc:docMk/>
              <pc:sldMasterMk cId="2369807912" sldId="2147483660"/>
              <pc:sldLayoutMk cId="3864385121" sldId="2147483664"/>
              <ac:spMk id="10" creationId="{46CEB4D6-329E-43EB-81E3-FD43B7792D63}"/>
            </ac:spMkLst>
          </pc:spChg>
          <pc:picChg chg="mod">
            <ac:chgData name="Mike Bloys" userId="1248c4d8-7b2b-4b32-b8bd-163ae845f9bb" providerId="ADAL" clId="{A73EB5BA-9B2A-6E46-98CD-8D75F5A9335D}" dt="2019-09-02T09:15:47.796" v="4" actId="14826"/>
            <ac:picMkLst>
              <pc:docMk/>
              <pc:sldMasterMk cId="2369807912" sldId="2147483660"/>
              <pc:sldLayoutMk cId="3864385121" sldId="2147483664"/>
              <ac:picMk id="3" creationId="{9ACBC68C-7A8A-4F33-9E4F-47694C83CD50}"/>
            </ac:picMkLst>
          </pc:picChg>
          <pc:picChg chg="add del mod modCrop">
            <ac:chgData name="Mike Bloys" userId="1248c4d8-7b2b-4b32-b8bd-163ae845f9bb" providerId="ADAL" clId="{A73EB5BA-9B2A-6E46-98CD-8D75F5A9335D}" dt="2019-09-02T13:35:27.698" v="377" actId="478"/>
            <ac:picMkLst>
              <pc:docMk/>
              <pc:sldMasterMk cId="2369807912" sldId="2147483660"/>
              <pc:sldLayoutMk cId="3864385121" sldId="2147483664"/>
              <ac:picMk id="4" creationId="{C786EC0B-8974-3343-8CAA-B0EB3DB7D099}"/>
            </ac:picMkLst>
          </pc:picChg>
          <pc:picChg chg="mod">
            <ac:chgData name="Mike Bloys" userId="1248c4d8-7b2b-4b32-b8bd-163ae845f9bb" providerId="ADAL" clId="{A73EB5BA-9B2A-6E46-98CD-8D75F5A9335D}" dt="2019-09-02T09:37:20.532" v="35" actId="207"/>
            <ac:picMkLst>
              <pc:docMk/>
              <pc:sldMasterMk cId="2369807912" sldId="2147483660"/>
              <pc:sldLayoutMk cId="3864385121" sldId="2147483664"/>
              <ac:picMk id="7" creationId="{4D55C3FD-0D3D-435D-8FCD-F0EFC2C5941D}"/>
            </ac:picMkLst>
          </pc:picChg>
          <pc:picChg chg="add del mod modCrop">
            <ac:chgData name="Mike Bloys" userId="1248c4d8-7b2b-4b32-b8bd-163ae845f9bb" providerId="ADAL" clId="{A73EB5BA-9B2A-6E46-98CD-8D75F5A9335D}" dt="2019-09-02T11:24:51.994" v="125" actId="478"/>
            <ac:picMkLst>
              <pc:docMk/>
              <pc:sldMasterMk cId="2369807912" sldId="2147483660"/>
              <pc:sldLayoutMk cId="3864385121" sldId="2147483664"/>
              <ac:picMk id="9" creationId="{0051568B-5E00-9948-8413-30F0732452F8}"/>
            </ac:picMkLst>
          </pc:picChg>
          <pc:picChg chg="add del mod modCrop">
            <ac:chgData name="Mike Bloys" userId="1248c4d8-7b2b-4b32-b8bd-163ae845f9bb" providerId="ADAL" clId="{A73EB5BA-9B2A-6E46-98CD-8D75F5A9335D}" dt="2019-09-02T12:24:06.243" v="346" actId="478"/>
            <ac:picMkLst>
              <pc:docMk/>
              <pc:sldMasterMk cId="2369807912" sldId="2147483660"/>
              <pc:sldLayoutMk cId="3864385121" sldId="2147483664"/>
              <ac:picMk id="11" creationId="{EA1C6C24-D22B-354B-9591-90685C19CCA1}"/>
            </ac:picMkLst>
          </pc:picChg>
        </pc:sldLayoutChg>
        <pc:sldLayoutChg chg="modSp">
          <pc:chgData name="Mike Bloys" userId="1248c4d8-7b2b-4b32-b8bd-163ae845f9bb" providerId="ADAL" clId="{A73EB5BA-9B2A-6E46-98CD-8D75F5A9335D}" dt="2019-09-02T09:37:07.068" v="33" actId="207"/>
          <pc:sldLayoutMkLst>
            <pc:docMk/>
            <pc:sldMasterMk cId="2369807912" sldId="2147483660"/>
            <pc:sldLayoutMk cId="1482273398" sldId="2147483665"/>
          </pc:sldLayoutMkLst>
          <pc:spChg chg="mod">
            <ac:chgData name="Mike Bloys" userId="1248c4d8-7b2b-4b32-b8bd-163ae845f9bb" providerId="ADAL" clId="{A73EB5BA-9B2A-6E46-98CD-8D75F5A9335D}" dt="2019-09-02T09:35:47.402" v="28" actId="207"/>
            <ac:spMkLst>
              <pc:docMk/>
              <pc:sldMasterMk cId="2369807912" sldId="2147483660"/>
              <pc:sldLayoutMk cId="1482273398" sldId="2147483665"/>
              <ac:spMk id="14" creationId="{00000000-0000-0000-0000-000000000000}"/>
            </ac:spMkLst>
          </pc:spChg>
          <pc:picChg chg="mod">
            <ac:chgData name="Mike Bloys" userId="1248c4d8-7b2b-4b32-b8bd-163ae845f9bb" providerId="ADAL" clId="{A73EB5BA-9B2A-6E46-98CD-8D75F5A9335D}" dt="2019-09-02T09:16:34.901" v="8" actId="14826"/>
            <ac:picMkLst>
              <pc:docMk/>
              <pc:sldMasterMk cId="2369807912" sldId="2147483660"/>
              <pc:sldLayoutMk cId="1482273398" sldId="2147483665"/>
              <ac:picMk id="8" creationId="{C23E210F-BBCA-486E-9039-0C4CB23BAFCD}"/>
            </ac:picMkLst>
          </pc:picChg>
          <pc:picChg chg="mod">
            <ac:chgData name="Mike Bloys" userId="1248c4d8-7b2b-4b32-b8bd-163ae845f9bb" providerId="ADAL" clId="{A73EB5BA-9B2A-6E46-98CD-8D75F5A9335D}" dt="2019-09-02T09:37:07.068" v="33" actId="207"/>
            <ac:picMkLst>
              <pc:docMk/>
              <pc:sldMasterMk cId="2369807912" sldId="2147483660"/>
              <pc:sldLayoutMk cId="1482273398" sldId="2147483665"/>
              <ac:picMk id="11" creationId="{7550C147-ED21-4276-A81A-BE402AD1DBBB}"/>
            </ac:picMkLst>
          </pc:picChg>
        </pc:sldLayoutChg>
        <pc:sldLayoutChg chg="modSp">
          <pc:chgData name="Mike Bloys" userId="1248c4d8-7b2b-4b32-b8bd-163ae845f9bb" providerId="ADAL" clId="{A73EB5BA-9B2A-6E46-98CD-8D75F5A9335D}" dt="2019-09-02T09:35:08.499" v="19" actId="207"/>
          <pc:sldLayoutMkLst>
            <pc:docMk/>
            <pc:sldMasterMk cId="2369807912" sldId="2147483660"/>
            <pc:sldLayoutMk cId="1663747016" sldId="2147483666"/>
          </pc:sldLayoutMkLst>
          <pc:spChg chg="mod">
            <ac:chgData name="Mike Bloys" userId="1248c4d8-7b2b-4b32-b8bd-163ae845f9bb" providerId="ADAL" clId="{A73EB5BA-9B2A-6E46-98CD-8D75F5A9335D}" dt="2019-09-02T09:35:08.499" v="19" actId="207"/>
            <ac:spMkLst>
              <pc:docMk/>
              <pc:sldMasterMk cId="2369807912" sldId="2147483660"/>
              <pc:sldLayoutMk cId="1663747016" sldId="2147483666"/>
              <ac:spMk id="13" creationId="{00000000-0000-0000-0000-000000000000}"/>
            </ac:spMkLst>
          </pc:spChg>
          <pc:picChg chg="mod">
            <ac:chgData name="Mike Bloys" userId="1248c4d8-7b2b-4b32-b8bd-163ae845f9bb" providerId="ADAL" clId="{A73EB5BA-9B2A-6E46-98CD-8D75F5A9335D}" dt="2019-09-02T09:16:04.834" v="5" actId="14826"/>
            <ac:picMkLst>
              <pc:docMk/>
              <pc:sldMasterMk cId="2369807912" sldId="2147483660"/>
              <pc:sldLayoutMk cId="1663747016" sldId="2147483666"/>
              <ac:picMk id="7" creationId="{70FAF37A-4656-4635-BC28-978F84977F34}"/>
            </ac:picMkLst>
          </pc:picChg>
        </pc:sldLayoutChg>
        <pc:sldLayoutChg chg="modSp">
          <pc:chgData name="Mike Bloys" userId="1248c4d8-7b2b-4b32-b8bd-163ae845f9bb" providerId="ADAL" clId="{A73EB5BA-9B2A-6E46-98CD-8D75F5A9335D}" dt="2019-09-02T09:36:52.555" v="31" actId="207"/>
          <pc:sldLayoutMkLst>
            <pc:docMk/>
            <pc:sldMasterMk cId="2369807912" sldId="2147483660"/>
            <pc:sldLayoutMk cId="1345255809" sldId="2147483667"/>
          </pc:sldLayoutMkLst>
          <pc:spChg chg="mod">
            <ac:chgData name="Mike Bloys" userId="1248c4d8-7b2b-4b32-b8bd-163ae845f9bb" providerId="ADAL" clId="{A73EB5BA-9B2A-6E46-98CD-8D75F5A9335D}" dt="2019-09-02T09:36:52.555" v="31" actId="207"/>
            <ac:spMkLst>
              <pc:docMk/>
              <pc:sldMasterMk cId="2369807912" sldId="2147483660"/>
              <pc:sldLayoutMk cId="1345255809" sldId="2147483667"/>
              <ac:spMk id="13" creationId="{00000000-0000-0000-0000-000000000000}"/>
            </ac:spMkLst>
          </pc:spChg>
          <pc:picChg chg="mod">
            <ac:chgData name="Mike Bloys" userId="1248c4d8-7b2b-4b32-b8bd-163ae845f9bb" providerId="ADAL" clId="{A73EB5BA-9B2A-6E46-98CD-8D75F5A9335D}" dt="2019-09-02T09:16:42.036" v="9" actId="14826"/>
            <ac:picMkLst>
              <pc:docMk/>
              <pc:sldMasterMk cId="2369807912" sldId="2147483660"/>
              <pc:sldLayoutMk cId="1345255809" sldId="2147483667"/>
              <ac:picMk id="8" creationId="{521800FD-0D05-4662-9BF0-04856A6A215E}"/>
            </ac:picMkLst>
          </pc:picChg>
        </pc:sldLayoutChg>
        <pc:sldLayoutChg chg="modSp">
          <pc:chgData name="Mike Bloys" userId="1248c4d8-7b2b-4b32-b8bd-163ae845f9bb" providerId="ADAL" clId="{A73EB5BA-9B2A-6E46-98CD-8D75F5A9335D}" dt="2019-09-02T09:37:00.769" v="32" actId="207"/>
          <pc:sldLayoutMkLst>
            <pc:docMk/>
            <pc:sldMasterMk cId="2369807912" sldId="2147483660"/>
            <pc:sldLayoutMk cId="3920882233" sldId="2147483668"/>
          </pc:sldLayoutMkLst>
          <pc:picChg chg="mod">
            <ac:chgData name="Mike Bloys" userId="1248c4d8-7b2b-4b32-b8bd-163ae845f9bb" providerId="ADAL" clId="{A73EB5BA-9B2A-6E46-98CD-8D75F5A9335D}" dt="2019-09-02T09:16:49.939" v="10" actId="14826"/>
            <ac:picMkLst>
              <pc:docMk/>
              <pc:sldMasterMk cId="2369807912" sldId="2147483660"/>
              <pc:sldLayoutMk cId="3920882233" sldId="2147483668"/>
              <ac:picMk id="6" creationId="{4624894D-0DFD-49D0-9B26-15317899BA3E}"/>
            </ac:picMkLst>
          </pc:picChg>
          <pc:picChg chg="mod">
            <ac:chgData name="Mike Bloys" userId="1248c4d8-7b2b-4b32-b8bd-163ae845f9bb" providerId="ADAL" clId="{A73EB5BA-9B2A-6E46-98CD-8D75F5A9335D}" dt="2019-09-02T09:37:00.769" v="32" actId="207"/>
            <ac:picMkLst>
              <pc:docMk/>
              <pc:sldMasterMk cId="2369807912" sldId="2147483660"/>
              <pc:sldLayoutMk cId="3920882233" sldId="2147483668"/>
              <ac:picMk id="9" creationId="{50769F48-E340-40B4-BDE7-5A6CE6E1C849}"/>
            </ac:picMkLst>
          </pc:picChg>
        </pc:sldLayoutChg>
        <pc:sldLayoutChg chg="modSp">
          <pc:chgData name="Mike Bloys" userId="1248c4d8-7b2b-4b32-b8bd-163ae845f9bb" providerId="ADAL" clId="{A73EB5BA-9B2A-6E46-98CD-8D75F5A9335D}" dt="2019-09-02T09:35:34.219" v="25" actId="207"/>
          <pc:sldLayoutMkLst>
            <pc:docMk/>
            <pc:sldMasterMk cId="2369807912" sldId="2147483660"/>
            <pc:sldLayoutMk cId="901673130" sldId="2147483671"/>
          </pc:sldLayoutMkLst>
          <pc:spChg chg="mod">
            <ac:chgData name="Mike Bloys" userId="1248c4d8-7b2b-4b32-b8bd-163ae845f9bb" providerId="ADAL" clId="{A73EB5BA-9B2A-6E46-98CD-8D75F5A9335D}" dt="2019-09-02T09:35:34.219" v="25" actId="207"/>
            <ac:spMkLst>
              <pc:docMk/>
              <pc:sldMasterMk cId="2369807912" sldId="2147483660"/>
              <pc:sldLayoutMk cId="901673130" sldId="2147483671"/>
              <ac:spMk id="13" creationId="{00000000-0000-0000-0000-000000000000}"/>
            </ac:spMkLst>
          </pc:spChg>
          <pc:picChg chg="mod">
            <ac:chgData name="Mike Bloys" userId="1248c4d8-7b2b-4b32-b8bd-163ae845f9bb" providerId="ADAL" clId="{A73EB5BA-9B2A-6E46-98CD-8D75F5A9335D}" dt="2019-09-02T09:16:26.577" v="7" actId="14826"/>
            <ac:picMkLst>
              <pc:docMk/>
              <pc:sldMasterMk cId="2369807912" sldId="2147483660"/>
              <pc:sldLayoutMk cId="901673130" sldId="2147483671"/>
              <ac:picMk id="7" creationId="{70FAF37A-4656-4635-BC28-978F84977F34}"/>
            </ac:picMkLst>
          </pc:picChg>
        </pc:sldLayoutChg>
        <pc:sldLayoutChg chg="modSp">
          <pc:chgData name="Mike Bloys" userId="1248c4d8-7b2b-4b32-b8bd-163ae845f9bb" providerId="ADAL" clId="{A73EB5BA-9B2A-6E46-98CD-8D75F5A9335D}" dt="2019-09-02T09:37:17.102" v="34" actId="207"/>
          <pc:sldLayoutMkLst>
            <pc:docMk/>
            <pc:sldMasterMk cId="2369807912" sldId="2147483660"/>
            <pc:sldLayoutMk cId="4050790747" sldId="2147483672"/>
          </pc:sldLayoutMkLst>
          <pc:spChg chg="mod">
            <ac:chgData name="Mike Bloys" userId="1248c4d8-7b2b-4b32-b8bd-163ae845f9bb" providerId="ADAL" clId="{A73EB5BA-9B2A-6E46-98CD-8D75F5A9335D}" dt="2019-09-02T09:35:23.195" v="22" actId="948"/>
            <ac:spMkLst>
              <pc:docMk/>
              <pc:sldMasterMk cId="2369807912" sldId="2147483660"/>
              <pc:sldLayoutMk cId="4050790747" sldId="2147483672"/>
              <ac:spMk id="10" creationId="{46CEB4D6-329E-43EB-81E3-FD43B7792D63}"/>
            </ac:spMkLst>
          </pc:spChg>
          <pc:picChg chg="mod">
            <ac:chgData name="Mike Bloys" userId="1248c4d8-7b2b-4b32-b8bd-163ae845f9bb" providerId="ADAL" clId="{A73EB5BA-9B2A-6E46-98CD-8D75F5A9335D}" dt="2019-09-02T09:16:17.920" v="6" actId="14826"/>
            <ac:picMkLst>
              <pc:docMk/>
              <pc:sldMasterMk cId="2369807912" sldId="2147483660"/>
              <pc:sldLayoutMk cId="4050790747" sldId="2147483672"/>
              <ac:picMk id="3" creationId="{9ACBC68C-7A8A-4F33-9E4F-47694C83CD50}"/>
            </ac:picMkLst>
          </pc:picChg>
          <pc:picChg chg="mod">
            <ac:chgData name="Mike Bloys" userId="1248c4d8-7b2b-4b32-b8bd-163ae845f9bb" providerId="ADAL" clId="{A73EB5BA-9B2A-6E46-98CD-8D75F5A9335D}" dt="2019-09-02T09:37:17.102" v="34" actId="207"/>
            <ac:picMkLst>
              <pc:docMk/>
              <pc:sldMasterMk cId="2369807912" sldId="2147483660"/>
              <pc:sldLayoutMk cId="4050790747" sldId="2147483672"/>
              <ac:picMk id="7" creationId="{4D55C3FD-0D3D-435D-8FCD-F0EFC2C5941D}"/>
            </ac:picMkLst>
          </pc:picChg>
        </pc:sldLayoutChg>
      </pc:sldMasterChg>
    </pc:docChg>
  </pc:docChgLst>
  <pc:docChgLst>
    <pc:chgData name="Leonora Sheppard" userId="3688f6d8-1f97-408e-a4fe-cc859c551ddb" providerId="ADAL" clId="{BAE80252-98F9-4F37-B6AE-476898A319C6}"/>
    <pc:docChg chg="undo modSld">
      <pc:chgData name="Leonora Sheppard" userId="3688f6d8-1f97-408e-a4fe-cc859c551ddb" providerId="ADAL" clId="{BAE80252-98F9-4F37-B6AE-476898A319C6}" dt="2019-09-05T15:45:34.483" v="29" actId="20577"/>
      <pc:docMkLst>
        <pc:docMk/>
      </pc:docMkLst>
      <pc:sldChg chg="modSp">
        <pc:chgData name="Leonora Sheppard" userId="3688f6d8-1f97-408e-a4fe-cc859c551ddb" providerId="ADAL" clId="{BAE80252-98F9-4F37-B6AE-476898A319C6}" dt="2019-09-05T15:44:14.119" v="28" actId="20577"/>
        <pc:sldMkLst>
          <pc:docMk/>
          <pc:sldMk cId="4094795251" sldId="303"/>
        </pc:sldMkLst>
        <pc:spChg chg="mod">
          <ac:chgData name="Leonora Sheppard" userId="3688f6d8-1f97-408e-a4fe-cc859c551ddb" providerId="ADAL" clId="{BAE80252-98F9-4F37-B6AE-476898A319C6}" dt="2019-09-05T15:44:14.119" v="28" actId="20577"/>
          <ac:spMkLst>
            <pc:docMk/>
            <pc:sldMk cId="4094795251" sldId="303"/>
            <ac:spMk id="3" creationId="{8FE7E0B0-7B1D-41D3-B25C-1811F92879A4}"/>
          </ac:spMkLst>
        </pc:spChg>
      </pc:sldChg>
      <pc:sldChg chg="modSp">
        <pc:chgData name="Leonora Sheppard" userId="3688f6d8-1f97-408e-a4fe-cc859c551ddb" providerId="ADAL" clId="{BAE80252-98F9-4F37-B6AE-476898A319C6}" dt="2019-09-05T15:45:34.483" v="29" actId="20577"/>
        <pc:sldMkLst>
          <pc:docMk/>
          <pc:sldMk cId="3881361505" sldId="304"/>
        </pc:sldMkLst>
        <pc:spChg chg="mod">
          <ac:chgData name="Leonora Sheppard" userId="3688f6d8-1f97-408e-a4fe-cc859c551ddb" providerId="ADAL" clId="{BAE80252-98F9-4F37-B6AE-476898A319C6}" dt="2019-09-05T15:45:34.483" v="29" actId="20577"/>
          <ac:spMkLst>
            <pc:docMk/>
            <pc:sldMk cId="3881361505" sldId="304"/>
            <ac:spMk id="4" creationId="{BC775C43-2A7B-4B75-A446-800715B66BBF}"/>
          </ac:spMkLst>
        </pc:spChg>
      </pc:sldChg>
    </pc:docChg>
  </pc:docChgLst>
  <pc:docChgLst>
    <pc:chgData name="James Franklin" userId="cf915d05-507f-491f-b4a6-b2aa085ee4b1" providerId="ADAL" clId="{37A39B74-CB31-4A6F-8E5B-C67CBD5EE78F}"/>
    <pc:docChg chg="undo custSel addSld delSld modSld">
      <pc:chgData name="James Franklin" userId="cf915d05-507f-491f-b4a6-b2aa085ee4b1" providerId="ADAL" clId="{37A39B74-CB31-4A6F-8E5B-C67CBD5EE78F}" dt="2019-08-30T10:09:02.402" v="2305" actId="478"/>
      <pc:docMkLst>
        <pc:docMk/>
      </pc:docMkLst>
      <pc:sldChg chg="modSp">
        <pc:chgData name="James Franklin" userId="cf915d05-507f-491f-b4a6-b2aa085ee4b1" providerId="ADAL" clId="{37A39B74-CB31-4A6F-8E5B-C67CBD5EE78F}" dt="2019-08-27T09:52:11.637" v="1319" actId="20577"/>
        <pc:sldMkLst>
          <pc:docMk/>
          <pc:sldMk cId="3525153043" sldId="293"/>
        </pc:sldMkLst>
        <pc:spChg chg="mod">
          <ac:chgData name="James Franklin" userId="cf915d05-507f-491f-b4a6-b2aa085ee4b1" providerId="ADAL" clId="{37A39B74-CB31-4A6F-8E5B-C67CBD5EE78F}" dt="2019-08-27T09:52:11.637" v="1319" actId="20577"/>
          <ac:spMkLst>
            <pc:docMk/>
            <pc:sldMk cId="3525153043" sldId="293"/>
            <ac:spMk id="3" creationId="{8FE7E0B0-7B1D-41D3-B25C-1811F92879A4}"/>
          </ac:spMkLst>
        </pc:spChg>
      </pc:sldChg>
      <pc:sldChg chg="modSp">
        <pc:chgData name="James Franklin" userId="cf915d05-507f-491f-b4a6-b2aa085ee4b1" providerId="ADAL" clId="{37A39B74-CB31-4A6F-8E5B-C67CBD5EE78F}" dt="2019-08-29T08:04:07.736" v="1827" actId="20577"/>
        <pc:sldMkLst>
          <pc:docMk/>
          <pc:sldMk cId="3706225115" sldId="294"/>
        </pc:sldMkLst>
        <pc:spChg chg="mod">
          <ac:chgData name="James Franklin" userId="cf915d05-507f-491f-b4a6-b2aa085ee4b1" providerId="ADAL" clId="{37A39B74-CB31-4A6F-8E5B-C67CBD5EE78F}" dt="2019-08-29T08:04:07.736" v="1827" actId="20577"/>
          <ac:spMkLst>
            <pc:docMk/>
            <pc:sldMk cId="3706225115" sldId="294"/>
            <ac:spMk id="9" creationId="{CFACF713-4CFA-493A-BD65-8E536DC098CA}"/>
          </ac:spMkLst>
        </pc:spChg>
      </pc:sldChg>
      <pc:sldChg chg="modSp">
        <pc:chgData name="James Franklin" userId="cf915d05-507f-491f-b4a6-b2aa085ee4b1" providerId="ADAL" clId="{37A39B74-CB31-4A6F-8E5B-C67CBD5EE78F}" dt="2019-08-27T10:37:58.035" v="1471" actId="20577"/>
        <pc:sldMkLst>
          <pc:docMk/>
          <pc:sldMk cId="2261153079" sldId="295"/>
        </pc:sldMkLst>
        <pc:spChg chg="mod">
          <ac:chgData name="James Franklin" userId="cf915d05-507f-491f-b4a6-b2aa085ee4b1" providerId="ADAL" clId="{37A39B74-CB31-4A6F-8E5B-C67CBD5EE78F}" dt="2019-08-27T10:37:58.035" v="1471" actId="20577"/>
          <ac:spMkLst>
            <pc:docMk/>
            <pc:sldMk cId="2261153079" sldId="295"/>
            <ac:spMk id="3" creationId="{8FE7E0B0-7B1D-41D3-B25C-1811F92879A4}"/>
          </ac:spMkLst>
        </pc:spChg>
      </pc:sldChg>
      <pc:sldChg chg="addSp delSp modSp add del">
        <pc:chgData name="James Franklin" userId="cf915d05-507f-491f-b4a6-b2aa085ee4b1" providerId="ADAL" clId="{37A39B74-CB31-4A6F-8E5B-C67CBD5EE78F}" dt="2019-08-30T10:01:56.057" v="2267" actId="20577"/>
        <pc:sldMkLst>
          <pc:docMk/>
          <pc:sldMk cId="1062164438" sldId="296"/>
        </pc:sldMkLst>
        <pc:spChg chg="add mod">
          <ac:chgData name="James Franklin" userId="cf915d05-507f-491f-b4a6-b2aa085ee4b1" providerId="ADAL" clId="{37A39B74-CB31-4A6F-8E5B-C67CBD5EE78F}" dt="2019-08-30T10:01:56.057" v="2267" actId="20577"/>
          <ac:spMkLst>
            <pc:docMk/>
            <pc:sldMk cId="1062164438" sldId="296"/>
            <ac:spMk id="5" creationId="{E28382B6-B599-4ADA-A8FE-048E60DEAD5A}"/>
          </ac:spMkLst>
        </pc:spChg>
        <pc:grpChg chg="del mod">
          <ac:chgData name="James Franklin" userId="cf915d05-507f-491f-b4a6-b2aa085ee4b1" providerId="ADAL" clId="{37A39B74-CB31-4A6F-8E5B-C67CBD5EE78F}" dt="2019-08-29T08:05:41.996" v="1830" actId="478"/>
          <ac:grpSpMkLst>
            <pc:docMk/>
            <pc:sldMk cId="1062164438" sldId="296"/>
            <ac:grpSpMk id="6" creationId="{DE0889FD-9E12-4EA9-88B1-E3CAAE1EF8D0}"/>
          </ac:grpSpMkLst>
        </pc:grpChg>
        <pc:picChg chg="del">
          <ac:chgData name="James Franklin" userId="cf915d05-507f-491f-b4a6-b2aa085ee4b1" providerId="ADAL" clId="{37A39B74-CB31-4A6F-8E5B-C67CBD5EE78F}" dt="2019-08-29T08:06:12.627" v="1833" actId="478"/>
          <ac:picMkLst>
            <pc:docMk/>
            <pc:sldMk cId="1062164438" sldId="296"/>
            <ac:picMk id="5" creationId="{B23726F9-2858-42B4-AC02-18745B2D2404}"/>
          </ac:picMkLst>
        </pc:picChg>
        <pc:picChg chg="mod">
          <ac:chgData name="James Franklin" userId="cf915d05-507f-491f-b4a6-b2aa085ee4b1" providerId="ADAL" clId="{37A39B74-CB31-4A6F-8E5B-C67CBD5EE78F}" dt="2019-08-29T08:06:31.614" v="1838" actId="1076"/>
          <ac:picMkLst>
            <pc:docMk/>
            <pc:sldMk cId="1062164438" sldId="296"/>
            <ac:picMk id="2050" creationId="{3051C77F-54AF-40D5-BEF6-BEC7ECB6BCC1}"/>
          </ac:picMkLst>
        </pc:picChg>
        <pc:picChg chg="del mod">
          <ac:chgData name="James Franklin" userId="cf915d05-507f-491f-b4a6-b2aa085ee4b1" providerId="ADAL" clId="{37A39B74-CB31-4A6F-8E5B-C67CBD5EE78F}" dt="2019-08-29T08:05:41.996" v="1830" actId="478"/>
          <ac:picMkLst>
            <pc:docMk/>
            <pc:sldMk cId="1062164438" sldId="296"/>
            <ac:picMk id="7170" creationId="{00000D86-E7AE-456B-B79D-B1F6B0459134}"/>
          </ac:picMkLst>
        </pc:picChg>
      </pc:sldChg>
      <pc:sldChg chg="delSp modSp">
        <pc:chgData name="James Franklin" userId="cf915d05-507f-491f-b4a6-b2aa085ee4b1" providerId="ADAL" clId="{37A39B74-CB31-4A6F-8E5B-C67CBD5EE78F}" dt="2019-08-28T15:30:30.912" v="1472" actId="478"/>
        <pc:sldMkLst>
          <pc:docMk/>
          <pc:sldMk cId="1461593302" sldId="297"/>
        </pc:sldMkLst>
        <pc:spChg chg="mod">
          <ac:chgData name="James Franklin" userId="cf915d05-507f-491f-b4a6-b2aa085ee4b1" providerId="ADAL" clId="{37A39B74-CB31-4A6F-8E5B-C67CBD5EE78F}" dt="2019-08-27T09:21:45.856" v="229" actId="20577"/>
          <ac:spMkLst>
            <pc:docMk/>
            <pc:sldMk cId="1461593302" sldId="297"/>
            <ac:spMk id="8" creationId="{BA7F83F1-56D9-45BE-90C8-92F3532177F4}"/>
          </ac:spMkLst>
        </pc:spChg>
        <pc:spChg chg="del mod">
          <ac:chgData name="James Franklin" userId="cf915d05-507f-491f-b4a6-b2aa085ee4b1" providerId="ADAL" clId="{37A39B74-CB31-4A6F-8E5B-C67CBD5EE78F}" dt="2019-08-28T15:30:30.912" v="1472" actId="478"/>
          <ac:spMkLst>
            <pc:docMk/>
            <pc:sldMk cId="1461593302" sldId="297"/>
            <ac:spMk id="11" creationId="{1E92A482-9513-4380-B1C3-EBBAF658E90A}"/>
          </ac:spMkLst>
        </pc:spChg>
      </pc:sldChg>
      <pc:sldChg chg="modSp">
        <pc:chgData name="James Franklin" userId="cf915d05-507f-491f-b4a6-b2aa085ee4b1" providerId="ADAL" clId="{37A39B74-CB31-4A6F-8E5B-C67CBD5EE78F}" dt="2019-08-27T09:46:37.743" v="875" actId="20577"/>
        <pc:sldMkLst>
          <pc:docMk/>
          <pc:sldMk cId="4013742855" sldId="299"/>
        </pc:sldMkLst>
        <pc:spChg chg="mod">
          <ac:chgData name="James Franklin" userId="cf915d05-507f-491f-b4a6-b2aa085ee4b1" providerId="ADAL" clId="{37A39B74-CB31-4A6F-8E5B-C67CBD5EE78F}" dt="2019-08-27T09:46:37.743" v="875" actId="20577"/>
          <ac:spMkLst>
            <pc:docMk/>
            <pc:sldMk cId="4013742855" sldId="299"/>
            <ac:spMk id="3" creationId="{8FE7E0B0-7B1D-41D3-B25C-1811F92879A4}"/>
          </ac:spMkLst>
        </pc:spChg>
      </pc:sldChg>
      <pc:sldChg chg="delSp">
        <pc:chgData name="James Franklin" userId="cf915d05-507f-491f-b4a6-b2aa085ee4b1" providerId="ADAL" clId="{37A39B74-CB31-4A6F-8E5B-C67CBD5EE78F}" dt="2019-08-28T16:05:30.489" v="1480" actId="478"/>
        <pc:sldMkLst>
          <pc:docMk/>
          <pc:sldMk cId="368599117" sldId="301"/>
        </pc:sldMkLst>
        <pc:spChg chg="del">
          <ac:chgData name="James Franklin" userId="cf915d05-507f-491f-b4a6-b2aa085ee4b1" providerId="ADAL" clId="{37A39B74-CB31-4A6F-8E5B-C67CBD5EE78F}" dt="2019-08-28T16:05:30.489" v="1480" actId="478"/>
          <ac:spMkLst>
            <pc:docMk/>
            <pc:sldMk cId="368599117" sldId="301"/>
            <ac:spMk id="12" creationId="{586CC8DE-163C-4558-B073-899BB0C4E3AD}"/>
          </ac:spMkLst>
        </pc:spChg>
      </pc:sldChg>
      <pc:sldChg chg="modSp">
        <pc:chgData name="James Franklin" userId="cf915d05-507f-491f-b4a6-b2aa085ee4b1" providerId="ADAL" clId="{37A39B74-CB31-4A6F-8E5B-C67CBD5EE78F}" dt="2019-08-27T09:48:22.817" v="1032" actId="20577"/>
        <pc:sldMkLst>
          <pc:docMk/>
          <pc:sldMk cId="4094795251" sldId="303"/>
        </pc:sldMkLst>
        <pc:spChg chg="mod">
          <ac:chgData name="James Franklin" userId="cf915d05-507f-491f-b4a6-b2aa085ee4b1" providerId="ADAL" clId="{37A39B74-CB31-4A6F-8E5B-C67CBD5EE78F}" dt="2019-08-27T09:48:22.817" v="1032" actId="20577"/>
          <ac:spMkLst>
            <pc:docMk/>
            <pc:sldMk cId="4094795251" sldId="303"/>
            <ac:spMk id="3" creationId="{8FE7E0B0-7B1D-41D3-B25C-1811F92879A4}"/>
          </ac:spMkLst>
        </pc:spChg>
      </pc:sldChg>
      <pc:sldChg chg="modSp">
        <pc:chgData name="James Franklin" userId="cf915d05-507f-491f-b4a6-b2aa085ee4b1" providerId="ADAL" clId="{37A39B74-CB31-4A6F-8E5B-C67CBD5EE78F}" dt="2019-08-27T09:53:52.509" v="1425" actId="20577"/>
        <pc:sldMkLst>
          <pc:docMk/>
          <pc:sldMk cId="3881361505" sldId="304"/>
        </pc:sldMkLst>
        <pc:spChg chg="mod">
          <ac:chgData name="James Franklin" userId="cf915d05-507f-491f-b4a6-b2aa085ee4b1" providerId="ADAL" clId="{37A39B74-CB31-4A6F-8E5B-C67CBD5EE78F}" dt="2019-08-27T09:53:52.509" v="1425" actId="20577"/>
          <ac:spMkLst>
            <pc:docMk/>
            <pc:sldMk cId="3881361505" sldId="304"/>
            <ac:spMk id="4" creationId="{BC775C43-2A7B-4B75-A446-800715B66BBF}"/>
          </ac:spMkLst>
        </pc:spChg>
      </pc:sldChg>
      <pc:sldChg chg="modSp">
        <pc:chgData name="James Franklin" userId="cf915d05-507f-491f-b4a6-b2aa085ee4b1" providerId="ADAL" clId="{37A39B74-CB31-4A6F-8E5B-C67CBD5EE78F}" dt="2019-08-29T09:17:37.865" v="2037" actId="20577"/>
        <pc:sldMkLst>
          <pc:docMk/>
          <pc:sldMk cId="3670819032" sldId="305"/>
        </pc:sldMkLst>
        <pc:spChg chg="mod">
          <ac:chgData name="James Franklin" userId="cf915d05-507f-491f-b4a6-b2aa085ee4b1" providerId="ADAL" clId="{37A39B74-CB31-4A6F-8E5B-C67CBD5EE78F}" dt="2019-08-29T09:14:50.371" v="2006" actId="20577"/>
          <ac:spMkLst>
            <pc:docMk/>
            <pc:sldMk cId="3670819032" sldId="305"/>
            <ac:spMk id="2" creationId="{FF891A63-90FB-4162-83AC-700D1C5F7787}"/>
          </ac:spMkLst>
        </pc:spChg>
        <pc:spChg chg="mod">
          <ac:chgData name="James Franklin" userId="cf915d05-507f-491f-b4a6-b2aa085ee4b1" providerId="ADAL" clId="{37A39B74-CB31-4A6F-8E5B-C67CBD5EE78F}" dt="2019-08-29T09:17:37.865" v="2037" actId="20577"/>
          <ac:spMkLst>
            <pc:docMk/>
            <pc:sldMk cId="3670819032" sldId="305"/>
            <ac:spMk id="3" creationId="{38E52931-A830-4DA9-88DD-16E73350C6D3}"/>
          </ac:spMkLst>
        </pc:spChg>
      </pc:sldChg>
      <pc:sldChg chg="delSp modSp">
        <pc:chgData name="James Franklin" userId="cf915d05-507f-491f-b4a6-b2aa085ee4b1" providerId="ADAL" clId="{37A39B74-CB31-4A6F-8E5B-C67CBD5EE78F}" dt="2019-08-28T15:43:44.712" v="1478" actId="6549"/>
        <pc:sldMkLst>
          <pc:docMk/>
          <pc:sldMk cId="2549978160" sldId="307"/>
        </pc:sldMkLst>
        <pc:spChg chg="mod">
          <ac:chgData name="James Franklin" userId="cf915d05-507f-491f-b4a6-b2aa085ee4b1" providerId="ADAL" clId="{37A39B74-CB31-4A6F-8E5B-C67CBD5EE78F}" dt="2019-08-28T15:43:44.712" v="1478" actId="6549"/>
          <ac:spMkLst>
            <pc:docMk/>
            <pc:sldMk cId="2549978160" sldId="307"/>
            <ac:spMk id="3" creationId="{7AA8D1C7-B147-4700-9210-97576E50D7C0}"/>
          </ac:spMkLst>
        </pc:spChg>
        <pc:spChg chg="del">
          <ac:chgData name="James Franklin" userId="cf915d05-507f-491f-b4a6-b2aa085ee4b1" providerId="ADAL" clId="{37A39B74-CB31-4A6F-8E5B-C67CBD5EE78F}" dt="2019-08-28T15:40:43.459" v="1473" actId="478"/>
          <ac:spMkLst>
            <pc:docMk/>
            <pc:sldMk cId="2549978160" sldId="307"/>
            <ac:spMk id="5" creationId="{B812C1D5-2268-4EF4-8B86-887D173E0751}"/>
          </ac:spMkLst>
        </pc:spChg>
      </pc:sldChg>
      <pc:sldChg chg="delSp modSp">
        <pc:chgData name="James Franklin" userId="cf915d05-507f-491f-b4a6-b2aa085ee4b1" providerId="ADAL" clId="{37A39B74-CB31-4A6F-8E5B-C67CBD5EE78F}" dt="2019-08-28T16:01:42.961" v="1479" actId="478"/>
        <pc:sldMkLst>
          <pc:docMk/>
          <pc:sldMk cId="2742811897" sldId="309"/>
        </pc:sldMkLst>
        <pc:spChg chg="mod">
          <ac:chgData name="James Franklin" userId="cf915d05-507f-491f-b4a6-b2aa085ee4b1" providerId="ADAL" clId="{37A39B74-CB31-4A6F-8E5B-C67CBD5EE78F}" dt="2019-08-27T09:45:39.279" v="829" actId="20577"/>
          <ac:spMkLst>
            <pc:docMk/>
            <pc:sldMk cId="2742811897" sldId="309"/>
            <ac:spMk id="3" creationId="{02780F9D-F8BA-430E-809E-1C84C70CD1DC}"/>
          </ac:spMkLst>
        </pc:spChg>
        <pc:spChg chg="del">
          <ac:chgData name="James Franklin" userId="cf915d05-507f-491f-b4a6-b2aa085ee4b1" providerId="ADAL" clId="{37A39B74-CB31-4A6F-8E5B-C67CBD5EE78F}" dt="2019-08-28T16:01:42.961" v="1479" actId="478"/>
          <ac:spMkLst>
            <pc:docMk/>
            <pc:sldMk cId="2742811897" sldId="309"/>
            <ac:spMk id="4" creationId="{17542807-D5A3-47EC-B426-5D0B298B3681}"/>
          </ac:spMkLst>
        </pc:spChg>
      </pc:sldChg>
      <pc:sldChg chg="modSp">
        <pc:chgData name="James Franklin" userId="cf915d05-507f-491f-b4a6-b2aa085ee4b1" providerId="ADAL" clId="{37A39B74-CB31-4A6F-8E5B-C67CBD5EE78F}" dt="2019-08-29T09:29:16.361" v="2066" actId="20577"/>
        <pc:sldMkLst>
          <pc:docMk/>
          <pc:sldMk cId="1273261227" sldId="310"/>
        </pc:sldMkLst>
        <pc:spChg chg="mod">
          <ac:chgData name="James Franklin" userId="cf915d05-507f-491f-b4a6-b2aa085ee4b1" providerId="ADAL" clId="{37A39B74-CB31-4A6F-8E5B-C67CBD5EE78F}" dt="2019-08-29T09:29:16.361" v="2066" actId="20577"/>
          <ac:spMkLst>
            <pc:docMk/>
            <pc:sldMk cId="1273261227" sldId="310"/>
            <ac:spMk id="3" creationId="{8FE7E0B0-7B1D-41D3-B25C-1811F92879A4}"/>
          </ac:spMkLst>
        </pc:spChg>
      </pc:sldChg>
      <pc:sldChg chg="modSp">
        <pc:chgData name="James Franklin" userId="cf915d05-507f-491f-b4a6-b2aa085ee4b1" providerId="ADAL" clId="{37A39B74-CB31-4A6F-8E5B-C67CBD5EE78F}" dt="2019-08-29T08:13:52.846" v="1855" actId="20577"/>
        <pc:sldMkLst>
          <pc:docMk/>
          <pc:sldMk cId="1204820256" sldId="311"/>
        </pc:sldMkLst>
        <pc:spChg chg="mod">
          <ac:chgData name="James Franklin" userId="cf915d05-507f-491f-b4a6-b2aa085ee4b1" providerId="ADAL" clId="{37A39B74-CB31-4A6F-8E5B-C67CBD5EE78F}" dt="2019-08-29T08:13:52.846" v="1855" actId="20577"/>
          <ac:spMkLst>
            <pc:docMk/>
            <pc:sldMk cId="1204820256" sldId="311"/>
            <ac:spMk id="3" creationId="{E8C03EAB-789C-42A1-8FA0-30366AE654DF}"/>
          </ac:spMkLst>
        </pc:spChg>
      </pc:sldChg>
      <pc:sldChg chg="addSp delSp modSp">
        <pc:chgData name="James Franklin" userId="cf915d05-507f-491f-b4a6-b2aa085ee4b1" providerId="ADAL" clId="{37A39B74-CB31-4A6F-8E5B-C67CBD5EE78F}" dt="2019-08-30T10:09:02.402" v="2305" actId="478"/>
        <pc:sldMkLst>
          <pc:docMk/>
          <pc:sldMk cId="3305153029" sldId="312"/>
        </pc:sldMkLst>
        <pc:spChg chg="add del mod">
          <ac:chgData name="James Franklin" userId="cf915d05-507f-491f-b4a6-b2aa085ee4b1" providerId="ADAL" clId="{37A39B74-CB31-4A6F-8E5B-C67CBD5EE78F}" dt="2019-08-30T10:09:02.402" v="2305" actId="478"/>
          <ac:spMkLst>
            <pc:docMk/>
            <pc:sldMk cId="3305153029" sldId="312"/>
            <ac:spMk id="2" creationId="{D6F3D774-6B6A-45C6-80E4-6EC107439D20}"/>
          </ac:spMkLst>
        </pc:spChg>
        <pc:spChg chg="mod">
          <ac:chgData name="James Franklin" userId="cf915d05-507f-491f-b4a6-b2aa085ee4b1" providerId="ADAL" clId="{37A39B74-CB31-4A6F-8E5B-C67CBD5EE78F}" dt="2019-08-30T10:08:47.642" v="2303" actId="20577"/>
          <ac:spMkLst>
            <pc:docMk/>
            <pc:sldMk cId="3305153029" sldId="312"/>
            <ac:spMk id="5" creationId="{EE9E67B4-E12C-4604-8742-EC8197B96569}"/>
          </ac:spMkLst>
        </pc:spChg>
      </pc:sldChg>
      <pc:sldChg chg="addSp modSp add">
        <pc:chgData name="James Franklin" userId="cf915d05-507f-491f-b4a6-b2aa085ee4b1" providerId="ADAL" clId="{37A39B74-CB31-4A6F-8E5B-C67CBD5EE78F}" dt="2019-08-27T09:25:48.391" v="294" actId="1076"/>
        <pc:sldMkLst>
          <pc:docMk/>
          <pc:sldMk cId="2798224180" sldId="313"/>
        </pc:sldMkLst>
        <pc:spChg chg="mod">
          <ac:chgData name="James Franklin" userId="cf915d05-507f-491f-b4a6-b2aa085ee4b1" providerId="ADAL" clId="{37A39B74-CB31-4A6F-8E5B-C67CBD5EE78F}" dt="2019-08-27T09:24:21.049" v="275" actId="20577"/>
          <ac:spMkLst>
            <pc:docMk/>
            <pc:sldMk cId="2798224180" sldId="313"/>
            <ac:spMk id="2" creationId="{9996210D-4CC4-4566-8DD7-12713506C6E4}"/>
          </ac:spMkLst>
        </pc:spChg>
        <pc:spChg chg="mod">
          <ac:chgData name="James Franklin" userId="cf915d05-507f-491f-b4a6-b2aa085ee4b1" providerId="ADAL" clId="{37A39B74-CB31-4A6F-8E5B-C67CBD5EE78F}" dt="2019-08-27T09:24:28.939" v="276" actId="6549"/>
          <ac:spMkLst>
            <pc:docMk/>
            <pc:sldMk cId="2798224180" sldId="313"/>
            <ac:spMk id="3" creationId="{26965034-8263-4E01-8042-20CD99F328F5}"/>
          </ac:spMkLst>
        </pc:spChg>
        <pc:picChg chg="add">
          <ac:chgData name="James Franklin" userId="cf915d05-507f-491f-b4a6-b2aa085ee4b1" providerId="ADAL" clId="{37A39B74-CB31-4A6F-8E5B-C67CBD5EE78F}" dt="2019-08-27T09:24:03.233" v="264"/>
          <ac:picMkLst>
            <pc:docMk/>
            <pc:sldMk cId="2798224180" sldId="313"/>
            <ac:picMk id="4" creationId="{A23EF1BA-B38A-4113-94FE-7B3D6D5FD437}"/>
          </ac:picMkLst>
        </pc:picChg>
        <pc:picChg chg="add mod">
          <ac:chgData name="James Franklin" userId="cf915d05-507f-491f-b4a6-b2aa085ee4b1" providerId="ADAL" clId="{37A39B74-CB31-4A6F-8E5B-C67CBD5EE78F}" dt="2019-08-27T09:25:11.447" v="282" actId="14100"/>
          <ac:picMkLst>
            <pc:docMk/>
            <pc:sldMk cId="2798224180" sldId="313"/>
            <ac:picMk id="5" creationId="{2D9F68DD-9D3C-43E4-A2AC-8B282BFA5EAB}"/>
          </ac:picMkLst>
        </pc:picChg>
        <pc:picChg chg="add">
          <ac:chgData name="James Franklin" userId="cf915d05-507f-491f-b4a6-b2aa085ee4b1" providerId="ADAL" clId="{37A39B74-CB31-4A6F-8E5B-C67CBD5EE78F}" dt="2019-08-27T09:24:03.233" v="264"/>
          <ac:picMkLst>
            <pc:docMk/>
            <pc:sldMk cId="2798224180" sldId="313"/>
            <ac:picMk id="6" creationId="{29A5D6AD-7432-408F-96D1-4004BA56F2D5}"/>
          </ac:picMkLst>
        </pc:picChg>
        <pc:picChg chg="add mod">
          <ac:chgData name="James Franklin" userId="cf915d05-507f-491f-b4a6-b2aa085ee4b1" providerId="ADAL" clId="{37A39B74-CB31-4A6F-8E5B-C67CBD5EE78F}" dt="2019-08-27T09:25:00.135" v="279" actId="1076"/>
          <ac:picMkLst>
            <pc:docMk/>
            <pc:sldMk cId="2798224180" sldId="313"/>
            <ac:picMk id="7" creationId="{1E705FCA-0550-43B7-8A59-B23002A71EA8}"/>
          </ac:picMkLst>
        </pc:picChg>
        <pc:picChg chg="add">
          <ac:chgData name="James Franklin" userId="cf915d05-507f-491f-b4a6-b2aa085ee4b1" providerId="ADAL" clId="{37A39B74-CB31-4A6F-8E5B-C67CBD5EE78F}" dt="2019-08-27T09:24:03.233" v="264"/>
          <ac:picMkLst>
            <pc:docMk/>
            <pc:sldMk cId="2798224180" sldId="313"/>
            <ac:picMk id="8" creationId="{47169D89-0456-40AC-9D6A-800D8DD9684C}"/>
          </ac:picMkLst>
        </pc:picChg>
        <pc:picChg chg="add">
          <ac:chgData name="James Franklin" userId="cf915d05-507f-491f-b4a6-b2aa085ee4b1" providerId="ADAL" clId="{37A39B74-CB31-4A6F-8E5B-C67CBD5EE78F}" dt="2019-08-27T09:24:03.233" v="264"/>
          <ac:picMkLst>
            <pc:docMk/>
            <pc:sldMk cId="2798224180" sldId="313"/>
            <ac:picMk id="9" creationId="{43CB3F63-7571-4730-AAF9-16F65F41DE20}"/>
          </ac:picMkLst>
        </pc:picChg>
        <pc:picChg chg="add mod">
          <ac:chgData name="James Franklin" userId="cf915d05-507f-491f-b4a6-b2aa085ee4b1" providerId="ADAL" clId="{37A39B74-CB31-4A6F-8E5B-C67CBD5EE78F}" dt="2019-08-27T09:25:32.670" v="287" actId="1076"/>
          <ac:picMkLst>
            <pc:docMk/>
            <pc:sldMk cId="2798224180" sldId="313"/>
            <ac:picMk id="10" creationId="{284EF09C-D85E-42F1-8D6E-379746C47C49}"/>
          </ac:picMkLst>
        </pc:picChg>
        <pc:picChg chg="add mod">
          <ac:chgData name="James Franklin" userId="cf915d05-507f-491f-b4a6-b2aa085ee4b1" providerId="ADAL" clId="{37A39B74-CB31-4A6F-8E5B-C67CBD5EE78F}" dt="2019-08-27T09:25:45.815" v="293" actId="14100"/>
          <ac:picMkLst>
            <pc:docMk/>
            <pc:sldMk cId="2798224180" sldId="313"/>
            <ac:picMk id="11" creationId="{854079D0-94FA-40F0-BE3E-07285C083ED4}"/>
          </ac:picMkLst>
        </pc:picChg>
        <pc:picChg chg="add">
          <ac:chgData name="James Franklin" userId="cf915d05-507f-491f-b4a6-b2aa085ee4b1" providerId="ADAL" clId="{37A39B74-CB31-4A6F-8E5B-C67CBD5EE78F}" dt="2019-08-27T09:24:03.233" v="264"/>
          <ac:picMkLst>
            <pc:docMk/>
            <pc:sldMk cId="2798224180" sldId="313"/>
            <ac:picMk id="12" creationId="{76395311-CD8B-4E53-B035-3CBA801D1C69}"/>
          </ac:picMkLst>
        </pc:picChg>
        <pc:picChg chg="add mod">
          <ac:chgData name="James Franklin" userId="cf915d05-507f-491f-b4a6-b2aa085ee4b1" providerId="ADAL" clId="{37A39B74-CB31-4A6F-8E5B-C67CBD5EE78F}" dt="2019-08-27T09:25:03.151" v="280" actId="1076"/>
          <ac:picMkLst>
            <pc:docMk/>
            <pc:sldMk cId="2798224180" sldId="313"/>
            <ac:picMk id="13" creationId="{8DE25DCA-1722-4830-A7B5-23A0A330A4D7}"/>
          </ac:picMkLst>
        </pc:picChg>
        <pc:picChg chg="add mod">
          <ac:chgData name="James Franklin" userId="cf915d05-507f-491f-b4a6-b2aa085ee4b1" providerId="ADAL" clId="{37A39B74-CB31-4A6F-8E5B-C67CBD5EE78F}" dt="2019-08-27T09:25:35.175" v="288" actId="1076"/>
          <ac:picMkLst>
            <pc:docMk/>
            <pc:sldMk cId="2798224180" sldId="313"/>
            <ac:picMk id="14" creationId="{646782D3-A234-4981-84CA-BF864E897DBC}"/>
          </ac:picMkLst>
        </pc:picChg>
        <pc:picChg chg="add mod">
          <ac:chgData name="James Franklin" userId="cf915d05-507f-491f-b4a6-b2aa085ee4b1" providerId="ADAL" clId="{37A39B74-CB31-4A6F-8E5B-C67CBD5EE78F}" dt="2019-08-27T09:25:48.391" v="294" actId="1076"/>
          <ac:picMkLst>
            <pc:docMk/>
            <pc:sldMk cId="2798224180" sldId="313"/>
            <ac:picMk id="15" creationId="{E4368D0C-7894-4333-8099-3420E693295E}"/>
          </ac:picMkLst>
        </pc:picChg>
        <pc:picChg chg="add mod">
          <ac:chgData name="James Franklin" userId="cf915d05-507f-491f-b4a6-b2aa085ee4b1" providerId="ADAL" clId="{37A39B74-CB31-4A6F-8E5B-C67CBD5EE78F}" dt="2019-08-27T09:25:16.991" v="283" actId="1076"/>
          <ac:picMkLst>
            <pc:docMk/>
            <pc:sldMk cId="2798224180" sldId="313"/>
            <ac:picMk id="16" creationId="{4B01E7F1-6FE1-437E-B77C-A154EE992602}"/>
          </ac:picMkLst>
        </pc:picChg>
      </pc:sldChg>
      <pc:sldChg chg="addSp modSp add">
        <pc:chgData name="James Franklin" userId="cf915d05-507f-491f-b4a6-b2aa085ee4b1" providerId="ADAL" clId="{37A39B74-CB31-4A6F-8E5B-C67CBD5EE78F}" dt="2019-08-27T09:39:38.302" v="491" actId="20577"/>
        <pc:sldMkLst>
          <pc:docMk/>
          <pc:sldMk cId="4078862346" sldId="314"/>
        </pc:sldMkLst>
        <pc:spChg chg="mod">
          <ac:chgData name="James Franklin" userId="cf915d05-507f-491f-b4a6-b2aa085ee4b1" providerId="ADAL" clId="{37A39B74-CB31-4A6F-8E5B-C67CBD5EE78F}" dt="2019-08-27T09:27:12.979" v="310" actId="20577"/>
          <ac:spMkLst>
            <pc:docMk/>
            <pc:sldMk cId="4078862346" sldId="314"/>
            <ac:spMk id="2" creationId="{1B292BEB-5AEE-4DD0-AC27-56863ACFD473}"/>
          </ac:spMkLst>
        </pc:spChg>
        <pc:spChg chg="mod">
          <ac:chgData name="James Franklin" userId="cf915d05-507f-491f-b4a6-b2aa085ee4b1" providerId="ADAL" clId="{37A39B74-CB31-4A6F-8E5B-C67CBD5EE78F}" dt="2019-08-27T09:28:09.328" v="425" actId="20577"/>
          <ac:spMkLst>
            <pc:docMk/>
            <pc:sldMk cId="4078862346" sldId="314"/>
            <ac:spMk id="3" creationId="{BE23DE9D-E49C-43C2-A667-46DFBEC3FF4B}"/>
          </ac:spMkLst>
        </pc:spChg>
        <pc:spChg chg="add mod">
          <ac:chgData name="James Franklin" userId="cf915d05-507f-491f-b4a6-b2aa085ee4b1" providerId="ADAL" clId="{37A39B74-CB31-4A6F-8E5B-C67CBD5EE78F}" dt="2019-08-27T09:39:38.302" v="491" actId="20577"/>
          <ac:spMkLst>
            <pc:docMk/>
            <pc:sldMk cId="4078862346" sldId="314"/>
            <ac:spMk id="4" creationId="{375335CA-A24B-4BB5-8CD8-B0590E856CA2}"/>
          </ac:spMkLst>
        </pc:spChg>
        <pc:spChg chg="add mod">
          <ac:chgData name="James Franklin" userId="cf915d05-507f-491f-b4a6-b2aa085ee4b1" providerId="ADAL" clId="{37A39B74-CB31-4A6F-8E5B-C67CBD5EE78F}" dt="2019-08-27T09:37:42.223" v="454" actId="408"/>
          <ac:spMkLst>
            <pc:docMk/>
            <pc:sldMk cId="4078862346" sldId="314"/>
            <ac:spMk id="5" creationId="{80BA8812-5E9A-4B04-9396-E5B631542511}"/>
          </ac:spMkLst>
        </pc:spChg>
        <pc:spChg chg="add mod">
          <ac:chgData name="James Franklin" userId="cf915d05-507f-491f-b4a6-b2aa085ee4b1" providerId="ADAL" clId="{37A39B74-CB31-4A6F-8E5B-C67CBD5EE78F}" dt="2019-08-27T09:37:42.223" v="454" actId="408"/>
          <ac:spMkLst>
            <pc:docMk/>
            <pc:sldMk cId="4078862346" sldId="314"/>
            <ac:spMk id="6" creationId="{991FD6D5-28EB-406D-89B9-491918FD44DD}"/>
          </ac:spMkLst>
        </pc:spChg>
        <pc:spChg chg="add mod">
          <ac:chgData name="James Franklin" userId="cf915d05-507f-491f-b4a6-b2aa085ee4b1" providerId="ADAL" clId="{37A39B74-CB31-4A6F-8E5B-C67CBD5EE78F}" dt="2019-08-27T09:37:42.223" v="454" actId="408"/>
          <ac:spMkLst>
            <pc:docMk/>
            <pc:sldMk cId="4078862346" sldId="314"/>
            <ac:spMk id="7" creationId="{C2D4305F-4EBC-4C16-A5AC-E1B4686142E7}"/>
          </ac:spMkLst>
        </pc:spChg>
        <pc:spChg chg="add mod">
          <ac:chgData name="James Franklin" userId="cf915d05-507f-491f-b4a6-b2aa085ee4b1" providerId="ADAL" clId="{37A39B74-CB31-4A6F-8E5B-C67CBD5EE78F}" dt="2019-08-27T09:37:53.617" v="455" actId="207"/>
          <ac:spMkLst>
            <pc:docMk/>
            <pc:sldMk cId="4078862346" sldId="314"/>
            <ac:spMk id="8" creationId="{55D23061-3811-4528-A0D8-6C5F0F885A88}"/>
          </ac:spMkLst>
        </pc:spChg>
        <pc:spChg chg="add mod">
          <ac:chgData name="James Franklin" userId="cf915d05-507f-491f-b4a6-b2aa085ee4b1" providerId="ADAL" clId="{37A39B74-CB31-4A6F-8E5B-C67CBD5EE78F}" dt="2019-08-27T09:38:01.400" v="456" actId="207"/>
          <ac:spMkLst>
            <pc:docMk/>
            <pc:sldMk cId="4078862346" sldId="314"/>
            <ac:spMk id="9" creationId="{FBD7878B-7405-4E05-A922-1DE5ECB392DA}"/>
          </ac:spMkLst>
        </pc:spChg>
        <pc:spChg chg="add mod">
          <ac:chgData name="James Franklin" userId="cf915d05-507f-491f-b4a6-b2aa085ee4b1" providerId="ADAL" clId="{37A39B74-CB31-4A6F-8E5B-C67CBD5EE78F}" dt="2019-08-27T09:39:04.232" v="457" actId="207"/>
          <ac:spMkLst>
            <pc:docMk/>
            <pc:sldMk cId="4078862346" sldId="314"/>
            <ac:spMk id="10" creationId="{B611EB71-0B93-4AE8-98D2-5F0914CF95DC}"/>
          </ac:spMkLst>
        </pc:spChg>
        <pc:spChg chg="add mod">
          <ac:chgData name="James Franklin" userId="cf915d05-507f-491f-b4a6-b2aa085ee4b1" providerId="ADAL" clId="{37A39B74-CB31-4A6F-8E5B-C67CBD5EE78F}" dt="2019-08-27T09:39:11.596" v="458" actId="207"/>
          <ac:spMkLst>
            <pc:docMk/>
            <pc:sldMk cId="4078862346" sldId="314"/>
            <ac:spMk id="11" creationId="{7ADEF316-4E95-419D-A649-6D625A86D791}"/>
          </ac:spMkLst>
        </pc:spChg>
      </pc:sldChg>
      <pc:sldChg chg="modSp add">
        <pc:chgData name="James Franklin" userId="cf915d05-507f-491f-b4a6-b2aa085ee4b1" providerId="ADAL" clId="{37A39B74-CB31-4A6F-8E5B-C67CBD5EE78F}" dt="2019-08-27T09:44:40.390" v="808" actId="20577"/>
        <pc:sldMkLst>
          <pc:docMk/>
          <pc:sldMk cId="4058745445" sldId="315"/>
        </pc:sldMkLst>
        <pc:spChg chg="mod">
          <ac:chgData name="James Franklin" userId="cf915d05-507f-491f-b4a6-b2aa085ee4b1" providerId="ADAL" clId="{37A39B74-CB31-4A6F-8E5B-C67CBD5EE78F}" dt="2019-08-27T09:41:55.983" v="675" actId="20577"/>
          <ac:spMkLst>
            <pc:docMk/>
            <pc:sldMk cId="4058745445" sldId="315"/>
            <ac:spMk id="3" creationId="{BE23DE9D-E49C-43C2-A667-46DFBEC3FF4B}"/>
          </ac:spMkLst>
        </pc:spChg>
        <pc:spChg chg="mod">
          <ac:chgData name="James Franklin" userId="cf915d05-507f-491f-b4a6-b2aa085ee4b1" providerId="ADAL" clId="{37A39B74-CB31-4A6F-8E5B-C67CBD5EE78F}" dt="2019-08-27T09:44:40.390" v="808" actId="20577"/>
          <ac:spMkLst>
            <pc:docMk/>
            <pc:sldMk cId="4058745445" sldId="315"/>
            <ac:spMk id="4" creationId="{375335CA-A24B-4BB5-8CD8-B0590E856CA2}"/>
          </ac:spMkLst>
        </pc:spChg>
        <pc:spChg chg="mod">
          <ac:chgData name="James Franklin" userId="cf915d05-507f-491f-b4a6-b2aa085ee4b1" providerId="ADAL" clId="{37A39B74-CB31-4A6F-8E5B-C67CBD5EE78F}" dt="2019-08-27T09:40:10.951" v="521" actId="20577"/>
          <ac:spMkLst>
            <pc:docMk/>
            <pc:sldMk cId="4058745445" sldId="315"/>
            <ac:spMk id="5" creationId="{80BA8812-5E9A-4B04-9396-E5B631542511}"/>
          </ac:spMkLst>
        </pc:spChg>
        <pc:spChg chg="mod">
          <ac:chgData name="James Franklin" userId="cf915d05-507f-491f-b4a6-b2aa085ee4b1" providerId="ADAL" clId="{37A39B74-CB31-4A6F-8E5B-C67CBD5EE78F}" dt="2019-08-27T09:40:35.192" v="559" actId="20577"/>
          <ac:spMkLst>
            <pc:docMk/>
            <pc:sldMk cId="4058745445" sldId="315"/>
            <ac:spMk id="6" creationId="{991FD6D5-28EB-406D-89B9-491918FD44DD}"/>
          </ac:spMkLst>
        </pc:spChg>
        <pc:spChg chg="mod">
          <ac:chgData name="James Franklin" userId="cf915d05-507f-491f-b4a6-b2aa085ee4b1" providerId="ADAL" clId="{37A39B74-CB31-4A6F-8E5B-C67CBD5EE78F}" dt="2019-08-27T09:41:08.887" v="585" actId="20577"/>
          <ac:spMkLst>
            <pc:docMk/>
            <pc:sldMk cId="4058745445" sldId="315"/>
            <ac:spMk id="7" creationId="{C2D4305F-4EBC-4C16-A5AC-E1B4686142E7}"/>
          </ac:spMkLst>
        </pc:spChg>
        <pc:spChg chg="mod">
          <ac:chgData name="James Franklin" userId="cf915d05-507f-491f-b4a6-b2aa085ee4b1" providerId="ADAL" clId="{37A39B74-CB31-4A6F-8E5B-C67CBD5EE78F}" dt="2019-08-27T09:42:15.415" v="703" actId="20577"/>
          <ac:spMkLst>
            <pc:docMk/>
            <pc:sldMk cId="4058745445" sldId="315"/>
            <ac:spMk id="8" creationId="{55D23061-3811-4528-A0D8-6C5F0F885A88}"/>
          </ac:spMkLst>
        </pc:spChg>
        <pc:spChg chg="mod">
          <ac:chgData name="James Franklin" userId="cf915d05-507f-491f-b4a6-b2aa085ee4b1" providerId="ADAL" clId="{37A39B74-CB31-4A6F-8E5B-C67CBD5EE78F}" dt="2019-08-27T09:42:43.008" v="731" actId="20577"/>
          <ac:spMkLst>
            <pc:docMk/>
            <pc:sldMk cId="4058745445" sldId="315"/>
            <ac:spMk id="9" creationId="{FBD7878B-7405-4E05-A922-1DE5ECB392DA}"/>
          </ac:spMkLst>
        </pc:spChg>
        <pc:spChg chg="mod">
          <ac:chgData name="James Franklin" userId="cf915d05-507f-491f-b4a6-b2aa085ee4b1" providerId="ADAL" clId="{37A39B74-CB31-4A6F-8E5B-C67CBD5EE78F}" dt="2019-08-27T09:43:32.514" v="770" actId="20577"/>
          <ac:spMkLst>
            <pc:docMk/>
            <pc:sldMk cId="4058745445" sldId="315"/>
            <ac:spMk id="10" creationId="{B611EB71-0B93-4AE8-98D2-5F0914CF95DC}"/>
          </ac:spMkLst>
        </pc:spChg>
        <pc:spChg chg="mod">
          <ac:chgData name="James Franklin" userId="cf915d05-507f-491f-b4a6-b2aa085ee4b1" providerId="ADAL" clId="{37A39B74-CB31-4A6F-8E5B-C67CBD5EE78F}" dt="2019-08-27T09:43:45.424" v="796" actId="20577"/>
          <ac:spMkLst>
            <pc:docMk/>
            <pc:sldMk cId="4058745445" sldId="315"/>
            <ac:spMk id="11" creationId="{7ADEF316-4E95-419D-A649-6D625A86D791}"/>
          </ac:spMkLst>
        </pc:spChg>
      </pc:sldChg>
    </pc:docChg>
  </pc:docChgLst>
  <pc:docChgLst>
    <pc:chgData name="Leonora Sheppard" userId="3688f6d8-1f97-408e-a4fe-cc859c551ddb" providerId="ADAL" clId="{36628B2D-2DA3-4C0B-9176-12CD873C3777}"/>
    <pc:docChg chg="modSld">
      <pc:chgData name="Leonora Sheppard" userId="3688f6d8-1f97-408e-a4fe-cc859c551ddb" providerId="ADAL" clId="{36628B2D-2DA3-4C0B-9176-12CD873C3777}" dt="2020-10-06T13:47:33.252" v="4" actId="20577"/>
      <pc:docMkLst>
        <pc:docMk/>
      </pc:docMkLst>
      <pc:sldChg chg="modSp mod">
        <pc:chgData name="Leonora Sheppard" userId="3688f6d8-1f97-408e-a4fe-cc859c551ddb" providerId="ADAL" clId="{36628B2D-2DA3-4C0B-9176-12CD873C3777}" dt="2020-10-06T13:47:33.252" v="4" actId="20577"/>
        <pc:sldMkLst>
          <pc:docMk/>
          <pc:sldMk cId="3706225115" sldId="294"/>
        </pc:sldMkLst>
        <pc:spChg chg="mod">
          <ac:chgData name="Leonora Sheppard" userId="3688f6d8-1f97-408e-a4fe-cc859c551ddb" providerId="ADAL" clId="{36628B2D-2DA3-4C0B-9176-12CD873C3777}" dt="2020-10-06T13:47:33.252" v="4" actId="20577"/>
          <ac:spMkLst>
            <pc:docMk/>
            <pc:sldMk cId="3706225115" sldId="294"/>
            <ac:spMk id="9" creationId="{CFACF713-4CFA-493A-BD65-8E536DC098CA}"/>
          </ac:spMkLst>
        </pc:spChg>
      </pc:sldChg>
    </pc:docChg>
  </pc:docChgLst>
  <pc:docChgLst>
    <pc:chgData name="James Franklin" userId="cf915d05-507f-491f-b4a6-b2aa085ee4b1" providerId="ADAL" clId="{942948F6-0B7E-4246-BDC6-D7CCF7AB5427}"/>
    <pc:docChg chg="undo custSel addSld delSld modSld sldOrd">
      <pc:chgData name="James Franklin" userId="cf915d05-507f-491f-b4a6-b2aa085ee4b1" providerId="ADAL" clId="{942948F6-0B7E-4246-BDC6-D7CCF7AB5427}" dt="2020-10-07T09:51:18.553" v="6530" actId="1076"/>
      <pc:docMkLst>
        <pc:docMk/>
      </pc:docMkLst>
      <pc:sldChg chg="modSp">
        <pc:chgData name="James Franklin" userId="cf915d05-507f-491f-b4a6-b2aa085ee4b1" providerId="ADAL" clId="{942948F6-0B7E-4246-BDC6-D7CCF7AB5427}" dt="2020-10-02T10:12:16.892" v="6468" actId="20577"/>
        <pc:sldMkLst>
          <pc:docMk/>
          <pc:sldMk cId="4088036100" sldId="259"/>
        </pc:sldMkLst>
        <pc:spChg chg="mod">
          <ac:chgData name="James Franklin" userId="cf915d05-507f-491f-b4a6-b2aa085ee4b1" providerId="ADAL" clId="{942948F6-0B7E-4246-BDC6-D7CCF7AB5427}" dt="2020-10-02T10:12:16.892" v="6468" actId="20577"/>
          <ac:spMkLst>
            <pc:docMk/>
            <pc:sldMk cId="4088036100" sldId="259"/>
            <ac:spMk id="3" creationId="{1A972ADB-E3F9-42E8-8441-1073042D585F}"/>
          </ac:spMkLst>
        </pc:spChg>
      </pc:sldChg>
      <pc:sldChg chg="modSp">
        <pc:chgData name="James Franklin" userId="cf915d05-507f-491f-b4a6-b2aa085ee4b1" providerId="ADAL" clId="{942948F6-0B7E-4246-BDC6-D7CCF7AB5427}" dt="2020-10-02T09:33:34.785" v="6239" actId="20577"/>
        <pc:sldMkLst>
          <pc:docMk/>
          <pc:sldMk cId="1285750588" sldId="261"/>
        </pc:sldMkLst>
        <pc:spChg chg="mod">
          <ac:chgData name="James Franklin" userId="cf915d05-507f-491f-b4a6-b2aa085ee4b1" providerId="ADAL" clId="{942948F6-0B7E-4246-BDC6-D7CCF7AB5427}" dt="2020-10-02T09:33:32.905" v="6237" actId="20577"/>
          <ac:spMkLst>
            <pc:docMk/>
            <pc:sldMk cId="1285750588" sldId="261"/>
            <ac:spMk id="2" creationId="{58C945CB-5630-41E9-9267-B8F639BF7F5C}"/>
          </ac:spMkLst>
        </pc:spChg>
        <pc:spChg chg="mod">
          <ac:chgData name="James Franklin" userId="cf915d05-507f-491f-b4a6-b2aa085ee4b1" providerId="ADAL" clId="{942948F6-0B7E-4246-BDC6-D7CCF7AB5427}" dt="2020-10-02T09:33:34.785" v="6239" actId="20577"/>
          <ac:spMkLst>
            <pc:docMk/>
            <pc:sldMk cId="1285750588" sldId="261"/>
            <ac:spMk id="3" creationId="{6338EB42-71DD-4FCA-A72C-ADFBAB117FEA}"/>
          </ac:spMkLst>
        </pc:spChg>
      </pc:sldChg>
      <pc:sldChg chg="modSp">
        <pc:chgData name="James Franklin" userId="cf915d05-507f-491f-b4a6-b2aa085ee4b1" providerId="ADAL" clId="{942948F6-0B7E-4246-BDC6-D7CCF7AB5427}" dt="2020-10-02T09:34:58.232" v="6465" actId="20577"/>
        <pc:sldMkLst>
          <pc:docMk/>
          <pc:sldMk cId="178399161" sldId="263"/>
        </pc:sldMkLst>
        <pc:spChg chg="mod">
          <ac:chgData name="James Franklin" userId="cf915d05-507f-491f-b4a6-b2aa085ee4b1" providerId="ADAL" clId="{942948F6-0B7E-4246-BDC6-D7CCF7AB5427}" dt="2020-10-02T09:34:58.232" v="6465" actId="20577"/>
          <ac:spMkLst>
            <pc:docMk/>
            <pc:sldMk cId="178399161" sldId="263"/>
            <ac:spMk id="3" creationId="{8841C565-F8A1-4DE6-88F1-F82B859E4087}"/>
          </ac:spMkLst>
        </pc:spChg>
      </pc:sldChg>
      <pc:sldChg chg="modSp">
        <pc:chgData name="James Franklin" userId="cf915d05-507f-491f-b4a6-b2aa085ee4b1" providerId="ADAL" clId="{942948F6-0B7E-4246-BDC6-D7CCF7AB5427}" dt="2020-10-02T09:33:27.905" v="6235" actId="20577"/>
        <pc:sldMkLst>
          <pc:docMk/>
          <pc:sldMk cId="1305971594" sldId="281"/>
        </pc:sldMkLst>
        <pc:spChg chg="mod">
          <ac:chgData name="James Franklin" userId="cf915d05-507f-491f-b4a6-b2aa085ee4b1" providerId="ADAL" clId="{942948F6-0B7E-4246-BDC6-D7CCF7AB5427}" dt="2020-10-02T09:33:25.745" v="6233" actId="20577"/>
          <ac:spMkLst>
            <pc:docMk/>
            <pc:sldMk cId="1305971594" sldId="281"/>
            <ac:spMk id="2" creationId="{58C945CB-5630-41E9-9267-B8F639BF7F5C}"/>
          </ac:spMkLst>
        </pc:spChg>
        <pc:spChg chg="mod">
          <ac:chgData name="James Franklin" userId="cf915d05-507f-491f-b4a6-b2aa085ee4b1" providerId="ADAL" clId="{942948F6-0B7E-4246-BDC6-D7CCF7AB5427}" dt="2020-10-02T09:33:27.905" v="6235" actId="20577"/>
          <ac:spMkLst>
            <pc:docMk/>
            <pc:sldMk cId="1305971594" sldId="281"/>
            <ac:spMk id="3" creationId="{6338EB42-71DD-4FCA-A72C-ADFBAB117FEA}"/>
          </ac:spMkLst>
        </pc:spChg>
      </pc:sldChg>
      <pc:sldChg chg="del">
        <pc:chgData name="James Franklin" userId="cf915d05-507f-491f-b4a6-b2aa085ee4b1" providerId="ADAL" clId="{942948F6-0B7E-4246-BDC6-D7CCF7AB5427}" dt="2020-10-01T11:22:25.868" v="333" actId="2696"/>
        <pc:sldMkLst>
          <pc:docMk/>
          <pc:sldMk cId="2321761915" sldId="292"/>
        </pc:sldMkLst>
      </pc:sldChg>
      <pc:sldChg chg="modSp del">
        <pc:chgData name="James Franklin" userId="cf915d05-507f-491f-b4a6-b2aa085ee4b1" providerId="ADAL" clId="{942948F6-0B7E-4246-BDC6-D7CCF7AB5427}" dt="2020-10-02T09:29:13.824" v="5770" actId="2696"/>
        <pc:sldMkLst>
          <pc:docMk/>
          <pc:sldMk cId="3525153043" sldId="293"/>
        </pc:sldMkLst>
        <pc:spChg chg="mod">
          <ac:chgData name="James Franklin" userId="cf915d05-507f-491f-b4a6-b2aa085ee4b1" providerId="ADAL" clId="{942948F6-0B7E-4246-BDC6-D7CCF7AB5427}" dt="2020-10-02T09:27:11.379" v="5739" actId="20577"/>
          <ac:spMkLst>
            <pc:docMk/>
            <pc:sldMk cId="3525153043" sldId="293"/>
            <ac:spMk id="3" creationId="{8FE7E0B0-7B1D-41D3-B25C-1811F92879A4}"/>
          </ac:spMkLst>
        </pc:spChg>
      </pc:sldChg>
      <pc:sldChg chg="modSp">
        <pc:chgData name="James Franklin" userId="cf915d05-507f-491f-b4a6-b2aa085ee4b1" providerId="ADAL" clId="{942948F6-0B7E-4246-BDC6-D7CCF7AB5427}" dt="2020-10-01T11:25:55.720" v="583" actId="20577"/>
        <pc:sldMkLst>
          <pc:docMk/>
          <pc:sldMk cId="3706225115" sldId="294"/>
        </pc:sldMkLst>
        <pc:spChg chg="mod">
          <ac:chgData name="James Franklin" userId="cf915d05-507f-491f-b4a6-b2aa085ee4b1" providerId="ADAL" clId="{942948F6-0B7E-4246-BDC6-D7CCF7AB5427}" dt="2020-10-01T11:25:55.720" v="583" actId="20577"/>
          <ac:spMkLst>
            <pc:docMk/>
            <pc:sldMk cId="3706225115" sldId="294"/>
            <ac:spMk id="9" creationId="{CFACF713-4CFA-493A-BD65-8E536DC098CA}"/>
          </ac:spMkLst>
        </pc:spChg>
      </pc:sldChg>
      <pc:sldChg chg="addSp modSp">
        <pc:chgData name="James Franklin" userId="cf915d05-507f-491f-b4a6-b2aa085ee4b1" providerId="ADAL" clId="{942948F6-0B7E-4246-BDC6-D7CCF7AB5427}" dt="2020-10-01T11:29:45.688" v="625" actId="20577"/>
        <pc:sldMkLst>
          <pc:docMk/>
          <pc:sldMk cId="1051052680" sldId="319"/>
        </pc:sldMkLst>
        <pc:spChg chg="mod">
          <ac:chgData name="James Franklin" userId="cf915d05-507f-491f-b4a6-b2aa085ee4b1" providerId="ADAL" clId="{942948F6-0B7E-4246-BDC6-D7CCF7AB5427}" dt="2020-10-01T11:29:45.688" v="625" actId="20577"/>
          <ac:spMkLst>
            <pc:docMk/>
            <pc:sldMk cId="1051052680" sldId="319"/>
            <ac:spMk id="4" creationId="{B27CCB4F-30F6-4687-BB22-A8AA23FD01F7}"/>
          </ac:spMkLst>
        </pc:spChg>
        <pc:picChg chg="add mod">
          <ac:chgData name="James Franklin" userId="cf915d05-507f-491f-b4a6-b2aa085ee4b1" providerId="ADAL" clId="{942948F6-0B7E-4246-BDC6-D7CCF7AB5427}" dt="2020-10-01T11:26:35.216" v="614" actId="1076"/>
          <ac:picMkLst>
            <pc:docMk/>
            <pc:sldMk cId="1051052680" sldId="319"/>
            <ac:picMk id="3" creationId="{ADCDF28D-3D1C-481B-AFCD-6CB60FE1EE4A}"/>
          </ac:picMkLst>
        </pc:picChg>
        <pc:picChg chg="mod ord modCrop">
          <ac:chgData name="James Franklin" userId="cf915d05-507f-491f-b4a6-b2aa085ee4b1" providerId="ADAL" clId="{942948F6-0B7E-4246-BDC6-D7CCF7AB5427}" dt="2020-10-01T11:29:33.975" v="620" actId="14100"/>
          <ac:picMkLst>
            <pc:docMk/>
            <pc:sldMk cId="1051052680" sldId="319"/>
            <ac:picMk id="5" creationId="{77259459-DF55-48E3-80E6-B9148A65BD59}"/>
          </ac:picMkLst>
        </pc:picChg>
      </pc:sldChg>
      <pc:sldChg chg="addSp delSp modSp mod modNotesTx">
        <pc:chgData name="James Franklin" userId="cf915d05-507f-491f-b4a6-b2aa085ee4b1" providerId="ADAL" clId="{942948F6-0B7E-4246-BDC6-D7CCF7AB5427}" dt="2020-10-01T14:16:26.826" v="3279" actId="20577"/>
        <pc:sldMkLst>
          <pc:docMk/>
          <pc:sldMk cId="2327975884" sldId="320"/>
        </pc:sldMkLst>
        <pc:spChg chg="mod">
          <ac:chgData name="James Franklin" userId="cf915d05-507f-491f-b4a6-b2aa085ee4b1" providerId="ADAL" clId="{942948F6-0B7E-4246-BDC6-D7CCF7AB5427}" dt="2020-10-01T13:32:43.743" v="2153" actId="20577"/>
          <ac:spMkLst>
            <pc:docMk/>
            <pc:sldMk cId="2327975884" sldId="320"/>
            <ac:spMk id="2" creationId="{D201B1D2-3902-45F5-95E8-F789D1DEE21B}"/>
          </ac:spMkLst>
        </pc:spChg>
        <pc:spChg chg="mod">
          <ac:chgData name="James Franklin" userId="cf915d05-507f-491f-b4a6-b2aa085ee4b1" providerId="ADAL" clId="{942948F6-0B7E-4246-BDC6-D7CCF7AB5427}" dt="2020-10-01T14:16:26.826" v="3279" actId="20577"/>
          <ac:spMkLst>
            <pc:docMk/>
            <pc:sldMk cId="2327975884" sldId="320"/>
            <ac:spMk id="4" creationId="{B27CCB4F-30F6-4687-BB22-A8AA23FD01F7}"/>
          </ac:spMkLst>
        </pc:spChg>
        <pc:graphicFrameChg chg="add del mod">
          <ac:chgData name="James Franklin" userId="cf915d05-507f-491f-b4a6-b2aa085ee4b1" providerId="ADAL" clId="{942948F6-0B7E-4246-BDC6-D7CCF7AB5427}" dt="2020-10-01T14:06:12.543" v="2161" actId="478"/>
          <ac:graphicFrameMkLst>
            <pc:docMk/>
            <pc:sldMk cId="2327975884" sldId="320"/>
            <ac:graphicFrameMk id="6" creationId="{6FC073D2-6340-4493-923D-C58FDC196CFF}"/>
          </ac:graphicFrameMkLst>
        </pc:graphicFrameChg>
        <pc:graphicFrameChg chg="add mod">
          <ac:chgData name="James Franklin" userId="cf915d05-507f-491f-b4a6-b2aa085ee4b1" providerId="ADAL" clId="{942948F6-0B7E-4246-BDC6-D7CCF7AB5427}" dt="2020-10-01T14:09:36.298" v="2435" actId="1076"/>
          <ac:graphicFrameMkLst>
            <pc:docMk/>
            <pc:sldMk cId="2327975884" sldId="320"/>
            <ac:graphicFrameMk id="7" creationId="{6FC073D2-6340-4493-923D-C58FDC196CFF}"/>
          </ac:graphicFrameMkLst>
        </pc:graphicFrameChg>
        <pc:picChg chg="add del">
          <ac:chgData name="James Franklin" userId="cf915d05-507f-491f-b4a6-b2aa085ee4b1" providerId="ADAL" clId="{942948F6-0B7E-4246-BDC6-D7CCF7AB5427}" dt="2020-10-01T14:05:33.212" v="2156"/>
          <ac:picMkLst>
            <pc:docMk/>
            <pc:sldMk cId="2327975884" sldId="320"/>
            <ac:picMk id="3" creationId="{1E8E5508-B841-4AEE-AC91-F1F1DBEC1FE8}"/>
          </ac:picMkLst>
        </pc:picChg>
        <pc:picChg chg="del">
          <ac:chgData name="James Franklin" userId="cf915d05-507f-491f-b4a6-b2aa085ee4b1" providerId="ADAL" clId="{942948F6-0B7E-4246-BDC6-D7CCF7AB5427}" dt="2020-10-01T14:05:29.891" v="2154" actId="478"/>
          <ac:picMkLst>
            <pc:docMk/>
            <pc:sldMk cId="2327975884" sldId="320"/>
            <ac:picMk id="5" creationId="{76352BEC-A78C-4C4C-B100-516F940367CB}"/>
          </ac:picMkLst>
        </pc:picChg>
      </pc:sldChg>
      <pc:sldChg chg="addSp delSp modSp">
        <pc:chgData name="James Franklin" userId="cf915d05-507f-491f-b4a6-b2aa085ee4b1" providerId="ADAL" clId="{942948F6-0B7E-4246-BDC6-D7CCF7AB5427}" dt="2020-10-07T09:51:18.553" v="6530" actId="1076"/>
        <pc:sldMkLst>
          <pc:docMk/>
          <pc:sldMk cId="2167374724" sldId="321"/>
        </pc:sldMkLst>
        <pc:spChg chg="mod">
          <ac:chgData name="James Franklin" userId="cf915d05-507f-491f-b4a6-b2aa085ee4b1" providerId="ADAL" clId="{942948F6-0B7E-4246-BDC6-D7CCF7AB5427}" dt="2020-10-07T09:51:06.056" v="6529" actId="20577"/>
          <ac:spMkLst>
            <pc:docMk/>
            <pc:sldMk cId="2167374724" sldId="321"/>
            <ac:spMk id="4" creationId="{B27CCB4F-30F6-4687-BB22-A8AA23FD01F7}"/>
          </ac:spMkLst>
        </pc:spChg>
        <pc:spChg chg="add del mod">
          <ac:chgData name="James Franklin" userId="cf915d05-507f-491f-b4a6-b2aa085ee4b1" providerId="ADAL" clId="{942948F6-0B7E-4246-BDC6-D7CCF7AB5427}" dt="2020-10-01T13:21:18.262" v="2032"/>
          <ac:spMkLst>
            <pc:docMk/>
            <pc:sldMk cId="2167374724" sldId="321"/>
            <ac:spMk id="5" creationId="{82E0E6E4-1D05-42D4-803F-CAAD0DEC70BC}"/>
          </ac:spMkLst>
        </pc:spChg>
        <pc:spChg chg="add del mod">
          <ac:chgData name="James Franklin" userId="cf915d05-507f-491f-b4a6-b2aa085ee4b1" providerId="ADAL" clId="{942948F6-0B7E-4246-BDC6-D7CCF7AB5427}" dt="2020-10-01T13:21:18.262" v="2032"/>
          <ac:spMkLst>
            <pc:docMk/>
            <pc:sldMk cId="2167374724" sldId="321"/>
            <ac:spMk id="6" creationId="{8093907D-D577-4281-BF0F-4CECA5F370E0}"/>
          </ac:spMkLst>
        </pc:spChg>
        <pc:spChg chg="add mod ord">
          <ac:chgData name="James Franklin" userId="cf915d05-507f-491f-b4a6-b2aa085ee4b1" providerId="ADAL" clId="{942948F6-0B7E-4246-BDC6-D7CCF7AB5427}" dt="2020-10-07T09:51:18.553" v="6530" actId="1076"/>
          <ac:spMkLst>
            <pc:docMk/>
            <pc:sldMk cId="2167374724" sldId="321"/>
            <ac:spMk id="8" creationId="{F603E3EF-786F-421E-8507-BC54E76EF07B}"/>
          </ac:spMkLst>
        </pc:spChg>
        <pc:spChg chg="add del mod topLvl">
          <ac:chgData name="James Franklin" userId="cf915d05-507f-491f-b4a6-b2aa085ee4b1" providerId="ADAL" clId="{942948F6-0B7E-4246-BDC6-D7CCF7AB5427}" dt="2020-10-01T13:30:04.383" v="2054"/>
          <ac:spMkLst>
            <pc:docMk/>
            <pc:sldMk cId="2167374724" sldId="321"/>
            <ac:spMk id="9" creationId="{0C5A2E85-747E-43BB-8C07-B6A32209351B}"/>
          </ac:spMkLst>
        </pc:spChg>
        <pc:spChg chg="add del mod topLvl">
          <ac:chgData name="James Franklin" userId="cf915d05-507f-491f-b4a6-b2aa085ee4b1" providerId="ADAL" clId="{942948F6-0B7E-4246-BDC6-D7CCF7AB5427}" dt="2020-10-01T13:30:04.383" v="2054"/>
          <ac:spMkLst>
            <pc:docMk/>
            <pc:sldMk cId="2167374724" sldId="321"/>
            <ac:spMk id="10" creationId="{7FDB6EDD-5217-4DDA-B847-5D50C8F3F0C6}"/>
          </ac:spMkLst>
        </pc:spChg>
        <pc:spChg chg="add mod">
          <ac:chgData name="James Franklin" userId="cf915d05-507f-491f-b4a6-b2aa085ee4b1" providerId="ADAL" clId="{942948F6-0B7E-4246-BDC6-D7CCF7AB5427}" dt="2020-10-07T09:51:18.553" v="6530" actId="1076"/>
          <ac:spMkLst>
            <pc:docMk/>
            <pc:sldMk cId="2167374724" sldId="321"/>
            <ac:spMk id="12" creationId="{F338426D-F9AD-4AC8-8900-22E1D535E514}"/>
          </ac:spMkLst>
        </pc:spChg>
        <pc:spChg chg="del mod">
          <ac:chgData name="James Franklin" userId="cf915d05-507f-491f-b4a6-b2aa085ee4b1" providerId="ADAL" clId="{942948F6-0B7E-4246-BDC6-D7CCF7AB5427}" dt="2020-10-01T13:30:51.751" v="2056" actId="478"/>
          <ac:spMkLst>
            <pc:docMk/>
            <pc:sldMk cId="2167374724" sldId="321"/>
            <ac:spMk id="13" creationId="{8C9E6E7D-D0FC-423A-8693-7BDFF5C579FE}"/>
          </ac:spMkLst>
        </pc:spChg>
        <pc:grpChg chg="add del mod">
          <ac:chgData name="James Franklin" userId="cf915d05-507f-491f-b4a6-b2aa085ee4b1" providerId="ADAL" clId="{942948F6-0B7E-4246-BDC6-D7CCF7AB5427}" dt="2020-10-01T13:29:58.039" v="2053" actId="165"/>
          <ac:grpSpMkLst>
            <pc:docMk/>
            <pc:sldMk cId="2167374724" sldId="321"/>
            <ac:grpSpMk id="11" creationId="{02AC8959-7A7B-47D2-9A11-C1FD159BFDAD}"/>
          </ac:grpSpMkLst>
        </pc:grpChg>
        <pc:picChg chg="del mod">
          <ac:chgData name="James Franklin" userId="cf915d05-507f-491f-b4a6-b2aa085ee4b1" providerId="ADAL" clId="{942948F6-0B7E-4246-BDC6-D7CCF7AB5427}" dt="2020-10-01T13:20:50.664" v="2029" actId="478"/>
          <ac:picMkLst>
            <pc:docMk/>
            <pc:sldMk cId="2167374724" sldId="321"/>
            <ac:picMk id="3" creationId="{13A4175A-FFDE-4B39-B74E-4B80799D6BF5}"/>
          </ac:picMkLst>
        </pc:picChg>
        <pc:picChg chg="add mod">
          <ac:chgData name="James Franklin" userId="cf915d05-507f-491f-b4a6-b2aa085ee4b1" providerId="ADAL" clId="{942948F6-0B7E-4246-BDC6-D7CCF7AB5427}" dt="2020-10-01T13:21:43.857" v="2039" actId="1076"/>
          <ac:picMkLst>
            <pc:docMk/>
            <pc:sldMk cId="2167374724" sldId="321"/>
            <ac:picMk id="7" creationId="{46F65F86-3F04-441C-B4F6-EBC5EB3DB8DB}"/>
          </ac:picMkLst>
        </pc:picChg>
        <pc:picChg chg="add mod">
          <ac:chgData name="James Franklin" userId="cf915d05-507f-491f-b4a6-b2aa085ee4b1" providerId="ADAL" clId="{942948F6-0B7E-4246-BDC6-D7CCF7AB5427}" dt="2020-10-07T09:51:18.553" v="6530" actId="1076"/>
          <ac:picMkLst>
            <pc:docMk/>
            <pc:sldMk cId="2167374724" sldId="321"/>
            <ac:picMk id="4098" creationId="{DC19931E-14E8-408D-8E80-18C42EE2C1C6}"/>
          </ac:picMkLst>
        </pc:picChg>
      </pc:sldChg>
      <pc:sldChg chg="addSp delSp modSp setBg addCm modCm">
        <pc:chgData name="James Franklin" userId="cf915d05-507f-491f-b4a6-b2aa085ee4b1" providerId="ADAL" clId="{942948F6-0B7E-4246-BDC6-D7CCF7AB5427}" dt="2020-10-06T14:27:21.830" v="6469"/>
        <pc:sldMkLst>
          <pc:docMk/>
          <pc:sldMk cId="3268567199" sldId="322"/>
        </pc:sldMkLst>
        <pc:spChg chg="mod">
          <ac:chgData name="James Franklin" userId="cf915d05-507f-491f-b4a6-b2aa085ee4b1" providerId="ADAL" clId="{942948F6-0B7E-4246-BDC6-D7CCF7AB5427}" dt="2020-10-02T09:16:46.628" v="5225"/>
          <ac:spMkLst>
            <pc:docMk/>
            <pc:sldMk cId="3268567199" sldId="322"/>
            <ac:spMk id="3" creationId="{F6AD2715-5830-418A-B3D1-15D3B9F20B78}"/>
          </ac:spMkLst>
        </pc:spChg>
        <pc:picChg chg="del">
          <ac:chgData name="James Franklin" userId="cf915d05-507f-491f-b4a6-b2aa085ee4b1" providerId="ADAL" clId="{942948F6-0B7E-4246-BDC6-D7CCF7AB5427}" dt="2020-10-02T08:45:55.790" v="4752" actId="478"/>
          <ac:picMkLst>
            <pc:docMk/>
            <pc:sldMk cId="3268567199" sldId="322"/>
            <ac:picMk id="4" creationId="{AA7767FF-F228-4809-B8F8-89DF3E8EBBE9}"/>
          </ac:picMkLst>
        </pc:picChg>
        <pc:picChg chg="add mod">
          <ac:chgData name="James Franklin" userId="cf915d05-507f-491f-b4a6-b2aa085ee4b1" providerId="ADAL" clId="{942948F6-0B7E-4246-BDC6-D7CCF7AB5427}" dt="2020-10-02T08:46:38.598" v="4762" actId="1076"/>
          <ac:picMkLst>
            <pc:docMk/>
            <pc:sldMk cId="3268567199" sldId="322"/>
            <ac:picMk id="7170" creationId="{2FF583D6-4601-4866-89BB-1473CFDBCB91}"/>
          </ac:picMkLst>
        </pc:picChg>
      </pc:sldChg>
      <pc:sldChg chg="modSp">
        <pc:chgData name="James Franklin" userId="cf915d05-507f-491f-b4a6-b2aa085ee4b1" providerId="ADAL" clId="{942948F6-0B7E-4246-BDC6-D7CCF7AB5427}" dt="2020-10-02T09:33:21.361" v="6231" actId="20577"/>
        <pc:sldMkLst>
          <pc:docMk/>
          <pc:sldMk cId="3056732912" sldId="323"/>
        </pc:sldMkLst>
        <pc:spChg chg="mod">
          <ac:chgData name="James Franklin" userId="cf915d05-507f-491f-b4a6-b2aa085ee4b1" providerId="ADAL" clId="{942948F6-0B7E-4246-BDC6-D7CCF7AB5427}" dt="2020-10-02T09:33:18.233" v="6229" actId="20577"/>
          <ac:spMkLst>
            <pc:docMk/>
            <pc:sldMk cId="3056732912" sldId="323"/>
            <ac:spMk id="2" creationId="{58C945CB-5630-41E9-9267-B8F639BF7F5C}"/>
          </ac:spMkLst>
        </pc:spChg>
        <pc:spChg chg="mod">
          <ac:chgData name="James Franklin" userId="cf915d05-507f-491f-b4a6-b2aa085ee4b1" providerId="ADAL" clId="{942948F6-0B7E-4246-BDC6-D7CCF7AB5427}" dt="2020-10-02T09:33:21.361" v="6231" actId="20577"/>
          <ac:spMkLst>
            <pc:docMk/>
            <pc:sldMk cId="3056732912" sldId="323"/>
            <ac:spMk id="3" creationId="{6338EB42-71DD-4FCA-A72C-ADFBAB117FEA}"/>
          </ac:spMkLst>
        </pc:spChg>
      </pc:sldChg>
      <pc:sldChg chg="addSp modSp add ord">
        <pc:chgData name="James Franklin" userId="cf915d05-507f-491f-b4a6-b2aa085ee4b1" providerId="ADAL" clId="{942948F6-0B7E-4246-BDC6-D7CCF7AB5427}" dt="2020-10-01T11:22:18.856" v="332" actId="20577"/>
        <pc:sldMkLst>
          <pc:docMk/>
          <pc:sldMk cId="876720813" sldId="324"/>
        </pc:sldMkLst>
        <pc:spChg chg="mod">
          <ac:chgData name="James Franklin" userId="cf915d05-507f-491f-b4a6-b2aa085ee4b1" providerId="ADAL" clId="{942948F6-0B7E-4246-BDC6-D7CCF7AB5427}" dt="2020-10-01T11:11:58.418" v="25" actId="20577"/>
          <ac:spMkLst>
            <pc:docMk/>
            <pc:sldMk cId="876720813" sldId="324"/>
            <ac:spMk id="2" creationId="{4405C76D-BDB0-4A64-928B-FB1E001E6E29}"/>
          </ac:spMkLst>
        </pc:spChg>
        <pc:spChg chg="mod">
          <ac:chgData name="James Franklin" userId="cf915d05-507f-491f-b4a6-b2aa085ee4b1" providerId="ADAL" clId="{942948F6-0B7E-4246-BDC6-D7CCF7AB5427}" dt="2020-10-01T11:22:18.856" v="332" actId="20577"/>
          <ac:spMkLst>
            <pc:docMk/>
            <pc:sldMk cId="876720813" sldId="324"/>
            <ac:spMk id="3" creationId="{069CA684-A7D2-4DA5-83EB-8696AA372105}"/>
          </ac:spMkLst>
        </pc:spChg>
        <pc:picChg chg="add mod">
          <ac:chgData name="James Franklin" userId="cf915d05-507f-491f-b4a6-b2aa085ee4b1" providerId="ADAL" clId="{942948F6-0B7E-4246-BDC6-D7CCF7AB5427}" dt="2020-10-01T11:14:10.802" v="28" actId="1076"/>
          <ac:picMkLst>
            <pc:docMk/>
            <pc:sldMk cId="876720813" sldId="324"/>
            <ac:picMk id="4" creationId="{B45BC78C-9F10-40E2-9494-789FB3D2E2FD}"/>
          </ac:picMkLst>
        </pc:picChg>
        <pc:picChg chg="add mod">
          <ac:chgData name="James Franklin" userId="cf915d05-507f-491f-b4a6-b2aa085ee4b1" providerId="ADAL" clId="{942948F6-0B7E-4246-BDC6-D7CCF7AB5427}" dt="2020-10-01T11:14:50.527" v="36" actId="167"/>
          <ac:picMkLst>
            <pc:docMk/>
            <pc:sldMk cId="876720813" sldId="324"/>
            <ac:picMk id="1026" creationId="{CEE002E5-2C03-4549-A790-4451CA1BE5C6}"/>
          </ac:picMkLst>
        </pc:picChg>
      </pc:sldChg>
      <pc:sldChg chg="addSp modSp add">
        <pc:chgData name="James Franklin" userId="cf915d05-507f-491f-b4a6-b2aa085ee4b1" providerId="ADAL" clId="{942948F6-0B7E-4246-BDC6-D7CCF7AB5427}" dt="2020-10-01T13:15:48.993" v="1934" actId="20577"/>
        <pc:sldMkLst>
          <pc:docMk/>
          <pc:sldMk cId="218545939" sldId="325"/>
        </pc:sldMkLst>
        <pc:spChg chg="mod">
          <ac:chgData name="James Franklin" userId="cf915d05-507f-491f-b4a6-b2aa085ee4b1" providerId="ADAL" clId="{942948F6-0B7E-4246-BDC6-D7CCF7AB5427}" dt="2020-10-01T11:30:01.151" v="640" actId="20577"/>
          <ac:spMkLst>
            <pc:docMk/>
            <pc:sldMk cId="218545939" sldId="325"/>
            <ac:spMk id="2" creationId="{5B074D46-BF4B-4DEC-8C96-FAAF7C1D5AF8}"/>
          </ac:spMkLst>
        </pc:spChg>
        <pc:spChg chg="mod">
          <ac:chgData name="James Franklin" userId="cf915d05-507f-491f-b4a6-b2aa085ee4b1" providerId="ADAL" clId="{942948F6-0B7E-4246-BDC6-D7CCF7AB5427}" dt="2020-10-01T13:15:48.993" v="1934" actId="20577"/>
          <ac:spMkLst>
            <pc:docMk/>
            <pc:sldMk cId="218545939" sldId="325"/>
            <ac:spMk id="3" creationId="{7190AA8F-8D5A-458D-AD00-8B1CB1668173}"/>
          </ac:spMkLst>
        </pc:spChg>
        <pc:spChg chg="add mod">
          <ac:chgData name="James Franklin" userId="cf915d05-507f-491f-b4a6-b2aa085ee4b1" providerId="ADAL" clId="{942948F6-0B7E-4246-BDC6-D7CCF7AB5427}" dt="2020-10-01T11:52:48.193" v="1269" actId="207"/>
          <ac:spMkLst>
            <pc:docMk/>
            <pc:sldMk cId="218545939" sldId="325"/>
            <ac:spMk id="6" creationId="{688DD028-2606-4AAF-853E-665331D91416}"/>
          </ac:spMkLst>
        </pc:spChg>
        <pc:picChg chg="add mod">
          <ac:chgData name="James Franklin" userId="cf915d05-507f-491f-b4a6-b2aa085ee4b1" providerId="ADAL" clId="{942948F6-0B7E-4246-BDC6-D7CCF7AB5427}" dt="2020-10-01T11:36:49.414" v="643" actId="1076"/>
          <ac:picMkLst>
            <pc:docMk/>
            <pc:sldMk cId="218545939" sldId="325"/>
            <ac:picMk id="4" creationId="{523A28DB-177D-4DFE-8B4C-83BB31CD698F}"/>
          </ac:picMkLst>
        </pc:picChg>
        <pc:picChg chg="add mod">
          <ac:chgData name="James Franklin" userId="cf915d05-507f-491f-b4a6-b2aa085ee4b1" providerId="ADAL" clId="{942948F6-0B7E-4246-BDC6-D7CCF7AB5427}" dt="2020-10-01T11:41:00.685" v="660" actId="1076"/>
          <ac:picMkLst>
            <pc:docMk/>
            <pc:sldMk cId="218545939" sldId="325"/>
            <ac:picMk id="5" creationId="{C67B6CFB-7AA9-431A-B1CF-9963A5018501}"/>
          </ac:picMkLst>
        </pc:picChg>
        <pc:picChg chg="add mod">
          <ac:chgData name="James Franklin" userId="cf915d05-507f-491f-b4a6-b2aa085ee4b1" providerId="ADAL" clId="{942948F6-0B7E-4246-BDC6-D7CCF7AB5427}" dt="2020-10-01T11:41:52.871" v="669" actId="732"/>
          <ac:picMkLst>
            <pc:docMk/>
            <pc:sldMk cId="218545939" sldId="325"/>
            <ac:picMk id="2050" creationId="{4883D5ED-B463-456D-B52E-86807D71A520}"/>
          </ac:picMkLst>
        </pc:picChg>
        <pc:picChg chg="add mod">
          <ac:chgData name="James Franklin" userId="cf915d05-507f-491f-b4a6-b2aa085ee4b1" providerId="ADAL" clId="{942948F6-0B7E-4246-BDC6-D7CCF7AB5427}" dt="2020-10-01T11:41:21.759" v="666" actId="167"/>
          <ac:picMkLst>
            <pc:docMk/>
            <pc:sldMk cId="218545939" sldId="325"/>
            <ac:picMk id="2052" creationId="{312504B9-2EF6-4A77-9873-A8DDDFDD2D54}"/>
          </ac:picMkLst>
        </pc:picChg>
      </pc:sldChg>
      <pc:sldChg chg="addSp modSp add">
        <pc:chgData name="James Franklin" userId="cf915d05-507f-491f-b4a6-b2aa085ee4b1" providerId="ADAL" clId="{942948F6-0B7E-4246-BDC6-D7CCF7AB5427}" dt="2020-10-07T09:48:51.011" v="6470" actId="20577"/>
        <pc:sldMkLst>
          <pc:docMk/>
          <pc:sldMk cId="2593056905" sldId="326"/>
        </pc:sldMkLst>
        <pc:spChg chg="mod">
          <ac:chgData name="James Franklin" userId="cf915d05-507f-491f-b4a6-b2aa085ee4b1" providerId="ADAL" clId="{942948F6-0B7E-4246-BDC6-D7CCF7AB5427}" dt="2020-10-01T11:53:24.068" v="1309" actId="20577"/>
          <ac:spMkLst>
            <pc:docMk/>
            <pc:sldMk cId="2593056905" sldId="326"/>
            <ac:spMk id="2" creationId="{7C230BA7-8FF8-457C-B2F7-E2226D5C5EAB}"/>
          </ac:spMkLst>
        </pc:spChg>
        <pc:spChg chg="mod">
          <ac:chgData name="James Franklin" userId="cf915d05-507f-491f-b4a6-b2aa085ee4b1" providerId="ADAL" clId="{942948F6-0B7E-4246-BDC6-D7CCF7AB5427}" dt="2020-10-01T11:55:43.109" v="1462" actId="20577"/>
          <ac:spMkLst>
            <pc:docMk/>
            <pc:sldMk cId="2593056905" sldId="326"/>
            <ac:spMk id="3" creationId="{A5B3A05D-57F3-4DF0-8BBC-1A42E27E0843}"/>
          </ac:spMkLst>
        </pc:spChg>
        <pc:spChg chg="add mod">
          <ac:chgData name="James Franklin" userId="cf915d05-507f-491f-b4a6-b2aa085ee4b1" providerId="ADAL" clId="{942948F6-0B7E-4246-BDC6-D7CCF7AB5427}" dt="2020-10-07T09:48:51.011" v="6470" actId="20577"/>
          <ac:spMkLst>
            <pc:docMk/>
            <pc:sldMk cId="2593056905" sldId="326"/>
            <ac:spMk id="6" creationId="{C05D3DAA-FFF6-4488-8C37-F439CA4516B8}"/>
          </ac:spMkLst>
        </pc:spChg>
        <pc:picChg chg="add mod">
          <ac:chgData name="James Franklin" userId="cf915d05-507f-491f-b4a6-b2aa085ee4b1" providerId="ADAL" clId="{942948F6-0B7E-4246-BDC6-D7CCF7AB5427}" dt="2020-10-01T11:55:03.956" v="1451" actId="1076"/>
          <ac:picMkLst>
            <pc:docMk/>
            <pc:sldMk cId="2593056905" sldId="326"/>
            <ac:picMk id="4" creationId="{9DDD6774-6374-4BFE-A364-164B21DC6034}"/>
          </ac:picMkLst>
        </pc:picChg>
        <pc:picChg chg="add mod">
          <ac:chgData name="James Franklin" userId="cf915d05-507f-491f-b4a6-b2aa085ee4b1" providerId="ADAL" clId="{942948F6-0B7E-4246-BDC6-D7CCF7AB5427}" dt="2020-10-01T11:55:36.286" v="1460" actId="732"/>
          <ac:picMkLst>
            <pc:docMk/>
            <pc:sldMk cId="2593056905" sldId="326"/>
            <ac:picMk id="3074" creationId="{081BC9A8-CF36-489A-8225-BEE9D5ABF91B}"/>
          </ac:picMkLst>
        </pc:picChg>
      </pc:sldChg>
      <pc:sldChg chg="modSp add">
        <pc:chgData name="James Franklin" userId="cf915d05-507f-491f-b4a6-b2aa085ee4b1" providerId="ADAL" clId="{942948F6-0B7E-4246-BDC6-D7CCF7AB5427}" dt="2020-10-07T09:49:39.931" v="6479" actId="20577"/>
        <pc:sldMkLst>
          <pc:docMk/>
          <pc:sldMk cId="3935297319" sldId="327"/>
        </pc:sldMkLst>
        <pc:spChg chg="mod">
          <ac:chgData name="James Franklin" userId="cf915d05-507f-491f-b4a6-b2aa085ee4b1" providerId="ADAL" clId="{942948F6-0B7E-4246-BDC6-D7CCF7AB5427}" dt="2020-10-07T09:49:39.931" v="6479" actId="20577"/>
          <ac:spMkLst>
            <pc:docMk/>
            <pc:sldMk cId="3935297319" sldId="327"/>
            <ac:spMk id="3" creationId="{A5B3A05D-57F3-4DF0-8BBC-1A42E27E0843}"/>
          </ac:spMkLst>
        </pc:spChg>
        <pc:spChg chg="mod">
          <ac:chgData name="James Franklin" userId="cf915d05-507f-491f-b4a6-b2aa085ee4b1" providerId="ADAL" clId="{942948F6-0B7E-4246-BDC6-D7CCF7AB5427}" dt="2020-10-07T09:48:58.104" v="6471" actId="20577"/>
          <ac:spMkLst>
            <pc:docMk/>
            <pc:sldMk cId="3935297319" sldId="327"/>
            <ac:spMk id="6" creationId="{C05D3DAA-FFF6-4488-8C37-F439CA4516B8}"/>
          </ac:spMkLst>
        </pc:spChg>
      </pc:sldChg>
      <pc:sldChg chg="add del">
        <pc:chgData name="James Franklin" userId="cf915d05-507f-491f-b4a6-b2aa085ee4b1" providerId="ADAL" clId="{942948F6-0B7E-4246-BDC6-D7CCF7AB5427}" dt="2020-10-02T09:27:16.204" v="5741" actId="2696"/>
        <pc:sldMkLst>
          <pc:docMk/>
          <pc:sldMk cId="3753893896" sldId="328"/>
        </pc:sldMkLst>
      </pc:sldChg>
      <pc:sldChg chg="addSp delSp modSp add">
        <pc:chgData name="James Franklin" userId="cf915d05-507f-491f-b4a6-b2aa085ee4b1" providerId="ADAL" clId="{942948F6-0B7E-4246-BDC6-D7CCF7AB5427}" dt="2020-10-01T14:18:22.673" v="3281" actId="207"/>
        <pc:sldMkLst>
          <pc:docMk/>
          <pc:sldMk cId="2773987852" sldId="329"/>
        </pc:sldMkLst>
        <pc:spChg chg="del">
          <ac:chgData name="James Franklin" userId="cf915d05-507f-491f-b4a6-b2aa085ee4b1" providerId="ADAL" clId="{942948F6-0B7E-4246-BDC6-D7CCF7AB5427}" dt="2020-10-01T14:11:08.960" v="2628"/>
          <ac:spMkLst>
            <pc:docMk/>
            <pc:sldMk cId="2773987852" sldId="329"/>
            <ac:spMk id="2" creationId="{9F4C1294-ABEA-41FF-9887-62A32F1D24BE}"/>
          </ac:spMkLst>
        </pc:spChg>
        <pc:spChg chg="del">
          <ac:chgData name="James Franklin" userId="cf915d05-507f-491f-b4a6-b2aa085ee4b1" providerId="ADAL" clId="{942948F6-0B7E-4246-BDC6-D7CCF7AB5427}" dt="2020-10-01T14:11:08.960" v="2628"/>
          <ac:spMkLst>
            <pc:docMk/>
            <pc:sldMk cId="2773987852" sldId="329"/>
            <ac:spMk id="3" creationId="{46F5CC53-1E09-450B-816C-A22206EAD12D}"/>
          </ac:spMkLst>
        </pc:spChg>
        <pc:spChg chg="add mod">
          <ac:chgData name="James Franklin" userId="cf915d05-507f-491f-b4a6-b2aa085ee4b1" providerId="ADAL" clId="{942948F6-0B7E-4246-BDC6-D7CCF7AB5427}" dt="2020-10-01T14:11:24.034" v="2679" actId="20577"/>
          <ac:spMkLst>
            <pc:docMk/>
            <pc:sldMk cId="2773987852" sldId="329"/>
            <ac:spMk id="4" creationId="{84045711-3A72-433D-B155-3076CD7A7E97}"/>
          </ac:spMkLst>
        </pc:spChg>
        <pc:spChg chg="add mod">
          <ac:chgData name="James Franklin" userId="cf915d05-507f-491f-b4a6-b2aa085ee4b1" providerId="ADAL" clId="{942948F6-0B7E-4246-BDC6-D7CCF7AB5427}" dt="2020-10-01T14:18:22.673" v="3281" actId="207"/>
          <ac:spMkLst>
            <pc:docMk/>
            <pc:sldMk cId="2773987852" sldId="329"/>
            <ac:spMk id="5" creationId="{5DA725EF-F1AA-4785-AA46-654E7E854CB2}"/>
          </ac:spMkLst>
        </pc:spChg>
      </pc:sldChg>
      <pc:sldChg chg="addSp delSp modSp add">
        <pc:chgData name="James Franklin" userId="cf915d05-507f-491f-b4a6-b2aa085ee4b1" providerId="ADAL" clId="{942948F6-0B7E-4246-BDC6-D7CCF7AB5427}" dt="2020-10-01T14:26:56.667" v="3778" actId="20577"/>
        <pc:sldMkLst>
          <pc:docMk/>
          <pc:sldMk cId="1585434794" sldId="330"/>
        </pc:sldMkLst>
        <pc:spChg chg="del">
          <ac:chgData name="James Franklin" userId="cf915d05-507f-491f-b4a6-b2aa085ee4b1" providerId="ADAL" clId="{942948F6-0B7E-4246-BDC6-D7CCF7AB5427}" dt="2020-10-01T14:18:42.934" v="3283"/>
          <ac:spMkLst>
            <pc:docMk/>
            <pc:sldMk cId="1585434794" sldId="330"/>
            <ac:spMk id="2" creationId="{88313403-C5EE-4F0A-A8CC-A66AEA1671C7}"/>
          </ac:spMkLst>
        </pc:spChg>
        <pc:spChg chg="del">
          <ac:chgData name="James Franklin" userId="cf915d05-507f-491f-b4a6-b2aa085ee4b1" providerId="ADAL" clId="{942948F6-0B7E-4246-BDC6-D7CCF7AB5427}" dt="2020-10-01T14:18:42.934" v="3283"/>
          <ac:spMkLst>
            <pc:docMk/>
            <pc:sldMk cId="1585434794" sldId="330"/>
            <ac:spMk id="3" creationId="{15FC9780-FDBB-4B95-9C83-535A5A76A3DF}"/>
          </ac:spMkLst>
        </pc:spChg>
        <pc:spChg chg="add mod">
          <ac:chgData name="James Franklin" userId="cf915d05-507f-491f-b4a6-b2aa085ee4b1" providerId="ADAL" clId="{942948F6-0B7E-4246-BDC6-D7CCF7AB5427}" dt="2020-10-01T14:18:53.921" v="3292" actId="20577"/>
          <ac:spMkLst>
            <pc:docMk/>
            <pc:sldMk cId="1585434794" sldId="330"/>
            <ac:spMk id="4" creationId="{4FC46E03-D2D9-49BB-B9BA-9229D3619B26}"/>
          </ac:spMkLst>
        </pc:spChg>
        <pc:spChg chg="add mod">
          <ac:chgData name="James Franklin" userId="cf915d05-507f-491f-b4a6-b2aa085ee4b1" providerId="ADAL" clId="{942948F6-0B7E-4246-BDC6-D7CCF7AB5427}" dt="2020-10-01T14:26:56.667" v="3778" actId="20577"/>
          <ac:spMkLst>
            <pc:docMk/>
            <pc:sldMk cId="1585434794" sldId="330"/>
            <ac:spMk id="5" creationId="{1417819F-F595-43C2-9A69-A26BD9CF39D2}"/>
          </ac:spMkLst>
        </pc:spChg>
        <pc:picChg chg="add mod">
          <ac:chgData name="James Franklin" userId="cf915d05-507f-491f-b4a6-b2aa085ee4b1" providerId="ADAL" clId="{942948F6-0B7E-4246-BDC6-D7CCF7AB5427}" dt="2020-10-01T14:24:33.408" v="3572" actId="1076"/>
          <ac:picMkLst>
            <pc:docMk/>
            <pc:sldMk cId="1585434794" sldId="330"/>
            <ac:picMk id="6" creationId="{30FED043-C650-4F01-B4B2-94BE0509D56D}"/>
          </ac:picMkLst>
        </pc:picChg>
        <pc:picChg chg="add mod">
          <ac:chgData name="James Franklin" userId="cf915d05-507f-491f-b4a6-b2aa085ee4b1" providerId="ADAL" clId="{942948F6-0B7E-4246-BDC6-D7CCF7AB5427}" dt="2020-10-01T14:25:54.304" v="3579" actId="1076"/>
          <ac:picMkLst>
            <pc:docMk/>
            <pc:sldMk cId="1585434794" sldId="330"/>
            <ac:picMk id="6146" creationId="{F5A0C5A8-2BF3-499B-8E4A-B023C47D8E30}"/>
          </ac:picMkLst>
        </pc:picChg>
      </pc:sldChg>
      <pc:sldChg chg="addSp delSp modSp add setBg">
        <pc:chgData name="James Franklin" userId="cf915d05-507f-491f-b4a6-b2aa085ee4b1" providerId="ADAL" clId="{942948F6-0B7E-4246-BDC6-D7CCF7AB5427}" dt="2020-10-02T09:19:46.345" v="5313"/>
        <pc:sldMkLst>
          <pc:docMk/>
          <pc:sldMk cId="811539522" sldId="331"/>
        </pc:sldMkLst>
        <pc:spChg chg="del">
          <ac:chgData name="James Franklin" userId="cf915d05-507f-491f-b4a6-b2aa085ee4b1" providerId="ADAL" clId="{942948F6-0B7E-4246-BDC6-D7CCF7AB5427}" dt="2020-10-02T09:16:23.257" v="5155"/>
          <ac:spMkLst>
            <pc:docMk/>
            <pc:sldMk cId="811539522" sldId="331"/>
            <ac:spMk id="2" creationId="{219AE561-E17A-431B-ADC4-A5C0E3D19F99}"/>
          </ac:spMkLst>
        </pc:spChg>
        <pc:spChg chg="del">
          <ac:chgData name="James Franklin" userId="cf915d05-507f-491f-b4a6-b2aa085ee4b1" providerId="ADAL" clId="{942948F6-0B7E-4246-BDC6-D7CCF7AB5427}" dt="2020-10-02T09:16:23.257" v="5155"/>
          <ac:spMkLst>
            <pc:docMk/>
            <pc:sldMk cId="811539522" sldId="331"/>
            <ac:spMk id="3" creationId="{6446DCA2-7CB6-4631-9C92-B0D46369D691}"/>
          </ac:spMkLst>
        </pc:spChg>
        <pc:spChg chg="add mod">
          <ac:chgData name="James Franklin" userId="cf915d05-507f-491f-b4a6-b2aa085ee4b1" providerId="ADAL" clId="{942948F6-0B7E-4246-BDC6-D7CCF7AB5427}" dt="2020-10-02T09:16:52.459" v="5234" actId="20577"/>
          <ac:spMkLst>
            <pc:docMk/>
            <pc:sldMk cId="811539522" sldId="331"/>
            <ac:spMk id="4" creationId="{A746D4C5-F395-41B2-A0CE-8051AD664F9C}"/>
          </ac:spMkLst>
        </pc:spChg>
        <pc:spChg chg="add mod">
          <ac:chgData name="James Franklin" userId="cf915d05-507f-491f-b4a6-b2aa085ee4b1" providerId="ADAL" clId="{942948F6-0B7E-4246-BDC6-D7CCF7AB5427}" dt="2020-10-02T09:19:35.011" v="5312" actId="6549"/>
          <ac:spMkLst>
            <pc:docMk/>
            <pc:sldMk cId="811539522" sldId="331"/>
            <ac:spMk id="5" creationId="{D1DE50EA-E3DA-40A1-AD5B-9D0E550F2142}"/>
          </ac:spMkLst>
        </pc:spChg>
        <pc:picChg chg="add mod">
          <ac:chgData name="James Franklin" userId="cf915d05-507f-491f-b4a6-b2aa085ee4b1" providerId="ADAL" clId="{942948F6-0B7E-4246-BDC6-D7CCF7AB5427}" dt="2020-10-02T09:19:00.083" v="5302" actId="1076"/>
          <ac:picMkLst>
            <pc:docMk/>
            <pc:sldMk cId="811539522" sldId="331"/>
            <ac:picMk id="6" creationId="{F8B30C39-E858-4596-BA57-5B47A8651C31}"/>
          </ac:picMkLst>
        </pc:picChg>
        <pc:picChg chg="add mod">
          <ac:chgData name="James Franklin" userId="cf915d05-507f-491f-b4a6-b2aa085ee4b1" providerId="ADAL" clId="{942948F6-0B7E-4246-BDC6-D7CCF7AB5427}" dt="2020-10-02T09:19:24.823" v="5308" actId="167"/>
          <ac:picMkLst>
            <pc:docMk/>
            <pc:sldMk cId="811539522" sldId="331"/>
            <ac:picMk id="8194" creationId="{AAC08879-86CB-4333-8304-BD2A8628A357}"/>
          </ac:picMkLst>
        </pc:picChg>
      </pc:sldChg>
      <pc:sldChg chg="modSp add del">
        <pc:chgData name="James Franklin" userId="cf915d05-507f-491f-b4a6-b2aa085ee4b1" providerId="ADAL" clId="{942948F6-0B7E-4246-BDC6-D7CCF7AB5427}" dt="2020-10-02T08:44:14.287" v="4751" actId="2696"/>
        <pc:sldMkLst>
          <pc:docMk/>
          <pc:sldMk cId="2363202531" sldId="331"/>
        </pc:sldMkLst>
        <pc:spChg chg="mod">
          <ac:chgData name="James Franklin" userId="cf915d05-507f-491f-b4a6-b2aa085ee4b1" providerId="ADAL" clId="{942948F6-0B7E-4246-BDC6-D7CCF7AB5427}" dt="2020-10-01T16:11:12.501" v="4750" actId="20577"/>
          <ac:spMkLst>
            <pc:docMk/>
            <pc:sldMk cId="2363202531" sldId="331"/>
            <ac:spMk id="2" creationId="{F4255856-A55D-4BF0-8014-D79D907E2C50}"/>
          </ac:spMkLst>
        </pc:spChg>
        <pc:spChg chg="mod">
          <ac:chgData name="James Franklin" userId="cf915d05-507f-491f-b4a6-b2aa085ee4b1" providerId="ADAL" clId="{942948F6-0B7E-4246-BDC6-D7CCF7AB5427}" dt="2020-10-01T16:02:01.637" v="4680" actId="20577"/>
          <ac:spMkLst>
            <pc:docMk/>
            <pc:sldMk cId="2363202531" sldId="331"/>
            <ac:spMk id="3" creationId="{2C5D1D61-3FE1-4C56-8EE0-A4D41253EB27}"/>
          </ac:spMkLst>
        </pc:spChg>
      </pc:sldChg>
      <pc:sldChg chg="addSp modSp add ord">
        <pc:chgData name="James Franklin" userId="cf915d05-507f-491f-b4a6-b2aa085ee4b1" providerId="ADAL" clId="{942948F6-0B7E-4246-BDC6-D7CCF7AB5427}" dt="2020-10-02T09:29:12.324" v="5769"/>
        <pc:sldMkLst>
          <pc:docMk/>
          <pc:sldMk cId="3349172523" sldId="332"/>
        </pc:sldMkLst>
        <pc:spChg chg="mod">
          <ac:chgData name="James Franklin" userId="cf915d05-507f-491f-b4a6-b2aa085ee4b1" providerId="ADAL" clId="{942948F6-0B7E-4246-BDC6-D7CCF7AB5427}" dt="2020-10-02T09:29:01.022" v="5767" actId="20577"/>
          <ac:spMkLst>
            <pc:docMk/>
            <pc:sldMk cId="3349172523" sldId="332"/>
            <ac:spMk id="3" creationId="{8FE7E0B0-7B1D-41D3-B25C-1811F92879A4}"/>
          </ac:spMkLst>
        </pc:spChg>
        <pc:picChg chg="add mod">
          <ac:chgData name="James Franklin" userId="cf915d05-507f-491f-b4a6-b2aa085ee4b1" providerId="ADAL" clId="{942948F6-0B7E-4246-BDC6-D7CCF7AB5427}" dt="2020-10-02T09:28:07.817" v="5751" actId="1076"/>
          <ac:picMkLst>
            <pc:docMk/>
            <pc:sldMk cId="3349172523" sldId="332"/>
            <ac:picMk id="4" creationId="{39175E9B-9776-4C01-BE2F-B066DB98FCD3}"/>
          </ac:picMkLst>
        </pc:picChg>
        <pc:picChg chg="add mod">
          <ac:chgData name="James Franklin" userId="cf915d05-507f-491f-b4a6-b2aa085ee4b1" providerId="ADAL" clId="{942948F6-0B7E-4246-BDC6-D7CCF7AB5427}" dt="2020-10-02T09:29:07.089" v="5768" actId="14100"/>
          <ac:picMkLst>
            <pc:docMk/>
            <pc:sldMk cId="3349172523" sldId="332"/>
            <ac:picMk id="9218" creationId="{26392A6B-A2E6-4438-8032-6B12372DA6EC}"/>
          </ac:picMkLst>
        </pc:picChg>
      </pc:sldChg>
      <pc:sldChg chg="delSp modSp add">
        <pc:chgData name="James Franklin" userId="cf915d05-507f-491f-b4a6-b2aa085ee4b1" providerId="ADAL" clId="{942948F6-0B7E-4246-BDC6-D7CCF7AB5427}" dt="2020-10-02T09:33:03.986" v="6227" actId="207"/>
        <pc:sldMkLst>
          <pc:docMk/>
          <pc:sldMk cId="3287169576" sldId="333"/>
        </pc:sldMkLst>
        <pc:spChg chg="mod">
          <ac:chgData name="James Franklin" userId="cf915d05-507f-491f-b4a6-b2aa085ee4b1" providerId="ADAL" clId="{942948F6-0B7E-4246-BDC6-D7CCF7AB5427}" dt="2020-10-02T09:33:03.986" v="6227" actId="207"/>
          <ac:spMkLst>
            <pc:docMk/>
            <pc:sldMk cId="3287169576" sldId="333"/>
            <ac:spMk id="3" creationId="{8FE7E0B0-7B1D-41D3-B25C-1811F92879A4}"/>
          </ac:spMkLst>
        </pc:spChg>
        <pc:picChg chg="del">
          <ac:chgData name="James Franklin" userId="cf915d05-507f-491f-b4a6-b2aa085ee4b1" providerId="ADAL" clId="{942948F6-0B7E-4246-BDC6-D7CCF7AB5427}" dt="2020-10-02T09:30:12.067" v="5775" actId="478"/>
          <ac:picMkLst>
            <pc:docMk/>
            <pc:sldMk cId="3287169576" sldId="333"/>
            <ac:picMk id="9218" creationId="{26392A6B-A2E6-4438-8032-6B12372DA6EC}"/>
          </ac:picMkLst>
        </pc:picChg>
      </pc:sldChg>
    </pc:docChg>
  </pc:docChgLst>
  <pc:docChgLst>
    <pc:chgData name="James Franklin" userId="cf915d05-507f-491f-b4a6-b2aa085ee4b1" providerId="ADAL" clId="{B70D12EB-E424-458A-9662-FEF03C7FD971}"/>
    <pc:docChg chg="custSel addSld delSld modSld sldOrd">
      <pc:chgData name="James Franklin" userId="cf915d05-507f-491f-b4a6-b2aa085ee4b1" providerId="ADAL" clId="{B70D12EB-E424-458A-9662-FEF03C7FD971}" dt="2020-02-26T11:39:03.915" v="101" actId="6549"/>
      <pc:docMkLst>
        <pc:docMk/>
      </pc:docMkLst>
      <pc:sldChg chg="addSp modSp">
        <pc:chgData name="James Franklin" userId="cf915d05-507f-491f-b4a6-b2aa085ee4b1" providerId="ADAL" clId="{B70D12EB-E424-458A-9662-FEF03C7FD971}" dt="2020-02-26T11:37:31.992" v="51" actId="1076"/>
        <pc:sldMkLst>
          <pc:docMk/>
          <pc:sldMk cId="4088036100" sldId="259"/>
        </pc:sldMkLst>
        <pc:spChg chg="add mod">
          <ac:chgData name="James Franklin" userId="cf915d05-507f-491f-b4a6-b2aa085ee4b1" providerId="ADAL" clId="{B70D12EB-E424-458A-9662-FEF03C7FD971}" dt="2020-02-26T11:37:15.553" v="33" actId="20577"/>
          <ac:spMkLst>
            <pc:docMk/>
            <pc:sldMk cId="4088036100" sldId="259"/>
            <ac:spMk id="2" creationId="{FDFA3C9D-7914-4763-ABEB-EC4A47E4B886}"/>
          </ac:spMkLst>
        </pc:spChg>
        <pc:spChg chg="add mod">
          <ac:chgData name="James Franklin" userId="cf915d05-507f-491f-b4a6-b2aa085ee4b1" providerId="ADAL" clId="{B70D12EB-E424-458A-9662-FEF03C7FD971}" dt="2020-02-26T11:37:31.992" v="51" actId="1076"/>
          <ac:spMkLst>
            <pc:docMk/>
            <pc:sldMk cId="4088036100" sldId="259"/>
            <ac:spMk id="3" creationId="{1A972ADB-E3F9-42E8-8441-1073042D585F}"/>
          </ac:spMkLst>
        </pc:spChg>
      </pc:sldChg>
      <pc:sldChg chg="modSp">
        <pc:chgData name="James Franklin" userId="cf915d05-507f-491f-b4a6-b2aa085ee4b1" providerId="ADAL" clId="{B70D12EB-E424-458A-9662-FEF03C7FD971}" dt="2020-02-26T11:38:33.425" v="92" actId="20577"/>
        <pc:sldMkLst>
          <pc:docMk/>
          <pc:sldMk cId="1285750588" sldId="261"/>
        </pc:sldMkLst>
        <pc:spChg chg="mod">
          <ac:chgData name="James Franklin" userId="cf915d05-507f-491f-b4a6-b2aa085ee4b1" providerId="ADAL" clId="{B70D12EB-E424-458A-9662-FEF03C7FD971}" dt="2020-02-26T11:38:33.425" v="92" actId="20577"/>
          <ac:spMkLst>
            <pc:docMk/>
            <pc:sldMk cId="1285750588" sldId="261"/>
            <ac:spMk id="3" creationId="{6338EB42-71DD-4FCA-A72C-ADFBAB117FEA}"/>
          </ac:spMkLst>
        </pc:spChg>
      </pc:sldChg>
      <pc:sldChg chg="modSp">
        <pc:chgData name="James Franklin" userId="cf915d05-507f-491f-b4a6-b2aa085ee4b1" providerId="ADAL" clId="{B70D12EB-E424-458A-9662-FEF03C7FD971}" dt="2020-02-26T11:36:28.483" v="1" actId="14"/>
        <pc:sldMkLst>
          <pc:docMk/>
          <pc:sldMk cId="178399161" sldId="263"/>
        </pc:sldMkLst>
        <pc:spChg chg="mod">
          <ac:chgData name="James Franklin" userId="cf915d05-507f-491f-b4a6-b2aa085ee4b1" providerId="ADAL" clId="{B70D12EB-E424-458A-9662-FEF03C7FD971}" dt="2020-02-26T11:36:28.483" v="1" actId="14"/>
          <ac:spMkLst>
            <pc:docMk/>
            <pc:sldMk cId="178399161" sldId="263"/>
            <ac:spMk id="3" creationId="{8841C565-F8A1-4DE6-88F1-F82B859E4087}"/>
          </ac:spMkLst>
        </pc:spChg>
      </pc:sldChg>
      <pc:sldChg chg="modSp">
        <pc:chgData name="James Franklin" userId="cf915d05-507f-491f-b4a6-b2aa085ee4b1" providerId="ADAL" clId="{B70D12EB-E424-458A-9662-FEF03C7FD971}" dt="2020-02-26T11:38:48.345" v="98" actId="20577"/>
        <pc:sldMkLst>
          <pc:docMk/>
          <pc:sldMk cId="1305971594" sldId="281"/>
        </pc:sldMkLst>
        <pc:spChg chg="mod">
          <ac:chgData name="James Franklin" userId="cf915d05-507f-491f-b4a6-b2aa085ee4b1" providerId="ADAL" clId="{B70D12EB-E424-458A-9662-FEF03C7FD971}" dt="2020-02-26T11:38:48.345" v="98" actId="20577"/>
          <ac:spMkLst>
            <pc:docMk/>
            <pc:sldMk cId="1305971594" sldId="281"/>
            <ac:spMk id="3" creationId="{6338EB42-71DD-4FCA-A72C-ADFBAB117FEA}"/>
          </ac:spMkLst>
        </pc:spChg>
      </pc:sldChg>
      <pc:sldChg chg="del">
        <pc:chgData name="James Franklin" userId="cf915d05-507f-491f-b4a6-b2aa085ee4b1" providerId="ADAL" clId="{B70D12EB-E424-458A-9662-FEF03C7FD971}" dt="2020-02-26T11:38:55.854" v="99" actId="47"/>
        <pc:sldMkLst>
          <pc:docMk/>
          <pc:sldMk cId="19015129" sldId="288"/>
        </pc:sldMkLst>
      </pc:sldChg>
      <pc:sldChg chg="delSp modSp">
        <pc:chgData name="James Franklin" userId="cf915d05-507f-491f-b4a6-b2aa085ee4b1" providerId="ADAL" clId="{B70D12EB-E424-458A-9662-FEF03C7FD971}" dt="2020-02-26T11:37:51.377" v="55" actId="478"/>
        <pc:sldMkLst>
          <pc:docMk/>
          <pc:sldMk cId="2321761915" sldId="292"/>
        </pc:sldMkLst>
        <pc:spChg chg="mod">
          <ac:chgData name="James Franklin" userId="cf915d05-507f-491f-b4a6-b2aa085ee4b1" providerId="ADAL" clId="{B70D12EB-E424-458A-9662-FEF03C7FD971}" dt="2020-02-26T11:37:46.677" v="52" actId="6549"/>
          <ac:spMkLst>
            <pc:docMk/>
            <pc:sldMk cId="2321761915" sldId="292"/>
            <ac:spMk id="3" creationId="{8FE7E0B0-7B1D-41D3-B25C-1811F92879A4}"/>
          </ac:spMkLst>
        </pc:spChg>
        <pc:spChg chg="del">
          <ac:chgData name="James Franklin" userId="cf915d05-507f-491f-b4a6-b2aa085ee4b1" providerId="ADAL" clId="{B70D12EB-E424-458A-9662-FEF03C7FD971}" dt="2020-02-26T11:37:48.353" v="54" actId="478"/>
          <ac:spMkLst>
            <pc:docMk/>
            <pc:sldMk cId="2321761915" sldId="292"/>
            <ac:spMk id="11" creationId="{C51152CD-024F-7F43-A7D1-D2FE21FB3A60}"/>
          </ac:spMkLst>
        </pc:spChg>
        <pc:spChg chg="del">
          <ac:chgData name="James Franklin" userId="cf915d05-507f-491f-b4a6-b2aa085ee4b1" providerId="ADAL" clId="{B70D12EB-E424-458A-9662-FEF03C7FD971}" dt="2020-02-26T11:37:51.377" v="55" actId="478"/>
          <ac:spMkLst>
            <pc:docMk/>
            <pc:sldMk cId="2321761915" sldId="292"/>
            <ac:spMk id="14" creationId="{C189D42D-8D80-A34C-91BF-86DB4E42BA29}"/>
          </ac:spMkLst>
        </pc:spChg>
        <pc:picChg chg="del">
          <ac:chgData name="James Franklin" userId="cf915d05-507f-491f-b4a6-b2aa085ee4b1" providerId="ADAL" clId="{B70D12EB-E424-458A-9662-FEF03C7FD971}" dt="2020-02-26T11:37:47.480" v="53" actId="478"/>
          <ac:picMkLst>
            <pc:docMk/>
            <pc:sldMk cId="2321761915" sldId="292"/>
            <ac:picMk id="10" creationId="{85513A4E-C7CA-8240-BA83-3EB37C0A117C}"/>
          </ac:picMkLst>
        </pc:picChg>
      </pc:sldChg>
      <pc:sldChg chg="modSp">
        <pc:chgData name="James Franklin" userId="cf915d05-507f-491f-b4a6-b2aa085ee4b1" providerId="ADAL" clId="{B70D12EB-E424-458A-9662-FEF03C7FD971}" dt="2020-02-26T11:38:59.673" v="100" actId="6549"/>
        <pc:sldMkLst>
          <pc:docMk/>
          <pc:sldMk cId="3525153043" sldId="293"/>
        </pc:sldMkLst>
        <pc:spChg chg="mod">
          <ac:chgData name="James Franklin" userId="cf915d05-507f-491f-b4a6-b2aa085ee4b1" providerId="ADAL" clId="{B70D12EB-E424-458A-9662-FEF03C7FD971}" dt="2020-02-26T11:38:59.673" v="100" actId="6549"/>
          <ac:spMkLst>
            <pc:docMk/>
            <pc:sldMk cId="3525153043" sldId="293"/>
            <ac:spMk id="3" creationId="{8FE7E0B0-7B1D-41D3-B25C-1811F92879A4}"/>
          </ac:spMkLst>
        </pc:spChg>
      </pc:sldChg>
      <pc:sldChg chg="modSp">
        <pc:chgData name="James Franklin" userId="cf915d05-507f-491f-b4a6-b2aa085ee4b1" providerId="ADAL" clId="{B70D12EB-E424-458A-9662-FEF03C7FD971}" dt="2020-02-26T11:38:03.809" v="70" actId="20577"/>
        <pc:sldMkLst>
          <pc:docMk/>
          <pc:sldMk cId="3706225115" sldId="294"/>
        </pc:sldMkLst>
        <pc:spChg chg="mod">
          <ac:chgData name="James Franklin" userId="cf915d05-507f-491f-b4a6-b2aa085ee4b1" providerId="ADAL" clId="{B70D12EB-E424-458A-9662-FEF03C7FD971}" dt="2020-02-26T11:37:57.088" v="62" actId="20577"/>
          <ac:spMkLst>
            <pc:docMk/>
            <pc:sldMk cId="3706225115" sldId="294"/>
            <ac:spMk id="8" creationId="{20F88581-BF8C-499F-A0E7-F8DF25C048B4}"/>
          </ac:spMkLst>
        </pc:spChg>
        <pc:spChg chg="mod">
          <ac:chgData name="James Franklin" userId="cf915d05-507f-491f-b4a6-b2aa085ee4b1" providerId="ADAL" clId="{B70D12EB-E424-458A-9662-FEF03C7FD971}" dt="2020-02-26T11:38:03.809" v="70" actId="20577"/>
          <ac:spMkLst>
            <pc:docMk/>
            <pc:sldMk cId="3706225115" sldId="294"/>
            <ac:spMk id="9" creationId="{CFACF713-4CFA-493A-BD65-8E536DC098CA}"/>
          </ac:spMkLst>
        </pc:spChg>
      </pc:sldChg>
      <pc:sldChg chg="del">
        <pc:chgData name="James Franklin" userId="cf915d05-507f-491f-b4a6-b2aa085ee4b1" providerId="ADAL" clId="{B70D12EB-E424-458A-9662-FEF03C7FD971}" dt="2020-02-26T11:38:26.806" v="89" actId="47"/>
        <pc:sldMkLst>
          <pc:docMk/>
          <pc:sldMk cId="2261153079" sldId="295"/>
        </pc:sldMkLst>
      </pc:sldChg>
      <pc:sldChg chg="del">
        <pc:chgData name="James Franklin" userId="cf915d05-507f-491f-b4a6-b2aa085ee4b1" providerId="ADAL" clId="{B70D12EB-E424-458A-9662-FEF03C7FD971}" dt="2020-02-26T11:38:26.806" v="89" actId="47"/>
        <pc:sldMkLst>
          <pc:docMk/>
          <pc:sldMk cId="1062164438" sldId="296"/>
        </pc:sldMkLst>
      </pc:sldChg>
      <pc:sldChg chg="del">
        <pc:chgData name="James Franklin" userId="cf915d05-507f-491f-b4a6-b2aa085ee4b1" providerId="ADAL" clId="{B70D12EB-E424-458A-9662-FEF03C7FD971}" dt="2020-02-26T11:38:26.806" v="89" actId="47"/>
        <pc:sldMkLst>
          <pc:docMk/>
          <pc:sldMk cId="1461593302" sldId="297"/>
        </pc:sldMkLst>
      </pc:sldChg>
      <pc:sldChg chg="del">
        <pc:chgData name="James Franklin" userId="cf915d05-507f-491f-b4a6-b2aa085ee4b1" providerId="ADAL" clId="{B70D12EB-E424-458A-9662-FEF03C7FD971}" dt="2020-02-26T11:38:55.854" v="99" actId="47"/>
        <pc:sldMkLst>
          <pc:docMk/>
          <pc:sldMk cId="4013742855" sldId="299"/>
        </pc:sldMkLst>
      </pc:sldChg>
      <pc:sldChg chg="del">
        <pc:chgData name="James Franklin" userId="cf915d05-507f-491f-b4a6-b2aa085ee4b1" providerId="ADAL" clId="{B70D12EB-E424-458A-9662-FEF03C7FD971}" dt="2020-02-26T11:38:39.804" v="93" actId="47"/>
        <pc:sldMkLst>
          <pc:docMk/>
          <pc:sldMk cId="368599117" sldId="301"/>
        </pc:sldMkLst>
      </pc:sldChg>
      <pc:sldChg chg="del">
        <pc:chgData name="James Franklin" userId="cf915d05-507f-491f-b4a6-b2aa085ee4b1" providerId="ADAL" clId="{B70D12EB-E424-458A-9662-FEF03C7FD971}" dt="2020-02-26T11:38:39.804" v="93" actId="47"/>
        <pc:sldMkLst>
          <pc:docMk/>
          <pc:sldMk cId="2357716925" sldId="302"/>
        </pc:sldMkLst>
      </pc:sldChg>
      <pc:sldChg chg="del">
        <pc:chgData name="James Franklin" userId="cf915d05-507f-491f-b4a6-b2aa085ee4b1" providerId="ADAL" clId="{B70D12EB-E424-458A-9662-FEF03C7FD971}" dt="2020-02-26T11:38:55.854" v="99" actId="47"/>
        <pc:sldMkLst>
          <pc:docMk/>
          <pc:sldMk cId="4094795251" sldId="303"/>
        </pc:sldMkLst>
      </pc:sldChg>
      <pc:sldChg chg="modSp">
        <pc:chgData name="James Franklin" userId="cf915d05-507f-491f-b4a6-b2aa085ee4b1" providerId="ADAL" clId="{B70D12EB-E424-458A-9662-FEF03C7FD971}" dt="2020-02-26T11:39:03.915" v="101" actId="6549"/>
        <pc:sldMkLst>
          <pc:docMk/>
          <pc:sldMk cId="3881361505" sldId="304"/>
        </pc:sldMkLst>
        <pc:spChg chg="mod">
          <ac:chgData name="James Franklin" userId="cf915d05-507f-491f-b4a6-b2aa085ee4b1" providerId="ADAL" clId="{B70D12EB-E424-458A-9662-FEF03C7FD971}" dt="2020-02-26T11:39:03.915" v="101" actId="6549"/>
          <ac:spMkLst>
            <pc:docMk/>
            <pc:sldMk cId="3881361505" sldId="304"/>
            <ac:spMk id="4" creationId="{BC775C43-2A7B-4B75-A446-800715B66BBF}"/>
          </ac:spMkLst>
        </pc:spChg>
      </pc:sldChg>
      <pc:sldChg chg="del">
        <pc:chgData name="James Franklin" userId="cf915d05-507f-491f-b4a6-b2aa085ee4b1" providerId="ADAL" clId="{B70D12EB-E424-458A-9662-FEF03C7FD971}" dt="2020-02-26T11:38:39.804" v="93" actId="47"/>
        <pc:sldMkLst>
          <pc:docMk/>
          <pc:sldMk cId="3670819032" sldId="305"/>
        </pc:sldMkLst>
      </pc:sldChg>
      <pc:sldChg chg="del">
        <pc:chgData name="James Franklin" userId="cf915d05-507f-491f-b4a6-b2aa085ee4b1" providerId="ADAL" clId="{B70D12EB-E424-458A-9662-FEF03C7FD971}" dt="2020-02-26T11:38:26.806" v="89" actId="47"/>
        <pc:sldMkLst>
          <pc:docMk/>
          <pc:sldMk cId="1813969171" sldId="306"/>
        </pc:sldMkLst>
      </pc:sldChg>
      <pc:sldChg chg="del">
        <pc:chgData name="James Franklin" userId="cf915d05-507f-491f-b4a6-b2aa085ee4b1" providerId="ADAL" clId="{B70D12EB-E424-458A-9662-FEF03C7FD971}" dt="2020-02-26T11:38:26.806" v="89" actId="47"/>
        <pc:sldMkLst>
          <pc:docMk/>
          <pc:sldMk cId="2549978160" sldId="307"/>
        </pc:sldMkLst>
      </pc:sldChg>
      <pc:sldChg chg="del">
        <pc:chgData name="James Franklin" userId="cf915d05-507f-491f-b4a6-b2aa085ee4b1" providerId="ADAL" clId="{B70D12EB-E424-458A-9662-FEF03C7FD971}" dt="2020-02-26T11:38:26.806" v="89" actId="47"/>
        <pc:sldMkLst>
          <pc:docMk/>
          <pc:sldMk cId="969604773" sldId="308"/>
        </pc:sldMkLst>
      </pc:sldChg>
      <pc:sldChg chg="del">
        <pc:chgData name="James Franklin" userId="cf915d05-507f-491f-b4a6-b2aa085ee4b1" providerId="ADAL" clId="{B70D12EB-E424-458A-9662-FEF03C7FD971}" dt="2020-02-26T11:38:39.804" v="93" actId="47"/>
        <pc:sldMkLst>
          <pc:docMk/>
          <pc:sldMk cId="2742811897" sldId="309"/>
        </pc:sldMkLst>
      </pc:sldChg>
      <pc:sldChg chg="del">
        <pc:chgData name="James Franklin" userId="cf915d05-507f-491f-b4a6-b2aa085ee4b1" providerId="ADAL" clId="{B70D12EB-E424-458A-9662-FEF03C7FD971}" dt="2020-02-26T11:38:55.854" v="99" actId="47"/>
        <pc:sldMkLst>
          <pc:docMk/>
          <pc:sldMk cId="1273261227" sldId="310"/>
        </pc:sldMkLst>
      </pc:sldChg>
      <pc:sldChg chg="del">
        <pc:chgData name="James Franklin" userId="cf915d05-507f-491f-b4a6-b2aa085ee4b1" providerId="ADAL" clId="{B70D12EB-E424-458A-9662-FEF03C7FD971}" dt="2020-02-26T11:38:39.804" v="93" actId="47"/>
        <pc:sldMkLst>
          <pc:docMk/>
          <pc:sldMk cId="1204820256" sldId="311"/>
        </pc:sldMkLst>
      </pc:sldChg>
      <pc:sldChg chg="del">
        <pc:chgData name="James Franklin" userId="cf915d05-507f-491f-b4a6-b2aa085ee4b1" providerId="ADAL" clId="{B70D12EB-E424-458A-9662-FEF03C7FD971}" dt="2020-02-26T11:38:55.854" v="99" actId="47"/>
        <pc:sldMkLst>
          <pc:docMk/>
          <pc:sldMk cId="3305153029" sldId="312"/>
        </pc:sldMkLst>
      </pc:sldChg>
      <pc:sldChg chg="del">
        <pc:chgData name="James Franklin" userId="cf915d05-507f-491f-b4a6-b2aa085ee4b1" providerId="ADAL" clId="{B70D12EB-E424-458A-9662-FEF03C7FD971}" dt="2020-02-26T11:38:26.806" v="89" actId="47"/>
        <pc:sldMkLst>
          <pc:docMk/>
          <pc:sldMk cId="2798224180" sldId="313"/>
        </pc:sldMkLst>
      </pc:sldChg>
      <pc:sldChg chg="del">
        <pc:chgData name="James Franklin" userId="cf915d05-507f-491f-b4a6-b2aa085ee4b1" providerId="ADAL" clId="{B70D12EB-E424-458A-9662-FEF03C7FD971}" dt="2020-02-26T11:38:26.806" v="89" actId="47"/>
        <pc:sldMkLst>
          <pc:docMk/>
          <pc:sldMk cId="4078862346" sldId="314"/>
        </pc:sldMkLst>
      </pc:sldChg>
      <pc:sldChg chg="del">
        <pc:chgData name="James Franklin" userId="cf915d05-507f-491f-b4a6-b2aa085ee4b1" providerId="ADAL" clId="{B70D12EB-E424-458A-9662-FEF03C7FD971}" dt="2020-02-26T11:38:26.806" v="89" actId="47"/>
        <pc:sldMkLst>
          <pc:docMk/>
          <pc:sldMk cId="4058745445" sldId="315"/>
        </pc:sldMkLst>
      </pc:sldChg>
      <pc:sldChg chg="del">
        <pc:chgData name="James Franklin" userId="cf915d05-507f-491f-b4a6-b2aa085ee4b1" providerId="ADAL" clId="{B70D12EB-E424-458A-9662-FEF03C7FD971}" dt="2020-02-26T11:38:26.806" v="89" actId="47"/>
        <pc:sldMkLst>
          <pc:docMk/>
          <pc:sldMk cId="1818824093" sldId="318"/>
        </pc:sldMkLst>
      </pc:sldChg>
      <pc:sldChg chg="addSp delSp modSp add">
        <pc:chgData name="James Franklin" userId="cf915d05-507f-491f-b4a6-b2aa085ee4b1" providerId="ADAL" clId="{B70D12EB-E424-458A-9662-FEF03C7FD971}" dt="2020-02-26T11:38:16.826" v="85"/>
        <pc:sldMkLst>
          <pc:docMk/>
          <pc:sldMk cId="1051052680" sldId="319"/>
        </pc:sldMkLst>
        <pc:spChg chg="mod">
          <ac:chgData name="James Franklin" userId="cf915d05-507f-491f-b4a6-b2aa085ee4b1" providerId="ADAL" clId="{B70D12EB-E424-458A-9662-FEF03C7FD971}" dt="2020-02-26T11:38:13.153" v="84" actId="20577"/>
          <ac:spMkLst>
            <pc:docMk/>
            <pc:sldMk cId="1051052680" sldId="319"/>
            <ac:spMk id="2" creationId="{D201B1D2-3902-45F5-95E8-F789D1DEE21B}"/>
          </ac:spMkLst>
        </pc:spChg>
        <pc:spChg chg="del">
          <ac:chgData name="James Franklin" userId="cf915d05-507f-491f-b4a6-b2aa085ee4b1" providerId="ADAL" clId="{B70D12EB-E424-458A-9662-FEF03C7FD971}" dt="2020-02-26T11:38:16.826" v="85"/>
          <ac:spMkLst>
            <pc:docMk/>
            <pc:sldMk cId="1051052680" sldId="319"/>
            <ac:spMk id="3" creationId="{23DB7900-08EE-466D-9764-0BE9587B1410}"/>
          </ac:spMkLst>
        </pc:spChg>
        <pc:spChg chg="add mod">
          <ac:chgData name="James Franklin" userId="cf915d05-507f-491f-b4a6-b2aa085ee4b1" providerId="ADAL" clId="{B70D12EB-E424-458A-9662-FEF03C7FD971}" dt="2020-02-26T11:38:16.826" v="85"/>
          <ac:spMkLst>
            <pc:docMk/>
            <pc:sldMk cId="1051052680" sldId="319"/>
            <ac:spMk id="4" creationId="{B27CCB4F-30F6-4687-BB22-A8AA23FD01F7}"/>
          </ac:spMkLst>
        </pc:spChg>
      </pc:sldChg>
      <pc:sldChg chg="add ord">
        <pc:chgData name="James Franklin" userId="cf915d05-507f-491f-b4a6-b2aa085ee4b1" providerId="ADAL" clId="{B70D12EB-E424-458A-9662-FEF03C7FD971}" dt="2020-02-26T11:38:44.955" v="96"/>
        <pc:sldMkLst>
          <pc:docMk/>
          <pc:sldMk cId="2327975884" sldId="320"/>
        </pc:sldMkLst>
      </pc:sldChg>
      <pc:sldChg chg="add">
        <pc:chgData name="James Franklin" userId="cf915d05-507f-491f-b4a6-b2aa085ee4b1" providerId="ADAL" clId="{B70D12EB-E424-458A-9662-FEF03C7FD971}" dt="2020-02-26T11:38:43.073" v="94"/>
        <pc:sldMkLst>
          <pc:docMk/>
          <pc:sldMk cId="2167374724" sldId="321"/>
        </pc:sldMkLst>
      </pc:sldChg>
      <pc:sldChg chg="add del">
        <pc:chgData name="James Franklin" userId="cf915d05-507f-491f-b4a6-b2aa085ee4b1" providerId="ADAL" clId="{B70D12EB-E424-458A-9662-FEF03C7FD971}" dt="2020-02-26T11:38:21.193" v="88" actId="47"/>
        <pc:sldMkLst>
          <pc:docMk/>
          <pc:sldMk cId="4132426223" sldId="321"/>
        </pc:sldMkLst>
      </pc:sldChg>
    </pc:docChg>
  </pc:docChgLst>
  <pc:docChgLst>
    <pc:chgData name="Rob Heathcote" userId="62419938-1f1d-43ca-9327-cfd6c1894440" providerId="ADAL" clId="{BCFE51B7-B06B-4852-A002-432BEDBCA9CF}"/>
    <pc:docChg chg="undo custSel modSld modMainMaster">
      <pc:chgData name="Rob Heathcote" userId="62419938-1f1d-43ca-9327-cfd6c1894440" providerId="ADAL" clId="{BCFE51B7-B06B-4852-A002-432BEDBCA9CF}" dt="2019-09-03T14:45:52.004" v="36" actId="1076"/>
      <pc:docMkLst>
        <pc:docMk/>
      </pc:docMkLst>
      <pc:sldChg chg="modSp">
        <pc:chgData name="Rob Heathcote" userId="62419938-1f1d-43ca-9327-cfd6c1894440" providerId="ADAL" clId="{BCFE51B7-B06B-4852-A002-432BEDBCA9CF}" dt="2019-09-03T14:44:57.446" v="35" actId="1038"/>
        <pc:sldMkLst>
          <pc:docMk/>
          <pc:sldMk cId="2321761915" sldId="292"/>
        </pc:sldMkLst>
        <pc:spChg chg="mod">
          <ac:chgData name="Rob Heathcote" userId="62419938-1f1d-43ca-9327-cfd6c1894440" providerId="ADAL" clId="{BCFE51B7-B06B-4852-A002-432BEDBCA9CF}" dt="2019-09-03T14:44:47.230" v="23" actId="20577"/>
          <ac:spMkLst>
            <pc:docMk/>
            <pc:sldMk cId="2321761915" sldId="292"/>
            <ac:spMk id="3" creationId="{8FE7E0B0-7B1D-41D3-B25C-1811F92879A4}"/>
          </ac:spMkLst>
        </pc:spChg>
        <pc:spChg chg="mod">
          <ac:chgData name="Rob Heathcote" userId="62419938-1f1d-43ca-9327-cfd6c1894440" providerId="ADAL" clId="{BCFE51B7-B06B-4852-A002-432BEDBCA9CF}" dt="2019-09-03T14:44:57.446" v="35" actId="1038"/>
          <ac:spMkLst>
            <pc:docMk/>
            <pc:sldMk cId="2321761915" sldId="292"/>
            <ac:spMk id="11" creationId="{C51152CD-024F-7F43-A7D1-D2FE21FB3A60}"/>
          </ac:spMkLst>
        </pc:spChg>
        <pc:spChg chg="mod">
          <ac:chgData name="Rob Heathcote" userId="62419938-1f1d-43ca-9327-cfd6c1894440" providerId="ADAL" clId="{BCFE51B7-B06B-4852-A002-432BEDBCA9CF}" dt="2019-09-03T14:44:57.446" v="35" actId="1038"/>
          <ac:spMkLst>
            <pc:docMk/>
            <pc:sldMk cId="2321761915" sldId="292"/>
            <ac:spMk id="14" creationId="{C189D42D-8D80-A34C-91BF-86DB4E42BA29}"/>
          </ac:spMkLst>
        </pc:spChg>
        <pc:picChg chg="mod">
          <ac:chgData name="Rob Heathcote" userId="62419938-1f1d-43ca-9327-cfd6c1894440" providerId="ADAL" clId="{BCFE51B7-B06B-4852-A002-432BEDBCA9CF}" dt="2019-09-03T14:44:57.446" v="35" actId="1038"/>
          <ac:picMkLst>
            <pc:docMk/>
            <pc:sldMk cId="2321761915" sldId="292"/>
            <ac:picMk id="10" creationId="{85513A4E-C7CA-8240-BA83-3EB37C0A117C}"/>
          </ac:picMkLst>
        </pc:picChg>
      </pc:sldChg>
      <pc:sldChg chg="modSp">
        <pc:chgData name="Rob Heathcote" userId="62419938-1f1d-43ca-9327-cfd6c1894440" providerId="ADAL" clId="{BCFE51B7-B06B-4852-A002-432BEDBCA9CF}" dt="2019-09-03T08:08:37.353" v="13" actId="1076"/>
        <pc:sldMkLst>
          <pc:docMk/>
          <pc:sldMk cId="1062164438" sldId="296"/>
        </pc:sldMkLst>
        <pc:spChg chg="mod">
          <ac:chgData name="Rob Heathcote" userId="62419938-1f1d-43ca-9327-cfd6c1894440" providerId="ADAL" clId="{BCFE51B7-B06B-4852-A002-432BEDBCA9CF}" dt="2019-09-03T08:08:37.353" v="13" actId="1076"/>
          <ac:spMkLst>
            <pc:docMk/>
            <pc:sldMk cId="1062164438" sldId="296"/>
            <ac:spMk id="11" creationId="{6D31EB80-679C-8B43-9262-004E95008DB3}"/>
          </ac:spMkLst>
        </pc:spChg>
        <pc:spChg chg="mod">
          <ac:chgData name="Rob Heathcote" userId="62419938-1f1d-43ca-9327-cfd6c1894440" providerId="ADAL" clId="{BCFE51B7-B06B-4852-A002-432BEDBCA9CF}" dt="2019-09-03T08:08:37.353" v="13" actId="1076"/>
          <ac:spMkLst>
            <pc:docMk/>
            <pc:sldMk cId="1062164438" sldId="296"/>
            <ac:spMk id="12" creationId="{E3F493CA-810F-1F4D-BBE6-4D989B116EAE}"/>
          </ac:spMkLst>
        </pc:spChg>
        <pc:picChg chg="mod">
          <ac:chgData name="Rob Heathcote" userId="62419938-1f1d-43ca-9327-cfd6c1894440" providerId="ADAL" clId="{BCFE51B7-B06B-4852-A002-432BEDBCA9CF}" dt="2019-09-03T08:08:37.353" v="13" actId="1076"/>
          <ac:picMkLst>
            <pc:docMk/>
            <pc:sldMk cId="1062164438" sldId="296"/>
            <ac:picMk id="13" creationId="{2088E845-CE32-8948-A057-28BF41FF88B1}"/>
          </ac:picMkLst>
        </pc:picChg>
      </pc:sldChg>
      <pc:sldChg chg="addSp delSp modSp">
        <pc:chgData name="Rob Heathcote" userId="62419938-1f1d-43ca-9327-cfd6c1894440" providerId="ADAL" clId="{BCFE51B7-B06B-4852-A002-432BEDBCA9CF}" dt="2019-09-02T10:11:54.323" v="10" actId="732"/>
        <pc:sldMkLst>
          <pc:docMk/>
          <pc:sldMk cId="1813969171" sldId="306"/>
        </pc:sldMkLst>
        <pc:spChg chg="add del">
          <ac:chgData name="Rob Heathcote" userId="62419938-1f1d-43ca-9327-cfd6c1894440" providerId="ADAL" clId="{BCFE51B7-B06B-4852-A002-432BEDBCA9CF}" dt="2019-09-02T10:07:35.381" v="2"/>
          <ac:spMkLst>
            <pc:docMk/>
            <pc:sldMk cId="1813969171" sldId="306"/>
            <ac:spMk id="5" creationId="{C01ABF6C-9255-447D-9C7A-709397158368}"/>
          </ac:spMkLst>
        </pc:spChg>
        <pc:picChg chg="add mod">
          <ac:chgData name="Rob Heathcote" userId="62419938-1f1d-43ca-9327-cfd6c1894440" providerId="ADAL" clId="{BCFE51B7-B06B-4852-A002-432BEDBCA9CF}" dt="2019-09-02T10:11:54.323" v="10" actId="732"/>
          <ac:picMkLst>
            <pc:docMk/>
            <pc:sldMk cId="1813969171" sldId="306"/>
            <ac:picMk id="1026" creationId="{953310E8-D224-421E-AF20-4A1FC8C2FA7E}"/>
          </ac:picMkLst>
        </pc:picChg>
        <pc:picChg chg="del">
          <ac:chgData name="Rob Heathcote" userId="62419938-1f1d-43ca-9327-cfd6c1894440" providerId="ADAL" clId="{BCFE51B7-B06B-4852-A002-432BEDBCA9CF}" dt="2019-09-02T10:07:33.444" v="0" actId="478"/>
          <ac:picMkLst>
            <pc:docMk/>
            <pc:sldMk cId="1813969171" sldId="306"/>
            <ac:picMk id="2050" creationId="{49FD672A-0089-45CE-8C0D-9DEF6EFA7AFD}"/>
          </ac:picMkLst>
        </pc:picChg>
      </pc:sldChg>
      <pc:sldChg chg="modSp">
        <pc:chgData name="Rob Heathcote" userId="62419938-1f1d-43ca-9327-cfd6c1894440" providerId="ADAL" clId="{BCFE51B7-B06B-4852-A002-432BEDBCA9CF}" dt="2019-09-03T14:45:52.004" v="36" actId="1076"/>
        <pc:sldMkLst>
          <pc:docMk/>
          <pc:sldMk cId="1273261227" sldId="310"/>
        </pc:sldMkLst>
        <pc:picChg chg="mod">
          <ac:chgData name="Rob Heathcote" userId="62419938-1f1d-43ca-9327-cfd6c1894440" providerId="ADAL" clId="{BCFE51B7-B06B-4852-A002-432BEDBCA9CF}" dt="2019-09-03T14:45:52.004" v="36" actId="1076"/>
          <ac:picMkLst>
            <pc:docMk/>
            <pc:sldMk cId="1273261227" sldId="310"/>
            <ac:picMk id="10" creationId="{5AC347F1-0E2D-9A48-9BA3-13B730448F7A}"/>
          </ac:picMkLst>
        </pc:picChg>
      </pc:sldChg>
      <pc:sldChg chg="addSp delSp">
        <pc:chgData name="Rob Heathcote" userId="62419938-1f1d-43ca-9327-cfd6c1894440" providerId="ADAL" clId="{BCFE51B7-B06B-4852-A002-432BEDBCA9CF}" dt="2019-09-03T08:09:52.123" v="17" actId="478"/>
        <pc:sldMkLst>
          <pc:docMk/>
          <pc:sldMk cId="1204820256" sldId="311"/>
        </pc:sldMkLst>
        <pc:picChg chg="add del">
          <ac:chgData name="Rob Heathcote" userId="62419938-1f1d-43ca-9327-cfd6c1894440" providerId="ADAL" clId="{BCFE51B7-B06B-4852-A002-432BEDBCA9CF}" dt="2019-09-03T08:09:52.123" v="17" actId="478"/>
          <ac:picMkLst>
            <pc:docMk/>
            <pc:sldMk cId="1204820256" sldId="311"/>
            <ac:picMk id="4" creationId="{979082E4-4B1E-4F3A-9B20-63C7CD02FB92}"/>
          </ac:picMkLst>
        </pc:picChg>
      </pc:sldChg>
      <pc:sldChg chg="delSp">
        <pc:chgData name="Rob Heathcote" userId="62419938-1f1d-43ca-9327-cfd6c1894440" providerId="ADAL" clId="{BCFE51B7-B06B-4852-A002-432BEDBCA9CF}" dt="2019-09-03T08:09:18.888" v="14" actId="478"/>
        <pc:sldMkLst>
          <pc:docMk/>
          <pc:sldMk cId="4078862346" sldId="314"/>
        </pc:sldMkLst>
        <pc:spChg chg="del">
          <ac:chgData name="Rob Heathcote" userId="62419938-1f1d-43ca-9327-cfd6c1894440" providerId="ADAL" clId="{BCFE51B7-B06B-4852-A002-432BEDBCA9CF}" dt="2019-09-03T08:09:18.888" v="14" actId="478"/>
          <ac:spMkLst>
            <pc:docMk/>
            <pc:sldMk cId="4078862346" sldId="314"/>
            <ac:spMk id="12" creationId="{2B18545A-7E5C-5C48-8AA9-B85875EE86E1}"/>
          </ac:spMkLst>
        </pc:spChg>
        <pc:spChg chg="del">
          <ac:chgData name="Rob Heathcote" userId="62419938-1f1d-43ca-9327-cfd6c1894440" providerId="ADAL" clId="{BCFE51B7-B06B-4852-A002-432BEDBCA9CF}" dt="2019-09-03T08:09:18.888" v="14" actId="478"/>
          <ac:spMkLst>
            <pc:docMk/>
            <pc:sldMk cId="4078862346" sldId="314"/>
            <ac:spMk id="13" creationId="{DF6527E3-EA58-194F-949A-434B65B12EB3}"/>
          </ac:spMkLst>
        </pc:spChg>
        <pc:spChg chg="del">
          <ac:chgData name="Rob Heathcote" userId="62419938-1f1d-43ca-9327-cfd6c1894440" providerId="ADAL" clId="{BCFE51B7-B06B-4852-A002-432BEDBCA9CF}" dt="2019-09-03T08:09:18.888" v="14" actId="478"/>
          <ac:spMkLst>
            <pc:docMk/>
            <pc:sldMk cId="4078862346" sldId="314"/>
            <ac:spMk id="14" creationId="{3B95044F-3927-0D40-8C7C-F024566A65AE}"/>
          </ac:spMkLst>
        </pc:spChg>
        <pc:spChg chg="del">
          <ac:chgData name="Rob Heathcote" userId="62419938-1f1d-43ca-9327-cfd6c1894440" providerId="ADAL" clId="{BCFE51B7-B06B-4852-A002-432BEDBCA9CF}" dt="2019-09-03T08:09:18.888" v="14" actId="478"/>
          <ac:spMkLst>
            <pc:docMk/>
            <pc:sldMk cId="4078862346" sldId="314"/>
            <ac:spMk id="15" creationId="{EDCBD75E-3263-DE4F-A745-5B6F7ECA978F}"/>
          </ac:spMkLst>
        </pc:spChg>
        <pc:spChg chg="del">
          <ac:chgData name="Rob Heathcote" userId="62419938-1f1d-43ca-9327-cfd6c1894440" providerId="ADAL" clId="{BCFE51B7-B06B-4852-A002-432BEDBCA9CF}" dt="2019-09-03T08:09:18.888" v="14" actId="478"/>
          <ac:spMkLst>
            <pc:docMk/>
            <pc:sldMk cId="4078862346" sldId="314"/>
            <ac:spMk id="16" creationId="{2E8664F6-755F-3845-AAD4-90154CAC3D0B}"/>
          </ac:spMkLst>
        </pc:spChg>
        <pc:spChg chg="del">
          <ac:chgData name="Rob Heathcote" userId="62419938-1f1d-43ca-9327-cfd6c1894440" providerId="ADAL" clId="{BCFE51B7-B06B-4852-A002-432BEDBCA9CF}" dt="2019-09-03T08:09:18.888" v="14" actId="478"/>
          <ac:spMkLst>
            <pc:docMk/>
            <pc:sldMk cId="4078862346" sldId="314"/>
            <ac:spMk id="17" creationId="{6807BE0E-1984-F542-85B5-B3BA60105A22}"/>
          </ac:spMkLst>
        </pc:spChg>
        <pc:spChg chg="del">
          <ac:chgData name="Rob Heathcote" userId="62419938-1f1d-43ca-9327-cfd6c1894440" providerId="ADAL" clId="{BCFE51B7-B06B-4852-A002-432BEDBCA9CF}" dt="2019-09-03T08:09:18.888" v="14" actId="478"/>
          <ac:spMkLst>
            <pc:docMk/>
            <pc:sldMk cId="4078862346" sldId="314"/>
            <ac:spMk id="18" creationId="{29C4C848-14B5-CA44-82EC-25FAEC16557F}"/>
          </ac:spMkLst>
        </pc:spChg>
        <pc:spChg chg="del">
          <ac:chgData name="Rob Heathcote" userId="62419938-1f1d-43ca-9327-cfd6c1894440" providerId="ADAL" clId="{BCFE51B7-B06B-4852-A002-432BEDBCA9CF}" dt="2019-09-03T08:09:18.888" v="14" actId="478"/>
          <ac:spMkLst>
            <pc:docMk/>
            <pc:sldMk cId="4078862346" sldId="314"/>
            <ac:spMk id="19" creationId="{EA566E54-7959-E640-A81A-599613263774}"/>
          </ac:spMkLst>
        </pc:spChg>
      </pc:sldChg>
      <pc:sldMasterChg chg="modSldLayout">
        <pc:chgData name="Rob Heathcote" userId="62419938-1f1d-43ca-9327-cfd6c1894440" providerId="ADAL" clId="{BCFE51B7-B06B-4852-A002-432BEDBCA9CF}" dt="2019-09-03T08:08:17.236" v="11" actId="14100"/>
        <pc:sldMasterMkLst>
          <pc:docMk/>
          <pc:sldMasterMk cId="2369807912" sldId="2147483660"/>
        </pc:sldMasterMkLst>
        <pc:sldLayoutChg chg="modSp">
          <pc:chgData name="Rob Heathcote" userId="62419938-1f1d-43ca-9327-cfd6c1894440" providerId="ADAL" clId="{BCFE51B7-B06B-4852-A002-432BEDBCA9CF}" dt="2019-09-03T08:08:17.236" v="11" actId="14100"/>
          <pc:sldLayoutMkLst>
            <pc:docMk/>
            <pc:sldMasterMk cId="2369807912" sldId="2147483660"/>
            <pc:sldLayoutMk cId="3265224848" sldId="2147483662"/>
          </pc:sldLayoutMkLst>
          <pc:cxnChg chg="mod">
            <ac:chgData name="Rob Heathcote" userId="62419938-1f1d-43ca-9327-cfd6c1894440" providerId="ADAL" clId="{BCFE51B7-B06B-4852-A002-432BEDBCA9CF}" dt="2019-09-03T08:08:17.236" v="11" actId="14100"/>
            <ac:cxnSpMkLst>
              <pc:docMk/>
              <pc:sldMasterMk cId="2369807912" sldId="2147483660"/>
              <pc:sldLayoutMk cId="3265224848" sldId="2147483662"/>
              <ac:cxnSpMk id="6" creationId="{62E9DD45-C9F6-4603-ACD2-7C4972C5A16E}"/>
            </ac:cxnSpMkLst>
          </pc:cxnChg>
        </pc:sldLayoutChg>
      </pc:sldMasterChg>
    </pc:docChg>
  </pc:docChgLst>
  <pc:docChgLst>
    <pc:chgData name="Mike Bloys" userId="1248c4d8-7b2b-4b32-b8bd-163ae845f9bb" providerId="ADAL" clId="{78E3DBD2-B31B-49A9-B8C3-8749435F4BB1}"/>
    <pc:docChg chg="undo custSel modSld modMainMaster">
      <pc:chgData name="Mike Bloys" userId="1248c4d8-7b2b-4b32-b8bd-163ae845f9bb" providerId="ADAL" clId="{78E3DBD2-B31B-49A9-B8C3-8749435F4BB1}" dt="2019-09-11T14:34:35.012" v="84"/>
      <pc:docMkLst>
        <pc:docMk/>
      </pc:docMkLst>
      <pc:sldChg chg="addSp delSp modSp">
        <pc:chgData name="Mike Bloys" userId="1248c4d8-7b2b-4b32-b8bd-163ae845f9bb" providerId="ADAL" clId="{78E3DBD2-B31B-49A9-B8C3-8749435F4BB1}" dt="2019-09-03T08:54:24.162" v="2"/>
        <pc:sldMkLst>
          <pc:docMk/>
          <pc:sldMk cId="178399161" sldId="263"/>
        </pc:sldMkLst>
        <pc:spChg chg="add del mod">
          <ac:chgData name="Mike Bloys" userId="1248c4d8-7b2b-4b32-b8bd-163ae845f9bb" providerId="ADAL" clId="{78E3DBD2-B31B-49A9-B8C3-8749435F4BB1}" dt="2019-09-03T08:54:24.162" v="2"/>
          <ac:spMkLst>
            <pc:docMk/>
            <pc:sldMk cId="178399161" sldId="263"/>
            <ac:spMk id="4" creationId="{A51A267A-F72B-416D-9944-7B80E179796C}"/>
          </ac:spMkLst>
        </pc:spChg>
      </pc:sldChg>
      <pc:sldChg chg="modSp">
        <pc:chgData name="Mike Bloys" userId="1248c4d8-7b2b-4b32-b8bd-163ae845f9bb" providerId="ADAL" clId="{78E3DBD2-B31B-49A9-B8C3-8749435F4BB1}" dt="2019-09-11T14:32:27.517" v="83" actId="1076"/>
        <pc:sldMkLst>
          <pc:docMk/>
          <pc:sldMk cId="2321761915" sldId="292"/>
        </pc:sldMkLst>
        <pc:spChg chg="mod">
          <ac:chgData name="Mike Bloys" userId="1248c4d8-7b2b-4b32-b8bd-163ae845f9bb" providerId="ADAL" clId="{78E3DBD2-B31B-49A9-B8C3-8749435F4BB1}" dt="2019-09-11T14:32:27.517" v="83" actId="1076"/>
          <ac:spMkLst>
            <pc:docMk/>
            <pc:sldMk cId="2321761915" sldId="292"/>
            <ac:spMk id="11" creationId="{C51152CD-024F-7F43-A7D1-D2FE21FB3A60}"/>
          </ac:spMkLst>
        </pc:spChg>
        <pc:spChg chg="mod">
          <ac:chgData name="Mike Bloys" userId="1248c4d8-7b2b-4b32-b8bd-163ae845f9bb" providerId="ADAL" clId="{78E3DBD2-B31B-49A9-B8C3-8749435F4BB1}" dt="2019-09-03T11:33:47.128" v="7" actId="465"/>
          <ac:spMkLst>
            <pc:docMk/>
            <pc:sldMk cId="2321761915" sldId="292"/>
            <ac:spMk id="14" creationId="{C189D42D-8D80-A34C-91BF-86DB4E42BA29}"/>
          </ac:spMkLst>
        </pc:spChg>
        <pc:picChg chg="mod">
          <ac:chgData name="Mike Bloys" userId="1248c4d8-7b2b-4b32-b8bd-163ae845f9bb" providerId="ADAL" clId="{78E3DBD2-B31B-49A9-B8C3-8749435F4BB1}" dt="2019-09-03T11:33:47.128" v="7" actId="465"/>
          <ac:picMkLst>
            <pc:docMk/>
            <pc:sldMk cId="2321761915" sldId="292"/>
            <ac:picMk id="10" creationId="{85513A4E-C7CA-8240-BA83-3EB37C0A117C}"/>
          </ac:picMkLst>
        </pc:picChg>
      </pc:sldChg>
      <pc:sldChg chg="delSp">
        <pc:chgData name="Mike Bloys" userId="1248c4d8-7b2b-4b32-b8bd-163ae845f9bb" providerId="ADAL" clId="{78E3DBD2-B31B-49A9-B8C3-8749435F4BB1}" dt="2019-09-03T13:56:05.998" v="21" actId="478"/>
        <pc:sldMkLst>
          <pc:docMk/>
          <pc:sldMk cId="1062164438" sldId="296"/>
        </pc:sldMkLst>
        <pc:spChg chg="del">
          <ac:chgData name="Mike Bloys" userId="1248c4d8-7b2b-4b32-b8bd-163ae845f9bb" providerId="ADAL" clId="{78E3DBD2-B31B-49A9-B8C3-8749435F4BB1}" dt="2019-09-03T13:56:05.998" v="21" actId="478"/>
          <ac:spMkLst>
            <pc:docMk/>
            <pc:sldMk cId="1062164438" sldId="296"/>
            <ac:spMk id="11" creationId="{6D31EB80-679C-8B43-9262-004E95008DB3}"/>
          </ac:spMkLst>
        </pc:spChg>
      </pc:sldChg>
      <pc:sldChg chg="delCm">
        <pc:chgData name="Mike Bloys" userId="1248c4d8-7b2b-4b32-b8bd-163ae845f9bb" providerId="ADAL" clId="{78E3DBD2-B31B-49A9-B8C3-8749435F4BB1}" dt="2019-09-03T13:51:21.319" v="19" actId="1592"/>
        <pc:sldMkLst>
          <pc:docMk/>
          <pc:sldMk cId="368599117" sldId="301"/>
        </pc:sldMkLst>
      </pc:sldChg>
      <pc:sldChg chg="modSp delCm">
        <pc:chgData name="Mike Bloys" userId="1248c4d8-7b2b-4b32-b8bd-163ae845f9bb" providerId="ADAL" clId="{78E3DBD2-B31B-49A9-B8C3-8749435F4BB1}" dt="2019-09-03T13:51:28.048" v="20" actId="1592"/>
        <pc:sldMkLst>
          <pc:docMk/>
          <pc:sldMk cId="2357716925" sldId="302"/>
        </pc:sldMkLst>
        <pc:picChg chg="mod">
          <ac:chgData name="Mike Bloys" userId="1248c4d8-7b2b-4b32-b8bd-163ae845f9bb" providerId="ADAL" clId="{78E3DBD2-B31B-49A9-B8C3-8749435F4BB1}" dt="2019-09-03T12:58:50.175" v="18" actId="1076"/>
          <ac:picMkLst>
            <pc:docMk/>
            <pc:sldMk cId="2357716925" sldId="302"/>
            <ac:picMk id="7" creationId="{B48DA5FB-3A52-9441-A041-9533336FD469}"/>
          </ac:picMkLst>
        </pc:picChg>
      </pc:sldChg>
      <pc:sldChg chg="addSp">
        <pc:chgData name="Mike Bloys" userId="1248c4d8-7b2b-4b32-b8bd-163ae845f9bb" providerId="ADAL" clId="{78E3DBD2-B31B-49A9-B8C3-8749435F4BB1}" dt="2019-09-11T14:34:35.012" v="84"/>
        <pc:sldMkLst>
          <pc:docMk/>
          <pc:sldMk cId="1813969171" sldId="306"/>
        </pc:sldMkLst>
        <pc:picChg chg="add">
          <ac:chgData name="Mike Bloys" userId="1248c4d8-7b2b-4b32-b8bd-163ae845f9bb" providerId="ADAL" clId="{78E3DBD2-B31B-49A9-B8C3-8749435F4BB1}" dt="2019-09-11T14:34:35.012" v="84"/>
          <ac:picMkLst>
            <pc:docMk/>
            <pc:sldMk cId="1813969171" sldId="306"/>
            <ac:picMk id="5" creationId="{03F8A049-FCC8-4621-A4BD-EB865A26332C}"/>
          </ac:picMkLst>
        </pc:picChg>
      </pc:sldChg>
      <pc:sldChg chg="modSp">
        <pc:chgData name="Mike Bloys" userId="1248c4d8-7b2b-4b32-b8bd-163ae845f9bb" providerId="ADAL" clId="{78E3DBD2-B31B-49A9-B8C3-8749435F4BB1}" dt="2019-09-03T12:10:31.462" v="14" actId="207"/>
        <pc:sldMkLst>
          <pc:docMk/>
          <pc:sldMk cId="4058745445" sldId="315"/>
        </pc:sldMkLst>
        <pc:spChg chg="mod">
          <ac:chgData name="Mike Bloys" userId="1248c4d8-7b2b-4b32-b8bd-163ae845f9bb" providerId="ADAL" clId="{78E3DBD2-B31B-49A9-B8C3-8749435F4BB1}" dt="2019-09-03T12:10:13.078" v="8" actId="207"/>
          <ac:spMkLst>
            <pc:docMk/>
            <pc:sldMk cId="4058745445" sldId="315"/>
            <ac:spMk id="15" creationId="{8621220C-0B25-5B4B-BA05-DD6C4C3C9CF5}"/>
          </ac:spMkLst>
        </pc:spChg>
        <pc:spChg chg="mod">
          <ac:chgData name="Mike Bloys" userId="1248c4d8-7b2b-4b32-b8bd-163ae845f9bb" providerId="ADAL" clId="{78E3DBD2-B31B-49A9-B8C3-8749435F4BB1}" dt="2019-09-03T12:10:25.641" v="12" actId="207"/>
          <ac:spMkLst>
            <pc:docMk/>
            <pc:sldMk cId="4058745445" sldId="315"/>
            <ac:spMk id="16" creationId="{6E8C6C3E-D0F6-D448-8DB9-441ECD9A1F58}"/>
          </ac:spMkLst>
        </pc:spChg>
        <pc:spChg chg="mod">
          <ac:chgData name="Mike Bloys" userId="1248c4d8-7b2b-4b32-b8bd-163ae845f9bb" providerId="ADAL" clId="{78E3DBD2-B31B-49A9-B8C3-8749435F4BB1}" dt="2019-09-03T12:10:22.509" v="11" actId="207"/>
          <ac:spMkLst>
            <pc:docMk/>
            <pc:sldMk cId="4058745445" sldId="315"/>
            <ac:spMk id="21" creationId="{54B74CD8-FB80-BD48-A183-A0928288D2BC}"/>
          </ac:spMkLst>
        </pc:spChg>
        <pc:spChg chg="mod">
          <ac:chgData name="Mike Bloys" userId="1248c4d8-7b2b-4b32-b8bd-163ae845f9bb" providerId="ADAL" clId="{78E3DBD2-B31B-49A9-B8C3-8749435F4BB1}" dt="2019-09-03T12:10:15.774" v="9" actId="207"/>
          <ac:spMkLst>
            <pc:docMk/>
            <pc:sldMk cId="4058745445" sldId="315"/>
            <ac:spMk id="25" creationId="{1865922B-35AD-6247-9FAB-5AB6BC41578C}"/>
          </ac:spMkLst>
        </pc:spChg>
        <pc:spChg chg="mod">
          <ac:chgData name="Mike Bloys" userId="1248c4d8-7b2b-4b32-b8bd-163ae845f9bb" providerId="ADAL" clId="{78E3DBD2-B31B-49A9-B8C3-8749435F4BB1}" dt="2019-09-03T12:10:28.278" v="13" actId="207"/>
          <ac:spMkLst>
            <pc:docMk/>
            <pc:sldMk cId="4058745445" sldId="315"/>
            <ac:spMk id="26" creationId="{E03FE5C3-5CF6-1D40-8C19-0D0298C69B4F}"/>
          </ac:spMkLst>
        </pc:spChg>
        <pc:spChg chg="mod">
          <ac:chgData name="Mike Bloys" userId="1248c4d8-7b2b-4b32-b8bd-163ae845f9bb" providerId="ADAL" clId="{78E3DBD2-B31B-49A9-B8C3-8749435F4BB1}" dt="2019-09-03T12:10:19.159" v="10" actId="207"/>
          <ac:spMkLst>
            <pc:docMk/>
            <pc:sldMk cId="4058745445" sldId="315"/>
            <ac:spMk id="30" creationId="{DAFCB777-8406-DC42-AD4F-C29F3595A928}"/>
          </ac:spMkLst>
        </pc:spChg>
        <pc:spChg chg="mod">
          <ac:chgData name="Mike Bloys" userId="1248c4d8-7b2b-4b32-b8bd-163ae845f9bb" providerId="ADAL" clId="{78E3DBD2-B31B-49A9-B8C3-8749435F4BB1}" dt="2019-09-03T12:10:31.462" v="14" actId="207"/>
          <ac:spMkLst>
            <pc:docMk/>
            <pc:sldMk cId="4058745445" sldId="315"/>
            <ac:spMk id="31" creationId="{DA3AF871-24C9-9747-AB1B-3364620EC0B8}"/>
          </ac:spMkLst>
        </pc:spChg>
      </pc:sldChg>
      <pc:sldMasterChg chg="modSldLayout">
        <pc:chgData name="Mike Bloys" userId="1248c4d8-7b2b-4b32-b8bd-163ae845f9bb" providerId="ADAL" clId="{78E3DBD2-B31B-49A9-B8C3-8749435F4BB1}" dt="2019-09-03T14:01:38.178" v="81"/>
        <pc:sldMasterMkLst>
          <pc:docMk/>
          <pc:sldMasterMk cId="2369807912" sldId="2147483660"/>
        </pc:sldMasterMkLst>
        <pc:sldLayoutChg chg="addSp delSp modSp">
          <pc:chgData name="Mike Bloys" userId="1248c4d8-7b2b-4b32-b8bd-163ae845f9bb" providerId="ADAL" clId="{78E3DBD2-B31B-49A9-B8C3-8749435F4BB1}" dt="2019-09-03T08:54:34.126" v="5" actId="478"/>
          <pc:sldLayoutMkLst>
            <pc:docMk/>
            <pc:sldMasterMk cId="2369807912" sldId="2147483660"/>
            <pc:sldLayoutMk cId="3265224848" sldId="2147483662"/>
          </pc:sldLayoutMkLst>
          <pc:spChg chg="add del">
            <ac:chgData name="Mike Bloys" userId="1248c4d8-7b2b-4b32-b8bd-163ae845f9bb" providerId="ADAL" clId="{78E3DBD2-B31B-49A9-B8C3-8749435F4BB1}" dt="2019-09-03T08:54:34.126" v="5" actId="478"/>
            <ac:spMkLst>
              <pc:docMk/>
              <pc:sldMasterMk cId="2369807912" sldId="2147483660"/>
              <pc:sldLayoutMk cId="3265224848" sldId="2147483662"/>
              <ac:spMk id="7" creationId="{59579EB3-9BA8-4A9D-8D03-A3FFD435A56F}"/>
            </ac:spMkLst>
          </pc:spChg>
          <pc:cxnChg chg="mod">
            <ac:chgData name="Mike Bloys" userId="1248c4d8-7b2b-4b32-b8bd-163ae845f9bb" providerId="ADAL" clId="{78E3DBD2-B31B-49A9-B8C3-8749435F4BB1}" dt="2019-09-03T08:54:32.762" v="4" actId="14100"/>
            <ac:cxnSpMkLst>
              <pc:docMk/>
              <pc:sldMasterMk cId="2369807912" sldId="2147483660"/>
              <pc:sldLayoutMk cId="3265224848" sldId="2147483662"/>
              <ac:cxnSpMk id="6" creationId="{62E9DD45-C9F6-4603-ACD2-7C4972C5A16E}"/>
            </ac:cxnSpMkLst>
          </pc:cxnChg>
        </pc:sldLayoutChg>
        <pc:sldLayoutChg chg="modSp">
          <pc:chgData name="Mike Bloys" userId="1248c4d8-7b2b-4b32-b8bd-163ae845f9bb" providerId="ADAL" clId="{78E3DBD2-B31B-49A9-B8C3-8749435F4BB1}" dt="2019-09-03T14:01:38.178" v="81"/>
          <pc:sldLayoutMkLst>
            <pc:docMk/>
            <pc:sldMasterMk cId="2369807912" sldId="2147483660"/>
            <pc:sldLayoutMk cId="3864385121" sldId="2147483664"/>
          </pc:sldLayoutMkLst>
          <pc:spChg chg="mod">
            <ac:chgData name="Mike Bloys" userId="1248c4d8-7b2b-4b32-b8bd-163ae845f9bb" providerId="ADAL" clId="{78E3DBD2-B31B-49A9-B8C3-8749435F4BB1}" dt="2019-09-03T14:01:38.178" v="81"/>
            <ac:spMkLst>
              <pc:docMk/>
              <pc:sldMasterMk cId="2369807912" sldId="2147483660"/>
              <pc:sldLayoutMk cId="3864385121" sldId="2147483664"/>
              <ac:spMk id="12" creationId="{00000000-0000-0000-0000-000000000000}"/>
            </ac:spMkLst>
          </pc:spChg>
        </pc:sldLayoutChg>
        <pc:sldLayoutChg chg="modSp">
          <pc:chgData name="Mike Bloys" userId="1248c4d8-7b2b-4b32-b8bd-163ae845f9bb" providerId="ADAL" clId="{78E3DBD2-B31B-49A9-B8C3-8749435F4BB1}" dt="2019-09-03T14:01:27.175" v="77"/>
          <pc:sldLayoutMkLst>
            <pc:docMk/>
            <pc:sldMasterMk cId="2369807912" sldId="2147483660"/>
            <pc:sldLayoutMk cId="1482273398" sldId="2147483665"/>
          </pc:sldLayoutMkLst>
          <pc:spChg chg="mod">
            <ac:chgData name="Mike Bloys" userId="1248c4d8-7b2b-4b32-b8bd-163ae845f9bb" providerId="ADAL" clId="{78E3DBD2-B31B-49A9-B8C3-8749435F4BB1}" dt="2019-09-03T14:01:27.175" v="77"/>
            <ac:spMkLst>
              <pc:docMk/>
              <pc:sldMasterMk cId="2369807912" sldId="2147483660"/>
              <pc:sldLayoutMk cId="1482273398" sldId="2147483665"/>
              <ac:spMk id="10" creationId="{AF5D9C92-07E2-4A65-9AC7-46E32EEB92D5}"/>
            </ac:spMkLst>
          </pc:spChg>
        </pc:sldLayoutChg>
        <pc:sldLayoutChg chg="modSp">
          <pc:chgData name="Mike Bloys" userId="1248c4d8-7b2b-4b32-b8bd-163ae845f9bb" providerId="ADAL" clId="{78E3DBD2-B31B-49A9-B8C3-8749435F4BB1}" dt="2019-09-03T14:01:35.310" v="80"/>
          <pc:sldLayoutMkLst>
            <pc:docMk/>
            <pc:sldMasterMk cId="2369807912" sldId="2147483660"/>
            <pc:sldLayoutMk cId="1663747016" sldId="2147483666"/>
          </pc:sldLayoutMkLst>
          <pc:spChg chg="mod">
            <ac:chgData name="Mike Bloys" userId="1248c4d8-7b2b-4b32-b8bd-163ae845f9bb" providerId="ADAL" clId="{78E3DBD2-B31B-49A9-B8C3-8749435F4BB1}" dt="2019-09-03T14:01:35.310" v="80"/>
            <ac:spMkLst>
              <pc:docMk/>
              <pc:sldMasterMk cId="2369807912" sldId="2147483660"/>
              <pc:sldLayoutMk cId="1663747016" sldId="2147483666"/>
              <ac:spMk id="6" creationId="{AE0573B9-A581-4ABA-BB68-01EDBDC5128D}"/>
            </ac:spMkLst>
          </pc:spChg>
        </pc:sldLayoutChg>
        <pc:sldLayoutChg chg="modSp">
          <pc:chgData name="Mike Bloys" userId="1248c4d8-7b2b-4b32-b8bd-163ae845f9bb" providerId="ADAL" clId="{78E3DBD2-B31B-49A9-B8C3-8749435F4BB1}" dt="2019-09-03T14:01:24.618" v="76"/>
          <pc:sldLayoutMkLst>
            <pc:docMk/>
            <pc:sldMasterMk cId="2369807912" sldId="2147483660"/>
            <pc:sldLayoutMk cId="1345255809" sldId="2147483667"/>
          </pc:sldLayoutMkLst>
          <pc:spChg chg="mod">
            <ac:chgData name="Mike Bloys" userId="1248c4d8-7b2b-4b32-b8bd-163ae845f9bb" providerId="ADAL" clId="{78E3DBD2-B31B-49A9-B8C3-8749435F4BB1}" dt="2019-09-03T14:01:24.618" v="76"/>
            <ac:spMkLst>
              <pc:docMk/>
              <pc:sldMasterMk cId="2369807912" sldId="2147483660"/>
              <pc:sldLayoutMk cId="1345255809" sldId="2147483667"/>
              <ac:spMk id="7" creationId="{74BFF048-8721-4A71-8443-4BA73DF6A7CF}"/>
            </ac:spMkLst>
          </pc:spChg>
        </pc:sldLayoutChg>
        <pc:sldLayoutChg chg="modSp">
          <pc:chgData name="Mike Bloys" userId="1248c4d8-7b2b-4b32-b8bd-163ae845f9bb" providerId="ADAL" clId="{78E3DBD2-B31B-49A9-B8C3-8749435F4BB1}" dt="2019-09-03T14:01:21.289" v="75"/>
          <pc:sldLayoutMkLst>
            <pc:docMk/>
            <pc:sldMasterMk cId="2369807912" sldId="2147483660"/>
            <pc:sldLayoutMk cId="3920882233" sldId="2147483668"/>
          </pc:sldLayoutMkLst>
          <pc:spChg chg="mod">
            <ac:chgData name="Mike Bloys" userId="1248c4d8-7b2b-4b32-b8bd-163ae845f9bb" providerId="ADAL" clId="{78E3DBD2-B31B-49A9-B8C3-8749435F4BB1}" dt="2019-09-03T14:01:21.289" v="75"/>
            <ac:spMkLst>
              <pc:docMk/>
              <pc:sldMasterMk cId="2369807912" sldId="2147483660"/>
              <pc:sldLayoutMk cId="3920882233" sldId="2147483668"/>
              <ac:spMk id="7" creationId="{DAB91B58-D2B0-4930-87AF-DD090E9214E2}"/>
            </ac:spMkLst>
          </pc:spChg>
        </pc:sldLayoutChg>
        <pc:sldLayoutChg chg="modSp">
          <pc:chgData name="Mike Bloys" userId="1248c4d8-7b2b-4b32-b8bd-163ae845f9bb" providerId="ADAL" clId="{78E3DBD2-B31B-49A9-B8C3-8749435F4BB1}" dt="2019-09-03T14:01:30.102" v="78"/>
          <pc:sldLayoutMkLst>
            <pc:docMk/>
            <pc:sldMasterMk cId="2369807912" sldId="2147483660"/>
            <pc:sldLayoutMk cId="901673130" sldId="2147483671"/>
          </pc:sldLayoutMkLst>
          <pc:spChg chg="mod">
            <ac:chgData name="Mike Bloys" userId="1248c4d8-7b2b-4b32-b8bd-163ae845f9bb" providerId="ADAL" clId="{78E3DBD2-B31B-49A9-B8C3-8749435F4BB1}" dt="2019-09-03T14:01:30.102" v="78"/>
            <ac:spMkLst>
              <pc:docMk/>
              <pc:sldMasterMk cId="2369807912" sldId="2147483660"/>
              <pc:sldLayoutMk cId="901673130" sldId="2147483671"/>
              <ac:spMk id="6" creationId="{AE0573B9-A581-4ABA-BB68-01EDBDC5128D}"/>
            </ac:spMkLst>
          </pc:spChg>
        </pc:sldLayoutChg>
        <pc:sldLayoutChg chg="modSp">
          <pc:chgData name="Mike Bloys" userId="1248c4d8-7b2b-4b32-b8bd-163ae845f9bb" providerId="ADAL" clId="{78E3DBD2-B31B-49A9-B8C3-8749435F4BB1}" dt="2019-09-03T14:01:32.853" v="79"/>
          <pc:sldLayoutMkLst>
            <pc:docMk/>
            <pc:sldMasterMk cId="2369807912" sldId="2147483660"/>
            <pc:sldLayoutMk cId="4050790747" sldId="2147483672"/>
          </pc:sldLayoutMkLst>
          <pc:spChg chg="mod">
            <ac:chgData name="Mike Bloys" userId="1248c4d8-7b2b-4b32-b8bd-163ae845f9bb" providerId="ADAL" clId="{78E3DBD2-B31B-49A9-B8C3-8749435F4BB1}" dt="2019-09-03T14:01:32.853" v="79"/>
            <ac:spMkLst>
              <pc:docMk/>
              <pc:sldMasterMk cId="2369807912" sldId="2147483660"/>
              <pc:sldLayoutMk cId="4050790747" sldId="2147483672"/>
              <ac:spMk id="12"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pgonlineltd.sharepoint.com/Shared%20Documents/Subjects/CS/1%20KS3/KS3%20Series/Incomplete%20Units%202020/AI%20and%20machine%20learning/Topic%205%20-%20Intelligence/data/char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Cinema ticket price vs GCSE passes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Sheet1!$B$29</c:f>
              <c:strCache>
                <c:ptCount val="1"/>
                <c:pt idx="0">
                  <c:v>GCSE pass rate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Sheet1!$C$31:$V$31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Sheet1!$C$29:$V$29</c:f>
              <c:numCache>
                <c:formatCode>General</c:formatCode>
                <c:ptCount val="20"/>
                <c:pt idx="0">
                  <c:v>67</c:v>
                </c:pt>
                <c:pt idx="1">
                  <c:v>66.900000000000006</c:v>
                </c:pt>
                <c:pt idx="2">
                  <c:v>66.900000000000006</c:v>
                </c:pt>
                <c:pt idx="3">
                  <c:v>68.599999999999994</c:v>
                </c:pt>
                <c:pt idx="4">
                  <c:v>68.900000000000006</c:v>
                </c:pt>
                <c:pt idx="5">
                  <c:v>70.2</c:v>
                </c:pt>
                <c:pt idx="6">
                  <c:v>71.5</c:v>
                </c:pt>
                <c:pt idx="7">
                  <c:v>72.7</c:v>
                </c:pt>
                <c:pt idx="8">
                  <c:v>74.099999999999994</c:v>
                </c:pt>
                <c:pt idx="9">
                  <c:v>76.099999999999994</c:v>
                </c:pt>
                <c:pt idx="10">
                  <c:v>77.400000000000006</c:v>
                </c:pt>
                <c:pt idx="11">
                  <c:v>76.3</c:v>
                </c:pt>
                <c:pt idx="12">
                  <c:v>77</c:v>
                </c:pt>
                <c:pt idx="13">
                  <c:v>76.900000000000006</c:v>
                </c:pt>
                <c:pt idx="14">
                  <c:v>76.400000000000006</c:v>
                </c:pt>
                <c:pt idx="15">
                  <c:v>76.400000000000006</c:v>
                </c:pt>
                <c:pt idx="16">
                  <c:v>75.900000000000006</c:v>
                </c:pt>
                <c:pt idx="17">
                  <c:v>75.599999999999994</c:v>
                </c:pt>
                <c:pt idx="18">
                  <c:v>74.8</c:v>
                </c:pt>
                <c:pt idx="19">
                  <c:v>75.099999999999994</c:v>
                </c:pt>
              </c:numCache>
            </c:numRef>
          </c:val>
          <c:smooth val="0"/>
          <c:extLst>
            <c:ext xmlns:c16="http://schemas.microsoft.com/office/drawing/2014/chart" uri="{C3380CC4-5D6E-409C-BE32-E72D297353CC}">
              <c16:uniqueId val="{00000000-BAFA-4003-9DCF-C5B9E6242343}"/>
            </c:ext>
          </c:extLst>
        </c:ser>
        <c:dLbls>
          <c:showLegendKey val="0"/>
          <c:showVal val="0"/>
          <c:showCatName val="0"/>
          <c:showSerName val="0"/>
          <c:showPercent val="0"/>
          <c:showBubbleSize val="0"/>
        </c:dLbls>
        <c:marker val="1"/>
        <c:smooth val="0"/>
        <c:axId val="528444936"/>
        <c:axId val="528448544"/>
      </c:lineChart>
      <c:lineChart>
        <c:grouping val="standard"/>
        <c:varyColors val="0"/>
        <c:ser>
          <c:idx val="1"/>
          <c:order val="1"/>
          <c:tx>
            <c:strRef>
              <c:f>Sheet1!$B$30</c:f>
              <c:strCache>
                <c:ptCount val="1"/>
                <c:pt idx="0">
                  <c:v>Cinema ticket price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Sheet1!$C$30:$V$30</c:f>
              <c:numCache>
                <c:formatCode>General</c:formatCode>
                <c:ptCount val="20"/>
                <c:pt idx="0">
                  <c:v>4.4000000000000004</c:v>
                </c:pt>
                <c:pt idx="1">
                  <c:v>4.1399999999999997</c:v>
                </c:pt>
                <c:pt idx="2">
                  <c:v>4.29</c:v>
                </c:pt>
                <c:pt idx="3">
                  <c:v>4.4400000000000004</c:v>
                </c:pt>
                <c:pt idx="4">
                  <c:v>4.49</c:v>
                </c:pt>
                <c:pt idx="5">
                  <c:v>4.71</c:v>
                </c:pt>
                <c:pt idx="6">
                  <c:v>4.87</c:v>
                </c:pt>
                <c:pt idx="7">
                  <c:v>5.05</c:v>
                </c:pt>
                <c:pt idx="8">
                  <c:v>5.2</c:v>
                </c:pt>
                <c:pt idx="9">
                  <c:v>5.44</c:v>
                </c:pt>
                <c:pt idx="10">
                  <c:v>5.95</c:v>
                </c:pt>
                <c:pt idx="11">
                  <c:v>6.06</c:v>
                </c:pt>
                <c:pt idx="12">
                  <c:v>6.37</c:v>
                </c:pt>
                <c:pt idx="13">
                  <c:v>6.53</c:v>
                </c:pt>
                <c:pt idx="14">
                  <c:v>6.72</c:v>
                </c:pt>
                <c:pt idx="15">
                  <c:v>7.21</c:v>
                </c:pt>
                <c:pt idx="16">
                  <c:v>7.41</c:v>
                </c:pt>
                <c:pt idx="17">
                  <c:v>7.49</c:v>
                </c:pt>
                <c:pt idx="18">
                  <c:v>7.22</c:v>
                </c:pt>
                <c:pt idx="19">
                  <c:v>7.11</c:v>
                </c:pt>
              </c:numCache>
            </c:numRef>
          </c:val>
          <c:smooth val="0"/>
          <c:extLst>
            <c:ext xmlns:c16="http://schemas.microsoft.com/office/drawing/2014/chart" uri="{C3380CC4-5D6E-409C-BE32-E72D297353CC}">
              <c16:uniqueId val="{00000001-BAFA-4003-9DCF-C5B9E6242343}"/>
            </c:ext>
          </c:extLst>
        </c:ser>
        <c:dLbls>
          <c:showLegendKey val="0"/>
          <c:showVal val="0"/>
          <c:showCatName val="0"/>
          <c:showSerName val="0"/>
          <c:showPercent val="0"/>
          <c:showBubbleSize val="0"/>
        </c:dLbls>
        <c:marker val="1"/>
        <c:smooth val="0"/>
        <c:axId val="520225928"/>
        <c:axId val="520232816"/>
      </c:lineChart>
      <c:catAx>
        <c:axId val="528444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8448544"/>
        <c:crosses val="autoZero"/>
        <c:auto val="1"/>
        <c:lblAlgn val="ctr"/>
        <c:lblOffset val="100"/>
        <c:noMultiLvlLbl val="0"/>
      </c:catAx>
      <c:valAx>
        <c:axId val="528448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GB" b="1"/>
                  <a:t>GCSE pass rate %</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8444936"/>
        <c:crosses val="autoZero"/>
        <c:crossBetween val="between"/>
      </c:valAx>
      <c:valAx>
        <c:axId val="520232816"/>
        <c:scaling>
          <c:orientation val="minMax"/>
        </c:scaling>
        <c:delete val="0"/>
        <c:axPos val="r"/>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GB" b="1"/>
                  <a:t>Cinema ticket price</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0225928"/>
        <c:crosses val="max"/>
        <c:crossBetween val="between"/>
      </c:valAx>
      <c:catAx>
        <c:axId val="520225928"/>
        <c:scaling>
          <c:orientation val="minMax"/>
        </c:scaling>
        <c:delete val="1"/>
        <c:axPos val="b"/>
        <c:majorTickMark val="out"/>
        <c:minorTickMark val="none"/>
        <c:tickLblPos val="nextTo"/>
        <c:crossAx val="5202328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822B63-5DC0-4A4E-937D-5D77D1794C72}" type="datetimeFigureOut">
              <a:rPr lang="en-GB" smtClean="0"/>
              <a:t>09/10/2020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7551E-2F19-49DC-B3DF-DFC76DD13A0A}" type="datetimeFigureOut">
              <a:rPr lang="en-GB" smtClean="0"/>
              <a:t>09/10/2020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32EC96-C329-4C8E-9FBE-2FD4C0B622D2}" type="slidenum">
              <a:rPr lang="en-GB" smtClean="0"/>
              <a:t>10</a:t>
            </a:fld>
            <a:endParaRPr lang="en-GB"/>
          </a:p>
        </p:txBody>
      </p:sp>
    </p:spTree>
    <p:extLst>
      <p:ext uri="{BB962C8B-B14F-4D97-AF65-F5344CB8AC3E}">
        <p14:creationId xmlns:p14="http://schemas.microsoft.com/office/powerpoint/2010/main" val="2975808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32EC96-C329-4C8E-9FBE-2FD4C0B622D2}" type="slidenum">
              <a:rPr lang="en-GB" smtClean="0"/>
              <a:t>11</a:t>
            </a:fld>
            <a:endParaRPr lang="en-GB"/>
          </a:p>
        </p:txBody>
      </p:sp>
    </p:spTree>
    <p:extLst>
      <p:ext uri="{BB962C8B-B14F-4D97-AF65-F5344CB8AC3E}">
        <p14:creationId xmlns:p14="http://schemas.microsoft.com/office/powerpoint/2010/main" val="3455770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732180-117E-4A7C-A1C1-7925E2C85F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 name="Group 16">
            <a:extLst>
              <a:ext uri="{FF2B5EF4-FFF2-40B4-BE49-F238E27FC236}">
                <a16:creationId xmlns:a16="http://schemas.microsoft.com/office/drawing/2014/main" id="{8DCFB900-94F4-4765-92D4-D15A9F31DE92}"/>
              </a:ext>
            </a:extLst>
          </p:cNvPr>
          <p:cNvGrpSpPr>
            <a:grpSpLocks noChangeAspect="1"/>
          </p:cNvGrpSpPr>
          <p:nvPr userDrawn="1"/>
        </p:nvGrpSpPr>
        <p:grpSpPr bwMode="auto">
          <a:xfrm>
            <a:off x="1306226" y="4248150"/>
            <a:ext cx="685800" cy="685800"/>
            <a:chOff x="2448" y="2676"/>
            <a:chExt cx="432" cy="432"/>
          </a:xfrm>
        </p:grpSpPr>
        <p:sp>
          <p:nvSpPr>
            <p:cNvPr id="6" name="AutoShape 15">
              <a:extLst>
                <a:ext uri="{FF2B5EF4-FFF2-40B4-BE49-F238E27FC236}">
                  <a16:creationId xmlns:a16="http://schemas.microsoft.com/office/drawing/2014/main" id="{EA489661-4B4A-489E-AB22-453425EB0B4C}"/>
                </a:ext>
              </a:extLst>
            </p:cNvPr>
            <p:cNvSpPr>
              <a:spLocks noChangeAspect="1" noChangeArrowheads="1" noTextEdit="1"/>
            </p:cNvSpPr>
            <p:nvPr userDrawn="1"/>
          </p:nvSpPr>
          <p:spPr bwMode="auto">
            <a:xfrm>
              <a:off x="2448" y="2676"/>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17">
              <a:extLst>
                <a:ext uri="{FF2B5EF4-FFF2-40B4-BE49-F238E27FC236}">
                  <a16:creationId xmlns:a16="http://schemas.microsoft.com/office/drawing/2014/main" id="{5EBECFA7-F6E0-41AF-BD64-68B497292C28}"/>
                </a:ext>
              </a:extLst>
            </p:cNvPr>
            <p:cNvSpPr>
              <a:spLocks/>
            </p:cNvSpPr>
            <p:nvPr userDrawn="1"/>
          </p:nvSpPr>
          <p:spPr bwMode="auto">
            <a:xfrm>
              <a:off x="2483" y="2707"/>
              <a:ext cx="378" cy="373"/>
            </a:xfrm>
            <a:custGeom>
              <a:avLst/>
              <a:gdLst>
                <a:gd name="T0" fmla="*/ 307 w 613"/>
                <a:gd name="T1" fmla="*/ 613 h 613"/>
                <a:gd name="T2" fmla="*/ 307 w 613"/>
                <a:gd name="T3" fmla="*/ 613 h 613"/>
                <a:gd name="T4" fmla="*/ 613 w 613"/>
                <a:gd name="T5" fmla="*/ 307 h 613"/>
                <a:gd name="T6" fmla="*/ 307 w 613"/>
                <a:gd name="T7" fmla="*/ 0 h 613"/>
                <a:gd name="T8" fmla="*/ 0 w 613"/>
                <a:gd name="T9" fmla="*/ 307 h 613"/>
                <a:gd name="T10" fmla="*/ 307 w 613"/>
                <a:gd name="T11" fmla="*/ 613 h 613"/>
                <a:gd name="T12" fmla="*/ 307 w 613"/>
                <a:gd name="T13" fmla="*/ 613 h 613"/>
              </a:gdLst>
              <a:ahLst/>
              <a:cxnLst>
                <a:cxn ang="0">
                  <a:pos x="T0" y="T1"/>
                </a:cxn>
                <a:cxn ang="0">
                  <a:pos x="T2" y="T3"/>
                </a:cxn>
                <a:cxn ang="0">
                  <a:pos x="T4" y="T5"/>
                </a:cxn>
                <a:cxn ang="0">
                  <a:pos x="T6" y="T7"/>
                </a:cxn>
                <a:cxn ang="0">
                  <a:pos x="T8" y="T9"/>
                </a:cxn>
                <a:cxn ang="0">
                  <a:pos x="T10" y="T11"/>
                </a:cxn>
                <a:cxn ang="0">
                  <a:pos x="T12" y="T13"/>
                </a:cxn>
              </a:cxnLst>
              <a:rect l="0" t="0" r="r" b="b"/>
              <a:pathLst>
                <a:path w="613" h="613">
                  <a:moveTo>
                    <a:pt x="307" y="613"/>
                  </a:moveTo>
                  <a:lnTo>
                    <a:pt x="307" y="613"/>
                  </a:lnTo>
                  <a:cubicBezTo>
                    <a:pt x="476" y="613"/>
                    <a:pt x="613" y="476"/>
                    <a:pt x="613" y="307"/>
                  </a:cubicBezTo>
                  <a:cubicBezTo>
                    <a:pt x="613" y="137"/>
                    <a:pt x="476" y="0"/>
                    <a:pt x="307" y="0"/>
                  </a:cubicBezTo>
                  <a:cubicBezTo>
                    <a:pt x="137" y="0"/>
                    <a:pt x="0" y="137"/>
                    <a:pt x="0" y="307"/>
                  </a:cubicBezTo>
                  <a:cubicBezTo>
                    <a:pt x="0" y="476"/>
                    <a:pt x="137" y="613"/>
                    <a:pt x="307" y="613"/>
                  </a:cubicBezTo>
                  <a:lnTo>
                    <a:pt x="307" y="613"/>
                  </a:lnTo>
                  <a:close/>
                </a:path>
              </a:pathLst>
            </a:custGeom>
            <a:noFill/>
            <a:ln w="65088" cap="flat">
              <a:solidFill>
                <a:srgbClr val="D2F07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18">
              <a:extLst>
                <a:ext uri="{FF2B5EF4-FFF2-40B4-BE49-F238E27FC236}">
                  <a16:creationId xmlns:a16="http://schemas.microsoft.com/office/drawing/2014/main" id="{F7EDE8B7-B120-4FCF-A033-8F0E2DFF59EC}"/>
                </a:ext>
              </a:extLst>
            </p:cNvPr>
            <p:cNvSpPr>
              <a:spLocks/>
            </p:cNvSpPr>
            <p:nvPr userDrawn="1"/>
          </p:nvSpPr>
          <p:spPr bwMode="auto">
            <a:xfrm>
              <a:off x="2549" y="2829"/>
              <a:ext cx="240" cy="129"/>
            </a:xfrm>
            <a:custGeom>
              <a:avLst/>
              <a:gdLst>
                <a:gd name="T0" fmla="*/ 32 w 389"/>
                <a:gd name="T1" fmla="*/ 139 h 212"/>
                <a:gd name="T2" fmla="*/ 32 w 389"/>
                <a:gd name="T3" fmla="*/ 139 h 212"/>
                <a:gd name="T4" fmla="*/ 235 w 389"/>
                <a:gd name="T5" fmla="*/ 139 h 212"/>
                <a:gd name="T6" fmla="*/ 235 w 389"/>
                <a:gd name="T7" fmla="*/ 198 h 212"/>
                <a:gd name="T8" fmla="*/ 243 w 389"/>
                <a:gd name="T9" fmla="*/ 211 h 212"/>
                <a:gd name="T10" fmla="*/ 249 w 389"/>
                <a:gd name="T11" fmla="*/ 212 h 212"/>
                <a:gd name="T12" fmla="*/ 257 w 389"/>
                <a:gd name="T13" fmla="*/ 210 h 212"/>
                <a:gd name="T14" fmla="*/ 383 w 389"/>
                <a:gd name="T15" fmla="*/ 118 h 212"/>
                <a:gd name="T16" fmla="*/ 389 w 389"/>
                <a:gd name="T17" fmla="*/ 107 h 212"/>
                <a:gd name="T18" fmla="*/ 383 w 389"/>
                <a:gd name="T19" fmla="*/ 96 h 212"/>
                <a:gd name="T20" fmla="*/ 257 w 389"/>
                <a:gd name="T21" fmla="*/ 4 h 212"/>
                <a:gd name="T22" fmla="*/ 243 w 389"/>
                <a:gd name="T23" fmla="*/ 3 h 212"/>
                <a:gd name="T24" fmla="*/ 235 w 389"/>
                <a:gd name="T25" fmla="*/ 15 h 212"/>
                <a:gd name="T26" fmla="*/ 235 w 389"/>
                <a:gd name="T27" fmla="*/ 75 h 212"/>
                <a:gd name="T28" fmla="*/ 32 w 389"/>
                <a:gd name="T29" fmla="*/ 75 h 212"/>
                <a:gd name="T30" fmla="*/ 0 w 389"/>
                <a:gd name="T31" fmla="*/ 107 h 212"/>
                <a:gd name="T32" fmla="*/ 32 w 389"/>
                <a:gd name="T33" fmla="*/ 13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212">
                  <a:moveTo>
                    <a:pt x="32" y="139"/>
                  </a:moveTo>
                  <a:lnTo>
                    <a:pt x="32" y="139"/>
                  </a:lnTo>
                  <a:lnTo>
                    <a:pt x="235" y="139"/>
                  </a:lnTo>
                  <a:lnTo>
                    <a:pt x="235" y="198"/>
                  </a:lnTo>
                  <a:cubicBezTo>
                    <a:pt x="235" y="204"/>
                    <a:pt x="238" y="208"/>
                    <a:pt x="243" y="211"/>
                  </a:cubicBezTo>
                  <a:cubicBezTo>
                    <a:pt x="245" y="212"/>
                    <a:pt x="247" y="212"/>
                    <a:pt x="249" y="212"/>
                  </a:cubicBezTo>
                  <a:cubicBezTo>
                    <a:pt x="252" y="212"/>
                    <a:pt x="255" y="211"/>
                    <a:pt x="257" y="210"/>
                  </a:cubicBezTo>
                  <a:lnTo>
                    <a:pt x="383" y="118"/>
                  </a:lnTo>
                  <a:cubicBezTo>
                    <a:pt x="387" y="115"/>
                    <a:pt x="389" y="111"/>
                    <a:pt x="389" y="107"/>
                  </a:cubicBezTo>
                  <a:cubicBezTo>
                    <a:pt x="389" y="102"/>
                    <a:pt x="387" y="98"/>
                    <a:pt x="383" y="96"/>
                  </a:cubicBezTo>
                  <a:lnTo>
                    <a:pt x="257" y="4"/>
                  </a:lnTo>
                  <a:cubicBezTo>
                    <a:pt x="253" y="1"/>
                    <a:pt x="247" y="0"/>
                    <a:pt x="243" y="3"/>
                  </a:cubicBezTo>
                  <a:cubicBezTo>
                    <a:pt x="238" y="5"/>
                    <a:pt x="235" y="10"/>
                    <a:pt x="235" y="15"/>
                  </a:cubicBezTo>
                  <a:lnTo>
                    <a:pt x="235" y="75"/>
                  </a:lnTo>
                  <a:lnTo>
                    <a:pt x="32" y="75"/>
                  </a:lnTo>
                  <a:cubicBezTo>
                    <a:pt x="14" y="75"/>
                    <a:pt x="0" y="89"/>
                    <a:pt x="0" y="107"/>
                  </a:cubicBezTo>
                  <a:cubicBezTo>
                    <a:pt x="0" y="124"/>
                    <a:pt x="14" y="139"/>
                    <a:pt x="32" y="139"/>
                  </a:cubicBezTo>
                  <a:close/>
                </a:path>
              </a:pathLst>
            </a:custGeom>
            <a:solidFill>
              <a:srgbClr val="D2F07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9">
              <a:extLst>
                <a:ext uri="{FF2B5EF4-FFF2-40B4-BE49-F238E27FC236}">
                  <a16:creationId xmlns:a16="http://schemas.microsoft.com/office/drawing/2014/main" id="{348D6121-C7D9-4381-98DB-78916C6FA4DA}"/>
                </a:ext>
              </a:extLst>
            </p:cNvPr>
            <p:cNvSpPr>
              <a:spLocks/>
            </p:cNvSpPr>
            <p:nvPr userDrawn="1"/>
          </p:nvSpPr>
          <p:spPr bwMode="auto">
            <a:xfrm>
              <a:off x="2549" y="2829"/>
              <a:ext cx="240" cy="129"/>
            </a:xfrm>
            <a:custGeom>
              <a:avLst/>
              <a:gdLst>
                <a:gd name="T0" fmla="*/ 32 w 389"/>
                <a:gd name="T1" fmla="*/ 139 h 212"/>
                <a:gd name="T2" fmla="*/ 32 w 389"/>
                <a:gd name="T3" fmla="*/ 139 h 212"/>
                <a:gd name="T4" fmla="*/ 235 w 389"/>
                <a:gd name="T5" fmla="*/ 139 h 212"/>
                <a:gd name="T6" fmla="*/ 235 w 389"/>
                <a:gd name="T7" fmla="*/ 198 h 212"/>
                <a:gd name="T8" fmla="*/ 243 w 389"/>
                <a:gd name="T9" fmla="*/ 211 h 212"/>
                <a:gd name="T10" fmla="*/ 249 w 389"/>
                <a:gd name="T11" fmla="*/ 212 h 212"/>
                <a:gd name="T12" fmla="*/ 257 w 389"/>
                <a:gd name="T13" fmla="*/ 210 h 212"/>
                <a:gd name="T14" fmla="*/ 383 w 389"/>
                <a:gd name="T15" fmla="*/ 118 h 212"/>
                <a:gd name="T16" fmla="*/ 389 w 389"/>
                <a:gd name="T17" fmla="*/ 107 h 212"/>
                <a:gd name="T18" fmla="*/ 383 w 389"/>
                <a:gd name="T19" fmla="*/ 96 h 212"/>
                <a:gd name="T20" fmla="*/ 257 w 389"/>
                <a:gd name="T21" fmla="*/ 4 h 212"/>
                <a:gd name="T22" fmla="*/ 243 w 389"/>
                <a:gd name="T23" fmla="*/ 3 h 212"/>
                <a:gd name="T24" fmla="*/ 235 w 389"/>
                <a:gd name="T25" fmla="*/ 15 h 212"/>
                <a:gd name="T26" fmla="*/ 235 w 389"/>
                <a:gd name="T27" fmla="*/ 75 h 212"/>
                <a:gd name="T28" fmla="*/ 32 w 389"/>
                <a:gd name="T29" fmla="*/ 75 h 212"/>
                <a:gd name="T30" fmla="*/ 0 w 389"/>
                <a:gd name="T31" fmla="*/ 107 h 212"/>
                <a:gd name="T32" fmla="*/ 32 w 389"/>
                <a:gd name="T33" fmla="*/ 139 h 212"/>
                <a:gd name="T34" fmla="*/ 32 w 389"/>
                <a:gd name="T35" fmla="*/ 13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9" h="212">
                  <a:moveTo>
                    <a:pt x="32" y="139"/>
                  </a:moveTo>
                  <a:lnTo>
                    <a:pt x="32" y="139"/>
                  </a:lnTo>
                  <a:lnTo>
                    <a:pt x="235" y="139"/>
                  </a:lnTo>
                  <a:lnTo>
                    <a:pt x="235" y="198"/>
                  </a:lnTo>
                  <a:cubicBezTo>
                    <a:pt x="235" y="204"/>
                    <a:pt x="238" y="208"/>
                    <a:pt x="243" y="211"/>
                  </a:cubicBezTo>
                  <a:cubicBezTo>
                    <a:pt x="245" y="212"/>
                    <a:pt x="247" y="212"/>
                    <a:pt x="249" y="212"/>
                  </a:cubicBezTo>
                  <a:cubicBezTo>
                    <a:pt x="252" y="212"/>
                    <a:pt x="255" y="211"/>
                    <a:pt x="257" y="210"/>
                  </a:cubicBezTo>
                  <a:lnTo>
                    <a:pt x="383" y="118"/>
                  </a:lnTo>
                  <a:cubicBezTo>
                    <a:pt x="387" y="115"/>
                    <a:pt x="389" y="111"/>
                    <a:pt x="389" y="107"/>
                  </a:cubicBezTo>
                  <a:cubicBezTo>
                    <a:pt x="389" y="102"/>
                    <a:pt x="387" y="98"/>
                    <a:pt x="383" y="96"/>
                  </a:cubicBezTo>
                  <a:lnTo>
                    <a:pt x="257" y="4"/>
                  </a:lnTo>
                  <a:cubicBezTo>
                    <a:pt x="253" y="1"/>
                    <a:pt x="247" y="0"/>
                    <a:pt x="243" y="3"/>
                  </a:cubicBezTo>
                  <a:cubicBezTo>
                    <a:pt x="238" y="5"/>
                    <a:pt x="235" y="10"/>
                    <a:pt x="235" y="15"/>
                  </a:cubicBezTo>
                  <a:lnTo>
                    <a:pt x="235" y="75"/>
                  </a:lnTo>
                  <a:lnTo>
                    <a:pt x="32" y="75"/>
                  </a:lnTo>
                  <a:cubicBezTo>
                    <a:pt x="14" y="75"/>
                    <a:pt x="0" y="89"/>
                    <a:pt x="0" y="107"/>
                  </a:cubicBezTo>
                  <a:cubicBezTo>
                    <a:pt x="0" y="124"/>
                    <a:pt x="14" y="139"/>
                    <a:pt x="32" y="139"/>
                  </a:cubicBezTo>
                  <a:lnTo>
                    <a:pt x="32" y="139"/>
                  </a:lnTo>
                  <a:close/>
                </a:path>
              </a:pathLst>
            </a:custGeom>
            <a:noFill/>
            <a:ln w="12700" cap="flat">
              <a:solidFill>
                <a:srgbClr val="D2F07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0" name="Text Placeholder 1">
            <a:extLst>
              <a:ext uri="{FF2B5EF4-FFF2-40B4-BE49-F238E27FC236}">
                <a16:creationId xmlns:a16="http://schemas.microsoft.com/office/drawing/2014/main" id="{EE41F298-5690-4FA2-93DE-50309FB76078}"/>
              </a:ext>
            </a:extLst>
          </p:cNvPr>
          <p:cNvSpPr txBox="1">
            <a:spLocks/>
          </p:cNvSpPr>
          <p:nvPr userDrawn="1"/>
        </p:nvSpPr>
        <p:spPr>
          <a:xfrm>
            <a:off x="1803400" y="1798632"/>
            <a:ext cx="5343358" cy="2201863"/>
          </a:xfrm>
          <a:prstGeom prst="rect">
            <a:avLst/>
          </a:prstGeom>
        </p:spPr>
        <p:txBody>
          <a:bodyPr vert="horz" lIns="0"/>
          <a:lstStyle>
            <a:lvl1pPr marL="0" indent="0" algn="l" defTabSz="457200" rtl="0" eaLnBrk="1" latinLnBrk="0" hangingPunct="1">
              <a:lnSpc>
                <a:spcPts val="4000"/>
              </a:lnSpc>
              <a:spcBef>
                <a:spcPts val="0"/>
              </a:spcBef>
              <a:spcAft>
                <a:spcPts val="1000"/>
              </a:spcAft>
              <a:buFont typeface="Arial"/>
              <a:buNone/>
              <a:defRPr sz="4000" b="0" i="0" kern="0" spc="-60">
                <a:solidFill>
                  <a:schemeClr val="bg1"/>
                </a:solidFill>
                <a:latin typeface="Museo900-Regular"/>
                <a:ea typeface="+mn-ea"/>
                <a:cs typeface="Museo900-Regular"/>
              </a:defRPr>
            </a:lvl1pPr>
            <a:lvl2pPr marL="0" indent="0" algn="l" defTabSz="457200" rtl="0" eaLnBrk="1" latinLnBrk="0" hangingPunct="1">
              <a:lnSpc>
                <a:spcPts val="2000"/>
              </a:lnSpc>
              <a:spcBef>
                <a:spcPts val="500"/>
              </a:spcBef>
              <a:buFont typeface="Arial"/>
              <a:buNone/>
              <a:defRPr sz="2500" b="0" i="0" kern="1200">
                <a:solidFill>
                  <a:schemeClr val="bg1"/>
                </a:solidFill>
                <a:latin typeface="Museo300-Regular"/>
                <a:ea typeface="+mn-ea"/>
                <a:cs typeface="Museo300-Regular"/>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4000"/>
              </a:lnSpc>
              <a:spcBef>
                <a:spcPts val="0"/>
              </a:spcBef>
              <a:spcAft>
                <a:spcPts val="1000"/>
              </a:spcAft>
              <a:buClrTx/>
              <a:buSzTx/>
              <a:buFont typeface="Arial"/>
              <a:buNone/>
              <a:tabLst/>
              <a:defRPr/>
            </a:pPr>
            <a:r>
              <a:rPr kumimoji="0" lang="en-US" sz="4000" b="0" i="0" u="none" strike="noStrike" kern="0" cap="none" spc="-60" normalizeH="0" baseline="0" noProof="0" dirty="0">
                <a:ln>
                  <a:noFill/>
                </a:ln>
                <a:solidFill>
                  <a:sysClr val="window" lastClr="FFFFFF"/>
                </a:solidFill>
                <a:effectLst/>
                <a:uLnTx/>
                <a:uFillTx/>
                <a:latin typeface="Museo900-Regular"/>
                <a:ea typeface="+mn-ea"/>
              </a:rPr>
              <a:t>Turing tests </a:t>
            </a:r>
            <a:br>
              <a:rPr kumimoji="0" lang="en-US" sz="4000" b="0" i="0" u="none" strike="noStrike" kern="0" cap="none" spc="-60" normalizeH="0" baseline="0" noProof="0" dirty="0">
                <a:ln>
                  <a:noFill/>
                </a:ln>
                <a:solidFill>
                  <a:sysClr val="window" lastClr="FFFFFF"/>
                </a:solidFill>
                <a:effectLst/>
                <a:uLnTx/>
                <a:uFillTx/>
                <a:latin typeface="Museo900-Regular"/>
                <a:ea typeface="+mn-ea"/>
              </a:rPr>
            </a:br>
            <a:r>
              <a:rPr kumimoji="0" lang="en-US" sz="4000" b="0" i="0" u="none" strike="noStrike" kern="0" cap="none" spc="-60" normalizeH="0" baseline="0" noProof="0" dirty="0">
                <a:ln>
                  <a:noFill/>
                </a:ln>
                <a:solidFill>
                  <a:sysClr val="window" lastClr="FFFFFF"/>
                </a:solidFill>
                <a:effectLst/>
                <a:uLnTx/>
                <a:uFillTx/>
                <a:latin typeface="Museo900-Regular"/>
                <a:ea typeface="+mn-ea"/>
              </a:rPr>
              <a:t>and chatbots</a:t>
            </a:r>
          </a:p>
          <a:p>
            <a:pPr marL="0" marR="0" lvl="1" indent="0" algn="l" defTabSz="457200" rtl="0" eaLnBrk="1" fontAlgn="auto" latinLnBrk="0" hangingPunct="1">
              <a:lnSpc>
                <a:spcPts val="2000"/>
              </a:lnSpc>
              <a:spcBef>
                <a:spcPts val="500"/>
              </a:spcBef>
              <a:spcAft>
                <a:spcPts val="0"/>
              </a:spcAft>
              <a:buClrTx/>
              <a:buSzTx/>
              <a:buFont typeface="Arial"/>
              <a:buNone/>
              <a:tabLst/>
              <a:defRPr/>
            </a:pPr>
            <a:r>
              <a:rPr kumimoji="0" lang="en-US" sz="2500" b="0" i="0" u="none" strike="noStrike" kern="1200" cap="none" spc="0" normalizeH="0" baseline="0" noProof="0" dirty="0">
                <a:ln>
                  <a:noFill/>
                </a:ln>
                <a:solidFill>
                  <a:sysClr val="window" lastClr="FFFFFF"/>
                </a:solidFill>
                <a:effectLst/>
                <a:uLnTx/>
                <a:uFillTx/>
                <a:latin typeface="Museo300-Regular"/>
                <a:ea typeface="+mn-ea"/>
              </a:rPr>
              <a:t>Artificial intelligence</a:t>
            </a:r>
          </a:p>
          <a:p>
            <a:pPr marL="0" marR="0" lvl="1" indent="0" algn="l" defTabSz="457200" rtl="0" eaLnBrk="1" fontAlgn="auto" latinLnBrk="0" hangingPunct="1">
              <a:lnSpc>
                <a:spcPts val="2000"/>
              </a:lnSpc>
              <a:spcBef>
                <a:spcPts val="2400"/>
              </a:spcBef>
              <a:spcAft>
                <a:spcPts val="0"/>
              </a:spcAft>
              <a:buClrTx/>
              <a:buSzTx/>
              <a:buFont typeface="Arial"/>
              <a:buNone/>
              <a:tabLst/>
              <a:defRPr/>
            </a:pPr>
            <a:r>
              <a:rPr kumimoji="0" lang="en-GB" sz="2500" b="0" i="0" u="none" strike="noStrike" kern="1200" cap="none" spc="0" normalizeH="0" baseline="0" noProof="0" dirty="0">
                <a:ln>
                  <a:noFill/>
                </a:ln>
                <a:solidFill>
                  <a:srgbClr val="D2F072"/>
                </a:solidFill>
                <a:effectLst/>
                <a:uLnTx/>
                <a:uFillTx/>
                <a:latin typeface="Museo300-Regular"/>
                <a:ea typeface="+mn-ea"/>
              </a:rPr>
              <a:t>1</a:t>
            </a:r>
            <a:r>
              <a:rPr kumimoji="0" lang="en-US" sz="2500" b="0" i="0" u="none" strike="noStrike" kern="1200" cap="none" spc="0" normalizeH="0" baseline="30000" noProof="0" dirty="0" err="1">
                <a:ln>
                  <a:noFill/>
                </a:ln>
                <a:solidFill>
                  <a:srgbClr val="D2F072"/>
                </a:solidFill>
                <a:effectLst/>
                <a:uLnTx/>
                <a:uFillTx/>
                <a:latin typeface="Museo300-Regular"/>
                <a:ea typeface="+mn-ea"/>
              </a:rPr>
              <a:t>st</a:t>
            </a:r>
            <a:r>
              <a:rPr kumimoji="0" lang="en-US" sz="2500" b="0" i="0" u="none" strike="noStrike" kern="1200" cap="none" spc="0" normalizeH="0" baseline="0" noProof="0" dirty="0">
                <a:ln>
                  <a:noFill/>
                </a:ln>
                <a:solidFill>
                  <a:srgbClr val="D2F072"/>
                </a:solidFill>
                <a:effectLst/>
                <a:uLnTx/>
                <a:uFillTx/>
                <a:latin typeface="Museo300-Regular"/>
                <a:ea typeface="+mn-ea"/>
              </a:rPr>
              <a:t> Edition</a:t>
            </a:r>
          </a:p>
        </p:txBody>
      </p:sp>
      <p:pic>
        <p:nvPicPr>
          <p:cNvPr id="11" name="Picture 10" descr="Logo.ai">
            <a:extLst>
              <a:ext uri="{FF2B5EF4-FFF2-40B4-BE49-F238E27FC236}">
                <a16:creationId xmlns:a16="http://schemas.microsoft.com/office/drawing/2014/main" id="{0FCB04A2-9C0E-4A9F-BE71-87499E9072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Tree>
    <p:extLst>
      <p:ext uri="{BB962C8B-B14F-4D97-AF65-F5344CB8AC3E}">
        <p14:creationId xmlns:p14="http://schemas.microsoft.com/office/powerpoint/2010/main" val="1593432957"/>
      </p:ext>
    </p:extLst>
  </p:cSld>
  <p:clrMapOvr>
    <a:masterClrMapping/>
  </p:clrMapOvr>
  <p:extLst>
    <p:ext uri="{DCECCB84-F9BA-43D5-87BE-67443E8EF086}">
      <p15:sldGuideLst xmlns:p15="http://schemas.microsoft.com/office/powerpoint/2012/main">
        <p15:guide id="1" orient="horz" pos="668" userDrawn="1">
          <p15:clr>
            <a:srgbClr val="FBAE40"/>
          </p15:clr>
        </p15:guide>
        <p15:guide id="2" pos="2880" userDrawn="1">
          <p15:clr>
            <a:srgbClr val="FBAE40"/>
          </p15:clr>
        </p15:guide>
        <p15:guide id="3" orient="horz" pos="244" userDrawn="1">
          <p15:clr>
            <a:srgbClr val="FBAE40"/>
          </p15:clr>
        </p15:guide>
        <p15:guide id="4" orient="horz" pos="45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2020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9" name="Graphic 8">
            <a:extLst>
              <a:ext uri="{FF2B5EF4-FFF2-40B4-BE49-F238E27FC236}">
                <a16:creationId xmlns:a16="http://schemas.microsoft.com/office/drawing/2014/main" id="{50769F48-E340-40B4-BDE7-5A6CE6E1C8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3" name="Picture 2">
            <a:extLst>
              <a:ext uri="{FF2B5EF4-FFF2-40B4-BE49-F238E27FC236}">
                <a16:creationId xmlns:a16="http://schemas.microsoft.com/office/drawing/2014/main" id="{22D48FBC-35D2-45F8-9DE9-21FFDC3F8317}"/>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4" name="TextBox 3">
            <a:extLst>
              <a:ext uri="{FF2B5EF4-FFF2-40B4-BE49-F238E27FC236}">
                <a16:creationId xmlns:a16="http://schemas.microsoft.com/office/drawing/2014/main" id="{D2C22CBC-3F21-4F91-8E52-DFE3888CB6E9}"/>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Turing tests and chatbots</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1664D7"/>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cxnSp>
        <p:nvCxnSpPr>
          <p:cNvPr id="6" name="Straight Connector 5">
            <a:extLst>
              <a:ext uri="{FF2B5EF4-FFF2-40B4-BE49-F238E27FC236}">
                <a16:creationId xmlns:a16="http://schemas.microsoft.com/office/drawing/2014/main" id="{62E9DD45-C9F6-4603-ACD2-7C4972C5A16E}"/>
              </a:ext>
            </a:extLst>
          </p:cNvPr>
          <p:cNvCxnSpPr>
            <a:cxnSpLocks/>
          </p:cNvCxnSpPr>
          <p:nvPr userDrawn="1"/>
        </p:nvCxnSpPr>
        <p:spPr>
          <a:xfrm>
            <a:off x="584200" y="1702800"/>
            <a:ext cx="0" cy="291455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11">
            <a:extLst>
              <a:ext uri="{FF2B5EF4-FFF2-40B4-BE49-F238E27FC236}">
                <a16:creationId xmlns:a16="http://schemas.microsoft.com/office/drawing/2014/main" id="{BA777FF5-687E-4631-9FBD-D4A7F162363E}"/>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CD2F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14123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 name="Text Placeholder 11">
            <a:extLst>
              <a:ext uri="{FF2B5EF4-FFF2-40B4-BE49-F238E27FC236}">
                <a16:creationId xmlns:a16="http://schemas.microsoft.com/office/drawing/2014/main" id="{BA3E95C0-AF66-4000-B2AC-FF6DF2AB3D1D}"/>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7" name="Graphic 6">
            <a:extLst>
              <a:ext uri="{FF2B5EF4-FFF2-40B4-BE49-F238E27FC236}">
                <a16:creationId xmlns:a16="http://schemas.microsoft.com/office/drawing/2014/main" id="{4D55C3FD-0D3D-435D-8FCD-F0EFC2C594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sp>
        <p:nvSpPr>
          <p:cNvPr id="10" name="Text Placeholder 11">
            <a:extLst>
              <a:ext uri="{FF2B5EF4-FFF2-40B4-BE49-F238E27FC236}">
                <a16:creationId xmlns:a16="http://schemas.microsoft.com/office/drawing/2014/main" id="{46CEB4D6-329E-43EB-81E3-FD43B7792D63}"/>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64D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AC3C2541-8089-48C6-98A7-6E3D3C25F20E}"/>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4" name="TextBox 3">
            <a:extLst>
              <a:ext uri="{FF2B5EF4-FFF2-40B4-BE49-F238E27FC236}">
                <a16:creationId xmlns:a16="http://schemas.microsoft.com/office/drawing/2014/main" id="{EC022266-18E1-49EE-A3E9-87673CCB477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Turing tests and chatbots</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64D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C2E7ECB4-9322-450A-9BC7-08A1A067E35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3" name="TextBox 2">
            <a:extLst>
              <a:ext uri="{FF2B5EF4-FFF2-40B4-BE49-F238E27FC236}">
                <a16:creationId xmlns:a16="http://schemas.microsoft.com/office/drawing/2014/main" id="{C4820244-11A0-4F0F-8068-3CE74F56C3B7}"/>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Turing tests and chatbots</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spTree>
    <p:extLst>
      <p:ext uri="{BB962C8B-B14F-4D97-AF65-F5344CB8AC3E}">
        <p14:creationId xmlns:p14="http://schemas.microsoft.com/office/powerpoint/2010/main" val="166374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4720D7E-8A9E-4582-8A55-B31C9C786B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7" name="Graphic 6">
            <a:extLst>
              <a:ext uri="{FF2B5EF4-FFF2-40B4-BE49-F238E27FC236}">
                <a16:creationId xmlns:a16="http://schemas.microsoft.com/office/drawing/2014/main" id="{4D55C3FD-0D3D-435D-8FCD-F0EFC2C594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
        <p:nvSpPr>
          <p:cNvPr id="10" name="Text Placeholder 11">
            <a:extLst>
              <a:ext uri="{FF2B5EF4-FFF2-40B4-BE49-F238E27FC236}">
                <a16:creationId xmlns:a16="http://schemas.microsoft.com/office/drawing/2014/main" id="{46CEB4D6-329E-43EB-81E3-FD43B7792D63}"/>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64D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0AB82453-EAD0-40C7-BED0-F6715142773E}"/>
              </a:ext>
            </a:extLst>
          </p:cNvPr>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4" name="TextBox 3">
            <a:extLst>
              <a:ext uri="{FF2B5EF4-FFF2-40B4-BE49-F238E27FC236}">
                <a16:creationId xmlns:a16="http://schemas.microsoft.com/office/drawing/2014/main" id="{7ADFF8A4-5859-44AA-ADB3-8E4E87325663}"/>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Turing tests and chatbots</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spTree>
    <p:extLst>
      <p:ext uri="{BB962C8B-B14F-4D97-AF65-F5344CB8AC3E}">
        <p14:creationId xmlns:p14="http://schemas.microsoft.com/office/powerpoint/2010/main" val="4050790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7002C7E-087C-4F55-A35C-D95117D5A77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64D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2368E628-9E2E-46D7-9A2A-15B4385192B5}"/>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3" name="TextBox 2">
            <a:extLst>
              <a:ext uri="{FF2B5EF4-FFF2-40B4-BE49-F238E27FC236}">
                <a16:creationId xmlns:a16="http://schemas.microsoft.com/office/drawing/2014/main" id="{95492E45-9E9F-494A-A380-8E7E5047AFD4}"/>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Turing tests and chatbots</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spTree>
    <p:extLst>
      <p:ext uri="{BB962C8B-B14F-4D97-AF65-F5344CB8AC3E}">
        <p14:creationId xmlns:p14="http://schemas.microsoft.com/office/powerpoint/2010/main" val="90167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7550C147-ED21-4276-A81A-BE402AD1DB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descr="Untitled-1.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64D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28EE61BA-33CC-4EAB-BDC7-457AFB0D5422}"/>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3" name="TextBox 2">
            <a:extLst>
              <a:ext uri="{FF2B5EF4-FFF2-40B4-BE49-F238E27FC236}">
                <a16:creationId xmlns:a16="http://schemas.microsoft.com/office/drawing/2014/main" id="{85468521-65FE-45A5-8D9C-FDDC658EE557}"/>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Turing tests and chatbots</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spTree>
    <p:extLst>
      <p:ext uri="{BB962C8B-B14F-4D97-AF65-F5344CB8AC3E}">
        <p14:creationId xmlns:p14="http://schemas.microsoft.com/office/powerpoint/2010/main" val="148227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1664D7"/>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3CD2F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414BF225-A7A8-4D00-8716-109C9FC3A339}"/>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3" name="TextBox 2">
            <a:extLst>
              <a:ext uri="{FF2B5EF4-FFF2-40B4-BE49-F238E27FC236}">
                <a16:creationId xmlns:a16="http://schemas.microsoft.com/office/drawing/2014/main" id="{28DC9EC7-3F3B-432A-B296-273F51A8A93E}"/>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Turing tests and chatbots</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Artificial intelligence</a:t>
            </a:r>
          </a:p>
        </p:txBody>
      </p:sp>
    </p:spTree>
    <p:extLst>
      <p:ext uri="{BB962C8B-B14F-4D97-AF65-F5344CB8AC3E}">
        <p14:creationId xmlns:p14="http://schemas.microsoft.com/office/powerpoint/2010/main" val="134525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72" r:id="rId6"/>
    <p:sldLayoutId id="2147483671" r:id="rId7"/>
    <p:sldLayoutId id="2147483665" r:id="rId8"/>
    <p:sldLayoutId id="2147483667"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E299B6-8224-4934-B4D4-FCFEB792E7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3330" y="4616424"/>
            <a:ext cx="6577339" cy="1643188"/>
          </a:xfrm>
          <a:prstGeom prst="rect">
            <a:avLst/>
          </a:prstGeom>
        </p:spPr>
      </p:pic>
      <p:sp>
        <p:nvSpPr>
          <p:cNvPr id="2" name="Text Placeholder 1">
            <a:extLst>
              <a:ext uri="{FF2B5EF4-FFF2-40B4-BE49-F238E27FC236}">
                <a16:creationId xmlns:a16="http://schemas.microsoft.com/office/drawing/2014/main" id="{D201B1D2-3902-45F5-95E8-F789D1DEE21B}"/>
              </a:ext>
            </a:extLst>
          </p:cNvPr>
          <p:cNvSpPr>
            <a:spLocks noGrp="1"/>
          </p:cNvSpPr>
          <p:nvPr>
            <p:ph type="body" sz="quarter" idx="13"/>
          </p:nvPr>
        </p:nvSpPr>
        <p:spPr/>
        <p:txBody>
          <a:bodyPr/>
          <a:lstStyle/>
          <a:p>
            <a:r>
              <a:rPr lang="en-GB" dirty="0"/>
              <a:t>Thinking and doing</a:t>
            </a:r>
          </a:p>
        </p:txBody>
      </p:sp>
      <p:sp>
        <p:nvSpPr>
          <p:cNvPr id="4" name="Text Placeholder 3">
            <a:extLst>
              <a:ext uri="{FF2B5EF4-FFF2-40B4-BE49-F238E27FC236}">
                <a16:creationId xmlns:a16="http://schemas.microsoft.com/office/drawing/2014/main" id="{B27CCB4F-30F6-4687-BB22-A8AA23FD01F7}"/>
              </a:ext>
            </a:extLst>
          </p:cNvPr>
          <p:cNvSpPr>
            <a:spLocks noGrp="1"/>
          </p:cNvSpPr>
          <p:nvPr>
            <p:ph type="body" sz="quarter" idx="14"/>
          </p:nvPr>
        </p:nvSpPr>
        <p:spPr/>
        <p:txBody>
          <a:bodyPr/>
          <a:lstStyle/>
          <a:p>
            <a:r>
              <a:rPr lang="en-GB" dirty="0"/>
              <a:t>We have seen before that AI and machine learning work as follows</a:t>
            </a:r>
          </a:p>
          <a:p>
            <a:pPr marL="909637" lvl="1" indent="-457200">
              <a:buFont typeface="+mj-lt"/>
              <a:buAutoNum type="arabicPeriod"/>
            </a:pPr>
            <a:r>
              <a:rPr lang="en-GB" dirty="0"/>
              <a:t>Start with some training data</a:t>
            </a:r>
          </a:p>
          <a:p>
            <a:pPr marL="909637" lvl="1" indent="-457200">
              <a:buFont typeface="+mj-lt"/>
              <a:buAutoNum type="arabicPeriod"/>
            </a:pPr>
            <a:r>
              <a:rPr lang="en-GB" dirty="0"/>
              <a:t>Learn patterns from them</a:t>
            </a:r>
          </a:p>
          <a:p>
            <a:pPr marL="909637" lvl="1" indent="-457200">
              <a:buFont typeface="+mj-lt"/>
              <a:buAutoNum type="arabicPeriod"/>
            </a:pPr>
            <a:r>
              <a:rPr lang="en-GB" dirty="0"/>
              <a:t>Classify new data with a best guess, based on step two</a:t>
            </a:r>
          </a:p>
          <a:p>
            <a:pPr marL="457200" indent="-457200"/>
            <a:r>
              <a:rPr lang="en-GB" dirty="0"/>
              <a:t>However, this method can lead to problems</a:t>
            </a:r>
          </a:p>
        </p:txBody>
      </p:sp>
      <p:sp>
        <p:nvSpPr>
          <p:cNvPr id="8" name="Rectangle 7">
            <a:extLst>
              <a:ext uri="{FF2B5EF4-FFF2-40B4-BE49-F238E27FC236}">
                <a16:creationId xmlns:a16="http://schemas.microsoft.com/office/drawing/2014/main" id="{F603E3EF-786F-421E-8507-BC54E76EF07B}"/>
              </a:ext>
            </a:extLst>
          </p:cNvPr>
          <p:cNvSpPr/>
          <p:nvPr/>
        </p:nvSpPr>
        <p:spPr>
          <a:xfrm>
            <a:off x="5474890" y="4517316"/>
            <a:ext cx="1020932" cy="18414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338426D-F9AD-4AC8-8900-22E1D535E514}"/>
              </a:ext>
            </a:extLst>
          </p:cNvPr>
          <p:cNvSpPr txBox="1"/>
          <p:nvPr/>
        </p:nvSpPr>
        <p:spPr>
          <a:xfrm>
            <a:off x="5662640" y="6435688"/>
            <a:ext cx="876257" cy="153888"/>
          </a:xfrm>
          <a:prstGeom prst="rect">
            <a:avLst/>
          </a:prstGeom>
          <a:noFill/>
        </p:spPr>
        <p:txBody>
          <a:bodyPr wrap="square" lIns="0" tIns="0" rIns="0" bIns="0" rtlCol="0">
            <a:spAutoFit/>
          </a:bodyPr>
          <a:lstStyle/>
          <a:p>
            <a:pPr algn="r"/>
            <a:r>
              <a:rPr lang="en-GB" sz="1000" b="1" dirty="0">
                <a:solidFill>
                  <a:srgbClr val="FF0000"/>
                </a:solidFill>
                <a:latin typeface="Consolas" panose="020B0609020204030204" pitchFamily="49" charset="0"/>
              </a:rPr>
              <a:t>99% Match</a:t>
            </a:r>
          </a:p>
        </p:txBody>
      </p:sp>
    </p:spTree>
    <p:extLst>
      <p:ext uri="{BB962C8B-B14F-4D97-AF65-F5344CB8AC3E}">
        <p14:creationId xmlns:p14="http://schemas.microsoft.com/office/powerpoint/2010/main" val="216737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01B1D2-3902-45F5-95E8-F789D1DEE21B}"/>
              </a:ext>
            </a:extLst>
          </p:cNvPr>
          <p:cNvSpPr>
            <a:spLocks noGrp="1"/>
          </p:cNvSpPr>
          <p:nvPr>
            <p:ph type="body" sz="quarter" idx="13"/>
          </p:nvPr>
        </p:nvSpPr>
        <p:spPr/>
        <p:txBody>
          <a:bodyPr/>
          <a:lstStyle/>
          <a:p>
            <a:r>
              <a:rPr lang="en-GB" dirty="0"/>
              <a:t>Problems with patterns</a:t>
            </a:r>
          </a:p>
        </p:txBody>
      </p:sp>
      <p:sp>
        <p:nvSpPr>
          <p:cNvPr id="4" name="Text Placeholder 3">
            <a:extLst>
              <a:ext uri="{FF2B5EF4-FFF2-40B4-BE49-F238E27FC236}">
                <a16:creationId xmlns:a16="http://schemas.microsoft.com/office/drawing/2014/main" id="{B27CCB4F-30F6-4687-BB22-A8AA23FD01F7}"/>
              </a:ext>
            </a:extLst>
          </p:cNvPr>
          <p:cNvSpPr>
            <a:spLocks noGrp="1"/>
          </p:cNvSpPr>
          <p:nvPr>
            <p:ph type="body" sz="quarter" idx="14"/>
          </p:nvPr>
        </p:nvSpPr>
        <p:spPr/>
        <p:txBody>
          <a:bodyPr/>
          <a:lstStyle/>
          <a:p>
            <a:r>
              <a:rPr lang="en-GB" dirty="0"/>
              <a:t>AI and machine learning are very good at </a:t>
            </a:r>
            <a:br>
              <a:rPr lang="en-GB" dirty="0"/>
            </a:br>
            <a:r>
              <a:rPr lang="en-GB" dirty="0"/>
              <a:t>finding patterns</a:t>
            </a:r>
          </a:p>
          <a:p>
            <a:pPr lvl="1"/>
            <a:r>
              <a:rPr lang="en-GB" dirty="0"/>
              <a:t>AI would easily be able to find the pattern that GCSE passes in the UK have gone up with cinema ticket prices</a:t>
            </a:r>
          </a:p>
          <a:p>
            <a:pPr lvl="1"/>
            <a:r>
              <a:rPr lang="en-GB" dirty="0"/>
              <a:t>AI is not good at </a:t>
            </a:r>
            <a:br>
              <a:rPr lang="en-GB" dirty="0"/>
            </a:br>
            <a:r>
              <a:rPr lang="en-GB" dirty="0"/>
              <a:t>understanding why </a:t>
            </a:r>
            <a:br>
              <a:rPr lang="en-GB" dirty="0"/>
            </a:br>
            <a:r>
              <a:rPr lang="en-GB" dirty="0"/>
              <a:t>things happen though</a:t>
            </a:r>
          </a:p>
          <a:p>
            <a:pPr lvl="1"/>
            <a:r>
              <a:rPr lang="en-GB" dirty="0"/>
              <a:t>Why do you think ticket</a:t>
            </a:r>
            <a:br>
              <a:rPr lang="en-GB" dirty="0"/>
            </a:br>
            <a:r>
              <a:rPr lang="en-GB" dirty="0"/>
              <a:t>prices and GCSE </a:t>
            </a:r>
            <a:br>
              <a:rPr lang="en-GB" dirty="0"/>
            </a:br>
            <a:r>
              <a:rPr lang="en-GB" dirty="0"/>
              <a:t>passes have increased?</a:t>
            </a:r>
          </a:p>
        </p:txBody>
      </p:sp>
      <p:graphicFrame>
        <p:nvGraphicFramePr>
          <p:cNvPr id="7" name="Chart 6">
            <a:extLst>
              <a:ext uri="{FF2B5EF4-FFF2-40B4-BE49-F238E27FC236}">
                <a16:creationId xmlns:a16="http://schemas.microsoft.com/office/drawing/2014/main" id="{6FC073D2-6340-4493-923D-C58FDC196CFF}"/>
              </a:ext>
            </a:extLst>
          </p:cNvPr>
          <p:cNvGraphicFramePr>
            <a:graphicFrameLocks/>
          </p:cNvGraphicFramePr>
          <p:nvPr>
            <p:extLst>
              <p:ext uri="{D42A27DB-BD31-4B8C-83A1-F6EECF244321}">
                <p14:modId xmlns:p14="http://schemas.microsoft.com/office/powerpoint/2010/main" val="730925101"/>
              </p:ext>
            </p:extLst>
          </p:nvPr>
        </p:nvGraphicFramePr>
        <p:xfrm>
          <a:off x="4185821" y="3429000"/>
          <a:ext cx="4549806"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7975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4045711-3A72-433D-B155-3076CD7A7E97}"/>
              </a:ext>
            </a:extLst>
          </p:cNvPr>
          <p:cNvSpPr>
            <a:spLocks noGrp="1"/>
          </p:cNvSpPr>
          <p:nvPr>
            <p:ph type="body" sz="quarter" idx="13"/>
          </p:nvPr>
        </p:nvSpPr>
        <p:spPr/>
        <p:txBody>
          <a:bodyPr/>
          <a:lstStyle/>
          <a:p>
            <a:r>
              <a:rPr lang="en-GB" dirty="0"/>
              <a:t>Ticket price vs exam results</a:t>
            </a:r>
          </a:p>
        </p:txBody>
      </p:sp>
      <p:sp>
        <p:nvSpPr>
          <p:cNvPr id="5" name="Text Placeholder 4">
            <a:extLst>
              <a:ext uri="{FF2B5EF4-FFF2-40B4-BE49-F238E27FC236}">
                <a16:creationId xmlns:a16="http://schemas.microsoft.com/office/drawing/2014/main" id="{5DA725EF-F1AA-4785-AA46-654E7E854CB2}"/>
              </a:ext>
            </a:extLst>
          </p:cNvPr>
          <p:cNvSpPr>
            <a:spLocks noGrp="1"/>
          </p:cNvSpPr>
          <p:nvPr>
            <p:ph type="body" sz="quarter" idx="14"/>
          </p:nvPr>
        </p:nvSpPr>
        <p:spPr/>
        <p:txBody>
          <a:bodyPr/>
          <a:lstStyle/>
          <a:p>
            <a:r>
              <a:rPr lang="en-GB" dirty="0"/>
              <a:t>Exam results are affected by:</a:t>
            </a:r>
          </a:p>
          <a:p>
            <a:pPr lvl="1"/>
            <a:r>
              <a:rPr lang="en-GB" dirty="0">
                <a:solidFill>
                  <a:srgbClr val="FF0000"/>
                </a:solidFill>
              </a:rPr>
              <a:t>How good schools are</a:t>
            </a:r>
          </a:p>
          <a:p>
            <a:pPr lvl="1"/>
            <a:r>
              <a:rPr lang="en-GB" dirty="0">
                <a:solidFill>
                  <a:srgbClr val="FF0000"/>
                </a:solidFill>
              </a:rPr>
              <a:t>How much students study</a:t>
            </a:r>
          </a:p>
          <a:p>
            <a:pPr lvl="1"/>
            <a:r>
              <a:rPr lang="en-GB" dirty="0">
                <a:solidFill>
                  <a:srgbClr val="FF0000"/>
                </a:solidFill>
              </a:rPr>
              <a:t>The difficulty of the exams</a:t>
            </a:r>
          </a:p>
          <a:p>
            <a:r>
              <a:rPr lang="en-GB" dirty="0"/>
              <a:t>Cinema ticket prices are affected by:</a:t>
            </a:r>
          </a:p>
          <a:p>
            <a:pPr lvl="1"/>
            <a:r>
              <a:rPr lang="en-GB" dirty="0">
                <a:solidFill>
                  <a:srgbClr val="FF0000"/>
                </a:solidFill>
              </a:rPr>
              <a:t>Inflation</a:t>
            </a:r>
          </a:p>
          <a:p>
            <a:pPr lvl="1"/>
            <a:r>
              <a:rPr lang="en-GB" dirty="0">
                <a:solidFill>
                  <a:srgbClr val="FF0000"/>
                </a:solidFill>
              </a:rPr>
              <a:t>The quality of films and cinemas</a:t>
            </a:r>
          </a:p>
          <a:p>
            <a:r>
              <a:rPr lang="en-GB" dirty="0"/>
              <a:t>Whilst these may rise together, neither one causes the other one</a:t>
            </a:r>
          </a:p>
        </p:txBody>
      </p:sp>
    </p:spTree>
    <p:extLst>
      <p:ext uri="{BB962C8B-B14F-4D97-AF65-F5344CB8AC3E}">
        <p14:creationId xmlns:p14="http://schemas.microsoft.com/office/powerpoint/2010/main" val="2773987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FC46E03-D2D9-49BB-B9BA-9229D3619B26}"/>
              </a:ext>
            </a:extLst>
          </p:cNvPr>
          <p:cNvSpPr>
            <a:spLocks noGrp="1"/>
          </p:cNvSpPr>
          <p:nvPr>
            <p:ph type="body" sz="quarter" idx="13"/>
          </p:nvPr>
        </p:nvSpPr>
        <p:spPr/>
        <p:txBody>
          <a:bodyPr/>
          <a:lstStyle/>
          <a:p>
            <a:r>
              <a:rPr lang="en-GB" dirty="0"/>
              <a:t>Captcha</a:t>
            </a:r>
          </a:p>
        </p:txBody>
      </p:sp>
      <p:sp>
        <p:nvSpPr>
          <p:cNvPr id="5" name="Text Placeholder 4">
            <a:extLst>
              <a:ext uri="{FF2B5EF4-FFF2-40B4-BE49-F238E27FC236}">
                <a16:creationId xmlns:a16="http://schemas.microsoft.com/office/drawing/2014/main" id="{1417819F-F595-43C2-9A69-A26BD9CF39D2}"/>
              </a:ext>
            </a:extLst>
          </p:cNvPr>
          <p:cNvSpPr>
            <a:spLocks noGrp="1"/>
          </p:cNvSpPr>
          <p:nvPr>
            <p:ph type="body" sz="quarter" idx="14"/>
          </p:nvPr>
        </p:nvSpPr>
        <p:spPr/>
        <p:txBody>
          <a:bodyPr/>
          <a:lstStyle/>
          <a:p>
            <a:r>
              <a:rPr lang="en-GB" dirty="0"/>
              <a:t>Computers use problems that are hard for other computers to solve to check that they are being used by a human</a:t>
            </a:r>
          </a:p>
          <a:p>
            <a:pPr lvl="1"/>
            <a:r>
              <a:rPr lang="en-GB" dirty="0"/>
              <a:t>The text written in the capture below is hard to recognise as it is deformed and has many colour changes that break any AI rules or pattern recognition</a:t>
            </a:r>
          </a:p>
          <a:p>
            <a:endParaRPr lang="en-GB" dirty="0"/>
          </a:p>
        </p:txBody>
      </p:sp>
      <p:pic>
        <p:nvPicPr>
          <p:cNvPr id="8" name="Picture 7">
            <a:extLst>
              <a:ext uri="{FF2B5EF4-FFF2-40B4-BE49-F238E27FC236}">
                <a16:creationId xmlns:a16="http://schemas.microsoft.com/office/drawing/2014/main" id="{5F77604A-9113-4214-8D4B-8DB642BF94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002" y="4125193"/>
            <a:ext cx="5081026" cy="2319533"/>
          </a:xfrm>
          <a:prstGeom prst="rect">
            <a:avLst/>
          </a:prstGeom>
        </p:spPr>
      </p:pic>
    </p:spTree>
    <p:extLst>
      <p:ext uri="{BB962C8B-B14F-4D97-AF65-F5344CB8AC3E}">
        <p14:creationId xmlns:p14="http://schemas.microsoft.com/office/powerpoint/2010/main" val="1585434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5</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dirty="0"/>
              <a:t>Complete </a:t>
            </a:r>
            <a:r>
              <a:rPr lang="en-GB" b="1" dirty="0"/>
              <a:t>Task 2</a:t>
            </a:r>
            <a:r>
              <a:rPr lang="en-GB" dirty="0"/>
              <a:t> on </a:t>
            </a:r>
            <a:r>
              <a:rPr lang="en-GB" b="1" dirty="0"/>
              <a:t>Worksheet 5</a:t>
            </a:r>
          </a:p>
        </p:txBody>
      </p:sp>
    </p:spTree>
    <p:extLst>
      <p:ext uri="{BB962C8B-B14F-4D97-AF65-F5344CB8AC3E}">
        <p14:creationId xmlns:p14="http://schemas.microsoft.com/office/powerpoint/2010/main" val="1305971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48F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251B2F3-75F6-4A22-81D6-E21D4C74917B}"/>
              </a:ext>
            </a:extLst>
          </p:cNvPr>
          <p:cNvPicPr>
            <a:picLocks noChangeAspect="1"/>
          </p:cNvPicPr>
          <p:nvPr/>
        </p:nvPicPr>
        <p:blipFill rotWithShape="1">
          <a:blip r:embed="rId2">
            <a:extLst>
              <a:ext uri="{28A0092B-C50C-407E-A947-70E740481C1C}">
                <a14:useLocalDpi xmlns:a14="http://schemas.microsoft.com/office/drawing/2010/main" val="0"/>
              </a:ext>
            </a:extLst>
          </a:blip>
          <a:srcRect t="9229" b="2262"/>
          <a:stretch/>
        </p:blipFill>
        <p:spPr>
          <a:xfrm>
            <a:off x="-20237" y="647628"/>
            <a:ext cx="9164237" cy="6210372"/>
          </a:xfrm>
          <a:prstGeom prst="rect">
            <a:avLst/>
          </a:prstGeom>
        </p:spPr>
      </p:pic>
      <p:sp>
        <p:nvSpPr>
          <p:cNvPr id="2" name="Text Placeholder 1">
            <a:extLst>
              <a:ext uri="{FF2B5EF4-FFF2-40B4-BE49-F238E27FC236}">
                <a16:creationId xmlns:a16="http://schemas.microsoft.com/office/drawing/2014/main" id="{0530842A-E539-49B8-9593-885D9AC5FA66}"/>
              </a:ext>
            </a:extLst>
          </p:cNvPr>
          <p:cNvSpPr>
            <a:spLocks noGrp="1"/>
          </p:cNvSpPr>
          <p:nvPr>
            <p:ph type="body" sz="quarter" idx="13"/>
          </p:nvPr>
        </p:nvSpPr>
        <p:spPr/>
        <p:txBody>
          <a:bodyPr/>
          <a:lstStyle/>
          <a:p>
            <a:r>
              <a:rPr lang="en-GB" dirty="0"/>
              <a:t>Chatbots</a:t>
            </a:r>
          </a:p>
        </p:txBody>
      </p:sp>
      <p:sp>
        <p:nvSpPr>
          <p:cNvPr id="3" name="Text Placeholder 2">
            <a:extLst>
              <a:ext uri="{FF2B5EF4-FFF2-40B4-BE49-F238E27FC236}">
                <a16:creationId xmlns:a16="http://schemas.microsoft.com/office/drawing/2014/main" id="{F6AD2715-5830-418A-B3D1-15D3B9F20B78}"/>
              </a:ext>
            </a:extLst>
          </p:cNvPr>
          <p:cNvSpPr>
            <a:spLocks noGrp="1"/>
          </p:cNvSpPr>
          <p:nvPr>
            <p:ph type="body" sz="quarter" idx="14"/>
          </p:nvPr>
        </p:nvSpPr>
        <p:spPr/>
        <p:txBody>
          <a:bodyPr/>
          <a:lstStyle/>
          <a:p>
            <a:r>
              <a:rPr lang="en-GB" dirty="0"/>
              <a:t>Chatbots, also known as virtual </a:t>
            </a:r>
            <a:br>
              <a:rPr lang="en-GB" dirty="0"/>
            </a:br>
            <a:r>
              <a:rPr lang="en-GB" dirty="0"/>
              <a:t>assistants are able to help people </a:t>
            </a:r>
            <a:br>
              <a:rPr lang="en-GB" dirty="0"/>
            </a:br>
            <a:r>
              <a:rPr lang="en-GB" dirty="0"/>
              <a:t>by replying to messages or </a:t>
            </a:r>
            <a:br>
              <a:rPr lang="en-GB" dirty="0"/>
            </a:br>
            <a:r>
              <a:rPr lang="en-GB" dirty="0"/>
              <a:t>voice commands</a:t>
            </a:r>
          </a:p>
          <a:p>
            <a:pPr lvl="1"/>
            <a:r>
              <a:rPr lang="en-GB" dirty="0">
                <a:solidFill>
                  <a:schemeClr val="bg1"/>
                </a:solidFill>
              </a:rPr>
              <a:t>Where have you seen chatbots </a:t>
            </a:r>
            <a:br>
              <a:rPr lang="en-GB" dirty="0">
                <a:solidFill>
                  <a:schemeClr val="bg1"/>
                </a:solidFill>
              </a:rPr>
            </a:br>
            <a:r>
              <a:rPr lang="en-GB" dirty="0">
                <a:solidFill>
                  <a:schemeClr val="bg1"/>
                </a:solidFill>
              </a:rPr>
              <a:t>or virtual assistants being used?</a:t>
            </a:r>
          </a:p>
        </p:txBody>
      </p:sp>
    </p:spTree>
    <p:extLst>
      <p:ext uri="{BB962C8B-B14F-4D97-AF65-F5344CB8AC3E}">
        <p14:creationId xmlns:p14="http://schemas.microsoft.com/office/powerpoint/2010/main" val="3268567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25BD1E-7D63-43AA-8C11-3C06C3DAFA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80470" y="2828078"/>
            <a:ext cx="3763530" cy="3359149"/>
          </a:xfrm>
          <a:prstGeom prst="rect">
            <a:avLst/>
          </a:prstGeom>
        </p:spPr>
      </p:pic>
      <p:sp>
        <p:nvSpPr>
          <p:cNvPr id="4" name="Text Placeholder 3">
            <a:extLst>
              <a:ext uri="{FF2B5EF4-FFF2-40B4-BE49-F238E27FC236}">
                <a16:creationId xmlns:a16="http://schemas.microsoft.com/office/drawing/2014/main" id="{A746D4C5-F395-41B2-A0CE-8051AD664F9C}"/>
              </a:ext>
            </a:extLst>
          </p:cNvPr>
          <p:cNvSpPr>
            <a:spLocks noGrp="1"/>
          </p:cNvSpPr>
          <p:nvPr>
            <p:ph type="body" sz="quarter" idx="13"/>
          </p:nvPr>
        </p:nvSpPr>
        <p:spPr/>
        <p:txBody>
          <a:bodyPr/>
          <a:lstStyle/>
          <a:p>
            <a:r>
              <a:rPr lang="en-GB" dirty="0"/>
              <a:t>Chatbots</a:t>
            </a:r>
          </a:p>
        </p:txBody>
      </p:sp>
      <p:sp>
        <p:nvSpPr>
          <p:cNvPr id="5" name="Text Placeholder 4">
            <a:extLst>
              <a:ext uri="{FF2B5EF4-FFF2-40B4-BE49-F238E27FC236}">
                <a16:creationId xmlns:a16="http://schemas.microsoft.com/office/drawing/2014/main" id="{D1DE50EA-E3DA-40A1-AD5B-9D0E550F2142}"/>
              </a:ext>
            </a:extLst>
          </p:cNvPr>
          <p:cNvSpPr>
            <a:spLocks noGrp="1"/>
          </p:cNvSpPr>
          <p:nvPr>
            <p:ph type="body" sz="quarter" idx="14"/>
          </p:nvPr>
        </p:nvSpPr>
        <p:spPr/>
        <p:txBody>
          <a:bodyPr/>
          <a:lstStyle/>
          <a:p>
            <a:r>
              <a:rPr lang="en-GB" dirty="0"/>
              <a:t>Where have you seen chatbots or virtual assistants being used?</a:t>
            </a:r>
          </a:p>
          <a:p>
            <a:pPr lvl="1"/>
            <a:r>
              <a:rPr lang="en-GB" dirty="0">
                <a:solidFill>
                  <a:srgbClr val="FF0000"/>
                </a:solidFill>
              </a:rPr>
              <a:t>They are often used on websites to help customers</a:t>
            </a:r>
          </a:p>
          <a:p>
            <a:pPr lvl="1"/>
            <a:r>
              <a:rPr lang="en-GB" dirty="0">
                <a:solidFill>
                  <a:srgbClr val="FF0000"/>
                </a:solidFill>
              </a:rPr>
              <a:t>More sophisticated virtual assistants </a:t>
            </a:r>
            <a:br>
              <a:rPr lang="en-GB" dirty="0">
                <a:solidFill>
                  <a:srgbClr val="FF0000"/>
                </a:solidFill>
              </a:rPr>
            </a:br>
            <a:r>
              <a:rPr lang="en-GB" dirty="0">
                <a:solidFill>
                  <a:srgbClr val="FF0000"/>
                </a:solidFill>
              </a:rPr>
              <a:t>will use AI and machine learning </a:t>
            </a:r>
            <a:br>
              <a:rPr lang="en-GB" dirty="0">
                <a:solidFill>
                  <a:srgbClr val="FF0000"/>
                </a:solidFill>
              </a:rPr>
            </a:br>
            <a:r>
              <a:rPr lang="en-GB" dirty="0">
                <a:solidFill>
                  <a:srgbClr val="FF0000"/>
                </a:solidFill>
              </a:rPr>
              <a:t>to answer voice queries</a:t>
            </a:r>
          </a:p>
          <a:p>
            <a:pPr lvl="1"/>
            <a:r>
              <a:rPr lang="en-GB" dirty="0">
                <a:solidFill>
                  <a:srgbClr val="FF0000"/>
                </a:solidFill>
              </a:rPr>
              <a:t>Examples include Amazon’s Alexa, </a:t>
            </a:r>
            <a:br>
              <a:rPr lang="en-GB" dirty="0">
                <a:solidFill>
                  <a:srgbClr val="FF0000"/>
                </a:solidFill>
              </a:rPr>
            </a:br>
            <a:r>
              <a:rPr lang="en-GB" dirty="0">
                <a:solidFill>
                  <a:srgbClr val="FF0000"/>
                </a:solidFill>
              </a:rPr>
              <a:t>Apple’s Siri and Google Assistant</a:t>
            </a:r>
          </a:p>
          <a:p>
            <a:endParaRPr lang="en-GB" dirty="0"/>
          </a:p>
        </p:txBody>
      </p:sp>
    </p:spTree>
    <p:extLst>
      <p:ext uri="{BB962C8B-B14F-4D97-AF65-F5344CB8AC3E}">
        <p14:creationId xmlns:p14="http://schemas.microsoft.com/office/powerpoint/2010/main" val="811539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5</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dirty="0"/>
              <a:t>Complete </a:t>
            </a:r>
            <a:r>
              <a:rPr lang="en-GB" b="1" dirty="0"/>
              <a:t>Task 3</a:t>
            </a:r>
            <a:r>
              <a:rPr lang="en-GB" dirty="0"/>
              <a:t> on </a:t>
            </a:r>
            <a:r>
              <a:rPr lang="en-GB" b="1" dirty="0"/>
              <a:t>Worksheet 5</a:t>
            </a:r>
          </a:p>
        </p:txBody>
      </p:sp>
    </p:spTree>
    <p:extLst>
      <p:ext uri="{BB962C8B-B14F-4D97-AF65-F5344CB8AC3E}">
        <p14:creationId xmlns:p14="http://schemas.microsoft.com/office/powerpoint/2010/main" val="3056732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8B71A4-867E-4AB5-B301-E34A73BBA2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09999" y="3882347"/>
            <a:ext cx="5334001" cy="2564720"/>
          </a:xfrm>
          <a:prstGeom prst="rect">
            <a:avLst/>
          </a:prstGeom>
        </p:spPr>
      </p:pic>
      <p:sp>
        <p:nvSpPr>
          <p:cNvPr id="2" name="Text Placeholder 1">
            <a:extLst>
              <a:ext uri="{FF2B5EF4-FFF2-40B4-BE49-F238E27FC236}">
                <a16:creationId xmlns:a16="http://schemas.microsoft.com/office/drawing/2014/main" id="{FB1B1475-6A7A-43AA-A878-A2E69336C8D1}"/>
              </a:ext>
            </a:extLst>
          </p:cNvPr>
          <p:cNvSpPr>
            <a:spLocks noGrp="1"/>
          </p:cNvSpPr>
          <p:nvPr>
            <p:ph type="body" sz="quarter" idx="13"/>
          </p:nvPr>
        </p:nvSpPr>
        <p:spPr/>
        <p:txBody>
          <a:bodyPr/>
          <a:lstStyle/>
          <a:p>
            <a:r>
              <a:rPr lang="en-GB"/>
              <a:t>Plenary</a:t>
            </a:r>
          </a:p>
        </p:txBody>
      </p:sp>
      <p:sp>
        <p:nvSpPr>
          <p:cNvPr id="3" name="Text Placeholder 2">
            <a:extLst>
              <a:ext uri="{FF2B5EF4-FFF2-40B4-BE49-F238E27FC236}">
                <a16:creationId xmlns:a16="http://schemas.microsoft.com/office/drawing/2014/main" id="{8FE7E0B0-7B1D-41D3-B25C-1811F92879A4}"/>
              </a:ext>
            </a:extLst>
          </p:cNvPr>
          <p:cNvSpPr>
            <a:spLocks noGrp="1"/>
          </p:cNvSpPr>
          <p:nvPr>
            <p:ph type="body" sz="quarter" idx="14"/>
          </p:nvPr>
        </p:nvSpPr>
        <p:spPr/>
        <p:txBody>
          <a:bodyPr/>
          <a:lstStyle/>
          <a:p>
            <a:r>
              <a:rPr lang="en-GB" dirty="0"/>
              <a:t>Chatbots and virtual assistants try to act like a human in providing help to users</a:t>
            </a:r>
          </a:p>
          <a:p>
            <a:r>
              <a:rPr lang="en-GB" dirty="0"/>
              <a:t>Discuss the following with a partner</a:t>
            </a:r>
          </a:p>
          <a:p>
            <a:pPr lvl="1"/>
            <a:r>
              <a:rPr lang="en-GB" dirty="0"/>
              <a:t>How hard is it to make a simple virtual assistant?</a:t>
            </a:r>
          </a:p>
          <a:p>
            <a:pPr lvl="1"/>
            <a:r>
              <a:rPr lang="en-GB" dirty="0"/>
              <a:t>How hard is it to make a virtual assistant that people will think is an actual human?</a:t>
            </a:r>
          </a:p>
          <a:p>
            <a:r>
              <a:rPr lang="en-GB" dirty="0"/>
              <a:t>What is the name </a:t>
            </a:r>
            <a:br>
              <a:rPr lang="en-GB" dirty="0"/>
            </a:br>
            <a:r>
              <a:rPr lang="en-GB" dirty="0"/>
              <a:t>of the test that </a:t>
            </a:r>
            <a:br>
              <a:rPr lang="en-GB" dirty="0"/>
            </a:br>
            <a:r>
              <a:rPr lang="en-GB" dirty="0"/>
              <a:t>determines if a </a:t>
            </a:r>
            <a:br>
              <a:rPr lang="en-GB" dirty="0"/>
            </a:br>
            <a:r>
              <a:rPr lang="en-GB" dirty="0"/>
              <a:t>chatbot or virtual </a:t>
            </a:r>
            <a:br>
              <a:rPr lang="en-GB" dirty="0"/>
            </a:br>
            <a:r>
              <a:rPr lang="en-GB" dirty="0"/>
              <a:t>assistant is as good as a human?</a:t>
            </a:r>
          </a:p>
        </p:txBody>
      </p:sp>
    </p:spTree>
    <p:extLst>
      <p:ext uri="{BB962C8B-B14F-4D97-AF65-F5344CB8AC3E}">
        <p14:creationId xmlns:p14="http://schemas.microsoft.com/office/powerpoint/2010/main" val="3349172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1B1475-6A7A-43AA-A878-A2E69336C8D1}"/>
              </a:ext>
            </a:extLst>
          </p:cNvPr>
          <p:cNvSpPr>
            <a:spLocks noGrp="1"/>
          </p:cNvSpPr>
          <p:nvPr>
            <p:ph type="body" sz="quarter" idx="13"/>
          </p:nvPr>
        </p:nvSpPr>
        <p:spPr/>
        <p:txBody>
          <a:bodyPr/>
          <a:lstStyle/>
          <a:p>
            <a:r>
              <a:rPr lang="en-GB"/>
              <a:t>Plenary</a:t>
            </a:r>
          </a:p>
        </p:txBody>
      </p:sp>
      <p:sp>
        <p:nvSpPr>
          <p:cNvPr id="3" name="Text Placeholder 2">
            <a:extLst>
              <a:ext uri="{FF2B5EF4-FFF2-40B4-BE49-F238E27FC236}">
                <a16:creationId xmlns:a16="http://schemas.microsoft.com/office/drawing/2014/main" id="{8FE7E0B0-7B1D-41D3-B25C-1811F92879A4}"/>
              </a:ext>
            </a:extLst>
          </p:cNvPr>
          <p:cNvSpPr>
            <a:spLocks noGrp="1"/>
          </p:cNvSpPr>
          <p:nvPr>
            <p:ph type="body" sz="quarter" idx="14"/>
          </p:nvPr>
        </p:nvSpPr>
        <p:spPr/>
        <p:txBody>
          <a:bodyPr/>
          <a:lstStyle/>
          <a:p>
            <a:r>
              <a:rPr lang="en-GB" dirty="0"/>
              <a:t>How hard is it to make a simple virtual assistant?</a:t>
            </a:r>
          </a:p>
          <a:p>
            <a:pPr lvl="1"/>
            <a:r>
              <a:rPr lang="en-GB" dirty="0">
                <a:solidFill>
                  <a:srgbClr val="FF0000"/>
                </a:solidFill>
              </a:rPr>
              <a:t>A simple virtual assistant is very easy. But it quickly becomes hard when the complexity of questions and answers increase</a:t>
            </a:r>
          </a:p>
          <a:p>
            <a:r>
              <a:rPr lang="en-GB" dirty="0"/>
              <a:t>How hard is it to make a virtual assistant that people will think is an actual human?</a:t>
            </a:r>
          </a:p>
          <a:p>
            <a:pPr lvl="1"/>
            <a:r>
              <a:rPr lang="en-GB" dirty="0">
                <a:solidFill>
                  <a:srgbClr val="FF0000"/>
                </a:solidFill>
              </a:rPr>
              <a:t>This is very hard. Top computer scientists have still not achieved it, but virtual assistants are increasingly getting more sophisticated. Machine learning has helped to improve </a:t>
            </a:r>
            <a:br>
              <a:rPr lang="en-GB" dirty="0">
                <a:solidFill>
                  <a:srgbClr val="FF0000"/>
                </a:solidFill>
              </a:rPr>
            </a:br>
            <a:r>
              <a:rPr lang="en-GB" dirty="0">
                <a:solidFill>
                  <a:srgbClr val="FF0000"/>
                </a:solidFill>
              </a:rPr>
              <a:t>the results</a:t>
            </a:r>
          </a:p>
          <a:p>
            <a:r>
              <a:rPr lang="en-GB" dirty="0"/>
              <a:t>What is the name of the test that determines if a chatbot or virtual assistant is as good as a human?</a:t>
            </a:r>
          </a:p>
          <a:p>
            <a:pPr lvl="1"/>
            <a:r>
              <a:rPr lang="en-GB" dirty="0">
                <a:solidFill>
                  <a:srgbClr val="FF0000"/>
                </a:solidFill>
              </a:rPr>
              <a:t>The Turing test</a:t>
            </a:r>
          </a:p>
        </p:txBody>
      </p:sp>
    </p:spTree>
    <p:extLst>
      <p:ext uri="{BB962C8B-B14F-4D97-AF65-F5344CB8AC3E}">
        <p14:creationId xmlns:p14="http://schemas.microsoft.com/office/powerpoint/2010/main" val="3287169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p:txBody>
          <a:bodyPr/>
          <a:lstStyle/>
          <a:p>
            <a:r>
              <a:rPr lang="en-GB"/>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5"/>
          </p:nvPr>
        </p:nvSpPr>
        <p:spPr>
          <a:xfrm>
            <a:off x="723900" y="1703388"/>
            <a:ext cx="7797800" cy="3454400"/>
          </a:xfrm>
        </p:spPr>
        <p:txBody>
          <a:bodyPr/>
          <a:lstStyle/>
          <a:p>
            <a:r>
              <a:rPr lang="en-GB" dirty="0"/>
              <a:t>Understand how intelligence can be measured in humans and computers</a:t>
            </a:r>
          </a:p>
          <a:p>
            <a:r>
              <a:rPr lang="en-GB" dirty="0"/>
              <a:t>Know what the Turing test is and how it works</a:t>
            </a:r>
          </a:p>
          <a:p>
            <a:r>
              <a:rPr lang="en-GB" dirty="0"/>
              <a:t>Understand why interpreting patterns is not as useful a skill as ‘thinking’</a:t>
            </a:r>
          </a:p>
          <a:p>
            <a:r>
              <a:rPr lang="en-GB" dirty="0"/>
              <a:t>Program a chatbot</a:t>
            </a:r>
          </a:p>
        </p:txBody>
      </p:sp>
    </p:spTree>
    <p:extLst>
      <p:ext uri="{BB962C8B-B14F-4D97-AF65-F5344CB8AC3E}">
        <p14:creationId xmlns:p14="http://schemas.microsoft.com/office/powerpoint/2010/main" val="178399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20A890-EB6B-4759-AD3E-2A167797FDC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965698" y="672831"/>
            <a:ext cx="4178301" cy="6096000"/>
          </a:xfrm>
          <a:prstGeom prst="rect">
            <a:avLst/>
          </a:prstGeom>
        </p:spPr>
      </p:pic>
      <p:sp>
        <p:nvSpPr>
          <p:cNvPr id="2" name="Text Placeholder 1">
            <a:extLst>
              <a:ext uri="{FF2B5EF4-FFF2-40B4-BE49-F238E27FC236}">
                <a16:creationId xmlns:a16="http://schemas.microsoft.com/office/drawing/2014/main" id="{4405C76D-BDB0-4A64-928B-FB1E001E6E29}"/>
              </a:ext>
            </a:extLst>
          </p:cNvPr>
          <p:cNvSpPr>
            <a:spLocks noGrp="1"/>
          </p:cNvSpPr>
          <p:nvPr>
            <p:ph type="body" sz="quarter" idx="13"/>
          </p:nvPr>
        </p:nvSpPr>
        <p:spPr/>
        <p:txBody>
          <a:bodyPr/>
          <a:lstStyle/>
          <a:p>
            <a:r>
              <a:rPr lang="en-GB" dirty="0"/>
              <a:t>Measuring intelligence</a:t>
            </a:r>
          </a:p>
        </p:txBody>
      </p:sp>
      <p:sp>
        <p:nvSpPr>
          <p:cNvPr id="3" name="Text Placeholder 2">
            <a:extLst>
              <a:ext uri="{FF2B5EF4-FFF2-40B4-BE49-F238E27FC236}">
                <a16:creationId xmlns:a16="http://schemas.microsoft.com/office/drawing/2014/main" id="{069CA684-A7D2-4DA5-83EB-8696AA372105}"/>
              </a:ext>
            </a:extLst>
          </p:cNvPr>
          <p:cNvSpPr>
            <a:spLocks noGrp="1"/>
          </p:cNvSpPr>
          <p:nvPr>
            <p:ph type="body" sz="quarter" idx="14"/>
          </p:nvPr>
        </p:nvSpPr>
        <p:spPr/>
        <p:txBody>
          <a:bodyPr/>
          <a:lstStyle/>
          <a:p>
            <a:r>
              <a:rPr lang="en-GB" dirty="0"/>
              <a:t>IQ tests are used to test the intelligence </a:t>
            </a:r>
            <a:br>
              <a:rPr lang="en-GB" dirty="0"/>
            </a:br>
            <a:r>
              <a:rPr lang="en-GB" dirty="0"/>
              <a:t>of humans</a:t>
            </a:r>
          </a:p>
          <a:p>
            <a:r>
              <a:rPr lang="en-GB" dirty="0"/>
              <a:t>AI can perform very well on these tests</a:t>
            </a:r>
          </a:p>
          <a:p>
            <a:pPr lvl="1"/>
            <a:r>
              <a:rPr lang="en-GB" dirty="0"/>
              <a:t>Do IQ tests measure intelligence of </a:t>
            </a:r>
            <a:br>
              <a:rPr lang="en-GB" dirty="0"/>
            </a:br>
            <a:r>
              <a:rPr lang="en-GB" dirty="0"/>
              <a:t>people or how good they are at </a:t>
            </a:r>
            <a:br>
              <a:rPr lang="en-GB" dirty="0"/>
            </a:br>
            <a:r>
              <a:rPr lang="en-GB" dirty="0"/>
              <a:t>solving IQ tests?</a:t>
            </a:r>
          </a:p>
          <a:p>
            <a:pPr lvl="1"/>
            <a:r>
              <a:rPr lang="en-GB" dirty="0"/>
              <a:t>How else could you measure </a:t>
            </a:r>
            <a:br>
              <a:rPr lang="en-GB" dirty="0"/>
            </a:br>
            <a:r>
              <a:rPr lang="en-GB" dirty="0"/>
              <a:t>the intelligence of a robot </a:t>
            </a:r>
            <a:br>
              <a:rPr lang="en-GB" dirty="0"/>
            </a:br>
            <a:r>
              <a:rPr lang="en-GB" dirty="0"/>
              <a:t>or machine?</a:t>
            </a:r>
          </a:p>
        </p:txBody>
      </p:sp>
      <p:pic>
        <p:nvPicPr>
          <p:cNvPr id="7" name="Graphic 6">
            <a:extLst>
              <a:ext uri="{FF2B5EF4-FFF2-40B4-BE49-F238E27FC236}">
                <a16:creationId xmlns:a16="http://schemas.microsoft.com/office/drawing/2014/main" id="{F0878479-E258-4850-8889-5CC9E8C2F8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876720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0F88581-BF8C-499F-A0E7-F8DF25C048B4}"/>
              </a:ext>
            </a:extLst>
          </p:cNvPr>
          <p:cNvSpPr>
            <a:spLocks noGrp="1"/>
          </p:cNvSpPr>
          <p:nvPr>
            <p:ph type="body" sz="quarter" idx="13"/>
          </p:nvPr>
        </p:nvSpPr>
        <p:spPr/>
        <p:txBody>
          <a:bodyPr/>
          <a:lstStyle/>
          <a:p>
            <a:r>
              <a:rPr lang="en-GB" dirty="0"/>
              <a:t>Measuring intelligence</a:t>
            </a:r>
          </a:p>
        </p:txBody>
      </p:sp>
      <p:sp>
        <p:nvSpPr>
          <p:cNvPr id="9" name="Text Placeholder 8">
            <a:extLst>
              <a:ext uri="{FF2B5EF4-FFF2-40B4-BE49-F238E27FC236}">
                <a16:creationId xmlns:a16="http://schemas.microsoft.com/office/drawing/2014/main" id="{CFACF713-4CFA-493A-BD65-8E536DC098CA}"/>
              </a:ext>
            </a:extLst>
          </p:cNvPr>
          <p:cNvSpPr>
            <a:spLocks noGrp="1"/>
          </p:cNvSpPr>
          <p:nvPr>
            <p:ph type="body" sz="quarter" idx="14"/>
          </p:nvPr>
        </p:nvSpPr>
        <p:spPr>
          <a:xfrm>
            <a:off x="724280" y="1704179"/>
            <a:ext cx="7797230" cy="4677960"/>
          </a:xfrm>
        </p:spPr>
        <p:txBody>
          <a:bodyPr/>
          <a:lstStyle/>
          <a:p>
            <a:r>
              <a:rPr lang="en-GB" dirty="0">
                <a:solidFill>
                  <a:srgbClr val="FF0000"/>
                </a:solidFill>
              </a:rPr>
              <a:t>We can compare hardware: processor speeds, size of memory or storage</a:t>
            </a:r>
          </a:p>
          <a:p>
            <a:r>
              <a:rPr lang="en-GB" dirty="0">
                <a:solidFill>
                  <a:srgbClr val="FF0000"/>
                </a:solidFill>
              </a:rPr>
              <a:t>We can measure ability to perform tasks, e.g. playing chess, recognising faces, predicting weather</a:t>
            </a:r>
          </a:p>
          <a:p>
            <a:r>
              <a:rPr lang="en-GB" dirty="0">
                <a:solidFill>
                  <a:srgbClr val="FF0000"/>
                </a:solidFill>
              </a:rPr>
              <a:t>BUT what about general behaviour such as:</a:t>
            </a:r>
          </a:p>
          <a:p>
            <a:pPr lvl="1"/>
            <a:r>
              <a:rPr lang="en-GB" dirty="0">
                <a:solidFill>
                  <a:srgbClr val="FF0000"/>
                </a:solidFill>
              </a:rPr>
              <a:t>Learning to peel an orange</a:t>
            </a:r>
          </a:p>
          <a:p>
            <a:pPr lvl="1"/>
            <a:r>
              <a:rPr lang="en-GB" dirty="0">
                <a:solidFill>
                  <a:srgbClr val="FF0000"/>
                </a:solidFill>
              </a:rPr>
              <a:t>Comforting an unhappy friend</a:t>
            </a:r>
          </a:p>
          <a:p>
            <a:pPr lvl="1"/>
            <a:r>
              <a:rPr lang="en-GB" dirty="0">
                <a:solidFill>
                  <a:srgbClr val="FF0000"/>
                </a:solidFill>
              </a:rPr>
              <a:t>Reviewing a film?</a:t>
            </a:r>
          </a:p>
          <a:p>
            <a:r>
              <a:rPr lang="en-GB" dirty="0">
                <a:solidFill>
                  <a:srgbClr val="FF0000"/>
                </a:solidFill>
              </a:rPr>
              <a:t>Humans are often very good at this whilst machines find these problems very hard to solve</a:t>
            </a:r>
          </a:p>
        </p:txBody>
      </p:sp>
    </p:spTree>
    <p:extLst>
      <p:ext uri="{BB962C8B-B14F-4D97-AF65-F5344CB8AC3E}">
        <p14:creationId xmlns:p14="http://schemas.microsoft.com/office/powerpoint/2010/main" val="370622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B07F59-8F68-4E5E-A0B3-0A5835BB98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24550" y="690885"/>
            <a:ext cx="3219450" cy="6167115"/>
          </a:xfrm>
          <a:prstGeom prst="rect">
            <a:avLst/>
          </a:prstGeom>
        </p:spPr>
      </p:pic>
      <p:sp>
        <p:nvSpPr>
          <p:cNvPr id="2" name="Text Placeholder 1">
            <a:extLst>
              <a:ext uri="{FF2B5EF4-FFF2-40B4-BE49-F238E27FC236}">
                <a16:creationId xmlns:a16="http://schemas.microsoft.com/office/drawing/2014/main" id="{D201B1D2-3902-45F5-95E8-F789D1DEE21B}"/>
              </a:ext>
            </a:extLst>
          </p:cNvPr>
          <p:cNvSpPr>
            <a:spLocks noGrp="1"/>
          </p:cNvSpPr>
          <p:nvPr>
            <p:ph type="body" sz="quarter" idx="13"/>
          </p:nvPr>
        </p:nvSpPr>
        <p:spPr/>
        <p:txBody>
          <a:bodyPr/>
          <a:lstStyle/>
          <a:p>
            <a:r>
              <a:rPr lang="en-GB" dirty="0"/>
              <a:t>Human or computer?</a:t>
            </a:r>
          </a:p>
        </p:txBody>
      </p:sp>
      <p:sp>
        <p:nvSpPr>
          <p:cNvPr id="4" name="Text Placeholder 3">
            <a:extLst>
              <a:ext uri="{FF2B5EF4-FFF2-40B4-BE49-F238E27FC236}">
                <a16:creationId xmlns:a16="http://schemas.microsoft.com/office/drawing/2014/main" id="{B27CCB4F-30F6-4687-BB22-A8AA23FD01F7}"/>
              </a:ext>
            </a:extLst>
          </p:cNvPr>
          <p:cNvSpPr>
            <a:spLocks noGrp="1"/>
          </p:cNvSpPr>
          <p:nvPr>
            <p:ph type="body" sz="quarter" idx="14"/>
          </p:nvPr>
        </p:nvSpPr>
        <p:spPr>
          <a:xfrm>
            <a:off x="724280" y="1704179"/>
            <a:ext cx="3954252" cy="3872532"/>
          </a:xfrm>
        </p:spPr>
        <p:txBody>
          <a:bodyPr/>
          <a:lstStyle/>
          <a:p>
            <a:r>
              <a:rPr lang="en-GB" dirty="0"/>
              <a:t>Humans are intelligent</a:t>
            </a:r>
          </a:p>
          <a:p>
            <a:r>
              <a:rPr lang="en-GB" dirty="0"/>
              <a:t>So one measure of artificial intelligence might be:</a:t>
            </a:r>
          </a:p>
          <a:p>
            <a:pPr lvl="1"/>
            <a:r>
              <a:rPr lang="en-GB" dirty="0"/>
              <a:t>Can we tell the difference between a human, and a computer? </a:t>
            </a:r>
          </a:p>
        </p:txBody>
      </p:sp>
      <p:pic>
        <p:nvPicPr>
          <p:cNvPr id="9" name="Graphic 8">
            <a:extLst>
              <a:ext uri="{FF2B5EF4-FFF2-40B4-BE49-F238E27FC236}">
                <a16:creationId xmlns:a16="http://schemas.microsoft.com/office/drawing/2014/main" id="{9B8DA84E-A7FC-459B-97BD-43E350D695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051052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5CE32A6-3568-4A8D-B92A-1E79A7145E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628"/>
            <a:ext cx="9144000" cy="6210372"/>
          </a:xfrm>
          <a:prstGeom prst="rect">
            <a:avLst/>
          </a:prstGeom>
        </p:spPr>
      </p:pic>
      <p:sp>
        <p:nvSpPr>
          <p:cNvPr id="2" name="Text Placeholder 1">
            <a:extLst>
              <a:ext uri="{FF2B5EF4-FFF2-40B4-BE49-F238E27FC236}">
                <a16:creationId xmlns:a16="http://schemas.microsoft.com/office/drawing/2014/main" id="{5B074D46-BF4B-4DEC-8C96-FAAF7C1D5AF8}"/>
              </a:ext>
            </a:extLst>
          </p:cNvPr>
          <p:cNvSpPr>
            <a:spLocks noGrp="1"/>
          </p:cNvSpPr>
          <p:nvPr>
            <p:ph type="body" sz="quarter" idx="13"/>
          </p:nvPr>
        </p:nvSpPr>
        <p:spPr/>
        <p:txBody>
          <a:bodyPr/>
          <a:lstStyle/>
          <a:p>
            <a:r>
              <a:rPr lang="en-GB" dirty="0"/>
              <a:t>The Turing Test</a:t>
            </a:r>
          </a:p>
        </p:txBody>
      </p:sp>
      <p:sp>
        <p:nvSpPr>
          <p:cNvPr id="3" name="Text Placeholder 2">
            <a:extLst>
              <a:ext uri="{FF2B5EF4-FFF2-40B4-BE49-F238E27FC236}">
                <a16:creationId xmlns:a16="http://schemas.microsoft.com/office/drawing/2014/main" id="{7190AA8F-8D5A-458D-AD00-8B1CB1668173}"/>
              </a:ext>
            </a:extLst>
          </p:cNvPr>
          <p:cNvSpPr>
            <a:spLocks noGrp="1"/>
          </p:cNvSpPr>
          <p:nvPr>
            <p:ph type="body" sz="quarter" idx="14"/>
          </p:nvPr>
        </p:nvSpPr>
        <p:spPr/>
        <p:txBody>
          <a:bodyPr/>
          <a:lstStyle/>
          <a:p>
            <a:r>
              <a:rPr lang="en-GB" dirty="0"/>
              <a:t>This test was created by </a:t>
            </a:r>
            <a:br>
              <a:rPr lang="en-GB" dirty="0"/>
            </a:br>
            <a:r>
              <a:rPr lang="en-GB" dirty="0"/>
              <a:t>Alan Turing in 1950</a:t>
            </a:r>
          </a:p>
          <a:p>
            <a:r>
              <a:rPr lang="en-GB" dirty="0"/>
              <a:t>A human sits in one room </a:t>
            </a:r>
            <a:br>
              <a:rPr lang="en-GB" dirty="0"/>
            </a:br>
            <a:r>
              <a:rPr lang="en-GB" dirty="0"/>
              <a:t>and asks questions through </a:t>
            </a:r>
            <a:br>
              <a:rPr lang="en-GB" dirty="0"/>
            </a:br>
            <a:r>
              <a:rPr lang="en-GB" dirty="0"/>
              <a:t>a computer</a:t>
            </a:r>
          </a:p>
          <a:p>
            <a:pPr lvl="1"/>
            <a:r>
              <a:rPr lang="en-GB" dirty="0"/>
              <a:t>The questions go to a </a:t>
            </a:r>
            <a:br>
              <a:rPr lang="en-GB" dirty="0"/>
            </a:br>
            <a:r>
              <a:rPr lang="en-GB" dirty="0"/>
              <a:t>computer and a human</a:t>
            </a:r>
          </a:p>
          <a:p>
            <a:pPr lvl="1"/>
            <a:r>
              <a:rPr lang="en-GB" dirty="0"/>
              <a:t>If the human cannot tell the </a:t>
            </a:r>
            <a:br>
              <a:rPr lang="en-GB" dirty="0"/>
            </a:br>
            <a:r>
              <a:rPr lang="en-GB" dirty="0"/>
              <a:t>difference between talking to </a:t>
            </a:r>
            <a:br>
              <a:rPr lang="en-GB" dirty="0"/>
            </a:br>
            <a:r>
              <a:rPr lang="en-GB" dirty="0"/>
              <a:t>a computer and a human, the </a:t>
            </a:r>
            <a:br>
              <a:rPr lang="en-GB" dirty="0"/>
            </a:br>
            <a:r>
              <a:rPr lang="en-GB" dirty="0"/>
              <a:t>computer passed the test</a:t>
            </a:r>
          </a:p>
        </p:txBody>
      </p:sp>
      <p:sp>
        <p:nvSpPr>
          <p:cNvPr id="6" name="TextBox 5">
            <a:extLst>
              <a:ext uri="{FF2B5EF4-FFF2-40B4-BE49-F238E27FC236}">
                <a16:creationId xmlns:a16="http://schemas.microsoft.com/office/drawing/2014/main" id="{688DD028-2606-4AAF-853E-665331D91416}"/>
              </a:ext>
            </a:extLst>
          </p:cNvPr>
          <p:cNvSpPr txBox="1"/>
          <p:nvPr/>
        </p:nvSpPr>
        <p:spPr>
          <a:xfrm>
            <a:off x="6009380" y="1835610"/>
            <a:ext cx="2823099" cy="1754326"/>
          </a:xfrm>
          <a:prstGeom prst="rect">
            <a:avLst/>
          </a:prstGeom>
          <a:noFill/>
        </p:spPr>
        <p:txBody>
          <a:bodyPr wrap="square" rtlCol="0">
            <a:spAutoFit/>
          </a:bodyPr>
          <a:lstStyle/>
          <a:p>
            <a:r>
              <a:rPr lang="en-GB" dirty="0">
                <a:solidFill>
                  <a:srgbClr val="00B050"/>
                </a:solidFill>
                <a:latin typeface="Consolas" panose="020B0609020204030204" pitchFamily="49" charset="0"/>
              </a:rPr>
              <a:t>Human: What is your favourite sport?</a:t>
            </a:r>
          </a:p>
          <a:p>
            <a:endParaRPr lang="en-GB" dirty="0">
              <a:latin typeface="Consolas" panose="020B0609020204030204" pitchFamily="49" charset="0"/>
            </a:endParaRPr>
          </a:p>
          <a:p>
            <a:r>
              <a:rPr lang="en-GB" dirty="0">
                <a:solidFill>
                  <a:srgbClr val="00B0F0"/>
                </a:solidFill>
                <a:latin typeface="Consolas" panose="020B0609020204030204" pitchFamily="49" charset="0"/>
              </a:rPr>
              <a:t>Person A: I like football.</a:t>
            </a:r>
            <a:br>
              <a:rPr lang="en-GB" dirty="0">
                <a:solidFill>
                  <a:srgbClr val="00B0F0"/>
                </a:solidFill>
                <a:latin typeface="Consolas" panose="020B0609020204030204" pitchFamily="49" charset="0"/>
              </a:rPr>
            </a:br>
            <a:r>
              <a:rPr lang="en-GB" dirty="0">
                <a:solidFill>
                  <a:srgbClr val="7030A0"/>
                </a:solidFill>
                <a:latin typeface="Consolas" panose="020B0609020204030204" pitchFamily="49" charset="0"/>
              </a:rPr>
              <a:t>Person B: I like lots</a:t>
            </a:r>
          </a:p>
        </p:txBody>
      </p:sp>
      <p:pic>
        <p:nvPicPr>
          <p:cNvPr id="13" name="Graphic 12">
            <a:extLst>
              <a:ext uri="{FF2B5EF4-FFF2-40B4-BE49-F238E27FC236}">
                <a16:creationId xmlns:a16="http://schemas.microsoft.com/office/drawing/2014/main" id="{FC962757-1A42-4927-B3C5-1A31A0EB41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18545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DFD11-1B8D-4DAE-8B8A-FED4A491AB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02001" y="1598650"/>
            <a:ext cx="5841999" cy="5259350"/>
          </a:xfrm>
          <a:prstGeom prst="rect">
            <a:avLst/>
          </a:prstGeom>
        </p:spPr>
      </p:pic>
      <p:sp>
        <p:nvSpPr>
          <p:cNvPr id="2" name="Text Placeholder 1">
            <a:extLst>
              <a:ext uri="{FF2B5EF4-FFF2-40B4-BE49-F238E27FC236}">
                <a16:creationId xmlns:a16="http://schemas.microsoft.com/office/drawing/2014/main" id="{7C230BA7-8FF8-457C-B2F7-E2226D5C5EAB}"/>
              </a:ext>
            </a:extLst>
          </p:cNvPr>
          <p:cNvSpPr>
            <a:spLocks noGrp="1"/>
          </p:cNvSpPr>
          <p:nvPr>
            <p:ph type="body" sz="quarter" idx="13"/>
          </p:nvPr>
        </p:nvSpPr>
        <p:spPr/>
        <p:txBody>
          <a:bodyPr/>
          <a:lstStyle/>
          <a:p>
            <a:r>
              <a:rPr lang="en-GB" dirty="0"/>
              <a:t>Computer or human?</a:t>
            </a:r>
          </a:p>
        </p:txBody>
      </p:sp>
      <p:sp>
        <p:nvSpPr>
          <p:cNvPr id="3" name="Text Placeholder 2">
            <a:extLst>
              <a:ext uri="{FF2B5EF4-FFF2-40B4-BE49-F238E27FC236}">
                <a16:creationId xmlns:a16="http://schemas.microsoft.com/office/drawing/2014/main" id="{A5B3A05D-57F3-4DF0-8BBC-1A42E27E0843}"/>
              </a:ext>
            </a:extLst>
          </p:cNvPr>
          <p:cNvSpPr>
            <a:spLocks noGrp="1"/>
          </p:cNvSpPr>
          <p:nvPr>
            <p:ph type="body" sz="quarter" idx="14"/>
          </p:nvPr>
        </p:nvSpPr>
        <p:spPr/>
        <p:txBody>
          <a:bodyPr/>
          <a:lstStyle/>
          <a:p>
            <a:r>
              <a:rPr lang="en-GB" dirty="0"/>
              <a:t>Look at the following conversation in a Turing Test</a:t>
            </a:r>
          </a:p>
          <a:p>
            <a:pPr lvl="1"/>
            <a:r>
              <a:rPr lang="en-GB" dirty="0"/>
              <a:t>Which person is the </a:t>
            </a:r>
            <a:br>
              <a:rPr lang="en-GB" dirty="0"/>
            </a:br>
            <a:r>
              <a:rPr lang="en-GB" dirty="0"/>
              <a:t>human and which is </a:t>
            </a:r>
            <a:br>
              <a:rPr lang="en-GB" dirty="0"/>
            </a:br>
            <a:r>
              <a:rPr lang="en-GB" dirty="0"/>
              <a:t>the computer?</a:t>
            </a:r>
          </a:p>
          <a:p>
            <a:pPr lvl="1"/>
            <a:r>
              <a:rPr lang="en-GB" dirty="0"/>
              <a:t>Why do you think this?</a:t>
            </a:r>
          </a:p>
        </p:txBody>
      </p:sp>
      <p:sp>
        <p:nvSpPr>
          <p:cNvPr id="6" name="TextBox 5">
            <a:extLst>
              <a:ext uri="{FF2B5EF4-FFF2-40B4-BE49-F238E27FC236}">
                <a16:creationId xmlns:a16="http://schemas.microsoft.com/office/drawing/2014/main" id="{C05D3DAA-FFF6-4488-8C37-F439CA4516B8}"/>
              </a:ext>
            </a:extLst>
          </p:cNvPr>
          <p:cNvSpPr txBox="1"/>
          <p:nvPr/>
        </p:nvSpPr>
        <p:spPr>
          <a:xfrm>
            <a:off x="4470291" y="2551837"/>
            <a:ext cx="4505033" cy="2031325"/>
          </a:xfrm>
          <a:prstGeom prst="rect">
            <a:avLst/>
          </a:prstGeom>
          <a:noFill/>
        </p:spPr>
        <p:txBody>
          <a:bodyPr wrap="square" rtlCol="0">
            <a:spAutoFit/>
          </a:bodyPr>
          <a:lstStyle/>
          <a:p>
            <a:r>
              <a:rPr lang="en-GB" dirty="0">
                <a:solidFill>
                  <a:srgbClr val="00B050"/>
                </a:solidFill>
                <a:latin typeface="Consolas" panose="020B0609020204030204" pitchFamily="49" charset="0"/>
              </a:rPr>
              <a:t>Human: What was your primary goal in life?</a:t>
            </a:r>
          </a:p>
          <a:p>
            <a:endParaRPr lang="en-GB" dirty="0">
              <a:latin typeface="Consolas" panose="020B0609020204030204" pitchFamily="49" charset="0"/>
            </a:endParaRPr>
          </a:p>
          <a:p>
            <a:r>
              <a:rPr lang="en-GB" dirty="0">
                <a:solidFill>
                  <a:srgbClr val="00B0F0"/>
                </a:solidFill>
                <a:latin typeface="Consolas" panose="020B0609020204030204" pitchFamily="49" charset="0"/>
              </a:rPr>
              <a:t>Person A: I wanted to be a doctor</a:t>
            </a:r>
          </a:p>
          <a:p>
            <a:r>
              <a:rPr lang="en-GB" dirty="0">
                <a:solidFill>
                  <a:schemeClr val="accent5">
                    <a:lumMod val="60000"/>
                    <a:lumOff val="40000"/>
                  </a:schemeClr>
                </a:solidFill>
                <a:latin typeface="Consolas" panose="020B0609020204030204" pitchFamily="49" charset="0"/>
              </a:rPr>
              <a:t>Person B: I did play football in primary school, but I never scored a goal.</a:t>
            </a:r>
          </a:p>
        </p:txBody>
      </p:sp>
      <p:pic>
        <p:nvPicPr>
          <p:cNvPr id="8" name="Graphic 7">
            <a:extLst>
              <a:ext uri="{FF2B5EF4-FFF2-40B4-BE49-F238E27FC236}">
                <a16:creationId xmlns:a16="http://schemas.microsoft.com/office/drawing/2014/main" id="{6A3AF818-0BA2-449E-8F8E-7A75273348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593056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93397B-C6B5-4CF0-B11D-79ACD416D8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02001" y="1598650"/>
            <a:ext cx="5841999" cy="5259350"/>
          </a:xfrm>
          <a:prstGeom prst="rect">
            <a:avLst/>
          </a:prstGeom>
        </p:spPr>
      </p:pic>
      <p:sp>
        <p:nvSpPr>
          <p:cNvPr id="2" name="Text Placeholder 1">
            <a:extLst>
              <a:ext uri="{FF2B5EF4-FFF2-40B4-BE49-F238E27FC236}">
                <a16:creationId xmlns:a16="http://schemas.microsoft.com/office/drawing/2014/main" id="{7C230BA7-8FF8-457C-B2F7-E2226D5C5EAB}"/>
              </a:ext>
            </a:extLst>
          </p:cNvPr>
          <p:cNvSpPr>
            <a:spLocks noGrp="1"/>
          </p:cNvSpPr>
          <p:nvPr>
            <p:ph type="body" sz="quarter" idx="13"/>
          </p:nvPr>
        </p:nvSpPr>
        <p:spPr/>
        <p:txBody>
          <a:bodyPr/>
          <a:lstStyle/>
          <a:p>
            <a:r>
              <a:rPr lang="en-GB" dirty="0"/>
              <a:t>Computer or human?</a:t>
            </a:r>
          </a:p>
        </p:txBody>
      </p:sp>
      <p:sp>
        <p:nvSpPr>
          <p:cNvPr id="3" name="Text Placeholder 2">
            <a:extLst>
              <a:ext uri="{FF2B5EF4-FFF2-40B4-BE49-F238E27FC236}">
                <a16:creationId xmlns:a16="http://schemas.microsoft.com/office/drawing/2014/main" id="{A5B3A05D-57F3-4DF0-8BBC-1A42E27E0843}"/>
              </a:ext>
            </a:extLst>
          </p:cNvPr>
          <p:cNvSpPr>
            <a:spLocks noGrp="1"/>
          </p:cNvSpPr>
          <p:nvPr>
            <p:ph type="body" sz="quarter" idx="14"/>
          </p:nvPr>
        </p:nvSpPr>
        <p:spPr/>
        <p:txBody>
          <a:bodyPr/>
          <a:lstStyle/>
          <a:p>
            <a:r>
              <a:rPr lang="en-GB" dirty="0"/>
              <a:t>Which person is the human and which is </a:t>
            </a:r>
            <a:br>
              <a:rPr lang="en-GB" dirty="0"/>
            </a:br>
            <a:r>
              <a:rPr lang="en-GB" dirty="0"/>
              <a:t>the computer?</a:t>
            </a:r>
          </a:p>
          <a:p>
            <a:pPr lvl="1"/>
            <a:r>
              <a:rPr lang="en-GB" dirty="0">
                <a:solidFill>
                  <a:srgbClr val="FF0000"/>
                </a:solidFill>
              </a:rPr>
              <a:t>Person A is the human</a:t>
            </a:r>
          </a:p>
          <a:p>
            <a:r>
              <a:rPr lang="en-GB" dirty="0"/>
              <a:t>Why do you think this?</a:t>
            </a:r>
          </a:p>
          <a:p>
            <a:pPr lvl="1"/>
            <a:r>
              <a:rPr lang="en-GB" dirty="0">
                <a:solidFill>
                  <a:srgbClr val="FF0000"/>
                </a:solidFill>
              </a:rPr>
              <a:t>Person B has </a:t>
            </a:r>
            <a:br>
              <a:rPr lang="en-GB" dirty="0">
                <a:solidFill>
                  <a:srgbClr val="FF0000"/>
                </a:solidFill>
              </a:rPr>
            </a:br>
            <a:r>
              <a:rPr lang="en-GB" dirty="0">
                <a:solidFill>
                  <a:srgbClr val="FF0000"/>
                </a:solidFill>
              </a:rPr>
              <a:t>misinterpreted the </a:t>
            </a:r>
            <a:br>
              <a:rPr lang="en-GB" dirty="0">
                <a:solidFill>
                  <a:srgbClr val="FF0000"/>
                </a:solidFill>
              </a:rPr>
            </a:br>
            <a:r>
              <a:rPr lang="en-GB" dirty="0">
                <a:solidFill>
                  <a:srgbClr val="FF0000"/>
                </a:solidFill>
              </a:rPr>
              <a:t>question</a:t>
            </a:r>
          </a:p>
          <a:p>
            <a:pPr lvl="1"/>
            <a:r>
              <a:rPr lang="en-GB" dirty="0">
                <a:solidFill>
                  <a:srgbClr val="FF0000"/>
                </a:solidFill>
              </a:rPr>
              <a:t>The computer has </a:t>
            </a:r>
            <a:br>
              <a:rPr lang="en-GB" dirty="0">
                <a:solidFill>
                  <a:srgbClr val="FF0000"/>
                </a:solidFill>
              </a:rPr>
            </a:br>
            <a:r>
              <a:rPr lang="en-GB" dirty="0">
                <a:solidFill>
                  <a:srgbClr val="FF0000"/>
                </a:solidFill>
              </a:rPr>
              <a:t>seen the words primary </a:t>
            </a:r>
            <a:br>
              <a:rPr lang="en-GB" dirty="0">
                <a:solidFill>
                  <a:srgbClr val="FF0000"/>
                </a:solidFill>
              </a:rPr>
            </a:br>
            <a:r>
              <a:rPr lang="en-GB" dirty="0">
                <a:solidFill>
                  <a:srgbClr val="FF0000"/>
                </a:solidFill>
              </a:rPr>
              <a:t>and goal and thought </a:t>
            </a:r>
            <a:br>
              <a:rPr lang="en-GB" dirty="0">
                <a:solidFill>
                  <a:srgbClr val="FF0000"/>
                </a:solidFill>
              </a:rPr>
            </a:br>
            <a:r>
              <a:rPr lang="en-GB" dirty="0">
                <a:solidFill>
                  <a:srgbClr val="FF0000"/>
                </a:solidFill>
              </a:rPr>
              <a:t>the human was talking </a:t>
            </a:r>
            <a:br>
              <a:rPr lang="en-GB" dirty="0">
                <a:solidFill>
                  <a:srgbClr val="FF0000"/>
                </a:solidFill>
              </a:rPr>
            </a:br>
            <a:r>
              <a:rPr lang="en-GB" dirty="0">
                <a:solidFill>
                  <a:srgbClr val="FF0000"/>
                </a:solidFill>
              </a:rPr>
              <a:t>about scoring a goal in </a:t>
            </a:r>
            <a:br>
              <a:rPr lang="en-GB" dirty="0">
                <a:solidFill>
                  <a:srgbClr val="FF0000"/>
                </a:solidFill>
              </a:rPr>
            </a:br>
            <a:r>
              <a:rPr lang="en-GB" dirty="0">
                <a:solidFill>
                  <a:srgbClr val="FF0000"/>
                </a:solidFill>
              </a:rPr>
              <a:t>primary school</a:t>
            </a:r>
          </a:p>
        </p:txBody>
      </p:sp>
      <p:sp>
        <p:nvSpPr>
          <p:cNvPr id="6" name="TextBox 5">
            <a:extLst>
              <a:ext uri="{FF2B5EF4-FFF2-40B4-BE49-F238E27FC236}">
                <a16:creationId xmlns:a16="http://schemas.microsoft.com/office/drawing/2014/main" id="{C05D3DAA-FFF6-4488-8C37-F439CA4516B8}"/>
              </a:ext>
            </a:extLst>
          </p:cNvPr>
          <p:cNvSpPr txBox="1"/>
          <p:nvPr/>
        </p:nvSpPr>
        <p:spPr>
          <a:xfrm>
            <a:off x="4470291" y="2551837"/>
            <a:ext cx="4505033" cy="2031325"/>
          </a:xfrm>
          <a:prstGeom prst="rect">
            <a:avLst/>
          </a:prstGeom>
          <a:noFill/>
        </p:spPr>
        <p:txBody>
          <a:bodyPr wrap="square" rtlCol="0">
            <a:spAutoFit/>
          </a:bodyPr>
          <a:lstStyle/>
          <a:p>
            <a:r>
              <a:rPr lang="en-GB" dirty="0">
                <a:solidFill>
                  <a:srgbClr val="00B050"/>
                </a:solidFill>
                <a:latin typeface="Consolas" panose="020B0609020204030204" pitchFamily="49" charset="0"/>
              </a:rPr>
              <a:t>Human: What was your primary goal in life?</a:t>
            </a:r>
          </a:p>
          <a:p>
            <a:endParaRPr lang="en-GB" dirty="0">
              <a:latin typeface="Consolas" panose="020B0609020204030204" pitchFamily="49" charset="0"/>
            </a:endParaRPr>
          </a:p>
          <a:p>
            <a:r>
              <a:rPr lang="en-GB" dirty="0">
                <a:solidFill>
                  <a:srgbClr val="00B0F0"/>
                </a:solidFill>
                <a:latin typeface="Consolas" panose="020B0609020204030204" pitchFamily="49" charset="0"/>
              </a:rPr>
              <a:t>Person A: I wanted to be a doctor</a:t>
            </a:r>
          </a:p>
          <a:p>
            <a:r>
              <a:rPr lang="en-GB" dirty="0">
                <a:solidFill>
                  <a:schemeClr val="accent5">
                    <a:lumMod val="60000"/>
                    <a:lumOff val="40000"/>
                  </a:schemeClr>
                </a:solidFill>
                <a:latin typeface="Consolas" panose="020B0609020204030204" pitchFamily="49" charset="0"/>
              </a:rPr>
              <a:t>Person B: I did play football in primary school, but I never scored a goal.</a:t>
            </a:r>
          </a:p>
        </p:txBody>
      </p:sp>
      <p:pic>
        <p:nvPicPr>
          <p:cNvPr id="10" name="Graphic 9">
            <a:extLst>
              <a:ext uri="{FF2B5EF4-FFF2-40B4-BE49-F238E27FC236}">
                <a16:creationId xmlns:a16="http://schemas.microsoft.com/office/drawing/2014/main" id="{45D56896-7FDE-45D6-9747-7D9295ABA5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935297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5</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dirty="0"/>
              <a:t>Complete </a:t>
            </a:r>
            <a:r>
              <a:rPr lang="en-GB" b="1" dirty="0"/>
              <a:t>Task 1 </a:t>
            </a:r>
            <a:r>
              <a:rPr lang="en-GB" dirty="0"/>
              <a:t>on </a:t>
            </a:r>
            <a:r>
              <a:rPr lang="en-GB" b="1" dirty="0"/>
              <a:t>Worksheet 5</a:t>
            </a:r>
          </a:p>
        </p:txBody>
      </p:sp>
    </p:spTree>
    <p:extLst>
      <p:ext uri="{BB962C8B-B14F-4D97-AF65-F5344CB8AC3E}">
        <p14:creationId xmlns:p14="http://schemas.microsoft.com/office/powerpoint/2010/main" val="1285750588"/>
      </p:ext>
    </p:extLst>
  </p:cSld>
  <p:clrMapOvr>
    <a:masterClrMapping/>
  </p:clrMapOvr>
</p:sld>
</file>

<file path=ppt/theme/theme1.xml><?xml version="1.0" encoding="utf-8"?>
<a:theme xmlns:a="http://schemas.openxmlformats.org/drawingml/2006/main" name="Office Theme">
  <a:themeElements>
    <a:clrScheme name="iMedia Pack A">
      <a:dk1>
        <a:srgbClr val="000000"/>
      </a:dk1>
      <a:lt1>
        <a:sysClr val="window" lastClr="FFFFFF"/>
      </a:lt1>
      <a:dk2>
        <a:srgbClr val="5E5E5E"/>
      </a:dk2>
      <a:lt2>
        <a:srgbClr val="DDDDDD"/>
      </a:lt2>
      <a:accent1>
        <a:srgbClr val="0F408C"/>
      </a:accent1>
      <a:accent2>
        <a:srgbClr val="FF8A00"/>
      </a:accent2>
      <a:accent3>
        <a:srgbClr val="EC008C"/>
      </a:accent3>
      <a:accent4>
        <a:srgbClr val="40B0CC"/>
      </a:accent4>
      <a:accent5>
        <a:srgbClr val="FCB11A"/>
      </a:accent5>
      <a:accent6>
        <a:srgbClr val="3B338C"/>
      </a:accent6>
      <a:hlink>
        <a:srgbClr val="3F5170"/>
      </a:hlink>
      <a:folHlink>
        <a:srgbClr val="3F51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2" ma:contentTypeDescription="Create a new document." ma:contentTypeScope="" ma:versionID="2ca58ad3acdbf9835ac12a1bd819a369">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34e7501b826e39f2114688a21f4ddaf0"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AAE095-6827-4C33-85BF-9A98CC5A82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4990D6-9465-4624-B6E0-2D6D71CC4C7F}">
  <ds:schemaRefs>
    <ds:schemaRef ds:uri="http://schemas.microsoft.com/sharepoint/v3/contenttype/forms"/>
  </ds:schemaRefs>
</ds:datastoreItem>
</file>

<file path=customXml/itemProps3.xml><?xml version="1.0" encoding="utf-8"?>
<ds:datastoreItem xmlns:ds="http://schemas.openxmlformats.org/officeDocument/2006/customXml" ds:itemID="{4B5F3F7C-0E1E-48F5-B58E-9D0DAAE166F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7654</TotalTime>
  <Words>961</Words>
  <Application>Microsoft Office PowerPoint</Application>
  <PresentationFormat>On-screen Show (4:3)</PresentationFormat>
  <Paragraphs>104</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Consolas</vt:lpstr>
      <vt:lpstr>Museo900-Regular</vt:lpstr>
      <vt:lpstr>Arial</vt:lpstr>
      <vt:lpstr>Museo300-Regular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27</cp:revision>
  <dcterms:created xsi:type="dcterms:W3CDTF">2016-01-18T14:01:19Z</dcterms:created>
  <dcterms:modified xsi:type="dcterms:W3CDTF">2020-10-12T09:00:08Z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