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7" r:id="rId5"/>
    <p:sldId id="258"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7" r:id="rId20"/>
    <p:sldId id="278" r:id="rId21"/>
    <p:sldId id="279" r:id="rId22"/>
    <p:sldId id="280" r:id="rId23"/>
    <p:sldId id="281" r:id="rId24"/>
    <p:sldId id="259"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Museo 100" panose="02000000000000000000" pitchFamily="2" charset="0"/>
      <p:regular r:id="rId31"/>
    </p:embeddedFont>
    <p:embeddedFont>
      <p:font typeface="Museo 500" panose="02000000000000000000" pitchFamily="2" charset="0"/>
      <p:regular r:id="rId32"/>
    </p:embeddedFont>
    <p:embeddedFont>
      <p:font typeface="Museo 700" panose="02000000000000000000" pitchFamily="2" charset="0"/>
      <p:bold r:id="rId33"/>
    </p:embeddedFont>
    <p:embeddedFont>
      <p:font typeface="Museo 900" panose="02000000000000000000" pitchFamily="2" charset="0"/>
      <p:bold r:id="rId34"/>
    </p:embeddedFont>
    <p:embeddedFont>
      <p:font typeface="Museo900-Regular" panose="02000000000000000000" pitchFamily="2"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 clrIdx="1">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B498B8"/>
    <a:srgbClr val="D87002"/>
    <a:srgbClr val="ECECEC"/>
    <a:srgbClr val="83CEE1"/>
    <a:srgbClr val="E4EEF7"/>
    <a:srgbClr val="82D5EA"/>
    <a:srgbClr val="5C74B4"/>
    <a:srgbClr val="808E86"/>
    <a:srgbClr val="913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04185-B455-42D1-A268-47D04CE94218}" v="60" dt="2019-08-05T10:57:44.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17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7DE4AFD6-EA60-4DEF-ADC1-4FDFD62FC387}"/>
    <pc:docChg chg="modSld">
      <pc:chgData name="Andy Gray" userId="3900aca3-aa6e-4813-b4e0-c02f9e48a0aa" providerId="ADAL" clId="{7DE4AFD6-EA60-4DEF-ADC1-4FDFD62FC387}" dt="2019-07-02T13:25:42.537" v="1" actId="179"/>
      <pc:docMkLst>
        <pc:docMk/>
      </pc:docMkLst>
      <pc:sldChg chg="modSp">
        <pc:chgData name="Andy Gray" userId="3900aca3-aa6e-4813-b4e0-c02f9e48a0aa" providerId="ADAL" clId="{7DE4AFD6-EA60-4DEF-ADC1-4FDFD62FC387}" dt="2019-07-02T13:25:42.537" v="1" actId="179"/>
        <pc:sldMkLst>
          <pc:docMk/>
          <pc:sldMk cId="0" sldId="265"/>
        </pc:sldMkLst>
        <pc:spChg chg="mod">
          <ac:chgData name="Andy Gray" userId="3900aca3-aa6e-4813-b4e0-c02f9e48a0aa" providerId="ADAL" clId="{7DE4AFD6-EA60-4DEF-ADC1-4FDFD62FC387}" dt="2019-07-02T13:25:42.537" v="1" actId="179"/>
          <ac:spMkLst>
            <pc:docMk/>
            <pc:sldMk cId="0" sldId="265"/>
            <ac:spMk id="97" creationId="{00000000-0000-0000-0000-000000000000}"/>
          </ac:spMkLst>
        </pc:spChg>
      </pc:sldChg>
    </pc:docChg>
  </pc:docChgLst>
  <pc:docChgLst>
    <pc:chgData name="Jessica Webb" userId="116bfa15-fab5-4298-95a6-2aaa2e478e3d" providerId="ADAL" clId="{B75DFDEC-485C-4390-AF82-6A03BE65C547}"/>
    <pc:docChg chg="undo redo custSel modSld">
      <pc:chgData name="Jessica Webb" userId="116bfa15-fab5-4298-95a6-2aaa2e478e3d" providerId="ADAL" clId="{B75DFDEC-485C-4390-AF82-6A03BE65C547}" dt="2019-08-05T14:59:52.759" v="81" actId="20577"/>
      <pc:docMkLst>
        <pc:docMk/>
      </pc:docMkLst>
      <pc:sldChg chg="addSp delSp modSp">
        <pc:chgData name="Jessica Webb" userId="116bfa15-fab5-4298-95a6-2aaa2e478e3d" providerId="ADAL" clId="{B75DFDEC-485C-4390-AF82-6A03BE65C547}" dt="2019-08-05T14:59:52.759" v="81" actId="20577"/>
        <pc:sldMkLst>
          <pc:docMk/>
          <pc:sldMk cId="4135027854" sldId="258"/>
        </pc:sldMkLst>
        <pc:spChg chg="mod">
          <ac:chgData name="Jessica Webb" userId="116bfa15-fab5-4298-95a6-2aaa2e478e3d" providerId="ADAL" clId="{B75DFDEC-485C-4390-AF82-6A03BE65C547}" dt="2019-08-05T14:59:52.759" v="81" actId="20577"/>
          <ac:spMkLst>
            <pc:docMk/>
            <pc:sldMk cId="4135027854" sldId="258"/>
            <ac:spMk id="2" creationId="{00000000-0000-0000-0000-000000000000}"/>
          </ac:spMkLst>
        </pc:spChg>
        <pc:spChg chg="add del mod">
          <ac:chgData name="Jessica Webb" userId="116bfa15-fab5-4298-95a6-2aaa2e478e3d" providerId="ADAL" clId="{B75DFDEC-485C-4390-AF82-6A03BE65C547}" dt="2019-08-05T14:59:48.999" v="80"/>
          <ac:spMkLst>
            <pc:docMk/>
            <pc:sldMk cId="4135027854" sldId="258"/>
            <ac:spMk id="4" creationId="{8846C849-51E8-45CE-AA23-0B2721347BCB}"/>
          </ac:spMkLst>
        </pc:spChg>
        <pc:spChg chg="add del mod">
          <ac:chgData name="Jessica Webb" userId="116bfa15-fab5-4298-95a6-2aaa2e478e3d" providerId="ADAL" clId="{B75DFDEC-485C-4390-AF82-6A03BE65C547}" dt="2019-08-05T14:59:48.999" v="80"/>
          <ac:spMkLst>
            <pc:docMk/>
            <pc:sldMk cId="4135027854" sldId="258"/>
            <ac:spMk id="5" creationId="{6ADC49D3-6FD3-45B8-AE42-547F3F7AC9CD}"/>
          </ac:spMkLst>
        </pc:spChg>
      </pc:sldChg>
      <pc:sldChg chg="addSp delSp modSp">
        <pc:chgData name="Jessica Webb" userId="116bfa15-fab5-4298-95a6-2aaa2e478e3d" providerId="ADAL" clId="{B75DFDEC-485C-4390-AF82-6A03BE65C547}" dt="2019-08-05T14:44:25.680" v="16" actId="113"/>
        <pc:sldMkLst>
          <pc:docMk/>
          <pc:sldMk cId="0" sldId="262"/>
        </pc:sldMkLst>
        <pc:spChg chg="add del mod">
          <ac:chgData name="Jessica Webb" userId="116bfa15-fab5-4298-95a6-2aaa2e478e3d" providerId="ADAL" clId="{B75DFDEC-485C-4390-AF82-6A03BE65C547}" dt="2019-08-05T14:44:20.113" v="14"/>
          <ac:spMkLst>
            <pc:docMk/>
            <pc:sldMk cId="0" sldId="262"/>
            <ac:spMk id="2" creationId="{65E17D08-D569-4268-8062-F0C29D3EBA97}"/>
          </ac:spMkLst>
        </pc:spChg>
        <pc:spChg chg="add del mod">
          <ac:chgData name="Jessica Webb" userId="116bfa15-fab5-4298-95a6-2aaa2e478e3d" providerId="ADAL" clId="{B75DFDEC-485C-4390-AF82-6A03BE65C547}" dt="2019-08-05T14:44:20.113" v="14"/>
          <ac:spMkLst>
            <pc:docMk/>
            <pc:sldMk cId="0" sldId="262"/>
            <ac:spMk id="4" creationId="{DF3264B0-749B-4175-B2F8-5CB5B1ADD844}"/>
          </ac:spMkLst>
        </pc:spChg>
        <pc:spChg chg="mod">
          <ac:chgData name="Jessica Webb" userId="116bfa15-fab5-4298-95a6-2aaa2e478e3d" providerId="ADAL" clId="{B75DFDEC-485C-4390-AF82-6A03BE65C547}" dt="2019-08-05T14:44:25.680" v="16" actId="113"/>
          <ac:spMkLst>
            <pc:docMk/>
            <pc:sldMk cId="0" sldId="262"/>
            <ac:spMk id="69" creationId="{00000000-0000-0000-0000-000000000000}"/>
          </ac:spMkLst>
        </pc:spChg>
        <pc:picChg chg="add mod">
          <ac:chgData name="Jessica Webb" userId="116bfa15-fab5-4298-95a6-2aaa2e478e3d" providerId="ADAL" clId="{B75DFDEC-485C-4390-AF82-6A03BE65C547}" dt="2019-08-05T10:38:49.535" v="7" actId="1076"/>
          <ac:picMkLst>
            <pc:docMk/>
            <pc:sldMk cId="0" sldId="262"/>
            <ac:picMk id="3" creationId="{1AC8D9FA-A23E-4972-A8F9-32F0F8FCA613}"/>
          </ac:picMkLst>
        </pc:picChg>
        <pc:picChg chg="del">
          <ac:chgData name="Jessica Webb" userId="116bfa15-fab5-4298-95a6-2aaa2e478e3d" providerId="ADAL" clId="{B75DFDEC-485C-4390-AF82-6A03BE65C547}" dt="2019-08-05T10:38:11.739" v="3" actId="478"/>
          <ac:picMkLst>
            <pc:docMk/>
            <pc:sldMk cId="0" sldId="262"/>
            <ac:picMk id="8" creationId="{CAD0385D-A480-4CCA-903A-8A7FADBE2EBB}"/>
          </ac:picMkLst>
        </pc:picChg>
      </pc:sldChg>
      <pc:sldChg chg="addSp delSp modSp">
        <pc:chgData name="Jessica Webb" userId="116bfa15-fab5-4298-95a6-2aaa2e478e3d" providerId="ADAL" clId="{B75DFDEC-485C-4390-AF82-6A03BE65C547}" dt="2019-08-05T14:44:35.284" v="17"/>
        <pc:sldMkLst>
          <pc:docMk/>
          <pc:sldMk cId="0" sldId="263"/>
        </pc:sldMkLst>
        <pc:spChg chg="add del mod">
          <ac:chgData name="Jessica Webb" userId="116bfa15-fab5-4298-95a6-2aaa2e478e3d" providerId="ADAL" clId="{B75DFDEC-485C-4390-AF82-6A03BE65C547}" dt="2019-08-05T14:44:35.284" v="17"/>
          <ac:spMkLst>
            <pc:docMk/>
            <pc:sldMk cId="0" sldId="263"/>
            <ac:spMk id="2" creationId="{6C651639-0FE0-45E6-BE0F-BDA90ADE566D}"/>
          </ac:spMkLst>
        </pc:spChg>
        <pc:spChg chg="add del mod">
          <ac:chgData name="Jessica Webb" userId="116bfa15-fab5-4298-95a6-2aaa2e478e3d" providerId="ADAL" clId="{B75DFDEC-485C-4390-AF82-6A03BE65C547}" dt="2019-08-05T14:44:35.284" v="17"/>
          <ac:spMkLst>
            <pc:docMk/>
            <pc:sldMk cId="0" sldId="263"/>
            <ac:spMk id="3" creationId="{16637FE4-C98F-4B2A-835B-F4B0313F6FFC}"/>
          </ac:spMkLst>
        </pc:spChg>
      </pc:sldChg>
      <pc:sldChg chg="addSp delSp modSp">
        <pc:chgData name="Jessica Webb" userId="116bfa15-fab5-4298-95a6-2aaa2e478e3d" providerId="ADAL" clId="{B75DFDEC-485C-4390-AF82-6A03BE65C547}" dt="2019-08-05T14:44:39.452" v="19"/>
        <pc:sldMkLst>
          <pc:docMk/>
          <pc:sldMk cId="0" sldId="264"/>
        </pc:sldMkLst>
        <pc:spChg chg="add del mod">
          <ac:chgData name="Jessica Webb" userId="116bfa15-fab5-4298-95a6-2aaa2e478e3d" providerId="ADAL" clId="{B75DFDEC-485C-4390-AF82-6A03BE65C547}" dt="2019-08-05T14:44:39.452" v="19"/>
          <ac:spMkLst>
            <pc:docMk/>
            <pc:sldMk cId="0" sldId="264"/>
            <ac:spMk id="2" creationId="{F0110C81-F425-442C-83AF-6A656AD7969E}"/>
          </ac:spMkLst>
        </pc:spChg>
        <pc:spChg chg="add del mod">
          <ac:chgData name="Jessica Webb" userId="116bfa15-fab5-4298-95a6-2aaa2e478e3d" providerId="ADAL" clId="{B75DFDEC-485C-4390-AF82-6A03BE65C547}" dt="2019-08-05T14:44:39.452" v="19"/>
          <ac:spMkLst>
            <pc:docMk/>
            <pc:sldMk cId="0" sldId="264"/>
            <ac:spMk id="3" creationId="{8449D828-6369-4B8E-8F7C-966EA35EFCAD}"/>
          </ac:spMkLst>
        </pc:spChg>
      </pc:sldChg>
      <pc:sldChg chg="addSp delSp modSp">
        <pc:chgData name="Jessica Webb" userId="116bfa15-fab5-4298-95a6-2aaa2e478e3d" providerId="ADAL" clId="{B75DFDEC-485C-4390-AF82-6A03BE65C547}" dt="2019-08-05T14:45:29.798" v="23" actId="207"/>
        <pc:sldMkLst>
          <pc:docMk/>
          <pc:sldMk cId="0" sldId="265"/>
        </pc:sldMkLst>
        <pc:spChg chg="add del mod">
          <ac:chgData name="Jessica Webb" userId="116bfa15-fab5-4298-95a6-2aaa2e478e3d" providerId="ADAL" clId="{B75DFDEC-485C-4390-AF82-6A03BE65C547}" dt="2019-08-05T14:45:23.004" v="22"/>
          <ac:spMkLst>
            <pc:docMk/>
            <pc:sldMk cId="0" sldId="265"/>
            <ac:spMk id="2" creationId="{7980718B-C1D7-4842-B6DA-19BC9B226CC5}"/>
          </ac:spMkLst>
        </pc:spChg>
        <pc:spChg chg="add del mod">
          <ac:chgData name="Jessica Webb" userId="116bfa15-fab5-4298-95a6-2aaa2e478e3d" providerId="ADAL" clId="{B75DFDEC-485C-4390-AF82-6A03BE65C547}" dt="2019-08-05T14:45:23.004" v="22"/>
          <ac:spMkLst>
            <pc:docMk/>
            <pc:sldMk cId="0" sldId="265"/>
            <ac:spMk id="4" creationId="{400D54B4-4ADE-4351-994A-B34C6EA16F4F}"/>
          </ac:spMkLst>
        </pc:spChg>
        <pc:spChg chg="mod">
          <ac:chgData name="Jessica Webb" userId="116bfa15-fab5-4298-95a6-2aaa2e478e3d" providerId="ADAL" clId="{B75DFDEC-485C-4390-AF82-6A03BE65C547}" dt="2019-08-05T14:45:29.798" v="23" actId="207"/>
          <ac:spMkLst>
            <pc:docMk/>
            <pc:sldMk cId="0" sldId="265"/>
            <ac:spMk id="98" creationId="{00000000-0000-0000-0000-000000000000}"/>
          </ac:spMkLst>
        </pc:spChg>
      </pc:sldChg>
      <pc:sldChg chg="addSp delSp modSp">
        <pc:chgData name="Jessica Webb" userId="116bfa15-fab5-4298-95a6-2aaa2e478e3d" providerId="ADAL" clId="{B75DFDEC-485C-4390-AF82-6A03BE65C547}" dt="2019-08-05T14:56:22.350" v="74"/>
        <pc:sldMkLst>
          <pc:docMk/>
          <pc:sldMk cId="0" sldId="266"/>
        </pc:sldMkLst>
        <pc:spChg chg="add del mod">
          <ac:chgData name="Jessica Webb" userId="116bfa15-fab5-4298-95a6-2aaa2e478e3d" providerId="ADAL" clId="{B75DFDEC-485C-4390-AF82-6A03BE65C547}" dt="2019-08-05T14:47:18.377" v="25"/>
          <ac:spMkLst>
            <pc:docMk/>
            <pc:sldMk cId="0" sldId="266"/>
            <ac:spMk id="2" creationId="{D0414314-3F1C-4E44-BB94-705578871FE3}"/>
          </ac:spMkLst>
        </pc:spChg>
        <pc:spChg chg="add del mod">
          <ac:chgData name="Jessica Webb" userId="116bfa15-fab5-4298-95a6-2aaa2e478e3d" providerId="ADAL" clId="{B75DFDEC-485C-4390-AF82-6A03BE65C547}" dt="2019-08-05T14:47:18.377" v="25"/>
          <ac:spMkLst>
            <pc:docMk/>
            <pc:sldMk cId="0" sldId="266"/>
            <ac:spMk id="4" creationId="{89553BEB-64B3-449C-A807-3A652480B2F5}"/>
          </ac:spMkLst>
        </pc:spChg>
        <pc:picChg chg="add del">
          <ac:chgData name="Jessica Webb" userId="116bfa15-fab5-4298-95a6-2aaa2e478e3d" providerId="ADAL" clId="{B75DFDEC-485C-4390-AF82-6A03BE65C547}" dt="2019-08-05T14:53:59.777" v="58"/>
          <ac:picMkLst>
            <pc:docMk/>
            <pc:sldMk cId="0" sldId="266"/>
            <ac:picMk id="8" creationId="{AB35AB28-6E6C-4CB7-9C96-97CB2422DAB8}"/>
          </ac:picMkLst>
        </pc:picChg>
        <pc:picChg chg="add">
          <ac:chgData name="Jessica Webb" userId="116bfa15-fab5-4298-95a6-2aaa2e478e3d" providerId="ADAL" clId="{B75DFDEC-485C-4390-AF82-6A03BE65C547}" dt="2019-08-05T14:56:22.350" v="74"/>
          <ac:picMkLst>
            <pc:docMk/>
            <pc:sldMk cId="0" sldId="266"/>
            <ac:picMk id="9" creationId="{E6746ABF-45D3-45B3-9212-D59E6B3F19C6}"/>
          </ac:picMkLst>
        </pc:picChg>
      </pc:sldChg>
      <pc:sldChg chg="addSp delSp modSp">
        <pc:chgData name="Jessica Webb" userId="116bfa15-fab5-4298-95a6-2aaa2e478e3d" providerId="ADAL" clId="{B75DFDEC-485C-4390-AF82-6A03BE65C547}" dt="2019-08-05T14:47:27.798" v="27"/>
        <pc:sldMkLst>
          <pc:docMk/>
          <pc:sldMk cId="0" sldId="267"/>
        </pc:sldMkLst>
        <pc:spChg chg="add del mod">
          <ac:chgData name="Jessica Webb" userId="116bfa15-fab5-4298-95a6-2aaa2e478e3d" providerId="ADAL" clId="{B75DFDEC-485C-4390-AF82-6A03BE65C547}" dt="2019-08-05T14:47:27.798" v="27"/>
          <ac:spMkLst>
            <pc:docMk/>
            <pc:sldMk cId="0" sldId="267"/>
            <ac:spMk id="2" creationId="{9056C5CE-8904-410C-B570-265EC975599A}"/>
          </ac:spMkLst>
        </pc:spChg>
        <pc:spChg chg="add del mod">
          <ac:chgData name="Jessica Webb" userId="116bfa15-fab5-4298-95a6-2aaa2e478e3d" providerId="ADAL" clId="{B75DFDEC-485C-4390-AF82-6A03BE65C547}" dt="2019-08-05T14:47:27.798" v="27"/>
          <ac:spMkLst>
            <pc:docMk/>
            <pc:sldMk cId="0" sldId="267"/>
            <ac:spMk id="3" creationId="{56A36356-8720-4090-90D5-E9D33B95BD38}"/>
          </ac:spMkLst>
        </pc:spChg>
      </pc:sldChg>
      <pc:sldChg chg="addSp delSp modSp">
        <pc:chgData name="Jessica Webb" userId="116bfa15-fab5-4298-95a6-2aaa2e478e3d" providerId="ADAL" clId="{B75DFDEC-485C-4390-AF82-6A03BE65C547}" dt="2019-08-05T14:47:38.204" v="30" actId="113"/>
        <pc:sldMkLst>
          <pc:docMk/>
          <pc:sldMk cId="0" sldId="268"/>
        </pc:sldMkLst>
        <pc:spChg chg="add del mod">
          <ac:chgData name="Jessica Webb" userId="116bfa15-fab5-4298-95a6-2aaa2e478e3d" providerId="ADAL" clId="{B75DFDEC-485C-4390-AF82-6A03BE65C547}" dt="2019-08-05T14:47:32.550" v="28"/>
          <ac:spMkLst>
            <pc:docMk/>
            <pc:sldMk cId="0" sldId="268"/>
            <ac:spMk id="2" creationId="{4ECA9EC8-4513-48EF-A767-343982FDE85C}"/>
          </ac:spMkLst>
        </pc:spChg>
        <pc:spChg chg="add del mod">
          <ac:chgData name="Jessica Webb" userId="116bfa15-fab5-4298-95a6-2aaa2e478e3d" providerId="ADAL" clId="{B75DFDEC-485C-4390-AF82-6A03BE65C547}" dt="2019-08-05T14:47:32.550" v="28"/>
          <ac:spMkLst>
            <pc:docMk/>
            <pc:sldMk cId="0" sldId="268"/>
            <ac:spMk id="3" creationId="{A9AB81DB-33DF-45B1-BEAA-D905ECCED863}"/>
          </ac:spMkLst>
        </pc:spChg>
        <pc:spChg chg="mod">
          <ac:chgData name="Jessica Webb" userId="116bfa15-fab5-4298-95a6-2aaa2e478e3d" providerId="ADAL" clId="{B75DFDEC-485C-4390-AF82-6A03BE65C547}" dt="2019-08-05T14:47:38.204" v="30" actId="113"/>
          <ac:spMkLst>
            <pc:docMk/>
            <pc:sldMk cId="0" sldId="268"/>
            <ac:spMk id="122" creationId="{00000000-0000-0000-0000-000000000000}"/>
          </ac:spMkLst>
        </pc:spChg>
      </pc:sldChg>
      <pc:sldChg chg="addSp delSp modSp">
        <pc:chgData name="Jessica Webb" userId="116bfa15-fab5-4298-95a6-2aaa2e478e3d" providerId="ADAL" clId="{B75DFDEC-485C-4390-AF82-6A03BE65C547}" dt="2019-08-05T14:57:33.108" v="77" actId="790"/>
        <pc:sldMkLst>
          <pc:docMk/>
          <pc:sldMk cId="0" sldId="269"/>
        </pc:sldMkLst>
        <pc:spChg chg="add del mod">
          <ac:chgData name="Jessica Webb" userId="116bfa15-fab5-4298-95a6-2aaa2e478e3d" providerId="ADAL" clId="{B75DFDEC-485C-4390-AF82-6A03BE65C547}" dt="2019-08-05T14:47:43.989" v="32"/>
          <ac:spMkLst>
            <pc:docMk/>
            <pc:sldMk cId="0" sldId="269"/>
            <ac:spMk id="2" creationId="{E577FB3B-FB3C-4895-A92C-AC6B31AB485F}"/>
          </ac:spMkLst>
        </pc:spChg>
        <pc:spChg chg="add del mod">
          <ac:chgData name="Jessica Webb" userId="116bfa15-fab5-4298-95a6-2aaa2e478e3d" providerId="ADAL" clId="{B75DFDEC-485C-4390-AF82-6A03BE65C547}" dt="2019-08-05T14:47:43.989" v="32"/>
          <ac:spMkLst>
            <pc:docMk/>
            <pc:sldMk cId="0" sldId="269"/>
            <ac:spMk id="3" creationId="{C1B70DF9-DE4F-4556-803A-CA185B5FF7A1}"/>
          </ac:spMkLst>
        </pc:spChg>
        <pc:spChg chg="mod">
          <ac:chgData name="Jessica Webb" userId="116bfa15-fab5-4298-95a6-2aaa2e478e3d" providerId="ADAL" clId="{B75DFDEC-485C-4390-AF82-6A03BE65C547}" dt="2019-08-05T14:57:33.108" v="77" actId="790"/>
          <ac:spMkLst>
            <pc:docMk/>
            <pc:sldMk cId="0" sldId="269"/>
            <ac:spMk id="129" creationId="{00000000-0000-0000-0000-000000000000}"/>
          </ac:spMkLst>
        </pc:spChg>
      </pc:sldChg>
      <pc:sldChg chg="addSp delSp modSp">
        <pc:chgData name="Jessica Webb" userId="116bfa15-fab5-4298-95a6-2aaa2e478e3d" providerId="ADAL" clId="{B75DFDEC-485C-4390-AF82-6A03BE65C547}" dt="2019-08-05T14:47:47.766" v="33"/>
        <pc:sldMkLst>
          <pc:docMk/>
          <pc:sldMk cId="0" sldId="270"/>
        </pc:sldMkLst>
        <pc:spChg chg="add del mod">
          <ac:chgData name="Jessica Webb" userId="116bfa15-fab5-4298-95a6-2aaa2e478e3d" providerId="ADAL" clId="{B75DFDEC-485C-4390-AF82-6A03BE65C547}" dt="2019-08-05T14:47:47.766" v="33"/>
          <ac:spMkLst>
            <pc:docMk/>
            <pc:sldMk cId="0" sldId="270"/>
            <ac:spMk id="2" creationId="{2A9A6C19-24DE-4EDE-BE54-C62B70EC1E4E}"/>
          </ac:spMkLst>
        </pc:spChg>
        <pc:spChg chg="add del mod">
          <ac:chgData name="Jessica Webb" userId="116bfa15-fab5-4298-95a6-2aaa2e478e3d" providerId="ADAL" clId="{B75DFDEC-485C-4390-AF82-6A03BE65C547}" dt="2019-08-05T10:50:54.958" v="11"/>
          <ac:spMkLst>
            <pc:docMk/>
            <pc:sldMk cId="0" sldId="270"/>
            <ac:spMk id="2" creationId="{84DEEF08-242A-4C8C-8725-BDCA11069FBE}"/>
          </ac:spMkLst>
        </pc:spChg>
        <pc:spChg chg="add del mod">
          <ac:chgData name="Jessica Webb" userId="116bfa15-fab5-4298-95a6-2aaa2e478e3d" providerId="ADAL" clId="{B75DFDEC-485C-4390-AF82-6A03BE65C547}" dt="2019-08-05T10:50:54.958" v="11"/>
          <ac:spMkLst>
            <pc:docMk/>
            <pc:sldMk cId="0" sldId="270"/>
            <ac:spMk id="3" creationId="{2A89513E-C57D-4795-A308-1A2F17AB8395}"/>
          </ac:spMkLst>
        </pc:spChg>
        <pc:spChg chg="add del mod">
          <ac:chgData name="Jessica Webb" userId="116bfa15-fab5-4298-95a6-2aaa2e478e3d" providerId="ADAL" clId="{B75DFDEC-485C-4390-AF82-6A03BE65C547}" dt="2019-08-05T14:47:47.766" v="33"/>
          <ac:spMkLst>
            <pc:docMk/>
            <pc:sldMk cId="0" sldId="270"/>
            <ac:spMk id="3" creationId="{D761C2F7-B1CD-4F59-8E78-2D12C9215AB2}"/>
          </ac:spMkLst>
        </pc:spChg>
      </pc:sldChg>
      <pc:sldChg chg="addSp delSp modSp">
        <pc:chgData name="Jessica Webb" userId="116bfa15-fab5-4298-95a6-2aaa2e478e3d" providerId="ADAL" clId="{B75DFDEC-485C-4390-AF82-6A03BE65C547}" dt="2019-08-05T14:58:05.098" v="79" actId="790"/>
        <pc:sldMkLst>
          <pc:docMk/>
          <pc:sldMk cId="0" sldId="271"/>
        </pc:sldMkLst>
        <pc:spChg chg="add del mod">
          <ac:chgData name="Jessica Webb" userId="116bfa15-fab5-4298-95a6-2aaa2e478e3d" providerId="ADAL" clId="{B75DFDEC-485C-4390-AF82-6A03BE65C547}" dt="2019-08-05T14:48:18.945" v="35"/>
          <ac:spMkLst>
            <pc:docMk/>
            <pc:sldMk cId="0" sldId="271"/>
            <ac:spMk id="2" creationId="{C01FB99D-9F63-4E47-9031-05D035A63E9F}"/>
          </ac:spMkLst>
        </pc:spChg>
        <pc:spChg chg="add del mod">
          <ac:chgData name="Jessica Webb" userId="116bfa15-fab5-4298-95a6-2aaa2e478e3d" providerId="ADAL" clId="{B75DFDEC-485C-4390-AF82-6A03BE65C547}" dt="2019-08-05T14:48:18.945" v="35"/>
          <ac:spMkLst>
            <pc:docMk/>
            <pc:sldMk cId="0" sldId="271"/>
            <ac:spMk id="4" creationId="{7C852A4A-5B93-4FE3-A020-721AA3F0E0C9}"/>
          </ac:spMkLst>
        </pc:spChg>
        <pc:spChg chg="mod">
          <ac:chgData name="Jessica Webb" userId="116bfa15-fab5-4298-95a6-2aaa2e478e3d" providerId="ADAL" clId="{B75DFDEC-485C-4390-AF82-6A03BE65C547}" dt="2019-08-05T14:58:05.098" v="79" actId="790"/>
          <ac:spMkLst>
            <pc:docMk/>
            <pc:sldMk cId="0" sldId="271"/>
            <ac:spMk id="143" creationId="{00000000-0000-0000-0000-000000000000}"/>
          </ac:spMkLst>
        </pc:spChg>
      </pc:sldChg>
      <pc:sldChg chg="addSp delSp modSp">
        <pc:chgData name="Jessica Webb" userId="116bfa15-fab5-4298-95a6-2aaa2e478e3d" providerId="ADAL" clId="{B75DFDEC-485C-4390-AF82-6A03BE65C547}" dt="2019-08-05T14:55:25.897" v="59"/>
        <pc:sldMkLst>
          <pc:docMk/>
          <pc:sldMk cId="0" sldId="273"/>
        </pc:sldMkLst>
        <pc:spChg chg="add del mod">
          <ac:chgData name="Jessica Webb" userId="116bfa15-fab5-4298-95a6-2aaa2e478e3d" providerId="ADAL" clId="{B75DFDEC-485C-4390-AF82-6A03BE65C547}" dt="2019-08-05T14:48:22.849" v="36"/>
          <ac:spMkLst>
            <pc:docMk/>
            <pc:sldMk cId="0" sldId="273"/>
            <ac:spMk id="2" creationId="{E8F3F28F-E430-47D8-8A5C-9958110C3C06}"/>
          </ac:spMkLst>
        </pc:spChg>
        <pc:spChg chg="add del mod">
          <ac:chgData name="Jessica Webb" userId="116bfa15-fab5-4298-95a6-2aaa2e478e3d" providerId="ADAL" clId="{B75DFDEC-485C-4390-AF82-6A03BE65C547}" dt="2019-08-05T14:48:22.849" v="36"/>
          <ac:spMkLst>
            <pc:docMk/>
            <pc:sldMk cId="0" sldId="273"/>
            <ac:spMk id="4" creationId="{8760E6E2-142D-4535-ADFC-0A014E6D9A30}"/>
          </ac:spMkLst>
        </pc:spChg>
        <pc:spChg chg="mod">
          <ac:chgData name="Jessica Webb" userId="116bfa15-fab5-4298-95a6-2aaa2e478e3d" providerId="ADAL" clId="{B75DFDEC-485C-4390-AF82-6A03BE65C547}" dt="2019-08-05T14:48:41.018" v="39" actId="207"/>
          <ac:spMkLst>
            <pc:docMk/>
            <pc:sldMk cId="0" sldId="273"/>
            <ac:spMk id="158" creationId="{00000000-0000-0000-0000-000000000000}"/>
          </ac:spMkLst>
        </pc:spChg>
        <pc:spChg chg="mod">
          <ac:chgData name="Jessica Webb" userId="116bfa15-fab5-4298-95a6-2aaa2e478e3d" providerId="ADAL" clId="{B75DFDEC-485C-4390-AF82-6A03BE65C547}" dt="2019-08-05T14:48:57.084" v="40" actId="313"/>
          <ac:spMkLst>
            <pc:docMk/>
            <pc:sldMk cId="0" sldId="273"/>
            <ac:spMk id="159" creationId="{00000000-0000-0000-0000-000000000000}"/>
          </ac:spMkLst>
        </pc:spChg>
        <pc:picChg chg="add del">
          <ac:chgData name="Jessica Webb" userId="116bfa15-fab5-4298-95a6-2aaa2e478e3d" providerId="ADAL" clId="{B75DFDEC-485C-4390-AF82-6A03BE65C547}" dt="2019-08-05T14:53:57.007" v="57"/>
          <ac:picMkLst>
            <pc:docMk/>
            <pc:sldMk cId="0" sldId="273"/>
            <ac:picMk id="7" creationId="{57A1E20E-27B2-4D2D-8EA3-059FCF5A524B}"/>
          </ac:picMkLst>
        </pc:picChg>
        <pc:picChg chg="add">
          <ac:chgData name="Jessica Webb" userId="116bfa15-fab5-4298-95a6-2aaa2e478e3d" providerId="ADAL" clId="{B75DFDEC-485C-4390-AF82-6A03BE65C547}" dt="2019-08-05T14:55:25.897" v="59"/>
          <ac:picMkLst>
            <pc:docMk/>
            <pc:sldMk cId="0" sldId="273"/>
            <ac:picMk id="8" creationId="{E269071E-016A-401D-B261-C65FCA60784A}"/>
          </ac:picMkLst>
        </pc:picChg>
      </pc:sldChg>
      <pc:sldChg chg="addSp delSp modSp">
        <pc:chgData name="Jessica Webb" userId="116bfa15-fab5-4298-95a6-2aaa2e478e3d" providerId="ADAL" clId="{B75DFDEC-485C-4390-AF82-6A03BE65C547}" dt="2019-08-05T14:49:11.863" v="41"/>
        <pc:sldMkLst>
          <pc:docMk/>
          <pc:sldMk cId="0" sldId="274"/>
        </pc:sldMkLst>
        <pc:spChg chg="add del mod">
          <ac:chgData name="Jessica Webb" userId="116bfa15-fab5-4298-95a6-2aaa2e478e3d" providerId="ADAL" clId="{B75DFDEC-485C-4390-AF82-6A03BE65C547}" dt="2019-08-05T14:49:11.863" v="41"/>
          <ac:spMkLst>
            <pc:docMk/>
            <pc:sldMk cId="0" sldId="274"/>
            <ac:spMk id="2" creationId="{27C4555E-5D4C-4E3D-BE3A-D01F667A4861}"/>
          </ac:spMkLst>
        </pc:spChg>
        <pc:spChg chg="add del mod">
          <ac:chgData name="Jessica Webb" userId="116bfa15-fab5-4298-95a6-2aaa2e478e3d" providerId="ADAL" clId="{B75DFDEC-485C-4390-AF82-6A03BE65C547}" dt="2019-08-05T14:49:11.863" v="41"/>
          <ac:spMkLst>
            <pc:docMk/>
            <pc:sldMk cId="0" sldId="274"/>
            <ac:spMk id="4" creationId="{1202DE41-384C-4FA2-8342-22374DA5727C}"/>
          </ac:spMkLst>
        </pc:spChg>
        <pc:picChg chg="del">
          <ac:chgData name="Jessica Webb" userId="116bfa15-fab5-4298-95a6-2aaa2e478e3d" providerId="ADAL" clId="{B75DFDEC-485C-4390-AF82-6A03BE65C547}" dt="2019-08-05T10:48:27.821" v="8" actId="478"/>
          <ac:picMkLst>
            <pc:docMk/>
            <pc:sldMk cId="0" sldId="274"/>
            <ac:picMk id="167" creationId="{00000000-0000-0000-0000-000000000000}"/>
          </ac:picMkLst>
        </pc:picChg>
      </pc:sldChg>
      <pc:sldChg chg="addSp delSp modSp">
        <pc:chgData name="Jessica Webb" userId="116bfa15-fab5-4298-95a6-2aaa2e478e3d" providerId="ADAL" clId="{B75DFDEC-485C-4390-AF82-6A03BE65C547}" dt="2019-08-05T14:49:20.208" v="43"/>
        <pc:sldMkLst>
          <pc:docMk/>
          <pc:sldMk cId="0" sldId="275"/>
        </pc:sldMkLst>
        <pc:spChg chg="add del mod">
          <ac:chgData name="Jessica Webb" userId="116bfa15-fab5-4298-95a6-2aaa2e478e3d" providerId="ADAL" clId="{B75DFDEC-485C-4390-AF82-6A03BE65C547}" dt="2019-08-05T14:49:20.208" v="43"/>
          <ac:spMkLst>
            <pc:docMk/>
            <pc:sldMk cId="0" sldId="275"/>
            <ac:spMk id="2" creationId="{E3E28A65-1784-4962-AC98-592FADC207F4}"/>
          </ac:spMkLst>
        </pc:spChg>
        <pc:spChg chg="add del mod">
          <ac:chgData name="Jessica Webb" userId="116bfa15-fab5-4298-95a6-2aaa2e478e3d" providerId="ADAL" clId="{B75DFDEC-485C-4390-AF82-6A03BE65C547}" dt="2019-08-05T14:49:20.208" v="43"/>
          <ac:spMkLst>
            <pc:docMk/>
            <pc:sldMk cId="0" sldId="275"/>
            <ac:spMk id="3" creationId="{4FF3AA64-EFF3-4906-B982-8B8648CEA626}"/>
          </ac:spMkLst>
        </pc:spChg>
      </pc:sldChg>
      <pc:sldChg chg="addSp delSp modSp">
        <pc:chgData name="Jessica Webb" userId="116bfa15-fab5-4298-95a6-2aaa2e478e3d" providerId="ADAL" clId="{B75DFDEC-485C-4390-AF82-6A03BE65C547}" dt="2019-08-05T14:49:23.859" v="44"/>
        <pc:sldMkLst>
          <pc:docMk/>
          <pc:sldMk cId="0" sldId="277"/>
        </pc:sldMkLst>
        <pc:spChg chg="add del mod">
          <ac:chgData name="Jessica Webb" userId="116bfa15-fab5-4298-95a6-2aaa2e478e3d" providerId="ADAL" clId="{B75DFDEC-485C-4390-AF82-6A03BE65C547}" dt="2019-08-05T14:49:23.859" v="44"/>
          <ac:spMkLst>
            <pc:docMk/>
            <pc:sldMk cId="0" sldId="277"/>
            <ac:spMk id="2" creationId="{7D2C46CC-4125-4DF0-A7F8-C4455E01BD04}"/>
          </ac:spMkLst>
        </pc:spChg>
        <pc:spChg chg="add del mod">
          <ac:chgData name="Jessica Webb" userId="116bfa15-fab5-4298-95a6-2aaa2e478e3d" providerId="ADAL" clId="{B75DFDEC-485C-4390-AF82-6A03BE65C547}" dt="2019-08-05T14:49:23.859" v="44"/>
          <ac:spMkLst>
            <pc:docMk/>
            <pc:sldMk cId="0" sldId="277"/>
            <ac:spMk id="3" creationId="{24399351-E6AB-40F7-AD9E-B3723AAC2F63}"/>
          </ac:spMkLst>
        </pc:spChg>
      </pc:sldChg>
      <pc:sldChg chg="addSp delSp modSp">
        <pc:chgData name="Jessica Webb" userId="116bfa15-fab5-4298-95a6-2aaa2e478e3d" providerId="ADAL" clId="{B75DFDEC-485C-4390-AF82-6A03BE65C547}" dt="2019-08-05T14:49:32.083" v="45"/>
        <pc:sldMkLst>
          <pc:docMk/>
          <pc:sldMk cId="0" sldId="278"/>
        </pc:sldMkLst>
        <pc:spChg chg="add del mod">
          <ac:chgData name="Jessica Webb" userId="116bfa15-fab5-4298-95a6-2aaa2e478e3d" providerId="ADAL" clId="{B75DFDEC-485C-4390-AF82-6A03BE65C547}" dt="2019-08-05T14:49:32.083" v="45"/>
          <ac:spMkLst>
            <pc:docMk/>
            <pc:sldMk cId="0" sldId="278"/>
            <ac:spMk id="2" creationId="{C803DB2B-38EE-43B2-8434-7D791748AD6F}"/>
          </ac:spMkLst>
        </pc:spChg>
        <pc:spChg chg="add del mod">
          <ac:chgData name="Jessica Webb" userId="116bfa15-fab5-4298-95a6-2aaa2e478e3d" providerId="ADAL" clId="{B75DFDEC-485C-4390-AF82-6A03BE65C547}" dt="2019-08-05T14:49:32.083" v="45"/>
          <ac:spMkLst>
            <pc:docMk/>
            <pc:sldMk cId="0" sldId="278"/>
            <ac:spMk id="3" creationId="{C273ADA2-505F-4306-9709-8C573101E9A9}"/>
          </ac:spMkLst>
        </pc:spChg>
      </pc:sldChg>
      <pc:sldChg chg="addSp delSp modSp">
        <pc:chgData name="Jessica Webb" userId="116bfa15-fab5-4298-95a6-2aaa2e478e3d" providerId="ADAL" clId="{B75DFDEC-485C-4390-AF82-6A03BE65C547}" dt="2019-08-05T14:56:15.785" v="73"/>
        <pc:sldMkLst>
          <pc:docMk/>
          <pc:sldMk cId="0" sldId="279"/>
        </pc:sldMkLst>
        <pc:spChg chg="add del mod">
          <ac:chgData name="Jessica Webb" userId="116bfa15-fab5-4298-95a6-2aaa2e478e3d" providerId="ADAL" clId="{B75DFDEC-485C-4390-AF82-6A03BE65C547}" dt="2019-08-05T14:49:39.357" v="47"/>
          <ac:spMkLst>
            <pc:docMk/>
            <pc:sldMk cId="0" sldId="279"/>
            <ac:spMk id="2" creationId="{7221CF10-3EC9-4825-BB46-8C012435C190}"/>
          </ac:spMkLst>
        </pc:spChg>
        <pc:spChg chg="add del mod">
          <ac:chgData name="Jessica Webb" userId="116bfa15-fab5-4298-95a6-2aaa2e478e3d" providerId="ADAL" clId="{B75DFDEC-485C-4390-AF82-6A03BE65C547}" dt="2019-08-05T14:49:39.357" v="47"/>
          <ac:spMkLst>
            <pc:docMk/>
            <pc:sldMk cId="0" sldId="279"/>
            <ac:spMk id="3" creationId="{7739346A-101F-42EA-8592-4A0E7C156BAB}"/>
          </ac:spMkLst>
        </pc:spChg>
        <pc:spChg chg="mod">
          <ac:chgData name="Jessica Webb" userId="116bfa15-fab5-4298-95a6-2aaa2e478e3d" providerId="ADAL" clId="{B75DFDEC-485C-4390-AF82-6A03BE65C547}" dt="2019-08-05T14:56:13.854" v="72" actId="14100"/>
          <ac:spMkLst>
            <pc:docMk/>
            <pc:sldMk cId="0" sldId="279"/>
            <ac:spMk id="207" creationId="{00000000-0000-0000-0000-000000000000}"/>
          </ac:spMkLst>
        </pc:spChg>
        <pc:picChg chg="add">
          <ac:chgData name="Jessica Webb" userId="116bfa15-fab5-4298-95a6-2aaa2e478e3d" providerId="ADAL" clId="{B75DFDEC-485C-4390-AF82-6A03BE65C547}" dt="2019-08-05T14:56:15.785" v="73"/>
          <ac:picMkLst>
            <pc:docMk/>
            <pc:sldMk cId="0" sldId="279"/>
            <ac:picMk id="6" creationId="{03145221-E0D8-4579-AA9B-4913E40E5F81}"/>
          </ac:picMkLst>
        </pc:picChg>
      </pc:sldChg>
      <pc:sldChg chg="addSp delSp modSp">
        <pc:chgData name="Jessica Webb" userId="116bfa15-fab5-4298-95a6-2aaa2e478e3d" providerId="ADAL" clId="{B75DFDEC-485C-4390-AF82-6A03BE65C547}" dt="2019-08-05T14:49:51.188" v="51" actId="113"/>
        <pc:sldMkLst>
          <pc:docMk/>
          <pc:sldMk cId="0" sldId="280"/>
        </pc:sldMkLst>
        <pc:spChg chg="add del mod">
          <ac:chgData name="Jessica Webb" userId="116bfa15-fab5-4298-95a6-2aaa2e478e3d" providerId="ADAL" clId="{B75DFDEC-485C-4390-AF82-6A03BE65C547}" dt="2019-08-05T14:49:44.402" v="48"/>
          <ac:spMkLst>
            <pc:docMk/>
            <pc:sldMk cId="0" sldId="280"/>
            <ac:spMk id="2" creationId="{66EB93DB-B98C-4893-8BCF-0BBCD7682F67}"/>
          </ac:spMkLst>
        </pc:spChg>
        <pc:spChg chg="add del mod">
          <ac:chgData name="Jessica Webb" userId="116bfa15-fab5-4298-95a6-2aaa2e478e3d" providerId="ADAL" clId="{B75DFDEC-485C-4390-AF82-6A03BE65C547}" dt="2019-08-05T14:49:44.402" v="48"/>
          <ac:spMkLst>
            <pc:docMk/>
            <pc:sldMk cId="0" sldId="280"/>
            <ac:spMk id="3" creationId="{375AB7F0-A387-43D6-98CB-532EB923359C}"/>
          </ac:spMkLst>
        </pc:spChg>
        <pc:spChg chg="mod">
          <ac:chgData name="Jessica Webb" userId="116bfa15-fab5-4298-95a6-2aaa2e478e3d" providerId="ADAL" clId="{B75DFDEC-485C-4390-AF82-6A03BE65C547}" dt="2019-08-05T14:49:51.188" v="51" actId="113"/>
          <ac:spMkLst>
            <pc:docMk/>
            <pc:sldMk cId="0" sldId="280"/>
            <ac:spMk id="214" creationId="{00000000-0000-0000-0000-000000000000}"/>
          </ac:spMkLst>
        </pc:spChg>
      </pc:sldChg>
      <pc:sldChg chg="addSp delSp modSp">
        <pc:chgData name="Jessica Webb" userId="116bfa15-fab5-4298-95a6-2aaa2e478e3d" providerId="ADAL" clId="{B75DFDEC-485C-4390-AF82-6A03BE65C547}" dt="2019-08-05T14:49:56.022" v="52"/>
        <pc:sldMkLst>
          <pc:docMk/>
          <pc:sldMk cId="0" sldId="281"/>
        </pc:sldMkLst>
        <pc:spChg chg="add del mod">
          <ac:chgData name="Jessica Webb" userId="116bfa15-fab5-4298-95a6-2aaa2e478e3d" providerId="ADAL" clId="{B75DFDEC-485C-4390-AF82-6A03BE65C547}" dt="2019-08-05T14:49:56.022" v="52"/>
          <ac:spMkLst>
            <pc:docMk/>
            <pc:sldMk cId="0" sldId="281"/>
            <ac:spMk id="2" creationId="{51EB2200-F972-4803-9166-39E19A7169B8}"/>
          </ac:spMkLst>
        </pc:spChg>
        <pc:spChg chg="add del mod">
          <ac:chgData name="Jessica Webb" userId="116bfa15-fab5-4298-95a6-2aaa2e478e3d" providerId="ADAL" clId="{B75DFDEC-485C-4390-AF82-6A03BE65C547}" dt="2019-08-05T14:49:56.022" v="52"/>
          <ac:spMkLst>
            <pc:docMk/>
            <pc:sldMk cId="0" sldId="281"/>
            <ac:spMk id="4" creationId="{36BC6DAA-CDC1-4420-80AD-745CDFBA0D9D}"/>
          </ac:spMkLst>
        </pc:spChg>
      </pc:sldChg>
      <pc:sldMasterChg chg="delSldLayout">
        <pc:chgData name="Jessica Webb" userId="116bfa15-fab5-4298-95a6-2aaa2e478e3d" providerId="ADAL" clId="{B75DFDEC-485C-4390-AF82-6A03BE65C547}" dt="2019-08-05T10:49:41.441" v="9" actId="2696"/>
        <pc:sldMasterMkLst>
          <pc:docMk/>
          <pc:sldMasterMk cId="1310585009" sldId="2147483648"/>
        </pc:sldMasterMkLst>
        <pc:sldLayoutChg chg="del">
          <pc:chgData name="Jessica Webb" userId="116bfa15-fab5-4298-95a6-2aaa2e478e3d" providerId="ADAL" clId="{B75DFDEC-485C-4390-AF82-6A03BE65C547}" dt="2019-08-05T10:49:41.441" v="9" actId="2696"/>
          <pc:sldLayoutMkLst>
            <pc:docMk/>
            <pc:sldMasterMk cId="1310585009" sldId="2147483648"/>
            <pc:sldLayoutMk cId="708351510" sldId="2147483658"/>
          </pc:sldLayoutMkLst>
        </pc:sldLayoutChg>
      </pc:sldMasterChg>
    </pc:docChg>
  </pc:docChgLst>
  <pc:docChgLst>
    <pc:chgData name="Mike Ross" userId="7954c944-6085-4b08-be0b-82a8f61afa5b" providerId="ADAL" clId="{D6504185-B455-42D1-A268-47D04CE94218}"/>
    <pc:docChg chg="undo redo custSel addSld delSld modSld modMainMaster">
      <pc:chgData name="Mike Ross" userId="7954c944-6085-4b08-be0b-82a8f61afa5b" providerId="ADAL" clId="{D6504185-B455-42D1-A268-47D04CE94218}" dt="2019-08-05T10:57:44.435" v="2533" actId="20577"/>
      <pc:docMkLst>
        <pc:docMk/>
      </pc:docMkLst>
      <pc:sldChg chg="addSp delSp modSp">
        <pc:chgData name="Mike Ross" userId="7954c944-6085-4b08-be0b-82a8f61afa5b" providerId="ADAL" clId="{D6504185-B455-42D1-A268-47D04CE94218}" dt="2019-07-22T13:07:33.747" v="2469" actId="478"/>
        <pc:sldMkLst>
          <pc:docMk/>
          <pc:sldMk cId="4135027854" sldId="258"/>
        </pc:sldMkLst>
        <pc:spChg chg="mod">
          <ac:chgData name="Mike Ross" userId="7954c944-6085-4b08-be0b-82a8f61afa5b" providerId="ADAL" clId="{D6504185-B455-42D1-A268-47D04CE94218}" dt="2019-07-02T09:12:54.519" v="220" actId="20577"/>
          <ac:spMkLst>
            <pc:docMk/>
            <pc:sldMk cId="4135027854" sldId="258"/>
            <ac:spMk id="2" creationId="{00000000-0000-0000-0000-000000000000}"/>
          </ac:spMkLst>
        </pc:spChg>
        <pc:spChg chg="add del mod">
          <ac:chgData name="Mike Ross" userId="7954c944-6085-4b08-be0b-82a8f61afa5b" providerId="ADAL" clId="{D6504185-B455-42D1-A268-47D04CE94218}" dt="2019-07-02T09:12:59.837" v="221"/>
          <ac:spMkLst>
            <pc:docMk/>
            <pc:sldMk cId="4135027854" sldId="258"/>
            <ac:spMk id="5" creationId="{BBFD3183-46AB-4F70-A6E6-41726CB8CC6A}"/>
          </ac:spMkLst>
        </pc:spChg>
        <pc:spChg chg="add del mod">
          <ac:chgData name="Mike Ross" userId="7954c944-6085-4b08-be0b-82a8f61afa5b" providerId="ADAL" clId="{D6504185-B455-42D1-A268-47D04CE94218}" dt="2019-07-02T09:12:59.837" v="221"/>
          <ac:spMkLst>
            <pc:docMk/>
            <pc:sldMk cId="4135027854" sldId="258"/>
            <ac:spMk id="6" creationId="{78A9A210-B6C9-4DA6-A941-84A2411397BA}"/>
          </ac:spMkLst>
        </pc:spChg>
        <pc:picChg chg="add del mod">
          <ac:chgData name="Mike Ross" userId="7954c944-6085-4b08-be0b-82a8f61afa5b" providerId="ADAL" clId="{D6504185-B455-42D1-A268-47D04CE94218}" dt="2019-07-22T13:07:33.747" v="2469" actId="478"/>
          <ac:picMkLst>
            <pc:docMk/>
            <pc:sldMk cId="4135027854" sldId="258"/>
            <ac:picMk id="4" creationId="{56410C0E-48C1-42A8-9334-76D1ECC27DF7}"/>
          </ac:picMkLst>
        </pc:picChg>
      </pc:sldChg>
      <pc:sldChg chg="addSp delSp modSp add del">
        <pc:chgData name="Mike Ross" userId="7954c944-6085-4b08-be0b-82a8f61afa5b" providerId="ADAL" clId="{D6504185-B455-42D1-A268-47D04CE94218}" dt="2019-08-05T10:24:53.304" v="2476" actId="6549"/>
        <pc:sldMkLst>
          <pc:docMk/>
          <pc:sldMk cId="0" sldId="262"/>
        </pc:sldMkLst>
        <pc:spChg chg="add mod">
          <ac:chgData name="Mike Ross" userId="7954c944-6085-4b08-be0b-82a8f61afa5b" providerId="ADAL" clId="{D6504185-B455-42D1-A268-47D04CE94218}" dt="2019-07-02T10:42:59.823" v="449" actId="14100"/>
          <ac:spMkLst>
            <pc:docMk/>
            <pc:sldMk cId="0" sldId="262"/>
            <ac:spMk id="3" creationId="{1CFF374E-C665-4668-874C-76C1E29A2E15}"/>
          </ac:spMkLst>
        </pc:spChg>
        <pc:spChg chg="mod">
          <ac:chgData name="Mike Ross" userId="7954c944-6085-4b08-be0b-82a8f61afa5b" providerId="ADAL" clId="{D6504185-B455-42D1-A268-47D04CE94218}" dt="2019-08-05T10:24:53.304" v="2476" actId="6549"/>
          <ac:spMkLst>
            <pc:docMk/>
            <pc:sldMk cId="0" sldId="262"/>
            <ac:spMk id="69" creationId="{00000000-0000-0000-0000-000000000000}"/>
          </ac:spMkLst>
        </pc:spChg>
        <pc:spChg chg="del mod">
          <ac:chgData name="Mike Ross" userId="7954c944-6085-4b08-be0b-82a8f61afa5b" providerId="ADAL" clId="{D6504185-B455-42D1-A268-47D04CE94218}" dt="2019-08-05T10:24:40.602" v="2472"/>
          <ac:spMkLst>
            <pc:docMk/>
            <pc:sldMk cId="0" sldId="262"/>
            <ac:spMk id="70" creationId="{00000000-0000-0000-0000-000000000000}"/>
          </ac:spMkLst>
        </pc:spChg>
        <pc:spChg chg="del mod">
          <ac:chgData name="Mike Ross" userId="7954c944-6085-4b08-be0b-82a8f61afa5b" providerId="ADAL" clId="{D6504185-B455-42D1-A268-47D04CE94218}" dt="2019-08-05T10:24:36.713" v="2471"/>
          <ac:spMkLst>
            <pc:docMk/>
            <pc:sldMk cId="0" sldId="262"/>
            <ac:spMk id="72" creationId="{00000000-0000-0000-0000-000000000000}"/>
          </ac:spMkLst>
        </pc:spChg>
        <pc:picChg chg="add mod">
          <ac:chgData name="Mike Ross" userId="7954c944-6085-4b08-be0b-82a8f61afa5b" providerId="ADAL" clId="{D6504185-B455-42D1-A268-47D04CE94218}" dt="2019-07-02T11:03:56.358" v="451" actId="1076"/>
          <ac:picMkLst>
            <pc:docMk/>
            <pc:sldMk cId="0" sldId="262"/>
            <ac:picMk id="2" creationId="{371BA87A-1BFA-40D5-8E64-49E678A6A7AF}"/>
          </ac:picMkLst>
        </pc:picChg>
        <pc:picChg chg="mod">
          <ac:chgData name="Mike Ross" userId="7954c944-6085-4b08-be0b-82a8f61afa5b" providerId="ADAL" clId="{D6504185-B455-42D1-A268-47D04CE94218}" dt="2019-07-22T09:56:49.672" v="2458" actId="1076"/>
          <ac:picMkLst>
            <pc:docMk/>
            <pc:sldMk cId="0" sldId="262"/>
            <ac:picMk id="8" creationId="{CAD0385D-A480-4CCA-903A-8A7FADBE2EBB}"/>
          </ac:picMkLst>
        </pc:picChg>
        <pc:picChg chg="mod">
          <ac:chgData name="Mike Ross" userId="7954c944-6085-4b08-be0b-82a8f61afa5b" providerId="ADAL" clId="{D6504185-B455-42D1-A268-47D04CE94218}" dt="2019-07-22T09:57:30.222" v="2461" actId="1076"/>
          <ac:picMkLst>
            <pc:docMk/>
            <pc:sldMk cId="0" sldId="262"/>
            <ac:picMk id="71" creationId="{00000000-0000-0000-0000-000000000000}"/>
          </ac:picMkLst>
        </pc:picChg>
      </pc:sldChg>
      <pc:sldChg chg="addSp delSp modSp add del">
        <pc:chgData name="Mike Ross" userId="7954c944-6085-4b08-be0b-82a8f61afa5b" providerId="ADAL" clId="{D6504185-B455-42D1-A268-47D04CE94218}" dt="2019-08-05T10:25:08.742" v="2477"/>
        <pc:sldMkLst>
          <pc:docMk/>
          <pc:sldMk cId="0" sldId="263"/>
        </pc:sldMkLst>
        <pc:spChg chg="add del mod">
          <ac:chgData name="Mike Ross" userId="7954c944-6085-4b08-be0b-82a8f61afa5b" providerId="ADAL" clId="{D6504185-B455-42D1-A268-47D04CE94218}" dt="2019-07-02T11:38:09.131" v="463"/>
          <ac:spMkLst>
            <pc:docMk/>
            <pc:sldMk cId="0" sldId="263"/>
            <ac:spMk id="2" creationId="{BA22C4FE-FEF4-4242-90DF-2C2F3966FFBB}"/>
          </ac:spMkLst>
        </pc:spChg>
        <pc:spChg chg="add del mod">
          <ac:chgData name="Mike Ross" userId="7954c944-6085-4b08-be0b-82a8f61afa5b" providerId="ADAL" clId="{D6504185-B455-42D1-A268-47D04CE94218}" dt="2019-07-02T11:38:09.131" v="463"/>
          <ac:spMkLst>
            <pc:docMk/>
            <pc:sldMk cId="0" sldId="263"/>
            <ac:spMk id="3" creationId="{1E02B41D-36B5-4DF6-9B80-11367B972913}"/>
          </ac:spMkLst>
        </pc:spChg>
        <pc:spChg chg="add del mod">
          <ac:chgData name="Mike Ross" userId="7954c944-6085-4b08-be0b-82a8f61afa5b" providerId="ADAL" clId="{D6504185-B455-42D1-A268-47D04CE94218}" dt="2019-07-02T11:41:54.334" v="472"/>
          <ac:spMkLst>
            <pc:docMk/>
            <pc:sldMk cId="0" sldId="263"/>
            <ac:spMk id="4" creationId="{A5B51E28-1AAB-4B60-9856-B5A35E027D29}"/>
          </ac:spMkLst>
        </pc:spChg>
        <pc:spChg chg="add del mod">
          <ac:chgData name="Mike Ross" userId="7954c944-6085-4b08-be0b-82a8f61afa5b" providerId="ADAL" clId="{D6504185-B455-42D1-A268-47D04CE94218}" dt="2019-07-02T11:41:54.334" v="472"/>
          <ac:spMkLst>
            <pc:docMk/>
            <pc:sldMk cId="0" sldId="263"/>
            <ac:spMk id="5" creationId="{80387B86-25FA-445D-A9F8-8B4EA5A6588C}"/>
          </ac:spMkLst>
        </pc:spChg>
        <pc:spChg chg="mod">
          <ac:chgData name="Mike Ross" userId="7954c944-6085-4b08-be0b-82a8f61afa5b" providerId="ADAL" clId="{D6504185-B455-42D1-A268-47D04CE94218}" dt="2019-07-02T11:43:04.003" v="485" actId="33524"/>
          <ac:spMkLst>
            <pc:docMk/>
            <pc:sldMk cId="0" sldId="263"/>
            <ac:spMk id="79" creationId="{00000000-0000-0000-0000-000000000000}"/>
          </ac:spMkLst>
        </pc:spChg>
        <pc:spChg chg="add del mod">
          <ac:chgData name="Mike Ross" userId="7954c944-6085-4b08-be0b-82a8f61afa5b" providerId="ADAL" clId="{D6504185-B455-42D1-A268-47D04CE94218}" dt="2019-08-05T10:25:08.742" v="2477"/>
          <ac:spMkLst>
            <pc:docMk/>
            <pc:sldMk cId="0" sldId="263"/>
            <ac:spMk id="80" creationId="{00000000-0000-0000-0000-000000000000}"/>
          </ac:spMkLst>
        </pc:spChg>
        <pc:spChg chg="del">
          <ac:chgData name="Mike Ross" userId="7954c944-6085-4b08-be0b-82a8f61afa5b" providerId="ADAL" clId="{D6504185-B455-42D1-A268-47D04CE94218}" dt="2019-07-03T09:44:18.983" v="1585" actId="478"/>
          <ac:spMkLst>
            <pc:docMk/>
            <pc:sldMk cId="0" sldId="263"/>
            <ac:spMk id="82" creationId="{00000000-0000-0000-0000-000000000000}"/>
          </ac:spMkLst>
        </pc:spChg>
        <pc:spChg chg="del mod">
          <ac:chgData name="Mike Ross" userId="7954c944-6085-4b08-be0b-82a8f61afa5b" providerId="ADAL" clId="{D6504185-B455-42D1-A268-47D04CE94218}" dt="2019-07-03T09:40:03.971" v="1582" actId="478"/>
          <ac:spMkLst>
            <pc:docMk/>
            <pc:sldMk cId="0" sldId="263"/>
            <ac:spMk id="84" creationId="{00000000-0000-0000-0000-000000000000}"/>
          </ac:spMkLst>
        </pc:spChg>
        <pc:picChg chg="add mod">
          <ac:chgData name="Mike Ross" userId="7954c944-6085-4b08-be0b-82a8f61afa5b" providerId="ADAL" clId="{D6504185-B455-42D1-A268-47D04CE94218}" dt="2019-07-02T11:43:29.136" v="487" actId="1076"/>
          <ac:picMkLst>
            <pc:docMk/>
            <pc:sldMk cId="0" sldId="263"/>
            <ac:picMk id="12" creationId="{492CF52A-36E5-4742-A23D-36C50899AB36}"/>
          </ac:picMkLst>
        </pc:picChg>
        <pc:picChg chg="del mod">
          <ac:chgData name="Mike Ross" userId="7954c944-6085-4b08-be0b-82a8f61afa5b" providerId="ADAL" clId="{D6504185-B455-42D1-A268-47D04CE94218}" dt="2019-07-03T09:40:06.296" v="1583" actId="478"/>
          <ac:picMkLst>
            <pc:docMk/>
            <pc:sldMk cId="0" sldId="263"/>
            <ac:picMk id="77" creationId="{00000000-0000-0000-0000-000000000000}"/>
          </ac:picMkLst>
        </pc:picChg>
        <pc:picChg chg="del">
          <ac:chgData name="Mike Ross" userId="7954c944-6085-4b08-be0b-82a8f61afa5b" providerId="ADAL" clId="{D6504185-B455-42D1-A268-47D04CE94218}" dt="2019-07-02T11:43:35.429" v="488" actId="478"/>
          <ac:picMkLst>
            <pc:docMk/>
            <pc:sldMk cId="0" sldId="263"/>
            <ac:picMk id="81" creationId="{00000000-0000-0000-0000-000000000000}"/>
          </ac:picMkLst>
        </pc:picChg>
        <pc:picChg chg="add del">
          <ac:chgData name="Mike Ross" userId="7954c944-6085-4b08-be0b-82a8f61afa5b" providerId="ADAL" clId="{D6504185-B455-42D1-A268-47D04CE94218}" dt="2019-07-03T09:44:16.050" v="1584" actId="478"/>
          <ac:picMkLst>
            <pc:docMk/>
            <pc:sldMk cId="0" sldId="263"/>
            <ac:picMk id="83" creationId="{00000000-0000-0000-0000-000000000000}"/>
          </ac:picMkLst>
        </pc:picChg>
      </pc:sldChg>
      <pc:sldChg chg="addSp delSp modSp add del">
        <pc:chgData name="Mike Ross" userId="7954c944-6085-4b08-be0b-82a8f61afa5b" providerId="ADAL" clId="{D6504185-B455-42D1-A268-47D04CE94218}" dt="2019-07-03T08:48:43.403" v="1447" actId="15"/>
        <pc:sldMkLst>
          <pc:docMk/>
          <pc:sldMk cId="0" sldId="264"/>
        </pc:sldMkLst>
        <pc:spChg chg="add del mod">
          <ac:chgData name="Mike Ross" userId="7954c944-6085-4b08-be0b-82a8f61afa5b" providerId="ADAL" clId="{D6504185-B455-42D1-A268-47D04CE94218}" dt="2019-07-02T13:01:42.968" v="490"/>
          <ac:spMkLst>
            <pc:docMk/>
            <pc:sldMk cId="0" sldId="264"/>
            <ac:spMk id="2" creationId="{D9DEE7D9-6E4D-4A84-9DA1-90034317EA5D}"/>
          </ac:spMkLst>
        </pc:spChg>
        <pc:spChg chg="add del mod">
          <ac:chgData name="Mike Ross" userId="7954c944-6085-4b08-be0b-82a8f61afa5b" providerId="ADAL" clId="{D6504185-B455-42D1-A268-47D04CE94218}" dt="2019-07-02T13:01:42.968" v="490"/>
          <ac:spMkLst>
            <pc:docMk/>
            <pc:sldMk cId="0" sldId="264"/>
            <ac:spMk id="3" creationId="{499D289D-85E3-474E-8982-26C76DF67E9D}"/>
          </ac:spMkLst>
        </pc:spChg>
        <pc:spChg chg="add del mod">
          <ac:chgData name="Mike Ross" userId="7954c944-6085-4b08-be0b-82a8f61afa5b" providerId="ADAL" clId="{D6504185-B455-42D1-A268-47D04CE94218}" dt="2019-07-02T13:02:17.052" v="500"/>
          <ac:spMkLst>
            <pc:docMk/>
            <pc:sldMk cId="0" sldId="264"/>
            <ac:spMk id="4" creationId="{962503BA-D2BA-4833-9878-D12DA800C238}"/>
          </ac:spMkLst>
        </pc:spChg>
        <pc:spChg chg="add del mod">
          <ac:chgData name="Mike Ross" userId="7954c944-6085-4b08-be0b-82a8f61afa5b" providerId="ADAL" clId="{D6504185-B455-42D1-A268-47D04CE94218}" dt="2019-07-02T13:02:17.052" v="500"/>
          <ac:spMkLst>
            <pc:docMk/>
            <pc:sldMk cId="0" sldId="264"/>
            <ac:spMk id="5" creationId="{F0F4E07E-CF5B-4D1C-9CDC-A0219A91FDF7}"/>
          </ac:spMkLst>
        </pc:spChg>
        <pc:spChg chg="mod">
          <ac:chgData name="Mike Ross" userId="7954c944-6085-4b08-be0b-82a8f61afa5b" providerId="ADAL" clId="{D6504185-B455-42D1-A268-47D04CE94218}" dt="2019-07-03T08:48:43.403" v="1447" actId="15"/>
          <ac:spMkLst>
            <pc:docMk/>
            <pc:sldMk cId="0" sldId="264"/>
            <ac:spMk id="91" creationId="{00000000-0000-0000-0000-000000000000}"/>
          </ac:spMkLst>
        </pc:spChg>
        <pc:picChg chg="del">
          <ac:chgData name="Mike Ross" userId="7954c944-6085-4b08-be0b-82a8f61afa5b" providerId="ADAL" clId="{D6504185-B455-42D1-A268-47D04CE94218}" dt="2019-07-02T13:01:20.970" v="489" actId="478"/>
          <ac:picMkLst>
            <pc:docMk/>
            <pc:sldMk cId="0" sldId="264"/>
            <ac:picMk id="89" creationId="{00000000-0000-0000-0000-000000000000}"/>
          </ac:picMkLst>
        </pc:picChg>
      </pc:sldChg>
      <pc:sldChg chg="addSp delSp modSp add del">
        <pc:chgData name="Mike Ross" userId="7954c944-6085-4b08-be0b-82a8f61afa5b" providerId="ADAL" clId="{D6504185-B455-42D1-A268-47D04CE94218}" dt="2019-08-05T10:37:23.551" v="2480" actId="20577"/>
        <pc:sldMkLst>
          <pc:docMk/>
          <pc:sldMk cId="0" sldId="265"/>
        </pc:sldMkLst>
        <pc:spChg chg="add del mod">
          <ac:chgData name="Mike Ross" userId="7954c944-6085-4b08-be0b-82a8f61afa5b" providerId="ADAL" clId="{D6504185-B455-42D1-A268-47D04CE94218}" dt="2019-07-02T13:04:05.931" v="565"/>
          <ac:spMkLst>
            <pc:docMk/>
            <pc:sldMk cId="0" sldId="265"/>
            <ac:spMk id="2" creationId="{53D6BCE5-55D6-4635-9E35-4A9B17E75489}"/>
          </ac:spMkLst>
        </pc:spChg>
        <pc:spChg chg="add del mod">
          <ac:chgData name="Mike Ross" userId="7954c944-6085-4b08-be0b-82a8f61afa5b" providerId="ADAL" clId="{D6504185-B455-42D1-A268-47D04CE94218}" dt="2019-07-02T13:04:05.931" v="565"/>
          <ac:spMkLst>
            <pc:docMk/>
            <pc:sldMk cId="0" sldId="265"/>
            <ac:spMk id="3" creationId="{86AD733D-FFAC-48A2-9AD6-FD7F4E1884A8}"/>
          </ac:spMkLst>
        </pc:spChg>
        <pc:spChg chg="add del mod">
          <ac:chgData name="Mike Ross" userId="7954c944-6085-4b08-be0b-82a8f61afa5b" providerId="ADAL" clId="{D6504185-B455-42D1-A268-47D04CE94218}" dt="2019-07-02T13:04:08.214" v="566"/>
          <ac:spMkLst>
            <pc:docMk/>
            <pc:sldMk cId="0" sldId="265"/>
            <ac:spMk id="4" creationId="{904346C8-2CF2-461D-9BD2-82639827DB98}"/>
          </ac:spMkLst>
        </pc:spChg>
        <pc:spChg chg="add del mod">
          <ac:chgData name="Mike Ross" userId="7954c944-6085-4b08-be0b-82a8f61afa5b" providerId="ADAL" clId="{D6504185-B455-42D1-A268-47D04CE94218}" dt="2019-07-02T13:04:08.214" v="566"/>
          <ac:spMkLst>
            <pc:docMk/>
            <pc:sldMk cId="0" sldId="265"/>
            <ac:spMk id="5" creationId="{1F64AFCF-29A7-424C-AC4C-9376AF9FC7DE}"/>
          </ac:spMkLst>
        </pc:spChg>
        <pc:spChg chg="add del mod">
          <ac:chgData name="Mike Ross" userId="7954c944-6085-4b08-be0b-82a8f61afa5b" providerId="ADAL" clId="{D6504185-B455-42D1-A268-47D04CE94218}" dt="2019-07-02T13:04:54.400" v="570"/>
          <ac:spMkLst>
            <pc:docMk/>
            <pc:sldMk cId="0" sldId="265"/>
            <ac:spMk id="6" creationId="{C184841A-559E-4769-AB4E-937898C3A3D9}"/>
          </ac:spMkLst>
        </pc:spChg>
        <pc:spChg chg="add del mod">
          <ac:chgData name="Mike Ross" userId="7954c944-6085-4b08-be0b-82a8f61afa5b" providerId="ADAL" clId="{D6504185-B455-42D1-A268-47D04CE94218}" dt="2019-07-02T13:04:54.400" v="570"/>
          <ac:spMkLst>
            <pc:docMk/>
            <pc:sldMk cId="0" sldId="265"/>
            <ac:spMk id="7" creationId="{0A4B3792-21AF-4C7B-BA50-0D2A74BABED0}"/>
          </ac:spMkLst>
        </pc:spChg>
        <pc:spChg chg="add del mod">
          <ac:chgData name="Mike Ross" userId="7954c944-6085-4b08-be0b-82a8f61afa5b" providerId="ADAL" clId="{D6504185-B455-42D1-A268-47D04CE94218}" dt="2019-07-02T13:10:41.667" v="778"/>
          <ac:spMkLst>
            <pc:docMk/>
            <pc:sldMk cId="0" sldId="265"/>
            <ac:spMk id="8" creationId="{0F1D1A81-6FD6-42BE-AE42-20B87229CDD3}"/>
          </ac:spMkLst>
        </pc:spChg>
        <pc:spChg chg="add del mod">
          <ac:chgData name="Mike Ross" userId="7954c944-6085-4b08-be0b-82a8f61afa5b" providerId="ADAL" clId="{D6504185-B455-42D1-A268-47D04CE94218}" dt="2019-07-02T13:10:41.667" v="778"/>
          <ac:spMkLst>
            <pc:docMk/>
            <pc:sldMk cId="0" sldId="265"/>
            <ac:spMk id="9" creationId="{8DD36B98-B7FB-4372-B3BD-482658797583}"/>
          </ac:spMkLst>
        </pc:spChg>
        <pc:spChg chg="mod">
          <ac:chgData name="Mike Ross" userId="7954c944-6085-4b08-be0b-82a8f61afa5b" providerId="ADAL" clId="{D6504185-B455-42D1-A268-47D04CE94218}" dt="2019-07-02T13:05:18.921" v="579" actId="6549"/>
          <ac:spMkLst>
            <pc:docMk/>
            <pc:sldMk cId="0" sldId="265"/>
            <ac:spMk id="97" creationId="{00000000-0000-0000-0000-000000000000}"/>
          </ac:spMkLst>
        </pc:spChg>
        <pc:spChg chg="mod">
          <ac:chgData name="Mike Ross" userId="7954c944-6085-4b08-be0b-82a8f61afa5b" providerId="ADAL" clId="{D6504185-B455-42D1-A268-47D04CE94218}" dt="2019-08-05T10:37:23.551" v="2480" actId="20577"/>
          <ac:spMkLst>
            <pc:docMk/>
            <pc:sldMk cId="0" sldId="265"/>
            <ac:spMk id="98" creationId="{00000000-0000-0000-0000-000000000000}"/>
          </ac:spMkLst>
        </pc:spChg>
        <pc:picChg chg="mod">
          <ac:chgData name="Mike Ross" userId="7954c944-6085-4b08-be0b-82a8f61afa5b" providerId="ADAL" clId="{D6504185-B455-42D1-A268-47D04CE94218}" dt="2019-07-02T13:09:50.837" v="752" actId="1076"/>
          <ac:picMkLst>
            <pc:docMk/>
            <pc:sldMk cId="0" sldId="265"/>
            <ac:picMk id="96" creationId="{00000000-0000-0000-0000-000000000000}"/>
          </ac:picMkLst>
        </pc:picChg>
      </pc:sldChg>
      <pc:sldChg chg="addSp delSp modSp add del">
        <pc:chgData name="Mike Ross" userId="7954c944-6085-4b08-be0b-82a8f61afa5b" providerId="ADAL" clId="{D6504185-B455-42D1-A268-47D04CE94218}" dt="2019-07-03T08:58:09.443" v="1570" actId="6549"/>
        <pc:sldMkLst>
          <pc:docMk/>
          <pc:sldMk cId="0" sldId="266"/>
        </pc:sldMkLst>
        <pc:spChg chg="add del mod">
          <ac:chgData name="Mike Ross" userId="7954c944-6085-4b08-be0b-82a8f61afa5b" providerId="ADAL" clId="{D6504185-B455-42D1-A268-47D04CE94218}" dt="2019-07-02T13:11:55.171" v="787"/>
          <ac:spMkLst>
            <pc:docMk/>
            <pc:sldMk cId="0" sldId="266"/>
            <ac:spMk id="2" creationId="{E312F063-17A0-43AE-A343-3B2FD6AEE730}"/>
          </ac:spMkLst>
        </pc:spChg>
        <pc:spChg chg="add del mod">
          <ac:chgData name="Mike Ross" userId="7954c944-6085-4b08-be0b-82a8f61afa5b" providerId="ADAL" clId="{D6504185-B455-42D1-A268-47D04CE94218}" dt="2019-07-02T13:11:55.171" v="787"/>
          <ac:spMkLst>
            <pc:docMk/>
            <pc:sldMk cId="0" sldId="266"/>
            <ac:spMk id="3" creationId="{1D682350-99C8-415D-9CDF-1B5A93854561}"/>
          </ac:spMkLst>
        </pc:spChg>
        <pc:spChg chg="add del mod">
          <ac:chgData name="Mike Ross" userId="7954c944-6085-4b08-be0b-82a8f61afa5b" providerId="ADAL" clId="{D6504185-B455-42D1-A268-47D04CE94218}" dt="2019-07-02T13:11:57.583" v="788"/>
          <ac:spMkLst>
            <pc:docMk/>
            <pc:sldMk cId="0" sldId="266"/>
            <ac:spMk id="4" creationId="{107141FD-FC94-40C7-B86F-67D5612DC9A2}"/>
          </ac:spMkLst>
        </pc:spChg>
        <pc:spChg chg="add del mod">
          <ac:chgData name="Mike Ross" userId="7954c944-6085-4b08-be0b-82a8f61afa5b" providerId="ADAL" clId="{D6504185-B455-42D1-A268-47D04CE94218}" dt="2019-07-02T13:11:57.583" v="788"/>
          <ac:spMkLst>
            <pc:docMk/>
            <pc:sldMk cId="0" sldId="266"/>
            <ac:spMk id="5" creationId="{921968FB-2F9F-42EB-9301-E9A48A0FE1CD}"/>
          </ac:spMkLst>
        </pc:spChg>
        <pc:spChg chg="add del mod">
          <ac:chgData name="Mike Ross" userId="7954c944-6085-4b08-be0b-82a8f61afa5b" providerId="ADAL" clId="{D6504185-B455-42D1-A268-47D04CE94218}" dt="2019-07-02T13:55:53.959" v="846"/>
          <ac:spMkLst>
            <pc:docMk/>
            <pc:sldMk cId="0" sldId="266"/>
            <ac:spMk id="6" creationId="{88E74AED-C323-4EFD-AEC7-88540F8736D3}"/>
          </ac:spMkLst>
        </pc:spChg>
        <pc:spChg chg="add del mod">
          <ac:chgData name="Mike Ross" userId="7954c944-6085-4b08-be0b-82a8f61afa5b" providerId="ADAL" clId="{D6504185-B455-42D1-A268-47D04CE94218}" dt="2019-07-02T13:55:53.959" v="846"/>
          <ac:spMkLst>
            <pc:docMk/>
            <pc:sldMk cId="0" sldId="266"/>
            <ac:spMk id="7" creationId="{4333284C-D7DC-4BBC-AFB6-5092227339EB}"/>
          </ac:spMkLst>
        </pc:spChg>
        <pc:spChg chg="mod">
          <ac:chgData name="Mike Ross" userId="7954c944-6085-4b08-be0b-82a8f61afa5b" providerId="ADAL" clId="{D6504185-B455-42D1-A268-47D04CE94218}" dt="2019-07-02T13:11:49.076" v="785" actId="113"/>
          <ac:spMkLst>
            <pc:docMk/>
            <pc:sldMk cId="0" sldId="266"/>
            <ac:spMk id="105" creationId="{00000000-0000-0000-0000-000000000000}"/>
          </ac:spMkLst>
        </pc:spChg>
        <pc:spChg chg="mod">
          <ac:chgData name="Mike Ross" userId="7954c944-6085-4b08-be0b-82a8f61afa5b" providerId="ADAL" clId="{D6504185-B455-42D1-A268-47D04CE94218}" dt="2019-07-03T08:58:09.443" v="1570" actId="6549"/>
          <ac:spMkLst>
            <pc:docMk/>
            <pc:sldMk cId="0" sldId="266"/>
            <ac:spMk id="106" creationId="{00000000-0000-0000-0000-000000000000}"/>
          </ac:spMkLst>
        </pc:spChg>
        <pc:spChg chg="del mod">
          <ac:chgData name="Mike Ross" userId="7954c944-6085-4b08-be0b-82a8f61afa5b" providerId="ADAL" clId="{D6504185-B455-42D1-A268-47D04CE94218}" dt="2019-07-02T13:13:45.741" v="792"/>
          <ac:spMkLst>
            <pc:docMk/>
            <pc:sldMk cId="0" sldId="266"/>
            <ac:spMk id="107" creationId="{00000000-0000-0000-0000-000000000000}"/>
          </ac:spMkLst>
        </pc:spChg>
        <pc:picChg chg="mod modCrop">
          <ac:chgData name="Mike Ross" userId="7954c944-6085-4b08-be0b-82a8f61afa5b" providerId="ADAL" clId="{D6504185-B455-42D1-A268-47D04CE94218}" dt="2019-07-02T14:02:55.095" v="1076" actId="732"/>
          <ac:picMkLst>
            <pc:docMk/>
            <pc:sldMk cId="0" sldId="266"/>
            <ac:picMk id="103" creationId="{00000000-0000-0000-0000-000000000000}"/>
          </ac:picMkLst>
        </pc:picChg>
      </pc:sldChg>
      <pc:sldChg chg="addSp delSp modSp add del setBg">
        <pc:chgData name="Mike Ross" userId="7954c944-6085-4b08-be0b-82a8f61afa5b" providerId="ADAL" clId="{D6504185-B455-42D1-A268-47D04CE94218}" dt="2019-08-05T10:39:00.042" v="2481" actId="20577"/>
        <pc:sldMkLst>
          <pc:docMk/>
          <pc:sldMk cId="0" sldId="267"/>
        </pc:sldMkLst>
        <pc:spChg chg="add del mod">
          <ac:chgData name="Mike Ross" userId="7954c944-6085-4b08-be0b-82a8f61afa5b" providerId="ADAL" clId="{D6504185-B455-42D1-A268-47D04CE94218}" dt="2019-07-02T13:40:22.349" v="809"/>
          <ac:spMkLst>
            <pc:docMk/>
            <pc:sldMk cId="0" sldId="267"/>
            <ac:spMk id="2" creationId="{92A21FFE-6F85-4B91-8D38-4D142B9CA335}"/>
          </ac:spMkLst>
        </pc:spChg>
        <pc:spChg chg="add del mod">
          <ac:chgData name="Mike Ross" userId="7954c944-6085-4b08-be0b-82a8f61afa5b" providerId="ADAL" clId="{D6504185-B455-42D1-A268-47D04CE94218}" dt="2019-07-02T13:40:22.349" v="809"/>
          <ac:spMkLst>
            <pc:docMk/>
            <pc:sldMk cId="0" sldId="267"/>
            <ac:spMk id="3" creationId="{697041C6-0858-4FBE-BA4F-529BCACFD63A}"/>
          </ac:spMkLst>
        </pc:spChg>
        <pc:spChg chg="add del mod">
          <ac:chgData name="Mike Ross" userId="7954c944-6085-4b08-be0b-82a8f61afa5b" providerId="ADAL" clId="{D6504185-B455-42D1-A268-47D04CE94218}" dt="2019-07-03T08:59:02.357" v="1572"/>
          <ac:spMkLst>
            <pc:docMk/>
            <pc:sldMk cId="0" sldId="267"/>
            <ac:spMk id="4" creationId="{AC7A31A3-556A-4139-A049-33148C58E69A}"/>
          </ac:spMkLst>
        </pc:spChg>
        <pc:spChg chg="add del mod">
          <ac:chgData name="Mike Ross" userId="7954c944-6085-4b08-be0b-82a8f61afa5b" providerId="ADAL" clId="{D6504185-B455-42D1-A268-47D04CE94218}" dt="2019-07-03T08:59:02.357" v="1572"/>
          <ac:spMkLst>
            <pc:docMk/>
            <pc:sldMk cId="0" sldId="267"/>
            <ac:spMk id="5" creationId="{8B7F2EE4-34D9-41F3-B8A2-3AF55EE8EA62}"/>
          </ac:spMkLst>
        </pc:spChg>
        <pc:spChg chg="add del mod">
          <ac:chgData name="Mike Ross" userId="7954c944-6085-4b08-be0b-82a8f61afa5b" providerId="ADAL" clId="{D6504185-B455-42D1-A268-47D04CE94218}" dt="2019-07-03T08:59:06.580" v="1573"/>
          <ac:spMkLst>
            <pc:docMk/>
            <pc:sldMk cId="0" sldId="267"/>
            <ac:spMk id="6" creationId="{66BF7E03-EECA-4432-BF1D-836CEB8A1900}"/>
          </ac:spMkLst>
        </pc:spChg>
        <pc:spChg chg="add del mod">
          <ac:chgData name="Mike Ross" userId="7954c944-6085-4b08-be0b-82a8f61afa5b" providerId="ADAL" clId="{D6504185-B455-42D1-A268-47D04CE94218}" dt="2019-07-03T08:59:06.580" v="1573"/>
          <ac:spMkLst>
            <pc:docMk/>
            <pc:sldMk cId="0" sldId="267"/>
            <ac:spMk id="7" creationId="{11E35E10-9A65-4347-A362-635D616D6DA4}"/>
          </ac:spMkLst>
        </pc:spChg>
        <pc:spChg chg="mod">
          <ac:chgData name="Mike Ross" userId="7954c944-6085-4b08-be0b-82a8f61afa5b" providerId="ADAL" clId="{D6504185-B455-42D1-A268-47D04CE94218}" dt="2019-07-02T14:05:54.888" v="1135" actId="313"/>
          <ac:spMkLst>
            <pc:docMk/>
            <pc:sldMk cId="0" sldId="267"/>
            <ac:spMk id="114" creationId="{00000000-0000-0000-0000-000000000000}"/>
          </ac:spMkLst>
        </pc:spChg>
        <pc:spChg chg="mod">
          <ac:chgData name="Mike Ross" userId="7954c944-6085-4b08-be0b-82a8f61afa5b" providerId="ADAL" clId="{D6504185-B455-42D1-A268-47D04CE94218}" dt="2019-08-05T10:39:00.042" v="2481" actId="20577"/>
          <ac:spMkLst>
            <pc:docMk/>
            <pc:sldMk cId="0" sldId="267"/>
            <ac:spMk id="115" creationId="{00000000-0000-0000-0000-000000000000}"/>
          </ac:spMkLst>
        </pc:spChg>
        <pc:picChg chg="add del">
          <ac:chgData name="Mike Ross" userId="7954c944-6085-4b08-be0b-82a8f61afa5b" providerId="ADAL" clId="{D6504185-B455-42D1-A268-47D04CE94218}" dt="2019-07-02T13:39:49.960" v="806" actId="478"/>
          <ac:picMkLst>
            <pc:docMk/>
            <pc:sldMk cId="0" sldId="267"/>
            <ac:picMk id="112" creationId="{00000000-0000-0000-0000-000000000000}"/>
          </ac:picMkLst>
        </pc:picChg>
        <pc:picChg chg="mod modCrop">
          <ac:chgData name="Mike Ross" userId="7954c944-6085-4b08-be0b-82a8f61afa5b" providerId="ADAL" clId="{D6504185-B455-42D1-A268-47D04CE94218}" dt="2019-07-03T08:59:40.642" v="1577" actId="14100"/>
          <ac:picMkLst>
            <pc:docMk/>
            <pc:sldMk cId="0" sldId="267"/>
            <ac:picMk id="113" creationId="{00000000-0000-0000-0000-000000000000}"/>
          </ac:picMkLst>
        </pc:picChg>
      </pc:sldChg>
      <pc:sldChg chg="modSp add del">
        <pc:chgData name="Mike Ross" userId="7954c944-6085-4b08-be0b-82a8f61afa5b" providerId="ADAL" clId="{D6504185-B455-42D1-A268-47D04CE94218}" dt="2019-07-03T09:51:59.093" v="1586" actId="20577"/>
        <pc:sldMkLst>
          <pc:docMk/>
          <pc:sldMk cId="0" sldId="268"/>
        </pc:sldMkLst>
        <pc:spChg chg="mod">
          <ac:chgData name="Mike Ross" userId="7954c944-6085-4b08-be0b-82a8f61afa5b" providerId="ADAL" clId="{D6504185-B455-42D1-A268-47D04CE94218}" dt="2019-07-03T09:51:59.093" v="1586" actId="20577"/>
          <ac:spMkLst>
            <pc:docMk/>
            <pc:sldMk cId="0" sldId="268"/>
            <ac:spMk id="121" creationId="{00000000-0000-0000-0000-000000000000}"/>
          </ac:spMkLst>
        </pc:spChg>
        <pc:spChg chg="mod">
          <ac:chgData name="Mike Ross" userId="7954c944-6085-4b08-be0b-82a8f61afa5b" providerId="ADAL" clId="{D6504185-B455-42D1-A268-47D04CE94218}" dt="2019-07-02T15:55:50.152" v="1379" actId="20577"/>
          <ac:spMkLst>
            <pc:docMk/>
            <pc:sldMk cId="0" sldId="268"/>
            <ac:spMk id="122" creationId="{00000000-0000-0000-0000-000000000000}"/>
          </ac:spMkLst>
        </pc:spChg>
      </pc:sldChg>
      <pc:sldChg chg="addSp delSp modSp add del">
        <pc:chgData name="Mike Ross" userId="7954c944-6085-4b08-be0b-82a8f61afa5b" providerId="ADAL" clId="{D6504185-B455-42D1-A268-47D04CE94218}" dt="2019-08-05T10:49:31.424" v="2507"/>
        <pc:sldMkLst>
          <pc:docMk/>
          <pc:sldMk cId="0" sldId="269"/>
        </pc:sldMkLst>
        <pc:spChg chg="add del mod">
          <ac:chgData name="Mike Ross" userId="7954c944-6085-4b08-be0b-82a8f61afa5b" providerId="ADAL" clId="{D6504185-B455-42D1-A268-47D04CE94218}" dt="2019-07-02T13:28:32.486" v="798"/>
          <ac:spMkLst>
            <pc:docMk/>
            <pc:sldMk cId="0" sldId="269"/>
            <ac:spMk id="2" creationId="{03A76A40-E100-49CC-83A7-7B89F65F9A9C}"/>
          </ac:spMkLst>
        </pc:spChg>
        <pc:spChg chg="add del mod">
          <ac:chgData name="Mike Ross" userId="7954c944-6085-4b08-be0b-82a8f61afa5b" providerId="ADAL" clId="{D6504185-B455-42D1-A268-47D04CE94218}" dt="2019-08-05T10:49:31.424" v="2507"/>
          <ac:spMkLst>
            <pc:docMk/>
            <pc:sldMk cId="0" sldId="269"/>
            <ac:spMk id="2" creationId="{9B4FF4FC-41DF-49B7-946F-A71B2144A7C9}"/>
          </ac:spMkLst>
        </pc:spChg>
        <pc:spChg chg="add del mod">
          <ac:chgData name="Mike Ross" userId="7954c944-6085-4b08-be0b-82a8f61afa5b" providerId="ADAL" clId="{D6504185-B455-42D1-A268-47D04CE94218}" dt="2019-08-05T10:49:31.424" v="2507"/>
          <ac:spMkLst>
            <pc:docMk/>
            <pc:sldMk cId="0" sldId="269"/>
            <ac:spMk id="3" creationId="{909386B6-5130-45F8-AEC9-788FE6D07615}"/>
          </ac:spMkLst>
        </pc:spChg>
        <pc:spChg chg="add del mod">
          <ac:chgData name="Mike Ross" userId="7954c944-6085-4b08-be0b-82a8f61afa5b" providerId="ADAL" clId="{D6504185-B455-42D1-A268-47D04CE94218}" dt="2019-07-02T13:28:32.486" v="798"/>
          <ac:spMkLst>
            <pc:docMk/>
            <pc:sldMk cId="0" sldId="269"/>
            <ac:spMk id="3" creationId="{CDE56268-CE69-4993-802C-03DC1B87442A}"/>
          </ac:spMkLst>
        </pc:spChg>
        <pc:spChg chg="mod">
          <ac:chgData name="Mike Ross" userId="7954c944-6085-4b08-be0b-82a8f61afa5b" providerId="ADAL" clId="{D6504185-B455-42D1-A268-47D04CE94218}" dt="2019-07-03T10:05:10.518" v="1593" actId="20577"/>
          <ac:spMkLst>
            <pc:docMk/>
            <pc:sldMk cId="0" sldId="269"/>
            <ac:spMk id="127" creationId="{00000000-0000-0000-0000-000000000000}"/>
          </ac:spMkLst>
        </pc:spChg>
        <pc:spChg chg="mod">
          <ac:chgData name="Mike Ross" userId="7954c944-6085-4b08-be0b-82a8f61afa5b" providerId="ADAL" clId="{D6504185-B455-42D1-A268-47D04CE94218}" dt="2019-07-03T10:12:16.734" v="1697" actId="20577"/>
          <ac:spMkLst>
            <pc:docMk/>
            <pc:sldMk cId="0" sldId="269"/>
            <ac:spMk id="129" creationId="{00000000-0000-0000-0000-000000000000}"/>
          </ac:spMkLst>
        </pc:spChg>
        <pc:picChg chg="del">
          <ac:chgData name="Mike Ross" userId="7954c944-6085-4b08-be0b-82a8f61afa5b" providerId="ADAL" clId="{D6504185-B455-42D1-A268-47D04CE94218}" dt="2019-07-02T13:44:14.551" v="833" actId="478"/>
          <ac:picMkLst>
            <pc:docMk/>
            <pc:sldMk cId="0" sldId="269"/>
            <ac:picMk id="128" creationId="{00000000-0000-0000-0000-000000000000}"/>
          </ac:picMkLst>
        </pc:picChg>
      </pc:sldChg>
      <pc:sldChg chg="addSp delSp modSp add del">
        <pc:chgData name="Mike Ross" userId="7954c944-6085-4b08-be0b-82a8f61afa5b" providerId="ADAL" clId="{D6504185-B455-42D1-A268-47D04CE94218}" dt="2019-08-05T10:49:38.176" v="2509"/>
        <pc:sldMkLst>
          <pc:docMk/>
          <pc:sldMk cId="0" sldId="270"/>
        </pc:sldMkLst>
        <pc:spChg chg="add del mod">
          <ac:chgData name="Mike Ross" userId="7954c944-6085-4b08-be0b-82a8f61afa5b" providerId="ADAL" clId="{D6504185-B455-42D1-A268-47D04CE94218}" dt="2019-08-05T10:49:38.176" v="2509"/>
          <ac:spMkLst>
            <pc:docMk/>
            <pc:sldMk cId="0" sldId="270"/>
            <ac:spMk id="2" creationId="{0FAC475E-69D3-400A-8FD9-1A1C42F5D635}"/>
          </ac:spMkLst>
        </pc:spChg>
        <pc:spChg chg="add del mod">
          <ac:chgData name="Mike Ross" userId="7954c944-6085-4b08-be0b-82a8f61afa5b" providerId="ADAL" clId="{D6504185-B455-42D1-A268-47D04CE94218}" dt="2019-08-05T10:49:38.176" v="2509"/>
          <ac:spMkLst>
            <pc:docMk/>
            <pc:sldMk cId="0" sldId="270"/>
            <ac:spMk id="3" creationId="{9953F3B3-5BE3-48FE-8EFA-AA35BC9AF9ED}"/>
          </ac:spMkLst>
        </pc:spChg>
        <pc:spChg chg="mod">
          <ac:chgData name="Mike Ross" userId="7954c944-6085-4b08-be0b-82a8f61afa5b" providerId="ADAL" clId="{D6504185-B455-42D1-A268-47D04CE94218}" dt="2019-07-03T10:12:56.877" v="1704" actId="20577"/>
          <ac:spMkLst>
            <pc:docMk/>
            <pc:sldMk cId="0" sldId="270"/>
            <ac:spMk id="134" creationId="{00000000-0000-0000-0000-000000000000}"/>
          </ac:spMkLst>
        </pc:spChg>
        <pc:spChg chg="mod">
          <ac:chgData name="Mike Ross" userId="7954c944-6085-4b08-be0b-82a8f61afa5b" providerId="ADAL" clId="{D6504185-B455-42D1-A268-47D04CE94218}" dt="2019-08-05T10:45:07.914" v="2491" actId="20577"/>
          <ac:spMkLst>
            <pc:docMk/>
            <pc:sldMk cId="0" sldId="270"/>
            <ac:spMk id="135" creationId="{00000000-0000-0000-0000-000000000000}"/>
          </ac:spMkLst>
        </pc:spChg>
        <pc:picChg chg="del">
          <ac:chgData name="Mike Ross" userId="7954c944-6085-4b08-be0b-82a8f61afa5b" providerId="ADAL" clId="{D6504185-B455-42D1-A268-47D04CE94218}" dt="2019-07-02T14:15:47.268" v="1266" actId="478"/>
          <ac:picMkLst>
            <pc:docMk/>
            <pc:sldMk cId="0" sldId="270"/>
            <ac:picMk id="136" creationId="{00000000-0000-0000-0000-000000000000}"/>
          </ac:picMkLst>
        </pc:picChg>
      </pc:sldChg>
      <pc:sldChg chg="addSp delSp modSp add del">
        <pc:chgData name="Mike Ross" userId="7954c944-6085-4b08-be0b-82a8f61afa5b" providerId="ADAL" clId="{D6504185-B455-42D1-A268-47D04CE94218}" dt="2019-08-05T10:47:48.346" v="2498" actId="15"/>
        <pc:sldMkLst>
          <pc:docMk/>
          <pc:sldMk cId="0" sldId="271"/>
        </pc:sldMkLst>
        <pc:spChg chg="add del mod">
          <ac:chgData name="Mike Ross" userId="7954c944-6085-4b08-be0b-82a8f61afa5b" providerId="ADAL" clId="{D6504185-B455-42D1-A268-47D04CE94218}" dt="2019-08-05T10:47:27.584" v="2493"/>
          <ac:spMkLst>
            <pc:docMk/>
            <pc:sldMk cId="0" sldId="271"/>
            <ac:spMk id="2" creationId="{9C5141A0-B5CA-4C33-A0B3-4C8955E9A39C}"/>
          </ac:spMkLst>
        </pc:spChg>
        <pc:spChg chg="add del mod">
          <ac:chgData name="Mike Ross" userId="7954c944-6085-4b08-be0b-82a8f61afa5b" providerId="ADAL" clId="{D6504185-B455-42D1-A268-47D04CE94218}" dt="2019-08-05T10:47:27.584" v="2493"/>
          <ac:spMkLst>
            <pc:docMk/>
            <pc:sldMk cId="0" sldId="271"/>
            <ac:spMk id="4" creationId="{12A4D05B-567A-40D9-8291-9E010A5702F7}"/>
          </ac:spMkLst>
        </pc:spChg>
        <pc:spChg chg="add del mod">
          <ac:chgData name="Mike Ross" userId="7954c944-6085-4b08-be0b-82a8f61afa5b" providerId="ADAL" clId="{D6504185-B455-42D1-A268-47D04CE94218}" dt="2019-08-05T10:47:35.783" v="2494"/>
          <ac:spMkLst>
            <pc:docMk/>
            <pc:sldMk cId="0" sldId="271"/>
            <ac:spMk id="5" creationId="{A8B69149-0B66-4E59-973F-8DD2D76BD954}"/>
          </ac:spMkLst>
        </pc:spChg>
        <pc:spChg chg="add del mod">
          <ac:chgData name="Mike Ross" userId="7954c944-6085-4b08-be0b-82a8f61afa5b" providerId="ADAL" clId="{D6504185-B455-42D1-A268-47D04CE94218}" dt="2019-08-05T10:47:35.783" v="2494"/>
          <ac:spMkLst>
            <pc:docMk/>
            <pc:sldMk cId="0" sldId="271"/>
            <ac:spMk id="6" creationId="{B027B6D6-2AC3-48BA-B54B-6B7BE7009244}"/>
          </ac:spMkLst>
        </pc:spChg>
        <pc:spChg chg="mod">
          <ac:chgData name="Mike Ross" userId="7954c944-6085-4b08-be0b-82a8f61afa5b" providerId="ADAL" clId="{D6504185-B455-42D1-A268-47D04CE94218}" dt="2019-08-05T10:47:48.346" v="2498" actId="15"/>
          <ac:spMkLst>
            <pc:docMk/>
            <pc:sldMk cId="0" sldId="271"/>
            <ac:spMk id="143" creationId="{00000000-0000-0000-0000-000000000000}"/>
          </ac:spMkLst>
        </pc:spChg>
        <pc:spChg chg="del mod">
          <ac:chgData name="Mike Ross" userId="7954c944-6085-4b08-be0b-82a8f61afa5b" providerId="ADAL" clId="{D6504185-B455-42D1-A268-47D04CE94218}" dt="2019-07-02T14:23:21.237" v="1316"/>
          <ac:spMkLst>
            <pc:docMk/>
            <pc:sldMk cId="0" sldId="271"/>
            <ac:spMk id="144" creationId="{00000000-0000-0000-0000-000000000000}"/>
          </ac:spMkLst>
        </pc:spChg>
        <pc:picChg chg="mod ord modCrop">
          <ac:chgData name="Mike Ross" userId="7954c944-6085-4b08-be0b-82a8f61afa5b" providerId="ADAL" clId="{D6504185-B455-42D1-A268-47D04CE94218}" dt="2019-07-03T10:17:38.023" v="1806" actId="167"/>
          <ac:picMkLst>
            <pc:docMk/>
            <pc:sldMk cId="0" sldId="271"/>
            <ac:picMk id="142" creationId="{00000000-0000-0000-0000-000000000000}"/>
          </ac:picMkLst>
        </pc:picChg>
      </pc:sldChg>
      <pc:sldChg chg="addSp delSp modSp add del">
        <pc:chgData name="Mike Ross" userId="7954c944-6085-4b08-be0b-82a8f61afa5b" providerId="ADAL" clId="{D6504185-B455-42D1-A268-47D04CE94218}" dt="2019-08-05T10:48:39.750" v="2503" actId="207"/>
        <pc:sldMkLst>
          <pc:docMk/>
          <pc:sldMk cId="0" sldId="273"/>
        </pc:sldMkLst>
        <pc:spChg chg="add del mod">
          <ac:chgData name="Mike Ross" userId="7954c944-6085-4b08-be0b-82a8f61afa5b" providerId="ADAL" clId="{D6504185-B455-42D1-A268-47D04CE94218}" dt="2019-08-05T10:48:26.989" v="2500"/>
          <ac:spMkLst>
            <pc:docMk/>
            <pc:sldMk cId="0" sldId="273"/>
            <ac:spMk id="2" creationId="{46CFB337-3340-422E-83EC-1713E66AB84A}"/>
          </ac:spMkLst>
        </pc:spChg>
        <pc:spChg chg="add del mod">
          <ac:chgData name="Mike Ross" userId="7954c944-6085-4b08-be0b-82a8f61afa5b" providerId="ADAL" clId="{D6504185-B455-42D1-A268-47D04CE94218}" dt="2019-08-05T10:48:26.989" v="2500"/>
          <ac:spMkLst>
            <pc:docMk/>
            <pc:sldMk cId="0" sldId="273"/>
            <ac:spMk id="4" creationId="{80BB06F7-047A-4200-9D80-E66EE6C43987}"/>
          </ac:spMkLst>
        </pc:spChg>
        <pc:spChg chg="add del mod">
          <ac:chgData name="Mike Ross" userId="7954c944-6085-4b08-be0b-82a8f61afa5b" providerId="ADAL" clId="{D6504185-B455-42D1-A268-47D04CE94218}" dt="2019-08-05T10:48:31.714" v="2501"/>
          <ac:spMkLst>
            <pc:docMk/>
            <pc:sldMk cId="0" sldId="273"/>
            <ac:spMk id="5" creationId="{DF3973FA-E842-4AC1-83EA-F1ED4EAD4FB0}"/>
          </ac:spMkLst>
        </pc:spChg>
        <pc:spChg chg="add del mod">
          <ac:chgData name="Mike Ross" userId="7954c944-6085-4b08-be0b-82a8f61afa5b" providerId="ADAL" clId="{D6504185-B455-42D1-A268-47D04CE94218}" dt="2019-08-05T10:48:31.714" v="2501"/>
          <ac:spMkLst>
            <pc:docMk/>
            <pc:sldMk cId="0" sldId="273"/>
            <ac:spMk id="6" creationId="{CCBB7FE3-9D35-44EB-BB6E-DB2A371753AC}"/>
          </ac:spMkLst>
        </pc:spChg>
        <pc:spChg chg="mod">
          <ac:chgData name="Mike Ross" userId="7954c944-6085-4b08-be0b-82a8f61afa5b" providerId="ADAL" clId="{D6504185-B455-42D1-A268-47D04CE94218}" dt="2019-08-05T10:48:39.750" v="2503" actId="207"/>
          <ac:spMkLst>
            <pc:docMk/>
            <pc:sldMk cId="0" sldId="273"/>
            <ac:spMk id="158" creationId="{00000000-0000-0000-0000-000000000000}"/>
          </ac:spMkLst>
        </pc:spChg>
        <pc:spChg chg="mod">
          <ac:chgData name="Mike Ross" userId="7954c944-6085-4b08-be0b-82a8f61afa5b" providerId="ADAL" clId="{D6504185-B455-42D1-A268-47D04CE94218}" dt="2019-08-05T10:48:37.170" v="2502" actId="207"/>
          <ac:spMkLst>
            <pc:docMk/>
            <pc:sldMk cId="0" sldId="273"/>
            <ac:spMk id="159" creationId="{00000000-0000-0000-0000-000000000000}"/>
          </ac:spMkLst>
        </pc:spChg>
        <pc:picChg chg="del">
          <ac:chgData name="Mike Ross" userId="7954c944-6085-4b08-be0b-82a8f61afa5b" providerId="ADAL" clId="{D6504185-B455-42D1-A268-47D04CE94218}" dt="2019-07-02T14:08:37.005" v="1175" actId="478"/>
          <ac:picMkLst>
            <pc:docMk/>
            <pc:sldMk cId="0" sldId="273"/>
            <ac:picMk id="155" creationId="{00000000-0000-0000-0000-000000000000}"/>
          </ac:picMkLst>
        </pc:picChg>
        <pc:picChg chg="del">
          <ac:chgData name="Mike Ross" userId="7954c944-6085-4b08-be0b-82a8f61afa5b" providerId="ADAL" clId="{D6504185-B455-42D1-A268-47D04CE94218}" dt="2019-07-02T14:08:41.578" v="1176" actId="478"/>
          <ac:picMkLst>
            <pc:docMk/>
            <pc:sldMk cId="0" sldId="273"/>
            <ac:picMk id="156" creationId="{00000000-0000-0000-0000-000000000000}"/>
          </ac:picMkLst>
        </pc:picChg>
      </pc:sldChg>
      <pc:sldChg chg="addSp delSp modSp add del">
        <pc:chgData name="Mike Ross" userId="7954c944-6085-4b08-be0b-82a8f61afa5b" providerId="ADAL" clId="{D6504185-B455-42D1-A268-47D04CE94218}" dt="2019-08-05T10:49:13.397" v="2505"/>
        <pc:sldMkLst>
          <pc:docMk/>
          <pc:sldMk cId="0" sldId="274"/>
        </pc:sldMkLst>
        <pc:spChg chg="add del mod">
          <ac:chgData name="Mike Ross" userId="7954c944-6085-4b08-be0b-82a8f61afa5b" providerId="ADAL" clId="{D6504185-B455-42D1-A268-47D04CE94218}" dt="2019-08-05T10:49:13.397" v="2505"/>
          <ac:spMkLst>
            <pc:docMk/>
            <pc:sldMk cId="0" sldId="274"/>
            <ac:spMk id="2" creationId="{61C85E3D-53D1-4F15-A9B3-6B511BB9A30C}"/>
          </ac:spMkLst>
        </pc:spChg>
        <pc:spChg chg="add del mod">
          <ac:chgData name="Mike Ross" userId="7954c944-6085-4b08-be0b-82a8f61afa5b" providerId="ADAL" clId="{D6504185-B455-42D1-A268-47D04CE94218}" dt="2019-08-05T10:49:13.397" v="2505"/>
          <ac:spMkLst>
            <pc:docMk/>
            <pc:sldMk cId="0" sldId="274"/>
            <ac:spMk id="4" creationId="{00C6EEFD-2078-4933-A9D2-8E8635F21CE7}"/>
          </ac:spMkLst>
        </pc:spChg>
        <pc:spChg chg="mod">
          <ac:chgData name="Mike Ross" userId="7954c944-6085-4b08-be0b-82a8f61afa5b" providerId="ADAL" clId="{D6504185-B455-42D1-A268-47D04CE94218}" dt="2019-07-03T11:45:51.551" v="1981" actId="20577"/>
          <ac:spMkLst>
            <pc:docMk/>
            <pc:sldMk cId="0" sldId="274"/>
            <ac:spMk id="168" creationId="{00000000-0000-0000-0000-000000000000}"/>
          </ac:spMkLst>
        </pc:spChg>
        <pc:spChg chg="del mod">
          <ac:chgData name="Mike Ross" userId="7954c944-6085-4b08-be0b-82a8f61afa5b" providerId="ADAL" clId="{D6504185-B455-42D1-A268-47D04CE94218}" dt="2019-07-03T11:44:40.970" v="1965"/>
          <ac:spMkLst>
            <pc:docMk/>
            <pc:sldMk cId="0" sldId="274"/>
            <ac:spMk id="169" creationId="{00000000-0000-0000-0000-000000000000}"/>
          </ac:spMkLst>
        </pc:spChg>
        <pc:picChg chg="del mod">
          <ac:chgData name="Mike Ross" userId="7954c944-6085-4b08-be0b-82a8f61afa5b" providerId="ADAL" clId="{D6504185-B455-42D1-A268-47D04CE94218}" dt="2019-07-03T11:44:36.342" v="1964" actId="478"/>
          <ac:picMkLst>
            <pc:docMk/>
            <pc:sldMk cId="0" sldId="274"/>
            <ac:picMk id="164" creationId="{00000000-0000-0000-0000-000000000000}"/>
          </ac:picMkLst>
        </pc:picChg>
        <pc:picChg chg="add del">
          <ac:chgData name="Mike Ross" userId="7954c944-6085-4b08-be0b-82a8f61afa5b" providerId="ADAL" clId="{D6504185-B455-42D1-A268-47D04CE94218}" dt="2019-07-03T11:44:44.453" v="1966" actId="478"/>
          <ac:picMkLst>
            <pc:docMk/>
            <pc:sldMk cId="0" sldId="274"/>
            <ac:picMk id="165" creationId="{00000000-0000-0000-0000-000000000000}"/>
          </ac:picMkLst>
        </pc:picChg>
        <pc:picChg chg="add mod">
          <ac:chgData name="Mike Ross" userId="7954c944-6085-4b08-be0b-82a8f61afa5b" providerId="ADAL" clId="{D6504185-B455-42D1-A268-47D04CE94218}" dt="2019-07-03T11:44:30.843" v="1963" actId="196"/>
          <ac:picMkLst>
            <pc:docMk/>
            <pc:sldMk cId="0" sldId="274"/>
            <ac:picMk id="1026" creationId="{5C6FFADB-2DEC-4BFE-B528-0D48A8D4C466}"/>
          </ac:picMkLst>
        </pc:picChg>
      </pc:sldChg>
      <pc:sldChg chg="addSp delSp modSp add del">
        <pc:chgData name="Mike Ross" userId="7954c944-6085-4b08-be0b-82a8f61afa5b" providerId="ADAL" clId="{D6504185-B455-42D1-A268-47D04CE94218}" dt="2019-08-05T10:54:02.685" v="2511" actId="20577"/>
        <pc:sldMkLst>
          <pc:docMk/>
          <pc:sldMk cId="0" sldId="275"/>
        </pc:sldMkLst>
        <pc:spChg chg="add del mod">
          <ac:chgData name="Mike Ross" userId="7954c944-6085-4b08-be0b-82a8f61afa5b" providerId="ADAL" clId="{D6504185-B455-42D1-A268-47D04CE94218}" dt="2019-07-03T11:50:50.590" v="2085"/>
          <ac:spMkLst>
            <pc:docMk/>
            <pc:sldMk cId="0" sldId="275"/>
            <ac:spMk id="2" creationId="{05FBD7F7-624A-48D1-8828-D50DE7017809}"/>
          </ac:spMkLst>
        </pc:spChg>
        <pc:spChg chg="add del mod">
          <ac:chgData name="Mike Ross" userId="7954c944-6085-4b08-be0b-82a8f61afa5b" providerId="ADAL" clId="{D6504185-B455-42D1-A268-47D04CE94218}" dt="2019-07-03T11:50:50.590" v="2085"/>
          <ac:spMkLst>
            <pc:docMk/>
            <pc:sldMk cId="0" sldId="275"/>
            <ac:spMk id="3" creationId="{5D8E6C0C-3AA4-4FB1-B65A-F8A7A0429034}"/>
          </ac:spMkLst>
        </pc:spChg>
        <pc:spChg chg="mod">
          <ac:chgData name="Mike Ross" userId="7954c944-6085-4b08-be0b-82a8f61afa5b" providerId="ADAL" clId="{D6504185-B455-42D1-A268-47D04CE94218}" dt="2019-08-05T10:54:02.685" v="2511" actId="20577"/>
          <ac:spMkLst>
            <pc:docMk/>
            <pc:sldMk cId="0" sldId="275"/>
            <ac:spMk id="176" creationId="{00000000-0000-0000-0000-000000000000}"/>
          </ac:spMkLst>
        </pc:spChg>
        <pc:picChg chg="del ord">
          <ac:chgData name="Mike Ross" userId="7954c944-6085-4b08-be0b-82a8f61afa5b" providerId="ADAL" clId="{D6504185-B455-42D1-A268-47D04CE94218}" dt="2019-07-03T11:48:35.237" v="2082" actId="478"/>
          <ac:picMkLst>
            <pc:docMk/>
            <pc:sldMk cId="0" sldId="275"/>
            <ac:picMk id="175" creationId="{00000000-0000-0000-0000-000000000000}"/>
          </ac:picMkLst>
        </pc:picChg>
      </pc:sldChg>
      <pc:sldChg chg="addSp delSp modSp add del setBg">
        <pc:chgData name="Mike Ross" userId="7954c944-6085-4b08-be0b-82a8f61afa5b" providerId="ADAL" clId="{D6504185-B455-42D1-A268-47D04CE94218}" dt="2019-08-05T10:54:37.033" v="2513"/>
        <pc:sldMkLst>
          <pc:docMk/>
          <pc:sldMk cId="0" sldId="277"/>
        </pc:sldMkLst>
        <pc:spChg chg="add del mod">
          <ac:chgData name="Mike Ross" userId="7954c944-6085-4b08-be0b-82a8f61afa5b" providerId="ADAL" clId="{D6504185-B455-42D1-A268-47D04CE94218}" dt="2019-08-05T10:54:35.534" v="2512"/>
          <ac:spMkLst>
            <pc:docMk/>
            <pc:sldMk cId="0" sldId="277"/>
            <ac:spMk id="2" creationId="{115D5A64-822C-4D34-8D32-A107BC21813B}"/>
          </ac:spMkLst>
        </pc:spChg>
        <pc:spChg chg="add del mod">
          <ac:chgData name="Mike Ross" userId="7954c944-6085-4b08-be0b-82a8f61afa5b" providerId="ADAL" clId="{D6504185-B455-42D1-A268-47D04CE94218}" dt="2019-07-03T13:58:11.346" v="2134"/>
          <ac:spMkLst>
            <pc:docMk/>
            <pc:sldMk cId="0" sldId="277"/>
            <ac:spMk id="2" creationId="{BC22180D-DB34-4F27-A020-8D4E2880DF74}"/>
          </ac:spMkLst>
        </pc:spChg>
        <pc:spChg chg="add del mod">
          <ac:chgData name="Mike Ross" userId="7954c944-6085-4b08-be0b-82a8f61afa5b" providerId="ADAL" clId="{D6504185-B455-42D1-A268-47D04CE94218}" dt="2019-08-05T10:54:35.534" v="2512"/>
          <ac:spMkLst>
            <pc:docMk/>
            <pc:sldMk cId="0" sldId="277"/>
            <ac:spMk id="3" creationId="{3CB48C9F-BF5D-4482-B5AE-F20A04BD6FE9}"/>
          </ac:spMkLst>
        </pc:spChg>
        <pc:spChg chg="add del mod">
          <ac:chgData name="Mike Ross" userId="7954c944-6085-4b08-be0b-82a8f61afa5b" providerId="ADAL" clId="{D6504185-B455-42D1-A268-47D04CE94218}" dt="2019-07-03T13:58:11.346" v="2134"/>
          <ac:spMkLst>
            <pc:docMk/>
            <pc:sldMk cId="0" sldId="277"/>
            <ac:spMk id="3" creationId="{855FD1C8-C773-4A17-BC82-BE2288965F4D}"/>
          </ac:spMkLst>
        </pc:spChg>
        <pc:spChg chg="add del mod">
          <ac:chgData name="Mike Ross" userId="7954c944-6085-4b08-be0b-82a8f61afa5b" providerId="ADAL" clId="{D6504185-B455-42D1-A268-47D04CE94218}" dt="2019-08-05T10:54:37.033" v="2513"/>
          <ac:spMkLst>
            <pc:docMk/>
            <pc:sldMk cId="0" sldId="277"/>
            <ac:spMk id="4" creationId="{3DFAAF97-DE06-4A23-8830-3CAC2880F7A6}"/>
          </ac:spMkLst>
        </pc:spChg>
        <pc:spChg chg="add del mod">
          <ac:chgData name="Mike Ross" userId="7954c944-6085-4b08-be0b-82a8f61afa5b" providerId="ADAL" clId="{D6504185-B455-42D1-A268-47D04CE94218}" dt="2019-08-05T10:54:37.033" v="2513"/>
          <ac:spMkLst>
            <pc:docMk/>
            <pc:sldMk cId="0" sldId="277"/>
            <ac:spMk id="5" creationId="{220EABFD-81C4-4D02-AEF1-207671CA0755}"/>
          </ac:spMkLst>
        </pc:spChg>
        <pc:spChg chg="mod">
          <ac:chgData name="Mike Ross" userId="7954c944-6085-4b08-be0b-82a8f61afa5b" providerId="ADAL" clId="{D6504185-B455-42D1-A268-47D04CE94218}" dt="2019-07-03T13:59:12.254" v="2142" actId="20577"/>
          <ac:spMkLst>
            <pc:docMk/>
            <pc:sldMk cId="0" sldId="277"/>
            <ac:spMk id="191" creationId="{00000000-0000-0000-0000-000000000000}"/>
          </ac:spMkLst>
        </pc:spChg>
        <pc:picChg chg="del">
          <ac:chgData name="Mike Ross" userId="7954c944-6085-4b08-be0b-82a8f61afa5b" providerId="ADAL" clId="{D6504185-B455-42D1-A268-47D04CE94218}" dt="2019-07-03T13:58:20.136" v="2136" actId="478"/>
          <ac:picMkLst>
            <pc:docMk/>
            <pc:sldMk cId="0" sldId="277"/>
            <ac:picMk id="188" creationId="{00000000-0000-0000-0000-000000000000}"/>
          </ac:picMkLst>
        </pc:picChg>
        <pc:picChg chg="mod ord">
          <ac:chgData name="Mike Ross" userId="7954c944-6085-4b08-be0b-82a8f61afa5b" providerId="ADAL" clId="{D6504185-B455-42D1-A268-47D04CE94218}" dt="2019-07-03T13:58:55.844" v="2140" actId="14100"/>
          <ac:picMkLst>
            <pc:docMk/>
            <pc:sldMk cId="0" sldId="277"/>
            <ac:picMk id="190" creationId="{00000000-0000-0000-0000-000000000000}"/>
          </ac:picMkLst>
        </pc:picChg>
      </pc:sldChg>
      <pc:sldChg chg="addSp delSp modSp add del">
        <pc:chgData name="Mike Ross" userId="7954c944-6085-4b08-be0b-82a8f61afa5b" providerId="ADAL" clId="{D6504185-B455-42D1-A268-47D04CE94218}" dt="2019-07-03T14:02:52.953" v="2206" actId="20577"/>
        <pc:sldMkLst>
          <pc:docMk/>
          <pc:sldMk cId="0" sldId="278"/>
        </pc:sldMkLst>
        <pc:spChg chg="add del mod">
          <ac:chgData name="Mike Ross" userId="7954c944-6085-4b08-be0b-82a8f61afa5b" providerId="ADAL" clId="{D6504185-B455-42D1-A268-47D04CE94218}" dt="2019-07-03T13:58:04.243" v="2133"/>
          <ac:spMkLst>
            <pc:docMk/>
            <pc:sldMk cId="0" sldId="278"/>
            <ac:spMk id="2" creationId="{6C1B75DC-C2D1-437C-8FF1-1B53204A51CD}"/>
          </ac:spMkLst>
        </pc:spChg>
        <pc:spChg chg="add del mod">
          <ac:chgData name="Mike Ross" userId="7954c944-6085-4b08-be0b-82a8f61afa5b" providerId="ADAL" clId="{D6504185-B455-42D1-A268-47D04CE94218}" dt="2019-07-03T13:58:04.243" v="2133"/>
          <ac:spMkLst>
            <pc:docMk/>
            <pc:sldMk cId="0" sldId="278"/>
            <ac:spMk id="3" creationId="{F726CAAC-CC64-48A3-96A7-9B065626400D}"/>
          </ac:spMkLst>
        </pc:spChg>
        <pc:spChg chg="mod">
          <ac:chgData name="Mike Ross" userId="7954c944-6085-4b08-be0b-82a8f61afa5b" providerId="ADAL" clId="{D6504185-B455-42D1-A268-47D04CE94218}" dt="2019-07-03T14:02:52.953" v="2206" actId="20577"/>
          <ac:spMkLst>
            <pc:docMk/>
            <pc:sldMk cId="0" sldId="278"/>
            <ac:spMk id="199" creationId="{00000000-0000-0000-0000-000000000000}"/>
          </ac:spMkLst>
        </pc:spChg>
        <pc:picChg chg="del">
          <ac:chgData name="Mike Ross" userId="7954c944-6085-4b08-be0b-82a8f61afa5b" providerId="ADAL" clId="{D6504185-B455-42D1-A268-47D04CE94218}" dt="2019-07-02T14:42:08.699" v="1353" actId="478"/>
          <ac:picMkLst>
            <pc:docMk/>
            <pc:sldMk cId="0" sldId="278"/>
            <ac:picMk id="196" creationId="{00000000-0000-0000-0000-000000000000}"/>
          </ac:picMkLst>
        </pc:picChg>
        <pc:picChg chg="del mod">
          <ac:chgData name="Mike Ross" userId="7954c944-6085-4b08-be0b-82a8f61afa5b" providerId="ADAL" clId="{D6504185-B455-42D1-A268-47D04CE94218}" dt="2019-07-02T14:42:01.825" v="1352" actId="478"/>
          <ac:picMkLst>
            <pc:docMk/>
            <pc:sldMk cId="0" sldId="278"/>
            <ac:picMk id="198" creationId="{00000000-0000-0000-0000-000000000000}"/>
          </ac:picMkLst>
        </pc:picChg>
      </pc:sldChg>
      <pc:sldChg chg="addSp delSp modSp add del setBg">
        <pc:chgData name="Mike Ross" userId="7954c944-6085-4b08-be0b-82a8f61afa5b" providerId="ADAL" clId="{D6504185-B455-42D1-A268-47D04CE94218}" dt="2019-08-05T10:55:52.680" v="2516" actId="20577"/>
        <pc:sldMkLst>
          <pc:docMk/>
          <pc:sldMk cId="0" sldId="279"/>
        </pc:sldMkLst>
        <pc:spChg chg="add del mod">
          <ac:chgData name="Mike Ross" userId="7954c944-6085-4b08-be0b-82a8f61afa5b" providerId="ADAL" clId="{D6504185-B455-42D1-A268-47D04CE94218}" dt="2019-07-03T14:11:04.319" v="2211"/>
          <ac:spMkLst>
            <pc:docMk/>
            <pc:sldMk cId="0" sldId="279"/>
            <ac:spMk id="2" creationId="{19DACEA0-282C-442E-A1EF-39C58A92779F}"/>
          </ac:spMkLst>
        </pc:spChg>
        <pc:spChg chg="add del mod">
          <ac:chgData name="Mike Ross" userId="7954c944-6085-4b08-be0b-82a8f61afa5b" providerId="ADAL" clId="{D6504185-B455-42D1-A268-47D04CE94218}" dt="2019-07-03T14:11:04.319" v="2211"/>
          <ac:spMkLst>
            <pc:docMk/>
            <pc:sldMk cId="0" sldId="279"/>
            <ac:spMk id="3" creationId="{E9B1F005-2C7B-48D6-9B8B-79223D33E9DF}"/>
          </ac:spMkLst>
        </pc:spChg>
        <pc:spChg chg="add del mod">
          <ac:chgData name="Mike Ross" userId="7954c944-6085-4b08-be0b-82a8f61afa5b" providerId="ADAL" clId="{D6504185-B455-42D1-A268-47D04CE94218}" dt="2019-07-03T14:12:59.983" v="2218"/>
          <ac:spMkLst>
            <pc:docMk/>
            <pc:sldMk cId="0" sldId="279"/>
            <ac:spMk id="4" creationId="{42BCA2EC-8511-4B9E-9D39-2CFE6D37B2FD}"/>
          </ac:spMkLst>
        </pc:spChg>
        <pc:spChg chg="add del mod">
          <ac:chgData name="Mike Ross" userId="7954c944-6085-4b08-be0b-82a8f61afa5b" providerId="ADAL" clId="{D6504185-B455-42D1-A268-47D04CE94218}" dt="2019-07-03T14:12:59.983" v="2218"/>
          <ac:spMkLst>
            <pc:docMk/>
            <pc:sldMk cId="0" sldId="279"/>
            <ac:spMk id="5" creationId="{0581EA50-E5DF-43FC-8237-4D33388CAD4D}"/>
          </ac:spMkLst>
        </pc:spChg>
        <pc:spChg chg="mod">
          <ac:chgData name="Mike Ross" userId="7954c944-6085-4b08-be0b-82a8f61afa5b" providerId="ADAL" clId="{D6504185-B455-42D1-A268-47D04CE94218}" dt="2019-07-03T14:16:53.400" v="2298" actId="207"/>
          <ac:spMkLst>
            <pc:docMk/>
            <pc:sldMk cId="0" sldId="279"/>
            <ac:spMk id="206" creationId="{00000000-0000-0000-0000-000000000000}"/>
          </ac:spMkLst>
        </pc:spChg>
        <pc:spChg chg="mod">
          <ac:chgData name="Mike Ross" userId="7954c944-6085-4b08-be0b-82a8f61afa5b" providerId="ADAL" clId="{D6504185-B455-42D1-A268-47D04CE94218}" dt="2019-08-05T10:55:52.680" v="2516" actId="20577"/>
          <ac:spMkLst>
            <pc:docMk/>
            <pc:sldMk cId="0" sldId="279"/>
            <ac:spMk id="207" creationId="{00000000-0000-0000-0000-000000000000}"/>
          </ac:spMkLst>
        </pc:spChg>
        <pc:picChg chg="del">
          <ac:chgData name="Mike Ross" userId="7954c944-6085-4b08-be0b-82a8f61afa5b" providerId="ADAL" clId="{D6504185-B455-42D1-A268-47D04CE94218}" dt="2019-07-02T14:42:50.330" v="1372" actId="478"/>
          <ac:picMkLst>
            <pc:docMk/>
            <pc:sldMk cId="0" sldId="279"/>
            <ac:picMk id="204" creationId="{00000000-0000-0000-0000-000000000000}"/>
          </ac:picMkLst>
        </pc:picChg>
        <pc:picChg chg="mod modCrop">
          <ac:chgData name="Mike Ross" userId="7954c944-6085-4b08-be0b-82a8f61afa5b" providerId="ADAL" clId="{D6504185-B455-42D1-A268-47D04CE94218}" dt="2019-07-03T14:16:43.291" v="2297" actId="1076"/>
          <ac:picMkLst>
            <pc:docMk/>
            <pc:sldMk cId="0" sldId="279"/>
            <ac:picMk id="205" creationId="{00000000-0000-0000-0000-000000000000}"/>
          </ac:picMkLst>
        </pc:picChg>
      </pc:sldChg>
      <pc:sldChg chg="modSp add del">
        <pc:chgData name="Mike Ross" userId="7954c944-6085-4b08-be0b-82a8f61afa5b" providerId="ADAL" clId="{D6504185-B455-42D1-A268-47D04CE94218}" dt="2019-07-03T14:17:54.965" v="2305" actId="20577"/>
        <pc:sldMkLst>
          <pc:docMk/>
          <pc:sldMk cId="0" sldId="280"/>
        </pc:sldMkLst>
        <pc:spChg chg="mod">
          <ac:chgData name="Mike Ross" userId="7954c944-6085-4b08-be0b-82a8f61afa5b" providerId="ADAL" clId="{D6504185-B455-42D1-A268-47D04CE94218}" dt="2019-07-02T13:21:49.099" v="797" actId="20577"/>
          <ac:spMkLst>
            <pc:docMk/>
            <pc:sldMk cId="0" sldId="280"/>
            <ac:spMk id="213" creationId="{00000000-0000-0000-0000-000000000000}"/>
          </ac:spMkLst>
        </pc:spChg>
        <pc:spChg chg="mod">
          <ac:chgData name="Mike Ross" userId="7954c944-6085-4b08-be0b-82a8f61afa5b" providerId="ADAL" clId="{D6504185-B455-42D1-A268-47D04CE94218}" dt="2019-07-03T14:17:54.965" v="2305" actId="20577"/>
          <ac:spMkLst>
            <pc:docMk/>
            <pc:sldMk cId="0" sldId="280"/>
            <ac:spMk id="214" creationId="{00000000-0000-0000-0000-000000000000}"/>
          </ac:spMkLst>
        </pc:spChg>
      </pc:sldChg>
      <pc:sldChg chg="addSp delSp modSp add del addCm modCm">
        <pc:chgData name="Mike Ross" userId="7954c944-6085-4b08-be0b-82a8f61afa5b" providerId="ADAL" clId="{D6504185-B455-42D1-A268-47D04CE94218}" dt="2019-08-05T10:57:44.435" v="2533" actId="20577"/>
        <pc:sldMkLst>
          <pc:docMk/>
          <pc:sldMk cId="0" sldId="281"/>
        </pc:sldMkLst>
        <pc:spChg chg="add del mod">
          <ac:chgData name="Mike Ross" userId="7954c944-6085-4b08-be0b-82a8f61afa5b" providerId="ADAL" clId="{D6504185-B455-42D1-A268-47D04CE94218}" dt="2019-07-03T14:26:45.635" v="2306"/>
          <ac:spMkLst>
            <pc:docMk/>
            <pc:sldMk cId="0" sldId="281"/>
            <ac:spMk id="2" creationId="{CC375F09-3FC9-4734-96F0-23D6B05E6F4F}"/>
          </ac:spMkLst>
        </pc:spChg>
        <pc:spChg chg="add del mod">
          <ac:chgData name="Mike Ross" userId="7954c944-6085-4b08-be0b-82a8f61afa5b" providerId="ADAL" clId="{D6504185-B455-42D1-A268-47D04CE94218}" dt="2019-07-03T14:26:45.635" v="2306"/>
          <ac:spMkLst>
            <pc:docMk/>
            <pc:sldMk cId="0" sldId="281"/>
            <ac:spMk id="3" creationId="{D095DAC3-ED1D-4535-A814-D192455C7C35}"/>
          </ac:spMkLst>
        </pc:spChg>
        <pc:spChg chg="mod">
          <ac:chgData name="Mike Ross" userId="7954c944-6085-4b08-be0b-82a8f61afa5b" providerId="ADAL" clId="{D6504185-B455-42D1-A268-47D04CE94218}" dt="2019-08-05T10:57:44.435" v="2533" actId="20577"/>
          <ac:spMkLst>
            <pc:docMk/>
            <pc:sldMk cId="0" sldId="281"/>
            <ac:spMk id="221" creationId="{00000000-0000-0000-0000-000000000000}"/>
          </ac:spMkLst>
        </pc:spChg>
        <pc:spChg chg="del mod">
          <ac:chgData name="Mike Ross" userId="7954c944-6085-4b08-be0b-82a8f61afa5b" providerId="ADAL" clId="{D6504185-B455-42D1-A268-47D04CE94218}" dt="2019-07-03T14:31:42.505" v="2441"/>
          <ac:spMkLst>
            <pc:docMk/>
            <pc:sldMk cId="0" sldId="281"/>
            <ac:spMk id="222" creationId="{00000000-0000-0000-0000-000000000000}"/>
          </ac:spMkLst>
        </pc:spChg>
        <pc:picChg chg="add mod">
          <ac:chgData name="Mike Ross" userId="7954c944-6085-4b08-be0b-82a8f61afa5b" providerId="ADAL" clId="{D6504185-B455-42D1-A268-47D04CE94218}" dt="2019-07-03T14:31:37.158" v="2440" actId="1076"/>
          <ac:picMkLst>
            <pc:docMk/>
            <pc:sldMk cId="0" sldId="281"/>
            <ac:picMk id="9" creationId="{2F42F729-4A61-40EB-91E7-541767827223}"/>
          </ac:picMkLst>
        </pc:picChg>
        <pc:picChg chg="del mod">
          <ac:chgData name="Mike Ross" userId="7954c944-6085-4b08-be0b-82a8f61afa5b" providerId="ADAL" clId="{D6504185-B455-42D1-A268-47D04CE94218}" dt="2019-07-03T14:31:28.654" v="2434" actId="478"/>
          <ac:picMkLst>
            <pc:docMk/>
            <pc:sldMk cId="0" sldId="281"/>
            <ac:picMk id="220" creationId="{00000000-0000-0000-0000-000000000000}"/>
          </ac:picMkLst>
        </pc:picChg>
        <pc:picChg chg="mod ord">
          <ac:chgData name="Mike Ross" userId="7954c944-6085-4b08-be0b-82a8f61afa5b" providerId="ADAL" clId="{D6504185-B455-42D1-A268-47D04CE94218}" dt="2019-07-03T14:31:55.967" v="2446" actId="167"/>
          <ac:picMkLst>
            <pc:docMk/>
            <pc:sldMk cId="0" sldId="281"/>
            <ac:picMk id="223" creationId="{00000000-0000-0000-0000-000000000000}"/>
          </ac:picMkLst>
        </pc:picChg>
      </pc:sldChg>
      <pc:sldMasterChg chg="delSldLayout modSldLayout">
        <pc:chgData name="Mike Ross" userId="7954c944-6085-4b08-be0b-82a8f61afa5b" providerId="ADAL" clId="{D6504185-B455-42D1-A268-47D04CE94218}" dt="2019-07-08T13:12:16.118" v="2452" actId="20577"/>
        <pc:sldMasterMkLst>
          <pc:docMk/>
          <pc:sldMasterMk cId="1310585009" sldId="2147483648"/>
        </pc:sldMasterMkLst>
        <pc:sldLayoutChg chg="modSp">
          <pc:chgData name="Mike Ross" userId="7954c944-6085-4b08-be0b-82a8f61afa5b" providerId="ADAL" clId="{D6504185-B455-42D1-A268-47D04CE94218}" dt="2019-07-08T13:12:16.118" v="2452" actId="20577"/>
          <pc:sldLayoutMkLst>
            <pc:docMk/>
            <pc:sldMasterMk cId="1310585009" sldId="2147483648"/>
            <pc:sldLayoutMk cId="1343773056" sldId="2147483656"/>
          </pc:sldLayoutMkLst>
          <pc:spChg chg="mod">
            <ac:chgData name="Mike Ross" userId="7954c944-6085-4b08-be0b-82a8f61afa5b" providerId="ADAL" clId="{D6504185-B455-42D1-A268-47D04CE94218}" dt="2019-07-08T13:12:16.118" v="2452"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6B20BF90-5473-4EB8-9052-1B98A5409D43}"/>
    <pc:docChg chg="custSel modSld">
      <pc:chgData name="Leonora Sheppard" userId="3688f6d8-1f97-408e-a4fe-cc859c551ddb" providerId="ADAL" clId="{6B20BF90-5473-4EB8-9052-1B98A5409D43}" dt="2019-07-19T08:36:40.072" v="140" actId="20577"/>
      <pc:docMkLst>
        <pc:docMk/>
      </pc:docMkLst>
      <pc:sldChg chg="addSp modSp">
        <pc:chgData name="Leonora Sheppard" userId="3688f6d8-1f97-408e-a4fe-cc859c551ddb" providerId="ADAL" clId="{6B20BF90-5473-4EB8-9052-1B98A5409D43}" dt="2019-07-19T08:36:40.072" v="140" actId="20577"/>
        <pc:sldMkLst>
          <pc:docMk/>
          <pc:sldMk cId="0" sldId="262"/>
        </pc:sldMkLst>
        <pc:spChg chg="mod">
          <ac:chgData name="Leonora Sheppard" userId="3688f6d8-1f97-408e-a4fe-cc859c551ddb" providerId="ADAL" clId="{6B20BF90-5473-4EB8-9052-1B98A5409D43}" dt="2019-07-19T08:36:03.500" v="0" actId="1076"/>
          <ac:spMkLst>
            <pc:docMk/>
            <pc:sldMk cId="0" sldId="262"/>
            <ac:spMk id="3" creationId="{1CFF374E-C665-4668-874C-76C1E29A2E15}"/>
          </ac:spMkLst>
        </pc:spChg>
        <pc:spChg chg="add mod">
          <ac:chgData name="Leonora Sheppard" userId="3688f6d8-1f97-408e-a4fe-cc859c551ddb" providerId="ADAL" clId="{6B20BF90-5473-4EB8-9052-1B98A5409D43}" dt="2019-07-19T08:36:40.072" v="140" actId="20577"/>
          <ac:spMkLst>
            <pc:docMk/>
            <pc:sldMk cId="0" sldId="262"/>
            <ac:spMk id="4" creationId="{1FAE459D-9019-4BDE-98AA-B7C794BD0402}"/>
          </ac:spMkLst>
        </pc:spChg>
      </pc:sldChg>
    </pc:docChg>
  </pc:docChgLst>
  <pc:docChgLst>
    <pc:chgData name="Andy Gray" userId="3900aca3-aa6e-4813-b4e0-c02f9e48a0aa" providerId="ADAL" clId="{CF4A2567-2F58-4AA5-B8E3-BAA1A9FE1B63}"/>
    <pc:docChg chg="undo custSel modSld modMainMaster">
      <pc:chgData name="Andy Gray" userId="3900aca3-aa6e-4813-b4e0-c02f9e48a0aa" providerId="ADAL" clId="{CF4A2567-2F58-4AA5-B8E3-BAA1A9FE1B63}" dt="2019-07-19T15:50:08.906" v="297" actId="478"/>
      <pc:docMkLst>
        <pc:docMk/>
      </pc:docMkLst>
      <pc:sldChg chg="modSp">
        <pc:chgData name="Andy Gray" userId="3900aca3-aa6e-4813-b4e0-c02f9e48a0aa" providerId="ADAL" clId="{CF4A2567-2F58-4AA5-B8E3-BAA1A9FE1B63}" dt="2019-07-19T11:56:40.361" v="170" actId="947"/>
        <pc:sldMkLst>
          <pc:docMk/>
          <pc:sldMk cId="2819996977" sldId="257"/>
        </pc:sldMkLst>
        <pc:spChg chg="mod">
          <ac:chgData name="Andy Gray" userId="3900aca3-aa6e-4813-b4e0-c02f9e48a0aa" providerId="ADAL" clId="{CF4A2567-2F58-4AA5-B8E3-BAA1A9FE1B63}" dt="2019-07-19T11:56:40.361" v="170" actId="947"/>
          <ac:spMkLst>
            <pc:docMk/>
            <pc:sldMk cId="2819996977" sldId="257"/>
            <ac:spMk id="9" creationId="{9B940526-E652-49E9-80CD-519D5A66C408}"/>
          </ac:spMkLst>
        </pc:spChg>
      </pc:sldChg>
      <pc:sldChg chg="addSp delSp modSp">
        <pc:chgData name="Andy Gray" userId="3900aca3-aa6e-4813-b4e0-c02f9e48a0aa" providerId="ADAL" clId="{CF4A2567-2F58-4AA5-B8E3-BAA1A9FE1B63}" dt="2019-07-19T15:50:08.906" v="297" actId="478"/>
        <pc:sldMkLst>
          <pc:docMk/>
          <pc:sldMk cId="0" sldId="262"/>
        </pc:sldMkLst>
        <pc:spChg chg="del mod">
          <ac:chgData name="Andy Gray" userId="3900aca3-aa6e-4813-b4e0-c02f9e48a0aa" providerId="ADAL" clId="{CF4A2567-2F58-4AA5-B8E3-BAA1A9FE1B63}" dt="2019-07-19T15:50:08.906" v="297" actId="478"/>
          <ac:spMkLst>
            <pc:docMk/>
            <pc:sldMk cId="0" sldId="262"/>
            <ac:spMk id="3" creationId="{1CFF374E-C665-4668-874C-76C1E29A2E15}"/>
          </ac:spMkLst>
        </pc:spChg>
        <pc:spChg chg="del mod">
          <ac:chgData name="Andy Gray" userId="3900aca3-aa6e-4813-b4e0-c02f9e48a0aa" providerId="ADAL" clId="{CF4A2567-2F58-4AA5-B8E3-BAA1A9FE1B63}" dt="2019-07-19T15:50:06.908" v="296" actId="478"/>
          <ac:spMkLst>
            <pc:docMk/>
            <pc:sldMk cId="0" sldId="262"/>
            <ac:spMk id="4" creationId="{1FAE459D-9019-4BDE-98AA-B7C794BD0402}"/>
          </ac:spMkLst>
        </pc:spChg>
        <pc:spChg chg="mod">
          <ac:chgData name="Andy Gray" userId="3900aca3-aa6e-4813-b4e0-c02f9e48a0aa" providerId="ADAL" clId="{CF4A2567-2F58-4AA5-B8E3-BAA1A9FE1B63}" dt="2019-07-19T15:49:52.486" v="294" actId="20577"/>
          <ac:spMkLst>
            <pc:docMk/>
            <pc:sldMk cId="0" sldId="262"/>
            <ac:spMk id="69" creationId="{00000000-0000-0000-0000-000000000000}"/>
          </ac:spMkLst>
        </pc:spChg>
        <pc:spChg chg="mod">
          <ac:chgData name="Andy Gray" userId="3900aca3-aa6e-4813-b4e0-c02f9e48a0aa" providerId="ADAL" clId="{CF4A2567-2F58-4AA5-B8E3-BAA1A9FE1B63}" dt="2019-07-19T15:40:41.306" v="271" actId="14100"/>
          <ac:spMkLst>
            <pc:docMk/>
            <pc:sldMk cId="0" sldId="262"/>
            <ac:spMk id="70" creationId="{00000000-0000-0000-0000-000000000000}"/>
          </ac:spMkLst>
        </pc:spChg>
        <pc:spChg chg="mod">
          <ac:chgData name="Andy Gray" userId="3900aca3-aa6e-4813-b4e0-c02f9e48a0aa" providerId="ADAL" clId="{CF4A2567-2F58-4AA5-B8E3-BAA1A9FE1B63}" dt="2019-07-19T15:40:35.886" v="269" actId="1076"/>
          <ac:spMkLst>
            <pc:docMk/>
            <pc:sldMk cId="0" sldId="262"/>
            <ac:spMk id="72" creationId="{00000000-0000-0000-0000-000000000000}"/>
          </ac:spMkLst>
        </pc:spChg>
        <pc:picChg chg="del mod">
          <ac:chgData name="Andy Gray" userId="3900aca3-aa6e-4813-b4e0-c02f9e48a0aa" providerId="ADAL" clId="{CF4A2567-2F58-4AA5-B8E3-BAA1A9FE1B63}" dt="2019-07-19T15:40:45.361" v="272" actId="478"/>
          <ac:picMkLst>
            <pc:docMk/>
            <pc:sldMk cId="0" sldId="262"/>
            <ac:picMk id="2" creationId="{371BA87A-1BFA-40D5-8E64-49E678A6A7AF}"/>
          </ac:picMkLst>
        </pc:picChg>
        <pc:picChg chg="add del mod">
          <ac:chgData name="Andy Gray" userId="3900aca3-aa6e-4813-b4e0-c02f9e48a0aa" providerId="ADAL" clId="{CF4A2567-2F58-4AA5-B8E3-BAA1A9FE1B63}" dt="2019-07-19T15:41:13.773" v="276" actId="478"/>
          <ac:picMkLst>
            <pc:docMk/>
            <pc:sldMk cId="0" sldId="262"/>
            <ac:picMk id="6" creationId="{6FCDFD09-0BAD-437D-98C4-04E5BBA60305}"/>
          </ac:picMkLst>
        </pc:picChg>
        <pc:picChg chg="add mod">
          <ac:chgData name="Andy Gray" userId="3900aca3-aa6e-4813-b4e0-c02f9e48a0aa" providerId="ADAL" clId="{CF4A2567-2F58-4AA5-B8E3-BAA1A9FE1B63}" dt="2019-07-19T15:49:57.119" v="295" actId="14100"/>
          <ac:picMkLst>
            <pc:docMk/>
            <pc:sldMk cId="0" sldId="262"/>
            <ac:picMk id="8" creationId="{CAD0385D-A480-4CCA-903A-8A7FADBE2EBB}"/>
          </ac:picMkLst>
        </pc:picChg>
        <pc:picChg chg="mod">
          <ac:chgData name="Andy Gray" userId="3900aca3-aa6e-4813-b4e0-c02f9e48a0aa" providerId="ADAL" clId="{CF4A2567-2F58-4AA5-B8E3-BAA1A9FE1B63}" dt="2019-07-19T15:40:32.115" v="268" actId="1076"/>
          <ac:picMkLst>
            <pc:docMk/>
            <pc:sldMk cId="0" sldId="262"/>
            <ac:picMk id="71" creationId="{00000000-0000-0000-0000-000000000000}"/>
          </ac:picMkLst>
        </pc:picChg>
      </pc:sldChg>
      <pc:sldChg chg="modSp">
        <pc:chgData name="Andy Gray" userId="3900aca3-aa6e-4813-b4e0-c02f9e48a0aa" providerId="ADAL" clId="{CF4A2567-2F58-4AA5-B8E3-BAA1A9FE1B63}" dt="2019-07-19T14:03:57.170" v="196" actId="1076"/>
        <pc:sldMkLst>
          <pc:docMk/>
          <pc:sldMk cId="0" sldId="263"/>
        </pc:sldMkLst>
        <pc:spChg chg="mod">
          <ac:chgData name="Andy Gray" userId="3900aca3-aa6e-4813-b4e0-c02f9e48a0aa" providerId="ADAL" clId="{CF4A2567-2F58-4AA5-B8E3-BAA1A9FE1B63}" dt="2019-07-19T14:03:57.170" v="196" actId="1076"/>
          <ac:spMkLst>
            <pc:docMk/>
            <pc:sldMk cId="0" sldId="263"/>
            <ac:spMk id="80" creationId="{00000000-0000-0000-0000-000000000000}"/>
          </ac:spMkLst>
        </pc:spChg>
      </pc:sldChg>
      <pc:sldChg chg="addSp delSp modSp">
        <pc:chgData name="Andy Gray" userId="3900aca3-aa6e-4813-b4e0-c02f9e48a0aa" providerId="ADAL" clId="{CF4A2567-2F58-4AA5-B8E3-BAA1A9FE1B63}" dt="2019-07-19T11:17:20.671" v="35" actId="14100"/>
        <pc:sldMkLst>
          <pc:docMk/>
          <pc:sldMk cId="0" sldId="265"/>
        </pc:sldMkLst>
        <pc:spChg chg="mod">
          <ac:chgData name="Andy Gray" userId="3900aca3-aa6e-4813-b4e0-c02f9e48a0aa" providerId="ADAL" clId="{CF4A2567-2F58-4AA5-B8E3-BAA1A9FE1B63}" dt="2019-07-19T11:17:14.856" v="34" actId="20577"/>
          <ac:spMkLst>
            <pc:docMk/>
            <pc:sldMk cId="0" sldId="265"/>
            <ac:spMk id="98" creationId="{00000000-0000-0000-0000-000000000000}"/>
          </ac:spMkLst>
        </pc:spChg>
        <pc:picChg chg="add mod ord modCrop">
          <ac:chgData name="Andy Gray" userId="3900aca3-aa6e-4813-b4e0-c02f9e48a0aa" providerId="ADAL" clId="{CF4A2567-2F58-4AA5-B8E3-BAA1A9FE1B63}" dt="2019-07-19T11:17:20.671" v="35" actId="14100"/>
          <ac:picMkLst>
            <pc:docMk/>
            <pc:sldMk cId="0" sldId="265"/>
            <ac:picMk id="3" creationId="{237BA28C-86B4-4680-B652-22DA26E08214}"/>
          </ac:picMkLst>
        </pc:picChg>
        <pc:picChg chg="del mod modCrop">
          <ac:chgData name="Andy Gray" userId="3900aca3-aa6e-4813-b4e0-c02f9e48a0aa" providerId="ADAL" clId="{CF4A2567-2F58-4AA5-B8E3-BAA1A9FE1B63}" dt="2019-07-19T11:16:28.209" v="27" actId="478"/>
          <ac:picMkLst>
            <pc:docMk/>
            <pc:sldMk cId="0" sldId="265"/>
            <ac:picMk id="96" creationId="{00000000-0000-0000-0000-000000000000}"/>
          </ac:picMkLst>
        </pc:picChg>
      </pc:sldChg>
      <pc:sldChg chg="addSp delSp modSp">
        <pc:chgData name="Andy Gray" userId="3900aca3-aa6e-4813-b4e0-c02f9e48a0aa" providerId="ADAL" clId="{CF4A2567-2F58-4AA5-B8E3-BAA1A9FE1B63}" dt="2019-07-19T11:20:44.967" v="63" actId="14100"/>
        <pc:sldMkLst>
          <pc:docMk/>
          <pc:sldMk cId="0" sldId="266"/>
        </pc:sldMkLst>
        <pc:picChg chg="add mod ord modCrop">
          <ac:chgData name="Andy Gray" userId="3900aca3-aa6e-4813-b4e0-c02f9e48a0aa" providerId="ADAL" clId="{CF4A2567-2F58-4AA5-B8E3-BAA1A9FE1B63}" dt="2019-07-19T11:20:19.231" v="59" actId="732"/>
          <ac:picMkLst>
            <pc:docMk/>
            <pc:sldMk cId="0" sldId="266"/>
            <ac:picMk id="3" creationId="{831F9A3A-30DD-4ABB-8D27-82144491BBC8}"/>
          </ac:picMkLst>
        </pc:picChg>
        <pc:picChg chg="del mod">
          <ac:chgData name="Andy Gray" userId="3900aca3-aa6e-4813-b4e0-c02f9e48a0aa" providerId="ADAL" clId="{CF4A2567-2F58-4AA5-B8E3-BAA1A9FE1B63}" dt="2019-07-19T11:18:42.324" v="42" actId="478"/>
          <ac:picMkLst>
            <pc:docMk/>
            <pc:sldMk cId="0" sldId="266"/>
            <ac:picMk id="103" creationId="{00000000-0000-0000-0000-000000000000}"/>
          </ac:picMkLst>
        </pc:picChg>
        <pc:picChg chg="mod">
          <ac:chgData name="Andy Gray" userId="3900aca3-aa6e-4813-b4e0-c02f9e48a0aa" providerId="ADAL" clId="{CF4A2567-2F58-4AA5-B8E3-BAA1A9FE1B63}" dt="2019-07-19T11:20:44.967" v="63" actId="14100"/>
          <ac:picMkLst>
            <pc:docMk/>
            <pc:sldMk cId="0" sldId="266"/>
            <ac:picMk id="104" creationId="{00000000-0000-0000-0000-000000000000}"/>
          </ac:picMkLst>
        </pc:picChg>
      </pc:sldChg>
      <pc:sldChg chg="delSp modSp setBg">
        <pc:chgData name="Andy Gray" userId="3900aca3-aa6e-4813-b4e0-c02f9e48a0aa" providerId="ADAL" clId="{CF4A2567-2F58-4AA5-B8E3-BAA1A9FE1B63}" dt="2019-07-19T13:47:25.394" v="187" actId="20577"/>
        <pc:sldMkLst>
          <pc:docMk/>
          <pc:sldMk cId="0" sldId="267"/>
        </pc:sldMkLst>
        <pc:spChg chg="mod">
          <ac:chgData name="Andy Gray" userId="3900aca3-aa6e-4813-b4e0-c02f9e48a0aa" providerId="ADAL" clId="{CF4A2567-2F58-4AA5-B8E3-BAA1A9FE1B63}" dt="2019-07-19T13:47:25.394" v="187" actId="20577"/>
          <ac:spMkLst>
            <pc:docMk/>
            <pc:sldMk cId="0" sldId="267"/>
            <ac:spMk id="115" creationId="{00000000-0000-0000-0000-000000000000}"/>
          </ac:spMkLst>
        </pc:spChg>
        <pc:picChg chg="del mod modCrop">
          <ac:chgData name="Andy Gray" userId="3900aca3-aa6e-4813-b4e0-c02f9e48a0aa" providerId="ADAL" clId="{CF4A2567-2F58-4AA5-B8E3-BAA1A9FE1B63}" dt="2019-07-19T13:45:34.723" v="174" actId="478"/>
          <ac:picMkLst>
            <pc:docMk/>
            <pc:sldMk cId="0" sldId="267"/>
            <ac:picMk id="113" creationId="{00000000-0000-0000-0000-000000000000}"/>
          </ac:picMkLst>
        </pc:picChg>
      </pc:sldChg>
      <pc:sldChg chg="addSp delSp modSp">
        <pc:chgData name="Andy Gray" userId="3900aca3-aa6e-4813-b4e0-c02f9e48a0aa" providerId="ADAL" clId="{CF4A2567-2F58-4AA5-B8E3-BAA1A9FE1B63}" dt="2019-07-19T11:26:19.846" v="86" actId="732"/>
        <pc:sldMkLst>
          <pc:docMk/>
          <pc:sldMk cId="0" sldId="271"/>
        </pc:sldMkLst>
        <pc:picChg chg="add mod ord modCrop">
          <ac:chgData name="Andy Gray" userId="3900aca3-aa6e-4813-b4e0-c02f9e48a0aa" providerId="ADAL" clId="{CF4A2567-2F58-4AA5-B8E3-BAA1A9FE1B63}" dt="2019-07-19T11:26:19.846" v="86" actId="732"/>
          <ac:picMkLst>
            <pc:docMk/>
            <pc:sldMk cId="0" sldId="271"/>
            <ac:picMk id="3" creationId="{2BA0F379-017B-4C15-87FD-0D1155D1CA72}"/>
          </ac:picMkLst>
        </pc:picChg>
        <pc:picChg chg="del mod modCrop">
          <ac:chgData name="Andy Gray" userId="3900aca3-aa6e-4813-b4e0-c02f9e48a0aa" providerId="ADAL" clId="{CF4A2567-2F58-4AA5-B8E3-BAA1A9FE1B63}" dt="2019-07-19T11:26:05.027" v="82" actId="478"/>
          <ac:picMkLst>
            <pc:docMk/>
            <pc:sldMk cId="0" sldId="271"/>
            <ac:picMk id="142" creationId="{00000000-0000-0000-0000-000000000000}"/>
          </ac:picMkLst>
        </pc:picChg>
      </pc:sldChg>
      <pc:sldChg chg="addSp delSp modSp">
        <pc:chgData name="Andy Gray" userId="3900aca3-aa6e-4813-b4e0-c02f9e48a0aa" providerId="ADAL" clId="{CF4A2567-2F58-4AA5-B8E3-BAA1A9FE1B63}" dt="2019-07-19T11:30:05.087" v="101" actId="1076"/>
        <pc:sldMkLst>
          <pc:docMk/>
          <pc:sldMk cId="0" sldId="273"/>
        </pc:sldMkLst>
        <pc:picChg chg="add mod ord modCrop">
          <ac:chgData name="Andy Gray" userId="3900aca3-aa6e-4813-b4e0-c02f9e48a0aa" providerId="ADAL" clId="{CF4A2567-2F58-4AA5-B8E3-BAA1A9FE1B63}" dt="2019-07-19T11:30:05.087" v="101" actId="1076"/>
          <ac:picMkLst>
            <pc:docMk/>
            <pc:sldMk cId="0" sldId="273"/>
            <ac:picMk id="3" creationId="{BE5288F4-D430-49AD-A838-934FB842B78F}"/>
          </ac:picMkLst>
        </pc:picChg>
        <pc:picChg chg="del">
          <ac:chgData name="Andy Gray" userId="3900aca3-aa6e-4813-b4e0-c02f9e48a0aa" providerId="ADAL" clId="{CF4A2567-2F58-4AA5-B8E3-BAA1A9FE1B63}" dt="2019-07-19T11:29:12.023" v="92" actId="478"/>
          <ac:picMkLst>
            <pc:docMk/>
            <pc:sldMk cId="0" sldId="273"/>
            <ac:picMk id="157" creationId="{00000000-0000-0000-0000-000000000000}"/>
          </ac:picMkLst>
        </pc:picChg>
      </pc:sldChg>
      <pc:sldChg chg="addSp delSp modSp">
        <pc:chgData name="Andy Gray" userId="3900aca3-aa6e-4813-b4e0-c02f9e48a0aa" providerId="ADAL" clId="{CF4A2567-2F58-4AA5-B8E3-BAA1A9FE1B63}" dt="2019-07-19T11:32:44.288" v="111" actId="478"/>
        <pc:sldMkLst>
          <pc:docMk/>
          <pc:sldMk cId="0" sldId="274"/>
        </pc:sldMkLst>
        <pc:spChg chg="ord">
          <ac:chgData name="Andy Gray" userId="3900aca3-aa6e-4813-b4e0-c02f9e48a0aa" providerId="ADAL" clId="{CF4A2567-2F58-4AA5-B8E3-BAA1A9FE1B63}" dt="2019-07-19T11:30:30.101" v="102" actId="167"/>
          <ac:spMkLst>
            <pc:docMk/>
            <pc:sldMk cId="0" sldId="274"/>
            <ac:spMk id="168" creationId="{00000000-0000-0000-0000-000000000000}"/>
          </ac:spMkLst>
        </pc:spChg>
        <pc:picChg chg="add mod ord">
          <ac:chgData name="Andy Gray" userId="3900aca3-aa6e-4813-b4e0-c02f9e48a0aa" providerId="ADAL" clId="{CF4A2567-2F58-4AA5-B8E3-BAA1A9FE1B63}" dt="2019-07-19T11:32:42.811" v="110" actId="167"/>
          <ac:picMkLst>
            <pc:docMk/>
            <pc:sldMk cId="0" sldId="274"/>
            <ac:picMk id="3" creationId="{9FE47616-DE58-457F-B030-A4C9FBDB0C16}"/>
          </ac:picMkLst>
        </pc:picChg>
        <pc:picChg chg="del mod">
          <ac:chgData name="Andy Gray" userId="3900aca3-aa6e-4813-b4e0-c02f9e48a0aa" providerId="ADAL" clId="{CF4A2567-2F58-4AA5-B8E3-BAA1A9FE1B63}" dt="2019-07-19T11:32:44.288" v="111" actId="478"/>
          <ac:picMkLst>
            <pc:docMk/>
            <pc:sldMk cId="0" sldId="274"/>
            <ac:picMk id="1026" creationId="{5C6FFADB-2DEC-4BFE-B528-0D48A8D4C466}"/>
          </ac:picMkLst>
        </pc:picChg>
      </pc:sldChg>
      <pc:sldChg chg="addSp delSp modSp setBg">
        <pc:chgData name="Andy Gray" userId="3900aca3-aa6e-4813-b4e0-c02f9e48a0aa" providerId="ADAL" clId="{CF4A2567-2F58-4AA5-B8E3-BAA1A9FE1B63}" dt="2019-07-19T13:57:15.210" v="191" actId="478"/>
        <pc:sldMkLst>
          <pc:docMk/>
          <pc:sldMk cId="0" sldId="277"/>
        </pc:sldMkLst>
        <pc:picChg chg="add del mod ord modCrop">
          <ac:chgData name="Andy Gray" userId="3900aca3-aa6e-4813-b4e0-c02f9e48a0aa" providerId="ADAL" clId="{CF4A2567-2F58-4AA5-B8E3-BAA1A9FE1B63}" dt="2019-07-19T13:57:15.210" v="191" actId="478"/>
          <ac:picMkLst>
            <pc:docMk/>
            <pc:sldMk cId="0" sldId="277"/>
            <ac:picMk id="3" creationId="{1E64A635-00A1-4174-BB52-5C7694C3CD83}"/>
          </ac:picMkLst>
        </pc:picChg>
        <pc:picChg chg="del mod">
          <ac:chgData name="Andy Gray" userId="3900aca3-aa6e-4813-b4e0-c02f9e48a0aa" providerId="ADAL" clId="{CF4A2567-2F58-4AA5-B8E3-BAA1A9FE1B63}" dt="2019-07-19T11:35:49.888" v="124" actId="478"/>
          <ac:picMkLst>
            <pc:docMk/>
            <pc:sldMk cId="0" sldId="277"/>
            <ac:picMk id="190" creationId="{00000000-0000-0000-0000-000000000000}"/>
          </ac:picMkLst>
        </pc:picChg>
      </pc:sldChg>
      <pc:sldChg chg="addSp delSp modSp setBg">
        <pc:chgData name="Andy Gray" userId="3900aca3-aa6e-4813-b4e0-c02f9e48a0aa" providerId="ADAL" clId="{CF4A2567-2F58-4AA5-B8E3-BAA1A9FE1B63}" dt="2019-07-19T14:03:41.667" v="195" actId="478"/>
        <pc:sldMkLst>
          <pc:docMk/>
          <pc:sldMk cId="0" sldId="279"/>
        </pc:sldMkLst>
        <pc:picChg chg="add del mod ord modCrop">
          <ac:chgData name="Andy Gray" userId="3900aca3-aa6e-4813-b4e0-c02f9e48a0aa" providerId="ADAL" clId="{CF4A2567-2F58-4AA5-B8E3-BAA1A9FE1B63}" dt="2019-07-19T14:03:41.667" v="195" actId="478"/>
          <ac:picMkLst>
            <pc:docMk/>
            <pc:sldMk cId="0" sldId="279"/>
            <ac:picMk id="3" creationId="{2EF2AD67-7584-40C7-811D-C5FC6A23E8BE}"/>
          </ac:picMkLst>
        </pc:picChg>
        <pc:picChg chg="del mod modCrop">
          <ac:chgData name="Andy Gray" userId="3900aca3-aa6e-4813-b4e0-c02f9e48a0aa" providerId="ADAL" clId="{CF4A2567-2F58-4AA5-B8E3-BAA1A9FE1B63}" dt="2019-07-19T11:51:08.871" v="143" actId="478"/>
          <ac:picMkLst>
            <pc:docMk/>
            <pc:sldMk cId="0" sldId="279"/>
            <ac:picMk id="205" creationId="{00000000-0000-0000-0000-000000000000}"/>
          </ac:picMkLst>
        </pc:picChg>
      </pc:sldChg>
      <pc:sldChg chg="addSp delSp modSp delCm">
        <pc:chgData name="Andy Gray" userId="3900aca3-aa6e-4813-b4e0-c02f9e48a0aa" providerId="ADAL" clId="{CF4A2567-2F58-4AA5-B8E3-BAA1A9FE1B63}" dt="2019-07-19T15:40:16.396" v="267" actId="14100"/>
        <pc:sldMkLst>
          <pc:docMk/>
          <pc:sldMk cId="0" sldId="281"/>
        </pc:sldMkLst>
        <pc:spChg chg="mod ord">
          <ac:chgData name="Andy Gray" userId="3900aca3-aa6e-4813-b4e0-c02f9e48a0aa" providerId="ADAL" clId="{CF4A2567-2F58-4AA5-B8E3-BAA1A9FE1B63}" dt="2019-07-19T15:34:16.614" v="235" actId="167"/>
          <ac:spMkLst>
            <pc:docMk/>
            <pc:sldMk cId="0" sldId="281"/>
            <ac:spMk id="221" creationId="{00000000-0000-0000-0000-000000000000}"/>
          </ac:spMkLst>
        </pc:spChg>
        <pc:picChg chg="add mod ord modCrop">
          <ac:chgData name="Andy Gray" userId="3900aca3-aa6e-4813-b4e0-c02f9e48a0aa" providerId="ADAL" clId="{CF4A2567-2F58-4AA5-B8E3-BAA1A9FE1B63}" dt="2019-07-19T15:36:32.832" v="260" actId="1076"/>
          <ac:picMkLst>
            <pc:docMk/>
            <pc:sldMk cId="0" sldId="281"/>
            <ac:picMk id="3" creationId="{D8D639BD-BA53-48E2-9E31-6242BF37CC4D}"/>
          </ac:picMkLst>
        </pc:picChg>
        <pc:picChg chg="add del mod">
          <ac:chgData name="Andy Gray" userId="3900aca3-aa6e-4813-b4e0-c02f9e48a0aa" providerId="ADAL" clId="{CF4A2567-2F58-4AA5-B8E3-BAA1A9FE1B63}" dt="2019-07-19T15:31:35.309" v="222" actId="478"/>
          <ac:picMkLst>
            <pc:docMk/>
            <pc:sldMk cId="0" sldId="281"/>
            <ac:picMk id="5" creationId="{EF8DA7B6-0E55-45B2-B5FE-B51D205E895F}"/>
          </ac:picMkLst>
        </pc:picChg>
        <pc:picChg chg="add del mod ord">
          <ac:chgData name="Andy Gray" userId="3900aca3-aa6e-4813-b4e0-c02f9e48a0aa" providerId="ADAL" clId="{CF4A2567-2F58-4AA5-B8E3-BAA1A9FE1B63}" dt="2019-07-19T15:35:35.379" v="248" actId="478"/>
          <ac:picMkLst>
            <pc:docMk/>
            <pc:sldMk cId="0" sldId="281"/>
            <ac:picMk id="7" creationId="{704BB19E-E413-4349-9B7D-8B99B0481E11}"/>
          </ac:picMkLst>
        </pc:picChg>
        <pc:picChg chg="add del">
          <ac:chgData name="Andy Gray" userId="3900aca3-aa6e-4813-b4e0-c02f9e48a0aa" providerId="ADAL" clId="{CF4A2567-2F58-4AA5-B8E3-BAA1A9FE1B63}" dt="2019-07-19T15:35:29.214" v="247" actId="478"/>
          <ac:picMkLst>
            <pc:docMk/>
            <pc:sldMk cId="0" sldId="281"/>
            <ac:picMk id="8" creationId="{7F7AE1D6-3D58-44ED-BABB-F7E0378F852C}"/>
          </ac:picMkLst>
        </pc:picChg>
        <pc:picChg chg="del">
          <ac:chgData name="Andy Gray" userId="3900aca3-aa6e-4813-b4e0-c02f9e48a0aa" providerId="ADAL" clId="{CF4A2567-2F58-4AA5-B8E3-BAA1A9FE1B63}" dt="2019-07-19T15:25:59.465" v="210" actId="478"/>
          <ac:picMkLst>
            <pc:docMk/>
            <pc:sldMk cId="0" sldId="281"/>
            <ac:picMk id="9" creationId="{2F42F729-4A61-40EB-91E7-541767827223}"/>
          </ac:picMkLst>
        </pc:picChg>
        <pc:picChg chg="add del mod">
          <ac:chgData name="Andy Gray" userId="3900aca3-aa6e-4813-b4e0-c02f9e48a0aa" providerId="ADAL" clId="{CF4A2567-2F58-4AA5-B8E3-BAA1A9FE1B63}" dt="2019-07-19T15:39:57.875" v="261" actId="478"/>
          <ac:picMkLst>
            <pc:docMk/>
            <pc:sldMk cId="0" sldId="281"/>
            <ac:picMk id="11" creationId="{CA6E8B5A-97FF-4530-B433-0F7849362086}"/>
          </ac:picMkLst>
        </pc:picChg>
        <pc:picChg chg="add mod">
          <ac:chgData name="Andy Gray" userId="3900aca3-aa6e-4813-b4e0-c02f9e48a0aa" providerId="ADAL" clId="{CF4A2567-2F58-4AA5-B8E3-BAA1A9FE1B63}" dt="2019-07-19T15:40:16.396" v="267" actId="14100"/>
          <ac:picMkLst>
            <pc:docMk/>
            <pc:sldMk cId="0" sldId="281"/>
            <ac:picMk id="13" creationId="{85B07ACE-A65D-43B8-B113-AD520C31E2C2}"/>
          </ac:picMkLst>
        </pc:picChg>
        <pc:picChg chg="del">
          <ac:chgData name="Andy Gray" userId="3900aca3-aa6e-4813-b4e0-c02f9e48a0aa" providerId="ADAL" clId="{CF4A2567-2F58-4AA5-B8E3-BAA1A9FE1B63}" dt="2019-07-19T11:54:29.273" v="160" actId="478"/>
          <ac:picMkLst>
            <pc:docMk/>
            <pc:sldMk cId="0" sldId="281"/>
            <ac:picMk id="223" creationId="{00000000-0000-0000-0000-000000000000}"/>
          </ac:picMkLst>
        </pc:picChg>
      </pc:sldChg>
      <pc:sldMasterChg chg="modSldLayout">
        <pc:chgData name="Andy Gray" userId="3900aca3-aa6e-4813-b4e0-c02f9e48a0aa" providerId="ADAL" clId="{CF4A2567-2F58-4AA5-B8E3-BAA1A9FE1B63}" dt="2019-07-19T14:54:50.288" v="209" actId="692"/>
        <pc:sldMasterMkLst>
          <pc:docMk/>
          <pc:sldMasterMk cId="1310585009" sldId="2147483648"/>
        </pc:sldMasterMkLst>
        <pc:sldLayoutChg chg="setBg">
          <pc:chgData name="Andy Gray" userId="3900aca3-aa6e-4813-b4e0-c02f9e48a0aa" providerId="ADAL" clId="{CF4A2567-2F58-4AA5-B8E3-BAA1A9FE1B63}" dt="2019-07-19T14:52:59.102" v="202"/>
          <pc:sldLayoutMkLst>
            <pc:docMk/>
            <pc:sldMasterMk cId="1310585009" sldId="2147483648"/>
            <pc:sldLayoutMk cId="3599343734" sldId="2147483650"/>
          </pc:sldLayoutMkLst>
        </pc:sldLayoutChg>
        <pc:sldLayoutChg chg="modSp">
          <pc:chgData name="Andy Gray" userId="3900aca3-aa6e-4813-b4e0-c02f9e48a0aa" providerId="ADAL" clId="{CF4A2567-2F58-4AA5-B8E3-BAA1A9FE1B63}" dt="2019-07-19T14:54:50.288" v="209" actId="692"/>
          <pc:sldLayoutMkLst>
            <pc:docMk/>
            <pc:sldMasterMk cId="1310585009" sldId="2147483648"/>
            <pc:sldLayoutMk cId="1632537213" sldId="2147483651"/>
          </pc:sldLayoutMkLst>
          <pc:spChg chg="mod">
            <ac:chgData name="Andy Gray" userId="3900aca3-aa6e-4813-b4e0-c02f9e48a0aa" providerId="ADAL" clId="{CF4A2567-2F58-4AA5-B8E3-BAA1A9FE1B63}" dt="2019-07-19T14:54:40.580" v="203"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CF4A2567-2F58-4AA5-B8E3-BAA1A9FE1B63}" dt="2019-07-19T14:54:43.812" v="204"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CF4A2567-2F58-4AA5-B8E3-BAA1A9FE1B63}" dt="2019-07-19T14:54:50.288" v="209" actId="692"/>
            <ac:cxnSpMkLst>
              <pc:docMk/>
              <pc:sldMasterMk cId="1310585009" sldId="2147483648"/>
              <pc:sldLayoutMk cId="1632537213" sldId="2147483651"/>
              <ac:cxnSpMk id="9" creationId="{00000000-0000-0000-0000-000000000000}"/>
            </ac:cxnSpMkLst>
          </pc:cxnChg>
        </pc:sldLayoutChg>
      </pc:sldMasterChg>
    </pc:docChg>
  </pc:docChgLst>
  <pc:docChgLst>
    <pc:chgData name="Leonora Sheppard" userId="3688f6d8-1f97-408e-a4fe-cc859c551ddb" providerId="ADAL" clId="{AAFC5E10-C5B0-42BA-A991-4AE5D4961DEC}"/>
    <pc:docChg chg="custSel modSld">
      <pc:chgData name="Leonora Sheppard" userId="3688f6d8-1f97-408e-a4fe-cc859c551ddb" providerId="ADAL" clId="{AAFC5E10-C5B0-42BA-A991-4AE5D4961DEC}" dt="2019-07-19T08:32:04.475" v="68" actId="20577"/>
      <pc:docMkLst>
        <pc:docMk/>
      </pc:docMkLst>
      <pc:sldChg chg="modSp">
        <pc:chgData name="Leonora Sheppard" userId="3688f6d8-1f97-408e-a4fe-cc859c551ddb" providerId="ADAL" clId="{AAFC5E10-C5B0-42BA-A991-4AE5D4961DEC}" dt="2019-07-19T08:19:34.414" v="5" actId="20577"/>
        <pc:sldMkLst>
          <pc:docMk/>
          <pc:sldMk cId="0" sldId="264"/>
        </pc:sldMkLst>
        <pc:spChg chg="mod">
          <ac:chgData name="Leonora Sheppard" userId="3688f6d8-1f97-408e-a4fe-cc859c551ddb" providerId="ADAL" clId="{AAFC5E10-C5B0-42BA-A991-4AE5D4961DEC}" dt="2019-07-19T08:19:34.414" v="5" actId="20577"/>
          <ac:spMkLst>
            <pc:docMk/>
            <pc:sldMk cId="0" sldId="264"/>
            <ac:spMk id="91" creationId="{00000000-0000-0000-0000-000000000000}"/>
          </ac:spMkLst>
        </pc:spChg>
      </pc:sldChg>
      <pc:sldChg chg="modSp">
        <pc:chgData name="Leonora Sheppard" userId="3688f6d8-1f97-408e-a4fe-cc859c551ddb" providerId="ADAL" clId="{AAFC5E10-C5B0-42BA-A991-4AE5D4961DEC}" dt="2019-07-19T08:25:34.957" v="16" actId="20577"/>
        <pc:sldMkLst>
          <pc:docMk/>
          <pc:sldMk cId="0" sldId="266"/>
        </pc:sldMkLst>
        <pc:spChg chg="mod">
          <ac:chgData name="Leonora Sheppard" userId="3688f6d8-1f97-408e-a4fe-cc859c551ddb" providerId="ADAL" clId="{AAFC5E10-C5B0-42BA-A991-4AE5D4961DEC}" dt="2019-07-19T08:25:34.957" v="16" actId="20577"/>
          <ac:spMkLst>
            <pc:docMk/>
            <pc:sldMk cId="0" sldId="266"/>
            <ac:spMk id="106" creationId="{00000000-0000-0000-0000-000000000000}"/>
          </ac:spMkLst>
        </pc:spChg>
      </pc:sldChg>
      <pc:sldChg chg="modSp">
        <pc:chgData name="Leonora Sheppard" userId="3688f6d8-1f97-408e-a4fe-cc859c551ddb" providerId="ADAL" clId="{AAFC5E10-C5B0-42BA-A991-4AE5D4961DEC}" dt="2019-07-19T08:26:40.044" v="27" actId="20577"/>
        <pc:sldMkLst>
          <pc:docMk/>
          <pc:sldMk cId="0" sldId="269"/>
        </pc:sldMkLst>
        <pc:spChg chg="mod">
          <ac:chgData name="Leonora Sheppard" userId="3688f6d8-1f97-408e-a4fe-cc859c551ddb" providerId="ADAL" clId="{AAFC5E10-C5B0-42BA-A991-4AE5D4961DEC}" dt="2019-07-19T08:26:40.044" v="27" actId="20577"/>
          <ac:spMkLst>
            <pc:docMk/>
            <pc:sldMk cId="0" sldId="269"/>
            <ac:spMk id="129" creationId="{00000000-0000-0000-0000-000000000000}"/>
          </ac:spMkLst>
        </pc:spChg>
      </pc:sldChg>
      <pc:sldChg chg="modSp">
        <pc:chgData name="Leonora Sheppard" userId="3688f6d8-1f97-408e-a4fe-cc859c551ddb" providerId="ADAL" clId="{AAFC5E10-C5B0-42BA-A991-4AE5D4961DEC}" dt="2019-07-19T08:27:17.831" v="31" actId="113"/>
        <pc:sldMkLst>
          <pc:docMk/>
          <pc:sldMk cId="0" sldId="270"/>
        </pc:sldMkLst>
        <pc:spChg chg="mod">
          <ac:chgData name="Leonora Sheppard" userId="3688f6d8-1f97-408e-a4fe-cc859c551ddb" providerId="ADAL" clId="{AAFC5E10-C5B0-42BA-A991-4AE5D4961DEC}" dt="2019-07-19T08:27:17.831" v="31" actId="113"/>
          <ac:spMkLst>
            <pc:docMk/>
            <pc:sldMk cId="0" sldId="270"/>
            <ac:spMk id="135" creationId="{00000000-0000-0000-0000-000000000000}"/>
          </ac:spMkLst>
        </pc:spChg>
      </pc:sldChg>
      <pc:sldChg chg="modSp">
        <pc:chgData name="Leonora Sheppard" userId="3688f6d8-1f97-408e-a4fe-cc859c551ddb" providerId="ADAL" clId="{AAFC5E10-C5B0-42BA-A991-4AE5D4961DEC}" dt="2019-07-19T08:28:10.283" v="35" actId="20577"/>
        <pc:sldMkLst>
          <pc:docMk/>
          <pc:sldMk cId="0" sldId="271"/>
        </pc:sldMkLst>
        <pc:spChg chg="mod">
          <ac:chgData name="Leonora Sheppard" userId="3688f6d8-1f97-408e-a4fe-cc859c551ddb" providerId="ADAL" clId="{AAFC5E10-C5B0-42BA-A991-4AE5D4961DEC}" dt="2019-07-19T08:28:10.283" v="35" actId="20577"/>
          <ac:spMkLst>
            <pc:docMk/>
            <pc:sldMk cId="0" sldId="271"/>
            <ac:spMk id="143" creationId="{00000000-0000-0000-0000-000000000000}"/>
          </ac:spMkLst>
        </pc:spChg>
      </pc:sldChg>
      <pc:sldChg chg="modSp">
        <pc:chgData name="Leonora Sheppard" userId="3688f6d8-1f97-408e-a4fe-cc859c551ddb" providerId="ADAL" clId="{AAFC5E10-C5B0-42BA-A991-4AE5D4961DEC}" dt="2019-07-19T08:30:40.187" v="63" actId="20577"/>
        <pc:sldMkLst>
          <pc:docMk/>
          <pc:sldMk cId="0" sldId="274"/>
        </pc:sldMkLst>
        <pc:spChg chg="mod">
          <ac:chgData name="Leonora Sheppard" userId="3688f6d8-1f97-408e-a4fe-cc859c551ddb" providerId="ADAL" clId="{AAFC5E10-C5B0-42BA-A991-4AE5D4961DEC}" dt="2019-07-19T08:30:40.187" v="63" actId="20577"/>
          <ac:spMkLst>
            <pc:docMk/>
            <pc:sldMk cId="0" sldId="274"/>
            <ac:spMk id="168" creationId="{00000000-0000-0000-0000-000000000000}"/>
          </ac:spMkLst>
        </pc:spChg>
      </pc:sldChg>
      <pc:sldChg chg="modSp">
        <pc:chgData name="Leonora Sheppard" userId="3688f6d8-1f97-408e-a4fe-cc859c551ddb" providerId="ADAL" clId="{AAFC5E10-C5B0-42BA-A991-4AE5D4961DEC}" dt="2019-07-19T08:31:26.690" v="65" actId="20577"/>
        <pc:sldMkLst>
          <pc:docMk/>
          <pc:sldMk cId="0" sldId="277"/>
        </pc:sldMkLst>
        <pc:spChg chg="mod">
          <ac:chgData name="Leonora Sheppard" userId="3688f6d8-1f97-408e-a4fe-cc859c551ddb" providerId="ADAL" clId="{AAFC5E10-C5B0-42BA-A991-4AE5D4961DEC}" dt="2019-07-19T08:31:26.690" v="65" actId="20577"/>
          <ac:spMkLst>
            <pc:docMk/>
            <pc:sldMk cId="0" sldId="277"/>
            <ac:spMk id="191" creationId="{00000000-0000-0000-0000-000000000000}"/>
          </ac:spMkLst>
        </pc:spChg>
      </pc:sldChg>
      <pc:sldChg chg="modSp">
        <pc:chgData name="Leonora Sheppard" userId="3688f6d8-1f97-408e-a4fe-cc859c551ddb" providerId="ADAL" clId="{AAFC5E10-C5B0-42BA-A991-4AE5D4961DEC}" dt="2019-07-19T08:32:04.475" v="68" actId="20577"/>
        <pc:sldMkLst>
          <pc:docMk/>
          <pc:sldMk cId="0" sldId="279"/>
        </pc:sldMkLst>
        <pc:spChg chg="mod">
          <ac:chgData name="Leonora Sheppard" userId="3688f6d8-1f97-408e-a4fe-cc859c551ddb" providerId="ADAL" clId="{AAFC5E10-C5B0-42BA-A991-4AE5D4961DEC}" dt="2019-07-19T08:32:04.475" v="68" actId="20577"/>
          <ac:spMkLst>
            <pc:docMk/>
            <pc:sldMk cId="0" sldId="279"/>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 name="Google Shape;66;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87a86553f_0_3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587a86553f_0_3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87a86553f_0_19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587a86553f_0_19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87a86553f_0_4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g587a86553f_0_4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87a86553f_0_5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g587a86553f_0_5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7a86553f_0_5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g587a86553f_0_5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87a86553f_0_6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587a86553f_0_6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87a86553f_0_6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g587a86553f_0_6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87a86553f_0_17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87a86553f_0_17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g587a86553f_0_171: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87a86553f_0_7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587a86553f_0_7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87a86553f_0_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g587a86553f_0_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87a86553f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587a86553f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87a86553f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g587a86553f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7a86553f_0_9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g587a86553f_0_9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87a86553f_0_1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587a86553f_0_1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87a86553f_0_15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87a86553f_0_15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g587a86553f_0_159: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87a86553f_0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587a86553f_0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7a86553f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587a86553f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1CA85D-9C61-404E-8102-E05E6345D5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use of a design process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07A6A8FD-A619-40CF-9D51-E5E2BCF4009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61CC633-B6EF-4922-BE43-A2B503F813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14" name="TextBox 13">
            <a:extLst>
              <a:ext uri="{FF2B5EF4-FFF2-40B4-BE49-F238E27FC236}">
                <a16:creationId xmlns:a16="http://schemas.microsoft.com/office/drawing/2014/main" id="{61835A25-DF2F-4A75-913C-B69D649E438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use of a design process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CFC0A55B-F665-4C7E-B75E-70AB769B9F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Box 14">
            <a:extLst>
              <a:ext uri="{FF2B5EF4-FFF2-40B4-BE49-F238E27FC236}">
                <a16:creationId xmlns:a16="http://schemas.microsoft.com/office/drawing/2014/main" id="{7965416C-5AA1-4151-919C-44551EBDC5C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use of a design process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9107A609-7263-4181-ABE0-A85D0EE2F74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7" name="TextBox 16">
            <a:extLst>
              <a:ext uri="{FF2B5EF4-FFF2-40B4-BE49-F238E27FC236}">
                <a16:creationId xmlns:a16="http://schemas.microsoft.com/office/drawing/2014/main" id="{7F2241E8-CEE5-4770-A427-58390A12548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use of a design process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24761C74-5817-452A-9754-F632188411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F9CFD2C4-723A-420D-B14C-BEC1241FFF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11" name="TextBox 10">
            <a:extLst>
              <a:ext uri="{FF2B5EF4-FFF2-40B4-BE49-F238E27FC236}">
                <a16:creationId xmlns:a16="http://schemas.microsoft.com/office/drawing/2014/main" id="{078569C1-BB13-44E2-8C00-FB8CD0A3C11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use of a design process</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The use of a design process</a:t>
            </a:r>
          </a:p>
          <a:p>
            <a:pPr>
              <a:lnSpc>
                <a:spcPts val="2000"/>
              </a:lnSpc>
              <a:spcBef>
                <a:spcPts val="5700"/>
              </a:spcBef>
            </a:pPr>
            <a:r>
              <a:rPr lang="en-US" sz="2000" b="0" spc="0" dirty="0">
                <a:latin typeface="Museo 100" panose="02000000000000000000" pitchFamily="2" charset="0"/>
              </a:rPr>
              <a:t>Unit </a:t>
            </a:r>
            <a:r>
              <a:rPr lang="en-GB" sz="2000" b="0" spc="0" dirty="0">
                <a:latin typeface="Museo 100" panose="02000000000000000000" pitchFamily="2" charset="0"/>
              </a:rPr>
              <a:t>14 Design processes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87002"/>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587a86553f_0_25"/>
          <p:cNvSpPr txBox="1">
            <a:spLocks noGrp="1"/>
          </p:cNvSpPr>
          <p:nvPr>
            <p:ph type="body" sz="quarter" idx="13"/>
          </p:nvPr>
        </p:nvSpPr>
        <p:spPr/>
        <p:txBody>
          <a:bodyPr/>
          <a:lstStyle/>
          <a:p>
            <a:pPr lvl="0"/>
            <a:r>
              <a:rPr lang="en-GB" dirty="0"/>
              <a:t>Analysing information</a:t>
            </a:r>
          </a:p>
        </p:txBody>
      </p:sp>
      <p:sp>
        <p:nvSpPr>
          <p:cNvPr id="129" name="Google Shape;129;g587a86553f_0_25"/>
          <p:cNvSpPr txBox="1">
            <a:spLocks noGrp="1"/>
          </p:cNvSpPr>
          <p:nvPr>
            <p:ph type="body" sz="quarter" idx="14"/>
          </p:nvPr>
        </p:nvSpPr>
        <p:spPr/>
        <p:txBody>
          <a:bodyPr/>
          <a:lstStyle/>
          <a:p>
            <a:pPr lvl="0"/>
            <a:r>
              <a:rPr lang="en-GB" dirty="0"/>
              <a:t>Analysing</a:t>
            </a:r>
            <a:r>
              <a:rPr lang="en-US" dirty="0"/>
              <a:t> information you have gathered helps inform the future ideas generation</a:t>
            </a:r>
          </a:p>
          <a:p>
            <a:pPr lvl="1"/>
            <a:r>
              <a:rPr lang="en-US" dirty="0"/>
              <a:t>To </a:t>
            </a:r>
            <a:r>
              <a:rPr lang="en-GB" dirty="0"/>
              <a:t>analyse</a:t>
            </a:r>
            <a:r>
              <a:rPr lang="en-US" dirty="0"/>
              <a:t> data effectively, think of the questions that need to be answered, such as:</a:t>
            </a:r>
          </a:p>
          <a:p>
            <a:pPr lvl="1"/>
            <a:r>
              <a:rPr lang="en-US" dirty="0">
                <a:solidFill>
                  <a:srgbClr val="B498B8"/>
                </a:solidFill>
              </a:rPr>
              <a:t>Are existing products flawless?</a:t>
            </a:r>
          </a:p>
          <a:p>
            <a:pPr lvl="1"/>
            <a:r>
              <a:rPr lang="en-US" dirty="0">
                <a:solidFill>
                  <a:srgbClr val="B498B8"/>
                </a:solidFill>
              </a:rPr>
              <a:t>Can they be improved and if so, how?</a:t>
            </a:r>
          </a:p>
          <a:p>
            <a:pPr lvl="1"/>
            <a:r>
              <a:rPr lang="en-US" dirty="0">
                <a:solidFill>
                  <a:srgbClr val="B498B8"/>
                </a:solidFill>
              </a:rPr>
              <a:t>Who are the potential users for this product?</a:t>
            </a:r>
          </a:p>
          <a:p>
            <a:pPr lvl="1"/>
            <a:r>
              <a:rPr lang="en-US" dirty="0">
                <a:solidFill>
                  <a:srgbClr val="B498B8"/>
                </a:solidFill>
              </a:rPr>
              <a:t>What is the current market like and is there a gap? </a:t>
            </a:r>
          </a:p>
          <a:p>
            <a:pPr lvl="1"/>
            <a:r>
              <a:rPr lang="en-US" dirty="0">
                <a:solidFill>
                  <a:srgbClr val="B498B8"/>
                </a:solidFill>
              </a:rPr>
              <a:t>What is the price point going to be?</a:t>
            </a:r>
          </a:p>
          <a:p>
            <a:pPr lvl="0"/>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587a86553f_0_30"/>
          <p:cNvSpPr txBox="1">
            <a:spLocks noGrp="1"/>
          </p:cNvSpPr>
          <p:nvPr>
            <p:ph type="body" sz="quarter" idx="13"/>
          </p:nvPr>
        </p:nvSpPr>
        <p:spPr/>
        <p:txBody>
          <a:bodyPr/>
          <a:lstStyle/>
          <a:p>
            <a:pPr lvl="0"/>
            <a:r>
              <a:rPr lang="en-GB" dirty="0"/>
              <a:t>Present the data</a:t>
            </a:r>
          </a:p>
        </p:txBody>
      </p:sp>
      <p:sp>
        <p:nvSpPr>
          <p:cNvPr id="135" name="Google Shape;135;g587a86553f_0_30"/>
          <p:cNvSpPr txBox="1">
            <a:spLocks noGrp="1"/>
          </p:cNvSpPr>
          <p:nvPr>
            <p:ph type="body" sz="quarter" idx="14"/>
          </p:nvPr>
        </p:nvSpPr>
        <p:spPr/>
        <p:txBody>
          <a:bodyPr/>
          <a:lstStyle/>
          <a:p>
            <a:pPr lvl="0"/>
            <a:r>
              <a:rPr lang="en-US" dirty="0"/>
              <a:t>Representing information clearly helps define user requirements and communicates the research</a:t>
            </a:r>
          </a:p>
          <a:p>
            <a:pPr lvl="1"/>
            <a:r>
              <a:rPr lang="en-US" dirty="0"/>
              <a:t>Bar charts, pie charts, histograms and line graphs can all be used to display quantitative data </a:t>
            </a:r>
          </a:p>
          <a:p>
            <a:pPr lvl="1"/>
            <a:r>
              <a:rPr lang="en-US" dirty="0"/>
              <a:t>'Quotes’ in bold or larger fonts can help highlight key information recorded in interviews and user studies </a:t>
            </a:r>
          </a:p>
          <a:p>
            <a:pPr lvl="1"/>
            <a:r>
              <a:rPr lang="en-US" dirty="0"/>
              <a:t>Photographs and other media can be edited and highlighted to focus on key information found through observations and media diaries</a:t>
            </a:r>
          </a:p>
          <a:p>
            <a:pPr lv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Picture 2" descr="A picture containing umbrella, accessory&#10;&#10;Description generated with very high confidence">
            <a:extLst>
              <a:ext uri="{FF2B5EF4-FFF2-40B4-BE49-F238E27FC236}">
                <a16:creationId xmlns:a16="http://schemas.microsoft.com/office/drawing/2014/main" id="{2BA0F379-017B-4C15-87FD-0D1155D1CA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74267" y="2673351"/>
            <a:ext cx="3369733" cy="3460750"/>
          </a:xfrm>
          <a:prstGeom prst="rect">
            <a:avLst/>
          </a:prstGeom>
        </p:spPr>
      </p:pic>
      <p:sp>
        <p:nvSpPr>
          <p:cNvPr id="141" name="Google Shape;141;g587a86553f_0_35"/>
          <p:cNvSpPr txBox="1">
            <a:spLocks noGrp="1"/>
          </p:cNvSpPr>
          <p:nvPr>
            <p:ph type="body" sz="quarter" idx="13"/>
          </p:nvPr>
        </p:nvSpPr>
        <p:spPr/>
        <p:txBody>
          <a:bodyPr/>
          <a:lstStyle/>
          <a:p>
            <a:pPr lvl="0"/>
            <a:r>
              <a:rPr lang="en-GB" dirty="0"/>
              <a:t>Inspiration</a:t>
            </a:r>
          </a:p>
        </p:txBody>
      </p:sp>
      <p:sp>
        <p:nvSpPr>
          <p:cNvPr id="143" name="Google Shape;143;g587a86553f_0_35"/>
          <p:cNvSpPr txBox="1">
            <a:spLocks noGrp="1"/>
          </p:cNvSpPr>
          <p:nvPr>
            <p:ph type="body" sz="quarter" idx="14"/>
          </p:nvPr>
        </p:nvSpPr>
        <p:spPr/>
        <p:txBody>
          <a:bodyPr/>
          <a:lstStyle/>
          <a:p>
            <a:pPr lvl="0"/>
            <a:r>
              <a:rPr lang="en-US" dirty="0"/>
              <a:t>A variety of mediums are used by commercial designers to inspire ideas and offer choice</a:t>
            </a:r>
          </a:p>
          <a:p>
            <a:pPr lvl="1"/>
            <a:r>
              <a:rPr lang="en-US" dirty="0"/>
              <a:t>Mood boards are frequently used </a:t>
            </a:r>
            <a:br>
              <a:rPr lang="en-US" dirty="0"/>
            </a:br>
            <a:r>
              <a:rPr lang="en-US" dirty="0"/>
              <a:t>for </a:t>
            </a:r>
            <a:r>
              <a:rPr lang="en-GB" dirty="0"/>
              <a:t>colours</a:t>
            </a:r>
            <a:r>
              <a:rPr lang="en-US" dirty="0"/>
              <a:t>, materials, styles and </a:t>
            </a:r>
            <a:br>
              <a:rPr lang="en-US" dirty="0"/>
            </a:br>
            <a:r>
              <a:rPr lang="en-US" dirty="0"/>
              <a:t>textural inspiration</a:t>
            </a:r>
          </a:p>
          <a:p>
            <a:pPr lvl="1"/>
            <a:r>
              <a:rPr lang="en-US" dirty="0"/>
              <a:t>Material sample libraries are useful to </a:t>
            </a:r>
            <a:br>
              <a:rPr lang="en-US" dirty="0"/>
            </a:br>
            <a:r>
              <a:rPr lang="en-US" dirty="0"/>
              <a:t>experiment with, including swatches, </a:t>
            </a:r>
            <a:br>
              <a:rPr lang="en-US" dirty="0"/>
            </a:br>
            <a:r>
              <a:rPr lang="en-US" dirty="0"/>
              <a:t>new materials and existing products </a:t>
            </a:r>
          </a:p>
          <a:p>
            <a:pPr lvl="1"/>
            <a:r>
              <a:rPr lang="en-US" dirty="0">
                <a:solidFill>
                  <a:srgbClr val="B498B8"/>
                </a:solidFill>
              </a:rPr>
              <a:t>Discuss why universities, offering </a:t>
            </a:r>
            <a:br>
              <a:rPr lang="en-US" dirty="0">
                <a:solidFill>
                  <a:srgbClr val="B498B8"/>
                </a:solidFill>
              </a:rPr>
            </a:br>
            <a:r>
              <a:rPr lang="en-US" dirty="0">
                <a:solidFill>
                  <a:srgbClr val="B498B8"/>
                </a:solidFill>
              </a:rPr>
              <a:t>creative-, design- and science-based </a:t>
            </a:r>
            <a:br>
              <a:rPr lang="en-US" dirty="0">
                <a:solidFill>
                  <a:srgbClr val="B498B8"/>
                </a:solidFill>
              </a:rPr>
            </a:br>
            <a:r>
              <a:rPr lang="en-US" dirty="0">
                <a:solidFill>
                  <a:srgbClr val="B498B8"/>
                </a:solidFill>
              </a:rPr>
              <a:t>courses, often have material libraries</a:t>
            </a:r>
          </a:p>
          <a:p>
            <a:pPr lvl="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3" name="Picture 2" descr="A sunset in the background&#10;&#10;Description generated with high confidence">
            <a:extLst>
              <a:ext uri="{FF2B5EF4-FFF2-40B4-BE49-F238E27FC236}">
                <a16:creationId xmlns:a16="http://schemas.microsoft.com/office/drawing/2014/main" id="{BE5288F4-D430-49AD-A838-934FB842B7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46001"/>
            <a:ext cx="9144000" cy="6212000"/>
          </a:xfrm>
          <a:prstGeom prst="rect">
            <a:avLst/>
          </a:prstGeom>
        </p:spPr>
      </p:pic>
      <p:sp>
        <p:nvSpPr>
          <p:cNvPr id="158" name="Google Shape;158;g587a86553f_0_191"/>
          <p:cNvSpPr txBox="1">
            <a:spLocks noGrp="1"/>
          </p:cNvSpPr>
          <p:nvPr>
            <p:ph type="body" sz="quarter" idx="13"/>
          </p:nvPr>
        </p:nvSpPr>
        <p:spPr/>
        <p:txBody>
          <a:bodyPr/>
          <a:lstStyle/>
          <a:p>
            <a:pPr lvl="0"/>
            <a:r>
              <a:rPr lang="en-GB" dirty="0">
                <a:solidFill>
                  <a:schemeClr val="bg1"/>
                </a:solidFill>
              </a:rPr>
              <a:t>Idea generation</a:t>
            </a:r>
          </a:p>
        </p:txBody>
      </p:sp>
      <p:sp>
        <p:nvSpPr>
          <p:cNvPr id="159" name="Google Shape;159;g587a86553f_0_191"/>
          <p:cNvSpPr txBox="1">
            <a:spLocks noGrp="1"/>
          </p:cNvSpPr>
          <p:nvPr>
            <p:ph type="body" sz="quarter" idx="14"/>
          </p:nvPr>
        </p:nvSpPr>
        <p:spPr/>
        <p:txBody>
          <a:bodyPr/>
          <a:lstStyle/>
          <a:p>
            <a:pPr lvl="0"/>
            <a:r>
              <a:rPr lang="en-US" dirty="0">
                <a:solidFill>
                  <a:schemeClr val="bg1"/>
                </a:solidFill>
              </a:rPr>
              <a:t>Idea generation is the process of </a:t>
            </a:r>
            <a:br>
              <a:rPr lang="en-US" dirty="0">
                <a:solidFill>
                  <a:schemeClr val="bg1"/>
                </a:solidFill>
              </a:rPr>
            </a:br>
            <a:r>
              <a:rPr lang="en-US" dirty="0">
                <a:solidFill>
                  <a:schemeClr val="bg1"/>
                </a:solidFill>
              </a:rPr>
              <a:t>creating and developing proposals </a:t>
            </a:r>
          </a:p>
          <a:p>
            <a:pPr lvl="1"/>
            <a:r>
              <a:rPr lang="en-US" dirty="0">
                <a:solidFill>
                  <a:schemeClr val="bg1"/>
                </a:solidFill>
              </a:rPr>
              <a:t>This follows the reasoning that </a:t>
            </a:r>
            <a:br>
              <a:rPr lang="en-US" dirty="0">
                <a:solidFill>
                  <a:schemeClr val="bg1"/>
                </a:solidFill>
              </a:rPr>
            </a:br>
            <a:r>
              <a:rPr lang="en-US" dirty="0">
                <a:solidFill>
                  <a:schemeClr val="bg1"/>
                </a:solidFill>
              </a:rPr>
              <a:t>in order to have a good idea, lots of </a:t>
            </a:r>
            <a:br>
              <a:rPr lang="en-US" dirty="0">
                <a:solidFill>
                  <a:schemeClr val="bg1"/>
                </a:solidFill>
              </a:rPr>
            </a:br>
            <a:r>
              <a:rPr lang="en-US" dirty="0">
                <a:solidFill>
                  <a:schemeClr val="bg1"/>
                </a:solidFill>
              </a:rPr>
              <a:t>ideas need to be generated first</a:t>
            </a:r>
          </a:p>
          <a:p>
            <a:pPr lvl="1"/>
            <a:r>
              <a:rPr lang="en-US" dirty="0">
                <a:solidFill>
                  <a:schemeClr val="bg1"/>
                </a:solidFill>
              </a:rPr>
              <a:t>Different focus areas, such as user centered </a:t>
            </a:r>
            <a:br>
              <a:rPr lang="en-US" dirty="0">
                <a:solidFill>
                  <a:schemeClr val="bg1"/>
                </a:solidFill>
              </a:rPr>
            </a:br>
            <a:r>
              <a:rPr lang="en-US" dirty="0">
                <a:solidFill>
                  <a:schemeClr val="bg1"/>
                </a:solidFill>
              </a:rPr>
              <a:t>design, sustainability and technological </a:t>
            </a:r>
            <a:br>
              <a:rPr lang="en-US" dirty="0">
                <a:solidFill>
                  <a:schemeClr val="bg1"/>
                </a:solidFill>
              </a:rPr>
            </a:br>
            <a:r>
              <a:rPr lang="en-US" dirty="0">
                <a:solidFill>
                  <a:schemeClr val="bg1"/>
                </a:solidFill>
              </a:rPr>
              <a:t>innovation, help generate a range of ideas</a:t>
            </a:r>
          </a:p>
          <a:p>
            <a:pPr lvl="1"/>
            <a:r>
              <a:rPr lang="en-US" dirty="0">
                <a:solidFill>
                  <a:schemeClr val="bg1"/>
                </a:solidFill>
              </a:rPr>
              <a:t>Collaboration between designers </a:t>
            </a:r>
            <a:br>
              <a:rPr lang="en-US" dirty="0">
                <a:solidFill>
                  <a:schemeClr val="bg1"/>
                </a:solidFill>
              </a:rPr>
            </a:br>
            <a:r>
              <a:rPr lang="en-US" dirty="0">
                <a:solidFill>
                  <a:schemeClr val="bg1"/>
                </a:solidFill>
              </a:rPr>
              <a:t>and engineers is frequently used </a:t>
            </a:r>
            <a:br>
              <a:rPr lang="en-US" dirty="0">
                <a:solidFill>
                  <a:schemeClr val="bg1"/>
                </a:solidFill>
              </a:rPr>
            </a:br>
            <a:r>
              <a:rPr lang="en-US" dirty="0">
                <a:solidFill>
                  <a:schemeClr val="bg1"/>
                </a:solidFill>
              </a:rPr>
              <a:t>in commercial practice </a:t>
            </a:r>
          </a:p>
          <a:p>
            <a:pPr lvl="0"/>
            <a:endParaRPr lang="en-US" dirty="0"/>
          </a:p>
        </p:txBody>
      </p:sp>
      <p:pic>
        <p:nvPicPr>
          <p:cNvPr id="8" name="Graphic 7">
            <a:extLst>
              <a:ext uri="{FF2B5EF4-FFF2-40B4-BE49-F238E27FC236}">
                <a16:creationId xmlns:a16="http://schemas.microsoft.com/office/drawing/2014/main" id="{E269071E-016A-401D-B261-C65FCA6078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descr="A picture containing transport&#10;&#10;Description generated with high confidence">
            <a:extLst>
              <a:ext uri="{FF2B5EF4-FFF2-40B4-BE49-F238E27FC236}">
                <a16:creationId xmlns:a16="http://schemas.microsoft.com/office/drawing/2014/main" id="{9FE47616-DE58-457F-B030-A4C9FBDB0C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0121" y="2578100"/>
            <a:ext cx="2579599" cy="3543300"/>
          </a:xfrm>
          <a:prstGeom prst="rect">
            <a:avLst/>
          </a:prstGeom>
        </p:spPr>
      </p:pic>
      <p:sp>
        <p:nvSpPr>
          <p:cNvPr id="166" name="Google Shape;166;g587a86553f_0_45"/>
          <p:cNvSpPr txBox="1">
            <a:spLocks noGrp="1"/>
          </p:cNvSpPr>
          <p:nvPr>
            <p:ph type="body" sz="quarter" idx="13"/>
          </p:nvPr>
        </p:nvSpPr>
        <p:spPr/>
        <p:txBody>
          <a:bodyPr/>
          <a:lstStyle/>
          <a:p>
            <a:pPr lvl="0"/>
            <a:r>
              <a:rPr lang="en-GB" dirty="0"/>
              <a:t>Illustration</a:t>
            </a:r>
          </a:p>
        </p:txBody>
      </p:sp>
      <p:sp>
        <p:nvSpPr>
          <p:cNvPr id="168" name="Google Shape;168;g587a86553f_0_45"/>
          <p:cNvSpPr txBox="1">
            <a:spLocks noGrp="1"/>
          </p:cNvSpPr>
          <p:nvPr>
            <p:ph type="body" sz="quarter" idx="14"/>
          </p:nvPr>
        </p:nvSpPr>
        <p:spPr/>
        <p:txBody>
          <a:bodyPr/>
          <a:lstStyle/>
          <a:p>
            <a:pPr lvl="0"/>
            <a:r>
              <a:rPr lang="en-US" dirty="0"/>
              <a:t>A variety of different communication techniques can be used throughout the design process</a:t>
            </a:r>
          </a:p>
          <a:p>
            <a:pPr lvl="1"/>
            <a:r>
              <a:rPr lang="en-US" dirty="0"/>
              <a:t>At the start of the process, </a:t>
            </a:r>
            <a:br>
              <a:rPr lang="en-US" dirty="0"/>
            </a:br>
            <a:r>
              <a:rPr lang="en-US" dirty="0"/>
              <a:t>thumbnail sketches, side views, </a:t>
            </a:r>
            <a:br>
              <a:rPr lang="en-US" dirty="0"/>
            </a:br>
            <a:r>
              <a:rPr lang="en-US" dirty="0"/>
              <a:t>2D views and rough perspective </a:t>
            </a:r>
            <a:br>
              <a:rPr lang="en-US" dirty="0"/>
            </a:br>
            <a:r>
              <a:rPr lang="en-US" dirty="0"/>
              <a:t>drawings are often used</a:t>
            </a:r>
          </a:p>
          <a:p>
            <a:pPr lvl="1"/>
            <a:r>
              <a:rPr lang="en-US" dirty="0"/>
              <a:t>When presenting ideas to clients, </a:t>
            </a:r>
            <a:br>
              <a:rPr lang="en-US" dirty="0"/>
            </a:br>
            <a:r>
              <a:rPr lang="en-US" dirty="0"/>
              <a:t>exploded views, marker rendering,</a:t>
            </a:r>
            <a:br>
              <a:rPr lang="en-US" dirty="0"/>
            </a:br>
            <a:r>
              <a:rPr lang="en-US" dirty="0"/>
              <a:t>sketches, sectional views and </a:t>
            </a:r>
            <a:br>
              <a:rPr lang="en-US" dirty="0"/>
            </a:br>
            <a:r>
              <a:rPr lang="en-US" dirty="0"/>
              <a:t>3D CAD images are likely </a:t>
            </a:r>
            <a:br>
              <a:rPr lang="en-US" dirty="0"/>
            </a:br>
            <a:r>
              <a:rPr lang="en-US" dirty="0"/>
              <a:t>to be used </a:t>
            </a:r>
          </a:p>
          <a:p>
            <a:pPr lvl="0"/>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587a86553f_0_50"/>
          <p:cNvSpPr txBox="1">
            <a:spLocks noGrp="1"/>
          </p:cNvSpPr>
          <p:nvPr>
            <p:ph type="body" sz="quarter" idx="13"/>
          </p:nvPr>
        </p:nvSpPr>
        <p:spPr/>
        <p:txBody>
          <a:bodyPr/>
          <a:lstStyle/>
          <a:p>
            <a:pPr lvl="0"/>
            <a:r>
              <a:rPr lang="en-GB" dirty="0"/>
              <a:t>Design specification</a:t>
            </a:r>
          </a:p>
        </p:txBody>
      </p:sp>
      <p:sp>
        <p:nvSpPr>
          <p:cNvPr id="176" name="Google Shape;176;g587a86553f_0_50"/>
          <p:cNvSpPr txBox="1">
            <a:spLocks noGrp="1"/>
          </p:cNvSpPr>
          <p:nvPr>
            <p:ph type="body" sz="quarter" idx="14"/>
          </p:nvPr>
        </p:nvSpPr>
        <p:spPr/>
        <p:txBody>
          <a:bodyPr/>
          <a:lstStyle/>
          <a:p>
            <a:pPr lvl="0"/>
            <a:r>
              <a:rPr lang="en-US" dirty="0"/>
              <a:t>A design specification is a detailed set of requirements that a design must meet</a:t>
            </a:r>
          </a:p>
          <a:p>
            <a:pPr lvl="1"/>
            <a:r>
              <a:rPr lang="en-US" dirty="0"/>
              <a:t>The design specification is determined by the outcomes of previous research</a:t>
            </a:r>
          </a:p>
          <a:p>
            <a:pPr lvl="1"/>
            <a:r>
              <a:rPr lang="en-US" dirty="0"/>
              <a:t>In the commercial world it is a set of requirements agreed by both the client and designer</a:t>
            </a:r>
          </a:p>
          <a:p>
            <a:pPr lvl="1"/>
            <a:r>
              <a:rPr lang="en-US" dirty="0"/>
              <a:t>The design should therefore aim to meet most, if not all, of the specification points</a:t>
            </a:r>
          </a:p>
          <a:p>
            <a:pPr lvl="1"/>
            <a:r>
              <a:rPr lang="en-US" dirty="0">
                <a:solidFill>
                  <a:srgbClr val="B498B8"/>
                </a:solidFill>
              </a:rPr>
              <a:t>When writing a design specification, why is it important to justify the specification points?  </a:t>
            </a:r>
          </a:p>
          <a:p>
            <a:pPr lvl="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7"/>
        <p:cNvGrpSpPr/>
        <p:nvPr/>
      </p:nvGrpSpPr>
      <p:grpSpPr>
        <a:xfrm>
          <a:off x="0" y="0"/>
          <a:ext cx="0" cy="0"/>
          <a:chOff x="0" y="0"/>
          <a:chExt cx="0" cy="0"/>
        </a:xfrm>
      </p:grpSpPr>
      <p:sp>
        <p:nvSpPr>
          <p:cNvPr id="189" name="Google Shape;189;g587a86553f_0_55"/>
          <p:cNvSpPr txBox="1">
            <a:spLocks noGrp="1"/>
          </p:cNvSpPr>
          <p:nvPr>
            <p:ph type="body" sz="quarter" idx="13"/>
          </p:nvPr>
        </p:nvSpPr>
        <p:spPr/>
        <p:txBody>
          <a:bodyPr/>
          <a:lstStyle/>
          <a:p>
            <a:pPr lvl="0"/>
            <a:r>
              <a:rPr lang="en-GB" dirty="0"/>
              <a:t>Modelling</a:t>
            </a:r>
          </a:p>
        </p:txBody>
      </p:sp>
      <p:sp>
        <p:nvSpPr>
          <p:cNvPr id="191" name="Google Shape;191;g587a86553f_0_55"/>
          <p:cNvSpPr txBox="1">
            <a:spLocks noGrp="1"/>
          </p:cNvSpPr>
          <p:nvPr>
            <p:ph type="body" sz="quarter" idx="14"/>
          </p:nvPr>
        </p:nvSpPr>
        <p:spPr/>
        <p:txBody>
          <a:bodyPr/>
          <a:lstStyle/>
          <a:p>
            <a:pPr lvl="0"/>
            <a:r>
              <a:rPr lang="en-US" dirty="0"/>
              <a:t>Modelling is crucial to develop a design in detail</a:t>
            </a:r>
          </a:p>
          <a:p>
            <a:r>
              <a:rPr lang="en-US" dirty="0"/>
              <a:t>Modelling can include:</a:t>
            </a:r>
          </a:p>
          <a:p>
            <a:pPr lvl="1"/>
            <a:r>
              <a:rPr lang="en-US" dirty="0"/>
              <a:t>Building mechanisms or electronic systems</a:t>
            </a:r>
          </a:p>
          <a:p>
            <a:pPr lvl="1"/>
            <a:r>
              <a:rPr lang="en-US" dirty="0"/>
              <a:t>Material exploration through testing and experimentation</a:t>
            </a:r>
          </a:p>
          <a:p>
            <a:pPr lvl="1"/>
            <a:r>
              <a:rPr lang="en-US" dirty="0"/>
              <a:t>3D prints or cardboard mock-ups of a final product</a:t>
            </a:r>
          </a:p>
          <a:p>
            <a:pPr lvl="1"/>
            <a:r>
              <a:rPr lang="en-US" dirty="0"/>
              <a:t>CAD renders and animations</a:t>
            </a:r>
          </a:p>
          <a:p>
            <a:pPr lvl="1"/>
            <a:r>
              <a:rPr lang="en-US" dirty="0"/>
              <a:t>Scale model production </a:t>
            </a:r>
          </a:p>
          <a:p>
            <a:pPr lvl="0"/>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g587a86553f_0_60"/>
          <p:cNvSpPr txBox="1">
            <a:spLocks noGrp="1"/>
          </p:cNvSpPr>
          <p:nvPr>
            <p:ph type="body" sz="quarter" idx="13"/>
          </p:nvPr>
        </p:nvSpPr>
        <p:spPr/>
        <p:txBody>
          <a:bodyPr/>
          <a:lstStyle/>
          <a:p>
            <a:pPr lvl="0"/>
            <a:r>
              <a:rPr lang="en-GB" dirty="0"/>
              <a:t>Project planning</a:t>
            </a:r>
          </a:p>
        </p:txBody>
      </p:sp>
      <p:sp>
        <p:nvSpPr>
          <p:cNvPr id="199" name="Google Shape;199;g587a86553f_0_60"/>
          <p:cNvSpPr txBox="1">
            <a:spLocks noGrp="1"/>
          </p:cNvSpPr>
          <p:nvPr>
            <p:ph type="body" sz="quarter" idx="14"/>
          </p:nvPr>
        </p:nvSpPr>
        <p:spPr/>
        <p:txBody>
          <a:bodyPr/>
          <a:lstStyle/>
          <a:p>
            <a:pPr lvl="0"/>
            <a:r>
              <a:rPr lang="en-US" dirty="0"/>
              <a:t>Both commercial and school-based product design projects rely on detailed planning</a:t>
            </a:r>
          </a:p>
          <a:p>
            <a:pPr lvl="1"/>
            <a:r>
              <a:rPr lang="en-US" dirty="0"/>
              <a:t>Freelance designers and smaller start-up companies frequently do their own project planning </a:t>
            </a:r>
          </a:p>
          <a:p>
            <a:pPr lvl="1"/>
            <a:r>
              <a:rPr lang="en-US" dirty="0"/>
              <a:t>Whereas mid- to large-sized companies often employ </a:t>
            </a:r>
            <a:br>
              <a:rPr lang="en-US" dirty="0"/>
            </a:br>
            <a:r>
              <a:rPr lang="en-US" dirty="0"/>
              <a:t>project managers</a:t>
            </a:r>
          </a:p>
          <a:p>
            <a:pPr lvl="1"/>
            <a:r>
              <a:rPr lang="en-US" dirty="0"/>
              <a:t>Plans usually indicate the main stages of a project with key dates for hard deadlines and deliverables</a:t>
            </a:r>
          </a:p>
          <a:p>
            <a:pPr lvl="2"/>
            <a:r>
              <a:rPr lang="en-US" dirty="0"/>
              <a:t>Which commonly available of software could be used to help plan a school-based project?</a:t>
            </a:r>
          </a:p>
          <a:p>
            <a:pPr lvl="0"/>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3"/>
        <p:cNvGrpSpPr/>
        <p:nvPr/>
      </p:nvGrpSpPr>
      <p:grpSpPr>
        <a:xfrm>
          <a:off x="0" y="0"/>
          <a:ext cx="0" cy="0"/>
          <a:chOff x="0" y="0"/>
          <a:chExt cx="0" cy="0"/>
        </a:xfrm>
      </p:grpSpPr>
      <p:sp>
        <p:nvSpPr>
          <p:cNvPr id="206" name="Google Shape;206;g587a86553f_0_65"/>
          <p:cNvSpPr txBox="1">
            <a:spLocks noGrp="1"/>
          </p:cNvSpPr>
          <p:nvPr>
            <p:ph type="body" sz="quarter" idx="13"/>
          </p:nvPr>
        </p:nvSpPr>
        <p:spPr/>
        <p:txBody>
          <a:bodyPr/>
          <a:lstStyle/>
          <a:p>
            <a:pPr lvl="0"/>
            <a:r>
              <a:rPr lang="en-GB" dirty="0"/>
              <a:t>Evaluation</a:t>
            </a:r>
          </a:p>
        </p:txBody>
      </p:sp>
      <p:sp>
        <p:nvSpPr>
          <p:cNvPr id="207" name="Google Shape;207;g587a86553f_0_65"/>
          <p:cNvSpPr txBox="1">
            <a:spLocks noGrp="1"/>
          </p:cNvSpPr>
          <p:nvPr>
            <p:ph type="body" sz="quarter" idx="14"/>
          </p:nvPr>
        </p:nvSpPr>
        <p:spPr>
          <a:xfrm>
            <a:off x="724280" y="1704179"/>
            <a:ext cx="8107486" cy="3453607"/>
          </a:xfrm>
        </p:spPr>
        <p:txBody>
          <a:bodyPr/>
          <a:lstStyle/>
          <a:p>
            <a:pPr lvl="0"/>
            <a:r>
              <a:rPr lang="en-US" dirty="0"/>
              <a:t>Evaluations and testing are required throughout the whole design process</a:t>
            </a:r>
          </a:p>
          <a:p>
            <a:pPr lvl="1"/>
            <a:r>
              <a:rPr lang="en-US" dirty="0">
                <a:solidFill>
                  <a:schemeClr val="bg1"/>
                </a:solidFill>
              </a:rPr>
              <a:t>At each stage of the project, any designs taken forward must be evaluated against the original design specification to ensure compliance</a:t>
            </a:r>
          </a:p>
          <a:p>
            <a:pPr lvl="1"/>
            <a:r>
              <a:rPr lang="en-US" dirty="0">
                <a:solidFill>
                  <a:schemeClr val="bg1"/>
                </a:solidFill>
              </a:rPr>
              <a:t>Client and third-party feedback are crucial to ensure commercial viability</a:t>
            </a:r>
          </a:p>
          <a:p>
            <a:pPr lvl="1"/>
            <a:r>
              <a:rPr lang="en-US" dirty="0">
                <a:solidFill>
                  <a:schemeClr val="bg1"/>
                </a:solidFill>
              </a:rPr>
              <a:t>Testing a product in its environment is necessary and often required by law to ensure it meets safety and legal requirements</a:t>
            </a:r>
          </a:p>
          <a:p>
            <a:pPr lvl="0"/>
            <a:endParaRPr lang="en-US" dirty="0"/>
          </a:p>
          <a:p>
            <a:pPr lvl="0"/>
            <a:endParaRPr lang="en-US" dirty="0"/>
          </a:p>
        </p:txBody>
      </p:sp>
      <p:pic>
        <p:nvPicPr>
          <p:cNvPr id="6" name="Graphic 5">
            <a:extLst>
              <a:ext uri="{FF2B5EF4-FFF2-40B4-BE49-F238E27FC236}">
                <a16:creationId xmlns:a16="http://schemas.microsoft.com/office/drawing/2014/main" id="{03145221-E0D8-4579-AA9B-4913E40E5F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587a86553f_0_171"/>
          <p:cNvSpPr txBox="1">
            <a:spLocks noGrp="1"/>
          </p:cNvSpPr>
          <p:nvPr>
            <p:ph type="body" sz="quarter" idx="13"/>
          </p:nvPr>
        </p:nvSpPr>
        <p:spPr/>
        <p:txBody>
          <a:bodyPr/>
          <a:lstStyle/>
          <a:p>
            <a:pPr lvl="0"/>
            <a:r>
              <a:rPr lang="en-GB" dirty="0"/>
              <a:t>Worksheet 1</a:t>
            </a:r>
          </a:p>
          <a:p>
            <a:pPr lvl="0"/>
            <a:endParaRPr lang="en-GB" dirty="0"/>
          </a:p>
        </p:txBody>
      </p:sp>
      <p:sp>
        <p:nvSpPr>
          <p:cNvPr id="214" name="Google Shape;214;g587a86553f_0_171"/>
          <p:cNvSpPr txBox="1">
            <a:spLocks noGrp="1"/>
          </p:cNvSpPr>
          <p:nvPr>
            <p:ph type="body" sz="quarter" idx="14"/>
          </p:nvPr>
        </p:nvSpPr>
        <p:spPr/>
        <p:txBody>
          <a:bodyPr/>
          <a:lstStyle/>
          <a:p>
            <a:pPr lvl="0"/>
            <a:r>
              <a:rPr lang="en-US" dirty="0"/>
              <a:t>Complete </a:t>
            </a:r>
            <a:r>
              <a:rPr lang="en-US" b="1" dirty="0"/>
              <a:t>Task 2</a:t>
            </a:r>
            <a:r>
              <a:rPr lang="en-US" dirty="0"/>
              <a:t> and </a:t>
            </a:r>
            <a:r>
              <a:rPr lang="en-US" b="1" dirty="0"/>
              <a:t>3</a:t>
            </a:r>
            <a:r>
              <a:rPr lang="en-US" dirty="0"/>
              <a:t> of your </a:t>
            </a:r>
            <a:r>
              <a:rPr lang="en-US" b="1" dirty="0"/>
              <a:t>Worksheet</a:t>
            </a:r>
          </a:p>
          <a:p>
            <a:pPr lvl="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US" dirty="0"/>
              <a:t>Identify and be able to describe the different stages </a:t>
            </a:r>
            <a:br>
              <a:rPr lang="en-US" dirty="0"/>
            </a:br>
            <a:r>
              <a:rPr lang="en-US" dirty="0"/>
              <a:t>of a range of design processes</a:t>
            </a:r>
          </a:p>
          <a:p>
            <a:pPr lvl="0"/>
            <a:r>
              <a:rPr lang="en-US" dirty="0"/>
              <a:t>Be able to discuss and implement a range of design processes and strategies</a:t>
            </a:r>
          </a:p>
          <a:p>
            <a:pPr lvl="0"/>
            <a:r>
              <a:rPr lang="en-US" dirty="0"/>
              <a:t>Be able to apply personal judgement and appraisal criteria to products and systems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587a86553f_0_70"/>
          <p:cNvSpPr txBox="1">
            <a:spLocks noGrp="1"/>
          </p:cNvSpPr>
          <p:nvPr>
            <p:ph type="body" sz="quarter" idx="13"/>
          </p:nvPr>
        </p:nvSpPr>
        <p:spPr/>
        <p:txBody>
          <a:bodyPr/>
          <a:lstStyle/>
          <a:p>
            <a:pPr lvl="0"/>
            <a:r>
              <a:rPr lang="en-GB" dirty="0"/>
              <a:t>Plenary</a:t>
            </a:r>
          </a:p>
        </p:txBody>
      </p:sp>
      <p:sp>
        <p:nvSpPr>
          <p:cNvPr id="221" name="Google Shape;221;g587a86553f_0_70"/>
          <p:cNvSpPr txBox="1">
            <a:spLocks noGrp="1"/>
          </p:cNvSpPr>
          <p:nvPr>
            <p:ph type="body" sz="quarter" idx="14"/>
          </p:nvPr>
        </p:nvSpPr>
        <p:spPr/>
        <p:txBody>
          <a:bodyPr/>
          <a:lstStyle/>
          <a:p>
            <a:pPr lvl="0"/>
            <a:r>
              <a:rPr lang="en-US" dirty="0"/>
              <a:t>In pairs or small groups, discuss the process for redesigning the kettle pictured for the elderly</a:t>
            </a:r>
          </a:p>
          <a:p>
            <a:pPr lvl="1"/>
            <a:r>
              <a:rPr lang="en-US" dirty="0"/>
              <a:t>Using the areas of the design process </a:t>
            </a:r>
            <a:br>
              <a:rPr lang="en-US" dirty="0"/>
            </a:br>
            <a:r>
              <a:rPr lang="en-US" dirty="0"/>
              <a:t>as a guide, try to refer to each </a:t>
            </a:r>
            <a:br>
              <a:rPr lang="en-US" dirty="0"/>
            </a:br>
            <a:r>
              <a:rPr lang="en-US" dirty="0"/>
              <a:t>stage and collate your ideas</a:t>
            </a:r>
          </a:p>
        </p:txBody>
      </p:sp>
      <p:pic>
        <p:nvPicPr>
          <p:cNvPr id="3" name="Picture 2" descr="A close up of a pot&#10;&#10;Description generated with high confidence">
            <a:extLst>
              <a:ext uri="{FF2B5EF4-FFF2-40B4-BE49-F238E27FC236}">
                <a16:creationId xmlns:a16="http://schemas.microsoft.com/office/drawing/2014/main" id="{D8D639BD-BA53-48E2-9E31-6242BF37CC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6776" y="3748023"/>
            <a:ext cx="2347074" cy="2811596"/>
          </a:xfrm>
          <a:prstGeom prst="rect">
            <a:avLst/>
          </a:prstGeom>
        </p:spPr>
      </p:pic>
      <p:pic>
        <p:nvPicPr>
          <p:cNvPr id="13" name="Picture 12" descr="A close up of a logo&#10;&#10;Description generated with high confidence">
            <a:extLst>
              <a:ext uri="{FF2B5EF4-FFF2-40B4-BE49-F238E27FC236}">
                <a16:creationId xmlns:a16="http://schemas.microsoft.com/office/drawing/2014/main" id="{85B07ACE-A65D-43B8-B113-AD520C31E2C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32515" y="2625095"/>
            <a:ext cx="4084364" cy="399828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body" sz="quarter" idx="13"/>
          </p:nvPr>
        </p:nvSpPr>
        <p:spPr/>
        <p:txBody>
          <a:bodyPr/>
          <a:lstStyle/>
          <a:p>
            <a:pPr lvl="0"/>
            <a:r>
              <a:rPr lang="en-GB" dirty="0"/>
              <a:t>Starter</a:t>
            </a:r>
          </a:p>
        </p:txBody>
      </p:sp>
      <p:sp>
        <p:nvSpPr>
          <p:cNvPr id="69" name="Google Shape;69;p3"/>
          <p:cNvSpPr txBox="1">
            <a:spLocks noGrp="1"/>
          </p:cNvSpPr>
          <p:nvPr>
            <p:ph type="body" sz="quarter" idx="14"/>
          </p:nvPr>
        </p:nvSpPr>
        <p:spPr/>
        <p:txBody>
          <a:bodyPr/>
          <a:lstStyle/>
          <a:p>
            <a:pPr lvl="0"/>
            <a:r>
              <a:rPr lang="en-US" dirty="0"/>
              <a:t>Complete the </a:t>
            </a:r>
            <a:br>
              <a:rPr lang="en-US" dirty="0"/>
            </a:br>
            <a:r>
              <a:rPr lang="en-US" b="1" dirty="0"/>
              <a:t>Starter Activity </a:t>
            </a:r>
            <a:br>
              <a:rPr lang="en-US" dirty="0"/>
            </a:br>
            <a:r>
              <a:rPr lang="en-US" dirty="0"/>
              <a:t>on </a:t>
            </a:r>
            <a:r>
              <a:rPr lang="en-US" b="1" dirty="0"/>
              <a:t>Worksheet 1</a:t>
            </a:r>
          </a:p>
          <a:p>
            <a:pPr lvl="0"/>
            <a:endParaRPr lang="en-US" dirty="0"/>
          </a:p>
          <a:p>
            <a:pPr lvl="0"/>
            <a:endParaRPr lang="en-US" dirty="0"/>
          </a:p>
        </p:txBody>
      </p:sp>
      <p:pic>
        <p:nvPicPr>
          <p:cNvPr id="3" name="Picture 2">
            <a:extLst>
              <a:ext uri="{FF2B5EF4-FFF2-40B4-BE49-F238E27FC236}">
                <a16:creationId xmlns:a16="http://schemas.microsoft.com/office/drawing/2014/main" id="{1AC8D9FA-A23E-4972-A8F9-32F0F8FCA6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1474" y="1077564"/>
            <a:ext cx="5053012" cy="49465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g587a86553f_0_3"/>
          <p:cNvSpPr txBox="1">
            <a:spLocks noGrp="1"/>
          </p:cNvSpPr>
          <p:nvPr>
            <p:ph type="body" sz="quarter" idx="13"/>
          </p:nvPr>
        </p:nvSpPr>
        <p:spPr/>
        <p:txBody>
          <a:bodyPr/>
          <a:lstStyle/>
          <a:p>
            <a:pPr lvl="0"/>
            <a:r>
              <a:rPr lang="en-US" dirty="0"/>
              <a:t>What is a design process?</a:t>
            </a:r>
          </a:p>
        </p:txBody>
      </p:sp>
      <p:sp>
        <p:nvSpPr>
          <p:cNvPr id="79" name="Google Shape;79;g587a86553f_0_3"/>
          <p:cNvSpPr txBox="1">
            <a:spLocks noGrp="1"/>
          </p:cNvSpPr>
          <p:nvPr>
            <p:ph type="body" sz="quarter" idx="14"/>
          </p:nvPr>
        </p:nvSpPr>
        <p:spPr/>
        <p:txBody>
          <a:bodyPr/>
          <a:lstStyle/>
          <a:p>
            <a:pPr lvl="0"/>
            <a:r>
              <a:rPr lang="en-US" dirty="0"/>
              <a:t>The design process is an approach used by designers and engineers to help solve problems </a:t>
            </a:r>
          </a:p>
          <a:p>
            <a:pPr lvl="1"/>
            <a:r>
              <a:rPr lang="en-US" dirty="0"/>
              <a:t>It breaks down large projects into manageable parts</a:t>
            </a:r>
          </a:p>
          <a:p>
            <a:pPr lvl="1"/>
            <a:r>
              <a:rPr lang="en-US" dirty="0"/>
              <a:t>It is often referred to as an iterative process as the idea is to keep improving designs to create the optimum solution</a:t>
            </a:r>
          </a:p>
          <a:p>
            <a:pPr lvl="0"/>
            <a:endParaRPr lang="en-US" dirty="0"/>
          </a:p>
          <a:p>
            <a:pPr lvl="0"/>
            <a:endParaRPr lang="en-US" dirty="0"/>
          </a:p>
        </p:txBody>
      </p:sp>
      <p:pic>
        <p:nvPicPr>
          <p:cNvPr id="12" name="Picture 11" descr="A close up of text on a white background&#10;&#10;Description generated with high confidence">
            <a:extLst>
              <a:ext uri="{FF2B5EF4-FFF2-40B4-BE49-F238E27FC236}">
                <a16:creationId xmlns:a16="http://schemas.microsoft.com/office/drawing/2014/main" id="{492CF52A-36E5-4742-A23D-36C50899AB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142" y="4029008"/>
            <a:ext cx="8046742" cy="23847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g587a86553f_0_10"/>
          <p:cNvSpPr txBox="1">
            <a:spLocks noGrp="1"/>
          </p:cNvSpPr>
          <p:nvPr>
            <p:ph type="body" sz="quarter" idx="13"/>
          </p:nvPr>
        </p:nvSpPr>
        <p:spPr/>
        <p:txBody>
          <a:bodyPr/>
          <a:lstStyle/>
          <a:p>
            <a:pPr lvl="0"/>
            <a:r>
              <a:rPr lang="en-GB" dirty="0"/>
              <a:t>Defining the problem</a:t>
            </a:r>
          </a:p>
        </p:txBody>
      </p:sp>
      <p:sp>
        <p:nvSpPr>
          <p:cNvPr id="91" name="Google Shape;91;g587a86553f_0_10"/>
          <p:cNvSpPr txBox="1">
            <a:spLocks noGrp="1"/>
          </p:cNvSpPr>
          <p:nvPr>
            <p:ph type="body" sz="quarter" idx="14"/>
          </p:nvPr>
        </p:nvSpPr>
        <p:spPr/>
        <p:txBody>
          <a:bodyPr/>
          <a:lstStyle/>
          <a:p>
            <a:pPr lvl="0"/>
            <a:r>
              <a:rPr lang="en-US" dirty="0"/>
              <a:t>The design process begins when questions are asked during the observation of existing problems</a:t>
            </a:r>
          </a:p>
          <a:p>
            <a:pPr lvl="0"/>
            <a:r>
              <a:rPr lang="en-US" dirty="0"/>
              <a:t>Questions such as:</a:t>
            </a:r>
          </a:p>
          <a:p>
            <a:pPr lvl="1"/>
            <a:r>
              <a:rPr lang="en-US" dirty="0"/>
              <a:t>What is the problem or the need?</a:t>
            </a:r>
          </a:p>
          <a:p>
            <a:pPr lvl="1"/>
            <a:r>
              <a:rPr lang="en-US" dirty="0"/>
              <a:t>Who has the problem?</a:t>
            </a:r>
          </a:p>
          <a:p>
            <a:pPr lvl="1"/>
            <a:r>
              <a:rPr lang="en-US" dirty="0"/>
              <a:t>Why is it important to solve?</a:t>
            </a:r>
          </a:p>
          <a:p>
            <a:pPr lvl="1"/>
            <a:r>
              <a:rPr lang="en-US" dirty="0">
                <a:solidFill>
                  <a:srgbClr val="B498B8"/>
                </a:solidFill>
              </a:rPr>
              <a:t>Once the problem areas have been investigated the problem can be properly defined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 name="Picture 2" descr="A person posing for the camera&#10;&#10;Description generated with very high confidence">
            <a:extLst>
              <a:ext uri="{FF2B5EF4-FFF2-40B4-BE49-F238E27FC236}">
                <a16:creationId xmlns:a16="http://schemas.microsoft.com/office/drawing/2014/main" id="{237BA28C-86B4-4680-B652-22DA26E082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1726" y="1980691"/>
            <a:ext cx="3152274" cy="3963530"/>
          </a:xfrm>
          <a:prstGeom prst="rect">
            <a:avLst/>
          </a:prstGeom>
        </p:spPr>
      </p:pic>
      <p:sp>
        <p:nvSpPr>
          <p:cNvPr id="97" name="Google Shape;97;g587a86553f_0_15"/>
          <p:cNvSpPr txBox="1">
            <a:spLocks noGrp="1"/>
          </p:cNvSpPr>
          <p:nvPr>
            <p:ph type="body" sz="quarter" idx="13"/>
          </p:nvPr>
        </p:nvSpPr>
        <p:spPr/>
        <p:txBody>
          <a:bodyPr/>
          <a:lstStyle/>
          <a:p>
            <a:pPr lvl="0"/>
            <a:r>
              <a:rPr lang="en-GB" dirty="0"/>
              <a:t>Investigation and analysis</a:t>
            </a:r>
          </a:p>
        </p:txBody>
      </p:sp>
      <p:sp>
        <p:nvSpPr>
          <p:cNvPr id="98" name="Google Shape;98;g587a86553f_0_15"/>
          <p:cNvSpPr txBox="1">
            <a:spLocks noGrp="1"/>
          </p:cNvSpPr>
          <p:nvPr>
            <p:ph type="body" sz="quarter" idx="14"/>
          </p:nvPr>
        </p:nvSpPr>
        <p:spPr/>
        <p:txBody>
          <a:bodyPr/>
          <a:lstStyle/>
          <a:p>
            <a:pPr lvl="0"/>
            <a:r>
              <a:rPr lang="en-US" dirty="0"/>
              <a:t>Having defined the problem the investigation </a:t>
            </a:r>
            <a:br>
              <a:rPr lang="en-US" dirty="0"/>
            </a:br>
            <a:r>
              <a:rPr lang="en-US" dirty="0"/>
              <a:t>can then be planned</a:t>
            </a:r>
          </a:p>
          <a:p>
            <a:pPr lvl="1"/>
            <a:r>
              <a:rPr lang="en-US" dirty="0"/>
              <a:t>Start by asking, what do you need to find out </a:t>
            </a:r>
            <a:br>
              <a:rPr lang="en-US" dirty="0"/>
            </a:br>
            <a:r>
              <a:rPr lang="en-US" dirty="0"/>
              <a:t>and then how and where you will gather it</a:t>
            </a:r>
          </a:p>
          <a:p>
            <a:pPr lvl="1"/>
            <a:r>
              <a:rPr lang="en-US" dirty="0"/>
              <a:t>Different types of research can be </a:t>
            </a:r>
            <a:br>
              <a:rPr lang="en-US" dirty="0"/>
            </a:br>
            <a:r>
              <a:rPr lang="en-US" dirty="0"/>
              <a:t>conducted and different data gathered</a:t>
            </a:r>
          </a:p>
          <a:p>
            <a:pPr lvl="1"/>
            <a:r>
              <a:rPr lang="en-US" dirty="0">
                <a:solidFill>
                  <a:srgbClr val="B498B8"/>
                </a:solidFill>
              </a:rPr>
              <a:t>Define the following terms:</a:t>
            </a:r>
            <a:br>
              <a:rPr lang="en-US" dirty="0">
                <a:solidFill>
                  <a:srgbClr val="B498B8"/>
                </a:solidFill>
              </a:rPr>
            </a:br>
            <a:r>
              <a:rPr lang="en-US" dirty="0">
                <a:solidFill>
                  <a:srgbClr val="B498B8"/>
                </a:solidFill>
              </a:rPr>
              <a:t>- Primary research</a:t>
            </a:r>
            <a:br>
              <a:rPr lang="en-US" dirty="0">
                <a:solidFill>
                  <a:srgbClr val="B498B8"/>
                </a:solidFill>
              </a:rPr>
            </a:br>
            <a:r>
              <a:rPr lang="en-US" dirty="0">
                <a:solidFill>
                  <a:srgbClr val="B498B8"/>
                </a:solidFill>
              </a:rPr>
              <a:t>- Secondary research</a:t>
            </a:r>
            <a:br>
              <a:rPr lang="en-US" dirty="0">
                <a:solidFill>
                  <a:srgbClr val="B498B8"/>
                </a:solidFill>
              </a:rPr>
            </a:br>
            <a:r>
              <a:rPr lang="en-US" dirty="0">
                <a:solidFill>
                  <a:srgbClr val="B498B8"/>
                </a:solidFill>
              </a:rPr>
              <a:t>- Quantitative data</a:t>
            </a:r>
            <a:br>
              <a:rPr lang="en-US" dirty="0">
                <a:solidFill>
                  <a:srgbClr val="B498B8"/>
                </a:solidFill>
              </a:rPr>
            </a:br>
            <a:r>
              <a:rPr lang="en-US" dirty="0">
                <a:solidFill>
                  <a:srgbClr val="B498B8"/>
                </a:solidFill>
              </a:rPr>
              <a:t>- Qualitative data </a:t>
            </a:r>
          </a:p>
          <a:p>
            <a:pPr lvl="1"/>
            <a:r>
              <a:rPr lang="en-US" dirty="0">
                <a:solidFill>
                  <a:srgbClr val="B498B8"/>
                </a:solidFill>
              </a:rPr>
              <a:t>Which methods have you used before and for what? </a:t>
            </a:r>
          </a:p>
          <a:p>
            <a:pPr lvl="0"/>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3" name="Picture 2" descr="A group of people sitting in a room&#10;&#10;Description generated with very high confidence">
            <a:extLst>
              <a:ext uri="{FF2B5EF4-FFF2-40B4-BE49-F238E27FC236}">
                <a16:creationId xmlns:a16="http://schemas.microsoft.com/office/drawing/2014/main" id="{831F9A3A-30DD-4ABB-8D27-82144491BB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20516" y="649694"/>
            <a:ext cx="7423484" cy="6208306"/>
          </a:xfrm>
          <a:prstGeom prst="rect">
            <a:avLst/>
          </a:prstGeom>
        </p:spPr>
      </p:pic>
      <p:pic>
        <p:nvPicPr>
          <p:cNvPr id="104" name="Google Shape;104;g587a86553f_0_9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5400000" flipH="1">
            <a:off x="2267949" y="-18053"/>
            <a:ext cx="6208305" cy="7543803"/>
          </a:xfrm>
          <a:prstGeom prst="rect">
            <a:avLst/>
          </a:prstGeom>
          <a:noFill/>
          <a:ln>
            <a:noFill/>
          </a:ln>
        </p:spPr>
      </p:pic>
      <p:sp>
        <p:nvSpPr>
          <p:cNvPr id="105" name="Google Shape;105;g587a86553f_0_91"/>
          <p:cNvSpPr txBox="1">
            <a:spLocks noGrp="1"/>
          </p:cNvSpPr>
          <p:nvPr>
            <p:ph type="body" sz="quarter" idx="13"/>
          </p:nvPr>
        </p:nvSpPr>
        <p:spPr/>
        <p:txBody>
          <a:bodyPr/>
          <a:lstStyle/>
          <a:p>
            <a:pPr lvl="0"/>
            <a:r>
              <a:rPr lang="en-GB" dirty="0"/>
              <a:t>Primary investigation</a:t>
            </a:r>
          </a:p>
        </p:txBody>
      </p:sp>
      <p:sp>
        <p:nvSpPr>
          <p:cNvPr id="106" name="Google Shape;106;g587a86553f_0_91"/>
          <p:cNvSpPr txBox="1">
            <a:spLocks noGrp="1"/>
          </p:cNvSpPr>
          <p:nvPr>
            <p:ph type="body" sz="quarter" idx="14"/>
          </p:nvPr>
        </p:nvSpPr>
        <p:spPr/>
        <p:txBody>
          <a:bodyPr/>
          <a:lstStyle/>
          <a:p>
            <a:pPr lvl="0"/>
            <a:r>
              <a:rPr lang="en-US" dirty="0"/>
              <a:t>Primary research is gathered directly </a:t>
            </a:r>
            <a:br>
              <a:rPr lang="en-US" dirty="0"/>
            </a:br>
            <a:r>
              <a:rPr lang="en-US" dirty="0"/>
              <a:t>by, or for the designer first-hand and</a:t>
            </a:r>
            <a:br>
              <a:rPr lang="en-US" dirty="0"/>
            </a:br>
            <a:r>
              <a:rPr lang="en-US" dirty="0"/>
              <a:t>often from the user or user group</a:t>
            </a:r>
          </a:p>
          <a:p>
            <a:pPr lvl="1"/>
            <a:r>
              <a:rPr lang="en-US" dirty="0"/>
              <a:t>It can be user focused and involve </a:t>
            </a:r>
            <a:br>
              <a:rPr lang="en-US" dirty="0"/>
            </a:br>
            <a:r>
              <a:rPr lang="en-US" dirty="0"/>
              <a:t>questionnaires, surveys, interviews, </a:t>
            </a:r>
            <a:br>
              <a:rPr lang="en-US" dirty="0"/>
            </a:br>
            <a:r>
              <a:rPr lang="en-US" dirty="0"/>
              <a:t>focus groups and media journals</a:t>
            </a:r>
          </a:p>
          <a:p>
            <a:pPr lvl="1"/>
            <a:r>
              <a:rPr lang="en-US" dirty="0"/>
              <a:t>It could be more materials led and </a:t>
            </a:r>
            <a:br>
              <a:rPr lang="en-US" dirty="0"/>
            </a:br>
            <a:r>
              <a:rPr lang="en-US" dirty="0"/>
              <a:t>include analysis through product </a:t>
            </a:r>
            <a:br>
              <a:rPr lang="en-US" dirty="0"/>
            </a:br>
            <a:r>
              <a:rPr lang="en-US" dirty="0"/>
              <a:t>disassembly and/or practical </a:t>
            </a:r>
            <a:br>
              <a:rPr lang="en-US" dirty="0"/>
            </a:br>
            <a:r>
              <a:rPr lang="en-US" dirty="0"/>
              <a:t>testing and experimentation </a:t>
            </a:r>
          </a:p>
          <a:p>
            <a:pPr lvl="1">
              <a:buClr>
                <a:srgbClr val="B498B8"/>
              </a:buClr>
            </a:pPr>
            <a:r>
              <a:rPr lang="en-US" dirty="0">
                <a:solidFill>
                  <a:srgbClr val="B498B8"/>
                </a:solidFill>
              </a:rPr>
              <a:t>Why is a combination of user- and </a:t>
            </a:r>
            <a:br>
              <a:rPr lang="en-US" dirty="0">
                <a:solidFill>
                  <a:srgbClr val="B498B8"/>
                </a:solidFill>
              </a:rPr>
            </a:br>
            <a:r>
              <a:rPr lang="en-US" dirty="0">
                <a:solidFill>
                  <a:srgbClr val="B498B8"/>
                </a:solidFill>
              </a:rPr>
              <a:t>materials-based primary investigation </a:t>
            </a:r>
            <a:br>
              <a:rPr lang="en-US" dirty="0">
                <a:solidFill>
                  <a:srgbClr val="B498B8"/>
                </a:solidFill>
              </a:rPr>
            </a:br>
            <a:r>
              <a:rPr lang="en-US" dirty="0">
                <a:solidFill>
                  <a:srgbClr val="B498B8"/>
                </a:solidFill>
              </a:rPr>
              <a:t>often required in commercial projects?</a:t>
            </a:r>
          </a:p>
          <a:p>
            <a:pPr lvl="0"/>
            <a:endParaRPr lang="en-US" dirty="0"/>
          </a:p>
          <a:p>
            <a:pPr lvl="0"/>
            <a:endParaRPr lang="en-US" dirty="0"/>
          </a:p>
        </p:txBody>
      </p:sp>
      <p:pic>
        <p:nvPicPr>
          <p:cNvPr id="9" name="Graphic 8">
            <a:extLst>
              <a:ext uri="{FF2B5EF4-FFF2-40B4-BE49-F238E27FC236}">
                <a16:creationId xmlns:a16="http://schemas.microsoft.com/office/drawing/2014/main" id="{E6746ABF-45D3-45B3-9212-D59E6B3F1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271" y="6306819"/>
            <a:ext cx="1432860" cy="338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1"/>
        <p:cNvGrpSpPr/>
        <p:nvPr/>
      </p:nvGrpSpPr>
      <p:grpSpPr>
        <a:xfrm>
          <a:off x="0" y="0"/>
          <a:ext cx="0" cy="0"/>
          <a:chOff x="0" y="0"/>
          <a:chExt cx="0" cy="0"/>
        </a:xfrm>
      </p:grpSpPr>
      <p:sp>
        <p:nvSpPr>
          <p:cNvPr id="114" name="Google Shape;114;g587a86553f_0_130"/>
          <p:cNvSpPr txBox="1">
            <a:spLocks noGrp="1"/>
          </p:cNvSpPr>
          <p:nvPr>
            <p:ph type="body" sz="quarter" idx="13"/>
          </p:nvPr>
        </p:nvSpPr>
        <p:spPr/>
        <p:txBody>
          <a:bodyPr/>
          <a:lstStyle/>
          <a:p>
            <a:pPr lvl="0"/>
            <a:r>
              <a:rPr lang="en-GB" dirty="0"/>
              <a:t>Secondary investigation</a:t>
            </a:r>
          </a:p>
        </p:txBody>
      </p:sp>
      <p:sp>
        <p:nvSpPr>
          <p:cNvPr id="115" name="Google Shape;115;g587a86553f_0_130"/>
          <p:cNvSpPr txBox="1">
            <a:spLocks noGrp="1"/>
          </p:cNvSpPr>
          <p:nvPr>
            <p:ph type="body" sz="quarter" idx="14"/>
          </p:nvPr>
        </p:nvSpPr>
        <p:spPr/>
        <p:txBody>
          <a:bodyPr/>
          <a:lstStyle/>
          <a:p>
            <a:pPr lvl="0"/>
            <a:r>
              <a:rPr lang="en-US" dirty="0"/>
              <a:t>Secondary research involves the use of information collected and reported by others</a:t>
            </a:r>
          </a:p>
          <a:p>
            <a:pPr lvl="1"/>
            <a:r>
              <a:rPr lang="en-US" dirty="0"/>
              <a:t>The internet, books, magazines and media sources </a:t>
            </a:r>
            <a:br>
              <a:rPr lang="en-US" dirty="0"/>
            </a:br>
            <a:r>
              <a:rPr lang="en-US" dirty="0"/>
              <a:t>provide evidence and information useful to help form </a:t>
            </a:r>
            <a:br>
              <a:rPr lang="en-US" dirty="0"/>
            </a:br>
            <a:r>
              <a:rPr lang="en-US" dirty="0"/>
              <a:t>a set of success criteria for a new design</a:t>
            </a:r>
          </a:p>
          <a:p>
            <a:pPr lvl="1"/>
            <a:r>
              <a:rPr lang="en-US" dirty="0">
                <a:solidFill>
                  <a:srgbClr val="B498B8"/>
                </a:solidFill>
              </a:rPr>
              <a:t>What kind of information </a:t>
            </a:r>
            <a:br>
              <a:rPr lang="en-US" dirty="0">
                <a:solidFill>
                  <a:srgbClr val="B498B8"/>
                </a:solidFill>
              </a:rPr>
            </a:br>
            <a:r>
              <a:rPr lang="en-US" dirty="0">
                <a:solidFill>
                  <a:srgbClr val="B498B8"/>
                </a:solidFill>
              </a:rPr>
              <a:t>could you find through </a:t>
            </a:r>
            <a:br>
              <a:rPr lang="en-US" dirty="0">
                <a:solidFill>
                  <a:srgbClr val="B498B8"/>
                </a:solidFill>
              </a:rPr>
            </a:br>
            <a:r>
              <a:rPr lang="en-US" dirty="0">
                <a:solidFill>
                  <a:srgbClr val="B498B8"/>
                </a:solidFill>
              </a:rPr>
              <a:t>secondary research?</a:t>
            </a:r>
          </a:p>
          <a:p>
            <a:pPr lvl="1"/>
            <a:r>
              <a:rPr lang="en-US" dirty="0">
                <a:solidFill>
                  <a:srgbClr val="B498B8"/>
                </a:solidFill>
              </a:rPr>
              <a:t>What are some potential </a:t>
            </a:r>
            <a:br>
              <a:rPr lang="en-US" dirty="0">
                <a:solidFill>
                  <a:srgbClr val="B498B8"/>
                </a:solidFill>
              </a:rPr>
            </a:br>
            <a:r>
              <a:rPr lang="en-US" dirty="0">
                <a:solidFill>
                  <a:srgbClr val="B498B8"/>
                </a:solidFill>
              </a:rPr>
              <a:t>limitations of secondary </a:t>
            </a:r>
            <a:br>
              <a:rPr lang="en-US" dirty="0">
                <a:solidFill>
                  <a:srgbClr val="B498B8"/>
                </a:solidFill>
              </a:rPr>
            </a:br>
            <a:r>
              <a:rPr lang="en-US" dirty="0">
                <a:solidFill>
                  <a:srgbClr val="B498B8"/>
                </a:solidFill>
              </a:rPr>
              <a:t>research?</a:t>
            </a:r>
          </a:p>
          <a:p>
            <a:pPr lvl="0"/>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87a86553f_0_159"/>
          <p:cNvSpPr txBox="1">
            <a:spLocks noGrp="1"/>
          </p:cNvSpPr>
          <p:nvPr>
            <p:ph type="body" sz="quarter" idx="13"/>
          </p:nvPr>
        </p:nvSpPr>
        <p:spPr/>
        <p:txBody>
          <a:bodyPr/>
          <a:lstStyle/>
          <a:p>
            <a:pPr lvl="0"/>
            <a:r>
              <a:rPr lang="en-GB" dirty="0"/>
              <a:t>Worksheet 1</a:t>
            </a:r>
          </a:p>
          <a:p>
            <a:pPr lvl="0"/>
            <a:endParaRPr lang="en-GB" dirty="0"/>
          </a:p>
        </p:txBody>
      </p:sp>
      <p:sp>
        <p:nvSpPr>
          <p:cNvPr id="122" name="Google Shape;122;g587a86553f_0_159"/>
          <p:cNvSpPr txBox="1">
            <a:spLocks noGrp="1"/>
          </p:cNvSpPr>
          <p:nvPr>
            <p:ph type="body" sz="quarter" idx="14"/>
          </p:nvPr>
        </p:nvSpPr>
        <p:spPr/>
        <p:txBody>
          <a:bodyPr/>
          <a:lstStyle/>
          <a:p>
            <a:pPr lvl="0"/>
            <a:r>
              <a:rPr lang="en-US" dirty="0"/>
              <a:t>Complete </a:t>
            </a:r>
            <a:r>
              <a:rPr lang="en-US" b="1" dirty="0"/>
              <a:t>Task 1</a:t>
            </a:r>
            <a:r>
              <a:rPr lang="en-US" dirty="0"/>
              <a:t> of your </a:t>
            </a:r>
            <a:r>
              <a:rPr lang="en-US" b="1" dirty="0"/>
              <a:t>Worksheet</a:t>
            </a:r>
            <a:r>
              <a:rPr lang="en-US" dirty="0"/>
              <a:t> </a:t>
            </a:r>
          </a:p>
          <a:p>
            <a:pPr lvl="0"/>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29263-0F51-4203-9E13-644DE8923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0B44ED-7983-4949-957E-E06EE7CE5043}">
  <ds:schemaRef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purl.org/dc/elements/1.1/"/>
    <ds:schemaRef ds:uri="http://schemas.microsoft.com/office/infopath/2007/PartnerControls"/>
    <ds:schemaRef ds:uri="1ef05dc5-97a2-498b-bf7c-bd189143a1f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15F6129-7C09-4C59-B43D-67B081329F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On-screen Show (4:3)</PresentationFormat>
  <Paragraphs>100</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 700</vt:lpstr>
      <vt:lpstr>Calibri</vt:lpstr>
      <vt:lpstr>Museo 100</vt:lpstr>
      <vt:lpstr>Arial</vt:lpstr>
      <vt:lpstr>Museo 900</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Jessica Webb</cp:lastModifiedBy>
  <cp:revision>1</cp:revision>
  <cp:lastPrinted>2016-07-07T15:33:43Z</cp:lastPrinted>
  <dcterms:created xsi:type="dcterms:W3CDTF">2016-07-06T09:17:47Z</dcterms:created>
  <dcterms:modified xsi:type="dcterms:W3CDTF">2019-08-06T08:55:38Z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