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8"/>
  </p:notesMasterIdLst>
  <p:sldIdLst>
    <p:sldId id="257" r:id="rId5"/>
    <p:sldId id="356" r:id="rId6"/>
    <p:sldId id="357" r:id="rId7"/>
    <p:sldId id="358" r:id="rId8"/>
    <p:sldId id="359" r:id="rId9"/>
    <p:sldId id="360" r:id="rId10"/>
    <p:sldId id="361" r:id="rId11"/>
    <p:sldId id="362" r:id="rId12"/>
    <p:sldId id="363" r:id="rId13"/>
    <p:sldId id="394" r:id="rId14"/>
    <p:sldId id="364" r:id="rId15"/>
    <p:sldId id="365" r:id="rId16"/>
    <p:sldId id="395" r:id="rId17"/>
    <p:sldId id="366" r:id="rId18"/>
    <p:sldId id="368" r:id="rId19"/>
    <p:sldId id="369" r:id="rId20"/>
    <p:sldId id="370" r:id="rId21"/>
    <p:sldId id="371" r:id="rId22"/>
    <p:sldId id="373" r:id="rId23"/>
    <p:sldId id="374" r:id="rId24"/>
    <p:sldId id="386" r:id="rId25"/>
    <p:sldId id="390" r:id="rId26"/>
    <p:sldId id="387" r:id="rId27"/>
    <p:sldId id="375" r:id="rId28"/>
    <p:sldId id="377" r:id="rId29"/>
    <p:sldId id="378" r:id="rId30"/>
    <p:sldId id="379" r:id="rId31"/>
    <p:sldId id="391" r:id="rId32"/>
    <p:sldId id="383" r:id="rId33"/>
    <p:sldId id="384" r:id="rId34"/>
    <p:sldId id="393" r:id="rId35"/>
    <p:sldId id="385" r:id="rId36"/>
    <p:sldId id="259" r:id="rId37"/>
  </p:sldIdLst>
  <p:sldSz cx="9144000" cy="6858000" type="screen4x3"/>
  <p:notesSz cx="6797675" cy="9926638"/>
  <p:embeddedFontLst>
    <p:embeddedFont>
      <p:font typeface="Calibri" panose="020F0502020204030204" pitchFamily="34" charset="0"/>
      <p:regular r:id="rId39"/>
      <p:bold r:id="rId40"/>
      <p:italic r:id="rId41"/>
      <p:boldItalic r:id="rId42"/>
    </p:embeddedFont>
    <p:embeddedFont>
      <p:font typeface="Museo 100" panose="02000000000000000000" charset="0"/>
      <p:regular r:id="rId43"/>
    </p:embeddedFont>
    <p:embeddedFont>
      <p:font typeface="Museo 500" panose="02000000000000000000" charset="0"/>
      <p:regular r:id="rId44"/>
    </p:embeddedFont>
    <p:embeddedFont>
      <p:font typeface="Museo 700" panose="02000000000000000000" charset="0"/>
      <p:bold r:id="rId45"/>
    </p:embeddedFont>
    <p:embeddedFont>
      <p:font typeface="Museo 900" panose="02000000000000000000" charset="0"/>
      <p:bold r:id="rId46"/>
    </p:embeddedFont>
    <p:embeddedFont>
      <p:font typeface="Museo900-Regular" panose="02000000000000000000" charset="0"/>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Emma Berry" initials="EB" lastIdx="0" clrIdx="1">
    <p:extLst>
      <p:ext uri="{19B8F6BF-5375-455C-9EA6-DF929625EA0E}">
        <p15:presenceInfo xmlns:p15="http://schemas.microsoft.com/office/powerpoint/2012/main" userId="Emma Berry" providerId="None"/>
      </p:ext>
    </p:extLst>
  </p:cmAuthor>
  <p:cmAuthor id="3" name="Andy Gray" initials="AG" lastIdx="0" clrIdx="2">
    <p:extLst>
      <p:ext uri="{19B8F6BF-5375-455C-9EA6-DF929625EA0E}">
        <p15:presenceInfo xmlns:p15="http://schemas.microsoft.com/office/powerpoint/2012/main" userId="Andy Gray" providerId="None"/>
      </p:ext>
    </p:extLst>
  </p:cmAuthor>
  <p:cmAuthor id="4" name="Mike Ross" initials="MR" lastIdx="1" clrIdx="3">
    <p:extLst>
      <p:ext uri="{19B8F6BF-5375-455C-9EA6-DF929625EA0E}">
        <p15:presenceInfo xmlns:p15="http://schemas.microsoft.com/office/powerpoint/2012/main" userId="S-1-12-1-2035599684-1258840197-2827094974-1543117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92A"/>
    <a:srgbClr val="081526"/>
    <a:srgbClr val="F7DFB9"/>
    <a:srgbClr val="D1DA2E"/>
    <a:srgbClr val="246DD3"/>
    <a:srgbClr val="0756BF"/>
    <a:srgbClr val="87BD9A"/>
    <a:srgbClr val="12130F"/>
    <a:srgbClr val="571F4F"/>
    <a:srgbClr val="4450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54FD1-2E04-4AE3-9D49-40E2DC3305AD}" v="130" dt="2018-09-17T14:12:18.458"/>
    <p1510:client id="{EC45FAFE-4DCC-45B3-BF7A-03064CC15F75}" v="32" dt="2018-09-17T16:14:33.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14" d="100"/>
          <a:sy n="114" d="100"/>
        </p:scale>
        <p:origin x="1524"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D0308E7D-92D5-44B7-B210-0F2DDFDE8CA0}"/>
    <pc:docChg chg="undo custSel addSld modSld">
      <pc:chgData name="Mike Ross" userId="7954c944-6085-4b08-be0b-82a8f61afa5b" providerId="ADAL" clId="{D0308E7D-92D5-44B7-B210-0F2DDFDE8CA0}" dt="2018-09-12T10:22:34.323" v="1381" actId="20577"/>
      <pc:docMkLst>
        <pc:docMk/>
      </pc:docMkLst>
      <pc:sldChg chg="delSp modSp">
        <pc:chgData name="Mike Ross" userId="7954c944-6085-4b08-be0b-82a8f61afa5b" providerId="ADAL" clId="{D0308E7D-92D5-44B7-B210-0F2DDFDE8CA0}" dt="2018-09-11T15:27:18.168" v="1214" actId="478"/>
        <pc:sldMkLst>
          <pc:docMk/>
          <pc:sldMk cId="1456011084" sldId="356"/>
        </pc:sldMkLst>
        <pc:spChg chg="del">
          <ac:chgData name="Mike Ross" userId="7954c944-6085-4b08-be0b-82a8f61afa5b" providerId="ADAL" clId="{D0308E7D-92D5-44B7-B210-0F2DDFDE8CA0}" dt="2018-09-10T16:50:36.291" v="7" actId="1076"/>
          <ac:spMkLst>
            <pc:docMk/>
            <pc:sldMk cId="1456011084" sldId="356"/>
            <ac:spMk id="13" creationId="{F7AA9713-4931-432B-90B8-14B0DBAF1ACD}"/>
          </ac:spMkLst>
        </pc:spChg>
        <pc:picChg chg="del mod">
          <ac:chgData name="Mike Ross" userId="7954c944-6085-4b08-be0b-82a8f61afa5b" providerId="ADAL" clId="{D0308E7D-92D5-44B7-B210-0F2DDFDE8CA0}" dt="2018-09-11T15:27:17.344" v="1213" actId="478"/>
          <ac:picMkLst>
            <pc:docMk/>
            <pc:sldMk cId="1456011084" sldId="356"/>
            <ac:picMk id="5" creationId="{02914456-F204-473A-BCC6-BBAA8FB41EBE}"/>
          </ac:picMkLst>
        </pc:picChg>
        <pc:picChg chg="del mod">
          <ac:chgData name="Mike Ross" userId="7954c944-6085-4b08-be0b-82a8f61afa5b" providerId="ADAL" clId="{D0308E7D-92D5-44B7-B210-0F2DDFDE8CA0}" dt="2018-09-11T15:27:18.168" v="1214" actId="478"/>
          <ac:picMkLst>
            <pc:docMk/>
            <pc:sldMk cId="1456011084" sldId="356"/>
            <ac:picMk id="9" creationId="{D84BDE9C-FCFA-40A4-B003-E570E982B692}"/>
          </ac:picMkLst>
        </pc:picChg>
      </pc:sldChg>
      <pc:sldChg chg="addSp delSp modSp">
        <pc:chgData name="Mike Ross" userId="7954c944-6085-4b08-be0b-82a8f61afa5b" providerId="ADAL" clId="{D0308E7D-92D5-44B7-B210-0F2DDFDE8CA0}" dt="2018-09-10T17:09:47.342" v="73" actId="1076"/>
        <pc:sldMkLst>
          <pc:docMk/>
          <pc:sldMk cId="1638532399" sldId="357"/>
        </pc:sldMkLst>
        <pc:spChg chg="mod">
          <ac:chgData name="Mike Ross" userId="7954c944-6085-4b08-be0b-82a8f61afa5b" providerId="ADAL" clId="{D0308E7D-92D5-44B7-B210-0F2DDFDE8CA0}" dt="2018-09-10T17:00:42.973" v="63" actId="20577"/>
          <ac:spMkLst>
            <pc:docMk/>
            <pc:sldMk cId="1638532399" sldId="357"/>
            <ac:spMk id="3" creationId="{B88FE54C-18E9-4D40-90C8-AD93F0A3D12C}"/>
          </ac:spMkLst>
        </pc:spChg>
        <pc:spChg chg="mod">
          <ac:chgData name="Mike Ross" userId="7954c944-6085-4b08-be0b-82a8f61afa5b" providerId="ADAL" clId="{D0308E7D-92D5-44B7-B210-0F2DDFDE8CA0}" dt="2018-09-10T16:50:49.972" v="8" actId="1076"/>
          <ac:spMkLst>
            <pc:docMk/>
            <pc:sldMk cId="1638532399" sldId="357"/>
            <ac:spMk id="10" creationId="{2D7618F9-967A-4A94-86EA-5D6189DE7CB8}"/>
          </ac:spMkLst>
        </pc:spChg>
        <pc:picChg chg="add del">
          <ac:chgData name="Mike Ross" userId="7954c944-6085-4b08-be0b-82a8f61afa5b" providerId="ADAL" clId="{D0308E7D-92D5-44B7-B210-0F2DDFDE8CA0}" dt="2018-09-10T17:03:08.373" v="65" actId="1076"/>
          <ac:picMkLst>
            <pc:docMk/>
            <pc:sldMk cId="1638532399" sldId="357"/>
            <ac:picMk id="4" creationId="{2E2002B2-BB23-46B6-BC26-038152315795}"/>
          </ac:picMkLst>
        </pc:picChg>
        <pc:picChg chg="add mod">
          <ac:chgData name="Mike Ross" userId="7954c944-6085-4b08-be0b-82a8f61afa5b" providerId="ADAL" clId="{D0308E7D-92D5-44B7-B210-0F2DDFDE8CA0}" dt="2018-09-10T17:09:45.762" v="72" actId="1076"/>
          <ac:picMkLst>
            <pc:docMk/>
            <pc:sldMk cId="1638532399" sldId="357"/>
            <ac:picMk id="5" creationId="{1B4CBC28-0C2B-4CA3-8728-0CD967E788CC}"/>
          </ac:picMkLst>
        </pc:picChg>
        <pc:picChg chg="add mod">
          <ac:chgData name="Mike Ross" userId="7954c944-6085-4b08-be0b-82a8f61afa5b" providerId="ADAL" clId="{D0308E7D-92D5-44B7-B210-0F2DDFDE8CA0}" dt="2018-09-10T17:09:44.143" v="71" actId="1076"/>
          <ac:picMkLst>
            <pc:docMk/>
            <pc:sldMk cId="1638532399" sldId="357"/>
            <ac:picMk id="6" creationId="{60E8166B-764E-4ECF-84A0-E2A89B428A16}"/>
          </ac:picMkLst>
        </pc:picChg>
        <pc:picChg chg="mod">
          <ac:chgData name="Mike Ross" userId="7954c944-6085-4b08-be0b-82a8f61afa5b" providerId="ADAL" clId="{D0308E7D-92D5-44B7-B210-0F2DDFDE8CA0}" dt="2018-09-10T16:51:33.121" v="24" actId="1076"/>
          <ac:picMkLst>
            <pc:docMk/>
            <pc:sldMk cId="1638532399" sldId="357"/>
            <ac:picMk id="8" creationId="{5529DD7B-5D52-4288-8D00-84707FF3B575}"/>
          </ac:picMkLst>
        </pc:picChg>
        <pc:picChg chg="add mod ord">
          <ac:chgData name="Mike Ross" userId="7954c944-6085-4b08-be0b-82a8f61afa5b" providerId="ADAL" clId="{D0308E7D-92D5-44B7-B210-0F2DDFDE8CA0}" dt="2018-09-10T17:00:38.312" v="61" actId="167"/>
          <ac:picMkLst>
            <pc:docMk/>
            <pc:sldMk cId="1638532399" sldId="357"/>
            <ac:picMk id="1026" creationId="{1D716017-A3BF-4E2C-B00B-DBD9652D0EED}"/>
          </ac:picMkLst>
        </pc:picChg>
        <pc:picChg chg="mod ord modCrop">
          <ac:chgData name="Mike Ross" userId="7954c944-6085-4b08-be0b-82a8f61afa5b" providerId="ADAL" clId="{D0308E7D-92D5-44B7-B210-0F2DDFDE8CA0}" dt="2018-09-10T17:00:17.733" v="53" actId="1076"/>
          <ac:picMkLst>
            <pc:docMk/>
            <pc:sldMk cId="1638532399" sldId="357"/>
            <ac:picMk id="1028" creationId="{8EFBC41E-1A3A-42E9-A25D-82D35AB4FC6E}"/>
          </ac:picMkLst>
        </pc:picChg>
        <pc:picChg chg="del mod">
          <ac:chgData name="Mike Ross" userId="7954c944-6085-4b08-be0b-82a8f61afa5b" providerId="ADAL" clId="{D0308E7D-92D5-44B7-B210-0F2DDFDE8CA0}" dt="2018-09-10T16:51:23.593" v="20" actId="478"/>
          <ac:picMkLst>
            <pc:docMk/>
            <pc:sldMk cId="1638532399" sldId="357"/>
            <ac:picMk id="1030" creationId="{2F56F49A-C6CE-4F1D-B33B-12A45B29D993}"/>
          </ac:picMkLst>
        </pc:picChg>
        <pc:picChg chg="mod">
          <ac:chgData name="Mike Ross" userId="7954c944-6085-4b08-be0b-82a8f61afa5b" providerId="ADAL" clId="{D0308E7D-92D5-44B7-B210-0F2DDFDE8CA0}" dt="2018-09-10T17:09:47.342" v="73" actId="1076"/>
          <ac:picMkLst>
            <pc:docMk/>
            <pc:sldMk cId="1638532399" sldId="357"/>
            <ac:picMk id="1032" creationId="{0DBEC83B-94C2-4B5C-BC6C-9F70D4DF5FB3}"/>
          </ac:picMkLst>
        </pc:picChg>
        <pc:picChg chg="del mod">
          <ac:chgData name="Mike Ross" userId="7954c944-6085-4b08-be0b-82a8f61afa5b" providerId="ADAL" clId="{D0308E7D-92D5-44B7-B210-0F2DDFDE8CA0}" dt="2018-09-10T16:51:25.776" v="21" actId="478"/>
          <ac:picMkLst>
            <pc:docMk/>
            <pc:sldMk cId="1638532399" sldId="357"/>
            <ac:picMk id="1042" creationId="{F95112ED-FAAD-4FAF-A382-1A73B7ECBF45}"/>
          </ac:picMkLst>
        </pc:picChg>
        <pc:picChg chg="del mod">
          <ac:chgData name="Mike Ross" userId="7954c944-6085-4b08-be0b-82a8f61afa5b" providerId="ADAL" clId="{D0308E7D-92D5-44B7-B210-0F2DDFDE8CA0}" dt="2018-09-10T16:53:24.973" v="46" actId="478"/>
          <ac:picMkLst>
            <pc:docMk/>
            <pc:sldMk cId="1638532399" sldId="357"/>
            <ac:picMk id="1044" creationId="{C70E2BA2-7042-4D9D-B75D-9F9AAD7A2394}"/>
          </ac:picMkLst>
        </pc:picChg>
        <pc:picChg chg="del mod">
          <ac:chgData name="Mike Ross" userId="7954c944-6085-4b08-be0b-82a8f61afa5b" providerId="ADAL" clId="{D0308E7D-92D5-44B7-B210-0F2DDFDE8CA0}" dt="2018-09-10T16:53:29.243" v="48" actId="478"/>
          <ac:picMkLst>
            <pc:docMk/>
            <pc:sldMk cId="1638532399" sldId="357"/>
            <ac:picMk id="1050" creationId="{0BF19571-CF7B-4727-B1BC-2A19D20FFB9E}"/>
          </ac:picMkLst>
        </pc:picChg>
      </pc:sldChg>
      <pc:sldChg chg="modSp">
        <pc:chgData name="Mike Ross" userId="7954c944-6085-4b08-be0b-82a8f61afa5b" providerId="ADAL" clId="{D0308E7D-92D5-44B7-B210-0F2DDFDE8CA0}" dt="2018-09-11T10:49:44.482" v="256" actId="20577"/>
        <pc:sldMkLst>
          <pc:docMk/>
          <pc:sldMk cId="2824770617" sldId="358"/>
        </pc:sldMkLst>
        <pc:spChg chg="mod">
          <ac:chgData name="Mike Ross" userId="7954c944-6085-4b08-be0b-82a8f61afa5b" providerId="ADAL" clId="{D0308E7D-92D5-44B7-B210-0F2DDFDE8CA0}" dt="2018-09-11T10:49:44.482" v="256" actId="20577"/>
          <ac:spMkLst>
            <pc:docMk/>
            <pc:sldMk cId="2824770617" sldId="358"/>
            <ac:spMk id="5" creationId="{36A047F4-E9A6-4309-8DC0-4F8340D774EE}"/>
          </ac:spMkLst>
        </pc:spChg>
      </pc:sldChg>
      <pc:sldChg chg="addSp delSp modSp">
        <pc:chgData name="Mike Ross" userId="7954c944-6085-4b08-be0b-82a8f61afa5b" providerId="ADAL" clId="{D0308E7D-92D5-44B7-B210-0F2DDFDE8CA0}" dt="2018-09-11T10:50:23.555" v="261" actId="20577"/>
        <pc:sldMkLst>
          <pc:docMk/>
          <pc:sldMk cId="4293523232" sldId="359"/>
        </pc:sldMkLst>
        <pc:spChg chg="mod">
          <ac:chgData name="Mike Ross" userId="7954c944-6085-4b08-be0b-82a8f61afa5b" providerId="ADAL" clId="{D0308E7D-92D5-44B7-B210-0F2DDFDE8CA0}" dt="2018-09-11T10:50:17.795" v="259" actId="1076"/>
          <ac:spMkLst>
            <pc:docMk/>
            <pc:sldMk cId="4293523232" sldId="359"/>
            <ac:spMk id="3" creationId="{81FFB122-C166-4B4E-A7D1-FD75C7522EDA}"/>
          </ac:spMkLst>
        </pc:spChg>
        <pc:spChg chg="add del mod">
          <ac:chgData name="Mike Ross" userId="7954c944-6085-4b08-be0b-82a8f61afa5b" providerId="ADAL" clId="{D0308E7D-92D5-44B7-B210-0F2DDFDE8CA0}" dt="2018-09-11T10:50:23.555" v="261" actId="20577"/>
          <ac:spMkLst>
            <pc:docMk/>
            <pc:sldMk cId="4293523232" sldId="359"/>
            <ac:spMk id="4" creationId="{F5F217AF-78AD-4ADB-B5AF-F171DDE7BD0D}"/>
          </ac:spMkLst>
        </pc:spChg>
        <pc:spChg chg="add del mod">
          <ac:chgData name="Mike Ross" userId="7954c944-6085-4b08-be0b-82a8f61afa5b" providerId="ADAL" clId="{D0308E7D-92D5-44B7-B210-0F2DDFDE8CA0}" dt="2018-09-11T10:50:23.555" v="261" actId="20577"/>
          <ac:spMkLst>
            <pc:docMk/>
            <pc:sldMk cId="4293523232" sldId="359"/>
            <ac:spMk id="6" creationId="{8B905697-41B4-4C4E-9D3E-A049FD8B91EF}"/>
          </ac:spMkLst>
        </pc:spChg>
      </pc:sldChg>
      <pc:sldChg chg="addSp delSp modSp">
        <pc:chgData name="Mike Ross" userId="7954c944-6085-4b08-be0b-82a8f61afa5b" providerId="ADAL" clId="{D0308E7D-92D5-44B7-B210-0F2DDFDE8CA0}" dt="2018-09-11T15:50:04.312" v="1215" actId="1076"/>
        <pc:sldMkLst>
          <pc:docMk/>
          <pc:sldMk cId="3826672399" sldId="360"/>
        </pc:sldMkLst>
        <pc:spChg chg="mod">
          <ac:chgData name="Mike Ross" userId="7954c944-6085-4b08-be0b-82a8f61afa5b" providerId="ADAL" clId="{D0308E7D-92D5-44B7-B210-0F2DDFDE8CA0}" dt="2018-09-11T10:53:31.661" v="278" actId="20577"/>
          <ac:spMkLst>
            <pc:docMk/>
            <pc:sldMk cId="3826672399" sldId="360"/>
            <ac:spMk id="3" creationId="{5E285277-395D-4DE7-B58D-943CB65D1497}"/>
          </ac:spMkLst>
        </pc:spChg>
        <pc:spChg chg="add del mod">
          <ac:chgData name="Mike Ross" userId="7954c944-6085-4b08-be0b-82a8f61afa5b" providerId="ADAL" clId="{D0308E7D-92D5-44B7-B210-0F2DDFDE8CA0}" dt="2018-09-11T10:51:50.394" v="264" actId="20577"/>
          <ac:spMkLst>
            <pc:docMk/>
            <pc:sldMk cId="3826672399" sldId="360"/>
            <ac:spMk id="4" creationId="{70F47C3F-6ACC-484E-945A-5909B01786EE}"/>
          </ac:spMkLst>
        </pc:spChg>
        <pc:spChg chg="add del mod">
          <ac:chgData name="Mike Ross" userId="7954c944-6085-4b08-be0b-82a8f61afa5b" providerId="ADAL" clId="{D0308E7D-92D5-44B7-B210-0F2DDFDE8CA0}" dt="2018-09-11T10:51:50.394" v="264" actId="20577"/>
          <ac:spMkLst>
            <pc:docMk/>
            <pc:sldMk cId="3826672399" sldId="360"/>
            <ac:spMk id="5" creationId="{677EB5C0-F209-488D-B5B0-C30FAF8DE5F2}"/>
          </ac:spMkLst>
        </pc:spChg>
        <pc:spChg chg="mod">
          <ac:chgData name="Mike Ross" userId="7954c944-6085-4b08-be0b-82a8f61afa5b" providerId="ADAL" clId="{D0308E7D-92D5-44B7-B210-0F2DDFDE8CA0}" dt="2018-09-11T10:54:38.751" v="349" actId="20577"/>
          <ac:spMkLst>
            <pc:docMk/>
            <pc:sldMk cId="3826672399" sldId="360"/>
            <ac:spMk id="8" creationId="{D131300F-CBBC-4108-A33D-7F837F1CF2ED}"/>
          </ac:spMkLst>
        </pc:spChg>
        <pc:spChg chg="mod">
          <ac:chgData name="Mike Ross" userId="7954c944-6085-4b08-be0b-82a8f61afa5b" providerId="ADAL" clId="{D0308E7D-92D5-44B7-B210-0F2DDFDE8CA0}" dt="2018-09-11T15:50:04.312" v="1215" actId="1076"/>
          <ac:spMkLst>
            <pc:docMk/>
            <pc:sldMk cId="3826672399" sldId="360"/>
            <ac:spMk id="77" creationId="{547F7DFE-CD2C-4ED8-A6B3-8CE68B37D8AB}"/>
          </ac:spMkLst>
        </pc:spChg>
      </pc:sldChg>
      <pc:sldChg chg="modSp">
        <pc:chgData name="Mike Ross" userId="7954c944-6085-4b08-be0b-82a8f61afa5b" providerId="ADAL" clId="{D0308E7D-92D5-44B7-B210-0F2DDFDE8CA0}" dt="2018-09-11T15:55:26.890" v="1249" actId="20577"/>
        <pc:sldMkLst>
          <pc:docMk/>
          <pc:sldMk cId="4178802491" sldId="361"/>
        </pc:sldMkLst>
        <pc:spChg chg="mod">
          <ac:chgData name="Mike Ross" userId="7954c944-6085-4b08-be0b-82a8f61afa5b" providerId="ADAL" clId="{D0308E7D-92D5-44B7-B210-0F2DDFDE8CA0}" dt="2018-09-11T15:55:26.890" v="1249" actId="20577"/>
          <ac:spMkLst>
            <pc:docMk/>
            <pc:sldMk cId="4178802491" sldId="361"/>
            <ac:spMk id="3" creationId="{419FB980-B4B7-42E2-80A8-3CB1B60349E6}"/>
          </ac:spMkLst>
        </pc:spChg>
        <pc:spChg chg="mod">
          <ac:chgData name="Mike Ross" userId="7954c944-6085-4b08-be0b-82a8f61afa5b" providerId="ADAL" clId="{D0308E7D-92D5-44B7-B210-0F2DDFDE8CA0}" dt="2018-09-11T15:50:12.202" v="1216" actId="1076"/>
          <ac:spMkLst>
            <pc:docMk/>
            <pc:sldMk cId="4178802491" sldId="361"/>
            <ac:spMk id="7" creationId="{197EC625-D7EF-427A-808E-59DC424A6930}"/>
          </ac:spMkLst>
        </pc:spChg>
        <pc:picChg chg="mod">
          <ac:chgData name="Mike Ross" userId="7954c944-6085-4b08-be0b-82a8f61afa5b" providerId="ADAL" clId="{D0308E7D-92D5-44B7-B210-0F2DDFDE8CA0}" dt="2018-09-11T10:58:33.621" v="446" actId="1076"/>
          <ac:picMkLst>
            <pc:docMk/>
            <pc:sldMk cId="4178802491" sldId="361"/>
            <ac:picMk id="8" creationId="{0D8E283C-5D12-4944-BD8C-42F3DD139108}"/>
          </ac:picMkLst>
        </pc:picChg>
      </pc:sldChg>
      <pc:sldChg chg="modSp">
        <pc:chgData name="Mike Ross" userId="7954c944-6085-4b08-be0b-82a8f61afa5b" providerId="ADAL" clId="{D0308E7D-92D5-44B7-B210-0F2DDFDE8CA0}" dt="2018-09-11T11:01:08.409" v="529" actId="207"/>
        <pc:sldMkLst>
          <pc:docMk/>
          <pc:sldMk cId="1772641810" sldId="362"/>
        </pc:sldMkLst>
        <pc:spChg chg="mod">
          <ac:chgData name="Mike Ross" userId="7954c944-6085-4b08-be0b-82a8f61afa5b" providerId="ADAL" clId="{D0308E7D-92D5-44B7-B210-0F2DDFDE8CA0}" dt="2018-09-11T11:01:08.409" v="529" actId="207"/>
          <ac:spMkLst>
            <pc:docMk/>
            <pc:sldMk cId="1772641810" sldId="362"/>
            <ac:spMk id="3" creationId="{CBCC94E4-FE0C-4639-A927-FB6A6917BB91}"/>
          </ac:spMkLst>
        </pc:spChg>
      </pc:sldChg>
      <pc:sldChg chg="modSp">
        <pc:chgData name="Mike Ross" userId="7954c944-6085-4b08-be0b-82a8f61afa5b" providerId="ADAL" clId="{D0308E7D-92D5-44B7-B210-0F2DDFDE8CA0}" dt="2018-09-11T11:02:44.231" v="623" actId="20577"/>
        <pc:sldMkLst>
          <pc:docMk/>
          <pc:sldMk cId="3981546341" sldId="363"/>
        </pc:sldMkLst>
        <pc:spChg chg="mod">
          <ac:chgData name="Mike Ross" userId="7954c944-6085-4b08-be0b-82a8f61afa5b" providerId="ADAL" clId="{D0308E7D-92D5-44B7-B210-0F2DDFDE8CA0}" dt="2018-09-11T11:02:44.231" v="623" actId="20577"/>
          <ac:spMkLst>
            <pc:docMk/>
            <pc:sldMk cId="3981546341" sldId="363"/>
            <ac:spMk id="3" creationId="{DDBF91C4-0F84-44CC-B710-BD722CAC021D}"/>
          </ac:spMkLst>
        </pc:spChg>
      </pc:sldChg>
      <pc:sldChg chg="modSp">
        <pc:chgData name="Mike Ross" userId="7954c944-6085-4b08-be0b-82a8f61afa5b" providerId="ADAL" clId="{D0308E7D-92D5-44B7-B210-0F2DDFDE8CA0}" dt="2018-09-12T09:08:48.263" v="1262" actId="20577"/>
        <pc:sldMkLst>
          <pc:docMk/>
          <pc:sldMk cId="1618334724" sldId="364"/>
        </pc:sldMkLst>
        <pc:spChg chg="mod">
          <ac:chgData name="Mike Ross" userId="7954c944-6085-4b08-be0b-82a8f61afa5b" providerId="ADAL" clId="{D0308E7D-92D5-44B7-B210-0F2DDFDE8CA0}" dt="2018-09-12T09:08:48.263" v="1262" actId="20577"/>
          <ac:spMkLst>
            <pc:docMk/>
            <pc:sldMk cId="1618334724" sldId="364"/>
            <ac:spMk id="4" creationId="{3FB4456F-1645-43DA-BA76-B7D72ADBE8C9}"/>
          </ac:spMkLst>
        </pc:spChg>
      </pc:sldChg>
      <pc:sldChg chg="modSp">
        <pc:chgData name="Mike Ross" userId="7954c944-6085-4b08-be0b-82a8f61afa5b" providerId="ADAL" clId="{D0308E7D-92D5-44B7-B210-0F2DDFDE8CA0}" dt="2018-09-11T11:06:59.972" v="700" actId="207"/>
        <pc:sldMkLst>
          <pc:docMk/>
          <pc:sldMk cId="2261671962" sldId="366"/>
        </pc:sldMkLst>
        <pc:spChg chg="mod">
          <ac:chgData name="Mike Ross" userId="7954c944-6085-4b08-be0b-82a8f61afa5b" providerId="ADAL" clId="{D0308E7D-92D5-44B7-B210-0F2DDFDE8CA0}" dt="2018-09-11T11:06:59.972" v="700" actId="207"/>
          <ac:spMkLst>
            <pc:docMk/>
            <pc:sldMk cId="2261671962" sldId="366"/>
            <ac:spMk id="3" creationId="{C3F7C2CF-EB9E-43A8-BB30-14E7F642508E}"/>
          </ac:spMkLst>
        </pc:spChg>
      </pc:sldChg>
      <pc:sldChg chg="addSp modSp">
        <pc:chgData name="Mike Ross" userId="7954c944-6085-4b08-be0b-82a8f61afa5b" providerId="ADAL" clId="{D0308E7D-92D5-44B7-B210-0F2DDFDE8CA0}" dt="2018-09-11T11:09:16.892" v="796" actId="1076"/>
        <pc:sldMkLst>
          <pc:docMk/>
          <pc:sldMk cId="962808106" sldId="369"/>
        </pc:sldMkLst>
        <pc:spChg chg="add mod">
          <ac:chgData name="Mike Ross" userId="7954c944-6085-4b08-be0b-82a8f61afa5b" providerId="ADAL" clId="{D0308E7D-92D5-44B7-B210-0F2DDFDE8CA0}" dt="2018-09-11T11:09:16.892" v="796" actId="1076"/>
          <ac:spMkLst>
            <pc:docMk/>
            <pc:sldMk cId="962808106" sldId="369"/>
            <ac:spMk id="4" creationId="{44F8901F-E618-46D6-A798-61142132AC52}"/>
          </ac:spMkLst>
        </pc:spChg>
      </pc:sldChg>
      <pc:sldChg chg="addSp modSp">
        <pc:chgData name="Mike Ross" userId="7954c944-6085-4b08-be0b-82a8f61afa5b" providerId="ADAL" clId="{D0308E7D-92D5-44B7-B210-0F2DDFDE8CA0}" dt="2018-09-12T09:53:45.077" v="1275" actId="20577"/>
        <pc:sldMkLst>
          <pc:docMk/>
          <pc:sldMk cId="2551584982" sldId="374"/>
        </pc:sldMkLst>
        <pc:spChg chg="mod">
          <ac:chgData name="Mike Ross" userId="7954c944-6085-4b08-be0b-82a8f61afa5b" providerId="ADAL" clId="{D0308E7D-92D5-44B7-B210-0F2DDFDE8CA0}" dt="2018-09-12T09:53:45.077" v="1275" actId="20577"/>
          <ac:spMkLst>
            <pc:docMk/>
            <pc:sldMk cId="2551584982" sldId="374"/>
            <ac:spMk id="3" creationId="{1424BD8C-7FCA-4E05-A035-BC9832175CD9}"/>
          </ac:spMkLst>
        </pc:spChg>
        <pc:picChg chg="add mod">
          <ac:chgData name="Mike Ross" userId="7954c944-6085-4b08-be0b-82a8f61afa5b" providerId="ADAL" clId="{D0308E7D-92D5-44B7-B210-0F2DDFDE8CA0}" dt="2018-09-11T11:16:44.611" v="799" actId="1076"/>
          <ac:picMkLst>
            <pc:docMk/>
            <pc:sldMk cId="2551584982" sldId="374"/>
            <ac:picMk id="1026" creationId="{38CEBA53-423A-4F07-98A8-6C3718AFC1B9}"/>
          </ac:picMkLst>
        </pc:picChg>
      </pc:sldChg>
      <pc:sldChg chg="modSp">
        <pc:chgData name="Mike Ross" userId="7954c944-6085-4b08-be0b-82a8f61afa5b" providerId="ADAL" clId="{D0308E7D-92D5-44B7-B210-0F2DDFDE8CA0}" dt="2018-09-11T11:38:47.691" v="853" actId="207"/>
        <pc:sldMkLst>
          <pc:docMk/>
          <pc:sldMk cId="59142856" sldId="377"/>
        </pc:sldMkLst>
        <pc:spChg chg="mod">
          <ac:chgData name="Mike Ross" userId="7954c944-6085-4b08-be0b-82a8f61afa5b" providerId="ADAL" clId="{D0308E7D-92D5-44B7-B210-0F2DDFDE8CA0}" dt="2018-09-11T11:38:47.691" v="853" actId="207"/>
          <ac:spMkLst>
            <pc:docMk/>
            <pc:sldMk cId="59142856" sldId="377"/>
            <ac:spMk id="5" creationId="{6E63EDC1-86CD-4C4C-9689-D09C3B1DF81A}"/>
          </ac:spMkLst>
        </pc:spChg>
      </pc:sldChg>
      <pc:sldChg chg="modSp">
        <pc:chgData name="Mike Ross" userId="7954c944-6085-4b08-be0b-82a8f61afa5b" providerId="ADAL" clId="{D0308E7D-92D5-44B7-B210-0F2DDFDE8CA0}" dt="2018-09-11T11:40:36.565" v="870" actId="20577"/>
        <pc:sldMkLst>
          <pc:docMk/>
          <pc:sldMk cId="3423978341" sldId="378"/>
        </pc:sldMkLst>
        <pc:spChg chg="mod">
          <ac:chgData name="Mike Ross" userId="7954c944-6085-4b08-be0b-82a8f61afa5b" providerId="ADAL" clId="{D0308E7D-92D5-44B7-B210-0F2DDFDE8CA0}" dt="2018-09-11T11:40:36.565" v="870" actId="20577"/>
          <ac:spMkLst>
            <pc:docMk/>
            <pc:sldMk cId="3423978341" sldId="378"/>
            <ac:spMk id="3" creationId="{8B682D76-FD53-4C4E-B029-D62A98D1A0F6}"/>
          </ac:spMkLst>
        </pc:spChg>
      </pc:sldChg>
      <pc:sldChg chg="modSp">
        <pc:chgData name="Mike Ross" userId="7954c944-6085-4b08-be0b-82a8f61afa5b" providerId="ADAL" clId="{D0308E7D-92D5-44B7-B210-0F2DDFDE8CA0}" dt="2018-09-11T11:42:07.999" v="894" actId="113"/>
        <pc:sldMkLst>
          <pc:docMk/>
          <pc:sldMk cId="2373359208" sldId="379"/>
        </pc:sldMkLst>
        <pc:spChg chg="mod">
          <ac:chgData name="Mike Ross" userId="7954c944-6085-4b08-be0b-82a8f61afa5b" providerId="ADAL" clId="{D0308E7D-92D5-44B7-B210-0F2DDFDE8CA0}" dt="2018-09-11T11:42:07.999" v="894" actId="113"/>
          <ac:spMkLst>
            <pc:docMk/>
            <pc:sldMk cId="2373359208" sldId="379"/>
            <ac:spMk id="3" creationId="{48287A99-0F57-4F93-828E-4B1D0488D92E}"/>
          </ac:spMkLst>
        </pc:spChg>
      </pc:sldChg>
      <pc:sldChg chg="delSp modSp">
        <pc:chgData name="Mike Ross" userId="7954c944-6085-4b08-be0b-82a8f61afa5b" providerId="ADAL" clId="{D0308E7D-92D5-44B7-B210-0F2DDFDE8CA0}" dt="2018-09-12T10:18:02.379" v="1292" actId="20577"/>
        <pc:sldMkLst>
          <pc:docMk/>
          <pc:sldMk cId="2580680482" sldId="383"/>
        </pc:sldMkLst>
        <pc:spChg chg="mod">
          <ac:chgData name="Mike Ross" userId="7954c944-6085-4b08-be0b-82a8f61afa5b" providerId="ADAL" clId="{D0308E7D-92D5-44B7-B210-0F2DDFDE8CA0}" dt="2018-09-12T10:18:02.379" v="1292" actId="20577"/>
          <ac:spMkLst>
            <pc:docMk/>
            <pc:sldMk cId="2580680482" sldId="383"/>
            <ac:spMk id="3" creationId="{FC1390C3-BAED-4B57-8AC0-DE03F8B45CB5}"/>
          </ac:spMkLst>
        </pc:spChg>
        <pc:spChg chg="mod">
          <ac:chgData name="Mike Ross" userId="7954c944-6085-4b08-be0b-82a8f61afa5b" providerId="ADAL" clId="{D0308E7D-92D5-44B7-B210-0F2DDFDE8CA0}" dt="2018-09-11T11:43:10.682" v="942" actId="20577"/>
          <ac:spMkLst>
            <pc:docMk/>
            <pc:sldMk cId="2580680482" sldId="383"/>
            <ac:spMk id="4" creationId="{4C532339-13AF-4BA0-A90F-BDB3B43EC69D}"/>
          </ac:spMkLst>
        </pc:spChg>
        <pc:picChg chg="del mod">
          <ac:chgData name="Mike Ross" userId="7954c944-6085-4b08-be0b-82a8f61afa5b" providerId="ADAL" clId="{D0308E7D-92D5-44B7-B210-0F2DDFDE8CA0}" dt="2018-09-11T11:44:59.413" v="992" actId="478"/>
          <ac:picMkLst>
            <pc:docMk/>
            <pc:sldMk cId="2580680482" sldId="383"/>
            <ac:picMk id="22532" creationId="{E919F19E-07F6-4583-BE74-76DAEA9F3BF1}"/>
          </ac:picMkLst>
        </pc:picChg>
        <pc:picChg chg="del mod">
          <ac:chgData name="Mike Ross" userId="7954c944-6085-4b08-be0b-82a8f61afa5b" providerId="ADAL" clId="{D0308E7D-92D5-44B7-B210-0F2DDFDE8CA0}" dt="2018-09-11T11:45:00.021" v="993" actId="478"/>
          <ac:picMkLst>
            <pc:docMk/>
            <pc:sldMk cId="2580680482" sldId="383"/>
            <ac:picMk id="22534" creationId="{EBDE58FE-78A8-4879-A051-216EEDC8192B}"/>
          </ac:picMkLst>
        </pc:picChg>
      </pc:sldChg>
      <pc:sldChg chg="delSp modSp">
        <pc:chgData name="Mike Ross" userId="7954c944-6085-4b08-be0b-82a8f61afa5b" providerId="ADAL" clId="{D0308E7D-92D5-44B7-B210-0F2DDFDE8CA0}" dt="2018-09-12T10:21:42.620" v="1357" actId="6549"/>
        <pc:sldMkLst>
          <pc:docMk/>
          <pc:sldMk cId="3931656514" sldId="384"/>
        </pc:sldMkLst>
        <pc:spChg chg="mod">
          <ac:chgData name="Mike Ross" userId="7954c944-6085-4b08-be0b-82a8f61afa5b" providerId="ADAL" clId="{D0308E7D-92D5-44B7-B210-0F2DDFDE8CA0}" dt="2018-09-12T10:21:42.620" v="1357" actId="6549"/>
          <ac:spMkLst>
            <pc:docMk/>
            <pc:sldMk cId="3931656514" sldId="384"/>
            <ac:spMk id="3" creationId="{21985C0D-EBAB-49D1-B623-E63342A02C88}"/>
          </ac:spMkLst>
        </pc:spChg>
        <pc:picChg chg="del mod">
          <ac:chgData name="Mike Ross" userId="7954c944-6085-4b08-be0b-82a8f61afa5b" providerId="ADAL" clId="{D0308E7D-92D5-44B7-B210-0F2DDFDE8CA0}" dt="2018-09-12T10:19:32.544" v="1297" actId="478"/>
          <ac:picMkLst>
            <pc:docMk/>
            <pc:sldMk cId="3931656514" sldId="384"/>
            <ac:picMk id="23556" creationId="{64EF9939-C65A-4290-B57D-590EA2780D3F}"/>
          </ac:picMkLst>
        </pc:picChg>
      </pc:sldChg>
      <pc:sldChg chg="modSp">
        <pc:chgData name="Mike Ross" userId="7954c944-6085-4b08-be0b-82a8f61afa5b" providerId="ADAL" clId="{D0308E7D-92D5-44B7-B210-0F2DDFDE8CA0}" dt="2018-09-12T10:22:34.323" v="1381" actId="20577"/>
        <pc:sldMkLst>
          <pc:docMk/>
          <pc:sldMk cId="1061803934" sldId="385"/>
        </pc:sldMkLst>
        <pc:spChg chg="mod">
          <ac:chgData name="Mike Ross" userId="7954c944-6085-4b08-be0b-82a8f61afa5b" providerId="ADAL" clId="{D0308E7D-92D5-44B7-B210-0F2DDFDE8CA0}" dt="2018-09-12T10:22:34.323" v="1381" actId="20577"/>
          <ac:spMkLst>
            <pc:docMk/>
            <pc:sldMk cId="1061803934" sldId="385"/>
            <ac:spMk id="5" creationId="{37B79AF4-3EE6-45A3-B2F4-70BE5AE09F91}"/>
          </ac:spMkLst>
        </pc:spChg>
      </pc:sldChg>
      <pc:sldChg chg="modSp">
        <pc:chgData name="Mike Ross" userId="7954c944-6085-4b08-be0b-82a8f61afa5b" providerId="ADAL" clId="{D0308E7D-92D5-44B7-B210-0F2DDFDE8CA0}" dt="2018-09-11T11:17:18.461" v="803" actId="20577"/>
        <pc:sldMkLst>
          <pc:docMk/>
          <pc:sldMk cId="2330446797" sldId="386"/>
        </pc:sldMkLst>
        <pc:spChg chg="mod">
          <ac:chgData name="Mike Ross" userId="7954c944-6085-4b08-be0b-82a8f61afa5b" providerId="ADAL" clId="{D0308E7D-92D5-44B7-B210-0F2DDFDE8CA0}" dt="2018-09-11T11:17:18.461" v="803" actId="20577"/>
          <ac:spMkLst>
            <pc:docMk/>
            <pc:sldMk cId="2330446797" sldId="386"/>
            <ac:spMk id="3" creationId="{8A936F66-5A8E-453D-83C5-B0D7B3A8B3B7}"/>
          </ac:spMkLst>
        </pc:spChg>
      </pc:sldChg>
      <pc:sldChg chg="modSp">
        <pc:chgData name="Mike Ross" userId="7954c944-6085-4b08-be0b-82a8f61afa5b" providerId="ADAL" clId="{D0308E7D-92D5-44B7-B210-0F2DDFDE8CA0}" dt="2018-09-11T11:37:07.643" v="852" actId="404"/>
        <pc:sldMkLst>
          <pc:docMk/>
          <pc:sldMk cId="2522904547" sldId="387"/>
        </pc:sldMkLst>
        <pc:spChg chg="mod">
          <ac:chgData name="Mike Ross" userId="7954c944-6085-4b08-be0b-82a8f61afa5b" providerId="ADAL" clId="{D0308E7D-92D5-44B7-B210-0F2DDFDE8CA0}" dt="2018-09-11T11:37:07.643" v="852" actId="404"/>
          <ac:spMkLst>
            <pc:docMk/>
            <pc:sldMk cId="2522904547" sldId="387"/>
            <ac:spMk id="4" creationId="{41D56E40-7EA1-442D-803A-4610F4C8133D}"/>
          </ac:spMkLst>
        </pc:spChg>
      </pc:sldChg>
      <pc:sldChg chg="modSp">
        <pc:chgData name="Mike Ross" userId="7954c944-6085-4b08-be0b-82a8f61afa5b" providerId="ADAL" clId="{D0308E7D-92D5-44B7-B210-0F2DDFDE8CA0}" dt="2018-09-12T09:55:25.899" v="1278" actId="20577"/>
        <pc:sldMkLst>
          <pc:docMk/>
          <pc:sldMk cId="2945607963" sldId="390"/>
        </pc:sldMkLst>
        <pc:spChg chg="mod">
          <ac:chgData name="Mike Ross" userId="7954c944-6085-4b08-be0b-82a8f61afa5b" providerId="ADAL" clId="{D0308E7D-92D5-44B7-B210-0F2DDFDE8CA0}" dt="2018-09-12T09:55:25.899" v="1278" actId="20577"/>
          <ac:spMkLst>
            <pc:docMk/>
            <pc:sldMk cId="2945607963" sldId="390"/>
            <ac:spMk id="3" creationId="{B7AB58D9-0F8C-4A87-BDA9-EE9322834D8E}"/>
          </ac:spMkLst>
        </pc:spChg>
      </pc:sldChg>
      <pc:sldChg chg="modSp">
        <pc:chgData name="Mike Ross" userId="7954c944-6085-4b08-be0b-82a8f61afa5b" providerId="ADAL" clId="{D0308E7D-92D5-44B7-B210-0F2DDFDE8CA0}" dt="2018-09-12T10:14:39.828" v="1280" actId="20577"/>
        <pc:sldMkLst>
          <pc:docMk/>
          <pc:sldMk cId="4150291147" sldId="391"/>
        </pc:sldMkLst>
        <pc:spChg chg="mod">
          <ac:chgData name="Mike Ross" userId="7954c944-6085-4b08-be0b-82a8f61afa5b" providerId="ADAL" clId="{D0308E7D-92D5-44B7-B210-0F2DDFDE8CA0}" dt="2018-09-12T10:14:39.828" v="1280" actId="20577"/>
          <ac:spMkLst>
            <pc:docMk/>
            <pc:sldMk cId="4150291147" sldId="391"/>
            <ac:spMk id="5" creationId="{5B68B57C-9516-44EB-94ED-B924AD412853}"/>
          </ac:spMkLst>
        </pc:spChg>
      </pc:sldChg>
      <pc:sldChg chg="addSp delSp modSp add">
        <pc:chgData name="Mike Ross" userId="7954c944-6085-4b08-be0b-82a8f61afa5b" providerId="ADAL" clId="{D0308E7D-92D5-44B7-B210-0F2DDFDE8CA0}" dt="2018-09-11T12:11:40.376" v="1209" actId="20577"/>
        <pc:sldMkLst>
          <pc:docMk/>
          <pc:sldMk cId="3071244714" sldId="393"/>
        </pc:sldMkLst>
        <pc:spChg chg="mod">
          <ac:chgData name="Mike Ross" userId="7954c944-6085-4b08-be0b-82a8f61afa5b" providerId="ADAL" clId="{D0308E7D-92D5-44B7-B210-0F2DDFDE8CA0}" dt="2018-09-11T12:11:40.376" v="1209" actId="20577"/>
          <ac:spMkLst>
            <pc:docMk/>
            <pc:sldMk cId="3071244714" sldId="393"/>
            <ac:spMk id="2" creationId="{E8DC5E5A-6B51-4523-AB1C-49C2F58B8489}"/>
          </ac:spMkLst>
        </pc:spChg>
        <pc:spChg chg="mod">
          <ac:chgData name="Mike Ross" userId="7954c944-6085-4b08-be0b-82a8f61afa5b" providerId="ADAL" clId="{D0308E7D-92D5-44B7-B210-0F2DDFDE8CA0}" dt="2018-09-11T12:11:32.193" v="1206" actId="207"/>
          <ac:spMkLst>
            <pc:docMk/>
            <pc:sldMk cId="3071244714" sldId="393"/>
            <ac:spMk id="3" creationId="{AB63365E-7D48-4518-B81E-617156E5A365}"/>
          </ac:spMkLst>
        </pc:spChg>
        <pc:picChg chg="add mod ord modCrop">
          <ac:chgData name="Mike Ross" userId="7954c944-6085-4b08-be0b-82a8f61afa5b" providerId="ADAL" clId="{D0308E7D-92D5-44B7-B210-0F2DDFDE8CA0}" dt="2018-09-11T12:11:27.729" v="1205" actId="167"/>
          <ac:picMkLst>
            <pc:docMk/>
            <pc:sldMk cId="3071244714" sldId="393"/>
            <ac:picMk id="7" creationId="{120D5CAC-5E07-4175-976A-8A2A018AF63A}"/>
          </ac:picMkLst>
        </pc:picChg>
        <pc:picChg chg="del">
          <ac:chgData name="Mike Ross" userId="7954c944-6085-4b08-be0b-82a8f61afa5b" providerId="ADAL" clId="{D0308E7D-92D5-44B7-B210-0F2DDFDE8CA0}" dt="2018-09-11T12:10:49.660" v="1196" actId="478"/>
          <ac:picMkLst>
            <pc:docMk/>
            <pc:sldMk cId="3071244714" sldId="393"/>
            <ac:picMk id="19458" creationId="{E53AA9C8-3C75-4A76-95C6-07053A1DF518}"/>
          </ac:picMkLst>
        </pc:picChg>
      </pc:sldChg>
      <pc:sldChg chg="modSp addCm modCm">
        <pc:chgData name="Mike Ross" userId="7954c944-6085-4b08-be0b-82a8f61afa5b" providerId="ADAL" clId="{D0308E7D-92D5-44B7-B210-0F2DDFDE8CA0}" dt="2018-09-12T09:08:21.739" v="1255" actId="13926"/>
        <pc:sldMkLst>
          <pc:docMk/>
          <pc:sldMk cId="311158639" sldId="394"/>
        </pc:sldMkLst>
        <pc:spChg chg="mod">
          <ac:chgData name="Mike Ross" userId="7954c944-6085-4b08-be0b-82a8f61afa5b" providerId="ADAL" clId="{D0308E7D-92D5-44B7-B210-0F2DDFDE8CA0}" dt="2018-09-12T09:08:21.739" v="1255" actId="13926"/>
          <ac:spMkLst>
            <pc:docMk/>
            <pc:sldMk cId="311158639" sldId="394"/>
            <ac:spMk id="3" creationId="{10B3C177-B21F-4F64-AFC3-29F9194DE903}"/>
          </ac:spMkLst>
        </pc:spChg>
      </pc:sldChg>
      <pc:sldChg chg="addSp delSp modSp">
        <pc:chgData name="Mike Ross" userId="7954c944-6085-4b08-be0b-82a8f61afa5b" providerId="ADAL" clId="{D0308E7D-92D5-44B7-B210-0F2DDFDE8CA0}" dt="2018-09-12T09:13:26.247" v="1265" actId="113"/>
        <pc:sldMkLst>
          <pc:docMk/>
          <pc:sldMk cId="4005569660" sldId="395"/>
        </pc:sldMkLst>
        <pc:spChg chg="mod">
          <ac:chgData name="Mike Ross" userId="7954c944-6085-4b08-be0b-82a8f61afa5b" providerId="ADAL" clId="{D0308E7D-92D5-44B7-B210-0F2DDFDE8CA0}" dt="2018-09-12T09:13:26.247" v="1265" actId="113"/>
          <ac:spMkLst>
            <pc:docMk/>
            <pc:sldMk cId="4005569660" sldId="395"/>
            <ac:spMk id="3" creationId="{42FEBF38-4FA0-4C5B-B1E7-71E0C2ECF54B}"/>
          </ac:spMkLst>
        </pc:spChg>
        <pc:spChg chg="add del mod">
          <ac:chgData name="Mike Ross" userId="7954c944-6085-4b08-be0b-82a8f61afa5b" providerId="ADAL" clId="{D0308E7D-92D5-44B7-B210-0F2DDFDE8CA0}" dt="2018-09-11T16:07:23.112" v="1251" actId="113"/>
          <ac:spMkLst>
            <pc:docMk/>
            <pc:sldMk cId="4005569660" sldId="395"/>
            <ac:spMk id="4" creationId="{E79543C4-680D-4D2B-A466-E7FA27D8D108}"/>
          </ac:spMkLst>
        </pc:spChg>
        <pc:spChg chg="add del mod">
          <ac:chgData name="Mike Ross" userId="7954c944-6085-4b08-be0b-82a8f61afa5b" providerId="ADAL" clId="{D0308E7D-92D5-44B7-B210-0F2DDFDE8CA0}" dt="2018-09-11T16:07:23.112" v="1251" actId="113"/>
          <ac:spMkLst>
            <pc:docMk/>
            <pc:sldMk cId="4005569660" sldId="395"/>
            <ac:spMk id="5" creationId="{41C2A545-C0AA-48DA-9A78-BA3C8575C72B}"/>
          </ac:spMkLst>
        </pc:spChg>
        <pc:spChg chg="add del mod">
          <ac:chgData name="Mike Ross" userId="7954c944-6085-4b08-be0b-82a8f61afa5b" providerId="ADAL" clId="{D0308E7D-92D5-44B7-B210-0F2DDFDE8CA0}" dt="2018-09-11T16:07:25.171" v="1252" actId="113"/>
          <ac:spMkLst>
            <pc:docMk/>
            <pc:sldMk cId="4005569660" sldId="395"/>
            <ac:spMk id="6" creationId="{1B7D3EE9-7F08-4AE9-BE96-B687824CF6F4}"/>
          </ac:spMkLst>
        </pc:spChg>
        <pc:spChg chg="add del mod">
          <ac:chgData name="Mike Ross" userId="7954c944-6085-4b08-be0b-82a8f61afa5b" providerId="ADAL" clId="{D0308E7D-92D5-44B7-B210-0F2DDFDE8CA0}" dt="2018-09-11T16:07:25.171" v="1252" actId="113"/>
          <ac:spMkLst>
            <pc:docMk/>
            <pc:sldMk cId="4005569660" sldId="395"/>
            <ac:spMk id="7" creationId="{AB300293-6CB8-4211-AFC4-BA1D0C6EC042}"/>
          </ac:spMkLst>
        </pc:spChg>
      </pc:sldChg>
    </pc:docChg>
  </pc:docChgLst>
  <pc:docChgLst>
    <pc:chgData name="Andy Gray" userId="3900aca3-aa6e-4813-b4e0-c02f9e48a0aa" providerId="ADAL" clId="{EC45FAFE-4DCC-45B3-BF7A-03064CC15F75}"/>
    <pc:docChg chg="custSel modSld">
      <pc:chgData name="Andy Gray" userId="3900aca3-aa6e-4813-b4e0-c02f9e48a0aa" providerId="ADAL" clId="{EC45FAFE-4DCC-45B3-BF7A-03064CC15F75}" dt="2018-09-17T16:11:21.256" v="47" actId="732"/>
      <pc:docMkLst>
        <pc:docMk/>
      </pc:docMkLst>
      <pc:sldChg chg="modSp">
        <pc:chgData name="Andy Gray" userId="3900aca3-aa6e-4813-b4e0-c02f9e48a0aa" providerId="ADAL" clId="{EC45FAFE-4DCC-45B3-BF7A-03064CC15F75}" dt="2018-09-17T16:09:49.024" v="39" actId="732"/>
        <pc:sldMkLst>
          <pc:docMk/>
          <pc:sldMk cId="4293523232" sldId="359"/>
        </pc:sldMkLst>
        <pc:picChg chg="mod modCrop">
          <ac:chgData name="Andy Gray" userId="3900aca3-aa6e-4813-b4e0-c02f9e48a0aa" providerId="ADAL" clId="{EC45FAFE-4DCC-45B3-BF7A-03064CC15F75}" dt="2018-09-17T16:09:49.024" v="39" actId="732"/>
          <ac:picMkLst>
            <pc:docMk/>
            <pc:sldMk cId="4293523232" sldId="359"/>
            <ac:picMk id="5" creationId="{2F4A88F2-FA30-40E4-9754-B7DE9E112521}"/>
          </ac:picMkLst>
        </pc:picChg>
      </pc:sldChg>
      <pc:sldChg chg="addSp delSp modSp">
        <pc:chgData name="Andy Gray" userId="3900aca3-aa6e-4813-b4e0-c02f9e48a0aa" providerId="ADAL" clId="{EC45FAFE-4DCC-45B3-BF7A-03064CC15F75}" dt="2018-09-17T16:07:41.400" v="37" actId="14100"/>
        <pc:sldMkLst>
          <pc:docMk/>
          <pc:sldMk cId="2261671962" sldId="366"/>
        </pc:sldMkLst>
        <pc:picChg chg="del">
          <ac:chgData name="Andy Gray" userId="3900aca3-aa6e-4813-b4e0-c02f9e48a0aa" providerId="ADAL" clId="{EC45FAFE-4DCC-45B3-BF7A-03064CC15F75}" dt="2018-09-17T16:04:16.881" v="19" actId="478"/>
          <ac:picMkLst>
            <pc:docMk/>
            <pc:sldMk cId="2261671962" sldId="366"/>
            <ac:picMk id="5" creationId="{C71ACE0B-A9C0-4218-AFC6-3AAC168BE3EA}"/>
          </ac:picMkLst>
        </pc:picChg>
        <pc:picChg chg="add mod ord modCrop">
          <ac:chgData name="Andy Gray" userId="3900aca3-aa6e-4813-b4e0-c02f9e48a0aa" providerId="ADAL" clId="{EC45FAFE-4DCC-45B3-BF7A-03064CC15F75}" dt="2018-09-17T16:07:41.400" v="37" actId="14100"/>
          <ac:picMkLst>
            <pc:docMk/>
            <pc:sldMk cId="2261671962" sldId="366"/>
            <ac:picMk id="7" creationId="{2FB3F721-94B6-4613-A915-4D1F34FC96DF}"/>
          </ac:picMkLst>
        </pc:picChg>
      </pc:sldChg>
      <pc:sldChg chg="addSp delSp modSp">
        <pc:chgData name="Andy Gray" userId="3900aca3-aa6e-4813-b4e0-c02f9e48a0aa" providerId="ADAL" clId="{EC45FAFE-4DCC-45B3-BF7A-03064CC15F75}" dt="2018-09-14T14:16:20.425" v="8" actId="1076"/>
        <pc:sldMkLst>
          <pc:docMk/>
          <pc:sldMk cId="2403469854" sldId="370"/>
        </pc:sldMkLst>
        <pc:picChg chg="add mod ord">
          <ac:chgData name="Andy Gray" userId="3900aca3-aa6e-4813-b4e0-c02f9e48a0aa" providerId="ADAL" clId="{EC45FAFE-4DCC-45B3-BF7A-03064CC15F75}" dt="2018-09-14T14:16:20.425" v="8" actId="1076"/>
          <ac:picMkLst>
            <pc:docMk/>
            <pc:sldMk cId="2403469854" sldId="370"/>
            <ac:picMk id="5" creationId="{3AEB55FD-5084-450C-A4EC-5540302D3FC9}"/>
          </ac:picMkLst>
        </pc:picChg>
        <pc:picChg chg="del">
          <ac:chgData name="Andy Gray" userId="3900aca3-aa6e-4813-b4e0-c02f9e48a0aa" providerId="ADAL" clId="{EC45FAFE-4DCC-45B3-BF7A-03064CC15F75}" dt="2018-09-14T14:16:06.297" v="4" actId="478"/>
          <ac:picMkLst>
            <pc:docMk/>
            <pc:sldMk cId="2403469854" sldId="370"/>
            <ac:picMk id="8" creationId="{66D355CB-9302-42B1-B215-A864F5FC8353}"/>
          </ac:picMkLst>
        </pc:picChg>
      </pc:sldChg>
      <pc:sldChg chg="addSp modSp">
        <pc:chgData name="Andy Gray" userId="3900aca3-aa6e-4813-b4e0-c02f9e48a0aa" providerId="ADAL" clId="{EC45FAFE-4DCC-45B3-BF7A-03064CC15F75}" dt="2018-09-17T16:11:21.256" v="47" actId="732"/>
        <pc:sldMkLst>
          <pc:docMk/>
          <pc:sldMk cId="2522904547" sldId="387"/>
        </pc:sldMkLst>
        <pc:picChg chg="mod modCrop">
          <ac:chgData name="Andy Gray" userId="3900aca3-aa6e-4813-b4e0-c02f9e48a0aa" providerId="ADAL" clId="{EC45FAFE-4DCC-45B3-BF7A-03064CC15F75}" dt="2018-09-17T16:11:21.256" v="47" actId="732"/>
          <ac:picMkLst>
            <pc:docMk/>
            <pc:sldMk cId="2522904547" sldId="387"/>
            <ac:picMk id="5" creationId="{7EF17D7E-1DD1-4C1F-BDC4-31CEDBC94C29}"/>
          </ac:picMkLst>
        </pc:picChg>
        <pc:picChg chg="add">
          <ac:chgData name="Andy Gray" userId="3900aca3-aa6e-4813-b4e0-c02f9e48a0aa" providerId="ADAL" clId="{EC45FAFE-4DCC-45B3-BF7A-03064CC15F75}" dt="2018-09-17T16:10:49.940" v="40" actId="732"/>
          <ac:picMkLst>
            <pc:docMk/>
            <pc:sldMk cId="2522904547" sldId="387"/>
            <ac:picMk id="6" creationId="{A0E27C37-DBEE-48D6-BD5F-CFB24593AD13}"/>
          </ac:picMkLst>
        </pc:picChg>
      </pc:sldChg>
      <pc:sldChg chg="addSp delSp modSp">
        <pc:chgData name="Andy Gray" userId="3900aca3-aa6e-4813-b4e0-c02f9e48a0aa" providerId="ADAL" clId="{EC45FAFE-4DCC-45B3-BF7A-03064CC15F75}" dt="2018-09-14T14:58:23.509" v="16" actId="1076"/>
        <pc:sldMkLst>
          <pc:docMk/>
          <pc:sldMk cId="4005569660" sldId="395"/>
        </pc:sldMkLst>
        <pc:spChg chg="del">
          <ac:chgData name="Andy Gray" userId="3900aca3-aa6e-4813-b4e0-c02f9e48a0aa" providerId="ADAL" clId="{EC45FAFE-4DCC-45B3-BF7A-03064CC15F75}" dt="2018-09-14T14:58:00.669" v="10" actId="478"/>
          <ac:spMkLst>
            <pc:docMk/>
            <pc:sldMk cId="4005569660" sldId="395"/>
            <ac:spMk id="4" creationId="{CC8FFD35-61A9-49BA-86E3-83A16E02AC76}"/>
          </ac:spMkLst>
        </pc:spChg>
        <pc:picChg chg="add mod">
          <ac:chgData name="Andy Gray" userId="3900aca3-aa6e-4813-b4e0-c02f9e48a0aa" providerId="ADAL" clId="{EC45FAFE-4DCC-45B3-BF7A-03064CC15F75}" dt="2018-09-14T14:58:23.509" v="16" actId="1076"/>
          <ac:picMkLst>
            <pc:docMk/>
            <pc:sldMk cId="4005569660" sldId="395"/>
            <ac:picMk id="6" creationId="{EDCBAB4A-DAA9-4438-A6E9-FE6D79F89CF8}"/>
          </ac:picMkLst>
        </pc:picChg>
        <pc:picChg chg="del">
          <ac:chgData name="Andy Gray" userId="3900aca3-aa6e-4813-b4e0-c02f9e48a0aa" providerId="ADAL" clId="{EC45FAFE-4DCC-45B3-BF7A-03064CC15F75}" dt="2018-09-14T14:57:58.719" v="9" actId="478"/>
          <ac:picMkLst>
            <pc:docMk/>
            <pc:sldMk cId="4005569660" sldId="395"/>
            <ac:picMk id="25" creationId="{5BAFC36D-1367-45FC-B919-864DE91D4665}"/>
          </ac:picMkLst>
        </pc:picChg>
      </pc:sldChg>
    </pc:docChg>
  </pc:docChgLst>
  <pc:docChgLst>
    <pc:chgData name="Emma Berry" userId="2f501676-f483-4083-b29e-a8f9a18288af" providerId="ADAL" clId="{5FE52C7C-4F02-4BB8-A9E8-E08BC55F3084}"/>
    <pc:docChg chg="custSel modSld">
      <pc:chgData name="Emma Berry" userId="2f501676-f483-4083-b29e-a8f9a18288af" providerId="ADAL" clId="{5FE52C7C-4F02-4BB8-A9E8-E08BC55F3084}" dt="2018-09-05T14:28:32.937" v="171" actId="478"/>
      <pc:docMkLst>
        <pc:docMk/>
      </pc:docMkLst>
      <pc:sldChg chg="delSp modSp">
        <pc:chgData name="Emma Berry" userId="2f501676-f483-4083-b29e-a8f9a18288af" providerId="ADAL" clId="{5FE52C7C-4F02-4BB8-A9E8-E08BC55F3084}" dt="2018-09-05T14:28:32.937" v="171" actId="478"/>
        <pc:sldMkLst>
          <pc:docMk/>
          <pc:sldMk cId="1456011084" sldId="356"/>
        </pc:sldMkLst>
        <pc:picChg chg="mod">
          <ac:chgData name="Emma Berry" userId="2f501676-f483-4083-b29e-a8f9a18288af" providerId="ADAL" clId="{5FE52C7C-4F02-4BB8-A9E8-E08BC55F3084}" dt="2018-09-05T14:27:15.894" v="167" actId="1076"/>
          <ac:picMkLst>
            <pc:docMk/>
            <pc:sldMk cId="1456011084" sldId="356"/>
            <ac:picMk id="5" creationId="{02914456-F204-473A-BCC6-BBAA8FB41EBE}"/>
          </ac:picMkLst>
        </pc:picChg>
        <pc:picChg chg="del">
          <ac:chgData name="Emma Berry" userId="2f501676-f483-4083-b29e-a8f9a18288af" providerId="ADAL" clId="{5FE52C7C-4F02-4BB8-A9E8-E08BC55F3084}" dt="2018-09-05T14:28:32.937" v="171" actId="478"/>
          <ac:picMkLst>
            <pc:docMk/>
            <pc:sldMk cId="1456011084" sldId="356"/>
            <ac:picMk id="6" creationId="{55152AAF-0387-4168-8055-1187C4CB4987}"/>
          </ac:picMkLst>
        </pc:picChg>
        <pc:picChg chg="del">
          <ac:chgData name="Emma Berry" userId="2f501676-f483-4083-b29e-a8f9a18288af" providerId="ADAL" clId="{5FE52C7C-4F02-4BB8-A9E8-E08BC55F3084}" dt="2018-09-05T14:28:31.268" v="168" actId="478"/>
          <ac:picMkLst>
            <pc:docMk/>
            <pc:sldMk cId="1456011084" sldId="356"/>
            <ac:picMk id="8" creationId="{DF2F712C-B3C4-4213-BBD9-C3383CC6C991}"/>
          </ac:picMkLst>
        </pc:picChg>
        <pc:picChg chg="mod">
          <ac:chgData name="Emma Berry" userId="2f501676-f483-4083-b29e-a8f9a18288af" providerId="ADAL" clId="{5FE52C7C-4F02-4BB8-A9E8-E08BC55F3084}" dt="2018-09-05T14:27:14.959" v="166" actId="1076"/>
          <ac:picMkLst>
            <pc:docMk/>
            <pc:sldMk cId="1456011084" sldId="356"/>
            <ac:picMk id="9" creationId="{D84BDE9C-FCFA-40A4-B003-E570E982B692}"/>
          </ac:picMkLst>
        </pc:picChg>
        <pc:picChg chg="del">
          <ac:chgData name="Emma Berry" userId="2f501676-f483-4083-b29e-a8f9a18288af" providerId="ADAL" clId="{5FE52C7C-4F02-4BB8-A9E8-E08BC55F3084}" dt="2018-09-05T14:28:32.077" v="170" actId="478"/>
          <ac:picMkLst>
            <pc:docMk/>
            <pc:sldMk cId="1456011084" sldId="356"/>
            <ac:picMk id="11" creationId="{808B32B7-82FE-4C61-8C1A-F1FA0F28582F}"/>
          </ac:picMkLst>
        </pc:picChg>
        <pc:picChg chg="del">
          <ac:chgData name="Emma Berry" userId="2f501676-f483-4083-b29e-a8f9a18288af" providerId="ADAL" clId="{5FE52C7C-4F02-4BB8-A9E8-E08BC55F3084}" dt="2018-09-05T14:28:31.647" v="169" actId="478"/>
          <ac:picMkLst>
            <pc:docMk/>
            <pc:sldMk cId="1456011084" sldId="356"/>
            <ac:picMk id="12" creationId="{345742AB-D354-42A8-9FCB-7231570A79E4}"/>
          </ac:picMkLst>
        </pc:picChg>
      </pc:sldChg>
      <pc:sldChg chg="modSp">
        <pc:chgData name="Emma Berry" userId="2f501676-f483-4083-b29e-a8f9a18288af" providerId="ADAL" clId="{5FE52C7C-4F02-4BB8-A9E8-E08BC55F3084}" dt="2018-09-05T09:54:05.491" v="140" actId="14100"/>
        <pc:sldMkLst>
          <pc:docMk/>
          <pc:sldMk cId="1772641810" sldId="362"/>
        </pc:sldMkLst>
        <pc:picChg chg="mod">
          <ac:chgData name="Emma Berry" userId="2f501676-f483-4083-b29e-a8f9a18288af" providerId="ADAL" clId="{5FE52C7C-4F02-4BB8-A9E8-E08BC55F3084}" dt="2018-09-05T09:54:05.491" v="140" actId="14100"/>
          <ac:picMkLst>
            <pc:docMk/>
            <pc:sldMk cId="1772641810" sldId="362"/>
            <ac:picMk id="5122" creationId="{48E006F8-3EAD-441B-B78D-FE47CCA13638}"/>
          </ac:picMkLst>
        </pc:picChg>
      </pc:sldChg>
      <pc:sldChg chg="addSp delSp modSp">
        <pc:chgData name="Emma Berry" userId="2f501676-f483-4083-b29e-a8f9a18288af" providerId="ADAL" clId="{5FE52C7C-4F02-4BB8-A9E8-E08BC55F3084}" dt="2018-09-05T10:24:53.391" v="165" actId="478"/>
        <pc:sldMkLst>
          <pc:docMk/>
          <pc:sldMk cId="2261671962" sldId="366"/>
        </pc:sldMkLst>
        <pc:spChg chg="mod">
          <ac:chgData name="Emma Berry" userId="2f501676-f483-4083-b29e-a8f9a18288af" providerId="ADAL" clId="{5FE52C7C-4F02-4BB8-A9E8-E08BC55F3084}" dt="2018-09-05T10:22:38.682" v="157" actId="20577"/>
          <ac:spMkLst>
            <pc:docMk/>
            <pc:sldMk cId="2261671962" sldId="366"/>
            <ac:spMk id="3" creationId="{C3F7C2CF-EB9E-43A8-BB30-14E7F642508E}"/>
          </ac:spMkLst>
        </pc:spChg>
        <pc:spChg chg="add del mod">
          <ac:chgData name="Emma Berry" userId="2f501676-f483-4083-b29e-a8f9a18288af" providerId="ADAL" clId="{5FE52C7C-4F02-4BB8-A9E8-E08BC55F3084}" dt="2018-09-05T10:24:53.391" v="165" actId="478"/>
          <ac:spMkLst>
            <pc:docMk/>
            <pc:sldMk cId="2261671962" sldId="366"/>
            <ac:spMk id="7" creationId="{13261284-1960-478F-ABAE-AFA17414FA59}"/>
          </ac:spMkLst>
        </pc:spChg>
      </pc:sldChg>
      <pc:sldChg chg="modSp">
        <pc:chgData name="Emma Berry" userId="2f501676-f483-4083-b29e-a8f9a18288af" providerId="ADAL" clId="{5FE52C7C-4F02-4BB8-A9E8-E08BC55F3084}" dt="2018-09-04T15:10:21.715" v="133" actId="1076"/>
        <pc:sldMkLst>
          <pc:docMk/>
          <pc:sldMk cId="2522904547" sldId="387"/>
        </pc:sldMkLst>
        <pc:spChg chg="mod">
          <ac:chgData name="Emma Berry" userId="2f501676-f483-4083-b29e-a8f9a18288af" providerId="ADAL" clId="{5FE52C7C-4F02-4BB8-A9E8-E08BC55F3084}" dt="2018-09-04T15:10:08.159" v="131" actId="20577"/>
          <ac:spMkLst>
            <pc:docMk/>
            <pc:sldMk cId="2522904547" sldId="387"/>
            <ac:spMk id="3" creationId="{89FF2D3F-84B6-4CE0-B300-73B8FAE2F52E}"/>
          </ac:spMkLst>
        </pc:spChg>
        <pc:spChg chg="mod">
          <ac:chgData name="Emma Berry" userId="2f501676-f483-4083-b29e-a8f9a18288af" providerId="ADAL" clId="{5FE52C7C-4F02-4BB8-A9E8-E08BC55F3084}" dt="2018-09-04T15:10:21.715" v="133" actId="1076"/>
          <ac:spMkLst>
            <pc:docMk/>
            <pc:sldMk cId="2522904547" sldId="387"/>
            <ac:spMk id="4" creationId="{41D56E40-7EA1-442D-803A-4610F4C8133D}"/>
          </ac:spMkLst>
        </pc:spChg>
      </pc:sldChg>
    </pc:docChg>
  </pc:docChgLst>
  <pc:docChgLst>
    <pc:chgData name="Emma Berry" userId="2f501676-f483-4083-b29e-a8f9a18288af" providerId="ADAL" clId="{6A009A4D-4253-4A9B-8705-0456E1B55520}"/>
    <pc:docChg chg="undo custSel addSld delSld modSld">
      <pc:chgData name="Emma Berry" userId="2f501676-f483-4083-b29e-a8f9a18288af" providerId="ADAL" clId="{6A009A4D-4253-4A9B-8705-0456E1B55520}" dt="2018-09-12T17:06:23.379" v="2397" actId="18131"/>
      <pc:docMkLst>
        <pc:docMk/>
      </pc:docMkLst>
      <pc:sldChg chg="delSp modSp">
        <pc:chgData name="Emma Berry" userId="2f501676-f483-4083-b29e-a8f9a18288af" providerId="ADAL" clId="{6A009A4D-4253-4A9B-8705-0456E1B55520}" dt="2018-09-11T12:47:26.406" v="195" actId="478"/>
        <pc:sldMkLst>
          <pc:docMk/>
          <pc:sldMk cId="1638532399" sldId="357"/>
        </pc:sldMkLst>
        <pc:spChg chg="del">
          <ac:chgData name="Emma Berry" userId="2f501676-f483-4083-b29e-a8f9a18288af" providerId="ADAL" clId="{6A009A4D-4253-4A9B-8705-0456E1B55520}" dt="2018-09-11T12:46:35.573" v="181" actId="478"/>
          <ac:spMkLst>
            <pc:docMk/>
            <pc:sldMk cId="1638532399" sldId="357"/>
            <ac:spMk id="10" creationId="{2D7618F9-967A-4A94-86EA-5D6189DE7CB8}"/>
          </ac:spMkLst>
        </pc:spChg>
        <pc:picChg chg="del mod">
          <ac:chgData name="Emma Berry" userId="2f501676-f483-4083-b29e-a8f9a18288af" providerId="ADAL" clId="{6A009A4D-4253-4A9B-8705-0456E1B55520}" dt="2018-09-11T12:47:25.044" v="192" actId="478"/>
          <ac:picMkLst>
            <pc:docMk/>
            <pc:sldMk cId="1638532399" sldId="357"/>
            <ac:picMk id="5" creationId="{1B4CBC28-0C2B-4CA3-8728-0CD967E788CC}"/>
          </ac:picMkLst>
        </pc:picChg>
        <pc:picChg chg="del mod">
          <ac:chgData name="Emma Berry" userId="2f501676-f483-4083-b29e-a8f9a18288af" providerId="ADAL" clId="{6A009A4D-4253-4A9B-8705-0456E1B55520}" dt="2018-09-11T12:47:24.692" v="191" actId="478"/>
          <ac:picMkLst>
            <pc:docMk/>
            <pc:sldMk cId="1638532399" sldId="357"/>
            <ac:picMk id="6" creationId="{60E8166B-764E-4ECF-84A0-E2A89B428A16}"/>
          </ac:picMkLst>
        </pc:picChg>
        <pc:picChg chg="mod modCrop">
          <ac:chgData name="Emma Berry" userId="2f501676-f483-4083-b29e-a8f9a18288af" providerId="ADAL" clId="{6A009A4D-4253-4A9B-8705-0456E1B55520}" dt="2018-09-11T12:47:07.732" v="187" actId="732"/>
          <ac:picMkLst>
            <pc:docMk/>
            <pc:sldMk cId="1638532399" sldId="357"/>
            <ac:picMk id="1026" creationId="{1D716017-A3BF-4E2C-B00B-DBD9652D0EED}"/>
          </ac:picMkLst>
        </pc:picChg>
        <pc:picChg chg="del">
          <ac:chgData name="Emma Berry" userId="2f501676-f483-4083-b29e-a8f9a18288af" providerId="ADAL" clId="{6A009A4D-4253-4A9B-8705-0456E1B55520}" dt="2018-09-11T12:47:25.413" v="193" actId="478"/>
          <ac:picMkLst>
            <pc:docMk/>
            <pc:sldMk cId="1638532399" sldId="357"/>
            <ac:picMk id="1028" creationId="{8EFBC41E-1A3A-42E9-A25D-82D35AB4FC6E}"/>
          </ac:picMkLst>
        </pc:picChg>
        <pc:picChg chg="del mod">
          <ac:chgData name="Emma Berry" userId="2f501676-f483-4083-b29e-a8f9a18288af" providerId="ADAL" clId="{6A009A4D-4253-4A9B-8705-0456E1B55520}" dt="2018-09-11T12:47:24.199" v="190" actId="478"/>
          <ac:picMkLst>
            <pc:docMk/>
            <pc:sldMk cId="1638532399" sldId="357"/>
            <ac:picMk id="1032" creationId="{0DBEC83B-94C2-4B5C-BC6C-9F70D4DF5FB3}"/>
          </ac:picMkLst>
        </pc:picChg>
        <pc:picChg chg="del">
          <ac:chgData name="Emma Berry" userId="2f501676-f483-4083-b29e-a8f9a18288af" providerId="ADAL" clId="{6A009A4D-4253-4A9B-8705-0456E1B55520}" dt="2018-09-11T12:47:26.406" v="195" actId="478"/>
          <ac:picMkLst>
            <pc:docMk/>
            <pc:sldMk cId="1638532399" sldId="357"/>
            <ac:picMk id="1040" creationId="{78DAAF5A-BEFF-4F1A-82CC-16536D9F8B53}"/>
          </ac:picMkLst>
        </pc:picChg>
        <pc:picChg chg="del">
          <ac:chgData name="Emma Berry" userId="2f501676-f483-4083-b29e-a8f9a18288af" providerId="ADAL" clId="{6A009A4D-4253-4A9B-8705-0456E1B55520}" dt="2018-09-11T12:47:25.765" v="194" actId="478"/>
          <ac:picMkLst>
            <pc:docMk/>
            <pc:sldMk cId="1638532399" sldId="357"/>
            <ac:picMk id="1048" creationId="{F1EFC6A9-D86D-45E8-9C60-E48139230AC6}"/>
          </ac:picMkLst>
        </pc:picChg>
      </pc:sldChg>
      <pc:sldChg chg="delSp modSp">
        <pc:chgData name="Emma Berry" userId="2f501676-f483-4083-b29e-a8f9a18288af" providerId="ADAL" clId="{6A009A4D-4253-4A9B-8705-0456E1B55520}" dt="2018-09-11T12:47:41.542" v="196" actId="478"/>
        <pc:sldMkLst>
          <pc:docMk/>
          <pc:sldMk cId="2824770617" sldId="358"/>
        </pc:sldMkLst>
        <pc:spChg chg="mod">
          <ac:chgData name="Emma Berry" userId="2f501676-f483-4083-b29e-a8f9a18288af" providerId="ADAL" clId="{6A009A4D-4253-4A9B-8705-0456E1B55520}" dt="2018-09-11T12:17:25.239" v="13" actId="20577"/>
          <ac:spMkLst>
            <pc:docMk/>
            <pc:sldMk cId="2824770617" sldId="358"/>
            <ac:spMk id="3" creationId="{8488D873-E82D-4054-BCAB-BEBA4AEC246F}"/>
          </ac:spMkLst>
        </pc:spChg>
        <pc:spChg chg="del">
          <ac:chgData name="Emma Berry" userId="2f501676-f483-4083-b29e-a8f9a18288af" providerId="ADAL" clId="{6A009A4D-4253-4A9B-8705-0456E1B55520}" dt="2018-09-11T12:47:41.542" v="196" actId="478"/>
          <ac:spMkLst>
            <pc:docMk/>
            <pc:sldMk cId="2824770617" sldId="358"/>
            <ac:spMk id="5" creationId="{36A047F4-E9A6-4309-8DC0-4F8340D774EE}"/>
          </ac:spMkLst>
        </pc:spChg>
      </pc:sldChg>
      <pc:sldChg chg="delSp modSp">
        <pc:chgData name="Emma Berry" userId="2f501676-f483-4083-b29e-a8f9a18288af" providerId="ADAL" clId="{6A009A4D-4253-4A9B-8705-0456E1B55520}" dt="2018-09-11T12:48:57.980" v="198" actId="1076"/>
        <pc:sldMkLst>
          <pc:docMk/>
          <pc:sldMk cId="3826672399" sldId="360"/>
        </pc:sldMkLst>
        <pc:spChg chg="del">
          <ac:chgData name="Emma Berry" userId="2f501676-f483-4083-b29e-a8f9a18288af" providerId="ADAL" clId="{6A009A4D-4253-4A9B-8705-0456E1B55520}" dt="2018-09-11T12:48:55.622" v="197" actId="478"/>
          <ac:spMkLst>
            <pc:docMk/>
            <pc:sldMk cId="3826672399" sldId="360"/>
            <ac:spMk id="8" creationId="{D131300F-CBBC-4108-A33D-7F837F1CF2ED}"/>
          </ac:spMkLst>
        </pc:spChg>
        <pc:spChg chg="mod">
          <ac:chgData name="Emma Berry" userId="2f501676-f483-4083-b29e-a8f9a18288af" providerId="ADAL" clId="{6A009A4D-4253-4A9B-8705-0456E1B55520}" dt="2018-09-11T12:48:57.980" v="198" actId="1076"/>
          <ac:spMkLst>
            <pc:docMk/>
            <pc:sldMk cId="3826672399" sldId="360"/>
            <ac:spMk id="77" creationId="{547F7DFE-CD2C-4ED8-A6B3-8CE68B37D8AB}"/>
          </ac:spMkLst>
        </pc:spChg>
      </pc:sldChg>
      <pc:sldChg chg="addSp delSp modSp">
        <pc:chgData name="Emma Berry" userId="2f501676-f483-4083-b29e-a8f9a18288af" providerId="ADAL" clId="{6A009A4D-4253-4A9B-8705-0456E1B55520}" dt="2018-09-11T13:20:33.523" v="1082" actId="478"/>
        <pc:sldMkLst>
          <pc:docMk/>
          <pc:sldMk cId="4178802491" sldId="361"/>
        </pc:sldMkLst>
        <pc:spChg chg="add del mod">
          <ac:chgData name="Emma Berry" userId="2f501676-f483-4083-b29e-a8f9a18288af" providerId="ADAL" clId="{6A009A4D-4253-4A9B-8705-0456E1B55520}" dt="2018-09-11T13:20:33.523" v="1082" actId="478"/>
          <ac:spMkLst>
            <pc:docMk/>
            <pc:sldMk cId="4178802491" sldId="361"/>
            <ac:spMk id="4" creationId="{7DBE01BA-88A2-40AB-80D0-342D139938A5}"/>
          </ac:spMkLst>
        </pc:spChg>
        <pc:spChg chg="add mod">
          <ac:chgData name="Emma Berry" userId="2f501676-f483-4083-b29e-a8f9a18288af" providerId="ADAL" clId="{6A009A4D-4253-4A9B-8705-0456E1B55520}" dt="2018-09-11T13:06:42.678" v="1080" actId="20577"/>
          <ac:spMkLst>
            <pc:docMk/>
            <pc:sldMk cId="4178802491" sldId="361"/>
            <ac:spMk id="7" creationId="{197EC625-D7EF-427A-808E-59DC424A6930}"/>
          </ac:spMkLst>
        </pc:spChg>
      </pc:sldChg>
      <pc:sldChg chg="addSp delSp modSp">
        <pc:chgData name="Emma Berry" userId="2f501676-f483-4083-b29e-a8f9a18288af" providerId="ADAL" clId="{6A009A4D-4253-4A9B-8705-0456E1B55520}" dt="2018-09-11T13:22:49.636" v="1083" actId="478"/>
        <pc:sldMkLst>
          <pc:docMk/>
          <pc:sldMk cId="1772641810" sldId="362"/>
        </pc:sldMkLst>
        <pc:spChg chg="add del mod">
          <ac:chgData name="Emma Berry" userId="2f501676-f483-4083-b29e-a8f9a18288af" providerId="ADAL" clId="{6A009A4D-4253-4A9B-8705-0456E1B55520}" dt="2018-09-11T13:22:49.636" v="1083" actId="478"/>
          <ac:spMkLst>
            <pc:docMk/>
            <pc:sldMk cId="1772641810" sldId="362"/>
            <ac:spMk id="7" creationId="{7BF58743-54B9-40FB-AE75-C19AEC568713}"/>
          </ac:spMkLst>
        </pc:spChg>
      </pc:sldChg>
      <pc:sldChg chg="modSp add del">
        <pc:chgData name="Emma Berry" userId="2f501676-f483-4083-b29e-a8f9a18288af" providerId="ADAL" clId="{6A009A4D-4253-4A9B-8705-0456E1B55520}" dt="2018-09-11T13:25:06.212" v="1085" actId="2696"/>
        <pc:sldMkLst>
          <pc:docMk/>
          <pc:sldMk cId="3981546341" sldId="363"/>
        </pc:sldMkLst>
        <pc:spChg chg="mod">
          <ac:chgData name="Emma Berry" userId="2f501676-f483-4083-b29e-a8f9a18288af" providerId="ADAL" clId="{6A009A4D-4253-4A9B-8705-0456E1B55520}" dt="2018-09-11T12:49:29.335" v="209" actId="20577"/>
          <ac:spMkLst>
            <pc:docMk/>
            <pc:sldMk cId="3981546341" sldId="363"/>
            <ac:spMk id="3" creationId="{DDBF91C4-0F84-44CC-B710-BD722CAC021D}"/>
          </ac:spMkLst>
        </pc:spChg>
      </pc:sldChg>
      <pc:sldChg chg="delSp modSp">
        <pc:chgData name="Emma Berry" userId="2f501676-f483-4083-b29e-a8f9a18288af" providerId="ADAL" clId="{6A009A4D-4253-4A9B-8705-0456E1B55520}" dt="2018-09-12T14:52:14.143" v="2315" actId="20577"/>
        <pc:sldMkLst>
          <pc:docMk/>
          <pc:sldMk cId="2261671962" sldId="366"/>
        </pc:sldMkLst>
        <pc:spChg chg="mod">
          <ac:chgData name="Emma Berry" userId="2f501676-f483-4083-b29e-a8f9a18288af" providerId="ADAL" clId="{6A009A4D-4253-4A9B-8705-0456E1B55520}" dt="2018-09-12T14:51:05.554" v="2311" actId="20577"/>
          <ac:spMkLst>
            <pc:docMk/>
            <pc:sldMk cId="2261671962" sldId="366"/>
            <ac:spMk id="2" creationId="{06F2CDF2-555B-4D79-88B5-83CD42E75878}"/>
          </ac:spMkLst>
        </pc:spChg>
        <pc:spChg chg="mod">
          <ac:chgData name="Emma Berry" userId="2f501676-f483-4083-b29e-a8f9a18288af" providerId="ADAL" clId="{6A009A4D-4253-4A9B-8705-0456E1B55520}" dt="2018-09-12T14:52:14.143" v="2315" actId="20577"/>
          <ac:spMkLst>
            <pc:docMk/>
            <pc:sldMk cId="2261671962" sldId="366"/>
            <ac:spMk id="3" creationId="{C3F7C2CF-EB9E-43A8-BB30-14E7F642508E}"/>
          </ac:spMkLst>
        </pc:spChg>
        <pc:spChg chg="del">
          <ac:chgData name="Emma Berry" userId="2f501676-f483-4083-b29e-a8f9a18288af" providerId="ADAL" clId="{6A009A4D-4253-4A9B-8705-0456E1B55520}" dt="2018-09-07T11:15:53.911" v="0" actId="478"/>
          <ac:spMkLst>
            <pc:docMk/>
            <pc:sldMk cId="2261671962" sldId="366"/>
            <ac:spMk id="5" creationId="{73BAB9D8-EA21-42ED-AB3B-E3807B257975}"/>
          </ac:spMkLst>
        </pc:spChg>
      </pc:sldChg>
      <pc:sldChg chg="modSp">
        <pc:chgData name="Emma Berry" userId="2f501676-f483-4083-b29e-a8f9a18288af" providerId="ADAL" clId="{6A009A4D-4253-4A9B-8705-0456E1B55520}" dt="2018-09-11T13:48:18.306" v="2024" actId="20577"/>
        <pc:sldMkLst>
          <pc:docMk/>
          <pc:sldMk cId="962808106" sldId="369"/>
        </pc:sldMkLst>
        <pc:spChg chg="mod">
          <ac:chgData name="Emma Berry" userId="2f501676-f483-4083-b29e-a8f9a18288af" providerId="ADAL" clId="{6A009A4D-4253-4A9B-8705-0456E1B55520}" dt="2018-09-11T13:48:18.306" v="2024" actId="20577"/>
          <ac:spMkLst>
            <pc:docMk/>
            <pc:sldMk cId="962808106" sldId="369"/>
            <ac:spMk id="3" creationId="{A3EA8ED4-0CC4-447A-8A93-E7D423D73F76}"/>
          </ac:spMkLst>
        </pc:spChg>
        <pc:spChg chg="mod">
          <ac:chgData name="Emma Berry" userId="2f501676-f483-4083-b29e-a8f9a18288af" providerId="ADAL" clId="{6A009A4D-4253-4A9B-8705-0456E1B55520}" dt="2018-09-11T13:48:04.224" v="2022" actId="1076"/>
          <ac:spMkLst>
            <pc:docMk/>
            <pc:sldMk cId="962808106" sldId="369"/>
            <ac:spMk id="4" creationId="{44F8901F-E618-46D6-A798-61142132AC52}"/>
          </ac:spMkLst>
        </pc:spChg>
      </pc:sldChg>
      <pc:sldChg chg="delSp modSp">
        <pc:chgData name="Emma Berry" userId="2f501676-f483-4083-b29e-a8f9a18288af" providerId="ADAL" clId="{6A009A4D-4253-4A9B-8705-0456E1B55520}" dt="2018-09-11T13:51:13.376" v="2030" actId="167"/>
        <pc:sldMkLst>
          <pc:docMk/>
          <pc:sldMk cId="2551584982" sldId="374"/>
        </pc:sldMkLst>
        <pc:picChg chg="del">
          <ac:chgData name="Emma Berry" userId="2f501676-f483-4083-b29e-a8f9a18288af" providerId="ADAL" clId="{6A009A4D-4253-4A9B-8705-0456E1B55520}" dt="2018-09-11T13:50:49.922" v="2025" actId="478"/>
          <ac:picMkLst>
            <pc:docMk/>
            <pc:sldMk cId="2551584982" sldId="374"/>
            <ac:picMk id="6" creationId="{A034ADCC-3766-44A6-B627-7A5EAD3FC82A}"/>
          </ac:picMkLst>
        </pc:picChg>
        <pc:picChg chg="mod ord modCrop">
          <ac:chgData name="Emma Berry" userId="2f501676-f483-4083-b29e-a8f9a18288af" providerId="ADAL" clId="{6A009A4D-4253-4A9B-8705-0456E1B55520}" dt="2018-09-11T13:51:13.376" v="2030" actId="167"/>
          <ac:picMkLst>
            <pc:docMk/>
            <pc:sldMk cId="2551584982" sldId="374"/>
            <ac:picMk id="1026" creationId="{38CEBA53-423A-4F07-98A8-6C3718AFC1B9}"/>
          </ac:picMkLst>
        </pc:picChg>
      </pc:sldChg>
      <pc:sldChg chg="modSp">
        <pc:chgData name="Emma Berry" userId="2f501676-f483-4083-b29e-a8f9a18288af" providerId="ADAL" clId="{6A009A4D-4253-4A9B-8705-0456E1B55520}" dt="2018-09-12T14:52:44.959" v="2330" actId="20577"/>
        <pc:sldMkLst>
          <pc:docMk/>
          <pc:sldMk cId="3423978341" sldId="378"/>
        </pc:sldMkLst>
        <pc:spChg chg="mod">
          <ac:chgData name="Emma Berry" userId="2f501676-f483-4083-b29e-a8f9a18288af" providerId="ADAL" clId="{6A009A4D-4253-4A9B-8705-0456E1B55520}" dt="2018-09-12T14:52:44.959" v="2330" actId="20577"/>
          <ac:spMkLst>
            <pc:docMk/>
            <pc:sldMk cId="3423978341" sldId="378"/>
            <ac:spMk id="3" creationId="{8B682D76-FD53-4C4E-B029-D62A98D1A0F6}"/>
          </ac:spMkLst>
        </pc:spChg>
      </pc:sldChg>
      <pc:sldChg chg="delSp">
        <pc:chgData name="Emma Berry" userId="2f501676-f483-4083-b29e-a8f9a18288af" providerId="ADAL" clId="{6A009A4D-4253-4A9B-8705-0456E1B55520}" dt="2018-09-11T14:38:26.479" v="2221" actId="478"/>
        <pc:sldMkLst>
          <pc:docMk/>
          <pc:sldMk cId="2580680482" sldId="383"/>
        </pc:sldMkLst>
        <pc:spChg chg="del">
          <ac:chgData name="Emma Berry" userId="2f501676-f483-4083-b29e-a8f9a18288af" providerId="ADAL" clId="{6A009A4D-4253-4A9B-8705-0456E1B55520}" dt="2018-09-11T14:38:26.479" v="2221" actId="478"/>
          <ac:spMkLst>
            <pc:docMk/>
            <pc:sldMk cId="2580680482" sldId="383"/>
            <ac:spMk id="4" creationId="{4C532339-13AF-4BA0-A90F-BDB3B43EC69D}"/>
          </ac:spMkLst>
        </pc:spChg>
      </pc:sldChg>
      <pc:sldChg chg="addSp delSp modSp">
        <pc:chgData name="Emma Berry" userId="2f501676-f483-4083-b29e-a8f9a18288af" providerId="ADAL" clId="{6A009A4D-4253-4A9B-8705-0456E1B55520}" dt="2018-09-11T15:06:41.063" v="2226" actId="20577"/>
        <pc:sldMkLst>
          <pc:docMk/>
          <pc:sldMk cId="3931656514" sldId="384"/>
        </pc:sldMkLst>
        <pc:spChg chg="mod">
          <ac:chgData name="Emma Berry" userId="2f501676-f483-4083-b29e-a8f9a18288af" providerId="ADAL" clId="{6A009A4D-4253-4A9B-8705-0456E1B55520}" dt="2018-09-11T15:06:41.063" v="2226" actId="20577"/>
          <ac:spMkLst>
            <pc:docMk/>
            <pc:sldMk cId="3931656514" sldId="384"/>
            <ac:spMk id="3" creationId="{21985C0D-EBAB-49D1-B623-E63342A02C88}"/>
          </ac:spMkLst>
        </pc:spChg>
        <pc:spChg chg="add del mod">
          <ac:chgData name="Emma Berry" userId="2f501676-f483-4083-b29e-a8f9a18288af" providerId="ADAL" clId="{6A009A4D-4253-4A9B-8705-0456E1B55520}" dt="2018-09-11T14:24:24.113" v="2206" actId="478"/>
          <ac:spMkLst>
            <pc:docMk/>
            <pc:sldMk cId="3931656514" sldId="384"/>
            <ac:spMk id="4" creationId="{E57FA72F-14D4-4746-B061-62620C881FF6}"/>
          </ac:spMkLst>
        </pc:spChg>
        <pc:picChg chg="mod ord modCrop">
          <ac:chgData name="Emma Berry" userId="2f501676-f483-4083-b29e-a8f9a18288af" providerId="ADAL" clId="{6A009A4D-4253-4A9B-8705-0456E1B55520}" dt="2018-09-11T14:24:34.140" v="2208" actId="1076"/>
          <ac:picMkLst>
            <pc:docMk/>
            <pc:sldMk cId="3931656514" sldId="384"/>
            <ac:picMk id="23556" creationId="{64EF9939-C65A-4290-B57D-590EA2780D3F}"/>
          </ac:picMkLst>
        </pc:picChg>
      </pc:sldChg>
      <pc:sldChg chg="delSp modSp">
        <pc:chgData name="Emma Berry" userId="2f501676-f483-4083-b29e-a8f9a18288af" providerId="ADAL" clId="{6A009A4D-4253-4A9B-8705-0456E1B55520}" dt="2018-09-11T14:28:44.527" v="2210" actId="478"/>
        <pc:sldMkLst>
          <pc:docMk/>
          <pc:sldMk cId="2522904547" sldId="387"/>
        </pc:sldMkLst>
        <pc:spChg chg="mod">
          <ac:chgData name="Emma Berry" userId="2f501676-f483-4083-b29e-a8f9a18288af" providerId="ADAL" clId="{6A009A4D-4253-4A9B-8705-0456E1B55520}" dt="2018-09-11T14:25:45.366" v="2209" actId="20577"/>
          <ac:spMkLst>
            <pc:docMk/>
            <pc:sldMk cId="2522904547" sldId="387"/>
            <ac:spMk id="3" creationId="{89FF2D3F-84B6-4CE0-B300-73B8FAE2F52E}"/>
          </ac:spMkLst>
        </pc:spChg>
        <pc:spChg chg="del">
          <ac:chgData name="Emma Berry" userId="2f501676-f483-4083-b29e-a8f9a18288af" providerId="ADAL" clId="{6A009A4D-4253-4A9B-8705-0456E1B55520}" dt="2018-09-11T14:28:44.527" v="2210" actId="478"/>
          <ac:spMkLst>
            <pc:docMk/>
            <pc:sldMk cId="2522904547" sldId="387"/>
            <ac:spMk id="4" creationId="{41D56E40-7EA1-442D-803A-4610F4C8133D}"/>
          </ac:spMkLst>
        </pc:spChg>
      </pc:sldChg>
      <pc:sldChg chg="addSp delSp modSp">
        <pc:chgData name="Emma Berry" userId="2f501676-f483-4083-b29e-a8f9a18288af" providerId="ADAL" clId="{6A009A4D-4253-4A9B-8705-0456E1B55520}" dt="2018-09-11T15:09:34.239" v="2299" actId="20577"/>
        <pc:sldMkLst>
          <pc:docMk/>
          <pc:sldMk cId="3071244714" sldId="393"/>
        </pc:sldMkLst>
        <pc:spChg chg="mod">
          <ac:chgData name="Emma Berry" userId="2f501676-f483-4083-b29e-a8f9a18288af" providerId="ADAL" clId="{6A009A4D-4253-4A9B-8705-0456E1B55520}" dt="2018-09-11T15:09:34.239" v="2299" actId="20577"/>
          <ac:spMkLst>
            <pc:docMk/>
            <pc:sldMk cId="3071244714" sldId="393"/>
            <ac:spMk id="3" creationId="{AB63365E-7D48-4518-B81E-617156E5A365}"/>
          </ac:spMkLst>
        </pc:spChg>
        <pc:spChg chg="del">
          <ac:chgData name="Emma Berry" userId="2f501676-f483-4083-b29e-a8f9a18288af" providerId="ADAL" clId="{6A009A4D-4253-4A9B-8705-0456E1B55520}" dt="2018-09-11T14:19:35.314" v="2094" actId="478"/>
          <ac:spMkLst>
            <pc:docMk/>
            <pc:sldMk cId="3071244714" sldId="393"/>
            <ac:spMk id="9" creationId="{63DC979D-3225-4A62-8933-4AFA57613178}"/>
          </ac:spMkLst>
        </pc:spChg>
        <pc:picChg chg="del mod ord">
          <ac:chgData name="Emma Berry" userId="2f501676-f483-4083-b29e-a8f9a18288af" providerId="ADAL" clId="{6A009A4D-4253-4A9B-8705-0456E1B55520}" dt="2018-09-11T14:19:29.455" v="2093" actId="478"/>
          <ac:picMkLst>
            <pc:docMk/>
            <pc:sldMk cId="3071244714" sldId="393"/>
            <ac:picMk id="7" creationId="{120D5CAC-5E07-4175-976A-8A2A018AF63A}"/>
          </ac:picMkLst>
        </pc:picChg>
        <pc:picChg chg="add mod ord modCrop">
          <ac:chgData name="Emma Berry" userId="2f501676-f483-4083-b29e-a8f9a18288af" providerId="ADAL" clId="{6A009A4D-4253-4A9B-8705-0456E1B55520}" dt="2018-09-11T14:19:24.694" v="2092" actId="167"/>
          <ac:picMkLst>
            <pc:docMk/>
            <pc:sldMk cId="3071244714" sldId="393"/>
            <ac:picMk id="2050" creationId="{1BE41E0B-F096-41FD-A11E-B85417BA7FA8}"/>
          </ac:picMkLst>
        </pc:picChg>
      </pc:sldChg>
      <pc:sldChg chg="addSp delSp modSp add del delCm">
        <pc:chgData name="Emma Berry" userId="2f501676-f483-4083-b29e-a8f9a18288af" providerId="ADAL" clId="{6A009A4D-4253-4A9B-8705-0456E1B55520}" dt="2018-09-12T17:06:23.379" v="2397" actId="18131"/>
        <pc:sldMkLst>
          <pc:docMk/>
          <pc:sldMk cId="311158639" sldId="394"/>
        </pc:sldMkLst>
        <pc:spChg chg="mod">
          <ac:chgData name="Emma Berry" userId="2f501676-f483-4083-b29e-a8f9a18288af" providerId="ADAL" clId="{6A009A4D-4253-4A9B-8705-0456E1B55520}" dt="2018-09-11T12:17:47.689" v="28" actId="20577"/>
          <ac:spMkLst>
            <pc:docMk/>
            <pc:sldMk cId="311158639" sldId="394"/>
            <ac:spMk id="2" creationId="{99DF42A8-2111-4ADD-9A87-6F00D890B965}"/>
          </ac:spMkLst>
        </pc:spChg>
        <pc:spChg chg="mod">
          <ac:chgData name="Emma Berry" userId="2f501676-f483-4083-b29e-a8f9a18288af" providerId="ADAL" clId="{6A009A4D-4253-4A9B-8705-0456E1B55520}" dt="2018-09-12T17:06:09.813" v="2394" actId="20577"/>
          <ac:spMkLst>
            <pc:docMk/>
            <pc:sldMk cId="311158639" sldId="394"/>
            <ac:spMk id="3" creationId="{10B3C177-B21F-4F64-AFC3-29F9194DE903}"/>
          </ac:spMkLst>
        </pc:spChg>
        <pc:spChg chg="add del mod">
          <ac:chgData name="Emma Berry" userId="2f501676-f483-4083-b29e-a8f9a18288af" providerId="ADAL" clId="{6A009A4D-4253-4A9B-8705-0456E1B55520}" dt="2018-09-11T12:54:37.192" v="920" actId="478"/>
          <ac:spMkLst>
            <pc:docMk/>
            <pc:sldMk cId="311158639" sldId="394"/>
            <ac:spMk id="4" creationId="{BBBA01CB-C5DD-46BE-9260-12FA0792240D}"/>
          </ac:spMkLst>
        </pc:spChg>
        <pc:picChg chg="add mod ord modCrop">
          <ac:chgData name="Emma Berry" userId="2f501676-f483-4083-b29e-a8f9a18288af" providerId="ADAL" clId="{6A009A4D-4253-4A9B-8705-0456E1B55520}" dt="2018-09-12T17:06:23.379" v="2397" actId="18131"/>
          <ac:picMkLst>
            <pc:docMk/>
            <pc:sldMk cId="311158639" sldId="394"/>
            <ac:picMk id="1026" creationId="{CE3EEAD9-86AD-4277-8CCE-D4C489E07F1A}"/>
          </ac:picMkLst>
        </pc:picChg>
      </pc:sldChg>
      <pc:sldChg chg="delSp modSp add">
        <pc:chgData name="Emma Berry" userId="2f501676-f483-4083-b29e-a8f9a18288af" providerId="ADAL" clId="{6A009A4D-4253-4A9B-8705-0456E1B55520}" dt="2018-09-11T13:42:41.297" v="1920" actId="20577"/>
        <pc:sldMkLst>
          <pc:docMk/>
          <pc:sldMk cId="4005569660" sldId="395"/>
        </pc:sldMkLst>
        <pc:spChg chg="mod">
          <ac:chgData name="Emma Berry" userId="2f501676-f483-4083-b29e-a8f9a18288af" providerId="ADAL" clId="{6A009A4D-4253-4A9B-8705-0456E1B55520}" dt="2018-09-11T13:42:41.297" v="1920" actId="20577"/>
          <ac:spMkLst>
            <pc:docMk/>
            <pc:sldMk cId="4005569660" sldId="395"/>
            <ac:spMk id="3" creationId="{42FEBF38-4FA0-4C5B-B1E7-71E0C2ECF54B}"/>
          </ac:spMkLst>
        </pc:spChg>
        <pc:spChg chg="mod">
          <ac:chgData name="Emma Berry" userId="2f501676-f483-4083-b29e-a8f9a18288af" providerId="ADAL" clId="{6A009A4D-4253-4A9B-8705-0456E1B55520}" dt="2018-09-11T13:41:12.369" v="1787" actId="14100"/>
          <ac:spMkLst>
            <pc:docMk/>
            <pc:sldMk cId="4005569660" sldId="395"/>
            <ac:spMk id="23" creationId="{58ADE90C-65D5-4DBF-8503-B82025DC46BE}"/>
          </ac:spMkLst>
        </pc:spChg>
        <pc:spChg chg="del mod">
          <ac:chgData name="Emma Berry" userId="2f501676-f483-4083-b29e-a8f9a18288af" providerId="ADAL" clId="{6A009A4D-4253-4A9B-8705-0456E1B55520}" dt="2018-09-11T13:39:02.530" v="1540" actId="478"/>
          <ac:spMkLst>
            <pc:docMk/>
            <pc:sldMk cId="4005569660" sldId="395"/>
            <ac:spMk id="236" creationId="{8A965125-7E29-4806-851B-4AFCCA6BCE1E}"/>
          </ac:spMkLst>
        </pc:spChg>
        <pc:picChg chg="mod">
          <ac:chgData name="Emma Berry" userId="2f501676-f483-4083-b29e-a8f9a18288af" providerId="ADAL" clId="{6A009A4D-4253-4A9B-8705-0456E1B55520}" dt="2018-09-11T13:40:47.648" v="1740" actId="1076"/>
          <ac:picMkLst>
            <pc:docMk/>
            <pc:sldMk cId="4005569660" sldId="395"/>
            <ac:picMk id="235" creationId="{0D6F9E4C-8769-48C6-AA5C-D942550BDA93}"/>
          </ac:picMkLst>
        </pc:picChg>
        <pc:picChg chg="mod">
          <ac:chgData name="Emma Berry" userId="2f501676-f483-4083-b29e-a8f9a18288af" providerId="ADAL" clId="{6A009A4D-4253-4A9B-8705-0456E1B55520}" dt="2018-09-11T13:40:48.471" v="1741" actId="1076"/>
          <ac:picMkLst>
            <pc:docMk/>
            <pc:sldMk cId="4005569660" sldId="395"/>
            <ac:picMk id="8194" creationId="{9F66946D-F4DA-4B9D-9EA1-63A6B8C1ECD7}"/>
          </ac:picMkLst>
        </pc:picChg>
      </pc:sldChg>
    </pc:docChg>
  </pc:docChgLst>
  <pc:docChgLst>
    <pc:chgData name="Rob Heathcote" userId="62419938-1f1d-43ca-9327-cfd6c1894440" providerId="ADAL" clId="{56ABC616-251E-4A5F-8B55-D09C40AD9409}"/>
    <pc:docChg chg="modSld">
      <pc:chgData name="Rob Heathcote" userId="62419938-1f1d-43ca-9327-cfd6c1894440" providerId="ADAL" clId="{56ABC616-251E-4A5F-8B55-D09C40AD9409}" dt="2018-09-18T08:32:09.786" v="1" actId="20577"/>
      <pc:docMkLst>
        <pc:docMk/>
      </pc:docMkLst>
      <pc:sldChg chg="modSp">
        <pc:chgData name="Rob Heathcote" userId="62419938-1f1d-43ca-9327-cfd6c1894440" providerId="ADAL" clId="{56ABC616-251E-4A5F-8B55-D09C40AD9409}" dt="2018-09-18T08:31:26.688" v="0" actId="1035"/>
        <pc:sldMkLst>
          <pc:docMk/>
          <pc:sldMk cId="4293523232" sldId="359"/>
        </pc:sldMkLst>
        <pc:picChg chg="mod">
          <ac:chgData name="Rob Heathcote" userId="62419938-1f1d-43ca-9327-cfd6c1894440" providerId="ADAL" clId="{56ABC616-251E-4A5F-8B55-D09C40AD9409}" dt="2018-09-18T08:31:26.688" v="0" actId="1035"/>
          <ac:picMkLst>
            <pc:docMk/>
            <pc:sldMk cId="4293523232" sldId="359"/>
            <ac:picMk id="5" creationId="{2F4A88F2-FA30-40E4-9754-B7DE9E112521}"/>
          </ac:picMkLst>
        </pc:picChg>
      </pc:sldChg>
      <pc:sldChg chg="modSp">
        <pc:chgData name="Rob Heathcote" userId="62419938-1f1d-43ca-9327-cfd6c1894440" providerId="ADAL" clId="{56ABC616-251E-4A5F-8B55-D09C40AD9409}" dt="2018-09-18T08:32:09.786" v="1" actId="20577"/>
        <pc:sldMkLst>
          <pc:docMk/>
          <pc:sldMk cId="1618334724" sldId="364"/>
        </pc:sldMkLst>
        <pc:spChg chg="mod">
          <ac:chgData name="Rob Heathcote" userId="62419938-1f1d-43ca-9327-cfd6c1894440" providerId="ADAL" clId="{56ABC616-251E-4A5F-8B55-D09C40AD9409}" dt="2018-09-18T08:32:09.786" v="1" actId="20577"/>
          <ac:spMkLst>
            <pc:docMk/>
            <pc:sldMk cId="1618334724" sldId="364"/>
            <ac:spMk id="5" creationId="{0941F393-E51E-433D-B880-163BD313E47F}"/>
          </ac:spMkLst>
        </pc:spChg>
      </pc:sldChg>
    </pc:docChg>
  </pc:docChgLst>
  <pc:docChgLst>
    <pc:chgData name="Andy Gray" userId="3900aca3-aa6e-4813-b4e0-c02f9e48a0aa" providerId="ADAL" clId="{0A9B5B86-C429-4B84-A71D-D33BC036E358}"/>
    <pc:docChg chg="undo custSel modSld">
      <pc:chgData name="Andy Gray" userId="3900aca3-aa6e-4813-b4e0-c02f9e48a0aa" providerId="ADAL" clId="{0A9B5B86-C429-4B84-A71D-D33BC036E358}" dt="2018-09-13T17:56:11.239" v="589" actId="167"/>
      <pc:docMkLst>
        <pc:docMk/>
      </pc:docMkLst>
      <pc:sldChg chg="addSp delSp modSp">
        <pc:chgData name="Andy Gray" userId="3900aca3-aa6e-4813-b4e0-c02f9e48a0aa" providerId="ADAL" clId="{0A9B5B86-C429-4B84-A71D-D33BC036E358}" dt="2018-09-13T17:56:11.239" v="589" actId="167"/>
        <pc:sldMkLst>
          <pc:docMk/>
          <pc:sldMk cId="1638532399" sldId="357"/>
        </pc:sldMkLst>
        <pc:picChg chg="add mod ord modCrop">
          <ac:chgData name="Andy Gray" userId="3900aca3-aa6e-4813-b4e0-c02f9e48a0aa" providerId="ADAL" clId="{0A9B5B86-C429-4B84-A71D-D33BC036E358}" dt="2018-09-13T17:56:11.239" v="589" actId="167"/>
          <ac:picMkLst>
            <pc:docMk/>
            <pc:sldMk cId="1638532399" sldId="357"/>
            <ac:picMk id="5" creationId="{3899E03C-397B-4B32-A3E0-E8CD31303471}"/>
          </ac:picMkLst>
        </pc:picChg>
        <pc:picChg chg="del">
          <ac:chgData name="Andy Gray" userId="3900aca3-aa6e-4813-b4e0-c02f9e48a0aa" providerId="ADAL" clId="{0A9B5B86-C429-4B84-A71D-D33BC036E358}" dt="2018-09-13T17:38:28.670" v="445" actId="478"/>
          <ac:picMkLst>
            <pc:docMk/>
            <pc:sldMk cId="1638532399" sldId="357"/>
            <ac:picMk id="8" creationId="{5529DD7B-5D52-4288-8D00-84707FF3B575}"/>
          </ac:picMkLst>
        </pc:picChg>
        <pc:picChg chg="add del mod">
          <ac:chgData name="Andy Gray" userId="3900aca3-aa6e-4813-b4e0-c02f9e48a0aa" providerId="ADAL" clId="{0A9B5B86-C429-4B84-A71D-D33BC036E358}" dt="2018-09-13T17:38:29.740" v="446" actId="478"/>
          <ac:picMkLst>
            <pc:docMk/>
            <pc:sldMk cId="1638532399" sldId="357"/>
            <ac:picMk id="9" creationId="{C103D795-4485-476E-ADCD-385DCB95996C}"/>
          </ac:picMkLst>
        </pc:picChg>
        <pc:picChg chg="add">
          <ac:chgData name="Andy Gray" userId="3900aca3-aa6e-4813-b4e0-c02f9e48a0aa" providerId="ADAL" clId="{0A9B5B86-C429-4B84-A71D-D33BC036E358}" dt="2018-09-13T17:38:30.868" v="447" actId="167"/>
          <ac:picMkLst>
            <pc:docMk/>
            <pc:sldMk cId="1638532399" sldId="357"/>
            <ac:picMk id="10" creationId="{4D06FB6A-C1E6-4F40-AA4E-504BACF559A7}"/>
          </ac:picMkLst>
        </pc:picChg>
        <pc:picChg chg="del mod modCrop">
          <ac:chgData name="Andy Gray" userId="3900aca3-aa6e-4813-b4e0-c02f9e48a0aa" providerId="ADAL" clId="{0A9B5B86-C429-4B84-A71D-D33BC036E358}" dt="2018-09-13T17:35:38.017" v="422" actId="478"/>
          <ac:picMkLst>
            <pc:docMk/>
            <pc:sldMk cId="1638532399" sldId="357"/>
            <ac:picMk id="1026" creationId="{1D716017-A3BF-4E2C-B00B-DBD9652D0EED}"/>
          </ac:picMkLst>
        </pc:picChg>
        <pc:picChg chg="mod modCrop">
          <ac:chgData name="Andy Gray" userId="3900aca3-aa6e-4813-b4e0-c02f9e48a0aa" providerId="ADAL" clId="{0A9B5B86-C429-4B84-A71D-D33BC036E358}" dt="2018-09-06T13:54:16.603" v="64" actId="18131"/>
          <ac:picMkLst>
            <pc:docMk/>
            <pc:sldMk cId="1638532399" sldId="357"/>
            <ac:picMk id="1032" creationId="{0DBEC83B-94C2-4B5C-BC6C-9F70D4DF5FB3}"/>
          </ac:picMkLst>
        </pc:picChg>
      </pc:sldChg>
      <pc:sldChg chg="addSp delSp modSp">
        <pc:chgData name="Andy Gray" userId="3900aca3-aa6e-4813-b4e0-c02f9e48a0aa" providerId="ADAL" clId="{0A9B5B86-C429-4B84-A71D-D33BC036E358}" dt="2018-09-06T16:18:44.274" v="91" actId="1076"/>
        <pc:sldMkLst>
          <pc:docMk/>
          <pc:sldMk cId="4293523232" sldId="359"/>
        </pc:sldMkLst>
        <pc:picChg chg="add mod ord modCrop">
          <ac:chgData name="Andy Gray" userId="3900aca3-aa6e-4813-b4e0-c02f9e48a0aa" providerId="ADAL" clId="{0A9B5B86-C429-4B84-A71D-D33BC036E358}" dt="2018-09-06T16:18:36.750" v="90" actId="732"/>
          <ac:picMkLst>
            <pc:docMk/>
            <pc:sldMk cId="4293523232" sldId="359"/>
            <ac:picMk id="5" creationId="{2F4A88F2-FA30-40E4-9754-B7DE9E112521}"/>
          </ac:picMkLst>
        </pc:picChg>
        <pc:picChg chg="add">
          <ac:chgData name="Andy Gray" userId="3900aca3-aa6e-4813-b4e0-c02f9e48a0aa" providerId="ADAL" clId="{0A9B5B86-C429-4B84-A71D-D33BC036E358}" dt="2018-09-06T16:18:44.274" v="91" actId="1076"/>
          <ac:picMkLst>
            <pc:docMk/>
            <pc:sldMk cId="4293523232" sldId="359"/>
            <ac:picMk id="7" creationId="{C3F97C23-53A9-434B-8945-F9E80AFB39F9}"/>
          </ac:picMkLst>
        </pc:picChg>
        <pc:picChg chg="del mod modCrop">
          <ac:chgData name="Andy Gray" userId="3900aca3-aa6e-4813-b4e0-c02f9e48a0aa" providerId="ADAL" clId="{0A9B5B86-C429-4B84-A71D-D33BC036E358}" dt="2018-09-06T16:18:26.907" v="88" actId="478"/>
          <ac:picMkLst>
            <pc:docMk/>
            <pc:sldMk cId="4293523232" sldId="359"/>
            <ac:picMk id="2052" creationId="{E61A751E-1451-46F8-9117-1EE68B2B385C}"/>
          </ac:picMkLst>
        </pc:picChg>
      </pc:sldChg>
      <pc:sldChg chg="addSp delSp modSp">
        <pc:chgData name="Andy Gray" userId="3900aca3-aa6e-4813-b4e0-c02f9e48a0aa" providerId="ADAL" clId="{0A9B5B86-C429-4B84-A71D-D33BC036E358}" dt="2018-09-13T17:40:54.701" v="459" actId="478"/>
        <pc:sldMkLst>
          <pc:docMk/>
          <pc:sldMk cId="3826672399" sldId="360"/>
        </pc:sldMkLst>
        <pc:spChg chg="mod">
          <ac:chgData name="Andy Gray" userId="3900aca3-aa6e-4813-b4e0-c02f9e48a0aa" providerId="ADAL" clId="{0A9B5B86-C429-4B84-A71D-D33BC036E358}" dt="2018-09-10T12:48:24.172" v="388" actId="1076"/>
          <ac:spMkLst>
            <pc:docMk/>
            <pc:sldMk cId="3826672399" sldId="360"/>
            <ac:spMk id="8" creationId="{D131300F-CBBC-4108-A33D-7F837F1CF2ED}"/>
          </ac:spMkLst>
        </pc:spChg>
        <pc:spChg chg="del mod">
          <ac:chgData name="Andy Gray" userId="3900aca3-aa6e-4813-b4e0-c02f9e48a0aa" providerId="ADAL" clId="{0A9B5B86-C429-4B84-A71D-D33BC036E358}" dt="2018-09-13T17:40:54.701" v="459" actId="478"/>
          <ac:spMkLst>
            <pc:docMk/>
            <pc:sldMk cId="3826672399" sldId="360"/>
            <ac:spMk id="77" creationId="{547F7DFE-CD2C-4ED8-A6B3-8CE68B37D8AB}"/>
          </ac:spMkLst>
        </pc:spChg>
        <pc:grpChg chg="del mod">
          <ac:chgData name="Andy Gray" userId="3900aca3-aa6e-4813-b4e0-c02f9e48a0aa" providerId="ADAL" clId="{0A9B5B86-C429-4B84-A71D-D33BC036E358}" dt="2018-09-13T17:40:36.580" v="455" actId="478"/>
          <ac:grpSpMkLst>
            <pc:docMk/>
            <pc:sldMk cId="3826672399" sldId="360"/>
            <ac:grpSpMk id="3098" creationId="{F21872D8-3BFD-44A7-B6F2-E06B60F624FF}"/>
          </ac:grpSpMkLst>
        </pc:grpChg>
        <pc:picChg chg="add mod ord modCrop">
          <ac:chgData name="Andy Gray" userId="3900aca3-aa6e-4813-b4e0-c02f9e48a0aa" providerId="ADAL" clId="{0A9B5B86-C429-4B84-A71D-D33BC036E358}" dt="2018-09-13T17:40:46.420" v="458" actId="1076"/>
          <ac:picMkLst>
            <pc:docMk/>
            <pc:sldMk cId="3826672399" sldId="360"/>
            <ac:picMk id="5" creationId="{AB1524A7-F2FA-48AF-BFC9-E0320EC8F425}"/>
          </ac:picMkLst>
        </pc:picChg>
      </pc:sldChg>
      <pc:sldChg chg="addSp delSp modSp">
        <pc:chgData name="Andy Gray" userId="3900aca3-aa6e-4813-b4e0-c02f9e48a0aa" providerId="ADAL" clId="{0A9B5B86-C429-4B84-A71D-D33BC036E358}" dt="2018-09-13T17:42:46.803" v="475" actId="167"/>
        <pc:sldMkLst>
          <pc:docMk/>
          <pc:sldMk cId="4178802491" sldId="361"/>
        </pc:sldMkLst>
        <pc:spChg chg="add mod">
          <ac:chgData name="Andy Gray" userId="3900aca3-aa6e-4813-b4e0-c02f9e48a0aa" providerId="ADAL" clId="{0A9B5B86-C429-4B84-A71D-D33BC036E358}" dt="2018-09-13T17:42:42.632" v="474" actId="164"/>
          <ac:spMkLst>
            <pc:docMk/>
            <pc:sldMk cId="4178802491" sldId="361"/>
            <ac:spMk id="4" creationId="{AC5E38C6-7EBD-41D1-9BC9-27CCEF2E7332}"/>
          </ac:spMkLst>
        </pc:spChg>
        <pc:spChg chg="del mod">
          <ac:chgData name="Andy Gray" userId="3900aca3-aa6e-4813-b4e0-c02f9e48a0aa" providerId="ADAL" clId="{0A9B5B86-C429-4B84-A71D-D33BC036E358}" dt="2018-09-10T12:46:16.014" v="366" actId="478"/>
          <ac:spMkLst>
            <pc:docMk/>
            <pc:sldMk cId="4178802491" sldId="361"/>
            <ac:spMk id="5" creationId="{4841120A-9A24-49D0-92BF-AB877F9396D5}"/>
          </ac:spMkLst>
        </pc:spChg>
        <pc:spChg chg="del">
          <ac:chgData name="Andy Gray" userId="3900aca3-aa6e-4813-b4e0-c02f9e48a0aa" providerId="ADAL" clId="{0A9B5B86-C429-4B84-A71D-D33BC036E358}" dt="2018-09-13T17:41:41.277" v="463" actId="478"/>
          <ac:spMkLst>
            <pc:docMk/>
            <pc:sldMk cId="4178802491" sldId="361"/>
            <ac:spMk id="7" creationId="{197EC625-D7EF-427A-808E-59DC424A6930}"/>
          </ac:spMkLst>
        </pc:spChg>
        <pc:grpChg chg="add mod ord">
          <ac:chgData name="Andy Gray" userId="3900aca3-aa6e-4813-b4e0-c02f9e48a0aa" providerId="ADAL" clId="{0A9B5B86-C429-4B84-A71D-D33BC036E358}" dt="2018-09-13T17:42:46.803" v="475" actId="167"/>
          <ac:grpSpMkLst>
            <pc:docMk/>
            <pc:sldMk cId="4178802491" sldId="361"/>
            <ac:grpSpMk id="5" creationId="{FB8F6EF2-2A88-46B9-950E-0F4F7A3631C1}"/>
          </ac:grpSpMkLst>
        </pc:grpChg>
        <pc:picChg chg="add del mod">
          <ac:chgData name="Andy Gray" userId="3900aca3-aa6e-4813-b4e0-c02f9e48a0aa" providerId="ADAL" clId="{0A9B5B86-C429-4B84-A71D-D33BC036E358}" dt="2018-09-10T12:46:33.139" v="370" actId="931"/>
          <ac:picMkLst>
            <pc:docMk/>
            <pc:sldMk cId="4178802491" sldId="361"/>
            <ac:picMk id="6" creationId="{CB391192-162A-4FE6-8786-9E0F37F64086}"/>
          </ac:picMkLst>
        </pc:picChg>
        <pc:picChg chg="add mod ord modCrop">
          <ac:chgData name="Andy Gray" userId="3900aca3-aa6e-4813-b4e0-c02f9e48a0aa" providerId="ADAL" clId="{0A9B5B86-C429-4B84-A71D-D33BC036E358}" dt="2018-09-13T17:42:42.632" v="474" actId="164"/>
          <ac:picMkLst>
            <pc:docMk/>
            <pc:sldMk cId="4178802491" sldId="361"/>
            <ac:picMk id="8" creationId="{0D8E283C-5D12-4944-BD8C-42F3DD139108}"/>
          </ac:picMkLst>
        </pc:picChg>
        <pc:picChg chg="add del">
          <ac:chgData name="Andy Gray" userId="3900aca3-aa6e-4813-b4e0-c02f9e48a0aa" providerId="ADAL" clId="{0A9B5B86-C429-4B84-A71D-D33BC036E358}" dt="2018-09-10T12:47:10.135" v="381" actId="478"/>
          <ac:picMkLst>
            <pc:docMk/>
            <pc:sldMk cId="4178802491" sldId="361"/>
            <ac:picMk id="10" creationId="{C157BCD3-8D4F-48B2-828D-783D28EE2F43}"/>
          </ac:picMkLst>
        </pc:picChg>
        <pc:picChg chg="add">
          <ac:chgData name="Andy Gray" userId="3900aca3-aa6e-4813-b4e0-c02f9e48a0aa" providerId="ADAL" clId="{0A9B5B86-C429-4B84-A71D-D33BC036E358}" dt="2018-09-10T12:47:46.940" v="386" actId="732"/>
          <ac:picMkLst>
            <pc:docMk/>
            <pc:sldMk cId="4178802491" sldId="361"/>
            <ac:picMk id="11" creationId="{53A27300-056D-4E52-B5DD-ECBEE55B895D}"/>
          </ac:picMkLst>
        </pc:picChg>
        <pc:picChg chg="add del mod modCrop">
          <ac:chgData name="Andy Gray" userId="3900aca3-aa6e-4813-b4e0-c02f9e48a0aa" providerId="ADAL" clId="{0A9B5B86-C429-4B84-A71D-D33BC036E358}" dt="2018-09-10T12:47:11.383" v="382" actId="478"/>
          <ac:picMkLst>
            <pc:docMk/>
            <pc:sldMk cId="4178802491" sldId="361"/>
            <ac:picMk id="4100" creationId="{E165B0BE-1AFB-4425-9C08-427F17A752CF}"/>
          </ac:picMkLst>
        </pc:picChg>
      </pc:sldChg>
      <pc:sldChg chg="addSp delSp modSp">
        <pc:chgData name="Andy Gray" userId="3900aca3-aa6e-4813-b4e0-c02f9e48a0aa" providerId="ADAL" clId="{0A9B5B86-C429-4B84-A71D-D33BC036E358}" dt="2018-09-06T16:22:25.610" v="120" actId="1076"/>
        <pc:sldMkLst>
          <pc:docMk/>
          <pc:sldMk cId="1772641810" sldId="362"/>
        </pc:sldMkLst>
        <pc:picChg chg="add del mod ord">
          <ac:chgData name="Andy Gray" userId="3900aca3-aa6e-4813-b4e0-c02f9e48a0aa" providerId="ADAL" clId="{0A9B5B86-C429-4B84-A71D-D33BC036E358}" dt="2018-09-06T16:20:52.239" v="106" actId="1076"/>
          <ac:picMkLst>
            <pc:docMk/>
            <pc:sldMk cId="1772641810" sldId="362"/>
            <ac:picMk id="5" creationId="{1D3130AC-B01F-43D5-B199-058C483CF1FE}"/>
          </ac:picMkLst>
        </pc:picChg>
        <pc:picChg chg="mod ord modCrop">
          <ac:chgData name="Andy Gray" userId="3900aca3-aa6e-4813-b4e0-c02f9e48a0aa" providerId="ADAL" clId="{0A9B5B86-C429-4B84-A71D-D33BC036E358}" dt="2018-09-06T16:22:05.384" v="117" actId="167"/>
          <ac:picMkLst>
            <pc:docMk/>
            <pc:sldMk cId="1772641810" sldId="362"/>
            <ac:picMk id="6" creationId="{78075EF0-1448-4927-BC12-F6969765E9E9}"/>
          </ac:picMkLst>
        </pc:picChg>
        <pc:picChg chg="add del">
          <ac:chgData name="Andy Gray" userId="3900aca3-aa6e-4813-b4e0-c02f9e48a0aa" providerId="ADAL" clId="{0A9B5B86-C429-4B84-A71D-D33BC036E358}" dt="2018-09-06T16:22:13.616" v="119" actId="478"/>
          <ac:picMkLst>
            <pc:docMk/>
            <pc:sldMk cId="1772641810" sldId="362"/>
            <ac:picMk id="8" creationId="{34808447-B2CD-40C1-9EFD-2123339123BE}"/>
          </ac:picMkLst>
        </pc:picChg>
        <pc:picChg chg="add">
          <ac:chgData name="Andy Gray" userId="3900aca3-aa6e-4813-b4e0-c02f9e48a0aa" providerId="ADAL" clId="{0A9B5B86-C429-4B84-A71D-D33BC036E358}" dt="2018-09-06T16:22:25.610" v="120" actId="1076"/>
          <ac:picMkLst>
            <pc:docMk/>
            <pc:sldMk cId="1772641810" sldId="362"/>
            <ac:picMk id="9" creationId="{6961F1D5-B8FC-4202-A0F6-8CBFF38F480A}"/>
          </ac:picMkLst>
        </pc:picChg>
        <pc:picChg chg="del mod modCrop">
          <ac:chgData name="Andy Gray" userId="3900aca3-aa6e-4813-b4e0-c02f9e48a0aa" providerId="ADAL" clId="{0A9B5B86-C429-4B84-A71D-D33BC036E358}" dt="2018-09-06T16:20:44.505" v="104" actId="478"/>
          <ac:picMkLst>
            <pc:docMk/>
            <pc:sldMk cId="1772641810" sldId="362"/>
            <ac:picMk id="5122" creationId="{48E006F8-3EAD-441B-B78D-FE47CCA13638}"/>
          </ac:picMkLst>
        </pc:picChg>
      </pc:sldChg>
      <pc:sldChg chg="addSp delSp modSp">
        <pc:chgData name="Andy Gray" userId="3900aca3-aa6e-4813-b4e0-c02f9e48a0aa" providerId="ADAL" clId="{0A9B5B86-C429-4B84-A71D-D33BC036E358}" dt="2018-09-06T16:25:08.920" v="140" actId="167"/>
        <pc:sldMkLst>
          <pc:docMk/>
          <pc:sldMk cId="3981546341" sldId="363"/>
        </pc:sldMkLst>
        <pc:picChg chg="add mod ord modCrop">
          <ac:chgData name="Andy Gray" userId="3900aca3-aa6e-4813-b4e0-c02f9e48a0aa" providerId="ADAL" clId="{0A9B5B86-C429-4B84-A71D-D33BC036E358}" dt="2018-09-06T16:25:08.920" v="140" actId="167"/>
          <ac:picMkLst>
            <pc:docMk/>
            <pc:sldMk cId="3981546341" sldId="363"/>
            <ac:picMk id="5" creationId="{CF70C511-7224-42F3-B83F-6127FCE1DEAB}"/>
          </ac:picMkLst>
        </pc:picChg>
        <pc:picChg chg="add">
          <ac:chgData name="Andy Gray" userId="3900aca3-aa6e-4813-b4e0-c02f9e48a0aa" providerId="ADAL" clId="{0A9B5B86-C429-4B84-A71D-D33BC036E358}" dt="2018-09-06T16:25:03.369" v="139" actId="167"/>
          <ac:picMkLst>
            <pc:docMk/>
            <pc:sldMk cId="3981546341" sldId="363"/>
            <ac:picMk id="7" creationId="{C6D62EC2-3FFF-4594-B908-6E911790FA5D}"/>
          </ac:picMkLst>
        </pc:picChg>
        <pc:picChg chg="del mod modCrop">
          <ac:chgData name="Andy Gray" userId="3900aca3-aa6e-4813-b4e0-c02f9e48a0aa" providerId="ADAL" clId="{0A9B5B86-C429-4B84-A71D-D33BC036E358}" dt="2018-09-06T16:23:06.975" v="124" actId="478"/>
          <ac:picMkLst>
            <pc:docMk/>
            <pc:sldMk cId="3981546341" sldId="363"/>
            <ac:picMk id="6146" creationId="{0B87F2C8-EBD9-43BB-9D08-066374D41BE4}"/>
          </ac:picMkLst>
        </pc:picChg>
      </pc:sldChg>
      <pc:sldChg chg="addSp delSp modSp setBg">
        <pc:chgData name="Andy Gray" userId="3900aca3-aa6e-4813-b4e0-c02f9e48a0aa" providerId="ADAL" clId="{0A9B5B86-C429-4B84-A71D-D33BC036E358}" dt="2018-09-10T09:28:22.248" v="223" actId="732"/>
        <pc:sldMkLst>
          <pc:docMk/>
          <pc:sldMk cId="1193922073" sldId="365"/>
        </pc:sldMkLst>
        <pc:spChg chg="del mod">
          <ac:chgData name="Andy Gray" userId="3900aca3-aa6e-4813-b4e0-c02f9e48a0aa" providerId="ADAL" clId="{0A9B5B86-C429-4B84-A71D-D33BC036E358}" dt="2018-09-06T16:25:19.140" v="142" actId="478"/>
          <ac:spMkLst>
            <pc:docMk/>
            <pc:sldMk cId="1193922073" sldId="365"/>
            <ac:spMk id="6" creationId="{402C4068-AC1F-401B-8C9C-689321568CBD}"/>
          </ac:spMkLst>
        </pc:spChg>
        <pc:picChg chg="add mod ord modCrop">
          <ac:chgData name="Andy Gray" userId="3900aca3-aa6e-4813-b4e0-c02f9e48a0aa" providerId="ADAL" clId="{0A9B5B86-C429-4B84-A71D-D33BC036E358}" dt="2018-09-07T16:06:34.094" v="187" actId="732"/>
          <ac:picMkLst>
            <pc:docMk/>
            <pc:sldMk cId="1193922073" sldId="365"/>
            <ac:picMk id="3" creationId="{7C900EF7-FC4B-4C83-8A80-F675F44E5D55}"/>
          </ac:picMkLst>
        </pc:picChg>
        <pc:picChg chg="add">
          <ac:chgData name="Andy Gray" userId="3900aca3-aa6e-4813-b4e0-c02f9e48a0aa" providerId="ADAL" clId="{0A9B5B86-C429-4B84-A71D-D33BC036E358}" dt="2018-09-10T09:28:22.248" v="223" actId="732"/>
          <ac:picMkLst>
            <pc:docMk/>
            <pc:sldMk cId="1193922073" sldId="365"/>
            <ac:picMk id="6" creationId="{7486A31E-F9CA-48F7-AB6E-47EA10B24CCC}"/>
          </ac:picMkLst>
        </pc:picChg>
        <pc:picChg chg="del mod modCrop">
          <ac:chgData name="Andy Gray" userId="3900aca3-aa6e-4813-b4e0-c02f9e48a0aa" providerId="ADAL" clId="{0A9B5B86-C429-4B84-A71D-D33BC036E358}" dt="2018-09-06T16:25:51.933" v="149" actId="478"/>
          <ac:picMkLst>
            <pc:docMk/>
            <pc:sldMk cId="1193922073" sldId="365"/>
            <ac:picMk id="7170" creationId="{5B8976A6-0E76-46A3-941A-232A58301BB5}"/>
          </ac:picMkLst>
        </pc:picChg>
      </pc:sldChg>
      <pc:sldChg chg="addSp delSp modSp">
        <pc:chgData name="Andy Gray" userId="3900aca3-aa6e-4813-b4e0-c02f9e48a0aa" providerId="ADAL" clId="{0A9B5B86-C429-4B84-A71D-D33BC036E358}" dt="2018-09-10T09:28:26.399" v="224" actId="732"/>
        <pc:sldMkLst>
          <pc:docMk/>
          <pc:sldMk cId="2261671962" sldId="366"/>
        </pc:sldMkLst>
        <pc:picChg chg="add mod ord modCrop">
          <ac:chgData name="Andy Gray" userId="3900aca3-aa6e-4813-b4e0-c02f9e48a0aa" providerId="ADAL" clId="{0A9B5B86-C429-4B84-A71D-D33BC036E358}" dt="2018-09-07T16:10:37.417" v="213" actId="1076"/>
          <ac:picMkLst>
            <pc:docMk/>
            <pc:sldMk cId="2261671962" sldId="366"/>
            <ac:picMk id="5" creationId="{C71ACE0B-A9C0-4218-AFC6-3AAC168BE3EA}"/>
          </ac:picMkLst>
        </pc:picChg>
        <pc:picChg chg="add">
          <ac:chgData name="Andy Gray" userId="3900aca3-aa6e-4813-b4e0-c02f9e48a0aa" providerId="ADAL" clId="{0A9B5B86-C429-4B84-A71D-D33BC036E358}" dt="2018-09-10T09:28:26.399" v="224" actId="732"/>
          <ac:picMkLst>
            <pc:docMk/>
            <pc:sldMk cId="2261671962" sldId="366"/>
            <ac:picMk id="6" creationId="{7C162682-708C-4BC0-8F26-D649885B1899}"/>
          </ac:picMkLst>
        </pc:picChg>
        <pc:picChg chg="add mod">
          <ac:chgData name="Andy Gray" userId="3900aca3-aa6e-4813-b4e0-c02f9e48a0aa" providerId="ADAL" clId="{0A9B5B86-C429-4B84-A71D-D33BC036E358}" dt="2018-09-06T13:27:45.617" v="22" actId="571"/>
          <ac:picMkLst>
            <pc:docMk/>
            <pc:sldMk cId="2261671962" sldId="366"/>
            <ac:picMk id="7" creationId="{B8340DA2-0E3F-47D2-A480-8CDAAC9777C3}"/>
          </ac:picMkLst>
        </pc:picChg>
        <pc:picChg chg="add del">
          <ac:chgData name="Andy Gray" userId="3900aca3-aa6e-4813-b4e0-c02f9e48a0aa" providerId="ADAL" clId="{0A9B5B86-C429-4B84-A71D-D33BC036E358}" dt="2018-09-07T16:09:57.463" v="206" actId="478"/>
          <ac:picMkLst>
            <pc:docMk/>
            <pc:sldMk cId="2261671962" sldId="366"/>
            <ac:picMk id="12" creationId="{48614845-6D6F-4358-B189-8090F225D4C1}"/>
          </ac:picMkLst>
        </pc:picChg>
        <pc:picChg chg="del mod modCrop">
          <ac:chgData name="Andy Gray" userId="3900aca3-aa6e-4813-b4e0-c02f9e48a0aa" providerId="ADAL" clId="{0A9B5B86-C429-4B84-A71D-D33BC036E358}" dt="2018-09-07T16:09:55.977" v="205" actId="478"/>
          <ac:picMkLst>
            <pc:docMk/>
            <pc:sldMk cId="2261671962" sldId="366"/>
            <ac:picMk id="3074" creationId="{7AA3327E-079D-4781-8718-1BBD7E1B1F4F}"/>
          </ac:picMkLst>
        </pc:picChg>
      </pc:sldChg>
      <pc:sldChg chg="addSp delSp modSp">
        <pc:chgData name="Andy Gray" userId="3900aca3-aa6e-4813-b4e0-c02f9e48a0aa" providerId="ADAL" clId="{0A9B5B86-C429-4B84-A71D-D33BC036E358}" dt="2018-09-06T16:27:39.663" v="163" actId="1076"/>
        <pc:sldMkLst>
          <pc:docMk/>
          <pc:sldMk cId="1065155309" sldId="368"/>
        </pc:sldMkLst>
        <pc:picChg chg="add mod ord modCrop">
          <ac:chgData name="Andy Gray" userId="3900aca3-aa6e-4813-b4e0-c02f9e48a0aa" providerId="ADAL" clId="{0A9B5B86-C429-4B84-A71D-D33BC036E358}" dt="2018-09-06T16:27:39.663" v="163" actId="1076"/>
          <ac:picMkLst>
            <pc:docMk/>
            <pc:sldMk cId="1065155309" sldId="368"/>
            <ac:picMk id="5" creationId="{0390F247-B68D-4E0D-853D-DA32F31C6268}"/>
          </ac:picMkLst>
        </pc:picChg>
        <pc:picChg chg="del mod modCrop">
          <ac:chgData name="Andy Gray" userId="3900aca3-aa6e-4813-b4e0-c02f9e48a0aa" providerId="ADAL" clId="{0A9B5B86-C429-4B84-A71D-D33BC036E358}" dt="2018-09-06T16:27:23.322" v="161" actId="478"/>
          <ac:picMkLst>
            <pc:docMk/>
            <pc:sldMk cId="1065155309" sldId="368"/>
            <ac:picMk id="10246" creationId="{1D57F4BA-3C0E-45A8-B614-5560AED8EDE1}"/>
          </ac:picMkLst>
        </pc:picChg>
      </pc:sldChg>
      <pc:sldChg chg="addSp delSp modSp">
        <pc:chgData name="Andy Gray" userId="3900aca3-aa6e-4813-b4e0-c02f9e48a0aa" providerId="ADAL" clId="{0A9B5B86-C429-4B84-A71D-D33BC036E358}" dt="2018-09-13T17:48:14.277" v="527" actId="14100"/>
        <pc:sldMkLst>
          <pc:docMk/>
          <pc:sldMk cId="962808106" sldId="369"/>
        </pc:sldMkLst>
        <pc:spChg chg="del">
          <ac:chgData name="Andy Gray" userId="3900aca3-aa6e-4813-b4e0-c02f9e48a0aa" providerId="ADAL" clId="{0A9B5B86-C429-4B84-A71D-D33BC036E358}" dt="2018-09-13T17:46:11.543" v="514" actId="478"/>
          <ac:spMkLst>
            <pc:docMk/>
            <pc:sldMk cId="962808106" sldId="369"/>
            <ac:spMk id="4" creationId="{44F8901F-E618-46D6-A798-61142132AC52}"/>
          </ac:spMkLst>
        </pc:spChg>
        <pc:grpChg chg="del">
          <ac:chgData name="Andy Gray" userId="3900aca3-aa6e-4813-b4e0-c02f9e48a0aa" providerId="ADAL" clId="{0A9B5B86-C429-4B84-A71D-D33BC036E358}" dt="2018-09-13T17:47:23.343" v="515" actId="478"/>
          <ac:grpSpMkLst>
            <pc:docMk/>
            <pc:sldMk cId="962808106" sldId="369"/>
            <ac:grpSpMk id="22" creationId="{435F4941-083A-485B-AFC8-BA0C3625CAB2}"/>
          </ac:grpSpMkLst>
        </pc:grpChg>
        <pc:picChg chg="add mod">
          <ac:chgData name="Andy Gray" userId="3900aca3-aa6e-4813-b4e0-c02f9e48a0aa" providerId="ADAL" clId="{0A9B5B86-C429-4B84-A71D-D33BC036E358}" dt="2018-09-13T17:48:14.277" v="527" actId="14100"/>
          <ac:picMkLst>
            <pc:docMk/>
            <pc:sldMk cId="962808106" sldId="369"/>
            <ac:picMk id="6" creationId="{42CBB936-5862-4A62-B330-46EE9F15FF2D}"/>
          </ac:picMkLst>
        </pc:picChg>
      </pc:sldChg>
      <pc:sldChg chg="addSp delSp modSp">
        <pc:chgData name="Andy Gray" userId="3900aca3-aa6e-4813-b4e0-c02f9e48a0aa" providerId="ADAL" clId="{0A9B5B86-C429-4B84-A71D-D33BC036E358}" dt="2018-09-13T17:55:33.117" v="588" actId="14100"/>
        <pc:sldMkLst>
          <pc:docMk/>
          <pc:sldMk cId="2403469854" sldId="370"/>
        </pc:sldMkLst>
        <pc:spChg chg="mod">
          <ac:chgData name="Andy Gray" userId="3900aca3-aa6e-4813-b4e0-c02f9e48a0aa" providerId="ADAL" clId="{0A9B5B86-C429-4B84-A71D-D33BC036E358}" dt="2018-09-13T17:49:42.774" v="544" actId="20577"/>
          <ac:spMkLst>
            <pc:docMk/>
            <pc:sldMk cId="2403469854" sldId="370"/>
            <ac:spMk id="3" creationId="{FAE47172-291C-4B9C-92E6-A69CF557291F}"/>
          </ac:spMkLst>
        </pc:spChg>
        <pc:spChg chg="del">
          <ac:chgData name="Andy Gray" userId="3900aca3-aa6e-4813-b4e0-c02f9e48a0aa" providerId="ADAL" clId="{0A9B5B86-C429-4B84-A71D-D33BC036E358}" dt="2018-09-13T17:48:29.702" v="528" actId="478"/>
          <ac:spMkLst>
            <pc:docMk/>
            <pc:sldMk cId="2403469854" sldId="370"/>
            <ac:spMk id="6" creationId="{23E2E9FF-CF1F-4C51-B712-8E02A682B085}"/>
          </ac:spMkLst>
        </pc:spChg>
        <pc:picChg chg="del">
          <ac:chgData name="Andy Gray" userId="3900aca3-aa6e-4813-b4e0-c02f9e48a0aa" providerId="ADAL" clId="{0A9B5B86-C429-4B84-A71D-D33BC036E358}" dt="2018-09-13T17:48:31.415" v="529" actId="478"/>
          <ac:picMkLst>
            <pc:docMk/>
            <pc:sldMk cId="2403469854" sldId="370"/>
            <ac:picMk id="4" creationId="{0BC85128-CDD2-47DB-BA66-B23A39BC8D93}"/>
          </ac:picMkLst>
        </pc:picChg>
        <pc:picChg chg="del">
          <ac:chgData name="Andy Gray" userId="3900aca3-aa6e-4813-b4e0-c02f9e48a0aa" providerId="ADAL" clId="{0A9B5B86-C429-4B84-A71D-D33BC036E358}" dt="2018-09-13T17:48:33.126" v="530" actId="478"/>
          <ac:picMkLst>
            <pc:docMk/>
            <pc:sldMk cId="2403469854" sldId="370"/>
            <ac:picMk id="5" creationId="{344E7B2D-E009-4B39-9079-47A405E9BAF6}"/>
          </ac:picMkLst>
        </pc:picChg>
        <pc:picChg chg="add mod ord">
          <ac:chgData name="Andy Gray" userId="3900aca3-aa6e-4813-b4e0-c02f9e48a0aa" providerId="ADAL" clId="{0A9B5B86-C429-4B84-A71D-D33BC036E358}" dt="2018-09-13T17:55:33.117" v="588" actId="14100"/>
          <ac:picMkLst>
            <pc:docMk/>
            <pc:sldMk cId="2403469854" sldId="370"/>
            <ac:picMk id="8" creationId="{66D355CB-9302-42B1-B215-A864F5FC8353}"/>
          </ac:picMkLst>
        </pc:picChg>
      </pc:sldChg>
      <pc:sldChg chg="addSp delSp modSp">
        <pc:chgData name="Andy Gray" userId="3900aca3-aa6e-4813-b4e0-c02f9e48a0aa" providerId="ADAL" clId="{0A9B5B86-C429-4B84-A71D-D33BC036E358}" dt="2018-09-10T09:28:38.976" v="225" actId="732"/>
        <pc:sldMkLst>
          <pc:docMk/>
          <pc:sldMk cId="3413967734" sldId="371"/>
        </pc:sldMkLst>
        <pc:picChg chg="add mod ord modCrop">
          <ac:chgData name="Andy Gray" userId="3900aca3-aa6e-4813-b4e0-c02f9e48a0aa" providerId="ADAL" clId="{0A9B5B86-C429-4B84-A71D-D33BC036E358}" dt="2018-09-10T09:27:56.633" v="221" actId="167"/>
          <ac:picMkLst>
            <pc:docMk/>
            <pc:sldMk cId="3413967734" sldId="371"/>
            <ac:picMk id="5" creationId="{3F29499E-B409-4B04-8C2A-B910E639E296}"/>
          </ac:picMkLst>
        </pc:picChg>
        <pc:picChg chg="add">
          <ac:chgData name="Andy Gray" userId="3900aca3-aa6e-4813-b4e0-c02f9e48a0aa" providerId="ADAL" clId="{0A9B5B86-C429-4B84-A71D-D33BC036E358}" dt="2018-09-10T09:28:38.976" v="225" actId="732"/>
          <ac:picMkLst>
            <pc:docMk/>
            <pc:sldMk cId="3413967734" sldId="371"/>
            <ac:picMk id="7" creationId="{458426F2-87D2-4C2D-A06F-C7CD49DDDF1E}"/>
          </ac:picMkLst>
        </pc:picChg>
        <pc:picChg chg="del mod modCrop">
          <ac:chgData name="Andy Gray" userId="3900aca3-aa6e-4813-b4e0-c02f9e48a0aa" providerId="ADAL" clId="{0A9B5B86-C429-4B84-A71D-D33BC036E358}" dt="2018-09-10T09:28:01.117" v="222" actId="478"/>
          <ac:picMkLst>
            <pc:docMk/>
            <pc:sldMk cId="3413967734" sldId="371"/>
            <ac:picMk id="13314" creationId="{99302B96-617B-480A-88B4-00F579145F9B}"/>
          </ac:picMkLst>
        </pc:picChg>
      </pc:sldChg>
      <pc:sldChg chg="addSp delSp modSp">
        <pc:chgData name="Andy Gray" userId="3900aca3-aa6e-4813-b4e0-c02f9e48a0aa" providerId="ADAL" clId="{0A9B5B86-C429-4B84-A71D-D33BC036E358}" dt="2018-09-10T11:55:06.914" v="348" actId="478"/>
        <pc:sldMkLst>
          <pc:docMk/>
          <pc:sldMk cId="494167294" sldId="373"/>
        </pc:sldMkLst>
        <pc:spChg chg="del">
          <ac:chgData name="Andy Gray" userId="3900aca3-aa6e-4813-b4e0-c02f9e48a0aa" providerId="ADAL" clId="{0A9B5B86-C429-4B84-A71D-D33BC036E358}" dt="2018-09-10T11:55:06.914" v="348" actId="478"/>
          <ac:spMkLst>
            <pc:docMk/>
            <pc:sldMk cId="494167294" sldId="373"/>
            <ac:spMk id="5" creationId="{90308512-F2C5-4955-83D8-F9C74693A9D1}"/>
          </ac:spMkLst>
        </pc:spChg>
        <pc:picChg chg="add del mod ord">
          <ac:chgData name="Andy Gray" userId="3900aca3-aa6e-4813-b4e0-c02f9e48a0aa" providerId="ADAL" clId="{0A9B5B86-C429-4B84-A71D-D33BC036E358}" dt="2018-09-10T11:54:24.667" v="337" actId="478"/>
          <ac:picMkLst>
            <pc:docMk/>
            <pc:sldMk cId="494167294" sldId="373"/>
            <ac:picMk id="6" creationId="{2D23B26A-2CEA-42F6-8A23-281C185E6AA4}"/>
          </ac:picMkLst>
        </pc:picChg>
        <pc:picChg chg="add mod ord">
          <ac:chgData name="Andy Gray" userId="3900aca3-aa6e-4813-b4e0-c02f9e48a0aa" providerId="ADAL" clId="{0A9B5B86-C429-4B84-A71D-D33BC036E358}" dt="2018-09-10T11:55:01.594" v="347" actId="14100"/>
          <ac:picMkLst>
            <pc:docMk/>
            <pc:sldMk cId="494167294" sldId="373"/>
            <ac:picMk id="8" creationId="{09DB986F-31D5-4386-8EBC-BF29ADA46D8C}"/>
          </ac:picMkLst>
        </pc:picChg>
        <pc:picChg chg="del mod modCrop">
          <ac:chgData name="Andy Gray" userId="3900aca3-aa6e-4813-b4e0-c02f9e48a0aa" providerId="ADAL" clId="{0A9B5B86-C429-4B84-A71D-D33BC036E358}" dt="2018-09-10T11:50:27.982" v="334" actId="478"/>
          <ac:picMkLst>
            <pc:docMk/>
            <pc:sldMk cId="494167294" sldId="373"/>
            <ac:picMk id="14338" creationId="{BC7F5ADD-2930-4973-BB0D-905842D1B2D0}"/>
          </ac:picMkLst>
        </pc:picChg>
      </pc:sldChg>
      <pc:sldChg chg="addSp delSp modSp setBg">
        <pc:chgData name="Andy Gray" userId="3900aca3-aa6e-4813-b4e0-c02f9e48a0aa" providerId="ADAL" clId="{0A9B5B86-C429-4B84-A71D-D33BC036E358}" dt="2018-09-13T17:51:35.173" v="558" actId="14100"/>
        <pc:sldMkLst>
          <pc:docMk/>
          <pc:sldMk cId="2551584982" sldId="374"/>
        </pc:sldMkLst>
        <pc:spChg chg="del">
          <ac:chgData name="Andy Gray" userId="3900aca3-aa6e-4813-b4e0-c02f9e48a0aa" providerId="ADAL" clId="{0A9B5B86-C429-4B84-A71D-D33BC036E358}" dt="2018-09-10T09:30:43.263" v="245" actId="478"/>
          <ac:spMkLst>
            <pc:docMk/>
            <pc:sldMk cId="2551584982" sldId="374"/>
            <ac:spMk id="5" creationId="{F8F462F0-CFEF-41BB-8BDF-58B172669ABB}"/>
          </ac:spMkLst>
        </pc:spChg>
        <pc:picChg chg="add mod ord modCrop">
          <ac:chgData name="Andy Gray" userId="3900aca3-aa6e-4813-b4e0-c02f9e48a0aa" providerId="ADAL" clId="{0A9B5B86-C429-4B84-A71D-D33BC036E358}" dt="2018-09-13T17:51:35.173" v="558" actId="14100"/>
          <ac:picMkLst>
            <pc:docMk/>
            <pc:sldMk cId="2551584982" sldId="374"/>
            <ac:picMk id="5" creationId="{16556255-FD4E-4C9F-AA45-F7E4D719CD43}"/>
          </ac:picMkLst>
        </pc:picChg>
        <pc:picChg chg="add mod ord modCrop">
          <ac:chgData name="Andy Gray" userId="3900aca3-aa6e-4813-b4e0-c02f9e48a0aa" providerId="ADAL" clId="{0A9B5B86-C429-4B84-A71D-D33BC036E358}" dt="2018-09-10T09:30:35.864" v="244" actId="167"/>
          <ac:picMkLst>
            <pc:docMk/>
            <pc:sldMk cId="2551584982" sldId="374"/>
            <ac:picMk id="6" creationId="{A034ADCC-3766-44A6-B627-7A5EAD3FC82A}"/>
          </ac:picMkLst>
        </pc:picChg>
        <pc:picChg chg="add">
          <ac:chgData name="Andy Gray" userId="3900aca3-aa6e-4813-b4e0-c02f9e48a0aa" providerId="ADAL" clId="{0A9B5B86-C429-4B84-A71D-D33BC036E358}" dt="2018-09-10T09:30:05.686" v="237" actId="732"/>
          <ac:picMkLst>
            <pc:docMk/>
            <pc:sldMk cId="2551584982" sldId="374"/>
            <ac:picMk id="8" creationId="{C0295F5F-9199-4BC5-A3AD-DED91DEB1FC5}"/>
          </ac:picMkLst>
        </pc:picChg>
        <pc:picChg chg="del">
          <ac:chgData name="Andy Gray" userId="3900aca3-aa6e-4813-b4e0-c02f9e48a0aa" providerId="ADAL" clId="{0A9B5B86-C429-4B84-A71D-D33BC036E358}" dt="2018-09-13T17:51:26.190" v="556" actId="478"/>
          <ac:picMkLst>
            <pc:docMk/>
            <pc:sldMk cId="2551584982" sldId="374"/>
            <ac:picMk id="1026" creationId="{38CEBA53-423A-4F07-98A8-6C3718AFC1B9}"/>
          </ac:picMkLst>
        </pc:picChg>
        <pc:picChg chg="del mod modCrop">
          <ac:chgData name="Andy Gray" userId="3900aca3-aa6e-4813-b4e0-c02f9e48a0aa" providerId="ADAL" clId="{0A9B5B86-C429-4B84-A71D-D33BC036E358}" dt="2018-09-10T09:30:01.549" v="236" actId="478"/>
          <ac:picMkLst>
            <pc:docMk/>
            <pc:sldMk cId="2551584982" sldId="374"/>
            <ac:picMk id="15364" creationId="{8F545CE6-097A-49F5-9457-0309B07AB422}"/>
          </ac:picMkLst>
        </pc:picChg>
      </pc:sldChg>
      <pc:sldChg chg="addSp delSp modSp setBg addCm delCm">
        <pc:chgData name="Andy Gray" userId="3900aca3-aa6e-4813-b4e0-c02f9e48a0aa" providerId="ADAL" clId="{0A9B5B86-C429-4B84-A71D-D33BC036E358}" dt="2018-09-10T09:43:38.428" v="286" actId="732"/>
        <pc:sldMkLst>
          <pc:docMk/>
          <pc:sldMk cId="261122270" sldId="375"/>
        </pc:sldMkLst>
        <pc:picChg chg="add del">
          <ac:chgData name="Andy Gray" userId="3900aca3-aa6e-4813-b4e0-c02f9e48a0aa" providerId="ADAL" clId="{0A9B5B86-C429-4B84-A71D-D33BC036E358}" dt="2018-09-10T09:43:21.982" v="281" actId="478"/>
          <ac:picMkLst>
            <pc:docMk/>
            <pc:sldMk cId="261122270" sldId="375"/>
            <ac:picMk id="5" creationId="{6494ABDE-4526-4017-A3A7-7B743AB10B3A}"/>
          </ac:picMkLst>
        </pc:picChg>
        <pc:picChg chg="add del mod ord modCrop">
          <ac:chgData name="Andy Gray" userId="3900aca3-aa6e-4813-b4e0-c02f9e48a0aa" providerId="ADAL" clId="{0A9B5B86-C429-4B84-A71D-D33BC036E358}" dt="2018-09-10T09:43:26.023" v="283" actId="478"/>
          <ac:picMkLst>
            <pc:docMk/>
            <pc:sldMk cId="261122270" sldId="375"/>
            <ac:picMk id="6" creationId="{D8ADF255-20C5-4BCB-8929-FBD233E75295}"/>
          </ac:picMkLst>
        </pc:picChg>
        <pc:picChg chg="add del mod modCrop">
          <ac:chgData name="Andy Gray" userId="3900aca3-aa6e-4813-b4e0-c02f9e48a0aa" providerId="ADAL" clId="{0A9B5B86-C429-4B84-A71D-D33BC036E358}" dt="2018-09-10T09:43:23.102" v="282" actId="478"/>
          <ac:picMkLst>
            <pc:docMk/>
            <pc:sldMk cId="261122270" sldId="375"/>
            <ac:picMk id="16386" creationId="{FAB22D08-2F04-4E35-BFB4-AC75D488EC62}"/>
          </ac:picMkLst>
        </pc:picChg>
      </pc:sldChg>
      <pc:sldChg chg="addSp delSp modSp">
        <pc:chgData name="Andy Gray" userId="3900aca3-aa6e-4813-b4e0-c02f9e48a0aa" providerId="ADAL" clId="{0A9B5B86-C429-4B84-A71D-D33BC036E358}" dt="2018-09-10T11:56:23.222" v="363" actId="732"/>
        <pc:sldMkLst>
          <pc:docMk/>
          <pc:sldMk cId="59142856" sldId="377"/>
        </pc:sldMkLst>
        <pc:picChg chg="add mod ord modCrop">
          <ac:chgData name="Andy Gray" userId="3900aca3-aa6e-4813-b4e0-c02f9e48a0aa" providerId="ADAL" clId="{0A9B5B86-C429-4B84-A71D-D33BC036E358}" dt="2018-09-10T11:56:23.222" v="363" actId="732"/>
          <ac:picMkLst>
            <pc:docMk/>
            <pc:sldMk cId="59142856" sldId="377"/>
            <ac:picMk id="3" creationId="{2E3AFD58-0603-41D7-9EA3-0781618CA706}"/>
          </ac:picMkLst>
        </pc:picChg>
        <pc:picChg chg="del mod modCrop">
          <ac:chgData name="Andy Gray" userId="3900aca3-aa6e-4813-b4e0-c02f9e48a0aa" providerId="ADAL" clId="{0A9B5B86-C429-4B84-A71D-D33BC036E358}" dt="2018-09-10T11:55:59.543" v="357" actId="478"/>
          <ac:picMkLst>
            <pc:docMk/>
            <pc:sldMk cId="59142856" sldId="377"/>
            <ac:picMk id="17412" creationId="{7F03279B-D628-40CC-9C3F-F072A185237D}"/>
          </ac:picMkLst>
        </pc:picChg>
      </pc:sldChg>
      <pc:sldChg chg="addSp delSp modSp">
        <pc:chgData name="Andy Gray" userId="3900aca3-aa6e-4813-b4e0-c02f9e48a0aa" providerId="ADAL" clId="{0A9B5B86-C429-4B84-A71D-D33BC036E358}" dt="2018-09-13T17:55:18.279" v="587" actId="14100"/>
        <pc:sldMkLst>
          <pc:docMk/>
          <pc:sldMk cId="3423978341" sldId="378"/>
        </pc:sldMkLst>
        <pc:picChg chg="add mod ord modCrop">
          <ac:chgData name="Andy Gray" userId="3900aca3-aa6e-4813-b4e0-c02f9e48a0aa" providerId="ADAL" clId="{0A9B5B86-C429-4B84-A71D-D33BC036E358}" dt="2018-09-13T17:55:18.279" v="587" actId="14100"/>
          <ac:picMkLst>
            <pc:docMk/>
            <pc:sldMk cId="3423978341" sldId="378"/>
            <ac:picMk id="5" creationId="{9902BCDF-543F-4060-84BE-A28C0B07B0D6}"/>
          </ac:picMkLst>
        </pc:picChg>
        <pc:picChg chg="add">
          <ac:chgData name="Andy Gray" userId="3900aca3-aa6e-4813-b4e0-c02f9e48a0aa" providerId="ADAL" clId="{0A9B5B86-C429-4B84-A71D-D33BC036E358}" dt="2018-09-07T16:08:30.394" v="199" actId="732"/>
          <ac:picMkLst>
            <pc:docMk/>
            <pc:sldMk cId="3423978341" sldId="378"/>
            <ac:picMk id="7" creationId="{29582661-0CE5-40DE-94C6-9985A2C3868C}"/>
          </ac:picMkLst>
        </pc:picChg>
        <pc:picChg chg="del mod modCrop">
          <ac:chgData name="Andy Gray" userId="3900aca3-aa6e-4813-b4e0-c02f9e48a0aa" providerId="ADAL" clId="{0A9B5B86-C429-4B84-A71D-D33BC036E358}" dt="2018-09-07T16:07:40.054" v="194" actId="478"/>
          <ac:picMkLst>
            <pc:docMk/>
            <pc:sldMk cId="3423978341" sldId="378"/>
            <ac:picMk id="18436" creationId="{E5302908-0308-4053-ACB0-D4E987D1EB3F}"/>
          </ac:picMkLst>
        </pc:picChg>
      </pc:sldChg>
      <pc:sldChg chg="addSp delSp modSp">
        <pc:chgData name="Andy Gray" userId="3900aca3-aa6e-4813-b4e0-c02f9e48a0aa" providerId="ADAL" clId="{0A9B5B86-C429-4B84-A71D-D33BC036E358}" dt="2018-09-10T09:45:05.679" v="296" actId="478"/>
        <pc:sldMkLst>
          <pc:docMk/>
          <pc:sldMk cId="2373359208" sldId="379"/>
        </pc:sldMkLst>
        <pc:picChg chg="add mod modCrop">
          <ac:chgData name="Andy Gray" userId="3900aca3-aa6e-4813-b4e0-c02f9e48a0aa" providerId="ADAL" clId="{0A9B5B86-C429-4B84-A71D-D33BC036E358}" dt="2018-09-10T09:44:30.895" v="292" actId="732"/>
          <ac:picMkLst>
            <pc:docMk/>
            <pc:sldMk cId="2373359208" sldId="379"/>
            <ac:picMk id="5" creationId="{F8BEC4D2-3BD6-405D-B417-B9AFAC9D0019}"/>
          </ac:picMkLst>
        </pc:picChg>
        <pc:picChg chg="add del">
          <ac:chgData name="Andy Gray" userId="3900aca3-aa6e-4813-b4e0-c02f9e48a0aa" providerId="ADAL" clId="{0A9B5B86-C429-4B84-A71D-D33BC036E358}" dt="2018-09-10T09:44:55.623" v="294" actId="478"/>
          <ac:picMkLst>
            <pc:docMk/>
            <pc:sldMk cId="2373359208" sldId="379"/>
            <ac:picMk id="6" creationId="{87F44C00-B03D-4AE0-87DF-716A9FF6F558}"/>
          </ac:picMkLst>
        </pc:picChg>
        <pc:picChg chg="add del">
          <ac:chgData name="Andy Gray" userId="3900aca3-aa6e-4813-b4e0-c02f9e48a0aa" providerId="ADAL" clId="{0A9B5B86-C429-4B84-A71D-D33BC036E358}" dt="2018-09-10T09:45:05.679" v="296" actId="478"/>
          <ac:picMkLst>
            <pc:docMk/>
            <pc:sldMk cId="2373359208" sldId="379"/>
            <ac:picMk id="8" creationId="{C04AEC56-6B1F-496B-9797-A4B1A9BBB565}"/>
          </ac:picMkLst>
        </pc:picChg>
        <pc:picChg chg="mod modCrop">
          <ac:chgData name="Andy Gray" userId="3900aca3-aa6e-4813-b4e0-c02f9e48a0aa" providerId="ADAL" clId="{0A9B5B86-C429-4B84-A71D-D33BC036E358}" dt="2018-09-06T13:58:01.285" v="76" actId="18131"/>
          <ac:picMkLst>
            <pc:docMk/>
            <pc:sldMk cId="2373359208" sldId="379"/>
            <ac:picMk id="20484" creationId="{4AD07D83-B788-4EE5-8E78-A5C08B965F60}"/>
          </ac:picMkLst>
        </pc:picChg>
      </pc:sldChg>
      <pc:sldChg chg="addSp delSp modSp">
        <pc:chgData name="Andy Gray" userId="3900aca3-aa6e-4813-b4e0-c02f9e48a0aa" providerId="ADAL" clId="{0A9B5B86-C429-4B84-A71D-D33BC036E358}" dt="2018-09-10T09:46:28.774" v="309" actId="1076"/>
        <pc:sldMkLst>
          <pc:docMk/>
          <pc:sldMk cId="2580680482" sldId="383"/>
        </pc:sldMkLst>
        <pc:spChg chg="mod">
          <ac:chgData name="Andy Gray" userId="3900aca3-aa6e-4813-b4e0-c02f9e48a0aa" providerId="ADAL" clId="{0A9B5B86-C429-4B84-A71D-D33BC036E358}" dt="2018-09-10T09:46:28.774" v="309" actId="1076"/>
          <ac:spMkLst>
            <pc:docMk/>
            <pc:sldMk cId="2580680482" sldId="383"/>
            <ac:spMk id="4" creationId="{4C532339-13AF-4BA0-A90F-BDB3B43EC69D}"/>
          </ac:spMkLst>
        </pc:spChg>
        <pc:picChg chg="add mod ord modCrop">
          <ac:chgData name="Andy Gray" userId="3900aca3-aa6e-4813-b4e0-c02f9e48a0aa" providerId="ADAL" clId="{0A9B5B86-C429-4B84-A71D-D33BC036E358}" dt="2018-09-10T09:46:16.062" v="308" actId="1076"/>
          <ac:picMkLst>
            <pc:docMk/>
            <pc:sldMk cId="2580680482" sldId="383"/>
            <ac:picMk id="6" creationId="{83CF3F4D-D9B4-47D0-9ED9-3426552DEDCF}"/>
          </ac:picMkLst>
        </pc:picChg>
        <pc:picChg chg="del mod modCrop">
          <ac:chgData name="Andy Gray" userId="3900aca3-aa6e-4813-b4e0-c02f9e48a0aa" providerId="ADAL" clId="{0A9B5B86-C429-4B84-A71D-D33BC036E358}" dt="2018-09-10T09:45:47.319" v="303" actId="478"/>
          <ac:picMkLst>
            <pc:docMk/>
            <pc:sldMk cId="2580680482" sldId="383"/>
            <ac:picMk id="22536" creationId="{0670FDE9-ED33-44A1-810D-12036884FAA5}"/>
          </ac:picMkLst>
        </pc:picChg>
      </pc:sldChg>
      <pc:sldChg chg="delSp modSp setBg">
        <pc:chgData name="Andy Gray" userId="3900aca3-aa6e-4813-b4e0-c02f9e48a0aa" providerId="ADAL" clId="{0A9B5B86-C429-4B84-A71D-D33BC036E358}" dt="2018-09-10T10:17:20.184" v="326" actId="732"/>
        <pc:sldMkLst>
          <pc:docMk/>
          <pc:sldMk cId="3931656514" sldId="384"/>
        </pc:sldMkLst>
        <pc:spChg chg="mod">
          <ac:chgData name="Andy Gray" userId="3900aca3-aa6e-4813-b4e0-c02f9e48a0aa" providerId="ADAL" clId="{0A9B5B86-C429-4B84-A71D-D33BC036E358}" dt="2018-09-10T09:49:31.668" v="317" actId="14100"/>
          <ac:spMkLst>
            <pc:docMk/>
            <pc:sldMk cId="3931656514" sldId="384"/>
            <ac:spMk id="3" creationId="{21985C0D-EBAB-49D1-B623-E63342A02C88}"/>
          </ac:spMkLst>
        </pc:spChg>
        <pc:spChg chg="del">
          <ac:chgData name="Andy Gray" userId="3900aca3-aa6e-4813-b4e0-c02f9e48a0aa" providerId="ADAL" clId="{0A9B5B86-C429-4B84-A71D-D33BC036E358}" dt="2018-09-10T10:17:08.317" v="323" actId="478"/>
          <ac:spMkLst>
            <pc:docMk/>
            <pc:sldMk cId="3931656514" sldId="384"/>
            <ac:spMk id="5" creationId="{80821BB4-4429-4694-9AE0-F5A562CD9B34}"/>
          </ac:spMkLst>
        </pc:spChg>
        <pc:picChg chg="mod modCrop">
          <ac:chgData name="Andy Gray" userId="3900aca3-aa6e-4813-b4e0-c02f9e48a0aa" providerId="ADAL" clId="{0A9B5B86-C429-4B84-A71D-D33BC036E358}" dt="2018-09-10T09:49:44.210" v="322" actId="14100"/>
          <ac:picMkLst>
            <pc:docMk/>
            <pc:sldMk cId="3931656514" sldId="384"/>
            <ac:picMk id="23556" creationId="{64EF9939-C65A-4290-B57D-590EA2780D3F}"/>
          </ac:picMkLst>
        </pc:picChg>
      </pc:sldChg>
      <pc:sldChg chg="addSp delSp modSp">
        <pc:chgData name="Andy Gray" userId="3900aca3-aa6e-4813-b4e0-c02f9e48a0aa" providerId="ADAL" clId="{0A9B5B86-C429-4B84-A71D-D33BC036E358}" dt="2018-09-10T12:53:12.608" v="414" actId="732"/>
        <pc:sldMkLst>
          <pc:docMk/>
          <pc:sldMk cId="2330446797" sldId="386"/>
        </pc:sldMkLst>
        <pc:picChg chg="add mod ord modCrop">
          <ac:chgData name="Andy Gray" userId="3900aca3-aa6e-4813-b4e0-c02f9e48a0aa" providerId="ADAL" clId="{0A9B5B86-C429-4B84-A71D-D33BC036E358}" dt="2018-09-10T12:53:12.608" v="414" actId="732"/>
          <ac:picMkLst>
            <pc:docMk/>
            <pc:sldMk cId="2330446797" sldId="386"/>
            <ac:picMk id="5" creationId="{D26A4653-A6AC-4DB6-8E12-83D0F86F59AA}"/>
          </ac:picMkLst>
        </pc:picChg>
        <pc:picChg chg="add">
          <ac:chgData name="Andy Gray" userId="3900aca3-aa6e-4813-b4e0-c02f9e48a0aa" providerId="ADAL" clId="{0A9B5B86-C429-4B84-A71D-D33BC036E358}" dt="2018-09-10T09:32:28.345" v="259" actId="732"/>
          <ac:picMkLst>
            <pc:docMk/>
            <pc:sldMk cId="2330446797" sldId="386"/>
            <ac:picMk id="7" creationId="{A8A63B2F-469F-42CF-8D39-6781293385C8}"/>
          </ac:picMkLst>
        </pc:picChg>
        <pc:picChg chg="add del mod modCrop">
          <ac:chgData name="Andy Gray" userId="3900aca3-aa6e-4813-b4e0-c02f9e48a0aa" providerId="ADAL" clId="{0A9B5B86-C429-4B84-A71D-D33BC036E358}" dt="2018-09-10T09:32:13.495" v="257" actId="478"/>
          <ac:picMkLst>
            <pc:docMk/>
            <pc:sldMk cId="2330446797" sldId="386"/>
            <ac:picMk id="1028" creationId="{C5D96C87-5381-4806-82C8-D8BAAA8B3352}"/>
          </ac:picMkLst>
        </pc:picChg>
      </pc:sldChg>
      <pc:sldChg chg="addSp delSp modSp">
        <pc:chgData name="Andy Gray" userId="3900aca3-aa6e-4813-b4e0-c02f9e48a0aa" providerId="ADAL" clId="{0A9B5B86-C429-4B84-A71D-D33BC036E358}" dt="2018-09-13T17:52:26.534" v="566" actId="478"/>
        <pc:sldMkLst>
          <pc:docMk/>
          <pc:sldMk cId="2522904547" sldId="387"/>
        </pc:sldMkLst>
        <pc:picChg chg="add mod ord modCrop">
          <ac:chgData name="Andy Gray" userId="3900aca3-aa6e-4813-b4e0-c02f9e48a0aa" providerId="ADAL" clId="{0A9B5B86-C429-4B84-A71D-D33BC036E358}" dt="2018-09-13T17:52:24.815" v="565" actId="167"/>
          <ac:picMkLst>
            <pc:docMk/>
            <pc:sldMk cId="2522904547" sldId="387"/>
            <ac:picMk id="5" creationId="{7EF17D7E-1DD1-4C1F-BDC4-31CEDBC94C29}"/>
          </ac:picMkLst>
        </pc:picChg>
        <pc:picChg chg="del mod modCrop">
          <ac:chgData name="Andy Gray" userId="3900aca3-aa6e-4813-b4e0-c02f9e48a0aa" providerId="ADAL" clId="{0A9B5B86-C429-4B84-A71D-D33BC036E358}" dt="2018-09-13T17:52:26.534" v="566" actId="478"/>
          <ac:picMkLst>
            <pc:docMk/>
            <pc:sldMk cId="2522904547" sldId="387"/>
            <ac:picMk id="2054" creationId="{B28B090C-4E21-4ECC-88FA-9564D498CBB1}"/>
          </ac:picMkLst>
        </pc:picChg>
      </pc:sldChg>
      <pc:sldChg chg="addSp delSp modSp">
        <pc:chgData name="Andy Gray" userId="3900aca3-aa6e-4813-b4e0-c02f9e48a0aa" providerId="ADAL" clId="{0A9B5B86-C429-4B84-A71D-D33BC036E358}" dt="2018-09-13T17:54:30.822" v="583" actId="732"/>
        <pc:sldMkLst>
          <pc:docMk/>
          <pc:sldMk cId="3071244714" sldId="393"/>
        </pc:sldMkLst>
        <pc:picChg chg="add mod ord modCrop">
          <ac:chgData name="Andy Gray" userId="3900aca3-aa6e-4813-b4e0-c02f9e48a0aa" providerId="ADAL" clId="{0A9B5B86-C429-4B84-A71D-D33BC036E358}" dt="2018-09-13T17:54:30.822" v="583" actId="732"/>
          <ac:picMkLst>
            <pc:docMk/>
            <pc:sldMk cId="3071244714" sldId="393"/>
            <ac:picMk id="5" creationId="{96D5132C-6C3B-4E54-828B-494E2CF694FC}"/>
          </ac:picMkLst>
        </pc:picChg>
        <pc:picChg chg="del">
          <ac:chgData name="Andy Gray" userId="3900aca3-aa6e-4813-b4e0-c02f9e48a0aa" providerId="ADAL" clId="{0A9B5B86-C429-4B84-A71D-D33BC036E358}" dt="2018-09-13T17:53:59.167" v="580" actId="478"/>
          <ac:picMkLst>
            <pc:docMk/>
            <pc:sldMk cId="3071244714" sldId="393"/>
            <ac:picMk id="2050" creationId="{1BE41E0B-F096-41FD-A11E-B85417BA7FA8}"/>
          </ac:picMkLst>
        </pc:picChg>
      </pc:sldChg>
      <pc:sldChg chg="addSp delSp modSp">
        <pc:chgData name="Andy Gray" userId="3900aca3-aa6e-4813-b4e0-c02f9e48a0aa" providerId="ADAL" clId="{0A9B5B86-C429-4B84-A71D-D33BC036E358}" dt="2018-09-13T17:43:39.640" v="484" actId="167"/>
        <pc:sldMkLst>
          <pc:docMk/>
          <pc:sldMk cId="311158639" sldId="394"/>
        </pc:sldMkLst>
        <pc:picChg chg="add mod ord modCrop">
          <ac:chgData name="Andy Gray" userId="3900aca3-aa6e-4813-b4e0-c02f9e48a0aa" providerId="ADAL" clId="{0A9B5B86-C429-4B84-A71D-D33BC036E358}" dt="2018-09-13T17:43:30.197" v="483" actId="732"/>
          <ac:picMkLst>
            <pc:docMk/>
            <pc:sldMk cId="311158639" sldId="394"/>
            <ac:picMk id="5" creationId="{8318F956-D997-4C15-8868-4B3202B0BBAA}"/>
          </ac:picMkLst>
        </pc:picChg>
        <pc:picChg chg="add">
          <ac:chgData name="Andy Gray" userId="3900aca3-aa6e-4813-b4e0-c02f9e48a0aa" providerId="ADAL" clId="{0A9B5B86-C429-4B84-A71D-D33BC036E358}" dt="2018-09-13T17:43:39.640" v="484" actId="167"/>
          <ac:picMkLst>
            <pc:docMk/>
            <pc:sldMk cId="311158639" sldId="394"/>
            <ac:picMk id="7" creationId="{376CBFB4-8EF4-49DA-B06D-7936E40DD0EB}"/>
          </ac:picMkLst>
        </pc:picChg>
        <pc:picChg chg="del mod modCrop">
          <ac:chgData name="Andy Gray" userId="3900aca3-aa6e-4813-b4e0-c02f9e48a0aa" providerId="ADAL" clId="{0A9B5B86-C429-4B84-A71D-D33BC036E358}" dt="2018-09-13T17:43:09.974" v="478" actId="478"/>
          <ac:picMkLst>
            <pc:docMk/>
            <pc:sldMk cId="311158639" sldId="394"/>
            <ac:picMk id="1026" creationId="{CE3EEAD9-86AD-4277-8CCE-D4C489E07F1A}"/>
          </ac:picMkLst>
        </pc:picChg>
      </pc:sldChg>
      <pc:sldChg chg="addSp delSp modSp">
        <pc:chgData name="Andy Gray" userId="3900aca3-aa6e-4813-b4e0-c02f9e48a0aa" providerId="ADAL" clId="{0A9B5B86-C429-4B84-A71D-D33BC036E358}" dt="2018-09-13T17:45:59.477" v="513" actId="14100"/>
        <pc:sldMkLst>
          <pc:docMk/>
          <pc:sldMk cId="4005569660" sldId="395"/>
        </pc:sldMkLst>
        <pc:spChg chg="del mod">
          <ac:chgData name="Andy Gray" userId="3900aca3-aa6e-4813-b4e0-c02f9e48a0aa" providerId="ADAL" clId="{0A9B5B86-C429-4B84-A71D-D33BC036E358}" dt="2018-09-13T17:43:49.286" v="485" actId="478"/>
          <ac:spMkLst>
            <pc:docMk/>
            <pc:sldMk cId="4005569660" sldId="395"/>
            <ac:spMk id="23" creationId="{58ADE90C-65D5-4DBF-8503-B82025DC46BE}"/>
          </ac:spMkLst>
        </pc:spChg>
        <pc:spChg chg="del">
          <ac:chgData name="Andy Gray" userId="3900aca3-aa6e-4813-b4e0-c02f9e48a0aa" providerId="ADAL" clId="{0A9B5B86-C429-4B84-A71D-D33BC036E358}" dt="2018-09-13T17:45:37.503" v="506" actId="478"/>
          <ac:spMkLst>
            <pc:docMk/>
            <pc:sldMk cId="4005569660" sldId="395"/>
            <ac:spMk id="229" creationId="{67B22B2A-8765-4557-A8F3-BE8A070B8F83}"/>
          </ac:spMkLst>
        </pc:spChg>
        <pc:spChg chg="del">
          <ac:chgData name="Andy Gray" userId="3900aca3-aa6e-4813-b4e0-c02f9e48a0aa" providerId="ADAL" clId="{0A9B5B86-C429-4B84-A71D-D33BC036E358}" dt="2018-09-13T17:45:43.054" v="507" actId="478"/>
          <ac:spMkLst>
            <pc:docMk/>
            <pc:sldMk cId="4005569660" sldId="395"/>
            <ac:spMk id="230" creationId="{2FFAFB45-EB39-4773-B833-E82FE292EFF3}"/>
          </ac:spMkLst>
        </pc:spChg>
        <pc:spChg chg="del">
          <ac:chgData name="Andy Gray" userId="3900aca3-aa6e-4813-b4e0-c02f9e48a0aa" providerId="ADAL" clId="{0A9B5B86-C429-4B84-A71D-D33BC036E358}" dt="2018-09-13T17:45:37.503" v="506" actId="478"/>
          <ac:spMkLst>
            <pc:docMk/>
            <pc:sldMk cId="4005569660" sldId="395"/>
            <ac:spMk id="231" creationId="{B20B85A9-7877-45FB-A604-690AA2BC14E0}"/>
          </ac:spMkLst>
        </pc:spChg>
        <pc:picChg chg="add del mod ord">
          <ac:chgData name="Andy Gray" userId="3900aca3-aa6e-4813-b4e0-c02f9e48a0aa" providerId="ADAL" clId="{0A9B5B86-C429-4B84-A71D-D33BC036E358}" dt="2018-09-13T17:45:30.866" v="505" actId="14100"/>
          <ac:picMkLst>
            <pc:docMk/>
            <pc:sldMk cId="4005569660" sldId="395"/>
            <ac:picMk id="5" creationId="{0CEE67EB-2E2B-4E0E-B61F-26581306C2BE}"/>
          </ac:picMkLst>
        </pc:picChg>
        <pc:picChg chg="add mod">
          <ac:chgData name="Andy Gray" userId="3900aca3-aa6e-4813-b4e0-c02f9e48a0aa" providerId="ADAL" clId="{0A9B5B86-C429-4B84-A71D-D33BC036E358}" dt="2018-09-13T17:45:59.477" v="513" actId="14100"/>
          <ac:picMkLst>
            <pc:docMk/>
            <pc:sldMk cId="4005569660" sldId="395"/>
            <ac:picMk id="25" creationId="{5BAFC36D-1367-45FC-B919-864DE91D4665}"/>
          </ac:picMkLst>
        </pc:picChg>
        <pc:picChg chg="del mod">
          <ac:chgData name="Andy Gray" userId="3900aca3-aa6e-4813-b4e0-c02f9e48a0aa" providerId="ADAL" clId="{0A9B5B86-C429-4B84-A71D-D33BC036E358}" dt="2018-09-13T17:43:51.254" v="487" actId="478"/>
          <ac:picMkLst>
            <pc:docMk/>
            <pc:sldMk cId="4005569660" sldId="395"/>
            <ac:picMk id="235" creationId="{0D6F9E4C-8769-48C6-AA5C-D942550BDA93}"/>
          </ac:picMkLst>
        </pc:picChg>
        <pc:picChg chg="del">
          <ac:chgData name="Andy Gray" userId="3900aca3-aa6e-4813-b4e0-c02f9e48a0aa" providerId="ADAL" clId="{0A9B5B86-C429-4B84-A71D-D33BC036E358}" dt="2018-09-13T17:43:49.925" v="486" actId="478"/>
          <ac:picMkLst>
            <pc:docMk/>
            <pc:sldMk cId="4005569660" sldId="395"/>
            <ac:picMk id="8194" creationId="{9F66946D-F4DA-4B9D-9EA1-63A6B8C1ECD7}"/>
          </ac:picMkLst>
        </pc:picChg>
        <pc:inkChg chg="del">
          <ac:chgData name="Andy Gray" userId="3900aca3-aa6e-4813-b4e0-c02f9e48a0aa" providerId="ADAL" clId="{0A9B5B86-C429-4B84-A71D-D33BC036E358}" dt="2018-09-13T17:45:37.503" v="506" actId="478"/>
          <ac:inkMkLst>
            <pc:docMk/>
            <pc:sldMk cId="4005569660" sldId="395"/>
            <ac:inkMk id="136" creationId="{BCC75817-6361-4387-824A-A6D9FEAF3B76}"/>
          </ac:inkMkLst>
        </pc:inkChg>
        <pc:inkChg chg="del">
          <ac:chgData name="Andy Gray" userId="3900aca3-aa6e-4813-b4e0-c02f9e48a0aa" providerId="ADAL" clId="{0A9B5B86-C429-4B84-A71D-D33BC036E358}" dt="2018-09-13T17:45:47.942" v="510" actId="478"/>
          <ac:inkMkLst>
            <pc:docMk/>
            <pc:sldMk cId="4005569660" sldId="395"/>
            <ac:inkMk id="150" creationId="{A04A9AA0-75D2-4096-A641-C8267D4AF099}"/>
          </ac:inkMkLst>
        </pc:inkChg>
        <pc:inkChg chg="del">
          <ac:chgData name="Andy Gray" userId="3900aca3-aa6e-4813-b4e0-c02f9e48a0aa" providerId="ADAL" clId="{0A9B5B86-C429-4B84-A71D-D33BC036E358}" dt="2018-09-13T17:45:45.430" v="508" actId="478"/>
          <ac:inkMkLst>
            <pc:docMk/>
            <pc:sldMk cId="4005569660" sldId="395"/>
            <ac:inkMk id="151" creationId="{156528DC-5891-4FE7-977B-120BD81D93BA}"/>
          </ac:inkMkLst>
        </pc:inkChg>
        <pc:inkChg chg="del">
          <ac:chgData name="Andy Gray" userId="3900aca3-aa6e-4813-b4e0-c02f9e48a0aa" providerId="ADAL" clId="{0A9B5B86-C429-4B84-A71D-D33BC036E358}" dt="2018-09-13T17:45:37.503" v="506" actId="478"/>
          <ac:inkMkLst>
            <pc:docMk/>
            <pc:sldMk cId="4005569660" sldId="395"/>
            <ac:inkMk id="166" creationId="{947732AD-C268-424D-9453-8F214054BBDC}"/>
          </ac:inkMkLst>
        </pc:inkChg>
        <pc:inkChg chg="del">
          <ac:chgData name="Andy Gray" userId="3900aca3-aa6e-4813-b4e0-c02f9e48a0aa" providerId="ADAL" clId="{0A9B5B86-C429-4B84-A71D-D33BC036E358}" dt="2018-09-13T17:45:37.503" v="506" actId="478"/>
          <ac:inkMkLst>
            <pc:docMk/>
            <pc:sldMk cId="4005569660" sldId="395"/>
            <ac:inkMk id="178" creationId="{8099BBB8-8ADE-4B6F-9CF1-E07CA1AA020D}"/>
          </ac:inkMkLst>
        </pc:inkChg>
        <pc:inkChg chg="del">
          <ac:chgData name="Andy Gray" userId="3900aca3-aa6e-4813-b4e0-c02f9e48a0aa" providerId="ADAL" clId="{0A9B5B86-C429-4B84-A71D-D33BC036E358}" dt="2018-09-13T17:45:37.503" v="506" actId="478"/>
          <ac:inkMkLst>
            <pc:docMk/>
            <pc:sldMk cId="4005569660" sldId="395"/>
            <ac:inkMk id="186" creationId="{88BAA803-4681-42F6-8764-0DD1B02C371B}"/>
          </ac:inkMkLst>
        </pc:inkChg>
        <pc:inkChg chg="add del">
          <ac:chgData name="Andy Gray" userId="3900aca3-aa6e-4813-b4e0-c02f9e48a0aa" providerId="ADAL" clId="{0A9B5B86-C429-4B84-A71D-D33BC036E358}" dt="2018-09-13T17:45:46.559" v="509" actId="478"/>
          <ac:inkMkLst>
            <pc:docMk/>
            <pc:sldMk cId="4005569660" sldId="395"/>
            <ac:inkMk id="187" creationId="{506332CE-1974-44E2-B4E2-B6158D2FDB9D}"/>
          </ac:inkMkLst>
        </pc:inkChg>
        <pc:cxnChg chg="del">
          <ac:chgData name="Andy Gray" userId="3900aca3-aa6e-4813-b4e0-c02f9e48a0aa" providerId="ADAL" clId="{0A9B5B86-C429-4B84-A71D-D33BC036E358}" dt="2018-09-13T17:45:37.503" v="506" actId="478"/>
          <ac:cxnSpMkLst>
            <pc:docMk/>
            <pc:sldMk cId="4005569660" sldId="395"/>
            <ac:cxnSpMk id="222" creationId="{08EC5ED8-AC94-42D1-B76D-000CC525F2B1}"/>
          </ac:cxnSpMkLst>
        </pc:cxnChg>
        <pc:cxnChg chg="del">
          <ac:chgData name="Andy Gray" userId="3900aca3-aa6e-4813-b4e0-c02f9e48a0aa" providerId="ADAL" clId="{0A9B5B86-C429-4B84-A71D-D33BC036E358}" dt="2018-09-13T17:45:37.503" v="506" actId="478"/>
          <ac:cxnSpMkLst>
            <pc:docMk/>
            <pc:sldMk cId="4005569660" sldId="395"/>
            <ac:cxnSpMk id="224" creationId="{941122AA-C8DC-492A-A138-F74B12CF7517}"/>
          </ac:cxnSpMkLst>
        </pc:cxnChg>
        <pc:cxnChg chg="del">
          <ac:chgData name="Andy Gray" userId="3900aca3-aa6e-4813-b4e0-c02f9e48a0aa" providerId="ADAL" clId="{0A9B5B86-C429-4B84-A71D-D33BC036E358}" dt="2018-09-13T17:45:37.503" v="506" actId="478"/>
          <ac:cxnSpMkLst>
            <pc:docMk/>
            <pc:sldMk cId="4005569660" sldId="395"/>
            <ac:cxnSpMk id="226" creationId="{39310562-AB09-4140-89F4-474A4E203F56}"/>
          </ac:cxnSpMkLst>
        </pc:cxnChg>
        <pc:cxnChg chg="del">
          <ac:chgData name="Andy Gray" userId="3900aca3-aa6e-4813-b4e0-c02f9e48a0aa" providerId="ADAL" clId="{0A9B5B86-C429-4B84-A71D-D33BC036E358}" dt="2018-09-13T17:45:37.503" v="506" actId="478"/>
          <ac:cxnSpMkLst>
            <pc:docMk/>
            <pc:sldMk cId="4005569660" sldId="395"/>
            <ac:cxnSpMk id="228" creationId="{7A385EE5-7695-4BA1-BCBB-1E5EA04DFC45}"/>
          </ac:cxnSpMkLst>
        </pc:cxnChg>
        <pc:cxnChg chg="del">
          <ac:chgData name="Andy Gray" userId="3900aca3-aa6e-4813-b4e0-c02f9e48a0aa" providerId="ADAL" clId="{0A9B5B86-C429-4B84-A71D-D33BC036E358}" dt="2018-09-13T17:45:37.503" v="506" actId="478"/>
          <ac:cxnSpMkLst>
            <pc:docMk/>
            <pc:sldMk cId="4005569660" sldId="395"/>
            <ac:cxnSpMk id="8271" creationId="{5E54D138-FF5E-4678-AAE2-C4B846C77473}"/>
          </ac:cxnSpMkLst>
        </pc:cxnChg>
        <pc:cxnChg chg="del">
          <ac:chgData name="Andy Gray" userId="3900aca3-aa6e-4813-b4e0-c02f9e48a0aa" providerId="ADAL" clId="{0A9B5B86-C429-4B84-A71D-D33BC036E358}" dt="2018-09-13T17:45:37.503" v="506" actId="478"/>
          <ac:cxnSpMkLst>
            <pc:docMk/>
            <pc:sldMk cId="4005569660" sldId="395"/>
            <ac:cxnSpMk id="8274" creationId="{6031C0F4-948D-4A66-B27D-EA689B9FBA5F}"/>
          </ac:cxnSpMkLst>
        </pc:cxnChg>
      </pc:sldChg>
    </pc:docChg>
  </pc:docChgLst>
  <pc:docChgLst>
    <pc:chgData name="Leonora Sheppard" userId="3688f6d8-1f97-408e-a4fe-cc859c551ddb" providerId="ADAL" clId="{54F868E3-B821-4A21-B861-3C11F2C4DE7A}"/>
    <pc:docChg chg="modSld">
      <pc:chgData name="Leonora Sheppard" userId="3688f6d8-1f97-408e-a4fe-cc859c551ddb" providerId="ADAL" clId="{54F868E3-B821-4A21-B861-3C11F2C4DE7A}" dt="2018-09-12T14:18:39.436" v="12" actId="6549"/>
      <pc:docMkLst>
        <pc:docMk/>
      </pc:docMkLst>
      <pc:sldChg chg="modSp">
        <pc:chgData name="Leonora Sheppard" userId="3688f6d8-1f97-408e-a4fe-cc859c551ddb" providerId="ADAL" clId="{54F868E3-B821-4A21-B861-3C11F2C4DE7A}" dt="2018-09-12T13:58:33.062" v="0" actId="20577"/>
        <pc:sldMkLst>
          <pc:docMk/>
          <pc:sldMk cId="1456011084" sldId="356"/>
        </pc:sldMkLst>
        <pc:spChg chg="mod">
          <ac:chgData name="Leonora Sheppard" userId="3688f6d8-1f97-408e-a4fe-cc859c551ddb" providerId="ADAL" clId="{54F868E3-B821-4A21-B861-3C11F2C4DE7A}" dt="2018-09-12T13:58:33.062" v="0" actId="20577"/>
          <ac:spMkLst>
            <pc:docMk/>
            <pc:sldMk cId="1456011084" sldId="356"/>
            <ac:spMk id="2" creationId="{00000000-0000-0000-0000-000000000000}"/>
          </ac:spMkLst>
        </pc:spChg>
      </pc:sldChg>
      <pc:sldChg chg="modSp">
        <pc:chgData name="Leonora Sheppard" userId="3688f6d8-1f97-408e-a4fe-cc859c551ddb" providerId="ADAL" clId="{54F868E3-B821-4A21-B861-3C11F2C4DE7A}" dt="2018-09-12T13:59:50.818" v="1" actId="20577"/>
        <pc:sldMkLst>
          <pc:docMk/>
          <pc:sldMk cId="4178802491" sldId="361"/>
        </pc:sldMkLst>
        <pc:spChg chg="mod">
          <ac:chgData name="Leonora Sheppard" userId="3688f6d8-1f97-408e-a4fe-cc859c551ddb" providerId="ADAL" clId="{54F868E3-B821-4A21-B861-3C11F2C4DE7A}" dt="2018-09-12T13:59:50.818" v="1" actId="20577"/>
          <ac:spMkLst>
            <pc:docMk/>
            <pc:sldMk cId="4178802491" sldId="361"/>
            <ac:spMk id="3" creationId="{419FB980-B4B7-42E2-80A8-3CB1B60349E6}"/>
          </ac:spMkLst>
        </pc:spChg>
      </pc:sldChg>
      <pc:sldChg chg="modSp">
        <pc:chgData name="Leonora Sheppard" userId="3688f6d8-1f97-408e-a4fe-cc859c551ddb" providerId="ADAL" clId="{54F868E3-B821-4A21-B861-3C11F2C4DE7A}" dt="2018-09-12T14:12:42.288" v="6" actId="20577"/>
        <pc:sldMkLst>
          <pc:docMk/>
          <pc:sldMk cId="2261671962" sldId="366"/>
        </pc:sldMkLst>
        <pc:spChg chg="mod">
          <ac:chgData name="Leonora Sheppard" userId="3688f6d8-1f97-408e-a4fe-cc859c551ddb" providerId="ADAL" clId="{54F868E3-B821-4A21-B861-3C11F2C4DE7A}" dt="2018-09-12T14:12:42.288" v="6" actId="20577"/>
          <ac:spMkLst>
            <pc:docMk/>
            <pc:sldMk cId="2261671962" sldId="366"/>
            <ac:spMk id="3" creationId="{C3F7C2CF-EB9E-43A8-BB30-14E7F642508E}"/>
          </ac:spMkLst>
        </pc:spChg>
      </pc:sldChg>
      <pc:sldChg chg="modSp">
        <pc:chgData name="Leonora Sheppard" userId="3688f6d8-1f97-408e-a4fe-cc859c551ddb" providerId="ADAL" clId="{54F868E3-B821-4A21-B861-3C11F2C4DE7A}" dt="2018-09-12T14:14:04.498" v="7" actId="20577"/>
        <pc:sldMkLst>
          <pc:docMk/>
          <pc:sldMk cId="3413967734" sldId="371"/>
        </pc:sldMkLst>
        <pc:spChg chg="mod">
          <ac:chgData name="Leonora Sheppard" userId="3688f6d8-1f97-408e-a4fe-cc859c551ddb" providerId="ADAL" clId="{54F868E3-B821-4A21-B861-3C11F2C4DE7A}" dt="2018-09-12T14:14:04.498" v="7" actId="20577"/>
          <ac:spMkLst>
            <pc:docMk/>
            <pc:sldMk cId="3413967734" sldId="371"/>
            <ac:spMk id="3" creationId="{BB4DA3B7-0F13-4065-9064-B566ACD62314}"/>
          </ac:spMkLst>
        </pc:spChg>
      </pc:sldChg>
      <pc:sldChg chg="modSp">
        <pc:chgData name="Leonora Sheppard" userId="3688f6d8-1f97-408e-a4fe-cc859c551ddb" providerId="ADAL" clId="{54F868E3-B821-4A21-B861-3C11F2C4DE7A}" dt="2018-09-12T14:15:02.578" v="11" actId="20577"/>
        <pc:sldMkLst>
          <pc:docMk/>
          <pc:sldMk cId="2551584982" sldId="374"/>
        </pc:sldMkLst>
        <pc:spChg chg="mod">
          <ac:chgData name="Leonora Sheppard" userId="3688f6d8-1f97-408e-a4fe-cc859c551ddb" providerId="ADAL" clId="{54F868E3-B821-4A21-B861-3C11F2C4DE7A}" dt="2018-09-12T14:15:02.578" v="11" actId="20577"/>
          <ac:spMkLst>
            <pc:docMk/>
            <pc:sldMk cId="2551584982" sldId="374"/>
            <ac:spMk id="3" creationId="{1424BD8C-7FCA-4E05-A035-BC9832175CD9}"/>
          </ac:spMkLst>
        </pc:spChg>
      </pc:sldChg>
      <pc:sldChg chg="modSp">
        <pc:chgData name="Leonora Sheppard" userId="3688f6d8-1f97-408e-a4fe-cc859c551ddb" providerId="ADAL" clId="{54F868E3-B821-4A21-B861-3C11F2C4DE7A}" dt="2018-09-12T14:18:39.436" v="12" actId="6549"/>
        <pc:sldMkLst>
          <pc:docMk/>
          <pc:sldMk cId="3423978341" sldId="378"/>
        </pc:sldMkLst>
        <pc:spChg chg="mod">
          <ac:chgData name="Leonora Sheppard" userId="3688f6d8-1f97-408e-a4fe-cc859c551ddb" providerId="ADAL" clId="{54F868E3-B821-4A21-B861-3C11F2C4DE7A}" dt="2018-09-12T14:18:39.436" v="12" actId="6549"/>
          <ac:spMkLst>
            <pc:docMk/>
            <pc:sldMk cId="3423978341" sldId="378"/>
            <ac:spMk id="3" creationId="{8B682D76-FD53-4C4E-B029-D62A98D1A0F6}"/>
          </ac:spMkLst>
        </pc:spChg>
      </pc:sldChg>
      <pc:sldChg chg="modSp">
        <pc:chgData name="Leonora Sheppard" userId="3688f6d8-1f97-408e-a4fe-cc859c551ddb" providerId="ADAL" clId="{54F868E3-B821-4A21-B861-3C11F2C4DE7A}" dt="2018-09-12T14:05:07.596" v="4" actId="20577"/>
        <pc:sldMkLst>
          <pc:docMk/>
          <pc:sldMk cId="311158639" sldId="394"/>
        </pc:sldMkLst>
        <pc:spChg chg="mod">
          <ac:chgData name="Leonora Sheppard" userId="3688f6d8-1f97-408e-a4fe-cc859c551ddb" providerId="ADAL" clId="{54F868E3-B821-4A21-B861-3C11F2C4DE7A}" dt="2018-09-12T14:05:07.596" v="4" actId="20577"/>
          <ac:spMkLst>
            <pc:docMk/>
            <pc:sldMk cId="311158639" sldId="394"/>
            <ac:spMk id="3" creationId="{10B3C177-B21F-4F64-AFC3-29F9194DE903}"/>
          </ac:spMkLst>
        </pc:spChg>
      </pc:sldChg>
    </pc:docChg>
  </pc:docChgLst>
  <pc:docChgLst>
    <pc:chgData name="Emma Berry" userId="2f501676-f483-4083-b29e-a8f9a18288af" providerId="ADAL" clId="{47588B26-586D-422B-A97A-3B19F641B42E}"/>
    <pc:docChg chg="modSld">
      <pc:chgData name="Emma Berry" userId="2f501676-f483-4083-b29e-a8f9a18288af" providerId="ADAL" clId="{47588B26-586D-422B-A97A-3B19F641B42E}" dt="2018-09-04T14:49:39.801" v="149" actId="113"/>
      <pc:docMkLst>
        <pc:docMk/>
      </pc:docMkLst>
      <pc:sldChg chg="modSp">
        <pc:chgData name="Emma Berry" userId="2f501676-f483-4083-b29e-a8f9a18288af" providerId="ADAL" clId="{47588B26-586D-422B-A97A-3B19F641B42E}" dt="2018-09-04T14:49:39.801" v="149" actId="113"/>
        <pc:sldMkLst>
          <pc:docMk/>
          <pc:sldMk cId="1061803934" sldId="385"/>
        </pc:sldMkLst>
        <pc:spChg chg="mod">
          <ac:chgData name="Emma Berry" userId="2f501676-f483-4083-b29e-a8f9a18288af" providerId="ADAL" clId="{47588B26-586D-422B-A97A-3B19F641B42E}" dt="2018-09-04T14:49:02.508" v="6" actId="20577"/>
          <ac:spMkLst>
            <pc:docMk/>
            <pc:sldMk cId="1061803934" sldId="385"/>
            <ac:spMk id="4" creationId="{CBD0CD10-B94A-4576-89D1-85A90A4B626B}"/>
          </ac:spMkLst>
        </pc:spChg>
        <pc:spChg chg="mod">
          <ac:chgData name="Emma Berry" userId="2f501676-f483-4083-b29e-a8f9a18288af" providerId="ADAL" clId="{47588B26-586D-422B-A97A-3B19F641B42E}" dt="2018-09-04T14:49:39.801" v="149" actId="113"/>
          <ac:spMkLst>
            <pc:docMk/>
            <pc:sldMk cId="1061803934" sldId="385"/>
            <ac:spMk id="5" creationId="{37B79AF4-3EE6-45A3-B2F4-70BE5AE09F91}"/>
          </ac:spMkLst>
        </pc:spChg>
      </pc:sldChg>
    </pc:docChg>
  </pc:docChgLst>
  <pc:docChgLst>
    <pc:chgData name="Emma Berry" userId="2f501676-f483-4083-b29e-a8f9a18288af" providerId="ADAL" clId="{992CF796-819C-4C45-BF46-94516A8C6F68}"/>
    <pc:docChg chg="undo modSld">
      <pc:chgData name="Emma Berry" userId="2f501676-f483-4083-b29e-a8f9a18288af" providerId="ADAL" clId="{992CF796-819C-4C45-BF46-94516A8C6F68}" dt="2018-09-14T13:35:24.116" v="17" actId="1037"/>
      <pc:docMkLst>
        <pc:docMk/>
      </pc:docMkLst>
      <pc:sldChg chg="addSp modSp">
        <pc:chgData name="Emma Berry" userId="2f501676-f483-4083-b29e-a8f9a18288af" providerId="ADAL" clId="{992CF796-819C-4C45-BF46-94516A8C6F68}" dt="2018-09-14T13:35:24.116" v="17" actId="1037"/>
        <pc:sldMkLst>
          <pc:docMk/>
          <pc:sldMk cId="4005569660" sldId="395"/>
        </pc:sldMkLst>
        <pc:spChg chg="add mod">
          <ac:chgData name="Emma Berry" userId="2f501676-f483-4083-b29e-a8f9a18288af" providerId="ADAL" clId="{992CF796-819C-4C45-BF46-94516A8C6F68}" dt="2018-09-14T13:35:24.116" v="17" actId="1037"/>
          <ac:spMkLst>
            <pc:docMk/>
            <pc:sldMk cId="4005569660" sldId="395"/>
            <ac:spMk id="4" creationId="{CC8FFD35-61A9-49BA-86E3-83A16E02AC76}"/>
          </ac:spMkLst>
        </pc:spChg>
        <pc:picChg chg="mod">
          <ac:chgData name="Emma Berry" userId="2f501676-f483-4083-b29e-a8f9a18288af" providerId="ADAL" clId="{992CF796-819C-4C45-BF46-94516A8C6F68}" dt="2018-09-14T13:35:17.567" v="7" actId="1076"/>
          <ac:picMkLst>
            <pc:docMk/>
            <pc:sldMk cId="4005569660" sldId="395"/>
            <ac:picMk id="25" creationId="{5BAFC36D-1367-45FC-B919-864DE91D4665}"/>
          </ac:picMkLst>
        </pc:picChg>
      </pc:sldChg>
    </pc:docChg>
  </pc:docChgLst>
  <pc:docChgLst>
    <pc:chgData name="Mike Ross" userId="7954c944-6085-4b08-be0b-82a8f61afa5b" providerId="ADAL" clId="{6D254FD1-2E04-4AE3-9D49-40E2DC3305AD}"/>
    <pc:docChg chg="undo custSel modSld">
      <pc:chgData name="Mike Ross" userId="7954c944-6085-4b08-be0b-82a8f61afa5b" providerId="ADAL" clId="{6D254FD1-2E04-4AE3-9D49-40E2DC3305AD}" dt="2018-09-17T14:12:18.458" v="129" actId="313"/>
      <pc:docMkLst>
        <pc:docMk/>
      </pc:docMkLst>
      <pc:sldChg chg="modSp">
        <pc:chgData name="Mike Ross" userId="7954c944-6085-4b08-be0b-82a8f61afa5b" providerId="ADAL" clId="{6D254FD1-2E04-4AE3-9D49-40E2DC3305AD}" dt="2018-09-17T12:31:28.135" v="27" actId="20577"/>
        <pc:sldMkLst>
          <pc:docMk/>
          <pc:sldMk cId="2824770617" sldId="358"/>
        </pc:sldMkLst>
        <pc:spChg chg="mod">
          <ac:chgData name="Mike Ross" userId="7954c944-6085-4b08-be0b-82a8f61afa5b" providerId="ADAL" clId="{6D254FD1-2E04-4AE3-9D49-40E2DC3305AD}" dt="2018-09-17T12:31:28.135" v="27" actId="20577"/>
          <ac:spMkLst>
            <pc:docMk/>
            <pc:sldMk cId="2824770617" sldId="358"/>
            <ac:spMk id="3" creationId="{8488D873-E82D-4054-BCAB-BEBA4AEC246F}"/>
          </ac:spMkLst>
        </pc:spChg>
      </pc:sldChg>
      <pc:sldChg chg="modSp">
        <pc:chgData name="Mike Ross" userId="7954c944-6085-4b08-be0b-82a8f61afa5b" providerId="ADAL" clId="{6D254FD1-2E04-4AE3-9D49-40E2DC3305AD}" dt="2018-09-17T12:45:04.693" v="84" actId="15"/>
        <pc:sldMkLst>
          <pc:docMk/>
          <pc:sldMk cId="1618334724" sldId="364"/>
        </pc:sldMkLst>
        <pc:spChg chg="mod">
          <ac:chgData name="Mike Ross" userId="7954c944-6085-4b08-be0b-82a8f61afa5b" providerId="ADAL" clId="{6D254FD1-2E04-4AE3-9D49-40E2DC3305AD}" dt="2018-09-17T12:43:42.270" v="41" actId="20577"/>
          <ac:spMkLst>
            <pc:docMk/>
            <pc:sldMk cId="1618334724" sldId="364"/>
            <ac:spMk id="4" creationId="{3FB4456F-1645-43DA-BA76-B7D72ADBE8C9}"/>
          </ac:spMkLst>
        </pc:spChg>
        <pc:spChg chg="mod">
          <ac:chgData name="Mike Ross" userId="7954c944-6085-4b08-be0b-82a8f61afa5b" providerId="ADAL" clId="{6D254FD1-2E04-4AE3-9D49-40E2DC3305AD}" dt="2018-09-17T12:45:04.693" v="84" actId="15"/>
          <ac:spMkLst>
            <pc:docMk/>
            <pc:sldMk cId="1618334724" sldId="364"/>
            <ac:spMk id="5" creationId="{0941F393-E51E-433D-B880-163BD313E47F}"/>
          </ac:spMkLst>
        </pc:spChg>
      </pc:sldChg>
      <pc:sldChg chg="modSp">
        <pc:chgData name="Mike Ross" userId="7954c944-6085-4b08-be0b-82a8f61afa5b" providerId="ADAL" clId="{6D254FD1-2E04-4AE3-9D49-40E2DC3305AD}" dt="2018-09-17T13:04:05.686" v="101" actId="6549"/>
        <pc:sldMkLst>
          <pc:docMk/>
          <pc:sldMk cId="2403469854" sldId="370"/>
        </pc:sldMkLst>
        <pc:spChg chg="mod">
          <ac:chgData name="Mike Ross" userId="7954c944-6085-4b08-be0b-82a8f61afa5b" providerId="ADAL" clId="{6D254FD1-2E04-4AE3-9D49-40E2DC3305AD}" dt="2018-09-17T13:04:05.686" v="101" actId="6549"/>
          <ac:spMkLst>
            <pc:docMk/>
            <pc:sldMk cId="2403469854" sldId="370"/>
            <ac:spMk id="3" creationId="{FAE47172-291C-4B9C-92E6-A69CF557291F}"/>
          </ac:spMkLst>
        </pc:spChg>
      </pc:sldChg>
      <pc:sldChg chg="modSp">
        <pc:chgData name="Mike Ross" userId="7954c944-6085-4b08-be0b-82a8f61afa5b" providerId="ADAL" clId="{6D254FD1-2E04-4AE3-9D49-40E2DC3305AD}" dt="2018-09-17T14:12:18.458" v="129" actId="313"/>
        <pc:sldMkLst>
          <pc:docMk/>
          <pc:sldMk cId="2580680482" sldId="383"/>
        </pc:sldMkLst>
        <pc:spChg chg="mod">
          <ac:chgData name="Mike Ross" userId="7954c944-6085-4b08-be0b-82a8f61afa5b" providerId="ADAL" clId="{6D254FD1-2E04-4AE3-9D49-40E2DC3305AD}" dt="2018-09-17T14:12:18.458" v="129" actId="313"/>
          <ac:spMkLst>
            <pc:docMk/>
            <pc:sldMk cId="2580680482" sldId="383"/>
            <ac:spMk id="3" creationId="{FC1390C3-BAED-4B57-8AC0-DE03F8B45C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1/17/2020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45081"/>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39022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7BD9A"/>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CA1B66-FC62-4A93-9DF9-7DA671A457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5081"/>
                </a:solidFill>
                <a:latin typeface="Arial"/>
                <a:cs typeface="Arial"/>
              </a:defRPr>
            </a:lvl2pPr>
            <a:lvl3pPr marL="723900" indent="-279400">
              <a:lnSpc>
                <a:spcPct val="100000"/>
              </a:lnSpc>
              <a:buFont typeface="Arial"/>
              <a:buChar char="•"/>
              <a:defRPr lang="en-US" sz="2000" kern="1200" baseline="0" dirty="0" smtClean="0">
                <a:solidFill>
                  <a:srgbClr val="87BD9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Testing and finishing of woods</a:t>
            </a:r>
          </a:p>
          <a:p>
            <a:pPr>
              <a:spcBef>
                <a:spcPts val="288"/>
              </a:spcBef>
            </a:pPr>
            <a:r>
              <a:rPr lang="en-GB" sz="1200" b="0" dirty="0">
                <a:solidFill>
                  <a:srgbClr val="FFFFFF"/>
                </a:solidFill>
                <a:effectLst>
                  <a:glow rad="228600">
                    <a:schemeClr val="tx1">
                      <a:alpha val="40000"/>
                    </a:schemeClr>
                  </a:glow>
                </a:effectLst>
                <a:latin typeface="Arial"/>
                <a:cs typeface="Arial"/>
              </a:rPr>
              <a:t>Unit 3 Performance characteristics of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5081"/>
                </a:solidFill>
                <a:latin typeface="Arial"/>
                <a:cs typeface="Arial"/>
              </a:defRPr>
            </a:lvl2pPr>
            <a:lvl3pPr marL="723900" indent="-279400">
              <a:lnSpc>
                <a:spcPct val="100000"/>
              </a:lnSpc>
              <a:buFont typeface="Arial"/>
              <a:buChar char="•"/>
              <a:defRPr lang="en-US" sz="2000" kern="1200" baseline="0" dirty="0" smtClean="0">
                <a:solidFill>
                  <a:srgbClr val="87BD9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A6C4D5EE-1B18-4D61-9F83-B18F1B200C4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56620879-1947-425E-AE16-A2748DA797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97E014A0-D9F5-4A15-9437-CBF85014314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Testing and finishing of woods</a:t>
            </a:r>
          </a:p>
          <a:p>
            <a:pPr>
              <a:spcBef>
                <a:spcPts val="288"/>
              </a:spcBef>
            </a:pPr>
            <a:r>
              <a:rPr lang="en-GB" sz="1200" b="0" dirty="0">
                <a:solidFill>
                  <a:srgbClr val="FFFFFF"/>
                </a:solidFill>
                <a:effectLst>
                  <a:glow rad="228600">
                    <a:schemeClr val="tx1">
                      <a:alpha val="40000"/>
                    </a:schemeClr>
                  </a:glow>
                </a:effectLst>
                <a:latin typeface="Arial"/>
                <a:cs typeface="Arial"/>
              </a:rPr>
              <a:t>Unit 3 Performance characteristics of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5081"/>
                </a:solidFill>
                <a:latin typeface="Arial"/>
                <a:cs typeface="Arial"/>
              </a:defRPr>
            </a:lvl2pPr>
            <a:lvl3pPr marL="723900" indent="-279400">
              <a:lnSpc>
                <a:spcPct val="100000"/>
              </a:lnSpc>
              <a:buFont typeface="Arial"/>
              <a:buChar char="•"/>
              <a:defRPr lang="en-US" sz="2000" kern="1200" baseline="0" dirty="0" smtClean="0">
                <a:solidFill>
                  <a:srgbClr val="87BD9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866F422B-B63A-4710-8B61-7F25AFE824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2827A0A0-2C07-4892-A9EF-F8AFB4AD758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Testing and finishing of woods</a:t>
            </a:r>
          </a:p>
          <a:p>
            <a:pPr>
              <a:spcBef>
                <a:spcPts val="288"/>
              </a:spcBef>
            </a:pPr>
            <a:r>
              <a:rPr lang="en-GB" sz="1200" b="0" dirty="0">
                <a:solidFill>
                  <a:srgbClr val="FFFFFF"/>
                </a:solidFill>
                <a:effectLst>
                  <a:glow rad="228600">
                    <a:schemeClr val="tx1">
                      <a:alpha val="40000"/>
                    </a:schemeClr>
                  </a:glow>
                </a:effectLst>
                <a:latin typeface="Arial"/>
                <a:cs typeface="Arial"/>
              </a:rPr>
              <a:t>Unit 3 Performance characteristics of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5081"/>
                </a:solidFill>
                <a:latin typeface="Arial"/>
                <a:cs typeface="Arial"/>
              </a:defRPr>
            </a:lvl2pPr>
            <a:lvl3pPr marL="723900" indent="-279400">
              <a:lnSpc>
                <a:spcPct val="100000"/>
              </a:lnSpc>
              <a:buFont typeface="Arial"/>
              <a:buChar char="•"/>
              <a:defRPr lang="en-US" sz="2000" kern="1200" baseline="0" dirty="0" smtClean="0">
                <a:solidFill>
                  <a:srgbClr val="87BD9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F34F792D-0C8B-47C8-B752-21188AD9EE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0CB52C28-7059-473C-A393-36FA4A8A7B1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Testing and finishing of woods</a:t>
            </a:r>
          </a:p>
          <a:p>
            <a:pPr>
              <a:spcBef>
                <a:spcPts val="288"/>
              </a:spcBef>
            </a:pPr>
            <a:r>
              <a:rPr lang="en-GB" sz="1200" b="0" dirty="0">
                <a:solidFill>
                  <a:srgbClr val="FFFFFF"/>
                </a:solidFill>
                <a:effectLst>
                  <a:glow rad="228600">
                    <a:schemeClr val="tx1">
                      <a:alpha val="40000"/>
                    </a:schemeClr>
                  </a:glow>
                </a:effectLst>
                <a:latin typeface="Arial"/>
                <a:cs typeface="Arial"/>
              </a:rPr>
              <a:t>Unit 3 Performance characteristics of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F231F5BB-C44F-4F49-B59C-9559315DF3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A7F5DDBD-A657-4D3C-8451-89C66E9BE8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90FAC273-36DA-4EFE-9AB5-87BA9A6CFA1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Testing and finishing of woods</a:t>
            </a:r>
          </a:p>
          <a:p>
            <a:pPr>
              <a:spcBef>
                <a:spcPts val="288"/>
              </a:spcBef>
            </a:pPr>
            <a:r>
              <a:rPr lang="en-GB" sz="1200" b="0" dirty="0">
                <a:solidFill>
                  <a:srgbClr val="FFFFFF"/>
                </a:solidFill>
                <a:effectLst>
                  <a:glow rad="228600">
                    <a:schemeClr val="tx1">
                      <a:alpha val="40000"/>
                    </a:schemeClr>
                  </a:glow>
                </a:effectLst>
                <a:latin typeface="Arial"/>
                <a:cs typeface="Arial"/>
              </a:rPr>
              <a:t>Unit 3 Performance characteristics of woods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Gj5T8Ack4o"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87BD9A"/>
                </a:solidFill>
                <a:latin typeface="Museo 100" panose="02000000000000000000" pitchFamily="50" charset="0"/>
              </a:rPr>
              <a:t>7552</a:t>
            </a:r>
            <a:endParaRPr lang="en-GB" dirty="0">
              <a:solidFill>
                <a:srgbClr val="87BD9A"/>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Testing and finishing of woods</a:t>
            </a:r>
          </a:p>
          <a:p>
            <a:pPr>
              <a:lnSpc>
                <a:spcPts val="2000"/>
              </a:lnSpc>
              <a:spcBef>
                <a:spcPts val="3100"/>
              </a:spcBef>
            </a:pPr>
            <a:r>
              <a:rPr lang="en-US" sz="2000" b="1" dirty="0">
                <a:latin typeface="Museo 100" panose="02000000000000000000" pitchFamily="2" charset="0"/>
              </a:rPr>
              <a:t>Unit 3 </a:t>
            </a:r>
            <a:r>
              <a:rPr lang="en-GB" sz="2000" dirty="0">
                <a:latin typeface="Museo 100" panose="02000000000000000000" pitchFamily="2" charset="0"/>
              </a:rPr>
              <a:t>Performance characteristics of woods</a:t>
            </a:r>
            <a:endParaRPr lang="en-US" sz="200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87BD9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7BD9A"/>
                </a:solidFill>
                <a:latin typeface="Arial"/>
                <a:cs typeface="Arial"/>
              </a:rPr>
              <a:t>3</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18F956-D997-4C15-8868-4B3202B0BB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04532" y="650864"/>
            <a:ext cx="3639468" cy="6207136"/>
          </a:xfrm>
          <a:prstGeom prst="rect">
            <a:avLst/>
          </a:prstGeom>
        </p:spPr>
      </p:pic>
      <p:sp>
        <p:nvSpPr>
          <p:cNvPr id="2" name="Text Placeholder 1">
            <a:extLst>
              <a:ext uri="{FF2B5EF4-FFF2-40B4-BE49-F238E27FC236}">
                <a16:creationId xmlns:a16="http://schemas.microsoft.com/office/drawing/2014/main" id="{99DF42A8-2111-4ADD-9A87-6F00D890B965}"/>
              </a:ext>
            </a:extLst>
          </p:cNvPr>
          <p:cNvSpPr>
            <a:spLocks noGrp="1"/>
          </p:cNvSpPr>
          <p:nvPr>
            <p:ph type="body" sz="quarter" idx="13"/>
          </p:nvPr>
        </p:nvSpPr>
        <p:spPr/>
        <p:txBody>
          <a:bodyPr/>
          <a:lstStyle/>
          <a:p>
            <a:r>
              <a:rPr lang="en-GB" dirty="0"/>
              <a:t>Malleability</a:t>
            </a:r>
          </a:p>
        </p:txBody>
      </p:sp>
      <p:sp>
        <p:nvSpPr>
          <p:cNvPr id="3" name="Text Placeholder 2">
            <a:extLst>
              <a:ext uri="{FF2B5EF4-FFF2-40B4-BE49-F238E27FC236}">
                <a16:creationId xmlns:a16="http://schemas.microsoft.com/office/drawing/2014/main" id="{10B3C177-B21F-4F64-AFC3-29F9194DE903}"/>
              </a:ext>
            </a:extLst>
          </p:cNvPr>
          <p:cNvSpPr>
            <a:spLocks noGrp="1"/>
          </p:cNvSpPr>
          <p:nvPr>
            <p:ph type="body" sz="quarter" idx="14"/>
          </p:nvPr>
        </p:nvSpPr>
        <p:spPr/>
        <p:txBody>
          <a:bodyPr/>
          <a:lstStyle/>
          <a:p>
            <a:r>
              <a:rPr lang="en-GB" dirty="0"/>
              <a:t>Malleability is the ability of a material </a:t>
            </a:r>
            <a:br>
              <a:rPr lang="en-GB" dirty="0"/>
            </a:br>
            <a:r>
              <a:rPr lang="en-GB" dirty="0"/>
              <a:t>to be moulded without breaking </a:t>
            </a:r>
          </a:p>
          <a:p>
            <a:pPr lvl="1"/>
            <a:r>
              <a:rPr lang="en-GB" dirty="0"/>
              <a:t>This characteristic is not necessarily linked </a:t>
            </a:r>
            <a:br>
              <a:rPr lang="en-GB" dirty="0"/>
            </a:br>
            <a:r>
              <a:rPr lang="en-GB" dirty="0"/>
              <a:t>to wood as it will spring back into shape</a:t>
            </a:r>
          </a:p>
          <a:p>
            <a:pPr lvl="1"/>
            <a:r>
              <a:rPr lang="en-GB" dirty="0"/>
              <a:t>However, woods can be moulded using steam </a:t>
            </a:r>
            <a:br>
              <a:rPr lang="en-GB" dirty="0"/>
            </a:br>
            <a:r>
              <a:rPr lang="en-GB" dirty="0"/>
              <a:t>bending and laminating - some woods form </a:t>
            </a:r>
            <a:br>
              <a:rPr lang="en-GB" dirty="0"/>
            </a:br>
            <a:r>
              <a:rPr lang="en-GB" dirty="0"/>
              <a:t>more easily than others</a:t>
            </a:r>
          </a:p>
          <a:p>
            <a:pPr lvl="1"/>
            <a:r>
              <a:rPr lang="en-GB" dirty="0"/>
              <a:t>Flexible plywood is designed to be moulded </a:t>
            </a:r>
          </a:p>
          <a:p>
            <a:pPr lvl="1"/>
            <a:r>
              <a:rPr lang="en-GB" dirty="0"/>
              <a:t>Flexibility can be tested by measuring </a:t>
            </a:r>
            <a:br>
              <a:rPr lang="en-GB" dirty="0"/>
            </a:br>
            <a:r>
              <a:rPr lang="en-GB" dirty="0"/>
              <a:t>how far a thin test piece will bend </a:t>
            </a:r>
            <a:br>
              <a:rPr lang="en-GB" dirty="0"/>
            </a:br>
            <a:r>
              <a:rPr lang="en-GB" dirty="0"/>
              <a:t>before it snaps</a:t>
            </a:r>
            <a:br>
              <a:rPr lang="en-GB" dirty="0"/>
            </a:br>
            <a:endParaRPr lang="en-GB" dirty="0"/>
          </a:p>
        </p:txBody>
      </p:sp>
      <p:pic>
        <p:nvPicPr>
          <p:cNvPr id="7" name="Picture 6">
            <a:extLst>
              <a:ext uri="{FF2B5EF4-FFF2-40B4-BE49-F238E27FC236}">
                <a16:creationId xmlns:a16="http://schemas.microsoft.com/office/drawing/2014/main" id="{376CBFB4-8EF4-49DA-B06D-7936E40DD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1115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B4456F-1645-43DA-BA76-B7D72ADBE8C9}"/>
              </a:ext>
            </a:extLst>
          </p:cNvPr>
          <p:cNvSpPr>
            <a:spLocks noGrp="1"/>
          </p:cNvSpPr>
          <p:nvPr>
            <p:ph type="body" sz="quarter" idx="13"/>
          </p:nvPr>
        </p:nvSpPr>
        <p:spPr/>
        <p:txBody>
          <a:bodyPr/>
          <a:lstStyle/>
          <a:p>
            <a:r>
              <a:rPr lang="en-GB" dirty="0"/>
              <a:t>Worksheet activity</a:t>
            </a:r>
          </a:p>
        </p:txBody>
      </p:sp>
      <p:sp>
        <p:nvSpPr>
          <p:cNvPr id="5" name="Text Placeholder 4">
            <a:extLst>
              <a:ext uri="{FF2B5EF4-FFF2-40B4-BE49-F238E27FC236}">
                <a16:creationId xmlns:a16="http://schemas.microsoft.com/office/drawing/2014/main" id="{0941F393-E51E-433D-B880-163BD313E47F}"/>
              </a:ext>
            </a:extLst>
          </p:cNvPr>
          <p:cNvSpPr>
            <a:spLocks noGrp="1"/>
          </p:cNvSpPr>
          <p:nvPr>
            <p:ph type="body" sz="quarter" idx="14"/>
          </p:nvPr>
        </p:nvSpPr>
        <p:spPr/>
        <p:txBody>
          <a:bodyPr/>
          <a:lstStyle/>
          <a:p>
            <a:r>
              <a:rPr lang="en-GB" dirty="0"/>
              <a:t>Compare the properties of a range of woods for yourself using these workshop tests </a:t>
            </a:r>
          </a:p>
          <a:p>
            <a:pPr lvl="1"/>
            <a:r>
              <a:rPr lang="en-GB" dirty="0">
                <a:solidFill>
                  <a:srgbClr val="20692A"/>
                </a:solidFill>
              </a:rPr>
              <a:t>Use </a:t>
            </a:r>
            <a:r>
              <a:rPr lang="en-GB" b="1" dirty="0">
                <a:solidFill>
                  <a:srgbClr val="20692A"/>
                </a:solidFill>
              </a:rPr>
              <a:t>Task 2 </a:t>
            </a:r>
            <a:r>
              <a:rPr lang="en-GB" dirty="0">
                <a:solidFill>
                  <a:srgbClr val="20692A"/>
                </a:solidFill>
              </a:rPr>
              <a:t>to record your findings</a:t>
            </a:r>
          </a:p>
        </p:txBody>
      </p:sp>
    </p:spTree>
    <p:extLst>
      <p:ext uri="{BB962C8B-B14F-4D97-AF65-F5344CB8AC3E}">
        <p14:creationId xmlns:p14="http://schemas.microsoft.com/office/powerpoint/2010/main" val="161833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900EF7-FC4B-4C83-8A80-F675F44E5D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4"/>
          <a:stretch/>
        </p:blipFill>
        <p:spPr>
          <a:xfrm>
            <a:off x="5386755" y="648250"/>
            <a:ext cx="3757246" cy="6209750"/>
          </a:xfrm>
          <a:prstGeom prst="rect">
            <a:avLst/>
          </a:prstGeom>
        </p:spPr>
      </p:pic>
      <p:sp>
        <p:nvSpPr>
          <p:cNvPr id="4" name="Text Placeholder 3">
            <a:extLst>
              <a:ext uri="{FF2B5EF4-FFF2-40B4-BE49-F238E27FC236}">
                <a16:creationId xmlns:a16="http://schemas.microsoft.com/office/drawing/2014/main" id="{6A34C4CA-56F7-417D-B772-44672A73ED5B}"/>
              </a:ext>
            </a:extLst>
          </p:cNvPr>
          <p:cNvSpPr>
            <a:spLocks noGrp="1"/>
          </p:cNvSpPr>
          <p:nvPr>
            <p:ph type="body" sz="quarter" idx="13"/>
          </p:nvPr>
        </p:nvSpPr>
        <p:spPr/>
        <p:txBody>
          <a:bodyPr/>
          <a:lstStyle/>
          <a:p>
            <a:r>
              <a:rPr lang="en-GB" dirty="0">
                <a:solidFill>
                  <a:schemeClr val="bg1"/>
                </a:solidFill>
              </a:rPr>
              <a:t>Industrial testing</a:t>
            </a:r>
          </a:p>
        </p:txBody>
      </p:sp>
      <p:sp>
        <p:nvSpPr>
          <p:cNvPr id="5" name="Text Placeholder 4">
            <a:extLst>
              <a:ext uri="{FF2B5EF4-FFF2-40B4-BE49-F238E27FC236}">
                <a16:creationId xmlns:a16="http://schemas.microsoft.com/office/drawing/2014/main" id="{2BCA3DDD-CDF6-4033-8CF0-F7D7515D2826}"/>
              </a:ext>
            </a:extLst>
          </p:cNvPr>
          <p:cNvSpPr>
            <a:spLocks noGrp="1"/>
          </p:cNvSpPr>
          <p:nvPr>
            <p:ph type="body" sz="quarter" idx="14"/>
          </p:nvPr>
        </p:nvSpPr>
        <p:spPr/>
        <p:txBody>
          <a:bodyPr/>
          <a:lstStyle/>
          <a:p>
            <a:r>
              <a:rPr lang="en-GB" dirty="0">
                <a:solidFill>
                  <a:schemeClr val="bg1"/>
                </a:solidFill>
              </a:rPr>
              <a:t>Industrial tests require specialist</a:t>
            </a:r>
            <a:br>
              <a:rPr lang="en-GB" dirty="0">
                <a:solidFill>
                  <a:schemeClr val="bg1"/>
                </a:solidFill>
              </a:rPr>
            </a:br>
            <a:r>
              <a:rPr lang="en-GB" dirty="0">
                <a:solidFill>
                  <a:schemeClr val="bg1"/>
                </a:solidFill>
              </a:rPr>
              <a:t>equipment which enables highly</a:t>
            </a:r>
            <a:br>
              <a:rPr lang="en-GB" dirty="0">
                <a:solidFill>
                  <a:schemeClr val="bg1"/>
                </a:solidFill>
              </a:rPr>
            </a:br>
            <a:r>
              <a:rPr lang="en-GB" dirty="0">
                <a:solidFill>
                  <a:schemeClr val="bg1"/>
                </a:solidFill>
              </a:rPr>
              <a:t>accurate tests</a:t>
            </a:r>
          </a:p>
          <a:p>
            <a:pPr lvl="1"/>
            <a:r>
              <a:rPr lang="en-GB" dirty="0">
                <a:solidFill>
                  <a:schemeClr val="bg1"/>
                </a:solidFill>
              </a:rPr>
              <a:t>A tensile testing machine clamps </a:t>
            </a:r>
            <a:br>
              <a:rPr lang="en-GB" dirty="0">
                <a:solidFill>
                  <a:schemeClr val="bg1"/>
                </a:solidFill>
              </a:rPr>
            </a:br>
            <a:r>
              <a:rPr lang="en-GB" dirty="0">
                <a:solidFill>
                  <a:schemeClr val="bg1"/>
                </a:solidFill>
              </a:rPr>
              <a:t>a test piece at each end and pulls </a:t>
            </a:r>
            <a:br>
              <a:rPr lang="en-GB" dirty="0">
                <a:solidFill>
                  <a:schemeClr val="bg1"/>
                </a:solidFill>
              </a:rPr>
            </a:br>
            <a:r>
              <a:rPr lang="en-GB" dirty="0">
                <a:solidFill>
                  <a:schemeClr val="bg1"/>
                </a:solidFill>
              </a:rPr>
              <a:t>the material apart until it breaks</a:t>
            </a:r>
          </a:p>
          <a:p>
            <a:pPr lvl="1"/>
            <a:r>
              <a:rPr lang="en-GB" dirty="0">
                <a:solidFill>
                  <a:schemeClr val="bg1"/>
                </a:solidFill>
              </a:rPr>
              <a:t>A worm drive pulls the clamps </a:t>
            </a:r>
            <a:br>
              <a:rPr lang="en-GB" dirty="0">
                <a:solidFill>
                  <a:schemeClr val="bg1"/>
                </a:solidFill>
              </a:rPr>
            </a:br>
            <a:r>
              <a:rPr lang="en-GB" dirty="0">
                <a:solidFill>
                  <a:schemeClr val="bg1"/>
                </a:solidFill>
              </a:rPr>
              <a:t>apart at a constant rate and the </a:t>
            </a:r>
            <a:br>
              <a:rPr lang="en-GB" dirty="0">
                <a:solidFill>
                  <a:schemeClr val="bg1"/>
                </a:solidFill>
              </a:rPr>
            </a:br>
            <a:r>
              <a:rPr lang="en-GB" dirty="0">
                <a:solidFill>
                  <a:schemeClr val="bg1"/>
                </a:solidFill>
              </a:rPr>
              <a:t>load and distance travelled is plotted</a:t>
            </a:r>
          </a:p>
          <a:p>
            <a:pPr lvl="1"/>
            <a:endParaRPr lang="en-GB" dirty="0">
              <a:solidFill>
                <a:schemeClr val="bg1"/>
              </a:solidFill>
            </a:endParaRPr>
          </a:p>
          <a:p>
            <a:pPr lvl="1"/>
            <a:endParaRPr lang="en-GB" dirty="0">
              <a:solidFill>
                <a:schemeClr val="bg1"/>
              </a:solidFill>
            </a:endParaRPr>
          </a:p>
        </p:txBody>
      </p:sp>
      <p:pic>
        <p:nvPicPr>
          <p:cNvPr id="6" name="Picture 5">
            <a:extLst>
              <a:ext uri="{FF2B5EF4-FFF2-40B4-BE49-F238E27FC236}">
                <a16:creationId xmlns:a16="http://schemas.microsoft.com/office/drawing/2014/main" id="{7486A31E-F9CA-48F7-AB6E-47EA10B24C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19392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241-9DED-4239-8067-951AEB40B466}"/>
              </a:ext>
            </a:extLst>
          </p:cNvPr>
          <p:cNvSpPr>
            <a:spLocks noGrp="1"/>
          </p:cNvSpPr>
          <p:nvPr>
            <p:ph type="body" sz="quarter" idx="13"/>
          </p:nvPr>
        </p:nvSpPr>
        <p:spPr/>
        <p:txBody>
          <a:bodyPr/>
          <a:lstStyle/>
          <a:p>
            <a:r>
              <a:rPr lang="en-GB"/>
              <a:t>Tensile testing</a:t>
            </a:r>
            <a:endParaRPr lang="en-GB" dirty="0"/>
          </a:p>
        </p:txBody>
      </p:sp>
      <p:sp>
        <p:nvSpPr>
          <p:cNvPr id="3" name="Text Placeholder 2">
            <a:extLst>
              <a:ext uri="{FF2B5EF4-FFF2-40B4-BE49-F238E27FC236}">
                <a16:creationId xmlns:a16="http://schemas.microsoft.com/office/drawing/2014/main" id="{42FEBF38-4FA0-4C5B-B1E7-71E0C2ECF54B}"/>
              </a:ext>
            </a:extLst>
          </p:cNvPr>
          <p:cNvSpPr>
            <a:spLocks noGrp="1"/>
          </p:cNvSpPr>
          <p:nvPr>
            <p:ph type="body" sz="quarter" idx="14"/>
          </p:nvPr>
        </p:nvSpPr>
        <p:spPr/>
        <p:txBody>
          <a:bodyPr/>
          <a:lstStyle/>
          <a:p>
            <a:r>
              <a:rPr lang="en-GB" dirty="0"/>
              <a:t>Results from a tensile testing machine </a:t>
            </a:r>
            <a:br>
              <a:rPr lang="en-GB" dirty="0"/>
            </a:br>
            <a:r>
              <a:rPr lang="en-GB" dirty="0"/>
              <a:t>will show the following:</a:t>
            </a:r>
          </a:p>
          <a:p>
            <a:pPr lvl="1"/>
            <a:r>
              <a:rPr lang="en-GB" dirty="0"/>
              <a:t>Stretching force applied</a:t>
            </a:r>
          </a:p>
          <a:p>
            <a:pPr lvl="1"/>
            <a:r>
              <a:rPr lang="en-GB" dirty="0"/>
              <a:t>Distance travelled</a:t>
            </a:r>
          </a:p>
          <a:p>
            <a:pPr lvl="1"/>
            <a:r>
              <a:rPr lang="en-GB" dirty="0"/>
              <a:t>Point A marks the </a:t>
            </a:r>
            <a:r>
              <a:rPr lang="en-GB" b="1" dirty="0"/>
              <a:t>ultimate </a:t>
            </a:r>
            <a:br>
              <a:rPr lang="en-GB" b="1" dirty="0"/>
            </a:br>
            <a:r>
              <a:rPr lang="en-GB" b="1" dirty="0"/>
              <a:t>elastic limit </a:t>
            </a:r>
            <a:r>
              <a:rPr lang="en-GB" dirty="0"/>
              <a:t>– the most the</a:t>
            </a:r>
            <a:br>
              <a:rPr lang="en-GB" dirty="0"/>
            </a:br>
            <a:r>
              <a:rPr lang="en-GB" dirty="0"/>
              <a:t>material will stretch</a:t>
            </a:r>
          </a:p>
          <a:p>
            <a:pPr lvl="1"/>
            <a:r>
              <a:rPr lang="en-GB" dirty="0"/>
              <a:t>B marks the </a:t>
            </a:r>
            <a:r>
              <a:rPr lang="en-GB" b="1" dirty="0"/>
              <a:t>yield point</a:t>
            </a:r>
            <a:br>
              <a:rPr lang="en-GB" dirty="0"/>
            </a:br>
            <a:r>
              <a:rPr lang="en-GB" dirty="0"/>
              <a:t>when the elastic deformation</a:t>
            </a:r>
            <a:br>
              <a:rPr lang="en-GB" dirty="0"/>
            </a:br>
            <a:r>
              <a:rPr lang="en-GB" dirty="0"/>
              <a:t>becomes irregular</a:t>
            </a:r>
          </a:p>
          <a:p>
            <a:pPr lvl="1"/>
            <a:r>
              <a:rPr lang="en-GB" dirty="0"/>
              <a:t>The </a:t>
            </a:r>
            <a:r>
              <a:rPr lang="en-GB" b="1" dirty="0"/>
              <a:t>breaking point </a:t>
            </a:r>
            <a:r>
              <a:rPr lang="en-GB" dirty="0"/>
              <a:t>at C shows the </a:t>
            </a:r>
            <a:br>
              <a:rPr lang="en-GB" dirty="0"/>
            </a:br>
            <a:r>
              <a:rPr lang="en-GB" dirty="0"/>
              <a:t>point at which the material snaps</a:t>
            </a:r>
          </a:p>
        </p:txBody>
      </p:sp>
      <p:pic>
        <p:nvPicPr>
          <p:cNvPr id="6" name="Picture 5">
            <a:extLst>
              <a:ext uri="{FF2B5EF4-FFF2-40B4-BE49-F238E27FC236}">
                <a16:creationId xmlns:a16="http://schemas.microsoft.com/office/drawing/2014/main" id="{EDCBAB4A-DAA9-4438-A6E9-FE6D79F89C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2427" y="2274706"/>
            <a:ext cx="3826970" cy="3453607"/>
          </a:xfrm>
          <a:prstGeom prst="rect">
            <a:avLst/>
          </a:prstGeom>
        </p:spPr>
      </p:pic>
    </p:spTree>
    <p:extLst>
      <p:ext uri="{BB962C8B-B14F-4D97-AF65-F5344CB8AC3E}">
        <p14:creationId xmlns:p14="http://schemas.microsoft.com/office/powerpoint/2010/main" val="400556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B3F721-94B6-4613-A915-4D1F34FC96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2"/>
          <a:stretch/>
        </p:blipFill>
        <p:spPr>
          <a:xfrm>
            <a:off x="0" y="638908"/>
            <a:ext cx="9144000" cy="6219092"/>
          </a:xfrm>
          <a:prstGeom prst="rect">
            <a:avLst/>
          </a:prstGeom>
        </p:spPr>
      </p:pic>
      <p:sp>
        <p:nvSpPr>
          <p:cNvPr id="2" name="Text Placeholder 1">
            <a:extLst>
              <a:ext uri="{FF2B5EF4-FFF2-40B4-BE49-F238E27FC236}">
                <a16:creationId xmlns:a16="http://schemas.microsoft.com/office/drawing/2014/main" id="{06F2CDF2-555B-4D79-88B5-83CD42E75878}"/>
              </a:ext>
            </a:extLst>
          </p:cNvPr>
          <p:cNvSpPr>
            <a:spLocks noGrp="1"/>
          </p:cNvSpPr>
          <p:nvPr>
            <p:ph type="body" sz="quarter" idx="13"/>
          </p:nvPr>
        </p:nvSpPr>
        <p:spPr/>
        <p:txBody>
          <a:bodyPr/>
          <a:lstStyle/>
          <a:p>
            <a:r>
              <a:rPr lang="en-GB" dirty="0" err="1">
                <a:solidFill>
                  <a:schemeClr val="bg1"/>
                </a:solidFill>
              </a:rPr>
              <a:t>Janka</a:t>
            </a:r>
            <a:r>
              <a:rPr lang="en-GB" dirty="0">
                <a:solidFill>
                  <a:schemeClr val="bg1"/>
                </a:solidFill>
              </a:rPr>
              <a:t> hardness test</a:t>
            </a:r>
          </a:p>
        </p:txBody>
      </p:sp>
      <p:sp>
        <p:nvSpPr>
          <p:cNvPr id="3" name="Text Placeholder 2">
            <a:extLst>
              <a:ext uri="{FF2B5EF4-FFF2-40B4-BE49-F238E27FC236}">
                <a16:creationId xmlns:a16="http://schemas.microsoft.com/office/drawing/2014/main" id="{C3F7C2CF-EB9E-43A8-BB30-14E7F642508E}"/>
              </a:ext>
            </a:extLst>
          </p:cNvPr>
          <p:cNvSpPr>
            <a:spLocks noGrp="1"/>
          </p:cNvSpPr>
          <p:nvPr>
            <p:ph type="body" sz="quarter" idx="14"/>
          </p:nvPr>
        </p:nvSpPr>
        <p:spPr/>
        <p:txBody>
          <a:bodyPr/>
          <a:lstStyle/>
          <a:p>
            <a:r>
              <a:rPr lang="en-GB" dirty="0">
                <a:solidFill>
                  <a:schemeClr val="bg1"/>
                </a:solidFill>
              </a:rPr>
              <a:t>The </a:t>
            </a:r>
            <a:r>
              <a:rPr lang="en-GB" dirty="0" err="1">
                <a:solidFill>
                  <a:schemeClr val="bg1"/>
                </a:solidFill>
              </a:rPr>
              <a:t>Janka</a:t>
            </a:r>
            <a:r>
              <a:rPr lang="en-GB" dirty="0">
                <a:solidFill>
                  <a:schemeClr val="bg1"/>
                </a:solidFill>
              </a:rPr>
              <a:t> test measures the ability </a:t>
            </a:r>
            <a:br>
              <a:rPr lang="en-GB" dirty="0">
                <a:solidFill>
                  <a:schemeClr val="bg1"/>
                </a:solidFill>
              </a:rPr>
            </a:br>
            <a:r>
              <a:rPr lang="en-GB" dirty="0">
                <a:solidFill>
                  <a:schemeClr val="bg1"/>
                </a:solidFill>
              </a:rPr>
              <a:t>of wood to resist scratches or dents</a:t>
            </a:r>
          </a:p>
          <a:p>
            <a:pPr lvl="1"/>
            <a:r>
              <a:rPr lang="en-GB" dirty="0">
                <a:solidFill>
                  <a:schemeClr val="bg1"/>
                </a:solidFill>
              </a:rPr>
              <a:t>The test measures the average force </a:t>
            </a:r>
            <a:br>
              <a:rPr lang="en-GB" dirty="0">
                <a:solidFill>
                  <a:schemeClr val="bg1"/>
                </a:solidFill>
              </a:rPr>
            </a:br>
            <a:r>
              <a:rPr lang="en-GB" dirty="0">
                <a:solidFill>
                  <a:schemeClr val="bg1"/>
                </a:solidFill>
              </a:rPr>
              <a:t>needed to plunge a 0.44” or 11.28mm </a:t>
            </a:r>
            <a:br>
              <a:rPr lang="en-GB" dirty="0">
                <a:solidFill>
                  <a:schemeClr val="bg1"/>
                </a:solidFill>
              </a:rPr>
            </a:br>
            <a:r>
              <a:rPr lang="en-GB" dirty="0">
                <a:solidFill>
                  <a:schemeClr val="bg1"/>
                </a:solidFill>
              </a:rPr>
              <a:t>steel ball halfway into a piece of wood</a:t>
            </a:r>
          </a:p>
          <a:p>
            <a:pPr lvl="1"/>
            <a:r>
              <a:rPr lang="en-GB" dirty="0">
                <a:solidFill>
                  <a:schemeClr val="bg1"/>
                </a:solidFill>
              </a:rPr>
              <a:t>Other tests include the Vickers, Brinell and </a:t>
            </a:r>
            <a:br>
              <a:rPr lang="en-GB" dirty="0">
                <a:solidFill>
                  <a:schemeClr val="bg1"/>
                </a:solidFill>
              </a:rPr>
            </a:br>
            <a:r>
              <a:rPr lang="en-GB" dirty="0">
                <a:solidFill>
                  <a:schemeClr val="bg1"/>
                </a:solidFill>
              </a:rPr>
              <a:t>Rockwell hardness tests which use indenters </a:t>
            </a:r>
            <a:br>
              <a:rPr lang="en-GB" dirty="0">
                <a:solidFill>
                  <a:schemeClr val="bg1"/>
                </a:solidFill>
              </a:rPr>
            </a:br>
            <a:r>
              <a:rPr lang="en-GB" dirty="0">
                <a:solidFill>
                  <a:schemeClr val="bg1"/>
                </a:solidFill>
              </a:rPr>
              <a:t>of different shapes and materials</a:t>
            </a:r>
          </a:p>
          <a:p>
            <a:pPr lvl="2"/>
            <a:r>
              <a:rPr lang="en-GB" dirty="0">
                <a:solidFill>
                  <a:srgbClr val="D1DA2E"/>
                </a:solidFill>
              </a:rPr>
              <a:t>Why would this be useful when selecting </a:t>
            </a:r>
            <a:br>
              <a:rPr lang="en-GB" dirty="0">
                <a:solidFill>
                  <a:srgbClr val="D1DA2E"/>
                </a:solidFill>
              </a:rPr>
            </a:br>
            <a:r>
              <a:rPr lang="en-GB" dirty="0">
                <a:solidFill>
                  <a:srgbClr val="D1DA2E"/>
                </a:solidFill>
              </a:rPr>
              <a:t>materials for </a:t>
            </a:r>
            <a:r>
              <a:rPr lang="en-GB" b="1" dirty="0">
                <a:solidFill>
                  <a:srgbClr val="D1DA2E"/>
                </a:solidFill>
              </a:rPr>
              <a:t>flooring</a:t>
            </a:r>
            <a:r>
              <a:rPr lang="en-GB" dirty="0">
                <a:solidFill>
                  <a:srgbClr val="D1DA2E"/>
                </a:solidFill>
              </a:rPr>
              <a:t>?</a:t>
            </a:r>
          </a:p>
          <a:p>
            <a:endParaRPr lang="en-GB" dirty="0"/>
          </a:p>
        </p:txBody>
      </p:sp>
      <p:pic>
        <p:nvPicPr>
          <p:cNvPr id="6" name="Picture 5">
            <a:extLst>
              <a:ext uri="{FF2B5EF4-FFF2-40B4-BE49-F238E27FC236}">
                <a16:creationId xmlns:a16="http://schemas.microsoft.com/office/drawing/2014/main" id="{7C162682-708C-4BC0-8F26-D649885B18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26167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90F247-B68D-4E0D-853D-DA32F31C62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69648" y="977951"/>
            <a:ext cx="3854752" cy="5279414"/>
          </a:xfrm>
          <a:prstGeom prst="rect">
            <a:avLst/>
          </a:prstGeom>
        </p:spPr>
      </p:pic>
      <p:sp>
        <p:nvSpPr>
          <p:cNvPr id="2" name="Text Placeholder 1">
            <a:extLst>
              <a:ext uri="{FF2B5EF4-FFF2-40B4-BE49-F238E27FC236}">
                <a16:creationId xmlns:a16="http://schemas.microsoft.com/office/drawing/2014/main" id="{5AA808E7-AAFA-4A43-BD04-E4F33287F2E3}"/>
              </a:ext>
            </a:extLst>
          </p:cNvPr>
          <p:cNvSpPr>
            <a:spLocks noGrp="1"/>
          </p:cNvSpPr>
          <p:nvPr>
            <p:ph type="body" sz="quarter" idx="13"/>
          </p:nvPr>
        </p:nvSpPr>
        <p:spPr>
          <a:xfrm>
            <a:off x="724280" y="906233"/>
            <a:ext cx="7816470" cy="670772"/>
          </a:xfrm>
        </p:spPr>
        <p:txBody>
          <a:bodyPr/>
          <a:lstStyle/>
          <a:p>
            <a:r>
              <a:rPr lang="en-GB" dirty="0"/>
              <a:t>Charpy and Izod tests</a:t>
            </a:r>
          </a:p>
        </p:txBody>
      </p:sp>
      <p:sp>
        <p:nvSpPr>
          <p:cNvPr id="3" name="Text Placeholder 2">
            <a:extLst>
              <a:ext uri="{FF2B5EF4-FFF2-40B4-BE49-F238E27FC236}">
                <a16:creationId xmlns:a16="http://schemas.microsoft.com/office/drawing/2014/main" id="{D009B52B-0B1B-49CE-B7C2-04AA1DFCEDA9}"/>
              </a:ext>
            </a:extLst>
          </p:cNvPr>
          <p:cNvSpPr>
            <a:spLocks noGrp="1"/>
          </p:cNvSpPr>
          <p:nvPr>
            <p:ph type="body" sz="quarter" idx="14"/>
          </p:nvPr>
        </p:nvSpPr>
        <p:spPr/>
        <p:txBody>
          <a:bodyPr/>
          <a:lstStyle/>
          <a:p>
            <a:r>
              <a:rPr lang="en-GB" dirty="0"/>
              <a:t>Two standard industry </a:t>
            </a:r>
            <a:r>
              <a:rPr lang="en-GB" b="1" dirty="0"/>
              <a:t>toughness</a:t>
            </a:r>
            <a:r>
              <a:rPr lang="en-GB" dirty="0"/>
              <a:t> </a:t>
            </a:r>
            <a:br>
              <a:rPr lang="en-GB" dirty="0"/>
            </a:br>
            <a:r>
              <a:rPr lang="en-GB" dirty="0"/>
              <a:t>tests are the Charpy and Izod test</a:t>
            </a:r>
          </a:p>
          <a:p>
            <a:pPr lvl="1"/>
            <a:r>
              <a:rPr lang="en-GB" dirty="0"/>
              <a:t>Test pieces are prepared to a set size </a:t>
            </a:r>
            <a:br>
              <a:rPr lang="en-GB" dirty="0"/>
            </a:br>
            <a:r>
              <a:rPr lang="en-GB" dirty="0"/>
              <a:t>with a 2mm deep notch in the centre</a:t>
            </a:r>
          </a:p>
          <a:p>
            <a:pPr lvl="1"/>
            <a:r>
              <a:rPr lang="en-GB" dirty="0"/>
              <a:t>The test piece is positioned carefully </a:t>
            </a:r>
            <a:br>
              <a:rPr lang="en-GB" dirty="0"/>
            </a:br>
            <a:r>
              <a:rPr lang="en-GB" dirty="0"/>
              <a:t>before a </a:t>
            </a:r>
            <a:r>
              <a:rPr lang="en-GB" b="1" dirty="0"/>
              <a:t>pendulum</a:t>
            </a:r>
            <a:r>
              <a:rPr lang="en-GB" dirty="0"/>
              <a:t> is dropped </a:t>
            </a:r>
            <a:br>
              <a:rPr lang="en-GB" dirty="0"/>
            </a:br>
            <a:r>
              <a:rPr lang="en-GB" dirty="0"/>
              <a:t>to strike the test piece</a:t>
            </a:r>
          </a:p>
          <a:p>
            <a:pPr lvl="1"/>
            <a:r>
              <a:rPr lang="en-GB" dirty="0"/>
              <a:t>The distance the pendulum </a:t>
            </a:r>
            <a:br>
              <a:rPr lang="en-GB" dirty="0"/>
            </a:br>
            <a:r>
              <a:rPr lang="en-GB" dirty="0"/>
              <a:t>travels after breaking the test </a:t>
            </a:r>
            <a:br>
              <a:rPr lang="en-GB" dirty="0"/>
            </a:br>
            <a:r>
              <a:rPr lang="en-GB" dirty="0"/>
              <a:t>piece is a measure of the </a:t>
            </a:r>
            <a:br>
              <a:rPr lang="en-GB" dirty="0"/>
            </a:br>
            <a:r>
              <a:rPr lang="en-GB" dirty="0"/>
              <a:t>toughness of the material</a:t>
            </a:r>
          </a:p>
        </p:txBody>
      </p:sp>
    </p:spTree>
    <p:extLst>
      <p:ext uri="{BB962C8B-B14F-4D97-AF65-F5344CB8AC3E}">
        <p14:creationId xmlns:p14="http://schemas.microsoft.com/office/powerpoint/2010/main" val="1065155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30C0AE-0368-4A16-BFCC-62FD33758A3C}"/>
              </a:ext>
            </a:extLst>
          </p:cNvPr>
          <p:cNvSpPr>
            <a:spLocks noGrp="1"/>
          </p:cNvSpPr>
          <p:nvPr>
            <p:ph type="body" sz="quarter" idx="13"/>
          </p:nvPr>
        </p:nvSpPr>
        <p:spPr/>
        <p:txBody>
          <a:bodyPr/>
          <a:lstStyle/>
          <a:p>
            <a:r>
              <a:rPr lang="en-GB" dirty="0"/>
              <a:t>Toughness testing machine</a:t>
            </a:r>
          </a:p>
        </p:txBody>
      </p:sp>
      <p:sp>
        <p:nvSpPr>
          <p:cNvPr id="3" name="Text Placeholder 2">
            <a:extLst>
              <a:ext uri="{FF2B5EF4-FFF2-40B4-BE49-F238E27FC236}">
                <a16:creationId xmlns:a16="http://schemas.microsoft.com/office/drawing/2014/main" id="{A3EA8ED4-0CC4-447A-8A93-E7D423D73F76}"/>
              </a:ext>
            </a:extLst>
          </p:cNvPr>
          <p:cNvSpPr>
            <a:spLocks noGrp="1"/>
          </p:cNvSpPr>
          <p:nvPr>
            <p:ph type="body" sz="quarter" idx="14"/>
          </p:nvPr>
        </p:nvSpPr>
        <p:spPr>
          <a:xfrm>
            <a:off x="724280" y="1704179"/>
            <a:ext cx="7797230" cy="3453607"/>
          </a:xfrm>
        </p:spPr>
        <p:txBody>
          <a:bodyPr/>
          <a:lstStyle/>
          <a:p>
            <a:r>
              <a:rPr lang="en-GB" dirty="0"/>
              <a:t>Impact or toughness testing</a:t>
            </a:r>
            <a:br>
              <a:rPr lang="en-GB" dirty="0"/>
            </a:br>
            <a:r>
              <a:rPr lang="en-GB" dirty="0"/>
              <a:t>machines consist of a stand</a:t>
            </a:r>
            <a:br>
              <a:rPr lang="en-GB" dirty="0"/>
            </a:br>
            <a:r>
              <a:rPr lang="en-GB" dirty="0"/>
              <a:t>and a pendulum</a:t>
            </a:r>
          </a:p>
          <a:p>
            <a:pPr lvl="1"/>
            <a:r>
              <a:rPr lang="en-GB" dirty="0"/>
              <a:t>The scale on the top if the stand</a:t>
            </a:r>
            <a:br>
              <a:rPr lang="en-GB" dirty="0"/>
            </a:br>
            <a:r>
              <a:rPr lang="en-GB" dirty="0"/>
              <a:t>measures the pendulum swing</a:t>
            </a:r>
          </a:p>
          <a:p>
            <a:pPr lvl="1"/>
            <a:r>
              <a:rPr lang="en-GB" dirty="0"/>
              <a:t>The test piece or </a:t>
            </a:r>
            <a:r>
              <a:rPr lang="en-GB" b="1" dirty="0"/>
              <a:t>specimen</a:t>
            </a:r>
            <a:br>
              <a:rPr lang="en-GB" b="1" dirty="0"/>
            </a:br>
            <a:r>
              <a:rPr lang="en-GB" dirty="0"/>
              <a:t>is positioned or clamped </a:t>
            </a:r>
          </a:p>
          <a:p>
            <a:pPr lvl="1"/>
            <a:r>
              <a:rPr lang="en-GB" dirty="0"/>
              <a:t>The starting point for the </a:t>
            </a:r>
            <a:br>
              <a:rPr lang="en-GB" dirty="0"/>
            </a:br>
            <a:r>
              <a:rPr lang="en-GB" dirty="0"/>
              <a:t>pendulum in the Izod test</a:t>
            </a:r>
            <a:br>
              <a:rPr lang="en-GB" dirty="0"/>
            </a:br>
            <a:r>
              <a:rPr lang="en-GB" dirty="0"/>
              <a:t>is lower than the starting </a:t>
            </a:r>
            <a:br>
              <a:rPr lang="en-GB" dirty="0"/>
            </a:br>
            <a:r>
              <a:rPr lang="en-GB" dirty="0"/>
              <a:t>position for the Charpy test</a:t>
            </a:r>
          </a:p>
        </p:txBody>
      </p:sp>
      <p:pic>
        <p:nvPicPr>
          <p:cNvPr id="6" name="Picture 5">
            <a:extLst>
              <a:ext uri="{FF2B5EF4-FFF2-40B4-BE49-F238E27FC236}">
                <a16:creationId xmlns:a16="http://schemas.microsoft.com/office/drawing/2014/main" id="{42CBB936-5862-4A62-B330-46EE9F15FF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1999" y="1882942"/>
            <a:ext cx="4197803" cy="3820499"/>
          </a:xfrm>
          <a:prstGeom prst="rect">
            <a:avLst/>
          </a:prstGeom>
        </p:spPr>
      </p:pic>
    </p:spTree>
    <p:extLst>
      <p:ext uri="{BB962C8B-B14F-4D97-AF65-F5344CB8AC3E}">
        <p14:creationId xmlns:p14="http://schemas.microsoft.com/office/powerpoint/2010/main" val="962808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B55FD-5084-450C-A4EC-5540302D3F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725564"/>
            <a:ext cx="4291593" cy="2798070"/>
          </a:xfrm>
          <a:prstGeom prst="rect">
            <a:avLst/>
          </a:prstGeom>
        </p:spPr>
      </p:pic>
      <p:sp>
        <p:nvSpPr>
          <p:cNvPr id="2" name="Text Placeholder 1">
            <a:extLst>
              <a:ext uri="{FF2B5EF4-FFF2-40B4-BE49-F238E27FC236}">
                <a16:creationId xmlns:a16="http://schemas.microsoft.com/office/drawing/2014/main" id="{38EBC06C-E35A-42C7-ACE9-6B2BFC3C04BC}"/>
              </a:ext>
            </a:extLst>
          </p:cNvPr>
          <p:cNvSpPr>
            <a:spLocks noGrp="1"/>
          </p:cNvSpPr>
          <p:nvPr>
            <p:ph type="body" sz="quarter" idx="13"/>
          </p:nvPr>
        </p:nvSpPr>
        <p:spPr/>
        <p:txBody>
          <a:bodyPr/>
          <a:lstStyle/>
          <a:p>
            <a:r>
              <a:rPr lang="en-GB" dirty="0"/>
              <a:t>Comparing Izod and Charpy</a:t>
            </a:r>
          </a:p>
        </p:txBody>
      </p:sp>
      <p:sp>
        <p:nvSpPr>
          <p:cNvPr id="3" name="Text Placeholder 2">
            <a:extLst>
              <a:ext uri="{FF2B5EF4-FFF2-40B4-BE49-F238E27FC236}">
                <a16:creationId xmlns:a16="http://schemas.microsoft.com/office/drawing/2014/main" id="{FAE47172-291C-4B9C-92E6-A69CF557291F}"/>
              </a:ext>
            </a:extLst>
          </p:cNvPr>
          <p:cNvSpPr>
            <a:spLocks noGrp="1"/>
          </p:cNvSpPr>
          <p:nvPr>
            <p:ph type="body" sz="quarter" idx="14"/>
          </p:nvPr>
        </p:nvSpPr>
        <p:spPr/>
        <p:txBody>
          <a:bodyPr/>
          <a:lstStyle/>
          <a:p>
            <a:r>
              <a:rPr lang="en-GB" dirty="0">
                <a:solidFill>
                  <a:srgbClr val="222222"/>
                </a:solidFill>
                <a:latin typeface="arial" panose="020B0604020202020204" pitchFamily="34" charset="0"/>
              </a:rPr>
              <a:t>Test specimens are positioned</a:t>
            </a:r>
            <a:br>
              <a:rPr lang="en-GB" dirty="0">
                <a:solidFill>
                  <a:srgbClr val="222222"/>
                </a:solidFill>
                <a:latin typeface="arial" panose="020B0604020202020204" pitchFamily="34" charset="0"/>
              </a:rPr>
            </a:br>
            <a:r>
              <a:rPr lang="en-GB" dirty="0">
                <a:solidFill>
                  <a:srgbClr val="222222"/>
                </a:solidFill>
                <a:latin typeface="arial" panose="020B0604020202020204" pitchFamily="34" charset="0"/>
              </a:rPr>
              <a:t>differently in each test</a:t>
            </a:r>
          </a:p>
          <a:p>
            <a:pPr lvl="1"/>
            <a:r>
              <a:rPr lang="en-GB" dirty="0"/>
              <a:t>In the Charpy method, the test </a:t>
            </a:r>
            <a:br>
              <a:rPr lang="en-GB" dirty="0"/>
            </a:br>
            <a:r>
              <a:rPr lang="en-GB" dirty="0"/>
              <a:t>material is placed horizontally</a:t>
            </a:r>
            <a:br>
              <a:rPr lang="en-GB" dirty="0"/>
            </a:br>
            <a:r>
              <a:rPr lang="en-GB" dirty="0"/>
              <a:t>with the notch facing away from </a:t>
            </a:r>
            <a:br>
              <a:rPr lang="en-GB" dirty="0"/>
            </a:br>
            <a:r>
              <a:rPr lang="en-GB" dirty="0"/>
              <a:t>the hammer</a:t>
            </a:r>
          </a:p>
          <a:p>
            <a:pPr lvl="1"/>
            <a:r>
              <a:rPr lang="en-GB" dirty="0"/>
              <a:t>In the Izod method (pictured), </a:t>
            </a:r>
            <a:br>
              <a:rPr lang="en-GB" dirty="0"/>
            </a:br>
            <a:r>
              <a:rPr lang="en-GB" dirty="0"/>
              <a:t>the test piece is clamped </a:t>
            </a:r>
            <a:br>
              <a:rPr lang="en-GB" dirty="0"/>
            </a:br>
            <a:r>
              <a:rPr lang="en-GB" dirty="0"/>
              <a:t>vertically with the notch </a:t>
            </a:r>
            <a:br>
              <a:rPr lang="en-GB" dirty="0"/>
            </a:br>
            <a:r>
              <a:rPr lang="en-GB" dirty="0"/>
              <a:t>facing the hammer</a:t>
            </a:r>
          </a:p>
          <a:p>
            <a:endParaRPr lang="en-GB" dirty="0"/>
          </a:p>
        </p:txBody>
      </p:sp>
    </p:spTree>
    <p:extLst>
      <p:ext uri="{BB962C8B-B14F-4D97-AF65-F5344CB8AC3E}">
        <p14:creationId xmlns:p14="http://schemas.microsoft.com/office/powerpoint/2010/main" val="2403469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29499E-B409-4B04-8C2A-B910E639E2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7744"/>
            <a:ext cx="9144000" cy="6210256"/>
          </a:xfrm>
          <a:prstGeom prst="rect">
            <a:avLst/>
          </a:prstGeom>
        </p:spPr>
      </p:pic>
      <p:sp>
        <p:nvSpPr>
          <p:cNvPr id="2" name="Text Placeholder 1">
            <a:extLst>
              <a:ext uri="{FF2B5EF4-FFF2-40B4-BE49-F238E27FC236}">
                <a16:creationId xmlns:a16="http://schemas.microsoft.com/office/drawing/2014/main" id="{80688F06-F625-4546-8A97-FD75C8EE2F29}"/>
              </a:ext>
            </a:extLst>
          </p:cNvPr>
          <p:cNvSpPr>
            <a:spLocks noGrp="1"/>
          </p:cNvSpPr>
          <p:nvPr>
            <p:ph type="body" sz="quarter" idx="13"/>
          </p:nvPr>
        </p:nvSpPr>
        <p:spPr/>
        <p:txBody>
          <a:bodyPr/>
          <a:lstStyle/>
          <a:p>
            <a:r>
              <a:rPr lang="en-GB" dirty="0">
                <a:solidFill>
                  <a:schemeClr val="bg1"/>
                </a:solidFill>
              </a:rPr>
              <a:t>Non-destructive tests</a:t>
            </a:r>
          </a:p>
        </p:txBody>
      </p:sp>
      <p:sp>
        <p:nvSpPr>
          <p:cNvPr id="3" name="Text Placeholder 2">
            <a:extLst>
              <a:ext uri="{FF2B5EF4-FFF2-40B4-BE49-F238E27FC236}">
                <a16:creationId xmlns:a16="http://schemas.microsoft.com/office/drawing/2014/main" id="{BB4DA3B7-0F13-4065-9064-B566ACD62314}"/>
              </a:ext>
            </a:extLst>
          </p:cNvPr>
          <p:cNvSpPr>
            <a:spLocks noGrp="1"/>
          </p:cNvSpPr>
          <p:nvPr>
            <p:ph type="body" sz="quarter" idx="14"/>
          </p:nvPr>
        </p:nvSpPr>
        <p:spPr/>
        <p:txBody>
          <a:bodyPr/>
          <a:lstStyle/>
          <a:p>
            <a:r>
              <a:rPr lang="en-GB" dirty="0">
                <a:solidFill>
                  <a:schemeClr val="bg1"/>
                </a:solidFill>
              </a:rPr>
              <a:t>Tests for tensile strength, toughness </a:t>
            </a:r>
            <a:br>
              <a:rPr lang="en-GB" dirty="0">
                <a:solidFill>
                  <a:schemeClr val="bg1"/>
                </a:solidFill>
              </a:rPr>
            </a:br>
            <a:r>
              <a:rPr lang="en-GB" dirty="0">
                <a:solidFill>
                  <a:schemeClr val="bg1"/>
                </a:solidFill>
              </a:rPr>
              <a:t>and hardness, damage or break </a:t>
            </a:r>
            <a:br>
              <a:rPr lang="en-GB" dirty="0">
                <a:solidFill>
                  <a:schemeClr val="bg1"/>
                </a:solidFill>
              </a:rPr>
            </a:br>
            <a:r>
              <a:rPr lang="en-GB" dirty="0">
                <a:solidFill>
                  <a:schemeClr val="bg1"/>
                </a:solidFill>
              </a:rPr>
              <a:t>the material being tested</a:t>
            </a:r>
          </a:p>
          <a:p>
            <a:pPr lvl="1"/>
            <a:r>
              <a:rPr lang="en-GB" dirty="0">
                <a:solidFill>
                  <a:schemeClr val="bg1"/>
                </a:solidFill>
              </a:rPr>
              <a:t>Non-destructive testing can detect </a:t>
            </a:r>
            <a:br>
              <a:rPr lang="en-GB" dirty="0">
                <a:solidFill>
                  <a:schemeClr val="bg1"/>
                </a:solidFill>
              </a:rPr>
            </a:br>
            <a:r>
              <a:rPr lang="en-GB" dirty="0">
                <a:solidFill>
                  <a:schemeClr val="bg1"/>
                </a:solidFill>
              </a:rPr>
              <a:t>faults in a material or product without</a:t>
            </a:r>
            <a:br>
              <a:rPr lang="en-GB" dirty="0">
                <a:solidFill>
                  <a:schemeClr val="bg1"/>
                </a:solidFill>
              </a:rPr>
            </a:br>
            <a:r>
              <a:rPr lang="en-GB" dirty="0">
                <a:solidFill>
                  <a:schemeClr val="bg1"/>
                </a:solidFill>
              </a:rPr>
              <a:t>causing any physical damage</a:t>
            </a:r>
          </a:p>
          <a:p>
            <a:pPr lvl="1"/>
            <a:r>
              <a:rPr lang="en-GB" dirty="0">
                <a:solidFill>
                  <a:schemeClr val="bg1"/>
                </a:solidFill>
              </a:rPr>
              <a:t>These tests help identify imperfections</a:t>
            </a:r>
            <a:br>
              <a:rPr lang="en-GB" dirty="0">
                <a:solidFill>
                  <a:schemeClr val="bg1"/>
                </a:solidFill>
              </a:rPr>
            </a:br>
            <a:r>
              <a:rPr lang="en-GB" b="1" dirty="0">
                <a:solidFill>
                  <a:schemeClr val="bg1"/>
                </a:solidFill>
              </a:rPr>
              <a:t>below</a:t>
            </a:r>
            <a:r>
              <a:rPr lang="en-GB" dirty="0">
                <a:solidFill>
                  <a:schemeClr val="bg1"/>
                </a:solidFill>
              </a:rPr>
              <a:t> the surface of a material invisible </a:t>
            </a:r>
            <a:br>
              <a:rPr lang="en-GB" dirty="0">
                <a:solidFill>
                  <a:schemeClr val="bg1"/>
                </a:solidFill>
              </a:rPr>
            </a:br>
            <a:r>
              <a:rPr lang="en-GB" dirty="0">
                <a:solidFill>
                  <a:schemeClr val="bg1"/>
                </a:solidFill>
              </a:rPr>
              <a:t>to the naked eye</a:t>
            </a:r>
          </a:p>
          <a:p>
            <a:pPr lvl="1"/>
            <a:r>
              <a:rPr lang="en-GB" dirty="0">
                <a:solidFill>
                  <a:srgbClr val="D1DA2E"/>
                </a:solidFill>
              </a:rPr>
              <a:t>Where might non-destructive tests be used?</a:t>
            </a:r>
          </a:p>
        </p:txBody>
      </p:sp>
      <p:pic>
        <p:nvPicPr>
          <p:cNvPr id="7" name="Picture 6">
            <a:extLst>
              <a:ext uri="{FF2B5EF4-FFF2-40B4-BE49-F238E27FC236}">
                <a16:creationId xmlns:a16="http://schemas.microsoft.com/office/drawing/2014/main" id="{458426F2-87D2-4C2D-A06F-C7CD49DDDF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41396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DB986F-31D5-4386-8EBC-BF29ADA46D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7950" y="3290677"/>
            <a:ext cx="5226049" cy="2845221"/>
          </a:xfrm>
          <a:prstGeom prst="rect">
            <a:avLst/>
          </a:prstGeom>
        </p:spPr>
      </p:pic>
      <p:sp>
        <p:nvSpPr>
          <p:cNvPr id="2" name="Text Placeholder 1">
            <a:extLst>
              <a:ext uri="{FF2B5EF4-FFF2-40B4-BE49-F238E27FC236}">
                <a16:creationId xmlns:a16="http://schemas.microsoft.com/office/drawing/2014/main" id="{F0786799-6891-409B-B03A-6FFBEEB78B08}"/>
              </a:ext>
            </a:extLst>
          </p:cNvPr>
          <p:cNvSpPr>
            <a:spLocks noGrp="1"/>
          </p:cNvSpPr>
          <p:nvPr>
            <p:ph type="body" sz="quarter" idx="13"/>
          </p:nvPr>
        </p:nvSpPr>
        <p:spPr/>
        <p:txBody>
          <a:bodyPr/>
          <a:lstStyle/>
          <a:p>
            <a:r>
              <a:rPr lang="en-GB" dirty="0"/>
              <a:t>Ultrasonic testing</a:t>
            </a:r>
          </a:p>
        </p:txBody>
      </p:sp>
      <p:sp>
        <p:nvSpPr>
          <p:cNvPr id="3" name="Text Placeholder 2">
            <a:extLst>
              <a:ext uri="{FF2B5EF4-FFF2-40B4-BE49-F238E27FC236}">
                <a16:creationId xmlns:a16="http://schemas.microsoft.com/office/drawing/2014/main" id="{A0D121E0-2AF5-40BE-83DE-21C75719050E}"/>
              </a:ext>
            </a:extLst>
          </p:cNvPr>
          <p:cNvSpPr>
            <a:spLocks noGrp="1"/>
          </p:cNvSpPr>
          <p:nvPr>
            <p:ph type="body" sz="quarter" idx="14"/>
          </p:nvPr>
        </p:nvSpPr>
        <p:spPr/>
        <p:txBody>
          <a:bodyPr/>
          <a:lstStyle/>
          <a:p>
            <a:r>
              <a:rPr lang="en-GB" dirty="0"/>
              <a:t>Ultrasonic testing detects internal defects using sound waves</a:t>
            </a:r>
          </a:p>
          <a:p>
            <a:pPr lvl="1"/>
            <a:r>
              <a:rPr lang="en-GB" dirty="0"/>
              <a:t>Sound waves are pulsed into the material and the </a:t>
            </a:r>
            <a:br>
              <a:rPr lang="en-GB" dirty="0"/>
            </a:br>
            <a:r>
              <a:rPr lang="en-GB" dirty="0"/>
              <a:t>intensity of the reflected sound waves is recorded</a:t>
            </a:r>
          </a:p>
          <a:p>
            <a:pPr lvl="1"/>
            <a:r>
              <a:rPr lang="en-GB" dirty="0"/>
              <a:t>Ultrasonic testing is suitable for any </a:t>
            </a:r>
            <a:br>
              <a:rPr lang="en-GB" dirty="0"/>
            </a:br>
            <a:r>
              <a:rPr lang="en-GB" dirty="0"/>
              <a:t>material, is highly accurate, </a:t>
            </a:r>
            <a:br>
              <a:rPr lang="en-GB" dirty="0"/>
            </a:br>
            <a:r>
              <a:rPr lang="en-GB" dirty="0"/>
              <a:t>quick and portable</a:t>
            </a:r>
          </a:p>
        </p:txBody>
      </p:sp>
    </p:spTree>
    <p:extLst>
      <p:ext uri="{BB962C8B-B14F-4D97-AF65-F5344CB8AC3E}">
        <p14:creationId xmlns:p14="http://schemas.microsoft.com/office/powerpoint/2010/main" val="49416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Identify different workshop and industrial tests that are carried out on woods</a:t>
            </a:r>
          </a:p>
          <a:p>
            <a:r>
              <a:rPr lang="en-GB" dirty="0"/>
              <a:t>Describe how tests are set up and what is tested, measured and compared </a:t>
            </a:r>
          </a:p>
          <a:p>
            <a:r>
              <a:rPr lang="en-GB" dirty="0"/>
              <a:t>Describe how material properties can be enhanced</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456011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8152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556255-FD4E-4C9F-AA45-F7E4D719CD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3156" y="807492"/>
            <a:ext cx="3050844" cy="5767766"/>
          </a:xfrm>
          <a:prstGeom prst="rect">
            <a:avLst/>
          </a:prstGeom>
        </p:spPr>
      </p:pic>
      <p:sp>
        <p:nvSpPr>
          <p:cNvPr id="2" name="Text Placeholder 1">
            <a:extLst>
              <a:ext uri="{FF2B5EF4-FFF2-40B4-BE49-F238E27FC236}">
                <a16:creationId xmlns:a16="http://schemas.microsoft.com/office/drawing/2014/main" id="{BA1837C8-A289-4259-80F0-5D2B7622EED7}"/>
              </a:ext>
            </a:extLst>
          </p:cNvPr>
          <p:cNvSpPr>
            <a:spLocks noGrp="1"/>
          </p:cNvSpPr>
          <p:nvPr>
            <p:ph type="body" sz="quarter" idx="13"/>
          </p:nvPr>
        </p:nvSpPr>
        <p:spPr/>
        <p:txBody>
          <a:bodyPr/>
          <a:lstStyle/>
          <a:p>
            <a:r>
              <a:rPr lang="en-GB" dirty="0">
                <a:solidFill>
                  <a:schemeClr val="bg1"/>
                </a:solidFill>
              </a:rPr>
              <a:t>X-ray testing</a:t>
            </a:r>
          </a:p>
        </p:txBody>
      </p:sp>
      <p:sp>
        <p:nvSpPr>
          <p:cNvPr id="3" name="Text Placeholder 2">
            <a:extLst>
              <a:ext uri="{FF2B5EF4-FFF2-40B4-BE49-F238E27FC236}">
                <a16:creationId xmlns:a16="http://schemas.microsoft.com/office/drawing/2014/main" id="{1424BD8C-7FCA-4E05-A035-BC9832175CD9}"/>
              </a:ext>
            </a:extLst>
          </p:cNvPr>
          <p:cNvSpPr>
            <a:spLocks noGrp="1"/>
          </p:cNvSpPr>
          <p:nvPr>
            <p:ph type="body" sz="quarter" idx="14"/>
          </p:nvPr>
        </p:nvSpPr>
        <p:spPr/>
        <p:txBody>
          <a:bodyPr/>
          <a:lstStyle/>
          <a:p>
            <a:r>
              <a:rPr lang="en-GB" dirty="0">
                <a:solidFill>
                  <a:schemeClr val="bg1"/>
                </a:solidFill>
              </a:rPr>
              <a:t>X-ray beams are passed through </a:t>
            </a:r>
            <a:br>
              <a:rPr lang="en-GB" dirty="0">
                <a:solidFill>
                  <a:schemeClr val="bg1"/>
                </a:solidFill>
              </a:rPr>
            </a:br>
            <a:r>
              <a:rPr lang="en-GB" dirty="0">
                <a:solidFill>
                  <a:schemeClr val="bg1"/>
                </a:solidFill>
              </a:rPr>
              <a:t>a material and project an image </a:t>
            </a:r>
            <a:br>
              <a:rPr lang="en-GB" dirty="0">
                <a:solidFill>
                  <a:schemeClr val="bg1"/>
                </a:solidFill>
              </a:rPr>
            </a:br>
            <a:r>
              <a:rPr lang="en-GB" dirty="0">
                <a:solidFill>
                  <a:schemeClr val="bg1"/>
                </a:solidFill>
              </a:rPr>
              <a:t>on to a film or screen</a:t>
            </a:r>
          </a:p>
          <a:p>
            <a:pPr lvl="1"/>
            <a:r>
              <a:rPr lang="en-GB" dirty="0">
                <a:solidFill>
                  <a:schemeClr val="bg1"/>
                </a:solidFill>
              </a:rPr>
              <a:t>X-ray testing can measure the density</a:t>
            </a:r>
            <a:br>
              <a:rPr lang="en-GB" dirty="0">
                <a:solidFill>
                  <a:schemeClr val="bg1"/>
                </a:solidFill>
              </a:rPr>
            </a:br>
            <a:r>
              <a:rPr lang="en-GB" dirty="0">
                <a:solidFill>
                  <a:schemeClr val="bg1"/>
                </a:solidFill>
              </a:rPr>
              <a:t>and width of individual tree rings - dense </a:t>
            </a:r>
            <a:br>
              <a:rPr lang="en-GB" dirty="0">
                <a:solidFill>
                  <a:schemeClr val="bg1"/>
                </a:solidFill>
              </a:rPr>
            </a:br>
            <a:r>
              <a:rPr lang="en-GB" dirty="0">
                <a:solidFill>
                  <a:schemeClr val="bg1"/>
                </a:solidFill>
              </a:rPr>
              <a:t>material is opaque white, whereas less </a:t>
            </a:r>
            <a:br>
              <a:rPr lang="en-GB" dirty="0">
                <a:solidFill>
                  <a:schemeClr val="bg1"/>
                </a:solidFill>
              </a:rPr>
            </a:br>
            <a:r>
              <a:rPr lang="en-GB" dirty="0">
                <a:solidFill>
                  <a:schemeClr val="bg1"/>
                </a:solidFill>
              </a:rPr>
              <a:t>dense material is feint </a:t>
            </a:r>
          </a:p>
          <a:p>
            <a:pPr lvl="1"/>
            <a:r>
              <a:rPr lang="en-GB" dirty="0">
                <a:solidFill>
                  <a:schemeClr val="bg1"/>
                </a:solidFill>
              </a:rPr>
              <a:t>X-rays can detect damage and splits </a:t>
            </a:r>
            <a:br>
              <a:rPr lang="en-GB" dirty="0">
                <a:solidFill>
                  <a:schemeClr val="bg1"/>
                </a:solidFill>
              </a:rPr>
            </a:br>
            <a:r>
              <a:rPr lang="en-GB" dirty="0">
                <a:solidFill>
                  <a:schemeClr val="bg1"/>
                </a:solidFill>
              </a:rPr>
              <a:t>inside the wood and provide information </a:t>
            </a:r>
            <a:br>
              <a:rPr lang="en-GB" dirty="0">
                <a:solidFill>
                  <a:schemeClr val="bg1"/>
                </a:solidFill>
              </a:rPr>
            </a:br>
            <a:r>
              <a:rPr lang="en-GB" dirty="0">
                <a:solidFill>
                  <a:schemeClr val="bg1"/>
                </a:solidFill>
              </a:rPr>
              <a:t>about the properties of a timber and how </a:t>
            </a:r>
            <a:br>
              <a:rPr lang="en-GB" dirty="0">
                <a:solidFill>
                  <a:schemeClr val="bg1"/>
                </a:solidFill>
              </a:rPr>
            </a:br>
            <a:r>
              <a:rPr lang="en-GB" dirty="0">
                <a:solidFill>
                  <a:schemeClr val="bg1"/>
                </a:solidFill>
              </a:rPr>
              <a:t>a tree has been affected by its surroundings</a:t>
            </a:r>
            <a:br>
              <a:rPr lang="en-GB" dirty="0">
                <a:solidFill>
                  <a:schemeClr val="bg1"/>
                </a:solidFill>
              </a:rPr>
            </a:br>
            <a:endParaRPr lang="en-GB" dirty="0">
              <a:solidFill>
                <a:schemeClr val="bg1"/>
              </a:solidFill>
            </a:endParaRPr>
          </a:p>
        </p:txBody>
      </p:sp>
      <p:pic>
        <p:nvPicPr>
          <p:cNvPr id="8" name="Picture 7">
            <a:extLst>
              <a:ext uri="{FF2B5EF4-FFF2-40B4-BE49-F238E27FC236}">
                <a16:creationId xmlns:a16="http://schemas.microsoft.com/office/drawing/2014/main" id="{C0295F5F-9199-4BC5-A3AD-DED91DEB1F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551584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6A4653-A6AC-4DB6-8E12-83D0F86F59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7700"/>
            <a:ext cx="9144000" cy="6210300"/>
          </a:xfrm>
          <a:prstGeom prst="rect">
            <a:avLst/>
          </a:prstGeom>
        </p:spPr>
      </p:pic>
      <p:sp>
        <p:nvSpPr>
          <p:cNvPr id="2" name="Text Placeholder 1">
            <a:extLst>
              <a:ext uri="{FF2B5EF4-FFF2-40B4-BE49-F238E27FC236}">
                <a16:creationId xmlns:a16="http://schemas.microsoft.com/office/drawing/2014/main" id="{930D8BE5-D0B1-4319-81FA-2122DFC29D4C}"/>
              </a:ext>
            </a:extLst>
          </p:cNvPr>
          <p:cNvSpPr>
            <a:spLocks noGrp="1"/>
          </p:cNvSpPr>
          <p:nvPr>
            <p:ph type="body" sz="quarter" idx="13"/>
          </p:nvPr>
        </p:nvSpPr>
        <p:spPr/>
        <p:txBody>
          <a:bodyPr/>
          <a:lstStyle/>
          <a:p>
            <a:r>
              <a:rPr lang="en-GB" dirty="0"/>
              <a:t>Thermal conductivity</a:t>
            </a:r>
          </a:p>
        </p:txBody>
      </p:sp>
      <p:sp>
        <p:nvSpPr>
          <p:cNvPr id="3" name="Text Placeholder 2">
            <a:extLst>
              <a:ext uri="{FF2B5EF4-FFF2-40B4-BE49-F238E27FC236}">
                <a16:creationId xmlns:a16="http://schemas.microsoft.com/office/drawing/2014/main" id="{8A936F66-5A8E-453D-83C5-B0D7B3A8B3B7}"/>
              </a:ext>
            </a:extLst>
          </p:cNvPr>
          <p:cNvSpPr>
            <a:spLocks noGrp="1"/>
          </p:cNvSpPr>
          <p:nvPr>
            <p:ph type="body" sz="quarter" idx="14"/>
          </p:nvPr>
        </p:nvSpPr>
        <p:spPr/>
        <p:txBody>
          <a:bodyPr/>
          <a:lstStyle/>
          <a:p>
            <a:r>
              <a:rPr lang="en-GB" dirty="0"/>
              <a:t>Wood is an excellent natural thermal </a:t>
            </a:r>
            <a:br>
              <a:rPr lang="en-GB" dirty="0"/>
            </a:br>
            <a:r>
              <a:rPr lang="en-GB" dirty="0"/>
              <a:t>insulator due to the air pockets in its</a:t>
            </a:r>
            <a:br>
              <a:rPr lang="en-GB" dirty="0"/>
            </a:br>
            <a:r>
              <a:rPr lang="en-GB" dirty="0"/>
              <a:t>cell structure </a:t>
            </a:r>
          </a:p>
          <a:p>
            <a:pPr lvl="1"/>
            <a:r>
              <a:rPr lang="en-GB" dirty="0"/>
              <a:t>The Guarded Hotplate method is used to </a:t>
            </a:r>
            <a:br>
              <a:rPr lang="en-GB" dirty="0"/>
            </a:br>
            <a:r>
              <a:rPr lang="en-GB" dirty="0"/>
              <a:t>test the thermal conductivity of wood</a:t>
            </a:r>
          </a:p>
        </p:txBody>
      </p:sp>
      <p:pic>
        <p:nvPicPr>
          <p:cNvPr id="7" name="Picture 6">
            <a:extLst>
              <a:ext uri="{FF2B5EF4-FFF2-40B4-BE49-F238E27FC236}">
                <a16:creationId xmlns:a16="http://schemas.microsoft.com/office/drawing/2014/main" id="{A8A63B2F-469F-42CF-8D39-6781293385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33044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C37162-FF5C-44E7-889E-39F984CDFB5A}"/>
              </a:ext>
            </a:extLst>
          </p:cNvPr>
          <p:cNvSpPr>
            <a:spLocks noGrp="1"/>
          </p:cNvSpPr>
          <p:nvPr>
            <p:ph type="body" sz="quarter" idx="13"/>
          </p:nvPr>
        </p:nvSpPr>
        <p:spPr/>
        <p:txBody>
          <a:bodyPr/>
          <a:lstStyle/>
          <a:p>
            <a:r>
              <a:rPr lang="en-GB" dirty="0"/>
              <a:t>The Guarded Hotplate method</a:t>
            </a:r>
          </a:p>
        </p:txBody>
      </p:sp>
      <p:sp>
        <p:nvSpPr>
          <p:cNvPr id="3" name="Text Placeholder 2">
            <a:extLst>
              <a:ext uri="{FF2B5EF4-FFF2-40B4-BE49-F238E27FC236}">
                <a16:creationId xmlns:a16="http://schemas.microsoft.com/office/drawing/2014/main" id="{B7AB58D9-0F8C-4A87-BDA9-EE9322834D8E}"/>
              </a:ext>
            </a:extLst>
          </p:cNvPr>
          <p:cNvSpPr>
            <a:spLocks noGrp="1"/>
          </p:cNvSpPr>
          <p:nvPr>
            <p:ph type="body" sz="quarter" idx="14"/>
          </p:nvPr>
        </p:nvSpPr>
        <p:spPr/>
        <p:txBody>
          <a:bodyPr/>
          <a:lstStyle/>
          <a:p>
            <a:r>
              <a:rPr lang="en-GB" dirty="0"/>
              <a:t>This test sandwiches a material test piece between two temperature controlled plates</a:t>
            </a:r>
          </a:p>
          <a:p>
            <a:pPr lvl="1"/>
            <a:r>
              <a:rPr lang="en-GB" dirty="0"/>
              <a:t>One plate is kept hot and the other is kept cold – the test measures the time taken for the test material to reach a constant temperature</a:t>
            </a:r>
          </a:p>
          <a:p>
            <a:pPr lvl="1"/>
            <a:r>
              <a:rPr lang="en-GB" dirty="0"/>
              <a:t>This is one of the oldest and most trusted methods but the test is time consuming, only suitable for solid materials and it cannot perform tests in extreme temperatures</a:t>
            </a:r>
          </a:p>
          <a:p>
            <a:pPr lvl="1"/>
            <a:endParaRPr lang="en-GB" dirty="0"/>
          </a:p>
        </p:txBody>
      </p:sp>
    </p:spTree>
    <p:extLst>
      <p:ext uri="{BB962C8B-B14F-4D97-AF65-F5344CB8AC3E}">
        <p14:creationId xmlns:p14="http://schemas.microsoft.com/office/powerpoint/2010/main" val="2945607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17D7E-1DD1-4C1F-BDC4-31CEDBC94C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144"/>
            <a:ext cx="9144001" cy="6207856"/>
          </a:xfrm>
          <a:prstGeom prst="rect">
            <a:avLst/>
          </a:prstGeom>
        </p:spPr>
      </p:pic>
      <p:sp>
        <p:nvSpPr>
          <p:cNvPr id="2" name="Text Placeholder 1">
            <a:extLst>
              <a:ext uri="{FF2B5EF4-FFF2-40B4-BE49-F238E27FC236}">
                <a16:creationId xmlns:a16="http://schemas.microsoft.com/office/drawing/2014/main" id="{0CF8027C-6C76-4FDD-8D04-25720C5148DF}"/>
              </a:ext>
            </a:extLst>
          </p:cNvPr>
          <p:cNvSpPr>
            <a:spLocks noGrp="1"/>
          </p:cNvSpPr>
          <p:nvPr>
            <p:ph type="body" sz="quarter" idx="13"/>
          </p:nvPr>
        </p:nvSpPr>
        <p:spPr/>
        <p:txBody>
          <a:bodyPr/>
          <a:lstStyle/>
          <a:p>
            <a:r>
              <a:rPr lang="en-GB" dirty="0">
                <a:solidFill>
                  <a:schemeClr val="bg1"/>
                </a:solidFill>
              </a:rPr>
              <a:t>Electrical conductivity</a:t>
            </a:r>
          </a:p>
        </p:txBody>
      </p:sp>
      <p:sp>
        <p:nvSpPr>
          <p:cNvPr id="3" name="Text Placeholder 2">
            <a:extLst>
              <a:ext uri="{FF2B5EF4-FFF2-40B4-BE49-F238E27FC236}">
                <a16:creationId xmlns:a16="http://schemas.microsoft.com/office/drawing/2014/main" id="{89FF2D3F-84B6-4CE0-B300-73B8FAE2F52E}"/>
              </a:ext>
            </a:extLst>
          </p:cNvPr>
          <p:cNvSpPr>
            <a:spLocks noGrp="1"/>
          </p:cNvSpPr>
          <p:nvPr>
            <p:ph type="body" sz="quarter" idx="14"/>
          </p:nvPr>
        </p:nvSpPr>
        <p:spPr/>
        <p:txBody>
          <a:bodyPr/>
          <a:lstStyle/>
          <a:p>
            <a:r>
              <a:rPr lang="en-GB" dirty="0">
                <a:solidFill>
                  <a:schemeClr val="bg1"/>
                </a:solidFill>
              </a:rPr>
              <a:t>Timber is an electrical insulator and is not routinely tested for electrical conductivity </a:t>
            </a:r>
          </a:p>
          <a:p>
            <a:pPr lvl="1"/>
            <a:r>
              <a:rPr lang="en-GB" dirty="0">
                <a:solidFill>
                  <a:schemeClr val="bg1"/>
                </a:solidFill>
              </a:rPr>
              <a:t>However, water </a:t>
            </a:r>
            <a:r>
              <a:rPr lang="en-GB" b="1" dirty="0">
                <a:solidFill>
                  <a:schemeClr val="bg1"/>
                </a:solidFill>
              </a:rPr>
              <a:t>does</a:t>
            </a:r>
            <a:r>
              <a:rPr lang="en-GB" dirty="0">
                <a:solidFill>
                  <a:schemeClr val="bg1"/>
                </a:solidFill>
              </a:rPr>
              <a:t> conduct electricity</a:t>
            </a:r>
          </a:p>
          <a:p>
            <a:pPr lvl="1"/>
            <a:r>
              <a:rPr lang="en-GB" dirty="0">
                <a:solidFill>
                  <a:schemeClr val="bg1"/>
                </a:solidFill>
              </a:rPr>
              <a:t>As a hygroscopic material, wood absorbs moisture from </a:t>
            </a:r>
            <a:br>
              <a:rPr lang="en-GB" dirty="0">
                <a:solidFill>
                  <a:schemeClr val="bg1"/>
                </a:solidFill>
              </a:rPr>
            </a:br>
            <a:r>
              <a:rPr lang="en-GB" dirty="0">
                <a:solidFill>
                  <a:schemeClr val="bg1"/>
                </a:solidFill>
              </a:rPr>
              <a:t>its surroundings and </a:t>
            </a:r>
            <a:r>
              <a:rPr lang="en-GB" b="1" dirty="0">
                <a:solidFill>
                  <a:schemeClr val="bg1"/>
                </a:solidFill>
              </a:rPr>
              <a:t>will</a:t>
            </a:r>
            <a:r>
              <a:rPr lang="en-GB" dirty="0">
                <a:solidFill>
                  <a:schemeClr val="bg1"/>
                </a:solidFill>
              </a:rPr>
              <a:t> conduct electricity if the water content and electrical charge is high enough</a:t>
            </a:r>
          </a:p>
          <a:p>
            <a:pPr lvl="1"/>
            <a:r>
              <a:rPr lang="en-GB" dirty="0">
                <a:solidFill>
                  <a:srgbClr val="D1DA2E"/>
                </a:solidFill>
              </a:rPr>
              <a:t>What safety risks could this pose?</a:t>
            </a:r>
          </a:p>
        </p:txBody>
      </p:sp>
      <p:pic>
        <p:nvPicPr>
          <p:cNvPr id="6" name="Picture 5">
            <a:extLst>
              <a:ext uri="{FF2B5EF4-FFF2-40B4-BE49-F238E27FC236}">
                <a16:creationId xmlns:a16="http://schemas.microsoft.com/office/drawing/2014/main" id="{A0E27C37-DBEE-48D6-BD5F-CFB24593A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522904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29C2C1-B8D1-4D70-85D0-320D9E267D88}"/>
              </a:ext>
            </a:extLst>
          </p:cNvPr>
          <p:cNvSpPr>
            <a:spLocks noGrp="1"/>
          </p:cNvSpPr>
          <p:nvPr>
            <p:ph type="body" sz="quarter" idx="13"/>
          </p:nvPr>
        </p:nvSpPr>
        <p:spPr/>
        <p:txBody>
          <a:bodyPr/>
          <a:lstStyle/>
          <a:p>
            <a:r>
              <a:rPr lang="en-GB" dirty="0"/>
              <a:t>Why bother?</a:t>
            </a:r>
          </a:p>
        </p:txBody>
      </p:sp>
      <p:sp>
        <p:nvSpPr>
          <p:cNvPr id="3" name="Text Placeholder 2">
            <a:extLst>
              <a:ext uri="{FF2B5EF4-FFF2-40B4-BE49-F238E27FC236}">
                <a16:creationId xmlns:a16="http://schemas.microsoft.com/office/drawing/2014/main" id="{ED75F9E4-3967-4BBA-82B4-C7F8F410D176}"/>
              </a:ext>
            </a:extLst>
          </p:cNvPr>
          <p:cNvSpPr>
            <a:spLocks noGrp="1"/>
          </p:cNvSpPr>
          <p:nvPr>
            <p:ph type="body" sz="quarter" idx="14"/>
          </p:nvPr>
        </p:nvSpPr>
        <p:spPr/>
        <p:txBody>
          <a:bodyPr/>
          <a:lstStyle/>
          <a:p>
            <a:r>
              <a:rPr lang="en-GB" dirty="0"/>
              <a:t>How might the results from a </a:t>
            </a:r>
            <a:r>
              <a:rPr lang="en-GB" b="1" dirty="0"/>
              <a:t>destructive</a:t>
            </a:r>
            <a:r>
              <a:rPr lang="en-GB" dirty="0"/>
              <a:t> materials test affect design decisions?</a:t>
            </a:r>
          </a:p>
          <a:p>
            <a:r>
              <a:rPr lang="en-GB" dirty="0"/>
              <a:t>What’s the point in using a </a:t>
            </a:r>
            <a:r>
              <a:rPr lang="en-GB" b="1" dirty="0"/>
              <a:t>non-destructive</a:t>
            </a:r>
            <a:r>
              <a:rPr lang="en-GB" dirty="0"/>
              <a:t> test to assess a structure that’s already in use?</a:t>
            </a:r>
          </a:p>
        </p:txBody>
      </p:sp>
    </p:spTree>
    <p:extLst>
      <p:ext uri="{BB962C8B-B14F-4D97-AF65-F5344CB8AC3E}">
        <p14:creationId xmlns:p14="http://schemas.microsoft.com/office/powerpoint/2010/main" val="261122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3AFD58-0603-41D7-9EA3-0781618CA7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989741"/>
            <a:ext cx="9144000" cy="1868259"/>
          </a:xfrm>
          <a:prstGeom prst="rect">
            <a:avLst/>
          </a:prstGeom>
        </p:spPr>
      </p:pic>
      <p:sp>
        <p:nvSpPr>
          <p:cNvPr id="4" name="Text Placeholder 3">
            <a:extLst>
              <a:ext uri="{FF2B5EF4-FFF2-40B4-BE49-F238E27FC236}">
                <a16:creationId xmlns:a16="http://schemas.microsoft.com/office/drawing/2014/main" id="{00F96635-CC9B-48EA-8ED9-B1C975297B47}"/>
              </a:ext>
            </a:extLst>
          </p:cNvPr>
          <p:cNvSpPr>
            <a:spLocks noGrp="1"/>
          </p:cNvSpPr>
          <p:nvPr>
            <p:ph type="body" sz="quarter" idx="13"/>
          </p:nvPr>
        </p:nvSpPr>
        <p:spPr/>
        <p:txBody>
          <a:bodyPr/>
          <a:lstStyle/>
          <a:p>
            <a:r>
              <a:rPr lang="en-GB" dirty="0"/>
              <a:t>Wood enhancement</a:t>
            </a:r>
          </a:p>
        </p:txBody>
      </p:sp>
      <p:sp>
        <p:nvSpPr>
          <p:cNvPr id="5" name="Text Placeholder 4">
            <a:extLst>
              <a:ext uri="{FF2B5EF4-FFF2-40B4-BE49-F238E27FC236}">
                <a16:creationId xmlns:a16="http://schemas.microsoft.com/office/drawing/2014/main" id="{6E63EDC1-86CD-4C4C-9689-D09C3B1DF81A}"/>
              </a:ext>
            </a:extLst>
          </p:cNvPr>
          <p:cNvSpPr>
            <a:spLocks noGrp="1"/>
          </p:cNvSpPr>
          <p:nvPr>
            <p:ph type="body" sz="quarter" idx="14"/>
          </p:nvPr>
        </p:nvSpPr>
        <p:spPr/>
        <p:txBody>
          <a:bodyPr/>
          <a:lstStyle/>
          <a:p>
            <a:r>
              <a:rPr lang="en-GB" dirty="0"/>
              <a:t>The working properties and aesthetics of woods can be enhanced in several ways</a:t>
            </a:r>
          </a:p>
          <a:p>
            <a:pPr lvl="1"/>
            <a:r>
              <a:rPr lang="en-GB" dirty="0"/>
              <a:t>Combining wood with resins to create composite materials</a:t>
            </a:r>
          </a:p>
          <a:p>
            <a:pPr lvl="1"/>
            <a:r>
              <a:rPr lang="en-GB" dirty="0"/>
              <a:t>Adding a preservative, finish or coating to timber to increase resistance to decay</a:t>
            </a:r>
          </a:p>
          <a:p>
            <a:pPr lvl="1"/>
            <a:r>
              <a:rPr lang="en-GB" dirty="0"/>
              <a:t>Adding a laminate to improve the properties of the surface </a:t>
            </a:r>
          </a:p>
          <a:p>
            <a:pPr lvl="1"/>
            <a:r>
              <a:rPr lang="en-GB" dirty="0">
                <a:solidFill>
                  <a:srgbClr val="20692A"/>
                </a:solidFill>
              </a:rPr>
              <a:t>Which wood composites and finishes have you used before? </a:t>
            </a:r>
          </a:p>
        </p:txBody>
      </p:sp>
    </p:spTree>
    <p:extLst>
      <p:ext uri="{BB962C8B-B14F-4D97-AF65-F5344CB8AC3E}">
        <p14:creationId xmlns:p14="http://schemas.microsoft.com/office/powerpoint/2010/main" val="5914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02BCDF-543F-4060-84BE-A28C0B07B0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 y="652585"/>
            <a:ext cx="9144001" cy="6205415"/>
          </a:xfrm>
          <a:prstGeom prst="rect">
            <a:avLst/>
          </a:prstGeom>
        </p:spPr>
      </p:pic>
      <p:sp>
        <p:nvSpPr>
          <p:cNvPr id="2" name="Text Placeholder 1">
            <a:extLst>
              <a:ext uri="{FF2B5EF4-FFF2-40B4-BE49-F238E27FC236}">
                <a16:creationId xmlns:a16="http://schemas.microsoft.com/office/drawing/2014/main" id="{872DC31D-655C-4498-8E0C-C3ECE97C4E8A}"/>
              </a:ext>
            </a:extLst>
          </p:cNvPr>
          <p:cNvSpPr>
            <a:spLocks noGrp="1"/>
          </p:cNvSpPr>
          <p:nvPr>
            <p:ph type="body" sz="quarter" idx="13"/>
          </p:nvPr>
        </p:nvSpPr>
        <p:spPr/>
        <p:txBody>
          <a:bodyPr/>
          <a:lstStyle/>
          <a:p>
            <a:r>
              <a:rPr lang="en-GB" dirty="0"/>
              <a:t>Preservatives</a:t>
            </a:r>
          </a:p>
        </p:txBody>
      </p:sp>
      <p:sp>
        <p:nvSpPr>
          <p:cNvPr id="3" name="Text Placeholder 2">
            <a:extLst>
              <a:ext uri="{FF2B5EF4-FFF2-40B4-BE49-F238E27FC236}">
                <a16:creationId xmlns:a16="http://schemas.microsoft.com/office/drawing/2014/main" id="{8B682D76-FD53-4C4E-B029-D62A98D1A0F6}"/>
              </a:ext>
            </a:extLst>
          </p:cNvPr>
          <p:cNvSpPr>
            <a:spLocks noGrp="1"/>
          </p:cNvSpPr>
          <p:nvPr>
            <p:ph type="body" sz="quarter" idx="14"/>
          </p:nvPr>
        </p:nvSpPr>
        <p:spPr/>
        <p:txBody>
          <a:bodyPr/>
          <a:lstStyle/>
          <a:p>
            <a:r>
              <a:rPr lang="en-GB" dirty="0"/>
              <a:t>Preservatives can guard against </a:t>
            </a:r>
            <a:br>
              <a:rPr lang="en-GB" dirty="0"/>
            </a:br>
            <a:r>
              <a:rPr lang="en-GB" dirty="0"/>
              <a:t>insect and fungal attack, moisture,</a:t>
            </a:r>
            <a:br>
              <a:rPr lang="en-GB" dirty="0"/>
            </a:br>
            <a:r>
              <a:rPr lang="en-GB" dirty="0"/>
              <a:t>fire damage and rot as well </a:t>
            </a:r>
            <a:br>
              <a:rPr lang="en-GB" dirty="0"/>
            </a:br>
            <a:r>
              <a:rPr lang="en-GB" dirty="0"/>
              <a:t>as enhance aesthetics</a:t>
            </a:r>
          </a:p>
          <a:p>
            <a:pPr lvl="1"/>
            <a:r>
              <a:rPr lang="en-GB" dirty="0"/>
              <a:t>Pigments are added to give </a:t>
            </a:r>
            <a:br>
              <a:rPr lang="en-GB" dirty="0"/>
            </a:br>
            <a:r>
              <a:rPr lang="en-GB" dirty="0"/>
              <a:t>different colour options and </a:t>
            </a:r>
            <a:br>
              <a:rPr lang="en-GB" dirty="0"/>
            </a:br>
            <a:r>
              <a:rPr lang="en-GB" dirty="0"/>
              <a:t>improve aesthetics – this can </a:t>
            </a:r>
            <a:br>
              <a:rPr lang="en-GB" dirty="0"/>
            </a:br>
            <a:r>
              <a:rPr lang="en-GB" dirty="0"/>
              <a:t>make cheap materials look </a:t>
            </a:r>
            <a:br>
              <a:rPr lang="en-GB" dirty="0"/>
            </a:br>
            <a:r>
              <a:rPr lang="en-GB" dirty="0"/>
              <a:t>more expensive</a:t>
            </a:r>
          </a:p>
          <a:p>
            <a:pPr lvl="1"/>
            <a:r>
              <a:rPr lang="en-GB" dirty="0"/>
              <a:t>Preservatives are often applied </a:t>
            </a:r>
            <a:br>
              <a:rPr lang="en-GB" dirty="0"/>
            </a:br>
            <a:r>
              <a:rPr lang="en-GB" dirty="0"/>
              <a:t>with a rag or brush but</a:t>
            </a:r>
            <a:br>
              <a:rPr lang="en-GB" dirty="0"/>
            </a:br>
            <a:r>
              <a:rPr lang="en-GB" b="1" dirty="0"/>
              <a:t>pressure treatment </a:t>
            </a:r>
            <a:r>
              <a:rPr lang="en-GB" dirty="0"/>
              <a:t>of wood </a:t>
            </a:r>
            <a:br>
              <a:rPr lang="en-GB" dirty="0"/>
            </a:br>
            <a:r>
              <a:rPr lang="en-GB" dirty="0"/>
              <a:t>requires professional equipment</a:t>
            </a:r>
          </a:p>
        </p:txBody>
      </p:sp>
      <p:pic>
        <p:nvPicPr>
          <p:cNvPr id="7" name="Picture 6">
            <a:extLst>
              <a:ext uri="{FF2B5EF4-FFF2-40B4-BE49-F238E27FC236}">
                <a16:creationId xmlns:a16="http://schemas.microsoft.com/office/drawing/2014/main" id="{29582661-0CE5-40DE-94C6-9985A2C38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423978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Old wood fence on white background.">
            <a:extLst>
              <a:ext uri="{FF2B5EF4-FFF2-40B4-BE49-F238E27FC236}">
                <a16:creationId xmlns:a16="http://schemas.microsoft.com/office/drawing/2014/main" id="{4AD07D83-B788-4EE5-8E78-A5C08B965F6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3388" y="4971143"/>
            <a:ext cx="9130612" cy="188685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58108FD3-F6DD-4D2C-8A12-AFAE1929A1E7}"/>
              </a:ext>
            </a:extLst>
          </p:cNvPr>
          <p:cNvSpPr>
            <a:spLocks noGrp="1"/>
          </p:cNvSpPr>
          <p:nvPr>
            <p:ph type="body" sz="quarter" idx="13"/>
          </p:nvPr>
        </p:nvSpPr>
        <p:spPr/>
        <p:txBody>
          <a:bodyPr/>
          <a:lstStyle/>
          <a:p>
            <a:r>
              <a:rPr lang="en-GB" dirty="0"/>
              <a:t>How preservatives work</a:t>
            </a:r>
          </a:p>
        </p:txBody>
      </p:sp>
      <p:sp>
        <p:nvSpPr>
          <p:cNvPr id="3" name="Text Placeholder 2">
            <a:extLst>
              <a:ext uri="{FF2B5EF4-FFF2-40B4-BE49-F238E27FC236}">
                <a16:creationId xmlns:a16="http://schemas.microsoft.com/office/drawing/2014/main" id="{48287A99-0F57-4F93-828E-4B1D0488D92E}"/>
              </a:ext>
            </a:extLst>
          </p:cNvPr>
          <p:cNvSpPr>
            <a:spLocks noGrp="1"/>
          </p:cNvSpPr>
          <p:nvPr>
            <p:ph type="body" sz="quarter" idx="14"/>
          </p:nvPr>
        </p:nvSpPr>
        <p:spPr>
          <a:xfrm>
            <a:off x="724280" y="1704179"/>
            <a:ext cx="7988970" cy="3453607"/>
          </a:xfrm>
        </p:spPr>
        <p:txBody>
          <a:bodyPr/>
          <a:lstStyle/>
          <a:p>
            <a:r>
              <a:rPr lang="en-GB" dirty="0"/>
              <a:t>Different products use different methods to improve moisture resistance and impede insect/fungal attack</a:t>
            </a:r>
          </a:p>
          <a:p>
            <a:pPr lvl="1"/>
            <a:r>
              <a:rPr lang="en-GB" dirty="0"/>
              <a:t>Preservatives often contain </a:t>
            </a:r>
            <a:r>
              <a:rPr lang="en-GB" b="1" dirty="0"/>
              <a:t>copper </a:t>
            </a:r>
            <a:r>
              <a:rPr lang="en-GB" dirty="0"/>
              <a:t>which has anti-microbial properties – this reduces the chance of fungal attack</a:t>
            </a:r>
          </a:p>
          <a:p>
            <a:pPr lvl="1"/>
            <a:r>
              <a:rPr lang="en-GB" dirty="0"/>
              <a:t>Paints and varnishes, such as </a:t>
            </a:r>
            <a:r>
              <a:rPr lang="en-GB" b="1" dirty="0"/>
              <a:t>acrylic</a:t>
            </a:r>
            <a:r>
              <a:rPr lang="en-GB" dirty="0"/>
              <a:t> and </a:t>
            </a:r>
            <a:r>
              <a:rPr lang="en-GB" b="1" dirty="0"/>
              <a:t>epoxy</a:t>
            </a:r>
            <a:r>
              <a:rPr lang="en-GB" dirty="0"/>
              <a:t>, create a protective coating to seal wood but can be prone to UV damage</a:t>
            </a:r>
          </a:p>
          <a:p>
            <a:pPr lvl="1"/>
            <a:r>
              <a:rPr lang="en-GB" dirty="0"/>
              <a:t>New methods use bio-polymers or natural acid compounds to impregnate wood cells which guards against decay</a:t>
            </a:r>
          </a:p>
          <a:p>
            <a:pPr lvl="1"/>
            <a:endParaRPr lang="en-GB" dirty="0"/>
          </a:p>
        </p:txBody>
      </p:sp>
      <p:pic>
        <p:nvPicPr>
          <p:cNvPr id="5" name="Picture 4">
            <a:extLst>
              <a:ext uri="{FF2B5EF4-FFF2-40B4-BE49-F238E27FC236}">
                <a16:creationId xmlns:a16="http://schemas.microsoft.com/office/drawing/2014/main" id="{F8BEC4D2-3BD6-405D-B417-B9AFAC9D00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971143"/>
            <a:ext cx="9144000" cy="1886857"/>
          </a:xfrm>
          <a:prstGeom prst="rect">
            <a:avLst/>
          </a:prstGeom>
        </p:spPr>
      </p:pic>
    </p:spTree>
    <p:extLst>
      <p:ext uri="{BB962C8B-B14F-4D97-AF65-F5344CB8AC3E}">
        <p14:creationId xmlns:p14="http://schemas.microsoft.com/office/powerpoint/2010/main" val="2373359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3FD093-7BFE-49F2-8022-8986FAA40150}"/>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5B68B57C-9516-44EB-94ED-B924AD412853}"/>
              </a:ext>
            </a:extLst>
          </p:cNvPr>
          <p:cNvSpPr>
            <a:spLocks noGrp="1"/>
          </p:cNvSpPr>
          <p:nvPr>
            <p:ph type="body" sz="quarter" idx="14"/>
          </p:nvPr>
        </p:nvSpPr>
        <p:spPr/>
        <p:txBody>
          <a:bodyPr/>
          <a:lstStyle/>
          <a:p>
            <a:r>
              <a:rPr lang="en-GB" dirty="0"/>
              <a:t>Complete </a:t>
            </a:r>
            <a:r>
              <a:rPr lang="en-GB" b="1" dirty="0"/>
              <a:t>Task 3</a:t>
            </a:r>
            <a:r>
              <a:rPr lang="en-GB" dirty="0"/>
              <a:t> on the Worksheet</a:t>
            </a:r>
            <a:r>
              <a:rPr lang="en-GB" b="1" dirty="0"/>
              <a:t> </a:t>
            </a:r>
            <a:endParaRPr lang="en-GB" dirty="0"/>
          </a:p>
        </p:txBody>
      </p:sp>
    </p:spTree>
    <p:extLst>
      <p:ext uri="{BB962C8B-B14F-4D97-AF65-F5344CB8AC3E}">
        <p14:creationId xmlns:p14="http://schemas.microsoft.com/office/powerpoint/2010/main" val="4150291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CF3F4D-D9B4-47D0-9ED9-3426552DED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4592464" y="2655994"/>
            <a:ext cx="4551536" cy="3479796"/>
          </a:xfrm>
          <a:prstGeom prst="rect">
            <a:avLst/>
          </a:prstGeom>
        </p:spPr>
      </p:pic>
      <p:sp>
        <p:nvSpPr>
          <p:cNvPr id="2" name="Text Placeholder 1">
            <a:extLst>
              <a:ext uri="{FF2B5EF4-FFF2-40B4-BE49-F238E27FC236}">
                <a16:creationId xmlns:a16="http://schemas.microsoft.com/office/drawing/2014/main" id="{9820D44F-848A-4B35-B780-A0EFBA45BE94}"/>
              </a:ext>
            </a:extLst>
          </p:cNvPr>
          <p:cNvSpPr>
            <a:spLocks noGrp="1"/>
          </p:cNvSpPr>
          <p:nvPr>
            <p:ph type="body" sz="quarter" idx="13"/>
          </p:nvPr>
        </p:nvSpPr>
        <p:spPr/>
        <p:txBody>
          <a:bodyPr/>
          <a:lstStyle/>
          <a:p>
            <a:r>
              <a:rPr lang="en-GB" dirty="0"/>
              <a:t>Wood composites</a:t>
            </a:r>
          </a:p>
        </p:txBody>
      </p:sp>
      <p:sp>
        <p:nvSpPr>
          <p:cNvPr id="3" name="Text Placeholder 2">
            <a:extLst>
              <a:ext uri="{FF2B5EF4-FFF2-40B4-BE49-F238E27FC236}">
                <a16:creationId xmlns:a16="http://schemas.microsoft.com/office/drawing/2014/main" id="{FC1390C3-BAED-4B57-8AC0-DE03F8B45CB5}"/>
              </a:ext>
            </a:extLst>
          </p:cNvPr>
          <p:cNvSpPr>
            <a:spLocks noGrp="1"/>
          </p:cNvSpPr>
          <p:nvPr>
            <p:ph type="body" sz="quarter" idx="14"/>
          </p:nvPr>
        </p:nvSpPr>
        <p:spPr>
          <a:xfrm>
            <a:off x="724280" y="1704179"/>
            <a:ext cx="7797230" cy="3453607"/>
          </a:xfrm>
        </p:spPr>
        <p:txBody>
          <a:bodyPr/>
          <a:lstStyle/>
          <a:p>
            <a:r>
              <a:rPr lang="en-GB" dirty="0"/>
              <a:t>Combining resins with natural wood to create new materials has many advantages</a:t>
            </a:r>
          </a:p>
          <a:p>
            <a:pPr lvl="1"/>
            <a:r>
              <a:rPr lang="en-GB" dirty="0"/>
              <a:t>Engineered floor boards are made with a plywood or MDF base combined with a hardwood or polymer </a:t>
            </a:r>
            <a:r>
              <a:rPr lang="en-GB" b="1" dirty="0"/>
              <a:t>laminate</a:t>
            </a:r>
            <a:r>
              <a:rPr lang="en-GB" dirty="0"/>
              <a:t> </a:t>
            </a:r>
          </a:p>
          <a:p>
            <a:pPr lvl="1"/>
            <a:r>
              <a:rPr lang="en-GB" dirty="0"/>
              <a:t>This creates a strong and stable </a:t>
            </a:r>
            <a:br>
              <a:rPr lang="en-GB" dirty="0"/>
            </a:br>
            <a:r>
              <a:rPr lang="en-GB" dirty="0"/>
              <a:t>product with a wipe-clean, hard </a:t>
            </a:r>
            <a:br>
              <a:rPr lang="en-GB" dirty="0"/>
            </a:br>
            <a:r>
              <a:rPr lang="en-GB" dirty="0"/>
              <a:t>and durable surface</a:t>
            </a:r>
          </a:p>
          <a:p>
            <a:pPr lvl="1"/>
            <a:r>
              <a:rPr lang="en-GB" dirty="0"/>
              <a:t>Many engineered boards are </a:t>
            </a:r>
            <a:br>
              <a:rPr lang="en-GB" dirty="0"/>
            </a:br>
            <a:r>
              <a:rPr lang="en-GB" dirty="0"/>
              <a:t>formed </a:t>
            </a:r>
            <a:r>
              <a:rPr lang="en-GB"/>
              <a:t>to ‘click’ </a:t>
            </a:r>
            <a:r>
              <a:rPr lang="en-GB" dirty="0"/>
              <a:t>together for </a:t>
            </a:r>
            <a:br>
              <a:rPr lang="en-GB" dirty="0"/>
            </a:br>
            <a:r>
              <a:rPr lang="en-GB" dirty="0"/>
              <a:t>quick and easy installation</a:t>
            </a:r>
          </a:p>
          <a:p>
            <a:pPr lvl="1"/>
            <a:r>
              <a:rPr lang="en-GB" dirty="0">
                <a:solidFill>
                  <a:srgbClr val="20692A"/>
                </a:solidFill>
              </a:rPr>
              <a:t>What are the </a:t>
            </a:r>
            <a:r>
              <a:rPr lang="en-GB" b="1" dirty="0">
                <a:solidFill>
                  <a:srgbClr val="20692A"/>
                </a:solidFill>
              </a:rPr>
              <a:t>environmental</a:t>
            </a:r>
            <a:r>
              <a:rPr lang="en-GB" dirty="0">
                <a:solidFill>
                  <a:srgbClr val="20692A"/>
                </a:solidFill>
              </a:rPr>
              <a:t> benefits</a:t>
            </a:r>
            <a:br>
              <a:rPr lang="en-GB" dirty="0">
                <a:solidFill>
                  <a:srgbClr val="20692A"/>
                </a:solidFill>
              </a:rPr>
            </a:br>
            <a:r>
              <a:rPr lang="en-GB" dirty="0">
                <a:solidFill>
                  <a:srgbClr val="20692A"/>
                </a:solidFill>
              </a:rPr>
              <a:t>of using composite laminate flooring?</a:t>
            </a:r>
          </a:p>
        </p:txBody>
      </p:sp>
    </p:spTree>
    <p:extLst>
      <p:ext uri="{BB962C8B-B14F-4D97-AF65-F5344CB8AC3E}">
        <p14:creationId xmlns:p14="http://schemas.microsoft.com/office/powerpoint/2010/main" val="258068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99E03C-397B-4B32-A3E0-E8CD313034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647700"/>
            <a:ext cx="9144001" cy="6210300"/>
          </a:xfrm>
          <a:prstGeom prst="rect">
            <a:avLst/>
          </a:prstGeom>
        </p:spPr>
      </p:pic>
      <p:sp>
        <p:nvSpPr>
          <p:cNvPr id="2" name="Text Placeholder 1">
            <a:extLst>
              <a:ext uri="{FF2B5EF4-FFF2-40B4-BE49-F238E27FC236}">
                <a16:creationId xmlns:a16="http://schemas.microsoft.com/office/drawing/2014/main" id="{2ECEDF5D-8D06-456B-9F57-FDBBB1A23948}"/>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B88FE54C-18E9-4D40-90C8-AD93F0A3D12C}"/>
              </a:ext>
            </a:extLst>
          </p:cNvPr>
          <p:cNvSpPr>
            <a:spLocks noGrp="1"/>
          </p:cNvSpPr>
          <p:nvPr>
            <p:ph type="body" sz="quarter" idx="14"/>
          </p:nvPr>
        </p:nvSpPr>
        <p:spPr/>
        <p:txBody>
          <a:bodyPr/>
          <a:lstStyle/>
          <a:p>
            <a:r>
              <a:rPr lang="en-GB" dirty="0"/>
              <a:t>What properties can be </a:t>
            </a:r>
            <a:br>
              <a:rPr lang="en-GB" dirty="0"/>
            </a:br>
            <a:r>
              <a:rPr lang="en-GB" dirty="0"/>
              <a:t>tested for in woods?</a:t>
            </a:r>
          </a:p>
          <a:p>
            <a:r>
              <a:rPr lang="en-GB" dirty="0"/>
              <a:t>Why do we carry out tests </a:t>
            </a:r>
            <a:br>
              <a:rPr lang="en-GB" dirty="0"/>
            </a:br>
            <a:r>
              <a:rPr lang="en-GB" dirty="0"/>
              <a:t>on materials and products?</a:t>
            </a:r>
          </a:p>
        </p:txBody>
      </p:sp>
      <p:pic>
        <p:nvPicPr>
          <p:cNvPr id="10" name="Picture 9">
            <a:extLst>
              <a:ext uri="{FF2B5EF4-FFF2-40B4-BE49-F238E27FC236}">
                <a16:creationId xmlns:a16="http://schemas.microsoft.com/office/drawing/2014/main" id="{4D06FB6A-C1E6-4F40-AA4E-504BACF559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638532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6ECD2-3D97-431F-A7B6-9CC173B19324}"/>
              </a:ext>
            </a:extLst>
          </p:cNvPr>
          <p:cNvSpPr>
            <a:spLocks noGrp="1"/>
          </p:cNvSpPr>
          <p:nvPr>
            <p:ph type="body" sz="quarter" idx="13"/>
          </p:nvPr>
        </p:nvSpPr>
        <p:spPr/>
        <p:txBody>
          <a:bodyPr/>
          <a:lstStyle/>
          <a:p>
            <a:r>
              <a:rPr lang="en-GB" dirty="0">
                <a:solidFill>
                  <a:schemeClr val="bg1"/>
                </a:solidFill>
              </a:rPr>
              <a:t>Glulam</a:t>
            </a:r>
          </a:p>
        </p:txBody>
      </p:sp>
      <p:sp>
        <p:nvSpPr>
          <p:cNvPr id="3" name="Text Placeholder 2">
            <a:extLst>
              <a:ext uri="{FF2B5EF4-FFF2-40B4-BE49-F238E27FC236}">
                <a16:creationId xmlns:a16="http://schemas.microsoft.com/office/drawing/2014/main" id="{21985C0D-EBAB-49D1-B623-E63342A02C88}"/>
              </a:ext>
            </a:extLst>
          </p:cNvPr>
          <p:cNvSpPr>
            <a:spLocks noGrp="1"/>
          </p:cNvSpPr>
          <p:nvPr>
            <p:ph type="body" sz="quarter" idx="14"/>
          </p:nvPr>
        </p:nvSpPr>
        <p:spPr>
          <a:xfrm>
            <a:off x="724280" y="1704179"/>
            <a:ext cx="7524370" cy="3453607"/>
          </a:xfrm>
        </p:spPr>
        <p:txBody>
          <a:bodyPr/>
          <a:lstStyle/>
          <a:p>
            <a:r>
              <a:rPr lang="en-GB" dirty="0">
                <a:solidFill>
                  <a:schemeClr val="bg1"/>
                </a:solidFill>
              </a:rPr>
              <a:t>Glulam combines natural wood planks with glues to create large laminated curved beams for structural and architectural use </a:t>
            </a:r>
          </a:p>
          <a:p>
            <a:pPr lvl="1"/>
            <a:r>
              <a:rPr lang="en-GB" dirty="0">
                <a:solidFill>
                  <a:schemeClr val="bg1"/>
                </a:solidFill>
              </a:rPr>
              <a:t>Glulam structures offer a more </a:t>
            </a:r>
            <a:br>
              <a:rPr lang="en-GB" dirty="0">
                <a:solidFill>
                  <a:schemeClr val="bg1"/>
                </a:solidFill>
              </a:rPr>
            </a:br>
            <a:r>
              <a:rPr lang="en-GB" dirty="0">
                <a:solidFill>
                  <a:schemeClr val="bg1"/>
                </a:solidFill>
              </a:rPr>
              <a:t>sustainable alternative to steel </a:t>
            </a:r>
            <a:br>
              <a:rPr lang="en-GB" dirty="0">
                <a:solidFill>
                  <a:schemeClr val="bg1"/>
                </a:solidFill>
              </a:rPr>
            </a:br>
            <a:r>
              <a:rPr lang="en-GB" dirty="0">
                <a:solidFill>
                  <a:schemeClr val="bg1"/>
                </a:solidFill>
              </a:rPr>
              <a:t>or concrete structures with </a:t>
            </a:r>
            <a:br>
              <a:rPr lang="en-GB" dirty="0">
                <a:solidFill>
                  <a:schemeClr val="bg1"/>
                </a:solidFill>
              </a:rPr>
            </a:br>
            <a:r>
              <a:rPr lang="en-GB" dirty="0">
                <a:solidFill>
                  <a:schemeClr val="bg1"/>
                </a:solidFill>
              </a:rPr>
              <a:t>a softer aesthetic</a:t>
            </a:r>
          </a:p>
          <a:p>
            <a:pPr lvl="1"/>
            <a:r>
              <a:rPr lang="en-GB" dirty="0">
                <a:solidFill>
                  <a:schemeClr val="bg1"/>
                </a:solidFill>
              </a:rPr>
              <a:t>Finger joints are used to connect</a:t>
            </a:r>
            <a:br>
              <a:rPr lang="en-GB" dirty="0">
                <a:solidFill>
                  <a:schemeClr val="bg1"/>
                </a:solidFill>
              </a:rPr>
            </a:br>
            <a:r>
              <a:rPr lang="en-GB" dirty="0">
                <a:solidFill>
                  <a:schemeClr val="bg1"/>
                </a:solidFill>
              </a:rPr>
              <a:t>small planks into longer lengths </a:t>
            </a:r>
            <a:br>
              <a:rPr lang="en-GB" dirty="0">
                <a:solidFill>
                  <a:schemeClr val="bg1"/>
                </a:solidFill>
              </a:rPr>
            </a:br>
            <a:r>
              <a:rPr lang="en-GB" dirty="0">
                <a:solidFill>
                  <a:schemeClr val="bg1"/>
                </a:solidFill>
              </a:rPr>
              <a:t>before multiple pieces are glued</a:t>
            </a:r>
            <a:br>
              <a:rPr lang="en-GB" dirty="0">
                <a:solidFill>
                  <a:schemeClr val="bg1"/>
                </a:solidFill>
              </a:rPr>
            </a:br>
            <a:r>
              <a:rPr lang="en-GB" dirty="0">
                <a:solidFill>
                  <a:schemeClr val="bg1"/>
                </a:solidFill>
              </a:rPr>
              <a:t>and clamped together</a:t>
            </a:r>
          </a:p>
          <a:p>
            <a:pPr lvl="1"/>
            <a:r>
              <a:rPr lang="en-GB" dirty="0">
                <a:solidFill>
                  <a:schemeClr val="bg1"/>
                </a:solidFill>
              </a:rPr>
              <a:t>The joints are staggered to </a:t>
            </a:r>
            <a:br>
              <a:rPr lang="en-GB" dirty="0">
                <a:solidFill>
                  <a:schemeClr val="bg1"/>
                </a:solidFill>
              </a:rPr>
            </a:br>
            <a:r>
              <a:rPr lang="en-GB" dirty="0">
                <a:solidFill>
                  <a:schemeClr val="bg1"/>
                </a:solidFill>
              </a:rPr>
              <a:t>avoid weakness</a:t>
            </a:r>
          </a:p>
        </p:txBody>
      </p:sp>
    </p:spTree>
    <p:extLst>
      <p:ext uri="{BB962C8B-B14F-4D97-AF65-F5344CB8AC3E}">
        <p14:creationId xmlns:p14="http://schemas.microsoft.com/office/powerpoint/2010/main" val="3931656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D5132C-6C3B-4E54-828B-494E2CF694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5459"/>
            <a:ext cx="9143999" cy="6212541"/>
          </a:xfrm>
          <a:prstGeom prst="rect">
            <a:avLst/>
          </a:prstGeom>
        </p:spPr>
      </p:pic>
      <p:sp>
        <p:nvSpPr>
          <p:cNvPr id="2" name="Text Placeholder 1">
            <a:extLst>
              <a:ext uri="{FF2B5EF4-FFF2-40B4-BE49-F238E27FC236}">
                <a16:creationId xmlns:a16="http://schemas.microsoft.com/office/drawing/2014/main" id="{E8DC5E5A-6B51-4523-AB1C-49C2F58B8489}"/>
              </a:ext>
            </a:extLst>
          </p:cNvPr>
          <p:cNvSpPr>
            <a:spLocks noGrp="1"/>
          </p:cNvSpPr>
          <p:nvPr>
            <p:ph type="body" sz="quarter" idx="13"/>
          </p:nvPr>
        </p:nvSpPr>
        <p:spPr/>
        <p:txBody>
          <a:bodyPr/>
          <a:lstStyle/>
          <a:p>
            <a:r>
              <a:rPr lang="en-GB" dirty="0"/>
              <a:t>Case study</a:t>
            </a:r>
            <a:r>
              <a:rPr lang="en-GB"/>
              <a:t>: Glulam </a:t>
            </a:r>
            <a:r>
              <a:rPr lang="en-GB" dirty="0"/>
              <a:t>bridges</a:t>
            </a:r>
          </a:p>
        </p:txBody>
      </p:sp>
      <p:sp>
        <p:nvSpPr>
          <p:cNvPr id="3" name="Text Placeholder 2">
            <a:extLst>
              <a:ext uri="{FF2B5EF4-FFF2-40B4-BE49-F238E27FC236}">
                <a16:creationId xmlns:a16="http://schemas.microsoft.com/office/drawing/2014/main" id="{AB63365E-7D48-4518-B81E-617156E5A365}"/>
              </a:ext>
            </a:extLst>
          </p:cNvPr>
          <p:cNvSpPr>
            <a:spLocks noGrp="1"/>
          </p:cNvSpPr>
          <p:nvPr>
            <p:ph type="body" sz="quarter" idx="14"/>
          </p:nvPr>
        </p:nvSpPr>
        <p:spPr/>
        <p:txBody>
          <a:bodyPr/>
          <a:lstStyle/>
          <a:p>
            <a:r>
              <a:rPr lang="en-GB" dirty="0"/>
              <a:t>Bridges in </a:t>
            </a:r>
            <a:r>
              <a:rPr lang="en-GB"/>
              <a:t>the Netherlands</a:t>
            </a:r>
            <a:br>
              <a:rPr lang="en-GB"/>
            </a:br>
            <a:r>
              <a:rPr lang="en-GB"/>
              <a:t>use glulam </a:t>
            </a:r>
            <a:r>
              <a:rPr lang="en-GB" dirty="0"/>
              <a:t>to create </a:t>
            </a:r>
            <a:br>
              <a:rPr lang="en-GB" dirty="0"/>
            </a:br>
            <a:r>
              <a:rPr lang="en-GB" dirty="0"/>
              <a:t>curved structures </a:t>
            </a:r>
          </a:p>
          <a:p>
            <a:pPr lvl="1"/>
            <a:r>
              <a:rPr lang="en-GB" dirty="0">
                <a:solidFill>
                  <a:schemeClr val="tx1"/>
                </a:solidFill>
              </a:rPr>
              <a:t>Read the case </a:t>
            </a:r>
            <a:br>
              <a:rPr lang="en-GB" dirty="0">
                <a:solidFill>
                  <a:schemeClr val="tx1"/>
                </a:solidFill>
              </a:rPr>
            </a:br>
            <a:r>
              <a:rPr lang="en-GB" dirty="0">
                <a:solidFill>
                  <a:schemeClr val="tx1"/>
                </a:solidFill>
              </a:rPr>
              <a:t>study to find </a:t>
            </a:r>
            <a:br>
              <a:rPr lang="en-GB" dirty="0">
                <a:solidFill>
                  <a:schemeClr val="tx1"/>
                </a:solidFill>
              </a:rPr>
            </a:br>
            <a:r>
              <a:rPr lang="en-GB" dirty="0">
                <a:solidFill>
                  <a:schemeClr val="tx1"/>
                </a:solidFill>
              </a:rPr>
              <a:t>out more</a:t>
            </a:r>
          </a:p>
        </p:txBody>
      </p:sp>
      <p:pic>
        <p:nvPicPr>
          <p:cNvPr id="6" name="Picture 5">
            <a:extLst>
              <a:ext uri="{FF2B5EF4-FFF2-40B4-BE49-F238E27FC236}">
                <a16:creationId xmlns:a16="http://schemas.microsoft.com/office/drawing/2014/main" id="{5A3C4637-2426-4E60-AD13-F4BB9DF4D0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071244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D0CD10-B94A-4576-89D1-85A90A4B626B}"/>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37B79AF4-3EE6-45A3-B2F4-70BE5AE09F91}"/>
              </a:ext>
            </a:extLst>
          </p:cNvPr>
          <p:cNvSpPr>
            <a:spLocks noGrp="1"/>
          </p:cNvSpPr>
          <p:nvPr>
            <p:ph type="body" sz="quarter" idx="14"/>
          </p:nvPr>
        </p:nvSpPr>
        <p:spPr/>
        <p:txBody>
          <a:bodyPr/>
          <a:lstStyle/>
          <a:p>
            <a:r>
              <a:rPr lang="en-GB"/>
              <a:t>In pairs, complete </a:t>
            </a:r>
            <a:r>
              <a:rPr lang="en-GB" b="1" dirty="0"/>
              <a:t>Task 4</a:t>
            </a:r>
            <a:r>
              <a:rPr lang="en-GB" dirty="0"/>
              <a:t> or your Worksheet and share your responses with the rest of the class</a:t>
            </a:r>
          </a:p>
        </p:txBody>
      </p:sp>
    </p:spTree>
    <p:extLst>
      <p:ext uri="{BB962C8B-B14F-4D97-AF65-F5344CB8AC3E}">
        <p14:creationId xmlns:p14="http://schemas.microsoft.com/office/powerpoint/2010/main" val="1061803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807134-D95E-4344-9F48-6ADA42DAC35D}"/>
              </a:ext>
            </a:extLst>
          </p:cNvPr>
          <p:cNvSpPr>
            <a:spLocks noGrp="1"/>
          </p:cNvSpPr>
          <p:nvPr>
            <p:ph type="body" sz="quarter" idx="13"/>
          </p:nvPr>
        </p:nvSpPr>
        <p:spPr/>
        <p:txBody>
          <a:bodyPr/>
          <a:lstStyle/>
          <a:p>
            <a:r>
              <a:rPr lang="en-GB" dirty="0"/>
              <a:t>Testing wood</a:t>
            </a:r>
          </a:p>
        </p:txBody>
      </p:sp>
      <p:sp>
        <p:nvSpPr>
          <p:cNvPr id="3" name="Text Placeholder 2">
            <a:extLst>
              <a:ext uri="{FF2B5EF4-FFF2-40B4-BE49-F238E27FC236}">
                <a16:creationId xmlns:a16="http://schemas.microsoft.com/office/drawing/2014/main" id="{8488D873-E82D-4054-BCAB-BEBA4AEC246F}"/>
              </a:ext>
            </a:extLst>
          </p:cNvPr>
          <p:cNvSpPr>
            <a:spLocks noGrp="1"/>
          </p:cNvSpPr>
          <p:nvPr>
            <p:ph type="body" sz="quarter" idx="14"/>
          </p:nvPr>
        </p:nvSpPr>
        <p:spPr/>
        <p:txBody>
          <a:bodyPr/>
          <a:lstStyle/>
          <a:p>
            <a:r>
              <a:rPr lang="en-GB" dirty="0"/>
              <a:t>Woods can be tested for:</a:t>
            </a:r>
          </a:p>
          <a:p>
            <a:pPr lvl="1"/>
            <a:r>
              <a:rPr lang="en-GB" dirty="0"/>
              <a:t>tensile strength</a:t>
            </a:r>
          </a:p>
          <a:p>
            <a:pPr lvl="1"/>
            <a:r>
              <a:rPr lang="en-GB" dirty="0"/>
              <a:t>toughness</a:t>
            </a:r>
          </a:p>
          <a:p>
            <a:pPr lvl="1"/>
            <a:r>
              <a:rPr lang="en-GB" dirty="0"/>
              <a:t>hardness</a:t>
            </a:r>
          </a:p>
          <a:p>
            <a:pPr lvl="1"/>
            <a:r>
              <a:rPr lang="en-GB" dirty="0"/>
              <a:t>corrosion</a:t>
            </a:r>
          </a:p>
          <a:p>
            <a:pPr lvl="1"/>
            <a:r>
              <a:rPr lang="en-GB" dirty="0"/>
              <a:t>malleability</a:t>
            </a:r>
          </a:p>
          <a:p>
            <a:r>
              <a:rPr lang="en-GB" dirty="0"/>
              <a:t>Complete </a:t>
            </a:r>
            <a:r>
              <a:rPr lang="en-GB" b="1" dirty="0"/>
              <a:t>Task 1</a:t>
            </a:r>
            <a:r>
              <a:rPr lang="en-GB" dirty="0"/>
              <a:t> of </a:t>
            </a:r>
            <a:r>
              <a:rPr lang="en-GB" b="1" dirty="0"/>
              <a:t>Worksheet 3 </a:t>
            </a:r>
            <a:r>
              <a:rPr lang="en-GB" dirty="0"/>
              <a:t>to help define these terms</a:t>
            </a:r>
          </a:p>
          <a:p>
            <a:pPr lvl="1"/>
            <a:endParaRPr lang="en-GB" dirty="0"/>
          </a:p>
          <a:p>
            <a:pPr lvl="1"/>
            <a:endParaRPr lang="en-GB" dirty="0"/>
          </a:p>
        </p:txBody>
      </p:sp>
    </p:spTree>
    <p:extLst>
      <p:ext uri="{BB962C8B-B14F-4D97-AF65-F5344CB8AC3E}">
        <p14:creationId xmlns:p14="http://schemas.microsoft.com/office/powerpoint/2010/main" val="282477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4A88F2-FA30-40E4-9754-B7DE9E1125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3125"/>
            <a:ext cx="9144000" cy="6206249"/>
          </a:xfrm>
          <a:prstGeom prst="rect">
            <a:avLst/>
          </a:prstGeom>
        </p:spPr>
      </p:pic>
      <p:sp>
        <p:nvSpPr>
          <p:cNvPr id="2" name="Text Placeholder 1">
            <a:extLst>
              <a:ext uri="{FF2B5EF4-FFF2-40B4-BE49-F238E27FC236}">
                <a16:creationId xmlns:a16="http://schemas.microsoft.com/office/drawing/2014/main" id="{57631DDB-4D5B-47F9-A8F4-0652925F64BA}"/>
              </a:ext>
            </a:extLst>
          </p:cNvPr>
          <p:cNvSpPr>
            <a:spLocks noGrp="1"/>
          </p:cNvSpPr>
          <p:nvPr>
            <p:ph type="body" sz="quarter" idx="13"/>
          </p:nvPr>
        </p:nvSpPr>
        <p:spPr/>
        <p:txBody>
          <a:bodyPr/>
          <a:lstStyle/>
          <a:p>
            <a:r>
              <a:rPr lang="en-GB"/>
              <a:t>Testing methods</a:t>
            </a:r>
            <a:endParaRPr lang="en-GB" dirty="0"/>
          </a:p>
        </p:txBody>
      </p:sp>
      <p:sp>
        <p:nvSpPr>
          <p:cNvPr id="3" name="Text Placeholder 2">
            <a:extLst>
              <a:ext uri="{FF2B5EF4-FFF2-40B4-BE49-F238E27FC236}">
                <a16:creationId xmlns:a16="http://schemas.microsoft.com/office/drawing/2014/main" id="{81FFB122-C166-4B4E-A7D1-FD75C7522EDA}"/>
              </a:ext>
            </a:extLst>
          </p:cNvPr>
          <p:cNvSpPr>
            <a:spLocks noGrp="1"/>
          </p:cNvSpPr>
          <p:nvPr>
            <p:ph type="body" sz="quarter" idx="14"/>
          </p:nvPr>
        </p:nvSpPr>
        <p:spPr>
          <a:xfrm>
            <a:off x="724280" y="1704179"/>
            <a:ext cx="7797230" cy="3453607"/>
          </a:xfrm>
        </p:spPr>
        <p:txBody>
          <a:bodyPr/>
          <a:lstStyle/>
          <a:p>
            <a:r>
              <a:rPr lang="en-GB"/>
              <a:t>You will need to know the different </a:t>
            </a:r>
            <a:br>
              <a:rPr lang="en-GB"/>
            </a:br>
            <a:r>
              <a:rPr lang="en-GB"/>
              <a:t>methods of testing woods, both </a:t>
            </a:r>
            <a:br>
              <a:rPr lang="en-GB"/>
            </a:br>
            <a:r>
              <a:rPr lang="en-GB"/>
              <a:t>in a workshop and in industry</a:t>
            </a:r>
          </a:p>
          <a:p>
            <a:pPr lvl="1"/>
            <a:r>
              <a:rPr lang="en-GB">
                <a:solidFill>
                  <a:srgbClr val="20692A"/>
                </a:solidFill>
              </a:rPr>
              <a:t>How would you expect the </a:t>
            </a:r>
            <a:br>
              <a:rPr lang="en-GB">
                <a:solidFill>
                  <a:srgbClr val="20692A"/>
                </a:solidFill>
              </a:rPr>
            </a:br>
            <a:r>
              <a:rPr lang="en-GB">
                <a:solidFill>
                  <a:srgbClr val="20692A"/>
                </a:solidFill>
              </a:rPr>
              <a:t>results of workshop tests </a:t>
            </a:r>
            <a:br>
              <a:rPr lang="en-GB">
                <a:solidFill>
                  <a:srgbClr val="20692A"/>
                </a:solidFill>
              </a:rPr>
            </a:br>
            <a:r>
              <a:rPr lang="en-GB">
                <a:solidFill>
                  <a:srgbClr val="20692A"/>
                </a:solidFill>
              </a:rPr>
              <a:t>and industry tests to differ?</a:t>
            </a:r>
          </a:p>
          <a:p>
            <a:pPr lvl="1"/>
            <a:r>
              <a:rPr lang="en-GB">
                <a:solidFill>
                  <a:srgbClr val="20692A"/>
                </a:solidFill>
              </a:rPr>
              <a:t>How can you conduct </a:t>
            </a:r>
            <a:br>
              <a:rPr lang="en-GB">
                <a:solidFill>
                  <a:srgbClr val="20692A"/>
                </a:solidFill>
              </a:rPr>
            </a:br>
            <a:r>
              <a:rPr lang="en-GB">
                <a:solidFill>
                  <a:srgbClr val="20692A"/>
                </a:solidFill>
              </a:rPr>
              <a:t>a fair test?</a:t>
            </a:r>
            <a:endParaRPr lang="en-GB" dirty="0">
              <a:solidFill>
                <a:srgbClr val="20692A"/>
              </a:solidFill>
            </a:endParaRPr>
          </a:p>
        </p:txBody>
      </p:sp>
      <p:pic>
        <p:nvPicPr>
          <p:cNvPr id="7" name="Picture 6">
            <a:extLst>
              <a:ext uri="{FF2B5EF4-FFF2-40B4-BE49-F238E27FC236}">
                <a16:creationId xmlns:a16="http://schemas.microsoft.com/office/drawing/2014/main" id="{C3F97C23-53A9-434B-8945-F9E80AFB39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429352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524A7-F2FA-48AF-BFC9-E0320EC8F4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153"/>
          <a:stretch/>
        </p:blipFill>
        <p:spPr>
          <a:xfrm>
            <a:off x="4670987" y="3039865"/>
            <a:ext cx="4473014" cy="3669866"/>
          </a:xfrm>
          <a:prstGeom prst="rect">
            <a:avLst/>
          </a:prstGeom>
        </p:spPr>
      </p:pic>
      <p:sp>
        <p:nvSpPr>
          <p:cNvPr id="2" name="Text Placeholder 1">
            <a:extLst>
              <a:ext uri="{FF2B5EF4-FFF2-40B4-BE49-F238E27FC236}">
                <a16:creationId xmlns:a16="http://schemas.microsoft.com/office/drawing/2014/main" id="{DF320B16-9A9D-41BF-B53D-45BBEF8C04CF}"/>
              </a:ext>
            </a:extLst>
          </p:cNvPr>
          <p:cNvSpPr>
            <a:spLocks noGrp="1"/>
          </p:cNvSpPr>
          <p:nvPr>
            <p:ph type="body" sz="quarter" idx="13"/>
          </p:nvPr>
        </p:nvSpPr>
        <p:spPr/>
        <p:txBody>
          <a:bodyPr/>
          <a:lstStyle/>
          <a:p>
            <a:r>
              <a:rPr lang="en-GB"/>
              <a:t>Tensile strength</a:t>
            </a:r>
            <a:endParaRPr lang="en-GB" dirty="0"/>
          </a:p>
        </p:txBody>
      </p:sp>
      <p:sp>
        <p:nvSpPr>
          <p:cNvPr id="3" name="Text Placeholder 2">
            <a:extLst>
              <a:ext uri="{FF2B5EF4-FFF2-40B4-BE49-F238E27FC236}">
                <a16:creationId xmlns:a16="http://schemas.microsoft.com/office/drawing/2014/main" id="{5E285277-395D-4DE7-B58D-943CB65D1497}"/>
              </a:ext>
            </a:extLst>
          </p:cNvPr>
          <p:cNvSpPr>
            <a:spLocks noGrp="1"/>
          </p:cNvSpPr>
          <p:nvPr>
            <p:ph type="body" sz="quarter" idx="14"/>
          </p:nvPr>
        </p:nvSpPr>
        <p:spPr/>
        <p:txBody>
          <a:bodyPr/>
          <a:lstStyle/>
          <a:p>
            <a:r>
              <a:rPr lang="en-GB" dirty="0"/>
              <a:t>Workshop tests are limited to the tools and equipment available</a:t>
            </a:r>
          </a:p>
          <a:p>
            <a:pPr lvl="1"/>
            <a:r>
              <a:rPr lang="en-GB" dirty="0"/>
              <a:t>Tensile strength can be tested by applying weight </a:t>
            </a:r>
            <a:br>
              <a:rPr lang="en-GB" dirty="0"/>
            </a:br>
            <a:r>
              <a:rPr lang="en-GB" dirty="0"/>
              <a:t>to a test piece and monitoring how much the </a:t>
            </a:r>
            <a:br>
              <a:rPr lang="en-GB" dirty="0"/>
            </a:br>
            <a:r>
              <a:rPr lang="en-GB" dirty="0"/>
              <a:t>material bends or deflects</a:t>
            </a:r>
          </a:p>
          <a:p>
            <a:pPr lvl="1"/>
            <a:r>
              <a:rPr lang="en-GB" dirty="0"/>
              <a:t>A rule or Vernier callipers</a:t>
            </a:r>
            <a:br>
              <a:rPr lang="en-GB" dirty="0"/>
            </a:br>
            <a:r>
              <a:rPr lang="en-GB" dirty="0"/>
              <a:t>can be used to measure</a:t>
            </a:r>
            <a:br>
              <a:rPr lang="en-GB" dirty="0"/>
            </a:br>
            <a:r>
              <a:rPr lang="en-GB" dirty="0"/>
              <a:t>the deflection</a:t>
            </a:r>
          </a:p>
          <a:p>
            <a:pPr lvl="2"/>
            <a:r>
              <a:rPr lang="en-GB" dirty="0">
                <a:solidFill>
                  <a:srgbClr val="20692A"/>
                </a:solidFill>
              </a:rPr>
              <a:t>Which factors must </a:t>
            </a:r>
            <a:br>
              <a:rPr lang="en-GB" dirty="0">
                <a:solidFill>
                  <a:srgbClr val="20692A"/>
                </a:solidFill>
              </a:rPr>
            </a:br>
            <a:r>
              <a:rPr lang="en-GB" dirty="0">
                <a:solidFill>
                  <a:srgbClr val="20692A"/>
                </a:solidFill>
              </a:rPr>
              <a:t>remain constant in </a:t>
            </a:r>
            <a:br>
              <a:rPr lang="en-GB" dirty="0">
                <a:solidFill>
                  <a:srgbClr val="20692A"/>
                </a:solidFill>
              </a:rPr>
            </a:br>
            <a:r>
              <a:rPr lang="en-GB" dirty="0">
                <a:solidFill>
                  <a:srgbClr val="20692A"/>
                </a:solidFill>
              </a:rPr>
              <a:t>this sort of test?</a:t>
            </a:r>
          </a:p>
          <a:p>
            <a:endParaRPr lang="en-GB" dirty="0"/>
          </a:p>
        </p:txBody>
      </p:sp>
      <p:sp>
        <p:nvSpPr>
          <p:cNvPr id="4" name="Rectangle 3">
            <a:extLst>
              <a:ext uri="{FF2B5EF4-FFF2-40B4-BE49-F238E27FC236}">
                <a16:creationId xmlns:a16="http://schemas.microsoft.com/office/drawing/2014/main" id="{7E33382B-DCA7-4ACD-9A0F-60AFA5DAF693}"/>
              </a:ext>
            </a:extLst>
          </p:cNvPr>
          <p:cNvSpPr/>
          <p:nvPr/>
        </p:nvSpPr>
        <p:spPr>
          <a:xfrm>
            <a:off x="0" y="6488668"/>
            <a:ext cx="5717097" cy="369332"/>
          </a:xfrm>
          <a:prstGeom prst="rect">
            <a:avLst/>
          </a:prstGeom>
        </p:spPr>
        <p:txBody>
          <a:bodyPr wrap="square">
            <a:spAutoFit/>
          </a:bodyPr>
          <a:lstStyle/>
          <a:p>
            <a:r>
              <a:rPr lang="en-GB" dirty="0">
                <a:hlinkClick r:id="rId3"/>
              </a:rPr>
              <a:t>https://www.youtube.com/watch?v=DGj5T8Ack4o</a:t>
            </a:r>
            <a:r>
              <a:rPr lang="en-GB" dirty="0"/>
              <a:t> </a:t>
            </a:r>
          </a:p>
        </p:txBody>
      </p:sp>
    </p:spTree>
    <p:extLst>
      <p:ext uri="{BB962C8B-B14F-4D97-AF65-F5344CB8AC3E}">
        <p14:creationId xmlns:p14="http://schemas.microsoft.com/office/powerpoint/2010/main" val="382667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B8F6EF2-2A88-46B9-950E-0F4F7A3631C1}"/>
              </a:ext>
            </a:extLst>
          </p:cNvPr>
          <p:cNvGrpSpPr/>
          <p:nvPr/>
        </p:nvGrpSpPr>
        <p:grpSpPr>
          <a:xfrm>
            <a:off x="5644662" y="650705"/>
            <a:ext cx="3499338" cy="5200379"/>
            <a:chOff x="5644662" y="650705"/>
            <a:chExt cx="3499338" cy="5200379"/>
          </a:xfrm>
        </p:grpSpPr>
        <p:pic>
          <p:nvPicPr>
            <p:cNvPr id="8" name="Picture 7">
              <a:extLst>
                <a:ext uri="{FF2B5EF4-FFF2-40B4-BE49-F238E27FC236}">
                  <a16:creationId xmlns:a16="http://schemas.microsoft.com/office/drawing/2014/main" id="{0D8E283C-5D12-4944-BD8C-42F3DD1391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97415" y="650705"/>
              <a:ext cx="3446585" cy="5200379"/>
            </a:xfrm>
            <a:prstGeom prst="rect">
              <a:avLst/>
            </a:prstGeom>
          </p:spPr>
        </p:pic>
        <p:sp>
          <p:nvSpPr>
            <p:cNvPr id="4" name="Rectangle 3">
              <a:extLst>
                <a:ext uri="{FF2B5EF4-FFF2-40B4-BE49-F238E27FC236}">
                  <a16:creationId xmlns:a16="http://schemas.microsoft.com/office/drawing/2014/main" id="{AC5E38C6-7EBD-41D1-9BC9-27CCEF2E7332}"/>
                </a:ext>
              </a:extLst>
            </p:cNvPr>
            <p:cNvSpPr/>
            <p:nvPr/>
          </p:nvSpPr>
          <p:spPr>
            <a:xfrm>
              <a:off x="5644662" y="5527430"/>
              <a:ext cx="439615" cy="323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 Placeholder 1">
            <a:extLst>
              <a:ext uri="{FF2B5EF4-FFF2-40B4-BE49-F238E27FC236}">
                <a16:creationId xmlns:a16="http://schemas.microsoft.com/office/drawing/2014/main" id="{FE0F41EA-76E3-4BF9-B9F2-EBD081F1E6A4}"/>
              </a:ext>
            </a:extLst>
          </p:cNvPr>
          <p:cNvSpPr>
            <a:spLocks noGrp="1"/>
          </p:cNvSpPr>
          <p:nvPr>
            <p:ph type="body" sz="quarter" idx="13"/>
          </p:nvPr>
        </p:nvSpPr>
        <p:spPr/>
        <p:txBody>
          <a:bodyPr/>
          <a:lstStyle/>
          <a:p>
            <a:r>
              <a:rPr lang="en-GB" dirty="0"/>
              <a:t>Hardness tests</a:t>
            </a:r>
          </a:p>
        </p:txBody>
      </p:sp>
      <p:sp>
        <p:nvSpPr>
          <p:cNvPr id="3" name="Text Placeholder 2">
            <a:extLst>
              <a:ext uri="{FF2B5EF4-FFF2-40B4-BE49-F238E27FC236}">
                <a16:creationId xmlns:a16="http://schemas.microsoft.com/office/drawing/2014/main" id="{419FB980-B4B7-42E2-80A8-3CB1B60349E6}"/>
              </a:ext>
            </a:extLst>
          </p:cNvPr>
          <p:cNvSpPr>
            <a:spLocks noGrp="1"/>
          </p:cNvSpPr>
          <p:nvPr>
            <p:ph type="body" sz="quarter" idx="14"/>
          </p:nvPr>
        </p:nvSpPr>
        <p:spPr/>
        <p:txBody>
          <a:bodyPr/>
          <a:lstStyle/>
          <a:p>
            <a:r>
              <a:rPr lang="en-GB" dirty="0"/>
              <a:t>Hardness measures how easily</a:t>
            </a:r>
            <a:br>
              <a:rPr lang="en-GB" dirty="0"/>
            </a:br>
            <a:r>
              <a:rPr lang="en-GB" dirty="0"/>
              <a:t>materials resist abrasion </a:t>
            </a:r>
            <a:br>
              <a:rPr lang="en-GB" dirty="0"/>
            </a:br>
            <a:r>
              <a:rPr lang="en-GB" dirty="0"/>
              <a:t>and indentation</a:t>
            </a:r>
          </a:p>
          <a:p>
            <a:pPr lvl="1"/>
            <a:r>
              <a:rPr lang="en-GB" dirty="0"/>
              <a:t>You could hit a centre punch </a:t>
            </a:r>
            <a:br>
              <a:rPr lang="en-GB" dirty="0"/>
            </a:br>
            <a:r>
              <a:rPr lang="en-GB" dirty="0"/>
              <a:t>into a material and measure </a:t>
            </a:r>
            <a:br>
              <a:rPr lang="en-GB" dirty="0"/>
            </a:br>
            <a:r>
              <a:rPr lang="en-GB" dirty="0"/>
              <a:t>the size of the dent created</a:t>
            </a:r>
          </a:p>
          <a:p>
            <a:pPr lvl="1"/>
            <a:r>
              <a:rPr lang="en-GB" dirty="0"/>
              <a:t>Abrasive wear can be tested by running a file or </a:t>
            </a:r>
            <a:br>
              <a:rPr lang="en-GB" dirty="0"/>
            </a:br>
            <a:r>
              <a:rPr lang="en-GB" dirty="0"/>
              <a:t>some glass paper over the surface of materials </a:t>
            </a:r>
            <a:br>
              <a:rPr lang="en-GB" dirty="0"/>
            </a:br>
            <a:r>
              <a:rPr lang="en-GB" dirty="0"/>
              <a:t>and compare the number and depth of any scratches </a:t>
            </a:r>
          </a:p>
          <a:p>
            <a:pPr lvl="1"/>
            <a:r>
              <a:rPr lang="en-GB" dirty="0">
                <a:solidFill>
                  <a:srgbClr val="20692A"/>
                </a:solidFill>
              </a:rPr>
              <a:t>How could you ensure consistency in these tests?</a:t>
            </a:r>
          </a:p>
        </p:txBody>
      </p:sp>
      <p:pic>
        <p:nvPicPr>
          <p:cNvPr id="11" name="Picture 10">
            <a:extLst>
              <a:ext uri="{FF2B5EF4-FFF2-40B4-BE49-F238E27FC236}">
                <a16:creationId xmlns:a16="http://schemas.microsoft.com/office/drawing/2014/main" id="{53A27300-056D-4E52-B5DD-ECBEE55B89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417880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075EF0-1448-4927-BC12-F6969765E9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1661" y="1625059"/>
            <a:ext cx="2658490" cy="5029741"/>
          </a:xfrm>
          <a:prstGeom prst="rect">
            <a:avLst/>
          </a:prstGeom>
        </p:spPr>
      </p:pic>
      <p:sp>
        <p:nvSpPr>
          <p:cNvPr id="2" name="Text Placeholder 1">
            <a:extLst>
              <a:ext uri="{FF2B5EF4-FFF2-40B4-BE49-F238E27FC236}">
                <a16:creationId xmlns:a16="http://schemas.microsoft.com/office/drawing/2014/main" id="{8CCE38E6-6126-4E99-A97D-090F793FF944}"/>
              </a:ext>
            </a:extLst>
          </p:cNvPr>
          <p:cNvSpPr>
            <a:spLocks noGrp="1"/>
          </p:cNvSpPr>
          <p:nvPr>
            <p:ph type="body" sz="quarter" idx="13"/>
          </p:nvPr>
        </p:nvSpPr>
        <p:spPr/>
        <p:txBody>
          <a:bodyPr/>
          <a:lstStyle/>
          <a:p>
            <a:r>
              <a:rPr lang="en-GB" dirty="0"/>
              <a:t>Toughness</a:t>
            </a:r>
          </a:p>
        </p:txBody>
      </p:sp>
      <p:sp>
        <p:nvSpPr>
          <p:cNvPr id="3" name="Text Placeholder 2">
            <a:extLst>
              <a:ext uri="{FF2B5EF4-FFF2-40B4-BE49-F238E27FC236}">
                <a16:creationId xmlns:a16="http://schemas.microsoft.com/office/drawing/2014/main" id="{CBCC94E4-FE0C-4639-A927-FB6A6917BB91}"/>
              </a:ext>
            </a:extLst>
          </p:cNvPr>
          <p:cNvSpPr>
            <a:spLocks noGrp="1"/>
          </p:cNvSpPr>
          <p:nvPr>
            <p:ph type="body" sz="quarter" idx="14"/>
          </p:nvPr>
        </p:nvSpPr>
        <p:spPr/>
        <p:txBody>
          <a:bodyPr/>
          <a:lstStyle/>
          <a:p>
            <a:r>
              <a:rPr lang="en-GB" dirty="0"/>
              <a:t>Tough timber can absorb impact </a:t>
            </a:r>
          </a:p>
          <a:p>
            <a:pPr lvl="1"/>
            <a:r>
              <a:rPr lang="en-GB" dirty="0"/>
              <a:t>Tough woods like birch and beech are </a:t>
            </a:r>
            <a:br>
              <a:rPr lang="en-GB" dirty="0"/>
            </a:br>
            <a:r>
              <a:rPr lang="en-GB" dirty="0"/>
              <a:t>used in tools and tool handles as they </a:t>
            </a:r>
            <a:br>
              <a:rPr lang="en-GB" dirty="0"/>
            </a:br>
            <a:r>
              <a:rPr lang="en-GB" dirty="0"/>
              <a:t>can absorb impact without breaking</a:t>
            </a:r>
          </a:p>
          <a:p>
            <a:pPr lvl="1"/>
            <a:r>
              <a:rPr lang="en-GB" dirty="0"/>
              <a:t>To compare the toughness of different </a:t>
            </a:r>
            <a:br>
              <a:rPr lang="en-GB" dirty="0"/>
            </a:br>
            <a:r>
              <a:rPr lang="en-GB" dirty="0"/>
              <a:t>materials, hold each test piece in a vice </a:t>
            </a:r>
            <a:br>
              <a:rPr lang="en-GB" dirty="0"/>
            </a:br>
            <a:r>
              <a:rPr lang="en-GB" dirty="0"/>
              <a:t>and hit each one in turn with the same force</a:t>
            </a:r>
          </a:p>
          <a:p>
            <a:pPr lvl="1"/>
            <a:r>
              <a:rPr lang="en-GB" dirty="0"/>
              <a:t>The most brittle materials will snap and the </a:t>
            </a:r>
            <a:br>
              <a:rPr lang="en-GB" dirty="0"/>
            </a:br>
            <a:r>
              <a:rPr lang="en-GB" dirty="0"/>
              <a:t>toughest materials will absorb the impact</a:t>
            </a:r>
          </a:p>
          <a:p>
            <a:pPr lvl="1"/>
            <a:r>
              <a:rPr lang="en-GB" dirty="0">
                <a:solidFill>
                  <a:srgbClr val="20692A"/>
                </a:solidFill>
              </a:rPr>
              <a:t>How could you ensure the same force is </a:t>
            </a:r>
            <a:br>
              <a:rPr lang="en-GB" dirty="0">
                <a:solidFill>
                  <a:srgbClr val="20692A"/>
                </a:solidFill>
              </a:rPr>
            </a:br>
            <a:r>
              <a:rPr lang="en-GB" dirty="0">
                <a:solidFill>
                  <a:srgbClr val="20692A"/>
                </a:solidFill>
              </a:rPr>
              <a:t>used for each test piece?</a:t>
            </a:r>
          </a:p>
        </p:txBody>
      </p:sp>
      <p:pic>
        <p:nvPicPr>
          <p:cNvPr id="9" name="Picture 8">
            <a:extLst>
              <a:ext uri="{FF2B5EF4-FFF2-40B4-BE49-F238E27FC236}">
                <a16:creationId xmlns:a16="http://schemas.microsoft.com/office/drawing/2014/main" id="{6961F1D5-B8FC-4202-A0F6-8CBFF38F48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77264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70C511-7224-42F3-B83F-6127FCE1DE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flipH="1">
            <a:off x="0" y="645459"/>
            <a:ext cx="9144000" cy="6212541"/>
          </a:xfrm>
          <a:prstGeom prst="rect">
            <a:avLst/>
          </a:prstGeom>
        </p:spPr>
      </p:pic>
      <p:sp>
        <p:nvSpPr>
          <p:cNvPr id="2" name="Text Placeholder 1">
            <a:extLst>
              <a:ext uri="{FF2B5EF4-FFF2-40B4-BE49-F238E27FC236}">
                <a16:creationId xmlns:a16="http://schemas.microsoft.com/office/drawing/2014/main" id="{EB49C250-C60C-42CC-86B2-31042A92084B}"/>
              </a:ext>
            </a:extLst>
          </p:cNvPr>
          <p:cNvSpPr>
            <a:spLocks noGrp="1"/>
          </p:cNvSpPr>
          <p:nvPr>
            <p:ph type="body" sz="quarter" idx="13"/>
          </p:nvPr>
        </p:nvSpPr>
        <p:spPr/>
        <p:txBody>
          <a:bodyPr/>
          <a:lstStyle/>
          <a:p>
            <a:r>
              <a:rPr lang="en-GB" dirty="0">
                <a:solidFill>
                  <a:schemeClr val="bg1"/>
                </a:solidFill>
              </a:rPr>
              <a:t>Corrosion</a:t>
            </a:r>
          </a:p>
        </p:txBody>
      </p:sp>
      <p:sp>
        <p:nvSpPr>
          <p:cNvPr id="3" name="Text Placeholder 2">
            <a:extLst>
              <a:ext uri="{FF2B5EF4-FFF2-40B4-BE49-F238E27FC236}">
                <a16:creationId xmlns:a16="http://schemas.microsoft.com/office/drawing/2014/main" id="{DDBF91C4-0F84-44CC-B710-BD722CAC021D}"/>
              </a:ext>
            </a:extLst>
          </p:cNvPr>
          <p:cNvSpPr>
            <a:spLocks noGrp="1"/>
          </p:cNvSpPr>
          <p:nvPr>
            <p:ph type="body" sz="quarter" idx="14"/>
          </p:nvPr>
        </p:nvSpPr>
        <p:spPr/>
        <p:txBody>
          <a:bodyPr/>
          <a:lstStyle/>
          <a:p>
            <a:r>
              <a:rPr lang="en-GB" dirty="0">
                <a:solidFill>
                  <a:schemeClr val="bg1"/>
                </a:solidFill>
              </a:rPr>
              <a:t>Wood will not corrode like metals but will rot and is prone to insect and fungal attack </a:t>
            </a:r>
          </a:p>
          <a:p>
            <a:pPr lvl="1"/>
            <a:r>
              <a:rPr lang="en-GB" dirty="0">
                <a:solidFill>
                  <a:schemeClr val="bg1"/>
                </a:solidFill>
              </a:rPr>
              <a:t>Test pieces of the same size and shape can be left outside </a:t>
            </a:r>
            <a:br>
              <a:rPr lang="en-GB" dirty="0">
                <a:solidFill>
                  <a:schemeClr val="bg1"/>
                </a:solidFill>
              </a:rPr>
            </a:br>
            <a:r>
              <a:rPr lang="en-GB" dirty="0">
                <a:solidFill>
                  <a:schemeClr val="bg1"/>
                </a:solidFill>
              </a:rPr>
              <a:t>for a period of time and then inspected for damage</a:t>
            </a:r>
          </a:p>
          <a:p>
            <a:pPr lvl="1"/>
            <a:r>
              <a:rPr lang="en-GB" dirty="0">
                <a:solidFill>
                  <a:schemeClr val="bg1"/>
                </a:solidFill>
              </a:rPr>
              <a:t>Test pieces that have been exposed to the elements </a:t>
            </a:r>
            <a:br>
              <a:rPr lang="en-GB" dirty="0">
                <a:solidFill>
                  <a:schemeClr val="bg1"/>
                </a:solidFill>
              </a:rPr>
            </a:br>
            <a:r>
              <a:rPr lang="en-GB" dirty="0">
                <a:solidFill>
                  <a:schemeClr val="bg1"/>
                </a:solidFill>
              </a:rPr>
              <a:t>can then be tested for hardness to establish </a:t>
            </a:r>
            <a:br>
              <a:rPr lang="en-GB" dirty="0">
                <a:solidFill>
                  <a:schemeClr val="bg1"/>
                </a:solidFill>
              </a:rPr>
            </a:br>
            <a:r>
              <a:rPr lang="en-GB" dirty="0">
                <a:solidFill>
                  <a:schemeClr val="bg1"/>
                </a:solidFill>
              </a:rPr>
              <a:t>how the properties are affected by outdoor use</a:t>
            </a:r>
          </a:p>
          <a:p>
            <a:pPr lvl="1"/>
            <a:r>
              <a:rPr lang="en-GB" dirty="0">
                <a:solidFill>
                  <a:schemeClr val="bg1"/>
                </a:solidFill>
              </a:rPr>
              <a:t>The same test could reveal how woods and finishes</a:t>
            </a:r>
            <a:br>
              <a:rPr lang="en-GB" dirty="0">
                <a:solidFill>
                  <a:schemeClr val="bg1"/>
                </a:solidFill>
              </a:rPr>
            </a:br>
            <a:r>
              <a:rPr lang="en-GB" dirty="0">
                <a:solidFill>
                  <a:schemeClr val="bg1"/>
                </a:solidFill>
              </a:rPr>
              <a:t>weather and respond to UV light over time</a:t>
            </a:r>
          </a:p>
        </p:txBody>
      </p:sp>
      <p:pic>
        <p:nvPicPr>
          <p:cNvPr id="7" name="Picture 6">
            <a:extLst>
              <a:ext uri="{FF2B5EF4-FFF2-40B4-BE49-F238E27FC236}">
                <a16:creationId xmlns:a16="http://schemas.microsoft.com/office/drawing/2014/main" id="{C6D62EC2-3FFF-4594-B908-6E911790FA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98154634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9D4BB4-F8DE-4E14-86B7-A3FD4A4D98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64AE33-C161-4D2E-9413-FFC76AD44B5F}">
  <ds:schemaRefs>
    <ds:schemaRef ds:uri="http://schemas.microsoft.com/sharepoint/v3/contenttype/forms"/>
  </ds:schemaRefs>
</ds:datastoreItem>
</file>

<file path=customXml/itemProps3.xml><?xml version="1.0" encoding="utf-8"?>
<ds:datastoreItem xmlns:ds="http://schemas.openxmlformats.org/officeDocument/2006/customXml" ds:itemID="{6A75E05D-AEFC-440E-B2E6-60A93DBF2D03}">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4dce8ab-38ff-4714-b1ed-1fc5e4d9abd1"/>
    <ds:schemaRef ds:uri="1ef05dc5-97a2-498b-bf7c-bd189143a1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248</TotalTime>
  <Words>663</Words>
  <Application>Microsoft Office PowerPoint</Application>
  <PresentationFormat>On-screen Show (4:3)</PresentationFormat>
  <Paragraphs>147</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Museo 700</vt:lpstr>
      <vt:lpstr>arial</vt:lpstr>
      <vt:lpstr>Museo 900</vt:lpstr>
      <vt:lpstr>arial</vt:lpstr>
      <vt:lpstr>Calibri</vt:lpstr>
      <vt:lpstr>Museo 100</vt:lpstr>
      <vt:lpstr>Museo 500</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Simon Rossiter</cp:lastModifiedBy>
  <cp:revision>338</cp:revision>
  <cp:lastPrinted>2016-07-07T15:33:43Z</cp:lastPrinted>
  <dcterms:created xsi:type="dcterms:W3CDTF">2016-07-06T09:17:47Z</dcterms:created>
  <dcterms:modified xsi:type="dcterms:W3CDTF">2020-01-17T17:26:38Z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