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2"/>
  </p:notesMasterIdLst>
  <p:sldIdLst>
    <p:sldId id="260" r:id="rId5"/>
    <p:sldId id="261" r:id="rId6"/>
    <p:sldId id="328" r:id="rId7"/>
    <p:sldId id="342" r:id="rId8"/>
    <p:sldId id="335" r:id="rId9"/>
    <p:sldId id="344" r:id="rId10"/>
    <p:sldId id="340" r:id="rId11"/>
    <p:sldId id="336" r:id="rId12"/>
    <p:sldId id="272" r:id="rId13"/>
    <p:sldId id="299" r:id="rId14"/>
    <p:sldId id="303" r:id="rId15"/>
    <p:sldId id="343" r:id="rId16"/>
    <p:sldId id="311" r:id="rId17"/>
    <p:sldId id="312" r:id="rId18"/>
    <p:sldId id="313" r:id="rId19"/>
    <p:sldId id="314" r:id="rId20"/>
    <p:sldId id="315" r:id="rId21"/>
    <p:sldId id="316" r:id="rId22"/>
    <p:sldId id="317" r:id="rId23"/>
    <p:sldId id="318" r:id="rId24"/>
    <p:sldId id="297" r:id="rId25"/>
    <p:sldId id="319" r:id="rId26"/>
    <p:sldId id="298" r:id="rId27"/>
    <p:sldId id="332" r:id="rId28"/>
    <p:sldId id="331" r:id="rId29"/>
    <p:sldId id="345" r:id="rId30"/>
    <p:sldId id="278"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onsolas" panose="020B0609020204030204" pitchFamily="49"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431"/>
    <a:srgbClr val="43474C"/>
    <a:srgbClr val="030303"/>
    <a:srgbClr val="00EDF3"/>
    <a:srgbClr val="A3CD4F"/>
    <a:srgbClr val="A7D054"/>
    <a:srgbClr val="8663B1"/>
    <a:srgbClr val="FF9834"/>
    <a:srgbClr val="D44642"/>
    <a:srgbClr val="58AC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110" d="100"/>
          <a:sy n="110" d="100"/>
        </p:scale>
        <p:origin x="1746"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60EA2758-A2D5-49DC-AC49-434F4FFD7B0A}"/>
    <pc:docChg chg="undo custSel modSld modMainMaster">
      <pc:chgData name="Mike Bloys" userId="1248c4d8-7b2b-4b32-b8bd-163ae845f9bb" providerId="ADAL" clId="{60EA2758-A2D5-49DC-AC49-434F4FFD7B0A}" dt="2021-10-11T08:40:55.930" v="200" actId="2696"/>
      <pc:docMkLst>
        <pc:docMk/>
      </pc:docMkLst>
      <pc:sldChg chg="addSp delSp modSp mod chgLayout">
        <pc:chgData name="Mike Bloys" userId="1248c4d8-7b2b-4b32-b8bd-163ae845f9bb" providerId="ADAL" clId="{60EA2758-A2D5-49DC-AC49-434F4FFD7B0A}" dt="2021-10-05T14:53:56.271" v="75" actId="21"/>
        <pc:sldMkLst>
          <pc:docMk/>
          <pc:sldMk cId="644322881" sldId="261"/>
        </pc:sldMkLst>
        <pc:spChg chg="add del mod">
          <ac:chgData name="Mike Bloys" userId="1248c4d8-7b2b-4b32-b8bd-163ae845f9bb" providerId="ADAL" clId="{60EA2758-A2D5-49DC-AC49-434F4FFD7B0A}" dt="2021-10-05T14:53:45.856" v="62" actId="6264"/>
          <ac:spMkLst>
            <pc:docMk/>
            <pc:sldMk cId="644322881" sldId="261"/>
            <ac:spMk id="2" creationId="{82B8E0A9-EAFF-4024-A39E-3D58D617483B}"/>
          </ac:spMkLst>
        </pc:spChg>
        <pc:spChg chg="mod ord">
          <ac:chgData name="Mike Bloys" userId="1248c4d8-7b2b-4b32-b8bd-163ae845f9bb" providerId="ADAL" clId="{60EA2758-A2D5-49DC-AC49-434F4FFD7B0A}" dt="2021-10-05T14:53:45.856" v="62" actId="6264"/>
          <ac:spMkLst>
            <pc:docMk/>
            <pc:sldMk cId="644322881" sldId="261"/>
            <ac:spMk id="3" creationId="{00000000-0000-0000-0000-000000000000}"/>
          </ac:spMkLst>
        </pc:spChg>
        <pc:spChg chg="mod ord">
          <ac:chgData name="Mike Bloys" userId="1248c4d8-7b2b-4b32-b8bd-163ae845f9bb" providerId="ADAL" clId="{60EA2758-A2D5-49DC-AC49-434F4FFD7B0A}" dt="2021-10-05T14:53:45.856" v="62" actId="6264"/>
          <ac:spMkLst>
            <pc:docMk/>
            <pc:sldMk cId="644322881" sldId="261"/>
            <ac:spMk id="4" creationId="{00000000-0000-0000-0000-000000000000}"/>
          </ac:spMkLst>
        </pc:spChg>
        <pc:spChg chg="add del mod">
          <ac:chgData name="Mike Bloys" userId="1248c4d8-7b2b-4b32-b8bd-163ae845f9bb" providerId="ADAL" clId="{60EA2758-A2D5-49DC-AC49-434F4FFD7B0A}" dt="2021-10-05T14:53:56.271" v="75" actId="21"/>
          <ac:spMkLst>
            <pc:docMk/>
            <pc:sldMk cId="644322881" sldId="261"/>
            <ac:spMk id="5" creationId="{8D377601-97AA-47A3-B3EB-249BC9776893}"/>
          </ac:spMkLst>
        </pc:spChg>
        <pc:spChg chg="add del mod">
          <ac:chgData name="Mike Bloys" userId="1248c4d8-7b2b-4b32-b8bd-163ae845f9bb" providerId="ADAL" clId="{60EA2758-A2D5-49DC-AC49-434F4FFD7B0A}" dt="2021-10-05T14:53:45.856" v="62" actId="6264"/>
          <ac:spMkLst>
            <pc:docMk/>
            <pc:sldMk cId="644322881" sldId="261"/>
            <ac:spMk id="6" creationId="{65B846B9-BAA6-4655-B0B2-72C23E19E478}"/>
          </ac:spMkLst>
        </pc:spChg>
      </pc:sldChg>
      <pc:sldChg chg="modSp mod">
        <pc:chgData name="Mike Bloys" userId="1248c4d8-7b2b-4b32-b8bd-163ae845f9bb" providerId="ADAL" clId="{60EA2758-A2D5-49DC-AC49-434F4FFD7B0A}" dt="2021-10-05T15:14:34.660" v="159" actId="207"/>
        <pc:sldMkLst>
          <pc:docMk/>
          <pc:sldMk cId="1319564801" sldId="297"/>
        </pc:sldMkLst>
        <pc:graphicFrameChg chg="modGraphic">
          <ac:chgData name="Mike Bloys" userId="1248c4d8-7b2b-4b32-b8bd-163ae845f9bb" providerId="ADAL" clId="{60EA2758-A2D5-49DC-AC49-434F4FFD7B0A}" dt="2021-10-05T15:13:52.300" v="149" actId="207"/>
          <ac:graphicFrameMkLst>
            <pc:docMk/>
            <pc:sldMk cId="1319564801" sldId="297"/>
            <ac:graphicFrameMk id="31" creationId="{00000000-0000-0000-0000-000000000000}"/>
          </ac:graphicFrameMkLst>
        </pc:graphicFrameChg>
        <pc:graphicFrameChg chg="modGraphic">
          <ac:chgData name="Mike Bloys" userId="1248c4d8-7b2b-4b32-b8bd-163ae845f9bb" providerId="ADAL" clId="{60EA2758-A2D5-49DC-AC49-434F4FFD7B0A}" dt="2021-10-05T15:13:56.804" v="150" actId="207"/>
          <ac:graphicFrameMkLst>
            <pc:docMk/>
            <pc:sldMk cId="1319564801" sldId="297"/>
            <ac:graphicFrameMk id="32" creationId="{00000000-0000-0000-0000-000000000000}"/>
          </ac:graphicFrameMkLst>
        </pc:graphicFrameChg>
        <pc:graphicFrameChg chg="modGraphic">
          <ac:chgData name="Mike Bloys" userId="1248c4d8-7b2b-4b32-b8bd-163ae845f9bb" providerId="ADAL" clId="{60EA2758-A2D5-49DC-AC49-434F4FFD7B0A}" dt="2021-10-05T15:14:03.020" v="151" actId="207"/>
          <ac:graphicFrameMkLst>
            <pc:docMk/>
            <pc:sldMk cId="1319564801" sldId="297"/>
            <ac:graphicFrameMk id="33" creationId="{00000000-0000-0000-0000-000000000000}"/>
          </ac:graphicFrameMkLst>
        </pc:graphicFrameChg>
        <pc:graphicFrameChg chg="modGraphic">
          <ac:chgData name="Mike Bloys" userId="1248c4d8-7b2b-4b32-b8bd-163ae845f9bb" providerId="ADAL" clId="{60EA2758-A2D5-49DC-AC49-434F4FFD7B0A}" dt="2021-10-05T15:14:07.260" v="152" actId="207"/>
          <ac:graphicFrameMkLst>
            <pc:docMk/>
            <pc:sldMk cId="1319564801" sldId="297"/>
            <ac:graphicFrameMk id="34" creationId="{00000000-0000-0000-0000-000000000000}"/>
          </ac:graphicFrameMkLst>
        </pc:graphicFrameChg>
        <pc:graphicFrameChg chg="modGraphic">
          <ac:chgData name="Mike Bloys" userId="1248c4d8-7b2b-4b32-b8bd-163ae845f9bb" providerId="ADAL" clId="{60EA2758-A2D5-49DC-AC49-434F4FFD7B0A}" dt="2021-10-05T15:14:21.564" v="155" actId="207"/>
          <ac:graphicFrameMkLst>
            <pc:docMk/>
            <pc:sldMk cId="1319564801" sldId="297"/>
            <ac:graphicFrameMk id="35" creationId="{00000000-0000-0000-0000-000000000000}"/>
          </ac:graphicFrameMkLst>
        </pc:graphicFrameChg>
        <pc:graphicFrameChg chg="modGraphic">
          <ac:chgData name="Mike Bloys" userId="1248c4d8-7b2b-4b32-b8bd-163ae845f9bb" providerId="ADAL" clId="{60EA2758-A2D5-49DC-AC49-434F4FFD7B0A}" dt="2021-10-05T15:14:24.981" v="156" actId="207"/>
          <ac:graphicFrameMkLst>
            <pc:docMk/>
            <pc:sldMk cId="1319564801" sldId="297"/>
            <ac:graphicFrameMk id="36" creationId="{00000000-0000-0000-0000-000000000000}"/>
          </ac:graphicFrameMkLst>
        </pc:graphicFrameChg>
        <pc:graphicFrameChg chg="modGraphic">
          <ac:chgData name="Mike Bloys" userId="1248c4d8-7b2b-4b32-b8bd-163ae845f9bb" providerId="ADAL" clId="{60EA2758-A2D5-49DC-AC49-434F4FFD7B0A}" dt="2021-10-05T15:14:28.308" v="157" actId="207"/>
          <ac:graphicFrameMkLst>
            <pc:docMk/>
            <pc:sldMk cId="1319564801" sldId="297"/>
            <ac:graphicFrameMk id="37" creationId="{00000000-0000-0000-0000-000000000000}"/>
          </ac:graphicFrameMkLst>
        </pc:graphicFrameChg>
        <pc:graphicFrameChg chg="modGraphic">
          <ac:chgData name="Mike Bloys" userId="1248c4d8-7b2b-4b32-b8bd-163ae845f9bb" providerId="ADAL" clId="{60EA2758-A2D5-49DC-AC49-434F4FFD7B0A}" dt="2021-10-05T15:14:31.373" v="158" actId="207"/>
          <ac:graphicFrameMkLst>
            <pc:docMk/>
            <pc:sldMk cId="1319564801" sldId="297"/>
            <ac:graphicFrameMk id="38" creationId="{00000000-0000-0000-0000-000000000000}"/>
          </ac:graphicFrameMkLst>
        </pc:graphicFrameChg>
        <pc:graphicFrameChg chg="modGraphic">
          <ac:chgData name="Mike Bloys" userId="1248c4d8-7b2b-4b32-b8bd-163ae845f9bb" providerId="ADAL" clId="{60EA2758-A2D5-49DC-AC49-434F4FFD7B0A}" dt="2021-10-05T15:14:34.660" v="159" actId="207"/>
          <ac:graphicFrameMkLst>
            <pc:docMk/>
            <pc:sldMk cId="1319564801" sldId="297"/>
            <ac:graphicFrameMk id="39" creationId="{00000000-0000-0000-0000-000000000000}"/>
          </ac:graphicFrameMkLst>
        </pc:graphicFrameChg>
        <pc:graphicFrameChg chg="modGraphic">
          <ac:chgData name="Mike Bloys" userId="1248c4d8-7b2b-4b32-b8bd-163ae845f9bb" providerId="ADAL" clId="{60EA2758-A2D5-49DC-AC49-434F4FFD7B0A}" dt="2021-10-05T15:14:11.052" v="153" actId="207"/>
          <ac:graphicFrameMkLst>
            <pc:docMk/>
            <pc:sldMk cId="1319564801" sldId="297"/>
            <ac:graphicFrameMk id="41" creationId="{00000000-0000-0000-0000-000000000000}"/>
          </ac:graphicFrameMkLst>
        </pc:graphicFrameChg>
        <pc:graphicFrameChg chg="modGraphic">
          <ac:chgData name="Mike Bloys" userId="1248c4d8-7b2b-4b32-b8bd-163ae845f9bb" providerId="ADAL" clId="{60EA2758-A2D5-49DC-AC49-434F4FFD7B0A}" dt="2021-10-05T15:14:15.643" v="154" actId="207"/>
          <ac:graphicFrameMkLst>
            <pc:docMk/>
            <pc:sldMk cId="1319564801" sldId="297"/>
            <ac:graphicFrameMk id="55" creationId="{00000000-0000-0000-0000-000000000000}"/>
          </ac:graphicFrameMkLst>
        </pc:graphicFrameChg>
      </pc:sldChg>
      <pc:sldChg chg="modSp mod">
        <pc:chgData name="Mike Bloys" userId="1248c4d8-7b2b-4b32-b8bd-163ae845f9bb" providerId="ADAL" clId="{60EA2758-A2D5-49DC-AC49-434F4FFD7B0A}" dt="2021-10-05T15:20:54.468" v="188" actId="207"/>
        <pc:sldMkLst>
          <pc:docMk/>
          <pc:sldMk cId="2349405459" sldId="298"/>
        </pc:sldMkLst>
        <pc:graphicFrameChg chg="modGraphic">
          <ac:chgData name="Mike Bloys" userId="1248c4d8-7b2b-4b32-b8bd-163ae845f9bb" providerId="ADAL" clId="{60EA2758-A2D5-49DC-AC49-434F4FFD7B0A}" dt="2021-10-05T15:20:50.653" v="187" actId="207"/>
          <ac:graphicFrameMkLst>
            <pc:docMk/>
            <pc:sldMk cId="2349405459" sldId="298"/>
            <ac:graphicFrameMk id="14" creationId="{1A50204F-9630-45B5-A921-9E6B41AF9B78}"/>
          </ac:graphicFrameMkLst>
        </pc:graphicFrameChg>
        <pc:graphicFrameChg chg="modGraphic">
          <ac:chgData name="Mike Bloys" userId="1248c4d8-7b2b-4b32-b8bd-163ae845f9bb" providerId="ADAL" clId="{60EA2758-A2D5-49DC-AC49-434F4FFD7B0A}" dt="2021-10-05T15:20:54.468" v="188" actId="207"/>
          <ac:graphicFrameMkLst>
            <pc:docMk/>
            <pc:sldMk cId="2349405459" sldId="298"/>
            <ac:graphicFrameMk id="15" creationId="{D3BFD76C-64CD-44DA-9849-15DB7F89DB2D}"/>
          </ac:graphicFrameMkLst>
        </pc:graphicFrameChg>
        <pc:graphicFrameChg chg="modGraphic">
          <ac:chgData name="Mike Bloys" userId="1248c4d8-7b2b-4b32-b8bd-163ae845f9bb" providerId="ADAL" clId="{60EA2758-A2D5-49DC-AC49-434F4FFD7B0A}" dt="2021-10-05T15:20:40.764" v="184" actId="207"/>
          <ac:graphicFrameMkLst>
            <pc:docMk/>
            <pc:sldMk cId="2349405459" sldId="298"/>
            <ac:graphicFrameMk id="16" creationId="{A44A1D7C-465D-4955-A1D9-D317F974534B}"/>
          </ac:graphicFrameMkLst>
        </pc:graphicFrameChg>
        <pc:graphicFrameChg chg="modGraphic">
          <ac:chgData name="Mike Bloys" userId="1248c4d8-7b2b-4b32-b8bd-163ae845f9bb" providerId="ADAL" clId="{60EA2758-A2D5-49DC-AC49-434F4FFD7B0A}" dt="2021-10-05T15:20:30.331" v="181" actId="207"/>
          <ac:graphicFrameMkLst>
            <pc:docMk/>
            <pc:sldMk cId="2349405459" sldId="298"/>
            <ac:graphicFrameMk id="19" creationId="{00000000-0000-0000-0000-000000000000}"/>
          </ac:graphicFrameMkLst>
        </pc:graphicFrameChg>
        <pc:graphicFrameChg chg="modGraphic">
          <ac:chgData name="Mike Bloys" userId="1248c4d8-7b2b-4b32-b8bd-163ae845f9bb" providerId="ADAL" clId="{60EA2758-A2D5-49DC-AC49-434F4FFD7B0A}" dt="2021-10-05T15:20:33.877" v="182" actId="207"/>
          <ac:graphicFrameMkLst>
            <pc:docMk/>
            <pc:sldMk cId="2349405459" sldId="298"/>
            <ac:graphicFrameMk id="20" creationId="{00000000-0000-0000-0000-000000000000}"/>
          </ac:graphicFrameMkLst>
        </pc:graphicFrameChg>
        <pc:graphicFrameChg chg="modGraphic">
          <ac:chgData name="Mike Bloys" userId="1248c4d8-7b2b-4b32-b8bd-163ae845f9bb" providerId="ADAL" clId="{60EA2758-A2D5-49DC-AC49-434F4FFD7B0A}" dt="2021-10-05T15:20:37.020" v="183" actId="207"/>
          <ac:graphicFrameMkLst>
            <pc:docMk/>
            <pc:sldMk cId="2349405459" sldId="298"/>
            <ac:graphicFrameMk id="21" creationId="{00000000-0000-0000-0000-000000000000}"/>
          </ac:graphicFrameMkLst>
        </pc:graphicFrameChg>
        <pc:graphicFrameChg chg="modGraphic">
          <ac:chgData name="Mike Bloys" userId="1248c4d8-7b2b-4b32-b8bd-163ae845f9bb" providerId="ADAL" clId="{60EA2758-A2D5-49DC-AC49-434F4FFD7B0A}" dt="2021-10-05T15:20:43.819" v="185" actId="207"/>
          <ac:graphicFrameMkLst>
            <pc:docMk/>
            <pc:sldMk cId="2349405459" sldId="298"/>
            <ac:graphicFrameMk id="22" creationId="{11127658-D49A-4AD6-8D54-0E44712C7C43}"/>
          </ac:graphicFrameMkLst>
        </pc:graphicFrameChg>
        <pc:graphicFrameChg chg="modGraphic">
          <ac:chgData name="Mike Bloys" userId="1248c4d8-7b2b-4b32-b8bd-163ae845f9bb" providerId="ADAL" clId="{60EA2758-A2D5-49DC-AC49-434F4FFD7B0A}" dt="2021-10-05T15:20:47.564" v="186" actId="207"/>
          <ac:graphicFrameMkLst>
            <pc:docMk/>
            <pc:sldMk cId="2349405459" sldId="298"/>
            <ac:graphicFrameMk id="23" creationId="{32B06A42-60A6-41D6-AF99-780E2A8115FD}"/>
          </ac:graphicFrameMkLst>
        </pc:graphicFrameChg>
        <pc:graphicFrameChg chg="modGraphic">
          <ac:chgData name="Mike Bloys" userId="1248c4d8-7b2b-4b32-b8bd-163ae845f9bb" providerId="ADAL" clId="{60EA2758-A2D5-49DC-AC49-434F4FFD7B0A}" dt="2021-10-05T15:20:11.131" v="178" actId="207"/>
          <ac:graphicFrameMkLst>
            <pc:docMk/>
            <pc:sldMk cId="2349405459" sldId="298"/>
            <ac:graphicFrameMk id="45" creationId="{00000000-0000-0000-0000-000000000000}"/>
          </ac:graphicFrameMkLst>
        </pc:graphicFrameChg>
        <pc:graphicFrameChg chg="modGraphic">
          <ac:chgData name="Mike Bloys" userId="1248c4d8-7b2b-4b32-b8bd-163ae845f9bb" providerId="ADAL" clId="{60EA2758-A2D5-49DC-AC49-434F4FFD7B0A}" dt="2021-10-05T15:20:22.909" v="179" actId="207"/>
          <ac:graphicFrameMkLst>
            <pc:docMk/>
            <pc:sldMk cId="2349405459" sldId="298"/>
            <ac:graphicFrameMk id="46" creationId="{00000000-0000-0000-0000-000000000000}"/>
          </ac:graphicFrameMkLst>
        </pc:graphicFrameChg>
        <pc:graphicFrameChg chg="modGraphic">
          <ac:chgData name="Mike Bloys" userId="1248c4d8-7b2b-4b32-b8bd-163ae845f9bb" providerId="ADAL" clId="{60EA2758-A2D5-49DC-AC49-434F4FFD7B0A}" dt="2021-10-05T15:20:26.196" v="180" actId="207"/>
          <ac:graphicFrameMkLst>
            <pc:docMk/>
            <pc:sldMk cId="2349405459" sldId="298"/>
            <ac:graphicFrameMk id="47" creationId="{00000000-0000-0000-0000-000000000000}"/>
          </ac:graphicFrameMkLst>
        </pc:graphicFrameChg>
        <pc:graphicFrameChg chg="modGraphic">
          <ac:chgData name="Mike Bloys" userId="1248c4d8-7b2b-4b32-b8bd-163ae845f9bb" providerId="ADAL" clId="{60EA2758-A2D5-49DC-AC49-434F4FFD7B0A}" dt="2021-10-05T15:20:08.459" v="177" actId="207"/>
          <ac:graphicFrameMkLst>
            <pc:docMk/>
            <pc:sldMk cId="2349405459" sldId="298"/>
            <ac:graphicFrameMk id="48" creationId="{00000000-0000-0000-0000-000000000000}"/>
          </ac:graphicFrameMkLst>
        </pc:graphicFrameChg>
      </pc:sldChg>
      <pc:sldChg chg="modSp mod">
        <pc:chgData name="Mike Bloys" userId="1248c4d8-7b2b-4b32-b8bd-163ae845f9bb" providerId="ADAL" clId="{60EA2758-A2D5-49DC-AC49-434F4FFD7B0A}" dt="2021-10-05T15:05:21.761" v="98"/>
        <pc:sldMkLst>
          <pc:docMk/>
          <pc:sldMk cId="3222335398" sldId="299"/>
        </pc:sldMkLst>
        <pc:graphicFrameChg chg="mod modGraphic">
          <ac:chgData name="Mike Bloys" userId="1248c4d8-7b2b-4b32-b8bd-163ae845f9bb" providerId="ADAL" clId="{60EA2758-A2D5-49DC-AC49-434F4FFD7B0A}" dt="2021-10-05T15:05:21.761" v="98"/>
          <ac:graphicFrameMkLst>
            <pc:docMk/>
            <pc:sldMk cId="3222335398" sldId="299"/>
            <ac:graphicFrameMk id="7" creationId="{00000000-0000-0000-0000-000000000000}"/>
          </ac:graphicFrameMkLst>
        </pc:graphicFrameChg>
      </pc:sldChg>
      <pc:sldChg chg="addSp delSp modSp mod">
        <pc:chgData name="Mike Bloys" userId="1248c4d8-7b2b-4b32-b8bd-163ae845f9bb" providerId="ADAL" clId="{60EA2758-A2D5-49DC-AC49-434F4FFD7B0A}" dt="2021-10-05T15:07:22.765" v="108" actId="478"/>
        <pc:sldMkLst>
          <pc:docMk/>
          <pc:sldMk cId="2996604327" sldId="311"/>
        </pc:sldMkLst>
        <pc:picChg chg="add mod ord modCrop">
          <ac:chgData name="Mike Bloys" userId="1248c4d8-7b2b-4b32-b8bd-163ae845f9bb" providerId="ADAL" clId="{60EA2758-A2D5-49DC-AC49-434F4FFD7B0A}" dt="2021-10-05T15:07:11.201" v="105" actId="167"/>
          <ac:picMkLst>
            <pc:docMk/>
            <pc:sldMk cId="2996604327" sldId="311"/>
            <ac:picMk id="5" creationId="{3C678DCB-CD2F-4C7F-8CD5-65AAE33E6709}"/>
          </ac:picMkLst>
        </pc:picChg>
        <pc:picChg chg="mod">
          <ac:chgData name="Mike Bloys" userId="1248c4d8-7b2b-4b32-b8bd-163ae845f9bb" providerId="ADAL" clId="{60EA2758-A2D5-49DC-AC49-434F4FFD7B0A}" dt="2021-10-05T15:07:21.230" v="107" actId="207"/>
          <ac:picMkLst>
            <pc:docMk/>
            <pc:sldMk cId="2996604327" sldId="311"/>
            <ac:picMk id="6" creationId="{B0BE4008-4F9F-4399-A6A8-F109B305AAAF}"/>
          </ac:picMkLst>
        </pc:picChg>
        <pc:picChg chg="del">
          <ac:chgData name="Mike Bloys" userId="1248c4d8-7b2b-4b32-b8bd-163ae845f9bb" providerId="ADAL" clId="{60EA2758-A2D5-49DC-AC49-434F4FFD7B0A}" dt="2021-10-05T15:07:22.765" v="108" actId="478"/>
          <ac:picMkLst>
            <pc:docMk/>
            <pc:sldMk cId="2996604327" sldId="311"/>
            <ac:picMk id="9" creationId="{B72F8E7B-58F8-41BB-A7CE-BA39A4BA0F25}"/>
          </ac:picMkLst>
        </pc:picChg>
        <pc:picChg chg="del">
          <ac:chgData name="Mike Bloys" userId="1248c4d8-7b2b-4b32-b8bd-163ae845f9bb" providerId="ADAL" clId="{60EA2758-A2D5-49DC-AC49-434F4FFD7B0A}" dt="2021-10-05T15:07:12.891" v="106" actId="478"/>
          <ac:picMkLst>
            <pc:docMk/>
            <pc:sldMk cId="2996604327" sldId="311"/>
            <ac:picMk id="1026" creationId="{3F1A6AD3-F5A5-4D31-8EFC-9B41D698EF41}"/>
          </ac:picMkLst>
        </pc:picChg>
      </pc:sldChg>
      <pc:sldChg chg="modSp mod modClrScheme chgLayout">
        <pc:chgData name="Mike Bloys" userId="1248c4d8-7b2b-4b32-b8bd-163ae845f9bb" providerId="ADAL" clId="{60EA2758-A2D5-49DC-AC49-434F4FFD7B0A}" dt="2021-10-11T08:31:19.461" v="197" actId="700"/>
        <pc:sldMkLst>
          <pc:docMk/>
          <pc:sldMk cId="3865676954" sldId="312"/>
        </pc:sldMkLst>
        <pc:spChg chg="mod ord">
          <ac:chgData name="Mike Bloys" userId="1248c4d8-7b2b-4b32-b8bd-163ae845f9bb" providerId="ADAL" clId="{60EA2758-A2D5-49DC-AC49-434F4FFD7B0A}" dt="2021-10-11T08:31:19.461" v="197" actId="700"/>
          <ac:spMkLst>
            <pc:docMk/>
            <pc:sldMk cId="3865676954" sldId="312"/>
            <ac:spMk id="2" creationId="{0F2AD5F2-44D9-4177-8949-9455AB91866E}"/>
          </ac:spMkLst>
        </pc:spChg>
        <pc:spChg chg="mod ord">
          <ac:chgData name="Mike Bloys" userId="1248c4d8-7b2b-4b32-b8bd-163ae845f9bb" providerId="ADAL" clId="{60EA2758-A2D5-49DC-AC49-434F4FFD7B0A}" dt="2021-10-11T08:31:19.461" v="197" actId="700"/>
          <ac:spMkLst>
            <pc:docMk/>
            <pc:sldMk cId="3865676954" sldId="312"/>
            <ac:spMk id="3" creationId="{A39604A0-3D8C-4C36-B71B-8EAC4BDAC68B}"/>
          </ac:spMkLst>
        </pc:spChg>
      </pc:sldChg>
      <pc:sldChg chg="modSp mod">
        <pc:chgData name="Mike Bloys" userId="1248c4d8-7b2b-4b32-b8bd-163ae845f9bb" providerId="ADAL" clId="{60EA2758-A2D5-49DC-AC49-434F4FFD7B0A}" dt="2021-10-11T08:40:01.964" v="198" actId="1076"/>
        <pc:sldMkLst>
          <pc:docMk/>
          <pc:sldMk cId="2608195639" sldId="313"/>
        </pc:sldMkLst>
        <pc:spChg chg="mod">
          <ac:chgData name="Mike Bloys" userId="1248c4d8-7b2b-4b32-b8bd-163ae845f9bb" providerId="ADAL" clId="{60EA2758-A2D5-49DC-AC49-434F4FFD7B0A}" dt="2021-10-11T08:40:01.964" v="198" actId="1076"/>
          <ac:spMkLst>
            <pc:docMk/>
            <pc:sldMk cId="2608195639" sldId="313"/>
            <ac:spMk id="10" creationId="{16A1C8BD-33FE-42CF-A1E5-0A95E20C16B3}"/>
          </ac:spMkLst>
        </pc:spChg>
        <pc:graphicFrameChg chg="mod modGraphic">
          <ac:chgData name="Mike Bloys" userId="1248c4d8-7b2b-4b32-b8bd-163ae845f9bb" providerId="ADAL" clId="{60EA2758-A2D5-49DC-AC49-434F4FFD7B0A}" dt="2021-10-05T15:09:24.221" v="117"/>
          <ac:graphicFrameMkLst>
            <pc:docMk/>
            <pc:sldMk cId="2608195639" sldId="313"/>
            <ac:graphicFrameMk id="6" creationId="{71544BAC-AA86-4D70-834C-8AADC4EDEB8F}"/>
          </ac:graphicFrameMkLst>
        </pc:graphicFrameChg>
        <pc:graphicFrameChg chg="mod modGraphic">
          <ac:chgData name="Mike Bloys" userId="1248c4d8-7b2b-4b32-b8bd-163ae845f9bb" providerId="ADAL" clId="{60EA2758-A2D5-49DC-AC49-434F4FFD7B0A}" dt="2021-10-05T15:09:00.020" v="112" actId="207"/>
          <ac:graphicFrameMkLst>
            <pc:docMk/>
            <pc:sldMk cId="2608195639" sldId="313"/>
            <ac:graphicFrameMk id="8" creationId="{2CE7822C-B501-4E0F-9E81-F85146243090}"/>
          </ac:graphicFrameMkLst>
        </pc:graphicFrameChg>
      </pc:sldChg>
      <pc:sldChg chg="modSp mod modClrScheme chgLayout">
        <pc:chgData name="Mike Bloys" userId="1248c4d8-7b2b-4b32-b8bd-163ae845f9bb" providerId="ADAL" clId="{60EA2758-A2D5-49DC-AC49-434F4FFD7B0A}" dt="2021-10-11T08:40:47.363" v="199" actId="700"/>
        <pc:sldMkLst>
          <pc:docMk/>
          <pc:sldMk cId="3829539999" sldId="314"/>
        </pc:sldMkLst>
        <pc:spChg chg="mod ord">
          <ac:chgData name="Mike Bloys" userId="1248c4d8-7b2b-4b32-b8bd-163ae845f9bb" providerId="ADAL" clId="{60EA2758-A2D5-49DC-AC49-434F4FFD7B0A}" dt="2021-10-11T08:40:47.363" v="199" actId="700"/>
          <ac:spMkLst>
            <pc:docMk/>
            <pc:sldMk cId="3829539999" sldId="314"/>
            <ac:spMk id="2" creationId="{A2A8FE38-EFC4-4C78-91D8-B794231A1A35}"/>
          </ac:spMkLst>
        </pc:spChg>
        <pc:spChg chg="mod ord">
          <ac:chgData name="Mike Bloys" userId="1248c4d8-7b2b-4b32-b8bd-163ae845f9bb" providerId="ADAL" clId="{60EA2758-A2D5-49DC-AC49-434F4FFD7B0A}" dt="2021-10-11T08:40:47.363" v="199" actId="700"/>
          <ac:spMkLst>
            <pc:docMk/>
            <pc:sldMk cId="3829539999" sldId="314"/>
            <ac:spMk id="3" creationId="{D8B756AB-55EC-4620-8DC5-5B64175227B8}"/>
          </ac:spMkLst>
        </pc:spChg>
      </pc:sldChg>
      <pc:sldChg chg="modSp mod">
        <pc:chgData name="Mike Bloys" userId="1248c4d8-7b2b-4b32-b8bd-163ae845f9bb" providerId="ADAL" clId="{60EA2758-A2D5-49DC-AC49-434F4FFD7B0A}" dt="2021-10-05T15:09:50.120" v="121" actId="572"/>
        <pc:sldMkLst>
          <pc:docMk/>
          <pc:sldMk cId="313825921" sldId="315"/>
        </pc:sldMkLst>
        <pc:graphicFrameChg chg="mod modGraphic">
          <ac:chgData name="Mike Bloys" userId="1248c4d8-7b2b-4b32-b8bd-163ae845f9bb" providerId="ADAL" clId="{60EA2758-A2D5-49DC-AC49-434F4FFD7B0A}" dt="2021-10-05T15:09:50.120" v="121" actId="572"/>
          <ac:graphicFrameMkLst>
            <pc:docMk/>
            <pc:sldMk cId="313825921" sldId="315"/>
            <ac:graphicFrameMk id="5" creationId="{00000000-0000-0000-0000-000000000000}"/>
          </ac:graphicFrameMkLst>
        </pc:graphicFrameChg>
      </pc:sldChg>
      <pc:sldChg chg="modSp mod">
        <pc:chgData name="Mike Bloys" userId="1248c4d8-7b2b-4b32-b8bd-163ae845f9bb" providerId="ADAL" clId="{60EA2758-A2D5-49DC-AC49-434F4FFD7B0A}" dt="2021-10-05T15:19:54.012" v="176" actId="20577"/>
        <pc:sldMkLst>
          <pc:docMk/>
          <pc:sldMk cId="2202780774" sldId="316"/>
        </pc:sldMkLst>
        <pc:spChg chg="mod">
          <ac:chgData name="Mike Bloys" userId="1248c4d8-7b2b-4b32-b8bd-163ae845f9bb" providerId="ADAL" clId="{60EA2758-A2D5-49DC-AC49-434F4FFD7B0A}" dt="2021-10-05T15:19:54.012" v="176" actId="20577"/>
          <ac:spMkLst>
            <pc:docMk/>
            <pc:sldMk cId="2202780774" sldId="316"/>
            <ac:spMk id="21" creationId="{00000000-0000-0000-0000-000000000000}"/>
          </ac:spMkLst>
        </pc:spChg>
        <pc:graphicFrameChg chg="modGraphic">
          <ac:chgData name="Mike Bloys" userId="1248c4d8-7b2b-4b32-b8bd-163ae845f9bb" providerId="ADAL" clId="{60EA2758-A2D5-49DC-AC49-434F4FFD7B0A}" dt="2021-10-05T15:10:05.844" v="122" actId="207"/>
          <ac:graphicFrameMkLst>
            <pc:docMk/>
            <pc:sldMk cId="2202780774" sldId="316"/>
            <ac:graphicFrameMk id="12" creationId="{00000000-0000-0000-0000-000000000000}"/>
          </ac:graphicFrameMkLst>
        </pc:graphicFrameChg>
      </pc:sldChg>
      <pc:sldChg chg="modSp mod">
        <pc:chgData name="Mike Bloys" userId="1248c4d8-7b2b-4b32-b8bd-163ae845f9bb" providerId="ADAL" clId="{60EA2758-A2D5-49DC-AC49-434F4FFD7B0A}" dt="2021-10-05T15:10:35.092" v="130" actId="207"/>
        <pc:sldMkLst>
          <pc:docMk/>
          <pc:sldMk cId="158150378" sldId="317"/>
        </pc:sldMkLst>
        <pc:graphicFrameChg chg="modGraphic">
          <ac:chgData name="Mike Bloys" userId="1248c4d8-7b2b-4b32-b8bd-163ae845f9bb" providerId="ADAL" clId="{60EA2758-A2D5-49DC-AC49-434F4FFD7B0A}" dt="2021-10-05T15:10:35.092" v="130" actId="207"/>
          <ac:graphicFrameMkLst>
            <pc:docMk/>
            <pc:sldMk cId="158150378" sldId="317"/>
            <ac:graphicFrameMk id="27" creationId="{00000000-0000-0000-0000-000000000000}"/>
          </ac:graphicFrameMkLst>
        </pc:graphicFrameChg>
        <pc:graphicFrameChg chg="modGraphic">
          <ac:chgData name="Mike Bloys" userId="1248c4d8-7b2b-4b32-b8bd-163ae845f9bb" providerId="ADAL" clId="{60EA2758-A2D5-49DC-AC49-434F4FFD7B0A}" dt="2021-10-05T15:10:12.683" v="123" actId="207"/>
          <ac:graphicFrameMkLst>
            <pc:docMk/>
            <pc:sldMk cId="158150378" sldId="317"/>
            <ac:graphicFrameMk id="28" creationId="{00000000-0000-0000-0000-000000000000}"/>
          </ac:graphicFrameMkLst>
        </pc:graphicFrameChg>
        <pc:graphicFrameChg chg="modGraphic">
          <ac:chgData name="Mike Bloys" userId="1248c4d8-7b2b-4b32-b8bd-163ae845f9bb" providerId="ADAL" clId="{60EA2758-A2D5-49DC-AC49-434F4FFD7B0A}" dt="2021-10-05T15:10:14.778" v="124" actId="207"/>
          <ac:graphicFrameMkLst>
            <pc:docMk/>
            <pc:sldMk cId="158150378" sldId="317"/>
            <ac:graphicFrameMk id="29" creationId="{00000000-0000-0000-0000-000000000000}"/>
          </ac:graphicFrameMkLst>
        </pc:graphicFrameChg>
        <pc:graphicFrameChg chg="modGraphic">
          <ac:chgData name="Mike Bloys" userId="1248c4d8-7b2b-4b32-b8bd-163ae845f9bb" providerId="ADAL" clId="{60EA2758-A2D5-49DC-AC49-434F4FFD7B0A}" dt="2021-10-05T15:10:17.580" v="125" actId="207"/>
          <ac:graphicFrameMkLst>
            <pc:docMk/>
            <pc:sldMk cId="158150378" sldId="317"/>
            <ac:graphicFrameMk id="30" creationId="{00000000-0000-0000-0000-000000000000}"/>
          </ac:graphicFrameMkLst>
        </pc:graphicFrameChg>
        <pc:graphicFrameChg chg="modGraphic">
          <ac:chgData name="Mike Bloys" userId="1248c4d8-7b2b-4b32-b8bd-163ae845f9bb" providerId="ADAL" clId="{60EA2758-A2D5-49DC-AC49-434F4FFD7B0A}" dt="2021-10-05T15:10:19.963" v="126" actId="207"/>
          <ac:graphicFrameMkLst>
            <pc:docMk/>
            <pc:sldMk cId="158150378" sldId="317"/>
            <ac:graphicFrameMk id="31" creationId="{00000000-0000-0000-0000-000000000000}"/>
          </ac:graphicFrameMkLst>
        </pc:graphicFrameChg>
        <pc:graphicFrameChg chg="modGraphic">
          <ac:chgData name="Mike Bloys" userId="1248c4d8-7b2b-4b32-b8bd-163ae845f9bb" providerId="ADAL" clId="{60EA2758-A2D5-49DC-AC49-434F4FFD7B0A}" dt="2021-10-05T15:10:22.604" v="127" actId="207"/>
          <ac:graphicFrameMkLst>
            <pc:docMk/>
            <pc:sldMk cId="158150378" sldId="317"/>
            <ac:graphicFrameMk id="32" creationId="{00000000-0000-0000-0000-000000000000}"/>
          </ac:graphicFrameMkLst>
        </pc:graphicFrameChg>
        <pc:graphicFrameChg chg="modGraphic">
          <ac:chgData name="Mike Bloys" userId="1248c4d8-7b2b-4b32-b8bd-163ae845f9bb" providerId="ADAL" clId="{60EA2758-A2D5-49DC-AC49-434F4FFD7B0A}" dt="2021-10-05T15:10:26.531" v="128" actId="207"/>
          <ac:graphicFrameMkLst>
            <pc:docMk/>
            <pc:sldMk cId="158150378" sldId="317"/>
            <ac:graphicFrameMk id="33" creationId="{00000000-0000-0000-0000-000000000000}"/>
          </ac:graphicFrameMkLst>
        </pc:graphicFrameChg>
        <pc:graphicFrameChg chg="modGraphic">
          <ac:chgData name="Mike Bloys" userId="1248c4d8-7b2b-4b32-b8bd-163ae845f9bb" providerId="ADAL" clId="{60EA2758-A2D5-49DC-AC49-434F4FFD7B0A}" dt="2021-10-05T15:10:30.724" v="129" actId="207"/>
          <ac:graphicFrameMkLst>
            <pc:docMk/>
            <pc:sldMk cId="158150378" sldId="317"/>
            <ac:graphicFrameMk id="34" creationId="{00000000-0000-0000-0000-000000000000}"/>
          </ac:graphicFrameMkLst>
        </pc:graphicFrameChg>
      </pc:sldChg>
      <pc:sldChg chg="modSp mod">
        <pc:chgData name="Mike Bloys" userId="1248c4d8-7b2b-4b32-b8bd-163ae845f9bb" providerId="ADAL" clId="{60EA2758-A2D5-49DC-AC49-434F4FFD7B0A}" dt="2021-10-05T15:11:33.459" v="148" actId="207"/>
        <pc:sldMkLst>
          <pc:docMk/>
          <pc:sldMk cId="1699325455" sldId="318"/>
        </pc:sldMkLst>
        <pc:graphicFrameChg chg="modGraphic">
          <ac:chgData name="Mike Bloys" userId="1248c4d8-7b2b-4b32-b8bd-163ae845f9bb" providerId="ADAL" clId="{60EA2758-A2D5-49DC-AC49-434F4FFD7B0A}" dt="2021-10-05T15:10:58.412" v="138" actId="207"/>
          <ac:graphicFrameMkLst>
            <pc:docMk/>
            <pc:sldMk cId="1699325455" sldId="318"/>
            <ac:graphicFrameMk id="35" creationId="{00000000-0000-0000-0000-000000000000}"/>
          </ac:graphicFrameMkLst>
        </pc:graphicFrameChg>
        <pc:graphicFrameChg chg="modGraphic">
          <ac:chgData name="Mike Bloys" userId="1248c4d8-7b2b-4b32-b8bd-163ae845f9bb" providerId="ADAL" clId="{60EA2758-A2D5-49DC-AC49-434F4FFD7B0A}" dt="2021-10-05T15:11:05.260" v="141" actId="207"/>
          <ac:graphicFrameMkLst>
            <pc:docMk/>
            <pc:sldMk cId="1699325455" sldId="318"/>
            <ac:graphicFrameMk id="36" creationId="{00000000-0000-0000-0000-000000000000}"/>
          </ac:graphicFrameMkLst>
        </pc:graphicFrameChg>
        <pc:graphicFrameChg chg="modGraphic">
          <ac:chgData name="Mike Bloys" userId="1248c4d8-7b2b-4b32-b8bd-163ae845f9bb" providerId="ADAL" clId="{60EA2758-A2D5-49DC-AC49-434F4FFD7B0A}" dt="2021-10-05T15:11:08.268" v="142" actId="207"/>
          <ac:graphicFrameMkLst>
            <pc:docMk/>
            <pc:sldMk cId="1699325455" sldId="318"/>
            <ac:graphicFrameMk id="37" creationId="{00000000-0000-0000-0000-000000000000}"/>
          </ac:graphicFrameMkLst>
        </pc:graphicFrameChg>
        <pc:graphicFrameChg chg="modGraphic">
          <ac:chgData name="Mike Bloys" userId="1248c4d8-7b2b-4b32-b8bd-163ae845f9bb" providerId="ADAL" clId="{60EA2758-A2D5-49DC-AC49-434F4FFD7B0A}" dt="2021-10-05T15:11:12.507" v="143" actId="207"/>
          <ac:graphicFrameMkLst>
            <pc:docMk/>
            <pc:sldMk cId="1699325455" sldId="318"/>
            <ac:graphicFrameMk id="38" creationId="{00000000-0000-0000-0000-000000000000}"/>
          </ac:graphicFrameMkLst>
        </pc:graphicFrameChg>
        <pc:graphicFrameChg chg="mod modGraphic">
          <ac:chgData name="Mike Bloys" userId="1248c4d8-7b2b-4b32-b8bd-163ae845f9bb" providerId="ADAL" clId="{60EA2758-A2D5-49DC-AC49-434F4FFD7B0A}" dt="2021-10-05T15:11:26.145" v="147" actId="572"/>
          <ac:graphicFrameMkLst>
            <pc:docMk/>
            <pc:sldMk cId="1699325455" sldId="318"/>
            <ac:graphicFrameMk id="39" creationId="{00000000-0000-0000-0000-000000000000}"/>
          </ac:graphicFrameMkLst>
        </pc:graphicFrameChg>
        <pc:graphicFrameChg chg="modGraphic">
          <ac:chgData name="Mike Bloys" userId="1248c4d8-7b2b-4b32-b8bd-163ae845f9bb" providerId="ADAL" clId="{60EA2758-A2D5-49DC-AC49-434F4FFD7B0A}" dt="2021-10-05T15:11:33.459" v="148" actId="207"/>
          <ac:graphicFrameMkLst>
            <pc:docMk/>
            <pc:sldMk cId="1699325455" sldId="318"/>
            <ac:graphicFrameMk id="40" creationId="{00000000-0000-0000-0000-000000000000}"/>
          </ac:graphicFrameMkLst>
        </pc:graphicFrameChg>
        <pc:graphicFrameChg chg="modGraphic">
          <ac:chgData name="Mike Bloys" userId="1248c4d8-7b2b-4b32-b8bd-163ae845f9bb" providerId="ADAL" clId="{60EA2758-A2D5-49DC-AC49-434F4FFD7B0A}" dt="2021-10-05T15:10:44.547" v="133" actId="207"/>
          <ac:graphicFrameMkLst>
            <pc:docMk/>
            <pc:sldMk cId="1699325455" sldId="318"/>
            <ac:graphicFrameMk id="42" creationId="{00000000-0000-0000-0000-000000000000}"/>
          </ac:graphicFrameMkLst>
        </pc:graphicFrameChg>
        <pc:graphicFrameChg chg="modGraphic">
          <ac:chgData name="Mike Bloys" userId="1248c4d8-7b2b-4b32-b8bd-163ae845f9bb" providerId="ADAL" clId="{60EA2758-A2D5-49DC-AC49-434F4FFD7B0A}" dt="2021-10-05T15:10:42.267" v="132" actId="207"/>
          <ac:graphicFrameMkLst>
            <pc:docMk/>
            <pc:sldMk cId="1699325455" sldId="318"/>
            <ac:graphicFrameMk id="43" creationId="{00000000-0000-0000-0000-000000000000}"/>
          </ac:graphicFrameMkLst>
        </pc:graphicFrameChg>
        <pc:graphicFrameChg chg="modGraphic">
          <ac:chgData name="Mike Bloys" userId="1248c4d8-7b2b-4b32-b8bd-163ae845f9bb" providerId="ADAL" clId="{60EA2758-A2D5-49DC-AC49-434F4FFD7B0A}" dt="2021-10-05T15:10:46.771" v="134" actId="207"/>
          <ac:graphicFrameMkLst>
            <pc:docMk/>
            <pc:sldMk cId="1699325455" sldId="318"/>
            <ac:graphicFrameMk id="44" creationId="{00000000-0000-0000-0000-000000000000}"/>
          </ac:graphicFrameMkLst>
        </pc:graphicFrameChg>
        <pc:graphicFrameChg chg="modGraphic">
          <ac:chgData name="Mike Bloys" userId="1248c4d8-7b2b-4b32-b8bd-163ae845f9bb" providerId="ADAL" clId="{60EA2758-A2D5-49DC-AC49-434F4FFD7B0A}" dt="2021-10-05T15:10:48.820" v="135" actId="207"/>
          <ac:graphicFrameMkLst>
            <pc:docMk/>
            <pc:sldMk cId="1699325455" sldId="318"/>
            <ac:graphicFrameMk id="45" creationId="{00000000-0000-0000-0000-000000000000}"/>
          </ac:graphicFrameMkLst>
        </pc:graphicFrameChg>
        <pc:graphicFrameChg chg="modGraphic">
          <ac:chgData name="Mike Bloys" userId="1248c4d8-7b2b-4b32-b8bd-163ae845f9bb" providerId="ADAL" clId="{60EA2758-A2D5-49DC-AC49-434F4FFD7B0A}" dt="2021-10-05T15:10:52.235" v="136" actId="207"/>
          <ac:graphicFrameMkLst>
            <pc:docMk/>
            <pc:sldMk cId="1699325455" sldId="318"/>
            <ac:graphicFrameMk id="46" creationId="{00000000-0000-0000-0000-000000000000}"/>
          </ac:graphicFrameMkLst>
        </pc:graphicFrameChg>
        <pc:graphicFrameChg chg="modGraphic">
          <ac:chgData name="Mike Bloys" userId="1248c4d8-7b2b-4b32-b8bd-163ae845f9bb" providerId="ADAL" clId="{60EA2758-A2D5-49DC-AC49-434F4FFD7B0A}" dt="2021-10-05T15:10:54.316" v="137" actId="207"/>
          <ac:graphicFrameMkLst>
            <pc:docMk/>
            <pc:sldMk cId="1699325455" sldId="318"/>
            <ac:graphicFrameMk id="47" creationId="{00000000-0000-0000-0000-000000000000}"/>
          </ac:graphicFrameMkLst>
        </pc:graphicFrameChg>
        <pc:graphicFrameChg chg="modGraphic">
          <ac:chgData name="Mike Bloys" userId="1248c4d8-7b2b-4b32-b8bd-163ae845f9bb" providerId="ADAL" clId="{60EA2758-A2D5-49DC-AC49-434F4FFD7B0A}" dt="2021-10-05T15:10:39.579" v="131" actId="207"/>
          <ac:graphicFrameMkLst>
            <pc:docMk/>
            <pc:sldMk cId="1699325455" sldId="318"/>
            <ac:graphicFrameMk id="48" creationId="{00000000-0000-0000-0000-000000000000}"/>
          </ac:graphicFrameMkLst>
        </pc:graphicFrameChg>
      </pc:sldChg>
      <pc:sldChg chg="modSp mod">
        <pc:chgData name="Mike Bloys" userId="1248c4d8-7b2b-4b32-b8bd-163ae845f9bb" providerId="ADAL" clId="{60EA2758-A2D5-49DC-AC49-434F4FFD7B0A}" dt="2021-10-05T15:19:41.883" v="168" actId="207"/>
        <pc:sldMkLst>
          <pc:docMk/>
          <pc:sldMk cId="3768193556" sldId="319"/>
        </pc:sldMkLst>
        <pc:graphicFrameChg chg="modGraphic">
          <ac:chgData name="Mike Bloys" userId="1248c4d8-7b2b-4b32-b8bd-163ae845f9bb" providerId="ADAL" clId="{60EA2758-A2D5-49DC-AC49-434F4FFD7B0A}" dt="2021-10-05T15:19:41.883" v="168" actId="207"/>
          <ac:graphicFrameMkLst>
            <pc:docMk/>
            <pc:sldMk cId="3768193556" sldId="319"/>
            <ac:graphicFrameMk id="19" creationId="{00000000-0000-0000-0000-000000000000}"/>
          </ac:graphicFrameMkLst>
        </pc:graphicFrameChg>
        <pc:graphicFrameChg chg="modGraphic">
          <ac:chgData name="Mike Bloys" userId="1248c4d8-7b2b-4b32-b8bd-163ae845f9bb" providerId="ADAL" clId="{60EA2758-A2D5-49DC-AC49-434F4FFD7B0A}" dt="2021-10-05T15:19:38.244" v="167" actId="207"/>
          <ac:graphicFrameMkLst>
            <pc:docMk/>
            <pc:sldMk cId="3768193556" sldId="319"/>
            <ac:graphicFrameMk id="20" creationId="{00000000-0000-0000-0000-000000000000}"/>
          </ac:graphicFrameMkLst>
        </pc:graphicFrameChg>
        <pc:graphicFrameChg chg="modGraphic">
          <ac:chgData name="Mike Bloys" userId="1248c4d8-7b2b-4b32-b8bd-163ae845f9bb" providerId="ADAL" clId="{60EA2758-A2D5-49DC-AC49-434F4FFD7B0A}" dt="2021-10-05T15:19:34.093" v="166" actId="207"/>
          <ac:graphicFrameMkLst>
            <pc:docMk/>
            <pc:sldMk cId="3768193556" sldId="319"/>
            <ac:graphicFrameMk id="21" creationId="{00000000-0000-0000-0000-000000000000}"/>
          </ac:graphicFrameMkLst>
        </pc:graphicFrameChg>
        <pc:graphicFrameChg chg="modGraphic">
          <ac:chgData name="Mike Bloys" userId="1248c4d8-7b2b-4b32-b8bd-163ae845f9bb" providerId="ADAL" clId="{60EA2758-A2D5-49DC-AC49-434F4FFD7B0A}" dt="2021-10-05T15:19:30.077" v="165" actId="207"/>
          <ac:graphicFrameMkLst>
            <pc:docMk/>
            <pc:sldMk cId="3768193556" sldId="319"/>
            <ac:graphicFrameMk id="22" creationId="{00000000-0000-0000-0000-000000000000}"/>
          </ac:graphicFrameMkLst>
        </pc:graphicFrameChg>
        <pc:graphicFrameChg chg="modGraphic">
          <ac:chgData name="Mike Bloys" userId="1248c4d8-7b2b-4b32-b8bd-163ae845f9bb" providerId="ADAL" clId="{60EA2758-A2D5-49DC-AC49-434F4FFD7B0A}" dt="2021-10-05T15:19:10.092" v="160" actId="207"/>
          <ac:graphicFrameMkLst>
            <pc:docMk/>
            <pc:sldMk cId="3768193556" sldId="319"/>
            <ac:graphicFrameMk id="30" creationId="{00000000-0000-0000-0000-000000000000}"/>
          </ac:graphicFrameMkLst>
        </pc:graphicFrameChg>
        <pc:graphicFrameChg chg="modGraphic">
          <ac:chgData name="Mike Bloys" userId="1248c4d8-7b2b-4b32-b8bd-163ae845f9bb" providerId="ADAL" clId="{60EA2758-A2D5-49DC-AC49-434F4FFD7B0A}" dt="2021-10-05T15:19:13.443" v="161" actId="207"/>
          <ac:graphicFrameMkLst>
            <pc:docMk/>
            <pc:sldMk cId="3768193556" sldId="319"/>
            <ac:graphicFrameMk id="31" creationId="{00000000-0000-0000-0000-000000000000}"/>
          </ac:graphicFrameMkLst>
        </pc:graphicFrameChg>
        <pc:graphicFrameChg chg="modGraphic">
          <ac:chgData name="Mike Bloys" userId="1248c4d8-7b2b-4b32-b8bd-163ae845f9bb" providerId="ADAL" clId="{60EA2758-A2D5-49DC-AC49-434F4FFD7B0A}" dt="2021-10-05T15:19:16.733" v="162" actId="207"/>
          <ac:graphicFrameMkLst>
            <pc:docMk/>
            <pc:sldMk cId="3768193556" sldId="319"/>
            <ac:graphicFrameMk id="37" creationId="{00000000-0000-0000-0000-000000000000}"/>
          </ac:graphicFrameMkLst>
        </pc:graphicFrameChg>
        <pc:graphicFrameChg chg="modGraphic">
          <ac:chgData name="Mike Bloys" userId="1248c4d8-7b2b-4b32-b8bd-163ae845f9bb" providerId="ADAL" clId="{60EA2758-A2D5-49DC-AC49-434F4FFD7B0A}" dt="2021-10-05T15:19:20.452" v="163" actId="207"/>
          <ac:graphicFrameMkLst>
            <pc:docMk/>
            <pc:sldMk cId="3768193556" sldId="319"/>
            <ac:graphicFrameMk id="38" creationId="{00000000-0000-0000-0000-000000000000}"/>
          </ac:graphicFrameMkLst>
        </pc:graphicFrameChg>
        <pc:graphicFrameChg chg="modGraphic">
          <ac:chgData name="Mike Bloys" userId="1248c4d8-7b2b-4b32-b8bd-163ae845f9bb" providerId="ADAL" clId="{60EA2758-A2D5-49DC-AC49-434F4FFD7B0A}" dt="2021-10-05T15:19:24.276" v="164" actId="207"/>
          <ac:graphicFrameMkLst>
            <pc:docMk/>
            <pc:sldMk cId="3768193556" sldId="319"/>
            <ac:graphicFrameMk id="39" creationId="{00000000-0000-0000-0000-000000000000}"/>
          </ac:graphicFrameMkLst>
        </pc:graphicFrameChg>
      </pc:sldChg>
      <pc:sldChg chg="addSp delSp modSp mod modClrScheme chgLayout">
        <pc:chgData name="Mike Bloys" userId="1248c4d8-7b2b-4b32-b8bd-163ae845f9bb" providerId="ADAL" clId="{60EA2758-A2D5-49DC-AC49-434F4FFD7B0A}" dt="2021-10-05T15:03:49.051" v="88" actId="1076"/>
        <pc:sldMkLst>
          <pc:docMk/>
          <pc:sldMk cId="1464449848" sldId="328"/>
        </pc:sldMkLst>
        <pc:spChg chg="mod ord">
          <ac:chgData name="Mike Bloys" userId="1248c4d8-7b2b-4b32-b8bd-163ae845f9bb" providerId="ADAL" clId="{60EA2758-A2D5-49DC-AC49-434F4FFD7B0A}" dt="2021-10-05T15:03:43.685" v="87" actId="700"/>
          <ac:spMkLst>
            <pc:docMk/>
            <pc:sldMk cId="1464449848" sldId="328"/>
            <ac:spMk id="2" creationId="{409976BA-35AC-4FD3-95A3-398D5D3769A8}"/>
          </ac:spMkLst>
        </pc:spChg>
        <pc:spChg chg="mod ord">
          <ac:chgData name="Mike Bloys" userId="1248c4d8-7b2b-4b32-b8bd-163ae845f9bb" providerId="ADAL" clId="{60EA2758-A2D5-49DC-AC49-434F4FFD7B0A}" dt="2021-10-05T15:03:43.685" v="87" actId="700"/>
          <ac:spMkLst>
            <pc:docMk/>
            <pc:sldMk cId="1464449848" sldId="328"/>
            <ac:spMk id="3" creationId="{73309C37-7519-4E26-9CE8-4A052B458C6B}"/>
          </ac:spMkLst>
        </pc:spChg>
        <pc:picChg chg="add mod ord modCrop">
          <ac:chgData name="Mike Bloys" userId="1248c4d8-7b2b-4b32-b8bd-163ae845f9bb" providerId="ADAL" clId="{60EA2758-A2D5-49DC-AC49-434F4FFD7B0A}" dt="2021-10-05T15:03:49.051" v="88" actId="1076"/>
          <ac:picMkLst>
            <pc:docMk/>
            <pc:sldMk cId="1464449848" sldId="328"/>
            <ac:picMk id="5" creationId="{0A5CF7FD-F74B-4227-BAD8-C84F4CA53F17}"/>
          </ac:picMkLst>
        </pc:picChg>
        <pc:picChg chg="del">
          <ac:chgData name="Mike Bloys" userId="1248c4d8-7b2b-4b32-b8bd-163ae845f9bb" providerId="ADAL" clId="{60EA2758-A2D5-49DC-AC49-434F4FFD7B0A}" dt="2021-10-05T15:03:18.202" v="86" actId="478"/>
          <ac:picMkLst>
            <pc:docMk/>
            <pc:sldMk cId="1464449848" sldId="328"/>
            <ac:picMk id="7" creationId="{73125134-98A0-4280-8262-F865B0C860E3}"/>
          </ac:picMkLst>
        </pc:picChg>
        <pc:picChg chg="del">
          <ac:chgData name="Mike Bloys" userId="1248c4d8-7b2b-4b32-b8bd-163ae845f9bb" providerId="ADAL" clId="{60EA2758-A2D5-49DC-AC49-434F4FFD7B0A}" dt="2021-10-05T15:03:11.434" v="85" actId="478"/>
          <ac:picMkLst>
            <pc:docMk/>
            <pc:sldMk cId="1464449848" sldId="328"/>
            <ac:picMk id="2052" creationId="{5AC794F0-0B26-4D0F-93E8-6844B798931A}"/>
          </ac:picMkLst>
        </pc:picChg>
      </pc:sldChg>
      <pc:sldChg chg="modSp mod">
        <pc:chgData name="Mike Bloys" userId="1248c4d8-7b2b-4b32-b8bd-163ae845f9bb" providerId="ADAL" clId="{60EA2758-A2D5-49DC-AC49-434F4FFD7B0A}" dt="2021-10-05T15:04:54.692" v="96" actId="207"/>
        <pc:sldMkLst>
          <pc:docMk/>
          <pc:sldMk cId="1999369811" sldId="336"/>
        </pc:sldMkLst>
        <pc:graphicFrameChg chg="mod modGraphic">
          <ac:chgData name="Mike Bloys" userId="1248c4d8-7b2b-4b32-b8bd-163ae845f9bb" providerId="ADAL" clId="{60EA2758-A2D5-49DC-AC49-434F4FFD7B0A}" dt="2021-10-05T15:04:54.692" v="96" actId="207"/>
          <ac:graphicFrameMkLst>
            <pc:docMk/>
            <pc:sldMk cId="1999369811" sldId="336"/>
            <ac:graphicFrameMk id="4" creationId="{D88E4F78-44CC-474D-8F6E-8A9836B6164D}"/>
          </ac:graphicFrameMkLst>
        </pc:graphicFrameChg>
      </pc:sldChg>
      <pc:sldChg chg="modSp mod">
        <pc:chgData name="Mike Bloys" userId="1248c4d8-7b2b-4b32-b8bd-163ae845f9bb" providerId="ADAL" clId="{60EA2758-A2D5-49DC-AC49-434F4FFD7B0A}" dt="2021-10-05T15:04:12.596" v="92" actId="2084"/>
        <pc:sldMkLst>
          <pc:docMk/>
          <pc:sldMk cId="270068118" sldId="342"/>
        </pc:sldMkLst>
        <pc:graphicFrameChg chg="mod modGraphic">
          <ac:chgData name="Mike Bloys" userId="1248c4d8-7b2b-4b32-b8bd-163ae845f9bb" providerId="ADAL" clId="{60EA2758-A2D5-49DC-AC49-434F4FFD7B0A}" dt="2021-10-05T15:04:12.596" v="92" actId="2084"/>
          <ac:graphicFrameMkLst>
            <pc:docMk/>
            <pc:sldMk cId="270068118" sldId="342"/>
            <ac:graphicFrameMk id="4" creationId="{3C936C73-6899-4A3C-9B0D-AE4A8220A279}"/>
          </ac:graphicFrameMkLst>
        </pc:graphicFrameChg>
      </pc:sldChg>
      <pc:sldChg chg="modSp mod">
        <pc:chgData name="Mike Bloys" userId="1248c4d8-7b2b-4b32-b8bd-163ae845f9bb" providerId="ADAL" clId="{60EA2758-A2D5-49DC-AC49-434F4FFD7B0A}" dt="2021-10-05T15:21:33.780" v="196" actId="14100"/>
        <pc:sldMkLst>
          <pc:docMk/>
          <pc:sldMk cId="2608740250" sldId="345"/>
        </pc:sldMkLst>
        <pc:graphicFrameChg chg="mod modGraphic">
          <ac:chgData name="Mike Bloys" userId="1248c4d8-7b2b-4b32-b8bd-163ae845f9bb" providerId="ADAL" clId="{60EA2758-A2D5-49DC-AC49-434F4FFD7B0A}" dt="2021-10-05T15:21:33.780" v="196" actId="14100"/>
          <ac:graphicFrameMkLst>
            <pc:docMk/>
            <pc:sldMk cId="2608740250" sldId="345"/>
            <ac:graphicFrameMk id="4" creationId="{E09BCB61-9B45-4468-87A7-3D9DE8B5178D}"/>
          </ac:graphicFrameMkLst>
        </pc:graphicFrameChg>
      </pc:sldChg>
      <pc:sldMasterChg chg="delSldLayout modSldLayout">
        <pc:chgData name="Mike Bloys" userId="1248c4d8-7b2b-4b32-b8bd-163ae845f9bb" providerId="ADAL" clId="{60EA2758-A2D5-49DC-AC49-434F4FFD7B0A}" dt="2021-10-11T08:40:55.930" v="200" actId="2696"/>
        <pc:sldMasterMkLst>
          <pc:docMk/>
          <pc:sldMasterMk cId="3316734550" sldId="2147483648"/>
        </pc:sldMasterMkLst>
        <pc:sldLayoutChg chg="modSp">
          <pc:chgData name="Mike Bloys" userId="1248c4d8-7b2b-4b32-b8bd-163ae845f9bb" providerId="ADAL" clId="{60EA2758-A2D5-49DC-AC49-434F4FFD7B0A}" dt="2021-10-05T14:44:27.116" v="0" actId="14826"/>
          <pc:sldLayoutMkLst>
            <pc:docMk/>
            <pc:sldMasterMk cId="3316734550" sldId="2147483648"/>
            <pc:sldLayoutMk cId="3886385901" sldId="2147483649"/>
          </pc:sldLayoutMkLst>
          <pc:picChg chg="mod">
            <ac:chgData name="Mike Bloys" userId="1248c4d8-7b2b-4b32-b8bd-163ae845f9bb" providerId="ADAL" clId="{60EA2758-A2D5-49DC-AC49-434F4FFD7B0A}" dt="2021-10-05T14:44:27.116"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60EA2758-A2D5-49DC-AC49-434F4FFD7B0A}" dt="2021-10-05T14:51:41.878" v="47" actId="207"/>
          <pc:sldLayoutMkLst>
            <pc:docMk/>
            <pc:sldMasterMk cId="3316734550" sldId="2147483648"/>
            <pc:sldLayoutMk cId="2849720375" sldId="2147483652"/>
          </pc:sldLayoutMkLst>
          <pc:spChg chg="del">
            <ac:chgData name="Mike Bloys" userId="1248c4d8-7b2b-4b32-b8bd-163ae845f9bb" providerId="ADAL" clId="{60EA2758-A2D5-49DC-AC49-434F4FFD7B0A}" dt="2021-10-05T14:51:24.954" v="43"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60EA2758-A2D5-49DC-AC49-434F4FFD7B0A}" dt="2021-10-05T14:51:37.221" v="46"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60EA2758-A2D5-49DC-AC49-434F4FFD7B0A}" dt="2021-10-05T14:51:25.470" v="44"/>
            <ac:spMkLst>
              <pc:docMk/>
              <pc:sldMasterMk cId="3316734550" sldId="2147483648"/>
              <pc:sldLayoutMk cId="2849720375" sldId="2147483652"/>
              <ac:spMk id="12" creationId="{BE4AC017-8682-4E98-B7EB-5B02102C5D5E}"/>
            </ac:spMkLst>
          </pc:spChg>
          <pc:picChg chg="del">
            <ac:chgData name="Mike Bloys" userId="1248c4d8-7b2b-4b32-b8bd-163ae845f9bb" providerId="ADAL" clId="{60EA2758-A2D5-49DC-AC49-434F4FFD7B0A}" dt="2021-10-05T14:51:24.954" v="43"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60EA2758-A2D5-49DC-AC49-434F4FFD7B0A}" dt="2021-10-05T14:51:41.878" v="47"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60EA2758-A2D5-49DC-AC49-434F4FFD7B0A}" dt="2021-10-05T14:51:25.470" v="44"/>
            <ac:picMkLst>
              <pc:docMk/>
              <pc:sldMasterMk cId="3316734550" sldId="2147483648"/>
              <pc:sldLayoutMk cId="2849720375" sldId="2147483652"/>
              <ac:picMk id="11" creationId="{ECC8BD71-B27F-4EC5-A2AC-6F875C0523EB}"/>
            </ac:picMkLst>
          </pc:picChg>
        </pc:sldLayoutChg>
        <pc:sldLayoutChg chg="addSp delSp modSp mod">
          <pc:chgData name="Mike Bloys" userId="1248c4d8-7b2b-4b32-b8bd-163ae845f9bb" providerId="ADAL" clId="{60EA2758-A2D5-49DC-AC49-434F4FFD7B0A}" dt="2021-10-05T14:50:40.133" v="42" actId="207"/>
          <pc:sldLayoutMkLst>
            <pc:docMk/>
            <pc:sldMasterMk cId="3316734550" sldId="2147483648"/>
            <pc:sldLayoutMk cId="4180777422" sldId="2147483653"/>
          </pc:sldLayoutMkLst>
          <pc:spChg chg="del">
            <ac:chgData name="Mike Bloys" userId="1248c4d8-7b2b-4b32-b8bd-163ae845f9bb" providerId="ADAL" clId="{60EA2758-A2D5-49DC-AC49-434F4FFD7B0A}" dt="2021-10-05T14:49:50.331" v="4"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60EA2758-A2D5-49DC-AC49-434F4FFD7B0A}" dt="2021-10-05T14:50:24.013" v="39" actId="6549"/>
            <ac:spMkLst>
              <pc:docMk/>
              <pc:sldMasterMk cId="3316734550" sldId="2147483648"/>
              <pc:sldLayoutMk cId="4180777422" sldId="2147483653"/>
              <ac:spMk id="10" creationId="{E8643B0C-30EB-4FFF-B79B-EBC2F76C5C24}"/>
            </ac:spMkLst>
          </pc:spChg>
          <pc:spChg chg="mod">
            <ac:chgData name="Mike Bloys" userId="1248c4d8-7b2b-4b32-b8bd-163ae845f9bb" providerId="ADAL" clId="{60EA2758-A2D5-49DC-AC49-434F4FFD7B0A}" dt="2021-10-05T14:50:40.133" v="42"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60EA2758-A2D5-49DC-AC49-434F4FFD7B0A}" dt="2021-10-05T14:49:50.331" v="4"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60EA2758-A2D5-49DC-AC49-434F4FFD7B0A}" dt="2021-10-05T14:49:50.830" v="5"/>
            <ac:picMkLst>
              <pc:docMk/>
              <pc:sldMasterMk cId="3316734550" sldId="2147483648"/>
              <pc:sldLayoutMk cId="4180777422" sldId="2147483653"/>
              <ac:picMk id="9" creationId="{B825D39A-BFDD-415E-8C77-E5B1904BBB2B}"/>
            </ac:picMkLst>
          </pc:picChg>
          <pc:picChg chg="mod">
            <ac:chgData name="Mike Bloys" userId="1248c4d8-7b2b-4b32-b8bd-163ae845f9bb" providerId="ADAL" clId="{60EA2758-A2D5-49DC-AC49-434F4FFD7B0A}" dt="2021-10-05T14:50:29.637" v="40"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60EA2758-A2D5-49DC-AC49-434F4FFD7B0A}" dt="2021-10-05T14:52:12.614" v="56" actId="207"/>
          <pc:sldLayoutMkLst>
            <pc:docMk/>
            <pc:sldMasterMk cId="3316734550" sldId="2147483648"/>
            <pc:sldLayoutMk cId="3315833090" sldId="2147483656"/>
          </pc:sldLayoutMkLst>
          <pc:spChg chg="add mod">
            <ac:chgData name="Mike Bloys" userId="1248c4d8-7b2b-4b32-b8bd-163ae845f9bb" providerId="ADAL" clId="{60EA2758-A2D5-49DC-AC49-434F4FFD7B0A}" dt="2021-10-05T14:52:05.825" v="54"/>
            <ac:spMkLst>
              <pc:docMk/>
              <pc:sldMasterMk cId="3316734550" sldId="2147483648"/>
              <pc:sldLayoutMk cId="3315833090" sldId="2147483656"/>
              <ac:spMk id="8" creationId="{92690957-1138-43B5-A45B-AA4BE6F9C2F3}"/>
            </ac:spMkLst>
          </pc:spChg>
          <pc:spChg chg="del">
            <ac:chgData name="Mike Bloys" userId="1248c4d8-7b2b-4b32-b8bd-163ae845f9bb" providerId="ADAL" clId="{60EA2758-A2D5-49DC-AC49-434F4FFD7B0A}" dt="2021-10-05T14:52:05.178" v="53"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60EA2758-A2D5-49DC-AC49-434F4FFD7B0A}" dt="2021-10-05T14:52:12.614" v="56"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60EA2758-A2D5-49DC-AC49-434F4FFD7B0A}" dt="2021-10-05T14:52:05.178" v="53"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60EA2758-A2D5-49DC-AC49-434F4FFD7B0A}" dt="2021-10-05T14:52:05.825" v="54"/>
            <ac:picMkLst>
              <pc:docMk/>
              <pc:sldMasterMk cId="3316734550" sldId="2147483648"/>
              <pc:sldLayoutMk cId="3315833090" sldId="2147483656"/>
              <ac:picMk id="7" creationId="{FE067937-09A5-4317-BE92-B1E36A0FF9B6}"/>
            </ac:picMkLst>
          </pc:picChg>
        </pc:sldLayoutChg>
        <pc:sldLayoutChg chg="addSp delSp modSp mod">
          <pc:chgData name="Mike Bloys" userId="1248c4d8-7b2b-4b32-b8bd-163ae845f9bb" providerId="ADAL" clId="{60EA2758-A2D5-49DC-AC49-434F4FFD7B0A}" dt="2021-10-05T14:52:51.957" v="59" actId="207"/>
          <pc:sldLayoutMkLst>
            <pc:docMk/>
            <pc:sldMasterMk cId="3316734550" sldId="2147483648"/>
            <pc:sldLayoutMk cId="487712265" sldId="2147483665"/>
          </pc:sldLayoutMkLst>
          <pc:spChg chg="add mod">
            <ac:chgData name="Mike Bloys" userId="1248c4d8-7b2b-4b32-b8bd-163ae845f9bb" providerId="ADAL" clId="{60EA2758-A2D5-49DC-AC49-434F4FFD7B0A}" dt="2021-10-05T14:52:48.159" v="58"/>
            <ac:spMkLst>
              <pc:docMk/>
              <pc:sldMasterMk cId="3316734550" sldId="2147483648"/>
              <pc:sldLayoutMk cId="487712265" sldId="2147483665"/>
              <ac:spMk id="9" creationId="{24293F61-8022-48D6-94B4-22E3DD3BEB8D}"/>
            </ac:spMkLst>
          </pc:spChg>
          <pc:spChg chg="del">
            <ac:chgData name="Mike Bloys" userId="1248c4d8-7b2b-4b32-b8bd-163ae845f9bb" providerId="ADAL" clId="{60EA2758-A2D5-49DC-AC49-434F4FFD7B0A}" dt="2021-10-05T14:52:47.578" v="57"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60EA2758-A2D5-49DC-AC49-434F4FFD7B0A}" dt="2021-10-05T14:52:48.159" v="58"/>
            <ac:picMkLst>
              <pc:docMk/>
              <pc:sldMasterMk cId="3316734550" sldId="2147483648"/>
              <pc:sldLayoutMk cId="487712265" sldId="2147483665"/>
              <ac:picMk id="6" creationId="{879DCA00-17F5-40AF-A396-7117A9AB8F8B}"/>
            </ac:picMkLst>
          </pc:picChg>
          <pc:picChg chg="del">
            <ac:chgData name="Mike Bloys" userId="1248c4d8-7b2b-4b32-b8bd-163ae845f9bb" providerId="ADAL" clId="{60EA2758-A2D5-49DC-AC49-434F4FFD7B0A}" dt="2021-10-05T14:52:47.578" v="57"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60EA2758-A2D5-49DC-AC49-434F4FFD7B0A}" dt="2021-10-05T14:52:51.957" v="59"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60EA2758-A2D5-49DC-AC49-434F4FFD7B0A}" dt="2021-10-05T14:54:07.838" v="78" actId="478"/>
          <pc:sldLayoutMkLst>
            <pc:docMk/>
            <pc:sldMasterMk cId="3316734550" sldId="2147483648"/>
            <pc:sldLayoutMk cId="1093718466" sldId="2147483666"/>
          </pc:sldLayoutMkLst>
          <pc:spChg chg="add mod">
            <ac:chgData name="Mike Bloys" userId="1248c4d8-7b2b-4b32-b8bd-163ae845f9bb" providerId="ADAL" clId="{60EA2758-A2D5-49DC-AC49-434F4FFD7B0A}" dt="2021-10-05T14:48:28.644" v="2" actId="207"/>
            <ac:spMkLst>
              <pc:docMk/>
              <pc:sldMasterMk cId="3316734550" sldId="2147483648"/>
              <pc:sldLayoutMk cId="1093718466" sldId="2147483666"/>
              <ac:spMk id="6" creationId="{39DDBF64-444D-4C93-91A0-6221F41E03DA}"/>
            </ac:spMkLst>
          </pc:spChg>
          <pc:spChg chg="add del mod">
            <ac:chgData name="Mike Bloys" userId="1248c4d8-7b2b-4b32-b8bd-163ae845f9bb" providerId="ADAL" clId="{60EA2758-A2D5-49DC-AC49-434F4FFD7B0A}" dt="2021-10-05T14:54:07.838" v="78" actId="478"/>
            <ac:spMkLst>
              <pc:docMk/>
              <pc:sldMasterMk cId="3316734550" sldId="2147483648"/>
              <pc:sldLayoutMk cId="1093718466" sldId="2147483666"/>
              <ac:spMk id="7" creationId="{A3F619F4-8F97-4812-A503-22C5AA5B609B}"/>
            </ac:spMkLst>
          </pc:spChg>
          <pc:spChg chg="del">
            <ac:chgData name="Mike Bloys" userId="1248c4d8-7b2b-4b32-b8bd-163ae845f9bb" providerId="ADAL" clId="{60EA2758-A2D5-49DC-AC49-434F4FFD7B0A}" dt="2021-10-05T14:48:30.651" v="3"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60EA2758-A2D5-49DC-AC49-434F4FFD7B0A}" dt="2021-10-05T14:54:06.523" v="77"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60EA2758-A2D5-49DC-AC49-434F4FFD7B0A}" dt="2021-10-05T14:51:59.510" v="52" actId="207"/>
          <pc:sldLayoutMkLst>
            <pc:docMk/>
            <pc:sldMasterMk cId="3316734550" sldId="2147483648"/>
            <pc:sldLayoutMk cId="4276716931" sldId="2147483667"/>
          </pc:sldLayoutMkLst>
          <pc:spChg chg="mod">
            <ac:chgData name="Mike Bloys" userId="1248c4d8-7b2b-4b32-b8bd-163ae845f9bb" providerId="ADAL" clId="{60EA2758-A2D5-49DC-AC49-434F4FFD7B0A}" dt="2021-10-05T14:51:59.510" v="52"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60EA2758-A2D5-49DC-AC49-434F4FFD7B0A}" dt="2021-10-05T14:51:51.274" v="49"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60EA2758-A2D5-49DC-AC49-434F4FFD7B0A}" dt="2021-10-05T14:51:51.694" v="50"/>
            <ac:spMkLst>
              <pc:docMk/>
              <pc:sldMasterMk cId="3316734550" sldId="2147483648"/>
              <pc:sldLayoutMk cId="4276716931" sldId="2147483667"/>
              <ac:spMk id="14" creationId="{BAAB1426-E3E5-4303-886C-E73D2672B826}"/>
            </ac:spMkLst>
          </pc:spChg>
          <pc:picChg chg="del">
            <ac:chgData name="Mike Bloys" userId="1248c4d8-7b2b-4b32-b8bd-163ae845f9bb" providerId="ADAL" clId="{60EA2758-A2D5-49DC-AC49-434F4FFD7B0A}" dt="2021-10-05T14:51:51.274" v="49"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60EA2758-A2D5-49DC-AC49-434F4FFD7B0A}" dt="2021-10-05T14:51:48.292" v="48"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60EA2758-A2D5-49DC-AC49-434F4FFD7B0A}" dt="2021-10-05T14:51:51.694" v="50"/>
            <ac:picMkLst>
              <pc:docMk/>
              <pc:sldMasterMk cId="3316734550" sldId="2147483648"/>
              <pc:sldLayoutMk cId="4276716931" sldId="2147483667"/>
              <ac:picMk id="13" creationId="{340A93D7-BF8F-4BE0-BB09-107F34AA2E94}"/>
            </ac:picMkLst>
          </pc:picChg>
        </pc:sldLayoutChg>
        <pc:sldLayoutChg chg="del">
          <pc:chgData name="Mike Bloys" userId="1248c4d8-7b2b-4b32-b8bd-163ae845f9bb" providerId="ADAL" clId="{60EA2758-A2D5-49DC-AC49-434F4FFD7B0A}" dt="2021-10-11T08:40:55.930" v="200" actId="2696"/>
          <pc:sldLayoutMkLst>
            <pc:docMk/>
            <pc:sldMasterMk cId="3316734550" sldId="2147483648"/>
            <pc:sldLayoutMk cId="3908022099" sldId="2147483668"/>
          </pc:sldLayoutMkLst>
        </pc:sldLayoutChg>
      </pc:sldMasterChg>
    </pc:docChg>
  </pc:docChgLst>
  <pc:docChgLst>
    <pc:chgData name="James Franklin" userId="cf915d05-507f-491f-b4a6-b2aa085ee4b1" providerId="ADAL" clId="{69306660-6E19-443D-94D3-C29F3EF02B8F}"/>
    <pc:docChg chg="undo custSel addSld delSld modSld sldOrd">
      <pc:chgData name="James Franklin" userId="cf915d05-507f-491f-b4a6-b2aa085ee4b1" providerId="ADAL" clId="{69306660-6E19-443D-94D3-C29F3EF02B8F}" dt="2021-10-08T13:26:42.464" v="5128" actId="478"/>
      <pc:docMkLst>
        <pc:docMk/>
      </pc:docMkLst>
      <pc:sldChg chg="modSp mod">
        <pc:chgData name="James Franklin" userId="cf915d05-507f-491f-b4a6-b2aa085ee4b1" providerId="ADAL" clId="{69306660-6E19-443D-94D3-C29F3EF02B8F}" dt="2021-10-01T13:54:25.301" v="3750" actId="20577"/>
        <pc:sldMkLst>
          <pc:docMk/>
          <pc:sldMk cId="644322881" sldId="261"/>
        </pc:sldMkLst>
        <pc:spChg chg="mod">
          <ac:chgData name="James Franklin" userId="cf915d05-507f-491f-b4a6-b2aa085ee4b1" providerId="ADAL" clId="{69306660-6E19-443D-94D3-C29F3EF02B8F}" dt="2021-10-01T13:54:25.301" v="3750" actId="20577"/>
          <ac:spMkLst>
            <pc:docMk/>
            <pc:sldMk cId="644322881" sldId="261"/>
            <ac:spMk id="4" creationId="{00000000-0000-0000-0000-000000000000}"/>
          </ac:spMkLst>
        </pc:spChg>
      </pc:sldChg>
      <pc:sldChg chg="del">
        <pc:chgData name="James Franklin" userId="cf915d05-507f-491f-b4a6-b2aa085ee4b1" providerId="ADAL" clId="{69306660-6E19-443D-94D3-C29F3EF02B8F}" dt="2021-10-01T10:59:21.573" v="165" actId="47"/>
        <pc:sldMkLst>
          <pc:docMk/>
          <pc:sldMk cId="783733377" sldId="267"/>
        </pc:sldMkLst>
      </pc:sldChg>
      <pc:sldChg chg="del">
        <pc:chgData name="James Franklin" userId="cf915d05-507f-491f-b4a6-b2aa085ee4b1" providerId="ADAL" clId="{69306660-6E19-443D-94D3-C29F3EF02B8F}" dt="2021-10-01T10:59:24.610" v="166" actId="47"/>
        <pc:sldMkLst>
          <pc:docMk/>
          <pc:sldMk cId="2933400856" sldId="268"/>
        </pc:sldMkLst>
      </pc:sldChg>
      <pc:sldChg chg="addSp delSp modSp mod ord">
        <pc:chgData name="James Franklin" userId="cf915d05-507f-491f-b4a6-b2aa085ee4b1" providerId="ADAL" clId="{69306660-6E19-443D-94D3-C29F3EF02B8F}" dt="2021-10-08T13:26:42.464" v="5128" actId="478"/>
        <pc:sldMkLst>
          <pc:docMk/>
          <pc:sldMk cId="1045926848" sldId="272"/>
        </pc:sldMkLst>
        <pc:spChg chg="mod">
          <ac:chgData name="James Franklin" userId="cf915d05-507f-491f-b4a6-b2aa085ee4b1" providerId="ADAL" clId="{69306660-6E19-443D-94D3-C29F3EF02B8F}" dt="2021-10-01T15:01:18.580" v="4060" actId="20577"/>
          <ac:spMkLst>
            <pc:docMk/>
            <pc:sldMk cId="1045926848" sldId="272"/>
            <ac:spMk id="2" creationId="{00000000-0000-0000-0000-000000000000}"/>
          </ac:spMkLst>
        </pc:spChg>
        <pc:spChg chg="add del mod">
          <ac:chgData name="James Franklin" userId="cf915d05-507f-491f-b4a6-b2aa085ee4b1" providerId="ADAL" clId="{69306660-6E19-443D-94D3-C29F3EF02B8F}" dt="2021-10-08T13:26:42.464" v="5128" actId="478"/>
          <ac:spMkLst>
            <pc:docMk/>
            <pc:sldMk cId="1045926848" sldId="272"/>
            <ac:spMk id="3" creationId="{6DFB0BC1-8E79-4C2C-A768-545682F52644}"/>
          </ac:spMkLst>
        </pc:spChg>
        <pc:spChg chg="mod">
          <ac:chgData name="James Franklin" userId="cf915d05-507f-491f-b4a6-b2aa085ee4b1" providerId="ADAL" clId="{69306660-6E19-443D-94D3-C29F3EF02B8F}" dt="2021-10-01T10:59:51.143" v="173" actId="20577"/>
          <ac:spMkLst>
            <pc:docMk/>
            <pc:sldMk cId="1045926848" sldId="272"/>
            <ac:spMk id="5" creationId="{00000000-0000-0000-0000-000000000000}"/>
          </ac:spMkLst>
        </pc:spChg>
      </pc:sldChg>
      <pc:sldChg chg="del">
        <pc:chgData name="James Franklin" userId="cf915d05-507f-491f-b4a6-b2aa085ee4b1" providerId="ADAL" clId="{69306660-6E19-443D-94D3-C29F3EF02B8F}" dt="2021-10-01T10:59:24.610" v="166" actId="47"/>
        <pc:sldMkLst>
          <pc:docMk/>
          <pc:sldMk cId="1163376756" sldId="279"/>
        </pc:sldMkLst>
      </pc:sldChg>
      <pc:sldChg chg="del">
        <pc:chgData name="James Franklin" userId="cf915d05-507f-491f-b4a6-b2aa085ee4b1" providerId="ADAL" clId="{69306660-6E19-443D-94D3-C29F3EF02B8F}" dt="2021-10-01T10:59:39.596" v="169" actId="47"/>
        <pc:sldMkLst>
          <pc:docMk/>
          <pc:sldMk cId="464189532" sldId="282"/>
        </pc:sldMkLst>
      </pc:sldChg>
      <pc:sldChg chg="del">
        <pc:chgData name="James Franklin" userId="cf915d05-507f-491f-b4a6-b2aa085ee4b1" providerId="ADAL" clId="{69306660-6E19-443D-94D3-C29F3EF02B8F}" dt="2021-10-01T10:59:39.596" v="169" actId="47"/>
        <pc:sldMkLst>
          <pc:docMk/>
          <pc:sldMk cId="384732063" sldId="295"/>
        </pc:sldMkLst>
      </pc:sldChg>
      <pc:sldChg chg="del">
        <pc:chgData name="James Franklin" userId="cf915d05-507f-491f-b4a6-b2aa085ee4b1" providerId="ADAL" clId="{69306660-6E19-443D-94D3-C29F3EF02B8F}" dt="2021-10-01T10:59:17.129" v="157" actId="47"/>
        <pc:sldMkLst>
          <pc:docMk/>
          <pc:sldMk cId="1743664146" sldId="296"/>
        </pc:sldMkLst>
      </pc:sldChg>
      <pc:sldChg chg="del">
        <pc:chgData name="James Franklin" userId="cf915d05-507f-491f-b4a6-b2aa085ee4b1" providerId="ADAL" clId="{69306660-6E19-443D-94D3-C29F3EF02B8F}" dt="2021-10-01T10:59:17.289" v="158" actId="47"/>
        <pc:sldMkLst>
          <pc:docMk/>
          <pc:sldMk cId="1094278058" sldId="297"/>
        </pc:sldMkLst>
      </pc:sldChg>
      <pc:sldChg chg="add ord">
        <pc:chgData name="James Franklin" userId="cf915d05-507f-491f-b4a6-b2aa085ee4b1" providerId="ADAL" clId="{69306660-6E19-443D-94D3-C29F3EF02B8F}" dt="2021-10-01T11:08:04.510" v="339"/>
        <pc:sldMkLst>
          <pc:docMk/>
          <pc:sldMk cId="1319564801" sldId="297"/>
        </pc:sldMkLst>
      </pc:sldChg>
      <pc:sldChg chg="add ord">
        <pc:chgData name="James Franklin" userId="cf915d05-507f-491f-b4a6-b2aa085ee4b1" providerId="ADAL" clId="{69306660-6E19-443D-94D3-C29F3EF02B8F}" dt="2021-10-01T11:08:04.510" v="339"/>
        <pc:sldMkLst>
          <pc:docMk/>
          <pc:sldMk cId="2349405459" sldId="298"/>
        </pc:sldMkLst>
      </pc:sldChg>
      <pc:sldChg chg="del">
        <pc:chgData name="James Franklin" userId="cf915d05-507f-491f-b4a6-b2aa085ee4b1" providerId="ADAL" clId="{69306660-6E19-443D-94D3-C29F3EF02B8F}" dt="2021-10-01T10:59:17.459" v="159" actId="47"/>
        <pc:sldMkLst>
          <pc:docMk/>
          <pc:sldMk cId="2556417252" sldId="298"/>
        </pc:sldMkLst>
      </pc:sldChg>
      <pc:sldChg chg="add">
        <pc:chgData name="James Franklin" userId="cf915d05-507f-491f-b4a6-b2aa085ee4b1" providerId="ADAL" clId="{69306660-6E19-443D-94D3-C29F3EF02B8F}" dt="2021-10-01T11:05:00.091" v="334"/>
        <pc:sldMkLst>
          <pc:docMk/>
          <pc:sldMk cId="3222335398" sldId="299"/>
        </pc:sldMkLst>
      </pc:sldChg>
      <pc:sldChg chg="del">
        <pc:chgData name="James Franklin" userId="cf915d05-507f-491f-b4a6-b2aa085ee4b1" providerId="ADAL" clId="{69306660-6E19-443D-94D3-C29F3EF02B8F}" dt="2021-10-01T10:59:39.596" v="169" actId="47"/>
        <pc:sldMkLst>
          <pc:docMk/>
          <pc:sldMk cId="3867217196" sldId="299"/>
        </pc:sldMkLst>
      </pc:sldChg>
      <pc:sldChg chg="del">
        <pc:chgData name="James Franklin" userId="cf915d05-507f-491f-b4a6-b2aa085ee4b1" providerId="ADAL" clId="{69306660-6E19-443D-94D3-C29F3EF02B8F}" dt="2021-10-01T10:59:39.596" v="169" actId="47"/>
        <pc:sldMkLst>
          <pc:docMk/>
          <pc:sldMk cId="873660949" sldId="300"/>
        </pc:sldMkLst>
      </pc:sldChg>
      <pc:sldChg chg="del">
        <pc:chgData name="James Franklin" userId="cf915d05-507f-491f-b4a6-b2aa085ee4b1" providerId="ADAL" clId="{69306660-6E19-443D-94D3-C29F3EF02B8F}" dt="2021-10-01T10:59:17.608" v="160" actId="47"/>
        <pc:sldMkLst>
          <pc:docMk/>
          <pc:sldMk cId="1774622974" sldId="301"/>
        </pc:sldMkLst>
      </pc:sldChg>
      <pc:sldChg chg="del">
        <pc:chgData name="James Franklin" userId="cf915d05-507f-491f-b4a6-b2aa085ee4b1" providerId="ADAL" clId="{69306660-6E19-443D-94D3-C29F3EF02B8F}" dt="2021-10-01T10:59:21.412" v="164" actId="47"/>
        <pc:sldMkLst>
          <pc:docMk/>
          <pc:sldMk cId="47349452" sldId="302"/>
        </pc:sldMkLst>
      </pc:sldChg>
      <pc:sldChg chg="del">
        <pc:chgData name="James Franklin" userId="cf915d05-507f-491f-b4a6-b2aa085ee4b1" providerId="ADAL" clId="{69306660-6E19-443D-94D3-C29F3EF02B8F}" dt="2021-10-01T10:59:39.596" v="169" actId="47"/>
        <pc:sldMkLst>
          <pc:docMk/>
          <pc:sldMk cId="317891012" sldId="303"/>
        </pc:sldMkLst>
      </pc:sldChg>
      <pc:sldChg chg="modSp add mod">
        <pc:chgData name="James Franklin" userId="cf915d05-507f-491f-b4a6-b2aa085ee4b1" providerId="ADAL" clId="{69306660-6E19-443D-94D3-C29F3EF02B8F}" dt="2021-10-01T11:29:43.655" v="570" actId="20577"/>
        <pc:sldMkLst>
          <pc:docMk/>
          <pc:sldMk cId="1020963096" sldId="303"/>
        </pc:sldMkLst>
        <pc:spChg chg="mod">
          <ac:chgData name="James Franklin" userId="cf915d05-507f-491f-b4a6-b2aa085ee4b1" providerId="ADAL" clId="{69306660-6E19-443D-94D3-C29F3EF02B8F}" dt="2021-10-01T11:29:43.655" v="570" actId="20577"/>
          <ac:spMkLst>
            <pc:docMk/>
            <pc:sldMk cId="1020963096" sldId="303"/>
            <ac:spMk id="3" creationId="{895C1BB8-696F-4988-AE37-8D5545DDC58F}"/>
          </ac:spMkLst>
        </pc:spChg>
        <pc:spChg chg="mod">
          <ac:chgData name="James Franklin" userId="cf915d05-507f-491f-b4a6-b2aa085ee4b1" providerId="ADAL" clId="{69306660-6E19-443D-94D3-C29F3EF02B8F}" dt="2021-10-01T11:29:17.848" v="562" actId="313"/>
          <ac:spMkLst>
            <pc:docMk/>
            <pc:sldMk cId="1020963096" sldId="303"/>
            <ac:spMk id="10" creationId="{D5C37D2E-AF19-4105-A04D-CD634C486FC2}"/>
          </ac:spMkLst>
        </pc:spChg>
      </pc:sldChg>
      <pc:sldChg chg="del">
        <pc:chgData name="James Franklin" userId="cf915d05-507f-491f-b4a6-b2aa085ee4b1" providerId="ADAL" clId="{69306660-6E19-443D-94D3-C29F3EF02B8F}" dt="2021-10-01T10:59:21.081" v="162" actId="47"/>
        <pc:sldMkLst>
          <pc:docMk/>
          <pc:sldMk cId="3854234239" sldId="305"/>
        </pc:sldMkLst>
      </pc:sldChg>
      <pc:sldChg chg="del">
        <pc:chgData name="James Franklin" userId="cf915d05-507f-491f-b4a6-b2aa085ee4b1" providerId="ADAL" clId="{69306660-6E19-443D-94D3-C29F3EF02B8F}" dt="2021-10-01T10:59:39.596" v="169" actId="47"/>
        <pc:sldMkLst>
          <pc:docMk/>
          <pc:sldMk cId="2713468373" sldId="306"/>
        </pc:sldMkLst>
      </pc:sldChg>
      <pc:sldChg chg="del">
        <pc:chgData name="James Franklin" userId="cf915d05-507f-491f-b4a6-b2aa085ee4b1" providerId="ADAL" clId="{69306660-6E19-443D-94D3-C29F3EF02B8F}" dt="2021-10-01T10:59:39.596" v="169" actId="47"/>
        <pc:sldMkLst>
          <pc:docMk/>
          <pc:sldMk cId="1393552172" sldId="307"/>
        </pc:sldMkLst>
      </pc:sldChg>
      <pc:sldChg chg="modSp add del mod">
        <pc:chgData name="James Franklin" userId="cf915d05-507f-491f-b4a6-b2aa085ee4b1" providerId="ADAL" clId="{69306660-6E19-443D-94D3-C29F3EF02B8F}" dt="2021-10-01T11:32:55.242" v="595" actId="47"/>
        <pc:sldMkLst>
          <pc:docMk/>
          <pc:sldMk cId="2557825046" sldId="307"/>
        </pc:sldMkLst>
        <pc:spChg chg="mod">
          <ac:chgData name="James Franklin" userId="cf915d05-507f-491f-b4a6-b2aa085ee4b1" providerId="ADAL" clId="{69306660-6E19-443D-94D3-C29F3EF02B8F}" dt="2021-10-01T11:29:35.758" v="567"/>
          <ac:spMkLst>
            <pc:docMk/>
            <pc:sldMk cId="2557825046" sldId="307"/>
            <ac:spMk id="10" creationId="{D5C37D2E-AF19-4105-A04D-CD634C486FC2}"/>
          </ac:spMkLst>
        </pc:spChg>
      </pc:sldChg>
      <pc:sldChg chg="del">
        <pc:chgData name="James Franklin" userId="cf915d05-507f-491f-b4a6-b2aa085ee4b1" providerId="ADAL" clId="{69306660-6E19-443D-94D3-C29F3EF02B8F}" dt="2021-10-01T10:59:39.596" v="169" actId="47"/>
        <pc:sldMkLst>
          <pc:docMk/>
          <pc:sldMk cId="2918225570" sldId="308"/>
        </pc:sldMkLst>
      </pc:sldChg>
      <pc:sldChg chg="del">
        <pc:chgData name="James Franklin" userId="cf915d05-507f-491f-b4a6-b2aa085ee4b1" providerId="ADAL" clId="{69306660-6E19-443D-94D3-C29F3EF02B8F}" dt="2021-10-01T10:59:39.596" v="169" actId="47"/>
        <pc:sldMkLst>
          <pc:docMk/>
          <pc:sldMk cId="3256676282" sldId="309"/>
        </pc:sldMkLst>
      </pc:sldChg>
      <pc:sldChg chg="del">
        <pc:chgData name="James Franklin" userId="cf915d05-507f-491f-b4a6-b2aa085ee4b1" providerId="ADAL" clId="{69306660-6E19-443D-94D3-C29F3EF02B8F}" dt="2021-10-01T10:59:39.596" v="169" actId="47"/>
        <pc:sldMkLst>
          <pc:docMk/>
          <pc:sldMk cId="1695273936" sldId="310"/>
        </pc:sldMkLst>
      </pc:sldChg>
      <pc:sldChg chg="addSp delSp modSp add mod ord setBg chgLayout">
        <pc:chgData name="James Franklin" userId="cf915d05-507f-491f-b4a6-b2aa085ee4b1" providerId="ADAL" clId="{69306660-6E19-443D-94D3-C29F3EF02B8F}" dt="2021-10-01T11:11:21.093" v="375" actId="14100"/>
        <pc:sldMkLst>
          <pc:docMk/>
          <pc:sldMk cId="2996604327" sldId="311"/>
        </pc:sldMkLst>
        <pc:spChg chg="mod ord">
          <ac:chgData name="James Franklin" userId="cf915d05-507f-491f-b4a6-b2aa085ee4b1" providerId="ADAL" clId="{69306660-6E19-443D-94D3-C29F3EF02B8F}" dt="2021-10-01T11:10:06.663" v="355" actId="6264"/>
          <ac:spMkLst>
            <pc:docMk/>
            <pc:sldMk cId="2996604327" sldId="311"/>
            <ac:spMk id="2" creationId="{44B57E7C-CBF5-4050-AC80-DE5ED39E9D7B}"/>
          </ac:spMkLst>
        </pc:spChg>
        <pc:spChg chg="mod ord">
          <ac:chgData name="James Franklin" userId="cf915d05-507f-491f-b4a6-b2aa085ee4b1" providerId="ADAL" clId="{69306660-6E19-443D-94D3-C29F3EF02B8F}" dt="2021-10-01T11:11:15.630" v="374" actId="20577"/>
          <ac:spMkLst>
            <pc:docMk/>
            <pc:sldMk cId="2996604327" sldId="311"/>
            <ac:spMk id="3" creationId="{669D8F1E-F1DE-4BA2-961F-3C50357DE9D5}"/>
          </ac:spMkLst>
        </pc:spChg>
        <pc:spChg chg="add del mod">
          <ac:chgData name="James Franklin" userId="cf915d05-507f-491f-b4a6-b2aa085ee4b1" providerId="ADAL" clId="{69306660-6E19-443D-94D3-C29F3EF02B8F}" dt="2021-10-01T11:10:06.663" v="355" actId="6264"/>
          <ac:spMkLst>
            <pc:docMk/>
            <pc:sldMk cId="2996604327" sldId="311"/>
            <ac:spMk id="4" creationId="{58A95D2B-C866-47C7-B4DB-4FE39F49F4EE}"/>
          </ac:spMkLst>
        </pc:spChg>
        <pc:spChg chg="add del mod">
          <ac:chgData name="James Franklin" userId="cf915d05-507f-491f-b4a6-b2aa085ee4b1" providerId="ADAL" clId="{69306660-6E19-443D-94D3-C29F3EF02B8F}" dt="2021-10-01T11:10:06.663" v="355" actId="6264"/>
          <ac:spMkLst>
            <pc:docMk/>
            <pc:sldMk cId="2996604327" sldId="311"/>
            <ac:spMk id="5" creationId="{DA4A0D00-CE0A-451F-B2DE-E1FED96E0B75}"/>
          </ac:spMkLst>
        </pc:spChg>
        <pc:picChg chg="del">
          <ac:chgData name="James Franklin" userId="cf915d05-507f-491f-b4a6-b2aa085ee4b1" providerId="ADAL" clId="{69306660-6E19-443D-94D3-C29F3EF02B8F}" dt="2021-10-01T11:10:09.439" v="356" actId="478"/>
          <ac:picMkLst>
            <pc:docMk/>
            <pc:sldMk cId="2996604327" sldId="311"/>
            <ac:picMk id="8" creationId="{0CD3A78B-C203-460E-9F1B-514ED63651D7}"/>
          </ac:picMkLst>
        </pc:picChg>
        <pc:picChg chg="add mod">
          <ac:chgData name="James Franklin" userId="cf915d05-507f-491f-b4a6-b2aa085ee4b1" providerId="ADAL" clId="{69306660-6E19-443D-94D3-C29F3EF02B8F}" dt="2021-10-01T11:10:29.093" v="360" actId="1076"/>
          <ac:picMkLst>
            <pc:docMk/>
            <pc:sldMk cId="2996604327" sldId="311"/>
            <ac:picMk id="9" creationId="{B72F8E7B-58F8-41BB-A7CE-BA39A4BA0F25}"/>
          </ac:picMkLst>
        </pc:picChg>
        <pc:picChg chg="add mod">
          <ac:chgData name="James Franklin" userId="cf915d05-507f-491f-b4a6-b2aa085ee4b1" providerId="ADAL" clId="{69306660-6E19-443D-94D3-C29F3EF02B8F}" dt="2021-10-01T11:11:21.093" v="375" actId="14100"/>
          <ac:picMkLst>
            <pc:docMk/>
            <pc:sldMk cId="2996604327" sldId="311"/>
            <ac:picMk id="1026" creationId="{3F1A6AD3-F5A5-4D31-8EFC-9B41D698EF41}"/>
          </ac:picMkLst>
        </pc:picChg>
      </pc:sldChg>
      <pc:sldChg chg="del">
        <pc:chgData name="James Franklin" userId="cf915d05-507f-491f-b4a6-b2aa085ee4b1" providerId="ADAL" clId="{69306660-6E19-443D-94D3-C29F3EF02B8F}" dt="2021-10-01T10:59:39.596" v="169" actId="47"/>
        <pc:sldMkLst>
          <pc:docMk/>
          <pc:sldMk cId="926215780" sldId="312"/>
        </pc:sldMkLst>
      </pc:sldChg>
      <pc:sldChg chg="modSp add mod ord">
        <pc:chgData name="James Franklin" userId="cf915d05-507f-491f-b4a6-b2aa085ee4b1" providerId="ADAL" clId="{69306660-6E19-443D-94D3-C29F3EF02B8F}" dt="2021-10-01T11:18:49.462" v="548" actId="20577"/>
        <pc:sldMkLst>
          <pc:docMk/>
          <pc:sldMk cId="3865676954" sldId="312"/>
        </pc:sldMkLst>
        <pc:spChg chg="mod">
          <ac:chgData name="James Franklin" userId="cf915d05-507f-491f-b4a6-b2aa085ee4b1" providerId="ADAL" clId="{69306660-6E19-443D-94D3-C29F3EF02B8F}" dt="2021-10-01T11:15:32.365" v="448" actId="20577"/>
          <ac:spMkLst>
            <pc:docMk/>
            <pc:sldMk cId="3865676954" sldId="312"/>
            <ac:spMk id="2" creationId="{0F2AD5F2-44D9-4177-8949-9455AB91866E}"/>
          </ac:spMkLst>
        </pc:spChg>
        <pc:spChg chg="mod">
          <ac:chgData name="James Franklin" userId="cf915d05-507f-491f-b4a6-b2aa085ee4b1" providerId="ADAL" clId="{69306660-6E19-443D-94D3-C29F3EF02B8F}" dt="2021-10-01T11:18:49.462" v="548" actId="20577"/>
          <ac:spMkLst>
            <pc:docMk/>
            <pc:sldMk cId="3865676954" sldId="312"/>
            <ac:spMk id="3" creationId="{A39604A0-3D8C-4C36-B71B-8EAC4BDAC68B}"/>
          </ac:spMkLst>
        </pc:spChg>
      </pc:sldChg>
      <pc:sldChg chg="addSp delSp modSp add mod ord">
        <pc:chgData name="James Franklin" userId="cf915d05-507f-491f-b4a6-b2aa085ee4b1" providerId="ADAL" clId="{69306660-6E19-443D-94D3-C29F3EF02B8F}" dt="2021-10-04T13:52:42.636" v="5126" actId="20577"/>
        <pc:sldMkLst>
          <pc:docMk/>
          <pc:sldMk cId="2608195639" sldId="313"/>
        </pc:sldMkLst>
        <pc:spChg chg="mod">
          <ac:chgData name="James Franklin" userId="cf915d05-507f-491f-b4a6-b2aa085ee4b1" providerId="ADAL" clId="{69306660-6E19-443D-94D3-C29F3EF02B8F}" dt="2021-10-04T13:52:13.434" v="5123" actId="20577"/>
          <ac:spMkLst>
            <pc:docMk/>
            <pc:sldMk cId="2608195639" sldId="313"/>
            <ac:spMk id="3" creationId="{00000000-0000-0000-0000-000000000000}"/>
          </ac:spMkLst>
        </pc:spChg>
        <pc:spChg chg="add del mod">
          <ac:chgData name="James Franklin" userId="cf915d05-507f-491f-b4a6-b2aa085ee4b1" providerId="ADAL" clId="{69306660-6E19-443D-94D3-C29F3EF02B8F}" dt="2021-10-04T13:52:42.636" v="5126" actId="20577"/>
          <ac:spMkLst>
            <pc:docMk/>
            <pc:sldMk cId="2608195639" sldId="313"/>
            <ac:spMk id="10" creationId="{16A1C8BD-33FE-42CF-A1E5-0A95E20C16B3}"/>
          </ac:spMkLst>
        </pc:spChg>
      </pc:sldChg>
      <pc:sldChg chg="add ord">
        <pc:chgData name="James Franklin" userId="cf915d05-507f-491f-b4a6-b2aa085ee4b1" providerId="ADAL" clId="{69306660-6E19-443D-94D3-C29F3EF02B8F}" dt="2021-10-01T11:08:04.510" v="339"/>
        <pc:sldMkLst>
          <pc:docMk/>
          <pc:sldMk cId="3829539999" sldId="314"/>
        </pc:sldMkLst>
      </pc:sldChg>
      <pc:sldChg chg="add ord">
        <pc:chgData name="James Franklin" userId="cf915d05-507f-491f-b4a6-b2aa085ee4b1" providerId="ADAL" clId="{69306660-6E19-443D-94D3-C29F3EF02B8F}" dt="2021-10-01T11:08:04.510" v="339"/>
        <pc:sldMkLst>
          <pc:docMk/>
          <pc:sldMk cId="313825921" sldId="315"/>
        </pc:sldMkLst>
      </pc:sldChg>
      <pc:sldChg chg="add ord">
        <pc:chgData name="James Franklin" userId="cf915d05-507f-491f-b4a6-b2aa085ee4b1" providerId="ADAL" clId="{69306660-6E19-443D-94D3-C29F3EF02B8F}" dt="2021-10-01T11:08:04.510" v="339"/>
        <pc:sldMkLst>
          <pc:docMk/>
          <pc:sldMk cId="2202780774" sldId="316"/>
        </pc:sldMkLst>
      </pc:sldChg>
      <pc:sldChg chg="add ord">
        <pc:chgData name="James Franklin" userId="cf915d05-507f-491f-b4a6-b2aa085ee4b1" providerId="ADAL" clId="{69306660-6E19-443D-94D3-C29F3EF02B8F}" dt="2021-10-01T11:08:04.510" v="339"/>
        <pc:sldMkLst>
          <pc:docMk/>
          <pc:sldMk cId="158150378" sldId="317"/>
        </pc:sldMkLst>
      </pc:sldChg>
      <pc:sldChg chg="add ord">
        <pc:chgData name="James Franklin" userId="cf915d05-507f-491f-b4a6-b2aa085ee4b1" providerId="ADAL" clId="{69306660-6E19-443D-94D3-C29F3EF02B8F}" dt="2021-10-01T11:08:04.510" v="339"/>
        <pc:sldMkLst>
          <pc:docMk/>
          <pc:sldMk cId="1699325455" sldId="318"/>
        </pc:sldMkLst>
      </pc:sldChg>
      <pc:sldChg chg="add ord">
        <pc:chgData name="James Franklin" userId="cf915d05-507f-491f-b4a6-b2aa085ee4b1" providerId="ADAL" clId="{69306660-6E19-443D-94D3-C29F3EF02B8F}" dt="2021-10-01T11:08:04.510" v="339"/>
        <pc:sldMkLst>
          <pc:docMk/>
          <pc:sldMk cId="3768193556" sldId="319"/>
        </pc:sldMkLst>
      </pc:sldChg>
      <pc:sldChg chg="del">
        <pc:chgData name="James Franklin" userId="cf915d05-507f-491f-b4a6-b2aa085ee4b1" providerId="ADAL" clId="{69306660-6E19-443D-94D3-C29F3EF02B8F}" dt="2021-10-01T10:59:17.786" v="161" actId="47"/>
        <pc:sldMkLst>
          <pc:docMk/>
          <pc:sldMk cId="3935838695" sldId="319"/>
        </pc:sldMkLst>
      </pc:sldChg>
      <pc:sldChg chg="del">
        <pc:chgData name="James Franklin" userId="cf915d05-507f-491f-b4a6-b2aa085ee4b1" providerId="ADAL" clId="{69306660-6E19-443D-94D3-C29F3EF02B8F}" dt="2021-10-01T10:59:21.262" v="163" actId="47"/>
        <pc:sldMkLst>
          <pc:docMk/>
          <pc:sldMk cId="3692360987" sldId="320"/>
        </pc:sldMkLst>
      </pc:sldChg>
      <pc:sldChg chg="del">
        <pc:chgData name="James Franklin" userId="cf915d05-507f-491f-b4a6-b2aa085ee4b1" providerId="ADAL" clId="{69306660-6E19-443D-94D3-C29F3EF02B8F}" dt="2021-10-01T10:59:24.610" v="166" actId="47"/>
        <pc:sldMkLst>
          <pc:docMk/>
          <pc:sldMk cId="3867241785" sldId="321"/>
        </pc:sldMkLst>
      </pc:sldChg>
      <pc:sldChg chg="del">
        <pc:chgData name="James Franklin" userId="cf915d05-507f-491f-b4a6-b2aa085ee4b1" providerId="ADAL" clId="{69306660-6E19-443D-94D3-C29F3EF02B8F}" dt="2021-10-01T10:59:39.596" v="169" actId="47"/>
        <pc:sldMkLst>
          <pc:docMk/>
          <pc:sldMk cId="585635276" sldId="323"/>
        </pc:sldMkLst>
      </pc:sldChg>
      <pc:sldChg chg="del">
        <pc:chgData name="James Franklin" userId="cf915d05-507f-491f-b4a6-b2aa085ee4b1" providerId="ADAL" clId="{69306660-6E19-443D-94D3-C29F3EF02B8F}" dt="2021-10-01T10:59:39.596" v="169" actId="47"/>
        <pc:sldMkLst>
          <pc:docMk/>
          <pc:sldMk cId="4176149113" sldId="324"/>
        </pc:sldMkLst>
      </pc:sldChg>
      <pc:sldChg chg="del">
        <pc:chgData name="James Franklin" userId="cf915d05-507f-491f-b4a6-b2aa085ee4b1" providerId="ADAL" clId="{69306660-6E19-443D-94D3-C29F3EF02B8F}" dt="2021-10-01T10:59:39.596" v="169" actId="47"/>
        <pc:sldMkLst>
          <pc:docMk/>
          <pc:sldMk cId="3809139710" sldId="325"/>
        </pc:sldMkLst>
      </pc:sldChg>
      <pc:sldChg chg="del">
        <pc:chgData name="James Franklin" userId="cf915d05-507f-491f-b4a6-b2aa085ee4b1" providerId="ADAL" clId="{69306660-6E19-443D-94D3-C29F3EF02B8F}" dt="2021-10-01T10:59:39.596" v="169" actId="47"/>
        <pc:sldMkLst>
          <pc:docMk/>
          <pc:sldMk cId="1941564679" sldId="326"/>
        </pc:sldMkLst>
      </pc:sldChg>
      <pc:sldChg chg="del">
        <pc:chgData name="James Franklin" userId="cf915d05-507f-491f-b4a6-b2aa085ee4b1" providerId="ADAL" clId="{69306660-6E19-443D-94D3-C29F3EF02B8F}" dt="2021-10-01T10:59:39.596" v="169" actId="47"/>
        <pc:sldMkLst>
          <pc:docMk/>
          <pc:sldMk cId="2052926234" sldId="327"/>
        </pc:sldMkLst>
      </pc:sldChg>
      <pc:sldChg chg="addSp delSp modSp new mod ord">
        <pc:chgData name="James Franklin" userId="cf915d05-507f-491f-b4a6-b2aa085ee4b1" providerId="ADAL" clId="{69306660-6E19-443D-94D3-C29F3EF02B8F}" dt="2021-10-04T13:49:46.048" v="5115" actId="1076"/>
        <pc:sldMkLst>
          <pc:docMk/>
          <pc:sldMk cId="1464449848" sldId="328"/>
        </pc:sldMkLst>
        <pc:spChg chg="mod">
          <ac:chgData name="James Franklin" userId="cf915d05-507f-491f-b4a6-b2aa085ee4b1" providerId="ADAL" clId="{69306660-6E19-443D-94D3-C29F3EF02B8F}" dt="2021-10-01T11:00:32.029" v="211" actId="20577"/>
          <ac:spMkLst>
            <pc:docMk/>
            <pc:sldMk cId="1464449848" sldId="328"/>
            <ac:spMk id="2" creationId="{409976BA-35AC-4FD3-95A3-398D5D3769A8}"/>
          </ac:spMkLst>
        </pc:spChg>
        <pc:spChg chg="mod">
          <ac:chgData name="James Franklin" userId="cf915d05-507f-491f-b4a6-b2aa085ee4b1" providerId="ADAL" clId="{69306660-6E19-443D-94D3-C29F3EF02B8F}" dt="2021-10-04T13:49:35.217" v="5113" actId="20577"/>
          <ac:spMkLst>
            <pc:docMk/>
            <pc:sldMk cId="1464449848" sldId="328"/>
            <ac:spMk id="3" creationId="{73309C37-7519-4E26-9CE8-4A052B458C6B}"/>
          </ac:spMkLst>
        </pc:spChg>
        <pc:picChg chg="add del mod">
          <ac:chgData name="James Franklin" userId="cf915d05-507f-491f-b4a6-b2aa085ee4b1" providerId="ADAL" clId="{69306660-6E19-443D-94D3-C29F3EF02B8F}" dt="2021-10-01T12:03:46.639" v="1213" actId="478"/>
          <ac:picMkLst>
            <pc:docMk/>
            <pc:sldMk cId="1464449848" sldId="328"/>
            <ac:picMk id="5" creationId="{6F73EF04-9232-4BDC-B986-23A7AACB0EFB}"/>
          </ac:picMkLst>
        </pc:picChg>
        <pc:picChg chg="add mod">
          <ac:chgData name="James Franklin" userId="cf915d05-507f-491f-b4a6-b2aa085ee4b1" providerId="ADAL" clId="{69306660-6E19-443D-94D3-C29F3EF02B8F}" dt="2021-10-01T13:17:08.826" v="1225" actId="1076"/>
          <ac:picMkLst>
            <pc:docMk/>
            <pc:sldMk cId="1464449848" sldId="328"/>
            <ac:picMk id="7" creationId="{73125134-98A0-4280-8262-F865B0C860E3}"/>
          </ac:picMkLst>
        </pc:picChg>
        <pc:picChg chg="add del">
          <ac:chgData name="James Franklin" userId="cf915d05-507f-491f-b4a6-b2aa085ee4b1" providerId="ADAL" clId="{69306660-6E19-443D-94D3-C29F3EF02B8F}" dt="2021-10-01T12:03:45.986" v="1212" actId="478"/>
          <ac:picMkLst>
            <pc:docMk/>
            <pc:sldMk cId="1464449848" sldId="328"/>
            <ac:picMk id="2050" creationId="{74EFEEEE-F68B-45F5-964C-BEA9D4C14BA3}"/>
          </ac:picMkLst>
        </pc:picChg>
        <pc:picChg chg="add mod">
          <ac:chgData name="James Franklin" userId="cf915d05-507f-491f-b4a6-b2aa085ee4b1" providerId="ADAL" clId="{69306660-6E19-443D-94D3-C29F3EF02B8F}" dt="2021-10-04T13:49:46.048" v="5115" actId="1076"/>
          <ac:picMkLst>
            <pc:docMk/>
            <pc:sldMk cId="1464449848" sldId="328"/>
            <ac:picMk id="2052" creationId="{5AC794F0-0B26-4D0F-93E8-6844B798931A}"/>
          </ac:picMkLst>
        </pc:picChg>
      </pc:sldChg>
      <pc:sldChg chg="modSp add del mod">
        <pc:chgData name="James Franklin" userId="cf915d05-507f-491f-b4a6-b2aa085ee4b1" providerId="ADAL" clId="{69306660-6E19-443D-94D3-C29F3EF02B8F}" dt="2021-10-01T11:02:19.337" v="275" actId="47"/>
        <pc:sldMkLst>
          <pc:docMk/>
          <pc:sldMk cId="4270428039" sldId="329"/>
        </pc:sldMkLst>
        <pc:spChg chg="mod">
          <ac:chgData name="James Franklin" userId="cf915d05-507f-491f-b4a6-b2aa085ee4b1" providerId="ADAL" clId="{69306660-6E19-443D-94D3-C29F3EF02B8F}" dt="2021-10-01T11:01:24.901" v="225" actId="20577"/>
          <ac:spMkLst>
            <pc:docMk/>
            <pc:sldMk cId="4270428039" sldId="329"/>
            <ac:spMk id="2" creationId="{409976BA-35AC-4FD3-95A3-398D5D3769A8}"/>
          </ac:spMkLst>
        </pc:spChg>
      </pc:sldChg>
      <pc:sldChg chg="add del ord">
        <pc:chgData name="James Franklin" userId="cf915d05-507f-491f-b4a6-b2aa085ee4b1" providerId="ADAL" clId="{69306660-6E19-443D-94D3-C29F3EF02B8F}" dt="2021-10-01T11:08:23.988" v="344" actId="47"/>
        <pc:sldMkLst>
          <pc:docMk/>
          <pc:sldMk cId="1666782175" sldId="330"/>
        </pc:sldMkLst>
      </pc:sldChg>
      <pc:sldChg chg="modSp add mod ord">
        <pc:chgData name="James Franklin" userId="cf915d05-507f-491f-b4a6-b2aa085ee4b1" providerId="ADAL" clId="{69306660-6E19-443D-94D3-C29F3EF02B8F}" dt="2021-10-04T07:40:47.664" v="4551" actId="20577"/>
        <pc:sldMkLst>
          <pc:docMk/>
          <pc:sldMk cId="2681898055" sldId="331"/>
        </pc:sldMkLst>
        <pc:spChg chg="mod">
          <ac:chgData name="James Franklin" userId="cf915d05-507f-491f-b4a6-b2aa085ee4b1" providerId="ADAL" clId="{69306660-6E19-443D-94D3-C29F3EF02B8F}" dt="2021-10-01T11:00:21.045" v="203" actId="20577"/>
          <ac:spMkLst>
            <pc:docMk/>
            <pc:sldMk cId="2681898055" sldId="331"/>
            <ac:spMk id="2" creationId="{409976BA-35AC-4FD3-95A3-398D5D3769A8}"/>
          </ac:spMkLst>
        </pc:spChg>
        <pc:spChg chg="mod">
          <ac:chgData name="James Franklin" userId="cf915d05-507f-491f-b4a6-b2aa085ee4b1" providerId="ADAL" clId="{69306660-6E19-443D-94D3-C29F3EF02B8F}" dt="2021-10-04T07:40:47.664" v="4551" actId="20577"/>
          <ac:spMkLst>
            <pc:docMk/>
            <pc:sldMk cId="2681898055" sldId="331"/>
            <ac:spMk id="3" creationId="{73309C37-7519-4E26-9CE8-4A052B458C6B}"/>
          </ac:spMkLst>
        </pc:spChg>
      </pc:sldChg>
      <pc:sldChg chg="modSp add mod ord">
        <pc:chgData name="James Franklin" userId="cf915d05-507f-491f-b4a6-b2aa085ee4b1" providerId="ADAL" clId="{69306660-6E19-443D-94D3-C29F3EF02B8F}" dt="2021-10-04T08:10:35.447" v="4890" actId="113"/>
        <pc:sldMkLst>
          <pc:docMk/>
          <pc:sldMk cId="2274527324" sldId="332"/>
        </pc:sldMkLst>
        <pc:spChg chg="mod">
          <ac:chgData name="James Franklin" userId="cf915d05-507f-491f-b4a6-b2aa085ee4b1" providerId="ADAL" clId="{69306660-6E19-443D-94D3-C29F3EF02B8F}" dt="2021-10-04T08:10:35.447" v="4890" actId="113"/>
          <ac:spMkLst>
            <pc:docMk/>
            <pc:sldMk cId="2274527324" sldId="332"/>
            <ac:spMk id="2" creationId="{00000000-0000-0000-0000-000000000000}"/>
          </ac:spMkLst>
        </pc:spChg>
      </pc:sldChg>
      <pc:sldChg chg="add del">
        <pc:chgData name="James Franklin" userId="cf915d05-507f-491f-b4a6-b2aa085ee4b1" providerId="ADAL" clId="{69306660-6E19-443D-94D3-C29F3EF02B8F}" dt="2021-10-04T07:38:49.690" v="4416" actId="47"/>
        <pc:sldMkLst>
          <pc:docMk/>
          <pc:sldMk cId="2684794948" sldId="333"/>
        </pc:sldMkLst>
      </pc:sldChg>
      <pc:sldChg chg="add del">
        <pc:chgData name="James Franklin" userId="cf915d05-507f-491f-b4a6-b2aa085ee4b1" providerId="ADAL" clId="{69306660-6E19-443D-94D3-C29F3EF02B8F}" dt="2021-10-01T11:08:22.896" v="342" actId="47"/>
        <pc:sldMkLst>
          <pc:docMk/>
          <pc:sldMk cId="2782878568" sldId="334"/>
        </pc:sldMkLst>
      </pc:sldChg>
      <pc:sldChg chg="addSp delSp modSp add mod chgLayout">
        <pc:chgData name="James Franklin" userId="cf915d05-507f-491f-b4a6-b2aa085ee4b1" providerId="ADAL" clId="{69306660-6E19-443D-94D3-C29F3EF02B8F}" dt="2021-10-01T11:46:25.679" v="841" actId="20577"/>
        <pc:sldMkLst>
          <pc:docMk/>
          <pc:sldMk cId="262457803" sldId="335"/>
        </pc:sldMkLst>
        <pc:spChg chg="mod ord">
          <ac:chgData name="James Franklin" userId="cf915d05-507f-491f-b4a6-b2aa085ee4b1" providerId="ADAL" clId="{69306660-6E19-443D-94D3-C29F3EF02B8F}" dt="2021-10-01T11:42:51.160" v="642" actId="6264"/>
          <ac:spMkLst>
            <pc:docMk/>
            <pc:sldMk cId="262457803" sldId="335"/>
            <ac:spMk id="2" creationId="{409976BA-35AC-4FD3-95A3-398D5D3769A8}"/>
          </ac:spMkLst>
        </pc:spChg>
        <pc:spChg chg="del mod">
          <ac:chgData name="James Franklin" userId="cf915d05-507f-491f-b4a6-b2aa085ee4b1" providerId="ADAL" clId="{69306660-6E19-443D-94D3-C29F3EF02B8F}" dt="2021-10-01T11:42:51.160" v="642" actId="6264"/>
          <ac:spMkLst>
            <pc:docMk/>
            <pc:sldMk cId="262457803" sldId="335"/>
            <ac:spMk id="3" creationId="{73309C37-7519-4E26-9CE8-4A052B458C6B}"/>
          </ac:spMkLst>
        </pc:spChg>
        <pc:spChg chg="add mod">
          <ac:chgData name="James Franklin" userId="cf915d05-507f-491f-b4a6-b2aa085ee4b1" providerId="ADAL" clId="{69306660-6E19-443D-94D3-C29F3EF02B8F}" dt="2021-10-01T11:46:17.663" v="839" actId="1076"/>
          <ac:spMkLst>
            <pc:docMk/>
            <pc:sldMk cId="262457803" sldId="335"/>
            <ac:spMk id="4" creationId="{D6AF4857-D754-4B32-8FE1-2AC1B7D80E1F}"/>
          </ac:spMkLst>
        </pc:spChg>
        <pc:spChg chg="add del mod">
          <ac:chgData name="James Franklin" userId="cf915d05-507f-491f-b4a6-b2aa085ee4b1" providerId="ADAL" clId="{69306660-6E19-443D-94D3-C29F3EF02B8F}" dt="2021-10-01T11:42:51.160" v="642" actId="6264"/>
          <ac:spMkLst>
            <pc:docMk/>
            <pc:sldMk cId="262457803" sldId="335"/>
            <ac:spMk id="5" creationId="{27C2ED65-B703-4103-BDEA-ED3A4EFBE01B}"/>
          </ac:spMkLst>
        </pc:spChg>
        <pc:spChg chg="add mod ord">
          <ac:chgData name="James Franklin" userId="cf915d05-507f-491f-b4a6-b2aa085ee4b1" providerId="ADAL" clId="{69306660-6E19-443D-94D3-C29F3EF02B8F}" dt="2021-10-01T11:46:25.679" v="841" actId="20577"/>
          <ac:spMkLst>
            <pc:docMk/>
            <pc:sldMk cId="262457803" sldId="335"/>
            <ac:spMk id="6" creationId="{32B658D8-0167-4852-A075-427D635B6E93}"/>
          </ac:spMkLst>
        </pc:spChg>
      </pc:sldChg>
      <pc:sldChg chg="addSp delSp modSp add mod">
        <pc:chgData name="James Franklin" userId="cf915d05-507f-491f-b4a6-b2aa085ee4b1" providerId="ADAL" clId="{69306660-6E19-443D-94D3-C29F3EF02B8F}" dt="2021-10-04T08:19:11.924" v="5056" actId="20577"/>
        <pc:sldMkLst>
          <pc:docMk/>
          <pc:sldMk cId="1999369811" sldId="336"/>
        </pc:sldMkLst>
        <pc:spChg chg="mod">
          <ac:chgData name="James Franklin" userId="cf915d05-507f-491f-b4a6-b2aa085ee4b1" providerId="ADAL" clId="{69306660-6E19-443D-94D3-C29F3EF02B8F}" dt="2021-10-01T13:31:35.715" v="2786" actId="20577"/>
          <ac:spMkLst>
            <pc:docMk/>
            <pc:sldMk cId="1999369811" sldId="336"/>
            <ac:spMk id="2" creationId="{409976BA-35AC-4FD3-95A3-398D5D3769A8}"/>
          </ac:spMkLst>
        </pc:spChg>
        <pc:spChg chg="del">
          <ac:chgData name="James Franklin" userId="cf915d05-507f-491f-b4a6-b2aa085ee4b1" providerId="ADAL" clId="{69306660-6E19-443D-94D3-C29F3EF02B8F}" dt="2021-10-01T13:37:07.300" v="2787" actId="478"/>
          <ac:spMkLst>
            <pc:docMk/>
            <pc:sldMk cId="1999369811" sldId="336"/>
            <ac:spMk id="3" creationId="{73309C37-7519-4E26-9CE8-4A052B458C6B}"/>
          </ac:spMkLst>
        </pc:spChg>
        <pc:graphicFrameChg chg="add mod modGraphic">
          <ac:chgData name="James Franklin" userId="cf915d05-507f-491f-b4a6-b2aa085ee4b1" providerId="ADAL" clId="{69306660-6E19-443D-94D3-C29F3EF02B8F}" dt="2021-10-04T08:19:11.924" v="5056" actId="20577"/>
          <ac:graphicFrameMkLst>
            <pc:docMk/>
            <pc:sldMk cId="1999369811" sldId="336"/>
            <ac:graphicFrameMk id="4" creationId="{D88E4F78-44CC-474D-8F6E-8A9836B6164D}"/>
          </ac:graphicFrameMkLst>
        </pc:graphicFrameChg>
        <pc:graphicFrameChg chg="add del mod">
          <ac:chgData name="James Franklin" userId="cf915d05-507f-491f-b4a6-b2aa085ee4b1" providerId="ADAL" clId="{69306660-6E19-443D-94D3-C29F3EF02B8F}" dt="2021-10-01T13:49:47.512" v="3349" actId="478"/>
          <ac:graphicFrameMkLst>
            <pc:docMk/>
            <pc:sldMk cId="1999369811" sldId="336"/>
            <ac:graphicFrameMk id="5" creationId="{EB7146CC-4954-414B-82C1-5BE93EBF5231}"/>
          </ac:graphicFrameMkLst>
        </pc:graphicFrameChg>
        <pc:graphicFrameChg chg="add del mod modGraphic">
          <ac:chgData name="James Franklin" userId="cf915d05-507f-491f-b4a6-b2aa085ee4b1" providerId="ADAL" clId="{69306660-6E19-443D-94D3-C29F3EF02B8F}" dt="2021-10-01T13:51:00.133" v="3393" actId="478"/>
          <ac:graphicFrameMkLst>
            <pc:docMk/>
            <pc:sldMk cId="1999369811" sldId="336"/>
            <ac:graphicFrameMk id="6" creationId="{2C1E127C-5D0E-4D81-BEC2-CEDFF4AC782F}"/>
          </ac:graphicFrameMkLst>
        </pc:graphicFrameChg>
      </pc:sldChg>
      <pc:sldChg chg="modSp add del mod">
        <pc:chgData name="James Franklin" userId="cf915d05-507f-491f-b4a6-b2aa085ee4b1" providerId="ADAL" clId="{69306660-6E19-443D-94D3-C29F3EF02B8F}" dt="2021-10-01T13:31:17.209" v="2752" actId="47"/>
        <pc:sldMkLst>
          <pc:docMk/>
          <pc:sldMk cId="909517550" sldId="337"/>
        </pc:sldMkLst>
        <pc:spChg chg="mod">
          <ac:chgData name="James Franklin" userId="cf915d05-507f-491f-b4a6-b2aa085ee4b1" providerId="ADAL" clId="{69306660-6E19-443D-94D3-C29F3EF02B8F}" dt="2021-10-01T11:02:03.477" v="272" actId="20577"/>
          <ac:spMkLst>
            <pc:docMk/>
            <pc:sldMk cId="909517550" sldId="337"/>
            <ac:spMk id="2" creationId="{409976BA-35AC-4FD3-95A3-398D5D3769A8}"/>
          </ac:spMkLst>
        </pc:spChg>
      </pc:sldChg>
      <pc:sldChg chg="add del ord">
        <pc:chgData name="James Franklin" userId="cf915d05-507f-491f-b4a6-b2aa085ee4b1" providerId="ADAL" clId="{69306660-6E19-443D-94D3-C29F3EF02B8F}" dt="2021-10-01T11:08:22.896" v="342" actId="47"/>
        <pc:sldMkLst>
          <pc:docMk/>
          <pc:sldMk cId="3641147144" sldId="338"/>
        </pc:sldMkLst>
      </pc:sldChg>
      <pc:sldChg chg="add del ord">
        <pc:chgData name="James Franklin" userId="cf915d05-507f-491f-b4a6-b2aa085ee4b1" providerId="ADAL" clId="{69306660-6E19-443D-94D3-C29F3EF02B8F}" dt="2021-10-01T11:08:23.832" v="343" actId="47"/>
        <pc:sldMkLst>
          <pc:docMk/>
          <pc:sldMk cId="3280504113" sldId="339"/>
        </pc:sldMkLst>
      </pc:sldChg>
      <pc:sldChg chg="addSp delSp modSp add mod">
        <pc:chgData name="James Franklin" userId="cf915d05-507f-491f-b4a6-b2aa085ee4b1" providerId="ADAL" clId="{69306660-6E19-443D-94D3-C29F3EF02B8F}" dt="2021-10-01T13:51:44.361" v="3433"/>
        <pc:sldMkLst>
          <pc:docMk/>
          <pc:sldMk cId="4158358712" sldId="340"/>
        </pc:sldMkLst>
        <pc:spChg chg="mod">
          <ac:chgData name="James Franklin" userId="cf915d05-507f-491f-b4a6-b2aa085ee4b1" providerId="ADAL" clId="{69306660-6E19-443D-94D3-C29F3EF02B8F}" dt="2021-10-01T13:29:34.955" v="2502" actId="20577"/>
          <ac:spMkLst>
            <pc:docMk/>
            <pc:sldMk cId="4158358712" sldId="340"/>
            <ac:spMk id="2" creationId="{409976BA-35AC-4FD3-95A3-398D5D3769A8}"/>
          </ac:spMkLst>
        </pc:spChg>
        <pc:spChg chg="mod">
          <ac:chgData name="James Franklin" userId="cf915d05-507f-491f-b4a6-b2aa085ee4b1" providerId="ADAL" clId="{69306660-6E19-443D-94D3-C29F3EF02B8F}" dt="2021-10-01T13:51:18.397" v="3399" actId="20577"/>
          <ac:spMkLst>
            <pc:docMk/>
            <pc:sldMk cId="4158358712" sldId="340"/>
            <ac:spMk id="3" creationId="{73309C37-7519-4E26-9CE8-4A052B458C6B}"/>
          </ac:spMkLst>
        </pc:spChg>
        <pc:spChg chg="add del">
          <ac:chgData name="James Franklin" userId="cf915d05-507f-491f-b4a6-b2aa085ee4b1" providerId="ADAL" clId="{69306660-6E19-443D-94D3-C29F3EF02B8F}" dt="2021-10-01T13:38:29.480" v="2847" actId="22"/>
          <ac:spMkLst>
            <pc:docMk/>
            <pc:sldMk cId="4158358712" sldId="340"/>
            <ac:spMk id="5" creationId="{637BFB20-974F-4EC5-8F0C-B3B123662CCD}"/>
          </ac:spMkLst>
        </pc:spChg>
        <pc:spChg chg="add mod">
          <ac:chgData name="James Franklin" userId="cf915d05-507f-491f-b4a6-b2aa085ee4b1" providerId="ADAL" clId="{69306660-6E19-443D-94D3-C29F3EF02B8F}" dt="2021-10-01T13:51:44.361" v="3433"/>
          <ac:spMkLst>
            <pc:docMk/>
            <pc:sldMk cId="4158358712" sldId="340"/>
            <ac:spMk id="7" creationId="{6603D9B3-5B11-4B45-A3A5-097551325870}"/>
          </ac:spMkLst>
        </pc:spChg>
      </pc:sldChg>
      <pc:sldChg chg="modSp add del mod">
        <pc:chgData name="James Franklin" userId="cf915d05-507f-491f-b4a6-b2aa085ee4b1" providerId="ADAL" clId="{69306660-6E19-443D-94D3-C29F3EF02B8F}" dt="2021-10-01T13:31:17.065" v="2751" actId="47"/>
        <pc:sldMkLst>
          <pc:docMk/>
          <pc:sldMk cId="2446406757" sldId="341"/>
        </pc:sldMkLst>
        <pc:spChg chg="mod">
          <ac:chgData name="James Franklin" userId="cf915d05-507f-491f-b4a6-b2aa085ee4b1" providerId="ADAL" clId="{69306660-6E19-443D-94D3-C29F3EF02B8F}" dt="2021-10-01T11:03:30.644" v="329" actId="20577"/>
          <ac:spMkLst>
            <pc:docMk/>
            <pc:sldMk cId="2446406757" sldId="341"/>
            <ac:spMk id="2" creationId="{409976BA-35AC-4FD3-95A3-398D5D3769A8}"/>
          </ac:spMkLst>
        </pc:spChg>
      </pc:sldChg>
      <pc:sldChg chg="addSp delSp modSp new mod modClrScheme chgLayout">
        <pc:chgData name="James Franklin" userId="cf915d05-507f-491f-b4a6-b2aa085ee4b1" providerId="ADAL" clId="{69306660-6E19-443D-94D3-C29F3EF02B8F}" dt="2021-10-01T13:26:59.834" v="2228" actId="700"/>
        <pc:sldMkLst>
          <pc:docMk/>
          <pc:sldMk cId="270068118" sldId="342"/>
        </pc:sldMkLst>
        <pc:spChg chg="mod ord">
          <ac:chgData name="James Franklin" userId="cf915d05-507f-491f-b4a6-b2aa085ee4b1" providerId="ADAL" clId="{69306660-6E19-443D-94D3-C29F3EF02B8F}" dt="2021-10-01T13:26:59.834" v="2228" actId="700"/>
          <ac:spMkLst>
            <pc:docMk/>
            <pc:sldMk cId="270068118" sldId="342"/>
            <ac:spMk id="2" creationId="{B830D2C8-325B-45E1-AC82-974F25F0D255}"/>
          </ac:spMkLst>
        </pc:spChg>
        <pc:spChg chg="del mod">
          <ac:chgData name="James Franklin" userId="cf915d05-507f-491f-b4a6-b2aa085ee4b1" providerId="ADAL" clId="{69306660-6E19-443D-94D3-C29F3EF02B8F}" dt="2021-10-01T13:25:20.618" v="2048" actId="478"/>
          <ac:spMkLst>
            <pc:docMk/>
            <pc:sldMk cId="270068118" sldId="342"/>
            <ac:spMk id="3" creationId="{1A774635-25F8-4DF6-AA41-174B6AA7F009}"/>
          </ac:spMkLst>
        </pc:spChg>
        <pc:spChg chg="add del mod">
          <ac:chgData name="James Franklin" userId="cf915d05-507f-491f-b4a6-b2aa085ee4b1" providerId="ADAL" clId="{69306660-6E19-443D-94D3-C29F3EF02B8F}" dt="2021-10-01T13:25:23.524" v="2049" actId="478"/>
          <ac:spMkLst>
            <pc:docMk/>
            <pc:sldMk cId="270068118" sldId="342"/>
            <ac:spMk id="6" creationId="{58816B00-E43B-4335-80CC-9724455DA29E}"/>
          </ac:spMkLst>
        </pc:spChg>
        <pc:spChg chg="add mod ord">
          <ac:chgData name="James Franklin" userId="cf915d05-507f-491f-b4a6-b2aa085ee4b1" providerId="ADAL" clId="{69306660-6E19-443D-94D3-C29F3EF02B8F}" dt="2021-10-01T13:26:59.834" v="2228" actId="700"/>
          <ac:spMkLst>
            <pc:docMk/>
            <pc:sldMk cId="270068118" sldId="342"/>
            <ac:spMk id="7" creationId="{1171D05E-9752-47D4-9232-7BC8E1925C57}"/>
          </ac:spMkLst>
        </pc:spChg>
        <pc:graphicFrameChg chg="add mod modGraphic">
          <ac:chgData name="James Franklin" userId="cf915d05-507f-491f-b4a6-b2aa085ee4b1" providerId="ADAL" clId="{69306660-6E19-443D-94D3-C29F3EF02B8F}" dt="2021-10-01T13:26:53.790" v="2227" actId="207"/>
          <ac:graphicFrameMkLst>
            <pc:docMk/>
            <pc:sldMk cId="270068118" sldId="342"/>
            <ac:graphicFrameMk id="4" creationId="{3C936C73-6899-4A3C-9B0D-AE4A8220A279}"/>
          </ac:graphicFrameMkLst>
        </pc:graphicFrameChg>
      </pc:sldChg>
      <pc:sldChg chg="modSp add mod modClrScheme chgLayout">
        <pc:chgData name="James Franklin" userId="cf915d05-507f-491f-b4a6-b2aa085ee4b1" providerId="ADAL" clId="{69306660-6E19-443D-94D3-C29F3EF02B8F}" dt="2021-10-01T11:32:58.574" v="596" actId="700"/>
        <pc:sldMkLst>
          <pc:docMk/>
          <pc:sldMk cId="309084916" sldId="343"/>
        </pc:sldMkLst>
        <pc:spChg chg="mod ord">
          <ac:chgData name="James Franklin" userId="cf915d05-507f-491f-b4a6-b2aa085ee4b1" providerId="ADAL" clId="{69306660-6E19-443D-94D3-C29F3EF02B8F}" dt="2021-10-01T11:32:58.574" v="596" actId="700"/>
          <ac:spMkLst>
            <pc:docMk/>
            <pc:sldMk cId="309084916" sldId="343"/>
            <ac:spMk id="2" creationId="{9E54DCA1-E9E3-497D-A8BD-EB3EE42D7C34}"/>
          </ac:spMkLst>
        </pc:spChg>
        <pc:spChg chg="mod ord">
          <ac:chgData name="James Franklin" userId="cf915d05-507f-491f-b4a6-b2aa085ee4b1" providerId="ADAL" clId="{69306660-6E19-443D-94D3-C29F3EF02B8F}" dt="2021-10-01T11:32:58.574" v="596" actId="700"/>
          <ac:spMkLst>
            <pc:docMk/>
            <pc:sldMk cId="309084916" sldId="343"/>
            <ac:spMk id="3" creationId="{895C1BB8-696F-4988-AE37-8D5545DDC58F}"/>
          </ac:spMkLst>
        </pc:spChg>
      </pc:sldChg>
      <pc:sldChg chg="addSp modSp add mod modClrScheme chgLayout">
        <pc:chgData name="James Franklin" userId="cf915d05-507f-491f-b4a6-b2aa085ee4b1" providerId="ADAL" clId="{69306660-6E19-443D-94D3-C29F3EF02B8F}" dt="2021-10-01T13:28:49.116" v="2458" actId="20577"/>
        <pc:sldMkLst>
          <pc:docMk/>
          <pc:sldMk cId="1581375081" sldId="344"/>
        </pc:sldMkLst>
        <pc:spChg chg="mod ord">
          <ac:chgData name="James Franklin" userId="cf915d05-507f-491f-b4a6-b2aa085ee4b1" providerId="ADAL" clId="{69306660-6E19-443D-94D3-C29F3EF02B8F}" dt="2021-10-01T11:46:34.263" v="843" actId="700"/>
          <ac:spMkLst>
            <pc:docMk/>
            <pc:sldMk cId="1581375081" sldId="344"/>
            <ac:spMk id="2" creationId="{409976BA-35AC-4FD3-95A3-398D5D3769A8}"/>
          </ac:spMkLst>
        </pc:spChg>
        <pc:spChg chg="mod">
          <ac:chgData name="James Franklin" userId="cf915d05-507f-491f-b4a6-b2aa085ee4b1" providerId="ADAL" clId="{69306660-6E19-443D-94D3-C29F3EF02B8F}" dt="2021-10-01T11:58:27.360" v="952" actId="1076"/>
          <ac:spMkLst>
            <pc:docMk/>
            <pc:sldMk cId="1581375081" sldId="344"/>
            <ac:spMk id="4" creationId="{D6AF4857-D754-4B32-8FE1-2AC1B7D80E1F}"/>
          </ac:spMkLst>
        </pc:spChg>
        <pc:spChg chg="add mod">
          <ac:chgData name="James Franklin" userId="cf915d05-507f-491f-b4a6-b2aa085ee4b1" providerId="ADAL" clId="{69306660-6E19-443D-94D3-C29F3EF02B8F}" dt="2021-10-01T11:58:31.575" v="953" actId="1076"/>
          <ac:spMkLst>
            <pc:docMk/>
            <pc:sldMk cId="1581375081" sldId="344"/>
            <ac:spMk id="5" creationId="{99EA75B1-2853-43B2-9493-5B51A1E4E090}"/>
          </ac:spMkLst>
        </pc:spChg>
        <pc:spChg chg="mod ord">
          <ac:chgData name="James Franklin" userId="cf915d05-507f-491f-b4a6-b2aa085ee4b1" providerId="ADAL" clId="{69306660-6E19-443D-94D3-C29F3EF02B8F}" dt="2021-10-01T13:28:49.116" v="2458" actId="20577"/>
          <ac:spMkLst>
            <pc:docMk/>
            <pc:sldMk cId="1581375081" sldId="344"/>
            <ac:spMk id="6" creationId="{32B658D8-0167-4852-A075-427D635B6E93}"/>
          </ac:spMkLst>
        </pc:spChg>
      </pc:sldChg>
      <pc:sldChg chg="addSp modSp add mod modClrScheme chgLayout">
        <pc:chgData name="James Franklin" userId="cf915d05-507f-491f-b4a6-b2aa085ee4b1" providerId="ADAL" clId="{69306660-6E19-443D-94D3-C29F3EF02B8F}" dt="2021-10-04T07:46:49.341" v="4868" actId="20577"/>
        <pc:sldMkLst>
          <pc:docMk/>
          <pc:sldMk cId="2608740250" sldId="345"/>
        </pc:sldMkLst>
        <pc:spChg chg="mod ord">
          <ac:chgData name="James Franklin" userId="cf915d05-507f-491f-b4a6-b2aa085ee4b1" providerId="ADAL" clId="{69306660-6E19-443D-94D3-C29F3EF02B8F}" dt="2021-10-04T07:38:53.148" v="4417" actId="700"/>
          <ac:spMkLst>
            <pc:docMk/>
            <pc:sldMk cId="2608740250" sldId="345"/>
            <ac:spMk id="2" creationId="{409976BA-35AC-4FD3-95A3-398D5D3769A8}"/>
          </ac:spMkLst>
        </pc:spChg>
        <pc:spChg chg="mod ord">
          <ac:chgData name="James Franklin" userId="cf915d05-507f-491f-b4a6-b2aa085ee4b1" providerId="ADAL" clId="{69306660-6E19-443D-94D3-C29F3EF02B8F}" dt="2021-10-04T07:39:22.686" v="4422" actId="6549"/>
          <ac:spMkLst>
            <pc:docMk/>
            <pc:sldMk cId="2608740250" sldId="345"/>
            <ac:spMk id="3" creationId="{73309C37-7519-4E26-9CE8-4A052B458C6B}"/>
          </ac:spMkLst>
        </pc:spChg>
        <pc:graphicFrameChg chg="add mod modGraphic">
          <ac:chgData name="James Franklin" userId="cf915d05-507f-491f-b4a6-b2aa085ee4b1" providerId="ADAL" clId="{69306660-6E19-443D-94D3-C29F3EF02B8F}" dt="2021-10-04T07:46:49.341" v="4868" actId="20577"/>
          <ac:graphicFrameMkLst>
            <pc:docMk/>
            <pc:sldMk cId="2608740250" sldId="345"/>
            <ac:graphicFrameMk id="4" creationId="{E09BCB61-9B45-4468-87A7-3D9DE8B5178D}"/>
          </ac:graphicFrameMkLst>
        </pc:graphicFrameChg>
      </pc:sldChg>
      <pc:sldMasterChg chg="delSldLayout">
        <pc:chgData name="James Franklin" userId="cf915d05-507f-491f-b4a6-b2aa085ee4b1" providerId="ADAL" clId="{69306660-6E19-443D-94D3-C29F3EF02B8F}" dt="2021-10-01T10:59:24.610" v="166" actId="47"/>
        <pc:sldMasterMkLst>
          <pc:docMk/>
          <pc:sldMasterMk cId="3316734550" sldId="2147483648"/>
        </pc:sldMasterMkLst>
        <pc:sldLayoutChg chg="del">
          <pc:chgData name="James Franklin" userId="cf915d05-507f-491f-b4a6-b2aa085ee4b1" providerId="ADAL" clId="{69306660-6E19-443D-94D3-C29F3EF02B8F}" dt="2021-10-01T10:59:24.610" v="166" actId="47"/>
          <pc:sldLayoutMkLst>
            <pc:docMk/>
            <pc:sldMasterMk cId="3316734550" sldId="2147483648"/>
            <pc:sldLayoutMk cId="27478648" sldId="2147483668"/>
          </pc:sldLayoutMkLst>
        </pc:sldLayoutChg>
      </pc:sldMaster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Leonora Sheppard" userId="3688f6d8-1f97-408e-a4fe-cc859c551ddb" providerId="ADAL" clId="{AE9B436D-2285-47D2-8631-37ECCAA85998}"/>
    <pc:docChg chg="modSld">
      <pc:chgData name="Leonora Sheppard" userId="3688f6d8-1f97-408e-a4fe-cc859c551ddb" providerId="ADAL" clId="{AE9B436D-2285-47D2-8631-37ECCAA85998}" dt="2021-10-04T11:35:57.901" v="1" actId="20577"/>
      <pc:docMkLst>
        <pc:docMk/>
      </pc:docMkLst>
      <pc:sldChg chg="modSp mod">
        <pc:chgData name="Leonora Sheppard" userId="3688f6d8-1f97-408e-a4fe-cc859c551ddb" providerId="ADAL" clId="{AE9B436D-2285-47D2-8631-37ECCAA85998}" dt="2021-10-04T11:35:57.901" v="1" actId="20577"/>
        <pc:sldMkLst>
          <pc:docMk/>
          <pc:sldMk cId="3865676954" sldId="312"/>
        </pc:sldMkLst>
        <pc:spChg chg="mod">
          <ac:chgData name="Leonora Sheppard" userId="3688f6d8-1f97-408e-a4fe-cc859c551ddb" providerId="ADAL" clId="{AE9B436D-2285-47D2-8631-37ECCAA85998}" dt="2021-10-04T11:35:57.901" v="1" actId="20577"/>
          <ac:spMkLst>
            <pc:docMk/>
            <pc:sldMk cId="3865676954" sldId="312"/>
            <ac:spMk id="3" creationId="{A39604A0-3D8C-4C36-B71B-8EAC4BDAC68B}"/>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Rob Heathcote" userId="62419938-1f1d-43ca-9327-cfd6c1894440" providerId="ADAL" clId="{6CCAEBE5-AD59-44DE-8C18-A4554EA76648}"/>
    <pc:docChg chg="custSel modSld">
      <pc:chgData name="Rob Heathcote" userId="62419938-1f1d-43ca-9327-cfd6c1894440" providerId="ADAL" clId="{6CCAEBE5-AD59-44DE-8C18-A4554EA76648}" dt="2021-10-11T10:43:41.524" v="0" actId="478"/>
      <pc:docMkLst>
        <pc:docMk/>
      </pc:docMkLst>
      <pc:sldChg chg="delSp mod">
        <pc:chgData name="Rob Heathcote" userId="62419938-1f1d-43ca-9327-cfd6c1894440" providerId="ADAL" clId="{6CCAEBE5-AD59-44DE-8C18-A4554EA76648}" dt="2021-10-11T10:43:41.524" v="0" actId="478"/>
        <pc:sldMkLst>
          <pc:docMk/>
          <pc:sldMk cId="270068118" sldId="342"/>
        </pc:sldMkLst>
        <pc:spChg chg="del">
          <ac:chgData name="Rob Heathcote" userId="62419938-1f1d-43ca-9327-cfd6c1894440" providerId="ADAL" clId="{6CCAEBE5-AD59-44DE-8C18-A4554EA76648}" dt="2021-10-11T10:43:41.524" v="0" actId="478"/>
          <ac:spMkLst>
            <pc:docMk/>
            <pc:sldMk cId="270068118" sldId="342"/>
            <ac:spMk id="7" creationId="{1171D05E-9752-47D4-9232-7BC8E1925C57}"/>
          </ac:spMkLst>
        </pc:sp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11:22:54.498" v="11789" actId="20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30T11:16:10.824" v="11086" actId="20577"/>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2863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39DDBF64-444D-4C93-91A0-6221F41E03DA}"/>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B825D39A-BFDD-415E-8C77-E5B1904BBB2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E8643B0C-30EB-4FFF-B79B-EBC2F76C5C24}"/>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Standard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ECC8BD71-B27F-4EC5-A2AC-6F875C0523EB}"/>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BE4AC017-8682-4E98-B7EB-5B02102C5D5E}"/>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Standard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340A93D7-BF8F-4BE0-BB09-107F34AA2E94}"/>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BAAB1426-E3E5-4303-886C-E73D2672B82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Standard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FE067937-09A5-4317-BE92-B1E36A0FF9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92690957-1138-43B5-A45B-AA4BE6F9C2F3}"/>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Standard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879DCA00-17F5-40AF-A396-7117A9AB8F8B}"/>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24293F61-8022-48D6-94B4-22E3DD3BEB8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Standard Algorithms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Linear search</a:t>
            </a:r>
          </a:p>
        </p:txBody>
      </p:sp>
      <p:sp>
        <p:nvSpPr>
          <p:cNvPr id="5" name="Text Placeholder 4"/>
          <p:cNvSpPr>
            <a:spLocks noGrp="1"/>
          </p:cNvSpPr>
          <p:nvPr>
            <p:ph type="body" sz="quarter" idx="14"/>
          </p:nvPr>
        </p:nvSpPr>
        <p:spPr/>
        <p:txBody>
          <a:bodyPr/>
          <a:lstStyle/>
          <a:p>
            <a:r>
              <a:rPr lang="en-GB"/>
              <a:t>If the list to be searched is not sorted, it is not possible to do a binary search</a:t>
            </a:r>
          </a:p>
          <a:p>
            <a:r>
              <a:rPr lang="en-GB"/>
              <a:t>A linear search may be carried out instead</a:t>
            </a:r>
          </a:p>
          <a:p>
            <a:endParaRPr lang="en-GB"/>
          </a:p>
          <a:p>
            <a:endParaRPr lang="en-GB"/>
          </a:p>
          <a:p>
            <a:r>
              <a:rPr lang="en-GB"/>
              <a:t>Items are examined in the sequence </a:t>
            </a:r>
          </a:p>
          <a:p>
            <a:pPr marL="444500" lvl="1" indent="0">
              <a:buNone/>
            </a:pPr>
            <a:r>
              <a:rPr lang="en-GB"/>
              <a:t>145, 27, 83, 777….</a:t>
            </a:r>
          </a:p>
        </p:txBody>
      </p:sp>
      <p:graphicFrame>
        <p:nvGraphicFramePr>
          <p:cNvPr id="7" name="Table 6"/>
          <p:cNvGraphicFramePr>
            <a:graphicFrameLocks noGrp="1"/>
          </p:cNvGraphicFramePr>
          <p:nvPr>
            <p:extLst>
              <p:ext uri="{D42A27DB-BD31-4B8C-83A1-F6EECF244321}">
                <p14:modId xmlns:p14="http://schemas.microsoft.com/office/powerpoint/2010/main" val="3735252255"/>
              </p:ext>
            </p:extLst>
          </p:nvPr>
        </p:nvGraphicFramePr>
        <p:xfrm>
          <a:off x="1022895" y="3323330"/>
          <a:ext cx="7200000" cy="68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gridCol w="720000">
                  <a:extLst>
                    <a:ext uri="{9D8B030D-6E8A-4147-A177-3AD203B41FA5}">
                      <a16:colId xmlns:a16="http://schemas.microsoft.com/office/drawing/2014/main" val="20008"/>
                    </a:ext>
                  </a:extLst>
                </a:gridCol>
                <a:gridCol w="720000">
                  <a:extLst>
                    <a:ext uri="{9D8B030D-6E8A-4147-A177-3AD203B41FA5}">
                      <a16:colId xmlns:a16="http://schemas.microsoft.com/office/drawing/2014/main" val="20009"/>
                    </a:ext>
                  </a:extLst>
                </a:gridCol>
              </a:tblGrid>
              <a:tr h="684000">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145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27</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83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777</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492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588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91</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678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399</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tc>
                  <a:txBody>
                    <a:bodyPr/>
                    <a:lstStyle/>
                    <a:p>
                      <a:pPr algn="ctr"/>
                      <a:r>
                        <a:rPr lang="en-GB" sz="2400" dirty="0">
                          <a:solidFill>
                            <a:schemeClr val="accent3">
                              <a:lumMod val="75000"/>
                            </a:schemeClr>
                          </a:solidFill>
                          <a:latin typeface="Arial" panose="020B0604020202020204" pitchFamily="34" charset="0"/>
                          <a:cs typeface="Arial" panose="020B0604020202020204" pitchFamily="34" charset="0"/>
                        </a:rPr>
                        <a:t>123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2233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4DCA1-E9E3-497D-A8BD-EB3EE42D7C34}"/>
              </a:ext>
            </a:extLst>
          </p:cNvPr>
          <p:cNvSpPr>
            <a:spLocks noGrp="1"/>
          </p:cNvSpPr>
          <p:nvPr>
            <p:ph type="body" sz="quarter" idx="13"/>
          </p:nvPr>
        </p:nvSpPr>
        <p:spPr/>
        <p:txBody>
          <a:bodyPr/>
          <a:lstStyle/>
          <a:p>
            <a:r>
              <a:rPr lang="en-GB" dirty="0"/>
              <a:t>A search algorithm</a:t>
            </a:r>
          </a:p>
        </p:txBody>
      </p:sp>
      <p:sp>
        <p:nvSpPr>
          <p:cNvPr id="3" name="Text Placeholder 2">
            <a:extLst>
              <a:ext uri="{FF2B5EF4-FFF2-40B4-BE49-F238E27FC236}">
                <a16:creationId xmlns:a16="http://schemas.microsoft.com/office/drawing/2014/main" id="{895C1BB8-696F-4988-AE37-8D5545DDC58F}"/>
              </a:ext>
            </a:extLst>
          </p:cNvPr>
          <p:cNvSpPr>
            <a:spLocks noGrp="1"/>
          </p:cNvSpPr>
          <p:nvPr>
            <p:ph type="body" sz="quarter" idx="14"/>
          </p:nvPr>
        </p:nvSpPr>
        <p:spPr/>
        <p:txBody>
          <a:bodyPr/>
          <a:lstStyle/>
          <a:p>
            <a:endParaRPr lang="en-GB" dirty="0"/>
          </a:p>
          <a:p>
            <a:endParaRPr lang="en-GB" dirty="0"/>
          </a:p>
          <a:p>
            <a:pPr lvl="1"/>
            <a:endParaRPr lang="en-GB" dirty="0"/>
          </a:p>
          <a:p>
            <a:pPr lvl="1"/>
            <a:endParaRPr lang="en-GB" dirty="0"/>
          </a:p>
          <a:p>
            <a:r>
              <a:rPr lang="en-GB" dirty="0"/>
              <a:t>The above algorithm asks the user to input a number and then searches for it in the array </a:t>
            </a:r>
            <a:r>
              <a:rPr lang="en-GB" dirty="0">
                <a:latin typeface="Consolas" panose="020B0609020204030204" pitchFamily="49" charset="0"/>
                <a:cs typeface="Miriam Fixed" panose="020B0509050101010101" pitchFamily="49" charset="-79"/>
              </a:rPr>
              <a:t>numbers</a:t>
            </a:r>
          </a:p>
          <a:p>
            <a:pPr lvl="1"/>
            <a:r>
              <a:rPr lang="en-GB" dirty="0">
                <a:latin typeface="Arial" panose="020B0604020202020204" pitchFamily="34" charset="0"/>
                <a:cs typeface="Arial" panose="020B0604020202020204" pitchFamily="34" charset="0"/>
              </a:rPr>
              <a:t>What is the value of </a:t>
            </a:r>
            <a:r>
              <a:rPr lang="en-GB" dirty="0">
                <a:latin typeface="Consolas" panose="020B0609020204030204" pitchFamily="49" charset="0"/>
                <a:cs typeface="Miriam Fixed" panose="020B0509050101010101" pitchFamily="49" charset="-79"/>
              </a:rPr>
              <a:t>LENGTH(numbers) – 1</a:t>
            </a:r>
            <a:r>
              <a:rPr lang="en-GB" dirty="0">
                <a:latin typeface="Consolas" panose="020B0609020204030204" pitchFamily="49" charset="0"/>
                <a:cs typeface="Arial" panose="020B0604020202020204" pitchFamily="34" charset="0"/>
              </a:rPr>
              <a:t> </a:t>
            </a:r>
            <a:r>
              <a:rPr lang="en-GB" dirty="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When will </a:t>
            </a:r>
            <a:r>
              <a:rPr lang="en-GB" dirty="0">
                <a:latin typeface="Consolas" panose="020B0609020204030204" pitchFamily="49" charset="0"/>
                <a:cs typeface="Arial" panose="020B0604020202020204" pitchFamily="34" charset="0"/>
              </a:rPr>
              <a:t>"</a:t>
            </a:r>
            <a:r>
              <a:rPr lang="en-GB" dirty="0" err="1">
                <a:latin typeface="Consolas" panose="020B0609020204030204" pitchFamily="49" charset="0"/>
                <a:cs typeface="Miriam Fixed" panose="020B0509050101010101" pitchFamily="49" charset="-79"/>
              </a:rPr>
              <a:t>SearchItem</a:t>
            </a:r>
            <a:r>
              <a:rPr lang="en-GB" dirty="0">
                <a:latin typeface="Consolas" panose="020B0609020204030204" pitchFamily="49" charset="0"/>
                <a:cs typeface="Miriam Fixed" panose="020B0509050101010101" pitchFamily="49" charset="-79"/>
              </a:rPr>
              <a:t> found</a:t>
            </a:r>
            <a:r>
              <a:rPr lang="en-GB" dirty="0">
                <a:latin typeface="Consolas" panose="020B0609020204030204" pitchFamily="49" charset="0"/>
                <a:cs typeface="Arial" panose="020B0604020202020204" pitchFamily="34" charset="0"/>
              </a:rPr>
              <a:t>" </a:t>
            </a:r>
            <a:r>
              <a:rPr lang="en-GB" dirty="0">
                <a:latin typeface="Arial" panose="020B0604020202020204" pitchFamily="34" charset="0"/>
                <a:cs typeface="Arial" panose="020B0604020202020204" pitchFamily="34" charset="0"/>
              </a:rPr>
              <a:t>be output?</a:t>
            </a:r>
          </a:p>
          <a:p>
            <a:pPr lvl="1"/>
            <a:r>
              <a:rPr lang="en-GB" dirty="0">
                <a:latin typeface="Arial" panose="020B0604020202020204" pitchFamily="34" charset="0"/>
                <a:cs typeface="Arial" panose="020B0604020202020204" pitchFamily="34" charset="0"/>
              </a:rPr>
              <a:t>Name the type of search algorithm</a:t>
            </a:r>
          </a:p>
          <a:p>
            <a:endParaRPr lang="en-GB" dirty="0"/>
          </a:p>
          <a:p>
            <a:endParaRPr lang="en-GB" dirty="0"/>
          </a:p>
          <a:p>
            <a:endParaRPr lang="en-GB" dirty="0"/>
          </a:p>
        </p:txBody>
      </p:sp>
      <p:sp>
        <p:nvSpPr>
          <p:cNvPr id="10" name="TextBox 9">
            <a:extLst>
              <a:ext uri="{FF2B5EF4-FFF2-40B4-BE49-F238E27FC236}">
                <a16:creationId xmlns:a16="http://schemas.microsoft.com/office/drawing/2014/main" id="{D5C37D2E-AF19-4105-A04D-CD634C486FC2}"/>
              </a:ext>
            </a:extLst>
          </p:cNvPr>
          <p:cNvSpPr txBox="1"/>
          <p:nvPr/>
        </p:nvSpPr>
        <p:spPr>
          <a:xfrm>
            <a:off x="2041864" y="1700214"/>
            <a:ext cx="6889072" cy="2092881"/>
          </a:xfrm>
          <a:prstGeom prst="rect">
            <a:avLst/>
          </a:prstGeom>
          <a:noFill/>
        </p:spPr>
        <p:txBody>
          <a:bodyPr wrap="square" rtlCol="0">
            <a:spAutoFit/>
          </a:bodyPr>
          <a:lstStyle/>
          <a:p>
            <a:r>
              <a:rPr lang="en-US" sz="1600" dirty="0">
                <a:latin typeface="Consolas" panose="020B0609020204030204" pitchFamily="49" charset="0"/>
                <a:cs typeface="Miriam Fixed" panose="020B0509050101010101" pitchFamily="49" charset="-79"/>
              </a:rPr>
              <a:t>1  Numbers </a:t>
            </a:r>
            <a:r>
              <a:rPr lang="en-US" sz="1600" dirty="0">
                <a:latin typeface="Consolas" panose="020B0609020204030204" pitchFamily="49" charset="0"/>
                <a:cs typeface="Calibri" panose="020F0502020204030204" pitchFamily="34" charset="0"/>
                <a:sym typeface="Wingdings" panose="05000000000000000000" pitchFamily="2" charset="2"/>
              </a:rPr>
              <a:t></a:t>
            </a:r>
            <a:r>
              <a:rPr lang="en-US" sz="1600" dirty="0">
                <a:latin typeface="Consolas" panose="020B0609020204030204" pitchFamily="49" charset="0"/>
                <a:cs typeface="Miriam Fixed" panose="020B0509050101010101" pitchFamily="49" charset="-79"/>
              </a:rPr>
              <a:t> [5,1,9,8,7,6,4,10]</a:t>
            </a:r>
          </a:p>
          <a:p>
            <a:r>
              <a:rPr lang="en-US" sz="1600" dirty="0">
                <a:latin typeface="Consolas" panose="020B0609020204030204" pitchFamily="49" charset="0"/>
                <a:cs typeface="Miriam Fixed" panose="020B0509050101010101" pitchFamily="49" charset="-79"/>
              </a:rPr>
              <a:t>2  USERINPUT </a:t>
            </a:r>
            <a:r>
              <a:rPr lang="en-US" sz="1600" dirty="0" err="1">
                <a:latin typeface="Consolas" panose="020B0609020204030204" pitchFamily="49" charset="0"/>
                <a:cs typeface="Miriam Fixed" panose="020B0509050101010101" pitchFamily="49" charset="-79"/>
              </a:rPr>
              <a:t>SearchItem</a:t>
            </a:r>
            <a:endParaRPr lang="en-US" sz="1600" dirty="0">
              <a:latin typeface="Consolas" panose="020B0609020204030204" pitchFamily="49" charset="0"/>
              <a:cs typeface="Miriam Fixed" panose="020B0509050101010101" pitchFamily="49" charset="-79"/>
            </a:endParaRPr>
          </a:p>
          <a:p>
            <a:r>
              <a:rPr lang="en-US" sz="1600" dirty="0">
                <a:latin typeface="Consolas" panose="020B0609020204030204" pitchFamily="49" charset="0"/>
                <a:cs typeface="Miriam Fixed" panose="020B0509050101010101" pitchFamily="49" charset="-79"/>
              </a:rPr>
              <a:t>3  FOR </a:t>
            </a:r>
            <a:r>
              <a:rPr lang="en-US" sz="1600" dirty="0" err="1">
                <a:latin typeface="Consolas" panose="020B0609020204030204" pitchFamily="49" charset="0"/>
                <a:cs typeface="Miriam Fixed" panose="020B0509050101010101" pitchFamily="49" charset="-79"/>
              </a:rPr>
              <a:t>i</a:t>
            </a:r>
            <a:r>
              <a:rPr lang="en-US" sz="1600" dirty="0">
                <a:latin typeface="Consolas" panose="020B0609020204030204" pitchFamily="49" charset="0"/>
                <a:cs typeface="Calibri" panose="020F0502020204030204" pitchFamily="34" charset="0"/>
              </a:rPr>
              <a:t> </a:t>
            </a:r>
            <a:r>
              <a:rPr lang="en-US" sz="1600" dirty="0">
                <a:latin typeface="Consolas" panose="020B0609020204030204" pitchFamily="49" charset="0"/>
                <a:cs typeface="Calibri" panose="020F0502020204030204" pitchFamily="34" charset="0"/>
                <a:sym typeface="Wingdings" panose="05000000000000000000" pitchFamily="2" charset="2"/>
              </a:rPr>
              <a:t></a:t>
            </a:r>
            <a:r>
              <a:rPr lang="en-US" sz="1600" dirty="0">
                <a:latin typeface="Consolas" panose="020B0609020204030204" pitchFamily="49" charset="0"/>
                <a:cs typeface="Calibri" panose="020F0502020204030204" pitchFamily="34" charset="0"/>
              </a:rPr>
              <a:t> </a:t>
            </a:r>
            <a:r>
              <a:rPr lang="en-US" sz="1600" dirty="0">
                <a:latin typeface="Consolas" panose="020B0609020204030204" pitchFamily="49" charset="0"/>
                <a:cs typeface="Miriam Fixed" panose="020B0509050101010101" pitchFamily="49" charset="-79"/>
              </a:rPr>
              <a:t>1 TO LENGTH(Numbers)      </a:t>
            </a:r>
          </a:p>
          <a:p>
            <a:pPr marL="342900" indent="-342900">
              <a:buAutoNum type="arabicPlain" startAt="4"/>
            </a:pPr>
            <a:r>
              <a:rPr lang="en-US" sz="1600" dirty="0">
                <a:latin typeface="Consolas" panose="020B0609020204030204" pitchFamily="49" charset="0"/>
                <a:cs typeface="Miriam Fixed" panose="020B0509050101010101" pitchFamily="49" charset="-79"/>
              </a:rPr>
              <a:t>    IF Numbers[</a:t>
            </a:r>
            <a:r>
              <a:rPr lang="en-US" sz="1600" dirty="0" err="1">
                <a:latin typeface="Consolas" panose="020B0609020204030204" pitchFamily="49" charset="0"/>
                <a:cs typeface="Miriam Fixed" panose="020B0509050101010101" pitchFamily="49" charset="-79"/>
              </a:rPr>
              <a:t>i</a:t>
            </a:r>
            <a:r>
              <a:rPr lang="en-US" sz="1600" dirty="0">
                <a:latin typeface="Consolas" panose="020B0609020204030204" pitchFamily="49" charset="0"/>
                <a:cs typeface="Miriam Fixed" panose="020B0509050101010101" pitchFamily="49" charset="-79"/>
              </a:rPr>
              <a:t>] </a:t>
            </a:r>
            <a:r>
              <a:rPr lang="en-US" sz="1600" dirty="0">
                <a:latin typeface="Consolas" panose="020B0609020204030204" pitchFamily="49" charset="0"/>
                <a:cs typeface="Miriam Fixed" panose="020B0509050101010101" pitchFamily="49" charset="-79"/>
                <a:sym typeface="Wingdings" panose="05000000000000000000" pitchFamily="2" charset="2"/>
              </a:rPr>
              <a:t></a:t>
            </a:r>
            <a:r>
              <a:rPr lang="en-US" sz="1600" dirty="0">
                <a:latin typeface="Consolas" panose="020B0609020204030204" pitchFamily="49" charset="0"/>
                <a:cs typeface="Miriam Fixed" panose="020B0509050101010101" pitchFamily="49" charset="-79"/>
              </a:rPr>
              <a:t> </a:t>
            </a:r>
            <a:r>
              <a:rPr lang="en-US" sz="1600" dirty="0" err="1">
                <a:latin typeface="Consolas" panose="020B0609020204030204" pitchFamily="49" charset="0"/>
                <a:cs typeface="Miriam Fixed" panose="020B0509050101010101" pitchFamily="49" charset="-79"/>
              </a:rPr>
              <a:t>SearchItem</a:t>
            </a:r>
            <a:endParaRPr lang="en-US" sz="1600" dirty="0">
              <a:latin typeface="Consolas" panose="020B0609020204030204" pitchFamily="49" charset="0"/>
              <a:cs typeface="Miriam Fixed" panose="020B0509050101010101" pitchFamily="49" charset="-79"/>
            </a:endParaRPr>
          </a:p>
          <a:p>
            <a:pPr marL="342900" indent="-342900">
              <a:buAutoNum type="arabicPlain" startAt="4"/>
            </a:pPr>
            <a:r>
              <a:rPr lang="en-US" sz="1600" dirty="0">
                <a:latin typeface="Consolas" panose="020B0609020204030204" pitchFamily="49" charset="0"/>
                <a:cs typeface="Miriam Fixed" panose="020B0509050101010101" pitchFamily="49" charset="-79"/>
              </a:rPr>
              <a:t>      THEN         </a:t>
            </a:r>
          </a:p>
          <a:p>
            <a:r>
              <a:rPr lang="en-US" sz="1600" dirty="0">
                <a:latin typeface="Consolas" panose="020B0609020204030204" pitchFamily="49" charset="0"/>
                <a:cs typeface="Miriam Fixed" panose="020B0509050101010101" pitchFamily="49" charset="-79"/>
              </a:rPr>
              <a:t>6          OUTPUT </a:t>
            </a:r>
            <a:r>
              <a:rPr lang="en-US" sz="1600" dirty="0">
                <a:latin typeface="Consolas" panose="020B0609020204030204" pitchFamily="49" charset="0"/>
                <a:cs typeface="Arial" panose="020B0604020202020204" pitchFamily="34" charset="0"/>
              </a:rPr>
              <a:t>"</a:t>
            </a:r>
            <a:r>
              <a:rPr lang="en-US" sz="1600" dirty="0" err="1">
                <a:latin typeface="Consolas" panose="020B0609020204030204" pitchFamily="49" charset="0"/>
                <a:cs typeface="Arial" panose="020B0604020202020204" pitchFamily="34" charset="0"/>
              </a:rPr>
              <a:t>S</a:t>
            </a:r>
            <a:r>
              <a:rPr lang="en-US" sz="1600" dirty="0" err="1">
                <a:latin typeface="Consolas" panose="020B0609020204030204" pitchFamily="49" charset="0"/>
                <a:cs typeface="Miriam Fixed" panose="020B0509050101010101" pitchFamily="49" charset="-79"/>
              </a:rPr>
              <a:t>earchItem</a:t>
            </a:r>
            <a:r>
              <a:rPr lang="en-US" sz="1600" dirty="0">
                <a:latin typeface="Consolas" panose="020B0609020204030204" pitchFamily="49" charset="0"/>
                <a:cs typeface="Miriam Fixed" panose="020B0509050101010101" pitchFamily="49" charset="-79"/>
              </a:rPr>
              <a:t> found</a:t>
            </a:r>
            <a:r>
              <a:rPr lang="en-US" sz="1600" dirty="0">
                <a:latin typeface="Consolas" panose="020B0609020204030204" pitchFamily="49" charset="0"/>
                <a:cs typeface="Arial" panose="020B0604020202020204" pitchFamily="34" charset="0"/>
              </a:rPr>
              <a:t>"</a:t>
            </a:r>
            <a:br>
              <a:rPr lang="en-US" sz="1600" dirty="0">
                <a:latin typeface="Consolas" panose="020B0609020204030204" pitchFamily="49" charset="0"/>
                <a:cs typeface="Miriam Fixed" panose="020B0509050101010101" pitchFamily="49" charset="-79"/>
              </a:rPr>
            </a:br>
            <a:r>
              <a:rPr lang="en-US" sz="1600" dirty="0">
                <a:latin typeface="Consolas" panose="020B0609020204030204" pitchFamily="49" charset="0"/>
                <a:cs typeface="Miriam Fixed" panose="020B0509050101010101" pitchFamily="49" charset="-79"/>
              </a:rPr>
              <a:t>7      ENDIF</a:t>
            </a:r>
          </a:p>
          <a:p>
            <a:r>
              <a:rPr lang="en-GB" sz="1600" dirty="0">
                <a:latin typeface="Consolas" panose="020B0609020204030204" pitchFamily="49" charset="0"/>
                <a:cs typeface="Miriam Fixed" panose="020B0509050101010101" pitchFamily="49" charset="-79"/>
              </a:rPr>
              <a:t>8  ENDFOR</a:t>
            </a:r>
          </a:p>
        </p:txBody>
      </p:sp>
    </p:spTree>
    <p:extLst>
      <p:ext uri="{BB962C8B-B14F-4D97-AF65-F5344CB8AC3E}">
        <p14:creationId xmlns:p14="http://schemas.microsoft.com/office/powerpoint/2010/main" val="102096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4DCA1-E9E3-497D-A8BD-EB3EE42D7C34}"/>
              </a:ext>
            </a:extLst>
          </p:cNvPr>
          <p:cNvSpPr>
            <a:spLocks noGrp="1"/>
          </p:cNvSpPr>
          <p:nvPr>
            <p:ph type="body" sz="quarter" idx="13"/>
          </p:nvPr>
        </p:nvSpPr>
        <p:spPr/>
        <p:txBody>
          <a:bodyPr/>
          <a:lstStyle/>
          <a:p>
            <a:r>
              <a:rPr lang="en-GB" dirty="0"/>
              <a:t>A search algorithm</a:t>
            </a:r>
          </a:p>
        </p:txBody>
      </p:sp>
      <p:sp>
        <p:nvSpPr>
          <p:cNvPr id="3" name="Text Placeholder 2">
            <a:extLst>
              <a:ext uri="{FF2B5EF4-FFF2-40B4-BE49-F238E27FC236}">
                <a16:creationId xmlns:a16="http://schemas.microsoft.com/office/drawing/2014/main" id="{895C1BB8-696F-4988-AE37-8D5545DDC58F}"/>
              </a:ext>
            </a:extLst>
          </p:cNvPr>
          <p:cNvSpPr>
            <a:spLocks noGrp="1"/>
          </p:cNvSpPr>
          <p:nvPr>
            <p:ph type="body" sz="quarter" idx="14"/>
          </p:nvPr>
        </p:nvSpPr>
        <p:spPr/>
        <p:txBody>
          <a:bodyPr/>
          <a:lstStyle/>
          <a:p>
            <a:endParaRPr lang="en-GB" dirty="0"/>
          </a:p>
          <a:p>
            <a:endParaRPr lang="en-GB" dirty="0"/>
          </a:p>
          <a:p>
            <a:pPr lvl="1"/>
            <a:endParaRPr lang="en-GB" dirty="0"/>
          </a:p>
          <a:p>
            <a:pPr lvl="1"/>
            <a:endParaRPr lang="en-GB" dirty="0"/>
          </a:p>
          <a:p>
            <a:r>
              <a:rPr lang="en-GB" dirty="0"/>
              <a:t>The above algorithm asks the user to input a number and then searches for it in the array </a:t>
            </a:r>
            <a:r>
              <a:rPr lang="en-GB" dirty="0">
                <a:latin typeface="Consolas" panose="020B0609020204030204" pitchFamily="49" charset="0"/>
                <a:cs typeface="Miriam Fixed" panose="020B0509050101010101" pitchFamily="49" charset="-79"/>
              </a:rPr>
              <a:t>numbers</a:t>
            </a:r>
          </a:p>
          <a:p>
            <a:pPr lvl="1"/>
            <a:r>
              <a:rPr lang="en-GB" dirty="0">
                <a:latin typeface="Arial" panose="020B0604020202020204" pitchFamily="34" charset="0"/>
                <a:cs typeface="Arial" panose="020B0604020202020204" pitchFamily="34" charset="0"/>
              </a:rPr>
              <a:t>What is the value of </a:t>
            </a:r>
            <a:r>
              <a:rPr lang="en-GB" dirty="0">
                <a:latin typeface="Consolas" panose="020B0609020204030204" pitchFamily="49" charset="0"/>
                <a:cs typeface="Miriam Fixed" panose="020B0509050101010101" pitchFamily="49" charset="-79"/>
              </a:rPr>
              <a:t>LENGTH(numbers) – 1</a:t>
            </a:r>
            <a:r>
              <a:rPr lang="en-GB" dirty="0">
                <a:latin typeface="Consolas" panose="020B0609020204030204" pitchFamily="49" charset="0"/>
                <a:cs typeface="Arial" panose="020B0604020202020204" pitchFamily="34" charset="0"/>
              </a:rPr>
              <a:t> </a:t>
            </a:r>
            <a:r>
              <a:rPr lang="en-GB" dirty="0">
                <a:latin typeface="Arial" panose="020B0604020202020204" pitchFamily="34" charset="0"/>
                <a:cs typeface="Arial" panose="020B0604020202020204" pitchFamily="34" charset="0"/>
              </a:rPr>
              <a:t>? </a:t>
            </a:r>
            <a:r>
              <a:rPr lang="en-GB" dirty="0">
                <a:solidFill>
                  <a:srgbClr val="FF0000"/>
                </a:solidFill>
                <a:latin typeface="Arial" panose="020B0604020202020204" pitchFamily="34" charset="0"/>
                <a:cs typeface="Arial" panose="020B0604020202020204" pitchFamily="34" charset="0"/>
              </a:rPr>
              <a:t>8</a:t>
            </a:r>
          </a:p>
          <a:p>
            <a:pPr lvl="1"/>
            <a:r>
              <a:rPr lang="en-GB" dirty="0">
                <a:latin typeface="Arial" panose="020B0604020202020204" pitchFamily="34" charset="0"/>
                <a:cs typeface="Arial" panose="020B0604020202020204" pitchFamily="34" charset="0"/>
              </a:rPr>
              <a:t>When will </a:t>
            </a:r>
            <a:r>
              <a:rPr lang="en-GB" dirty="0">
                <a:latin typeface="Consolas" panose="020B0609020204030204" pitchFamily="49" charset="0"/>
                <a:cs typeface="Arial" panose="020B0604020202020204" pitchFamily="34" charset="0"/>
              </a:rPr>
              <a:t>"</a:t>
            </a:r>
            <a:r>
              <a:rPr lang="en-GB" dirty="0" err="1">
                <a:latin typeface="Consolas" panose="020B0609020204030204" pitchFamily="49" charset="0"/>
                <a:cs typeface="Miriam Fixed" panose="020B0509050101010101" pitchFamily="49" charset="-79"/>
              </a:rPr>
              <a:t>SearchItem</a:t>
            </a:r>
            <a:r>
              <a:rPr lang="en-GB" dirty="0">
                <a:latin typeface="Consolas" panose="020B0609020204030204" pitchFamily="49" charset="0"/>
                <a:cs typeface="Miriam Fixed" panose="020B0509050101010101" pitchFamily="49" charset="-79"/>
              </a:rPr>
              <a:t> found</a:t>
            </a:r>
            <a:r>
              <a:rPr lang="en-GB" dirty="0">
                <a:latin typeface="Consolas" panose="020B0609020204030204" pitchFamily="49" charset="0"/>
                <a:cs typeface="Arial" panose="020B0604020202020204" pitchFamily="34" charset="0"/>
              </a:rPr>
              <a:t>" </a:t>
            </a:r>
            <a:r>
              <a:rPr lang="en-GB" dirty="0">
                <a:latin typeface="Arial" panose="020B0604020202020204" pitchFamily="34" charset="0"/>
                <a:cs typeface="Arial" panose="020B0604020202020204" pitchFamily="34" charset="0"/>
              </a:rPr>
              <a:t>be output? </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Each time it finds a matching item in the array</a:t>
            </a:r>
            <a:endParaRPr lang="en-GB" dirty="0">
              <a:latin typeface="Arial" panose="020B0604020202020204" pitchFamily="34" charset="0"/>
              <a:cs typeface="Arial" panose="020B0604020202020204" pitchFamily="34" charset="0"/>
            </a:endParaRPr>
          </a:p>
          <a:p>
            <a:pPr lvl="1"/>
            <a:r>
              <a:rPr lang="en-GB" dirty="0">
                <a:latin typeface="Arial" panose="020B0604020202020204" pitchFamily="34" charset="0"/>
                <a:cs typeface="Arial" panose="020B0604020202020204" pitchFamily="34" charset="0"/>
              </a:rPr>
              <a:t>Name the type of search algorithm</a:t>
            </a:r>
            <a:br>
              <a:rPr lang="en-GB" dirty="0">
                <a:latin typeface="Arial" panose="020B0604020202020204" pitchFamily="34" charset="0"/>
                <a:cs typeface="Arial" panose="020B0604020202020204" pitchFamily="34" charset="0"/>
              </a:rPr>
            </a:br>
            <a:r>
              <a:rPr lang="en-GB" dirty="0">
                <a:solidFill>
                  <a:srgbClr val="FF0000"/>
                </a:solidFill>
                <a:latin typeface="Arial" panose="020B0604020202020204" pitchFamily="34" charset="0"/>
                <a:cs typeface="Arial" panose="020B0604020202020204" pitchFamily="34" charset="0"/>
              </a:rPr>
              <a:t>Linear search</a:t>
            </a:r>
          </a:p>
          <a:p>
            <a:endParaRPr lang="en-GB" dirty="0"/>
          </a:p>
          <a:p>
            <a:endParaRPr lang="en-GB" dirty="0"/>
          </a:p>
          <a:p>
            <a:endParaRPr lang="en-GB" dirty="0"/>
          </a:p>
        </p:txBody>
      </p:sp>
      <p:sp>
        <p:nvSpPr>
          <p:cNvPr id="10" name="TextBox 9">
            <a:extLst>
              <a:ext uri="{FF2B5EF4-FFF2-40B4-BE49-F238E27FC236}">
                <a16:creationId xmlns:a16="http://schemas.microsoft.com/office/drawing/2014/main" id="{D5C37D2E-AF19-4105-A04D-CD634C486FC2}"/>
              </a:ext>
            </a:extLst>
          </p:cNvPr>
          <p:cNvSpPr txBox="1"/>
          <p:nvPr/>
        </p:nvSpPr>
        <p:spPr>
          <a:xfrm>
            <a:off x="2041864" y="1700214"/>
            <a:ext cx="6889072" cy="2092881"/>
          </a:xfrm>
          <a:prstGeom prst="rect">
            <a:avLst/>
          </a:prstGeom>
          <a:noFill/>
        </p:spPr>
        <p:txBody>
          <a:bodyPr wrap="square" rtlCol="0">
            <a:spAutoFit/>
          </a:bodyPr>
          <a:lstStyle/>
          <a:p>
            <a:r>
              <a:rPr lang="en-US" sz="1600" dirty="0">
                <a:latin typeface="Consolas" panose="020B0609020204030204" pitchFamily="49" charset="0"/>
                <a:cs typeface="Miriam Fixed" panose="020B0509050101010101" pitchFamily="49" charset="-79"/>
              </a:rPr>
              <a:t>1  Numbers </a:t>
            </a:r>
            <a:r>
              <a:rPr lang="en-US" sz="1600" dirty="0">
                <a:latin typeface="Consolas" panose="020B0609020204030204" pitchFamily="49" charset="0"/>
                <a:cs typeface="Calibri" panose="020F0502020204030204" pitchFamily="34" charset="0"/>
                <a:sym typeface="Wingdings" panose="05000000000000000000" pitchFamily="2" charset="2"/>
              </a:rPr>
              <a:t></a:t>
            </a:r>
            <a:r>
              <a:rPr lang="en-US" sz="1600" dirty="0">
                <a:latin typeface="Consolas" panose="020B0609020204030204" pitchFamily="49" charset="0"/>
                <a:cs typeface="Miriam Fixed" panose="020B0509050101010101" pitchFamily="49" charset="-79"/>
              </a:rPr>
              <a:t> [5,1,9,8,7,6,4,10]</a:t>
            </a:r>
          </a:p>
          <a:p>
            <a:r>
              <a:rPr lang="en-US" sz="1600" dirty="0">
                <a:latin typeface="Consolas" panose="020B0609020204030204" pitchFamily="49" charset="0"/>
                <a:cs typeface="Miriam Fixed" panose="020B0509050101010101" pitchFamily="49" charset="-79"/>
              </a:rPr>
              <a:t>2  USERINPUT </a:t>
            </a:r>
            <a:r>
              <a:rPr lang="en-US" sz="1600" dirty="0" err="1">
                <a:latin typeface="Consolas" panose="020B0609020204030204" pitchFamily="49" charset="0"/>
                <a:cs typeface="Miriam Fixed" panose="020B0509050101010101" pitchFamily="49" charset="-79"/>
              </a:rPr>
              <a:t>SearchItem</a:t>
            </a:r>
            <a:endParaRPr lang="en-US" sz="1600" dirty="0">
              <a:latin typeface="Consolas" panose="020B0609020204030204" pitchFamily="49" charset="0"/>
              <a:cs typeface="Miriam Fixed" panose="020B0509050101010101" pitchFamily="49" charset="-79"/>
            </a:endParaRPr>
          </a:p>
          <a:p>
            <a:r>
              <a:rPr lang="en-US" sz="1600" dirty="0">
                <a:latin typeface="Consolas" panose="020B0609020204030204" pitchFamily="49" charset="0"/>
                <a:cs typeface="Miriam Fixed" panose="020B0509050101010101" pitchFamily="49" charset="-79"/>
              </a:rPr>
              <a:t>3  FOR </a:t>
            </a:r>
            <a:r>
              <a:rPr lang="en-US" sz="1600" dirty="0" err="1">
                <a:latin typeface="Consolas" panose="020B0609020204030204" pitchFamily="49" charset="0"/>
                <a:cs typeface="Miriam Fixed" panose="020B0509050101010101" pitchFamily="49" charset="-79"/>
              </a:rPr>
              <a:t>i</a:t>
            </a:r>
            <a:r>
              <a:rPr lang="en-US" sz="1600" dirty="0">
                <a:latin typeface="Consolas" panose="020B0609020204030204" pitchFamily="49" charset="0"/>
                <a:cs typeface="Calibri" panose="020F0502020204030204" pitchFamily="34" charset="0"/>
              </a:rPr>
              <a:t> </a:t>
            </a:r>
            <a:r>
              <a:rPr lang="en-US" sz="1600" dirty="0">
                <a:latin typeface="Consolas" panose="020B0609020204030204" pitchFamily="49" charset="0"/>
                <a:cs typeface="Calibri" panose="020F0502020204030204" pitchFamily="34" charset="0"/>
                <a:sym typeface="Wingdings" panose="05000000000000000000" pitchFamily="2" charset="2"/>
              </a:rPr>
              <a:t></a:t>
            </a:r>
            <a:r>
              <a:rPr lang="en-US" sz="1600" dirty="0">
                <a:latin typeface="Consolas" panose="020B0609020204030204" pitchFamily="49" charset="0"/>
                <a:cs typeface="Calibri" panose="020F0502020204030204" pitchFamily="34" charset="0"/>
              </a:rPr>
              <a:t> </a:t>
            </a:r>
            <a:r>
              <a:rPr lang="en-US" sz="1600" dirty="0">
                <a:latin typeface="Consolas" panose="020B0609020204030204" pitchFamily="49" charset="0"/>
                <a:cs typeface="Miriam Fixed" panose="020B0509050101010101" pitchFamily="49" charset="-79"/>
              </a:rPr>
              <a:t>1 TO LENGTH(Numbers)      </a:t>
            </a:r>
          </a:p>
          <a:p>
            <a:pPr marL="342900" indent="-342900">
              <a:buAutoNum type="arabicPlain" startAt="4"/>
            </a:pPr>
            <a:r>
              <a:rPr lang="en-US" sz="1600" dirty="0">
                <a:latin typeface="Consolas" panose="020B0609020204030204" pitchFamily="49" charset="0"/>
                <a:cs typeface="Miriam Fixed" panose="020B0509050101010101" pitchFamily="49" charset="-79"/>
              </a:rPr>
              <a:t>    IF Numbers[</a:t>
            </a:r>
            <a:r>
              <a:rPr lang="en-US" sz="1600" dirty="0" err="1">
                <a:latin typeface="Consolas" panose="020B0609020204030204" pitchFamily="49" charset="0"/>
                <a:cs typeface="Miriam Fixed" panose="020B0509050101010101" pitchFamily="49" charset="-79"/>
              </a:rPr>
              <a:t>i</a:t>
            </a:r>
            <a:r>
              <a:rPr lang="en-US" sz="1600" dirty="0">
                <a:latin typeface="Consolas" panose="020B0609020204030204" pitchFamily="49" charset="0"/>
                <a:cs typeface="Miriam Fixed" panose="020B0509050101010101" pitchFamily="49" charset="-79"/>
              </a:rPr>
              <a:t>] </a:t>
            </a:r>
            <a:r>
              <a:rPr lang="en-US" sz="1600" dirty="0">
                <a:latin typeface="Consolas" panose="020B0609020204030204" pitchFamily="49" charset="0"/>
                <a:cs typeface="Miriam Fixed" panose="020B0509050101010101" pitchFamily="49" charset="-79"/>
                <a:sym typeface="Wingdings" panose="05000000000000000000" pitchFamily="2" charset="2"/>
              </a:rPr>
              <a:t></a:t>
            </a:r>
            <a:r>
              <a:rPr lang="en-US" sz="1600" dirty="0">
                <a:latin typeface="Consolas" panose="020B0609020204030204" pitchFamily="49" charset="0"/>
                <a:cs typeface="Miriam Fixed" panose="020B0509050101010101" pitchFamily="49" charset="-79"/>
              </a:rPr>
              <a:t> </a:t>
            </a:r>
            <a:r>
              <a:rPr lang="en-US" sz="1600" dirty="0" err="1">
                <a:latin typeface="Consolas" panose="020B0609020204030204" pitchFamily="49" charset="0"/>
                <a:cs typeface="Miriam Fixed" panose="020B0509050101010101" pitchFamily="49" charset="-79"/>
              </a:rPr>
              <a:t>SearchItem</a:t>
            </a:r>
            <a:endParaRPr lang="en-US" sz="1600" dirty="0">
              <a:latin typeface="Consolas" panose="020B0609020204030204" pitchFamily="49" charset="0"/>
              <a:cs typeface="Miriam Fixed" panose="020B0509050101010101" pitchFamily="49" charset="-79"/>
            </a:endParaRPr>
          </a:p>
          <a:p>
            <a:pPr marL="342900" indent="-342900">
              <a:buAutoNum type="arabicPlain" startAt="4"/>
            </a:pPr>
            <a:r>
              <a:rPr lang="en-US" sz="1600" dirty="0">
                <a:latin typeface="Consolas" panose="020B0609020204030204" pitchFamily="49" charset="0"/>
                <a:cs typeface="Miriam Fixed" panose="020B0509050101010101" pitchFamily="49" charset="-79"/>
              </a:rPr>
              <a:t>      THEN         </a:t>
            </a:r>
          </a:p>
          <a:p>
            <a:r>
              <a:rPr lang="en-US" sz="1600" dirty="0">
                <a:latin typeface="Consolas" panose="020B0609020204030204" pitchFamily="49" charset="0"/>
                <a:cs typeface="Miriam Fixed" panose="020B0509050101010101" pitchFamily="49" charset="-79"/>
              </a:rPr>
              <a:t>6          OUTPUT </a:t>
            </a:r>
            <a:r>
              <a:rPr lang="en-US" sz="1600" dirty="0">
                <a:latin typeface="Consolas" panose="020B0609020204030204" pitchFamily="49" charset="0"/>
                <a:cs typeface="Arial" panose="020B0604020202020204" pitchFamily="34" charset="0"/>
              </a:rPr>
              <a:t>"</a:t>
            </a:r>
            <a:r>
              <a:rPr lang="en-US" sz="1600" dirty="0" err="1">
                <a:latin typeface="Consolas" panose="020B0609020204030204" pitchFamily="49" charset="0"/>
                <a:cs typeface="Arial" panose="020B0604020202020204" pitchFamily="34" charset="0"/>
              </a:rPr>
              <a:t>S</a:t>
            </a:r>
            <a:r>
              <a:rPr lang="en-US" sz="1600" dirty="0" err="1">
                <a:latin typeface="Consolas" panose="020B0609020204030204" pitchFamily="49" charset="0"/>
                <a:cs typeface="Miriam Fixed" panose="020B0509050101010101" pitchFamily="49" charset="-79"/>
              </a:rPr>
              <a:t>earchItem</a:t>
            </a:r>
            <a:r>
              <a:rPr lang="en-US" sz="1600" dirty="0">
                <a:latin typeface="Consolas" panose="020B0609020204030204" pitchFamily="49" charset="0"/>
                <a:cs typeface="Miriam Fixed" panose="020B0509050101010101" pitchFamily="49" charset="-79"/>
              </a:rPr>
              <a:t> found</a:t>
            </a:r>
            <a:r>
              <a:rPr lang="en-US" sz="1600" dirty="0">
                <a:latin typeface="Consolas" panose="020B0609020204030204" pitchFamily="49" charset="0"/>
                <a:cs typeface="Arial" panose="020B0604020202020204" pitchFamily="34" charset="0"/>
              </a:rPr>
              <a:t>"</a:t>
            </a:r>
            <a:br>
              <a:rPr lang="en-US" sz="1600" dirty="0">
                <a:latin typeface="Consolas" panose="020B0609020204030204" pitchFamily="49" charset="0"/>
                <a:cs typeface="Miriam Fixed" panose="020B0509050101010101" pitchFamily="49" charset="-79"/>
              </a:rPr>
            </a:br>
            <a:r>
              <a:rPr lang="en-US" sz="1600" dirty="0">
                <a:latin typeface="Consolas" panose="020B0609020204030204" pitchFamily="49" charset="0"/>
                <a:cs typeface="Miriam Fixed" panose="020B0509050101010101" pitchFamily="49" charset="-79"/>
              </a:rPr>
              <a:t>7      ENDIF</a:t>
            </a:r>
          </a:p>
          <a:p>
            <a:r>
              <a:rPr lang="en-GB" sz="1600" dirty="0">
                <a:latin typeface="Consolas" panose="020B0609020204030204" pitchFamily="49" charset="0"/>
                <a:cs typeface="Miriam Fixed" panose="020B0509050101010101" pitchFamily="49" charset="-79"/>
              </a:rPr>
              <a:t>8  ENDFOR</a:t>
            </a:r>
          </a:p>
        </p:txBody>
      </p:sp>
    </p:spTree>
    <p:extLst>
      <p:ext uri="{BB962C8B-B14F-4D97-AF65-F5344CB8AC3E}">
        <p14:creationId xmlns:p14="http://schemas.microsoft.com/office/powerpoint/2010/main" val="309084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678DCB-CD2F-4C7F-8CD5-65AAE33E6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44668" y="2071493"/>
            <a:ext cx="6955492" cy="4786507"/>
          </a:xfrm>
          <a:prstGeom prst="rect">
            <a:avLst/>
          </a:prstGeom>
        </p:spPr>
      </p:pic>
      <p:sp>
        <p:nvSpPr>
          <p:cNvPr id="2" name="Text Placeholder 1">
            <a:extLst>
              <a:ext uri="{FF2B5EF4-FFF2-40B4-BE49-F238E27FC236}">
                <a16:creationId xmlns:a16="http://schemas.microsoft.com/office/drawing/2014/main" id="{44B57E7C-CBF5-4050-AC80-DE5ED39E9D7B}"/>
              </a:ext>
            </a:extLst>
          </p:cNvPr>
          <p:cNvSpPr>
            <a:spLocks noGrp="1"/>
          </p:cNvSpPr>
          <p:nvPr>
            <p:ph type="body" sz="quarter" idx="13"/>
          </p:nvPr>
        </p:nvSpPr>
        <p:spPr>
          <a:xfrm>
            <a:off x="724280" y="906233"/>
            <a:ext cx="7816470" cy="670772"/>
          </a:xfrm>
        </p:spPr>
        <p:txBody>
          <a:bodyPr/>
          <a:lstStyle/>
          <a:p>
            <a:r>
              <a:rPr lang="en-GB" dirty="0"/>
              <a:t>Sorting</a:t>
            </a:r>
          </a:p>
        </p:txBody>
      </p:sp>
      <p:sp>
        <p:nvSpPr>
          <p:cNvPr id="3" name="Text Placeholder 2">
            <a:extLst>
              <a:ext uri="{FF2B5EF4-FFF2-40B4-BE49-F238E27FC236}">
                <a16:creationId xmlns:a16="http://schemas.microsoft.com/office/drawing/2014/main" id="{669D8F1E-F1DE-4BA2-961F-3C50357DE9D5}"/>
              </a:ext>
            </a:extLst>
          </p:cNvPr>
          <p:cNvSpPr>
            <a:spLocks noGrp="1"/>
          </p:cNvSpPr>
          <p:nvPr>
            <p:ph type="body" sz="quarter" idx="14"/>
          </p:nvPr>
        </p:nvSpPr>
        <p:spPr>
          <a:xfrm>
            <a:off x="724280" y="1704179"/>
            <a:ext cx="7797230" cy="3453607"/>
          </a:xfrm>
        </p:spPr>
        <p:txBody>
          <a:bodyPr/>
          <a:lstStyle/>
          <a:p>
            <a:r>
              <a:rPr lang="en-GB" dirty="0"/>
              <a:t>Both people and computers often need data to be sorted</a:t>
            </a:r>
          </a:p>
          <a:p>
            <a:pPr lvl="1"/>
            <a:r>
              <a:rPr lang="en-GB" dirty="0"/>
              <a:t>Give five types of data that </a:t>
            </a:r>
            <a:br>
              <a:rPr lang="en-GB" dirty="0"/>
            </a:br>
            <a:r>
              <a:rPr lang="en-GB" dirty="0"/>
              <a:t>people need to be sorted</a:t>
            </a:r>
          </a:p>
          <a:p>
            <a:pPr lvl="1"/>
            <a:r>
              <a:rPr lang="en-GB" dirty="0"/>
              <a:t>Give one reason why a </a:t>
            </a:r>
            <a:br>
              <a:rPr lang="en-GB" dirty="0"/>
            </a:br>
            <a:r>
              <a:rPr lang="en-GB" dirty="0"/>
              <a:t>computer would work </a:t>
            </a:r>
            <a:br>
              <a:rPr lang="en-GB" dirty="0"/>
            </a:br>
            <a:r>
              <a:rPr lang="en-GB" dirty="0"/>
              <a:t>more efficiently if a </a:t>
            </a:r>
            <a:br>
              <a:rPr lang="en-GB" dirty="0"/>
            </a:br>
            <a:r>
              <a:rPr lang="en-GB" dirty="0"/>
              <a:t>list was sorted</a:t>
            </a:r>
          </a:p>
          <a:p>
            <a:pPr lvl="1"/>
            <a:endParaRPr lang="en-GB" dirty="0"/>
          </a:p>
        </p:txBody>
      </p:sp>
      <p:pic>
        <p:nvPicPr>
          <p:cNvPr id="6" name="Graphic 5">
            <a:extLst>
              <a:ext uri="{FF2B5EF4-FFF2-40B4-BE49-F238E27FC236}">
                <a16:creationId xmlns:a16="http://schemas.microsoft.com/office/drawing/2014/main" id="{B0BE4008-4F9F-4399-A6A8-F109B305AA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727" y="6316547"/>
            <a:ext cx="1432860" cy="338190"/>
          </a:xfrm>
          <a:prstGeom prst="rect">
            <a:avLst/>
          </a:prstGeom>
        </p:spPr>
      </p:pic>
    </p:spTree>
    <p:extLst>
      <p:ext uri="{BB962C8B-B14F-4D97-AF65-F5344CB8AC3E}">
        <p14:creationId xmlns:p14="http://schemas.microsoft.com/office/powerpoint/2010/main" val="2996604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2AD5F2-44D9-4177-8949-9455AB91866E}"/>
              </a:ext>
            </a:extLst>
          </p:cNvPr>
          <p:cNvSpPr>
            <a:spLocks noGrp="1"/>
          </p:cNvSpPr>
          <p:nvPr>
            <p:ph type="body" sz="quarter" idx="13"/>
          </p:nvPr>
        </p:nvSpPr>
        <p:spPr/>
        <p:txBody>
          <a:bodyPr/>
          <a:lstStyle/>
          <a:p>
            <a:r>
              <a:rPr lang="en-GB" dirty="0"/>
              <a:t>Sorting</a:t>
            </a:r>
          </a:p>
        </p:txBody>
      </p:sp>
      <p:sp>
        <p:nvSpPr>
          <p:cNvPr id="3" name="Text Placeholder 2">
            <a:extLst>
              <a:ext uri="{FF2B5EF4-FFF2-40B4-BE49-F238E27FC236}">
                <a16:creationId xmlns:a16="http://schemas.microsoft.com/office/drawing/2014/main" id="{A39604A0-3D8C-4C36-B71B-8EAC4BDAC68B}"/>
              </a:ext>
            </a:extLst>
          </p:cNvPr>
          <p:cNvSpPr>
            <a:spLocks noGrp="1"/>
          </p:cNvSpPr>
          <p:nvPr>
            <p:ph type="body" sz="quarter" idx="14"/>
          </p:nvPr>
        </p:nvSpPr>
        <p:spPr/>
        <p:txBody>
          <a:bodyPr/>
          <a:lstStyle/>
          <a:p>
            <a:pPr>
              <a:spcAft>
                <a:spcPts val="600"/>
              </a:spcAft>
            </a:pPr>
            <a:r>
              <a:rPr lang="en-GB" dirty="0"/>
              <a:t>Types of data that people need sorted</a:t>
            </a:r>
          </a:p>
          <a:p>
            <a:pPr lvl="1">
              <a:spcAft>
                <a:spcPts val="600"/>
              </a:spcAft>
            </a:pPr>
            <a:r>
              <a:rPr lang="en-GB" dirty="0">
                <a:solidFill>
                  <a:srgbClr val="FF0000"/>
                </a:solidFill>
              </a:rPr>
              <a:t>Index cards/records of customer details</a:t>
            </a:r>
          </a:p>
          <a:p>
            <a:pPr lvl="1">
              <a:spcAft>
                <a:spcPts val="600"/>
              </a:spcAft>
            </a:pPr>
            <a:r>
              <a:rPr lang="en-GB" dirty="0">
                <a:solidFill>
                  <a:srgbClr val="FF0000"/>
                </a:solidFill>
              </a:rPr>
              <a:t>Directories and dictionaries</a:t>
            </a:r>
          </a:p>
          <a:p>
            <a:pPr lvl="1">
              <a:spcAft>
                <a:spcPts val="600"/>
              </a:spcAft>
            </a:pPr>
            <a:r>
              <a:rPr lang="en-GB" dirty="0">
                <a:solidFill>
                  <a:srgbClr val="FF0000"/>
                </a:solidFill>
              </a:rPr>
              <a:t>House numbers</a:t>
            </a:r>
          </a:p>
          <a:p>
            <a:pPr lvl="1">
              <a:spcAft>
                <a:spcPts val="600"/>
              </a:spcAft>
            </a:pPr>
            <a:r>
              <a:rPr lang="en-GB" dirty="0">
                <a:solidFill>
                  <a:srgbClr val="FF0000"/>
                </a:solidFill>
              </a:rPr>
              <a:t>Library books</a:t>
            </a:r>
          </a:p>
          <a:p>
            <a:pPr lvl="1">
              <a:spcAft>
                <a:spcPts val="600"/>
              </a:spcAft>
            </a:pPr>
            <a:r>
              <a:rPr lang="en-GB" dirty="0">
                <a:solidFill>
                  <a:srgbClr val="FF0000"/>
                </a:solidFill>
              </a:rPr>
              <a:t>Stock in a warehouse</a:t>
            </a:r>
          </a:p>
          <a:p>
            <a:pPr lvl="1"/>
            <a:r>
              <a:rPr lang="en-GB" dirty="0"/>
              <a:t>and many more…</a:t>
            </a:r>
          </a:p>
          <a:p>
            <a:pPr>
              <a:spcAft>
                <a:spcPts val="600"/>
              </a:spcAft>
            </a:pPr>
            <a:r>
              <a:rPr lang="en-GB" dirty="0"/>
              <a:t>Reasons why a computer will work more efficiently with sorted lists</a:t>
            </a:r>
          </a:p>
          <a:p>
            <a:pPr lvl="1"/>
            <a:r>
              <a:rPr lang="en-GB" dirty="0"/>
              <a:t>Computers can use a </a:t>
            </a:r>
            <a:r>
              <a:rPr lang="en-GB" dirty="0">
                <a:solidFill>
                  <a:srgbClr val="FF0000"/>
                </a:solidFill>
              </a:rPr>
              <a:t>binary search </a:t>
            </a:r>
            <a:r>
              <a:rPr lang="en-GB" dirty="0"/>
              <a:t>with sorted lists which is far more efficient than a linear search – you don’t need to know the binary search algorithm for IGCSE</a:t>
            </a:r>
          </a:p>
        </p:txBody>
      </p:sp>
    </p:spTree>
    <p:extLst>
      <p:ext uri="{BB962C8B-B14F-4D97-AF65-F5344CB8AC3E}">
        <p14:creationId xmlns:p14="http://schemas.microsoft.com/office/powerpoint/2010/main" val="386567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Sorting </a:t>
            </a:r>
          </a:p>
        </p:txBody>
      </p:sp>
      <p:sp>
        <p:nvSpPr>
          <p:cNvPr id="3" name="Text Placeholder 2"/>
          <p:cNvSpPr>
            <a:spLocks noGrp="1"/>
          </p:cNvSpPr>
          <p:nvPr>
            <p:ph type="body" sz="quarter" idx="14"/>
          </p:nvPr>
        </p:nvSpPr>
        <p:spPr/>
        <p:txBody>
          <a:bodyPr/>
          <a:lstStyle/>
          <a:p>
            <a:r>
              <a:rPr lang="en-GB" dirty="0"/>
              <a:t>Data sets frequently need to be sorted</a:t>
            </a:r>
          </a:p>
          <a:p>
            <a:pPr lvl="1"/>
            <a:r>
              <a:rPr lang="en-GB" dirty="0"/>
              <a:t>Look at the two </a:t>
            </a:r>
            <a:br>
              <a:rPr lang="en-GB" dirty="0"/>
            </a:br>
            <a:r>
              <a:rPr lang="en-GB" dirty="0"/>
              <a:t>data sets of the </a:t>
            </a:r>
            <a:br>
              <a:rPr lang="en-GB" dirty="0"/>
            </a:br>
            <a:r>
              <a:rPr lang="en-GB" dirty="0"/>
              <a:t>top 10 boys and </a:t>
            </a:r>
            <a:br>
              <a:rPr lang="en-GB" dirty="0"/>
            </a:br>
            <a:r>
              <a:rPr lang="en-GB" dirty="0"/>
              <a:t>girls names </a:t>
            </a:r>
          </a:p>
          <a:p>
            <a:pPr lvl="1"/>
            <a:r>
              <a:rPr lang="en-GB" dirty="0"/>
              <a:t>What other orders </a:t>
            </a:r>
            <a:br>
              <a:rPr lang="en-GB" dirty="0"/>
            </a:br>
            <a:r>
              <a:rPr lang="en-GB" dirty="0"/>
              <a:t>could they </a:t>
            </a:r>
            <a:br>
              <a:rPr lang="en-GB" dirty="0"/>
            </a:br>
            <a:r>
              <a:rPr lang="en-GB" dirty="0"/>
              <a:t>be sorted in?</a:t>
            </a:r>
          </a:p>
          <a:p>
            <a:pPr lvl="1"/>
            <a:r>
              <a:rPr lang="en-GB" dirty="0"/>
              <a:t>Why might you </a:t>
            </a:r>
            <a:br>
              <a:rPr lang="en-GB" dirty="0"/>
            </a:br>
            <a:r>
              <a:rPr lang="en-GB" dirty="0"/>
              <a:t>need to sort the </a:t>
            </a:r>
            <a:br>
              <a:rPr lang="en-GB" dirty="0"/>
            </a:br>
            <a:r>
              <a:rPr lang="en-GB" dirty="0"/>
              <a:t>data sets?</a:t>
            </a:r>
          </a:p>
        </p:txBody>
      </p:sp>
      <p:graphicFrame>
        <p:nvGraphicFramePr>
          <p:cNvPr id="6" name="Table 6">
            <a:extLst>
              <a:ext uri="{FF2B5EF4-FFF2-40B4-BE49-F238E27FC236}">
                <a16:creationId xmlns:a16="http://schemas.microsoft.com/office/drawing/2014/main" id="{71544BAC-AA86-4D70-834C-8AADC4EDEB8F}"/>
              </a:ext>
            </a:extLst>
          </p:cNvPr>
          <p:cNvGraphicFramePr>
            <a:graphicFrameLocks noGrp="1"/>
          </p:cNvGraphicFramePr>
          <p:nvPr>
            <p:extLst>
              <p:ext uri="{D42A27DB-BD31-4B8C-83A1-F6EECF244321}">
                <p14:modId xmlns:p14="http://schemas.microsoft.com/office/powerpoint/2010/main" val="1755693033"/>
              </p:ext>
            </p:extLst>
          </p:nvPr>
        </p:nvGraphicFramePr>
        <p:xfrm>
          <a:off x="3647060" y="2174278"/>
          <a:ext cx="2469045" cy="3960000"/>
        </p:xfrm>
        <a:graphic>
          <a:graphicData uri="http://schemas.openxmlformats.org/drawingml/2006/table">
            <a:tbl>
              <a:tblPr firstRow="1" bandRow="1">
                <a:tableStyleId>{00A15C55-8517-42AA-B614-E9B94910E393}</a:tableStyleId>
              </a:tblPr>
              <a:tblGrid>
                <a:gridCol w="579159">
                  <a:extLst>
                    <a:ext uri="{9D8B030D-6E8A-4147-A177-3AD203B41FA5}">
                      <a16:colId xmlns:a16="http://schemas.microsoft.com/office/drawing/2014/main" val="606186182"/>
                    </a:ext>
                  </a:extLst>
                </a:gridCol>
                <a:gridCol w="1219281">
                  <a:extLst>
                    <a:ext uri="{9D8B030D-6E8A-4147-A177-3AD203B41FA5}">
                      <a16:colId xmlns:a16="http://schemas.microsoft.com/office/drawing/2014/main" val="2724088509"/>
                    </a:ext>
                  </a:extLst>
                </a:gridCol>
                <a:gridCol w="670605">
                  <a:extLst>
                    <a:ext uri="{9D8B030D-6E8A-4147-A177-3AD203B41FA5}">
                      <a16:colId xmlns:a16="http://schemas.microsoft.com/office/drawing/2014/main" val="605365650"/>
                    </a:ext>
                  </a:extLst>
                </a:gridCol>
              </a:tblGrid>
              <a:tr h="360000">
                <a:tc>
                  <a:txBody>
                    <a:bodyPr/>
                    <a:lstStyle/>
                    <a:p>
                      <a:r>
                        <a:rPr lang="en-GB" sz="1200" dirty="0"/>
                        <a:t>Rank</a:t>
                      </a:r>
                      <a:endParaRPr lang="en-GB" sz="1200" b="1" dirty="0"/>
                    </a:p>
                  </a:txBody>
                  <a:tcPr anchor="ctr">
                    <a:lnL w="12700" cap="flat" cmpd="sng" algn="ctr">
                      <a:solidFill>
                        <a:srgbClr val="43474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solidFill>
                      <a:srgbClr val="43474C"/>
                    </a:solidFill>
                  </a:tcPr>
                </a:tc>
                <a:tc>
                  <a:txBody>
                    <a:bodyPr/>
                    <a:lstStyle/>
                    <a:p>
                      <a:r>
                        <a:rPr lang="en-GB" sz="1200" dirty="0"/>
                        <a:t>Name</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solidFill>
                      <a:srgbClr val="43474C"/>
                    </a:solidFill>
                  </a:tcPr>
                </a:tc>
                <a:tc>
                  <a:txBody>
                    <a:bodyPr/>
                    <a:lstStyle/>
                    <a:p>
                      <a:r>
                        <a:rPr lang="en-GB" sz="1200" dirty="0"/>
                        <a:t>Count</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solidFill>
                      <a:srgbClr val="43474C"/>
                    </a:solidFill>
                  </a:tcPr>
                </a:tc>
                <a:extLst>
                  <a:ext uri="{0D108BD9-81ED-4DB2-BD59-A6C34878D82A}">
                    <a16:rowId xmlns:a16="http://schemas.microsoft.com/office/drawing/2014/main" val="316111960"/>
                  </a:ext>
                </a:extLst>
              </a:tr>
              <a:tr h="360000">
                <a:tc>
                  <a:txBody>
                    <a:bodyPr/>
                    <a:lstStyle/>
                    <a:p>
                      <a:r>
                        <a:rPr lang="en-GB" sz="1400" dirty="0">
                          <a:solidFill>
                            <a:srgbClr val="026AAE"/>
                          </a:solidFill>
                        </a:rPr>
                        <a:t>1</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Oliver</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5 390</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2903530184"/>
                  </a:ext>
                </a:extLst>
              </a:tr>
              <a:tr h="360000">
                <a:tc>
                  <a:txBody>
                    <a:bodyPr/>
                    <a:lstStyle/>
                    <a:p>
                      <a:r>
                        <a:rPr lang="en-GB" sz="1400" dirty="0">
                          <a:solidFill>
                            <a:srgbClr val="026AAE"/>
                          </a:solidFill>
                        </a:rPr>
                        <a:t>2</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George</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4 960</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713796993"/>
                  </a:ext>
                </a:extLst>
              </a:tr>
              <a:tr h="360000">
                <a:tc>
                  <a:txBody>
                    <a:bodyPr/>
                    <a:lstStyle/>
                    <a:p>
                      <a:r>
                        <a:rPr lang="en-GB" sz="1400" dirty="0">
                          <a:solidFill>
                            <a:srgbClr val="026AAE"/>
                          </a:solidFill>
                        </a:rPr>
                        <a:t>3</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Harry</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4 512</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2109206302"/>
                  </a:ext>
                </a:extLst>
              </a:tr>
              <a:tr h="360000">
                <a:tc>
                  <a:txBody>
                    <a:bodyPr/>
                    <a:lstStyle/>
                    <a:p>
                      <a:r>
                        <a:rPr lang="en-GB" sz="1400" dirty="0">
                          <a:solidFill>
                            <a:srgbClr val="026AAE"/>
                          </a:solidFill>
                        </a:rPr>
                        <a:t>4</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Noah</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4 107</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353156792"/>
                  </a:ext>
                </a:extLst>
              </a:tr>
              <a:tr h="360000">
                <a:tc>
                  <a:txBody>
                    <a:bodyPr/>
                    <a:lstStyle/>
                    <a:p>
                      <a:r>
                        <a:rPr lang="en-GB" sz="1400" dirty="0">
                          <a:solidFill>
                            <a:srgbClr val="026AAE"/>
                          </a:solidFill>
                        </a:rPr>
                        <a:t>5</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Jack</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3 988</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3211301239"/>
                  </a:ext>
                </a:extLst>
              </a:tr>
              <a:tr h="360000">
                <a:tc>
                  <a:txBody>
                    <a:bodyPr/>
                    <a:lstStyle/>
                    <a:p>
                      <a:r>
                        <a:rPr lang="en-GB" sz="1400" dirty="0">
                          <a:solidFill>
                            <a:srgbClr val="026AAE"/>
                          </a:solidFill>
                        </a:rPr>
                        <a:t>6</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Leo</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3 721</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1098333620"/>
                  </a:ext>
                </a:extLst>
              </a:tr>
              <a:tr h="360000">
                <a:tc>
                  <a:txBody>
                    <a:bodyPr/>
                    <a:lstStyle/>
                    <a:p>
                      <a:r>
                        <a:rPr lang="en-GB" sz="1400" dirty="0">
                          <a:solidFill>
                            <a:srgbClr val="026AAE"/>
                          </a:solidFill>
                        </a:rPr>
                        <a:t>7</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Arthur</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3 644</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489262712"/>
                  </a:ext>
                </a:extLst>
              </a:tr>
              <a:tr h="360000">
                <a:tc>
                  <a:txBody>
                    <a:bodyPr/>
                    <a:lstStyle/>
                    <a:p>
                      <a:r>
                        <a:rPr lang="en-GB" sz="1400" dirty="0">
                          <a:solidFill>
                            <a:srgbClr val="026AAE"/>
                          </a:solidFill>
                        </a:rPr>
                        <a:t>8</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Muhammad</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3 507</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2080357677"/>
                  </a:ext>
                </a:extLst>
              </a:tr>
              <a:tr h="360000">
                <a:tc>
                  <a:txBody>
                    <a:bodyPr/>
                    <a:lstStyle/>
                    <a:p>
                      <a:r>
                        <a:rPr lang="en-GB" sz="1400" dirty="0">
                          <a:solidFill>
                            <a:srgbClr val="026AAE"/>
                          </a:solidFill>
                        </a:rPr>
                        <a:t>9</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Oscar</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3 459</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850334997"/>
                  </a:ext>
                </a:extLst>
              </a:tr>
              <a:tr h="360000">
                <a:tc>
                  <a:txBody>
                    <a:bodyPr/>
                    <a:lstStyle/>
                    <a:p>
                      <a:r>
                        <a:rPr lang="en-GB" sz="1400" dirty="0">
                          <a:solidFill>
                            <a:srgbClr val="026AAE"/>
                          </a:solidFill>
                        </a:rPr>
                        <a:t>10</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Charlie</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tc>
                  <a:txBody>
                    <a:bodyPr/>
                    <a:lstStyle/>
                    <a:p>
                      <a:r>
                        <a:rPr lang="en-GB" sz="1400" dirty="0">
                          <a:solidFill>
                            <a:srgbClr val="026AAE"/>
                          </a:solidFill>
                        </a:rPr>
                        <a:t>3 365</a:t>
                      </a:r>
                      <a:endParaRPr lang="en-GB" sz="1400" b="1" dirty="0">
                        <a:solidFill>
                          <a:srgbClr val="026AAE"/>
                        </a:solidFill>
                      </a:endParaRPr>
                    </a:p>
                  </a:txBody>
                  <a:tcPr anchor="ctr">
                    <a:lnL w="12700" cap="flat" cmpd="sng" algn="ctr">
                      <a:solidFill>
                        <a:srgbClr val="43474C"/>
                      </a:solidFill>
                      <a:prstDash val="solid"/>
                      <a:round/>
                      <a:headEnd type="none" w="med" len="med"/>
                      <a:tailEnd type="none" w="med" len="med"/>
                    </a:lnL>
                    <a:lnR w="12700" cap="flat" cmpd="sng" algn="ctr">
                      <a:solidFill>
                        <a:srgbClr val="43474C"/>
                      </a:solidFill>
                      <a:prstDash val="solid"/>
                      <a:round/>
                      <a:headEnd type="none" w="med" len="med"/>
                      <a:tailEnd type="none" w="med" len="med"/>
                    </a:lnR>
                    <a:lnT w="12700" cap="flat" cmpd="sng" algn="ctr">
                      <a:solidFill>
                        <a:srgbClr val="43474C"/>
                      </a:solidFill>
                      <a:prstDash val="solid"/>
                      <a:round/>
                      <a:headEnd type="none" w="med" len="med"/>
                      <a:tailEnd type="none" w="med" len="med"/>
                    </a:lnT>
                    <a:lnB w="12700" cap="flat" cmpd="sng" algn="ctr">
                      <a:solidFill>
                        <a:srgbClr val="43474C"/>
                      </a:solidFill>
                      <a:prstDash val="solid"/>
                      <a:round/>
                      <a:headEnd type="none" w="med" len="med"/>
                      <a:tailEnd type="none" w="med" len="med"/>
                    </a:lnB>
                    <a:noFill/>
                  </a:tcPr>
                </a:tc>
                <a:extLst>
                  <a:ext uri="{0D108BD9-81ED-4DB2-BD59-A6C34878D82A}">
                    <a16:rowId xmlns:a16="http://schemas.microsoft.com/office/drawing/2014/main" val="2938630525"/>
                  </a:ext>
                </a:extLst>
              </a:tr>
            </a:tbl>
          </a:graphicData>
        </a:graphic>
      </p:graphicFrame>
      <p:graphicFrame>
        <p:nvGraphicFramePr>
          <p:cNvPr id="8" name="Table 6">
            <a:extLst>
              <a:ext uri="{FF2B5EF4-FFF2-40B4-BE49-F238E27FC236}">
                <a16:creationId xmlns:a16="http://schemas.microsoft.com/office/drawing/2014/main" id="{2CE7822C-B501-4E0F-9E81-F85146243090}"/>
              </a:ext>
            </a:extLst>
          </p:cNvPr>
          <p:cNvGraphicFramePr>
            <a:graphicFrameLocks noGrp="1"/>
          </p:cNvGraphicFramePr>
          <p:nvPr>
            <p:extLst>
              <p:ext uri="{D42A27DB-BD31-4B8C-83A1-F6EECF244321}">
                <p14:modId xmlns:p14="http://schemas.microsoft.com/office/powerpoint/2010/main" val="503863919"/>
              </p:ext>
            </p:extLst>
          </p:nvPr>
        </p:nvGraphicFramePr>
        <p:xfrm>
          <a:off x="6277792" y="2174278"/>
          <a:ext cx="2469045" cy="3960000"/>
        </p:xfrm>
        <a:graphic>
          <a:graphicData uri="http://schemas.openxmlformats.org/drawingml/2006/table">
            <a:tbl>
              <a:tblPr firstRow="1" bandRow="1">
                <a:tableStyleId>{7DF18680-E054-41AD-8BC1-D1AEF772440D}</a:tableStyleId>
              </a:tblPr>
              <a:tblGrid>
                <a:gridCol w="579159">
                  <a:extLst>
                    <a:ext uri="{9D8B030D-6E8A-4147-A177-3AD203B41FA5}">
                      <a16:colId xmlns:a16="http://schemas.microsoft.com/office/drawing/2014/main" val="606186182"/>
                    </a:ext>
                  </a:extLst>
                </a:gridCol>
                <a:gridCol w="1219281">
                  <a:extLst>
                    <a:ext uri="{9D8B030D-6E8A-4147-A177-3AD203B41FA5}">
                      <a16:colId xmlns:a16="http://schemas.microsoft.com/office/drawing/2014/main" val="2724088509"/>
                    </a:ext>
                  </a:extLst>
                </a:gridCol>
                <a:gridCol w="670605">
                  <a:extLst>
                    <a:ext uri="{9D8B030D-6E8A-4147-A177-3AD203B41FA5}">
                      <a16:colId xmlns:a16="http://schemas.microsoft.com/office/drawing/2014/main" val="605365650"/>
                    </a:ext>
                  </a:extLst>
                </a:gridCol>
              </a:tblGrid>
              <a:tr h="360000">
                <a:tc>
                  <a:txBody>
                    <a:bodyPr/>
                    <a:lstStyle/>
                    <a:p>
                      <a:r>
                        <a:rPr lang="en-GB" sz="1200" dirty="0"/>
                        <a:t>Rank</a:t>
                      </a:r>
                      <a:endParaRPr lang="en-GB" sz="1200" b="1" dirty="0"/>
                    </a:p>
                  </a:txBody>
                  <a:tcPr anchor="ct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200" dirty="0"/>
                        <a:t>Name</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200" dirty="0"/>
                        <a:t>Count</a:t>
                      </a:r>
                      <a:endParaRPr lang="en-GB" sz="1200" b="1" dirty="0"/>
                    </a:p>
                  </a:txBody>
                  <a:tcPr anchor="ct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316111960"/>
                  </a:ext>
                </a:extLst>
              </a:tr>
              <a:tr h="360000">
                <a:tc>
                  <a:txBody>
                    <a:bodyPr/>
                    <a:lstStyle/>
                    <a:p>
                      <a:r>
                        <a:rPr lang="en-GB" sz="1400" dirty="0">
                          <a:solidFill>
                            <a:schemeClr val="accent3">
                              <a:lumMod val="75000"/>
                            </a:schemeClr>
                          </a:solidFill>
                        </a:rPr>
                        <a:t>1</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Olivia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4 598</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903530184"/>
                  </a:ext>
                </a:extLst>
              </a:tr>
              <a:tr h="360000">
                <a:tc>
                  <a:txBody>
                    <a:bodyPr/>
                    <a:lstStyle/>
                    <a:p>
                      <a:r>
                        <a:rPr lang="en-GB" sz="1400" dirty="0">
                          <a:solidFill>
                            <a:schemeClr val="accent3">
                              <a:lumMod val="75000"/>
                            </a:schemeClr>
                          </a:solidFill>
                        </a:rPr>
                        <a:t>2</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Amelia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3 941</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713796993"/>
                  </a:ext>
                </a:extLst>
              </a:tr>
              <a:tr h="360000">
                <a:tc>
                  <a:txBody>
                    <a:bodyPr/>
                    <a:lstStyle/>
                    <a:p>
                      <a:r>
                        <a:rPr lang="en-GB" sz="1400" dirty="0">
                          <a:solidFill>
                            <a:schemeClr val="accent3">
                              <a:lumMod val="75000"/>
                            </a:schemeClr>
                          </a:solidFill>
                        </a:rPr>
                        <a:t>3</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Ava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3 110</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109206302"/>
                  </a:ext>
                </a:extLst>
              </a:tr>
              <a:tr h="360000">
                <a:tc>
                  <a:txBody>
                    <a:bodyPr/>
                    <a:lstStyle/>
                    <a:p>
                      <a:r>
                        <a:rPr lang="en-GB" sz="1400" dirty="0">
                          <a:solidFill>
                            <a:schemeClr val="accent3">
                              <a:lumMod val="75000"/>
                            </a:schemeClr>
                          </a:solidFill>
                        </a:rPr>
                        <a:t>4</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Isla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3 046</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53156792"/>
                  </a:ext>
                </a:extLst>
              </a:tr>
              <a:tr h="360000">
                <a:tc>
                  <a:txBody>
                    <a:bodyPr/>
                    <a:lstStyle/>
                    <a:p>
                      <a:r>
                        <a:rPr lang="en-GB" sz="1400" dirty="0">
                          <a:solidFill>
                            <a:schemeClr val="accent3">
                              <a:lumMod val="75000"/>
                            </a:schemeClr>
                          </a:solidFill>
                        </a:rPr>
                        <a:t>5</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Emily</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2 676</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211301239"/>
                  </a:ext>
                </a:extLst>
              </a:tr>
              <a:tr h="360000">
                <a:tc>
                  <a:txBody>
                    <a:bodyPr/>
                    <a:lstStyle/>
                    <a:p>
                      <a:r>
                        <a:rPr lang="en-GB" sz="1400" dirty="0">
                          <a:solidFill>
                            <a:schemeClr val="accent3">
                              <a:lumMod val="75000"/>
                            </a:schemeClr>
                          </a:solidFill>
                        </a:rPr>
                        <a:t>6</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Mia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2 490</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098333620"/>
                  </a:ext>
                </a:extLst>
              </a:tr>
              <a:tr h="360000">
                <a:tc>
                  <a:txBody>
                    <a:bodyPr/>
                    <a:lstStyle/>
                    <a:p>
                      <a:r>
                        <a:rPr lang="en-GB" sz="1400" dirty="0">
                          <a:solidFill>
                            <a:schemeClr val="accent3">
                              <a:lumMod val="75000"/>
                            </a:schemeClr>
                          </a:solidFill>
                        </a:rPr>
                        <a:t>7</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Isabella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2 369</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489262712"/>
                  </a:ext>
                </a:extLst>
              </a:tr>
              <a:tr h="360000">
                <a:tc>
                  <a:txBody>
                    <a:bodyPr/>
                    <a:lstStyle/>
                    <a:p>
                      <a:r>
                        <a:rPr lang="en-GB" sz="1400" dirty="0">
                          <a:solidFill>
                            <a:schemeClr val="accent3">
                              <a:lumMod val="75000"/>
                            </a:schemeClr>
                          </a:solidFill>
                        </a:rPr>
                        <a:t>8</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Sophia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2 344</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080357677"/>
                  </a:ext>
                </a:extLst>
              </a:tr>
              <a:tr h="360000">
                <a:tc>
                  <a:txBody>
                    <a:bodyPr/>
                    <a:lstStyle/>
                    <a:p>
                      <a:r>
                        <a:rPr lang="en-GB" sz="1400" dirty="0">
                          <a:solidFill>
                            <a:schemeClr val="accent3">
                              <a:lumMod val="75000"/>
                            </a:schemeClr>
                          </a:solidFill>
                        </a:rPr>
                        <a:t>9</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Ella</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2 326</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850334997"/>
                  </a:ext>
                </a:extLst>
              </a:tr>
              <a:tr h="360000">
                <a:tc>
                  <a:txBody>
                    <a:bodyPr/>
                    <a:lstStyle/>
                    <a:p>
                      <a:r>
                        <a:rPr lang="en-GB" sz="1400" dirty="0">
                          <a:solidFill>
                            <a:schemeClr val="accent3">
                              <a:lumMod val="75000"/>
                            </a:schemeClr>
                          </a:solidFill>
                        </a:rPr>
                        <a:t>10</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Grace</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solidFill>
                            <a:schemeClr val="accent3">
                              <a:lumMod val="75000"/>
                            </a:schemeClr>
                          </a:solidFill>
                        </a:rPr>
                        <a:t>2 301</a:t>
                      </a:r>
                      <a:endParaRPr lang="en-GB" sz="1400" b="1" dirty="0">
                        <a:solidFill>
                          <a:schemeClr val="accent3">
                            <a:lumMod val="75000"/>
                          </a:schemeClr>
                        </a:solidFill>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938630525"/>
                  </a:ext>
                </a:extLst>
              </a:tr>
            </a:tbl>
          </a:graphicData>
        </a:graphic>
      </p:graphicFrame>
      <p:sp>
        <p:nvSpPr>
          <p:cNvPr id="10" name="TextBox 9">
            <a:extLst>
              <a:ext uri="{FF2B5EF4-FFF2-40B4-BE49-F238E27FC236}">
                <a16:creationId xmlns:a16="http://schemas.microsoft.com/office/drawing/2014/main" id="{16A1C8BD-33FE-42CF-A1E5-0A95E20C16B3}"/>
              </a:ext>
            </a:extLst>
          </p:cNvPr>
          <p:cNvSpPr txBox="1"/>
          <p:nvPr/>
        </p:nvSpPr>
        <p:spPr>
          <a:xfrm>
            <a:off x="3559679" y="6158657"/>
            <a:ext cx="2145671" cy="276999"/>
          </a:xfrm>
          <a:prstGeom prst="rect">
            <a:avLst/>
          </a:prstGeom>
          <a:noFill/>
        </p:spPr>
        <p:txBody>
          <a:bodyPr wrap="square" rtlCol="0">
            <a:spAutoFit/>
          </a:bodyPr>
          <a:lstStyle/>
          <a:p>
            <a:r>
              <a:rPr lang="en-GB" sz="1200" dirty="0"/>
              <a:t>Source: ONS</a:t>
            </a:r>
          </a:p>
        </p:txBody>
      </p:sp>
    </p:spTree>
    <p:extLst>
      <p:ext uri="{BB962C8B-B14F-4D97-AF65-F5344CB8AC3E}">
        <p14:creationId xmlns:p14="http://schemas.microsoft.com/office/powerpoint/2010/main" val="260819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A8FE38-EFC4-4C78-91D8-B794231A1A35}"/>
              </a:ext>
            </a:extLst>
          </p:cNvPr>
          <p:cNvSpPr>
            <a:spLocks noGrp="1"/>
          </p:cNvSpPr>
          <p:nvPr>
            <p:ph type="body" sz="quarter" idx="13"/>
          </p:nvPr>
        </p:nvSpPr>
        <p:spPr/>
        <p:txBody>
          <a:bodyPr/>
          <a:lstStyle/>
          <a:p>
            <a:r>
              <a:rPr lang="en-GB" dirty="0"/>
              <a:t>Sorting</a:t>
            </a:r>
          </a:p>
        </p:txBody>
      </p:sp>
      <p:sp>
        <p:nvSpPr>
          <p:cNvPr id="3" name="Text Placeholder 2">
            <a:extLst>
              <a:ext uri="{FF2B5EF4-FFF2-40B4-BE49-F238E27FC236}">
                <a16:creationId xmlns:a16="http://schemas.microsoft.com/office/drawing/2014/main" id="{D8B756AB-55EC-4620-8DC5-5B64175227B8}"/>
              </a:ext>
            </a:extLst>
          </p:cNvPr>
          <p:cNvSpPr>
            <a:spLocks noGrp="1"/>
          </p:cNvSpPr>
          <p:nvPr>
            <p:ph type="body" sz="quarter" idx="14"/>
          </p:nvPr>
        </p:nvSpPr>
        <p:spPr/>
        <p:txBody>
          <a:bodyPr/>
          <a:lstStyle/>
          <a:p>
            <a:r>
              <a:rPr lang="en-GB" dirty="0"/>
              <a:t>The data sets could be sorted as follows:</a:t>
            </a:r>
          </a:p>
          <a:p>
            <a:pPr lvl="1"/>
            <a:r>
              <a:rPr lang="en-GB" dirty="0">
                <a:solidFill>
                  <a:srgbClr val="FF0000"/>
                </a:solidFill>
              </a:rPr>
              <a:t>Count order (which will be the same as the rank order)</a:t>
            </a:r>
          </a:p>
          <a:p>
            <a:pPr lvl="1"/>
            <a:r>
              <a:rPr lang="en-GB" dirty="0">
                <a:solidFill>
                  <a:srgbClr val="FF0000"/>
                </a:solidFill>
              </a:rPr>
              <a:t>Alphabetical order</a:t>
            </a:r>
          </a:p>
          <a:p>
            <a:pPr lvl="1"/>
            <a:r>
              <a:rPr lang="en-GB" dirty="0">
                <a:solidFill>
                  <a:srgbClr val="FF0000"/>
                </a:solidFill>
              </a:rPr>
              <a:t>Reverse alphabetical or count order</a:t>
            </a:r>
          </a:p>
          <a:p>
            <a:r>
              <a:rPr lang="en-GB" dirty="0"/>
              <a:t>The girls and boys data sets could be combined to show the top 20 names in England and Wales</a:t>
            </a:r>
          </a:p>
          <a:p>
            <a:pPr lvl="1"/>
            <a:r>
              <a:rPr lang="en-GB" dirty="0">
                <a:solidFill>
                  <a:srgbClr val="FF0000"/>
                </a:solidFill>
              </a:rPr>
              <a:t>Again these could be sorted by count or name</a:t>
            </a:r>
          </a:p>
        </p:txBody>
      </p:sp>
    </p:spTree>
    <p:extLst>
      <p:ext uri="{BB962C8B-B14F-4D97-AF65-F5344CB8AC3E}">
        <p14:creationId xmlns:p14="http://schemas.microsoft.com/office/powerpoint/2010/main" val="382953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bubble sort</a:t>
            </a:r>
            <a:endParaRPr lang="en-GB" dirty="0"/>
          </a:p>
        </p:txBody>
      </p:sp>
      <p:sp>
        <p:nvSpPr>
          <p:cNvPr id="3" name="Text Placeholder 2"/>
          <p:cNvSpPr>
            <a:spLocks noGrp="1"/>
          </p:cNvSpPr>
          <p:nvPr>
            <p:ph type="body" sz="quarter" idx="14"/>
          </p:nvPr>
        </p:nvSpPr>
        <p:spPr/>
        <p:txBody>
          <a:bodyPr/>
          <a:lstStyle/>
          <a:p>
            <a:r>
              <a:rPr lang="en-GB" dirty="0"/>
              <a:t>Start with the leftmost item</a:t>
            </a:r>
          </a:p>
          <a:p>
            <a:pPr lvl="1"/>
            <a:r>
              <a:rPr lang="en-GB" dirty="0"/>
              <a:t>Compare this item with the one next to it</a:t>
            </a:r>
          </a:p>
          <a:p>
            <a:pPr lvl="1"/>
            <a:r>
              <a:rPr lang="en-GB" dirty="0"/>
              <a:t>If the one next to it is less, swap the items</a:t>
            </a:r>
          </a:p>
          <a:p>
            <a:pPr lvl="1"/>
            <a:r>
              <a:rPr lang="en-GB" dirty="0"/>
              <a:t>Repeat for all the other items</a:t>
            </a:r>
          </a:p>
          <a:p>
            <a:pPr lvl="1"/>
            <a:r>
              <a:rPr lang="en-GB" dirty="0"/>
              <a:t>At the end of one pass through the list, the largest item is at the end of the list</a:t>
            </a:r>
          </a:p>
          <a:p>
            <a:r>
              <a:rPr lang="en-GB" dirty="0"/>
              <a:t>Repeat the process until the items are sorted</a:t>
            </a:r>
          </a:p>
          <a:p>
            <a:r>
              <a:rPr lang="en-GB" dirty="0"/>
              <a:t>Suppose you have a list of numbers to be sorted: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86143529"/>
              </p:ext>
            </p:extLst>
          </p:nvPr>
        </p:nvGraphicFramePr>
        <p:xfrm>
          <a:off x="1692000" y="5498702"/>
          <a:ext cx="5760000" cy="720000"/>
        </p:xfrm>
        <a:graphic>
          <a:graphicData uri="http://schemas.openxmlformats.org/drawingml/2006/table">
            <a:tbl>
              <a:tblPr firstRow="1" bandRow="1">
                <a:tableStyleId>{2D5ABB26-0587-4C30-8999-92F81FD0307C}</a:tableStyleId>
              </a:tblPr>
              <a:tblGrid>
                <a:gridCol w="72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gridCol w="720000">
                  <a:extLst>
                    <a:ext uri="{9D8B030D-6E8A-4147-A177-3AD203B41FA5}">
                      <a16:colId xmlns:a16="http://schemas.microsoft.com/office/drawing/2014/main" val="20004"/>
                    </a:ext>
                  </a:extLst>
                </a:gridCol>
                <a:gridCol w="720000">
                  <a:extLst>
                    <a:ext uri="{9D8B030D-6E8A-4147-A177-3AD203B41FA5}">
                      <a16:colId xmlns:a16="http://schemas.microsoft.com/office/drawing/2014/main" val="20005"/>
                    </a:ext>
                  </a:extLst>
                </a:gridCol>
                <a:gridCol w="720000">
                  <a:extLst>
                    <a:ext uri="{9D8B030D-6E8A-4147-A177-3AD203B41FA5}">
                      <a16:colId xmlns:a16="http://schemas.microsoft.com/office/drawing/2014/main" val="20006"/>
                    </a:ext>
                  </a:extLst>
                </a:gridCol>
                <a:gridCol w="720000">
                  <a:extLst>
                    <a:ext uri="{9D8B030D-6E8A-4147-A177-3AD203B41FA5}">
                      <a16:colId xmlns:a16="http://schemas.microsoft.com/office/drawing/2014/main" val="20007"/>
                    </a:ext>
                  </a:extLst>
                </a:gridCol>
              </a:tblGrid>
              <a:tr h="720000">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9</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4</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15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11</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tcPr>
                </a:tc>
                <a:tc>
                  <a:txBody>
                    <a:bodyPr/>
                    <a:lstStyle/>
                    <a:p>
                      <a:pPr algn="ctr"/>
                      <a:r>
                        <a:rPr lang="en-GB" sz="3200" dirty="0">
                          <a:solidFill>
                            <a:schemeClr val="accent3">
                              <a:lumMod val="75000"/>
                            </a:schemeClr>
                          </a:solidFill>
                          <a:latin typeface="Arial" panose="020B0604020202020204" pitchFamily="34" charset="0"/>
                          <a:cs typeface="Arial" panose="020B0604020202020204" pitchFamily="34" charset="0"/>
                        </a:rPr>
                        <a:t>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3825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037013" algn="l"/>
              </a:tabLst>
            </a:pPr>
            <a:r>
              <a:rPr lang="en-GB" dirty="0"/>
              <a:t>Bubble sort – First pass	</a:t>
            </a:r>
          </a:p>
        </p:txBody>
      </p:sp>
      <p:sp>
        <p:nvSpPr>
          <p:cNvPr id="3" name="Text Placeholder 2"/>
          <p:cNvSpPr>
            <a:spLocks noGrp="1"/>
          </p:cNvSpPr>
          <p:nvPr>
            <p:ph type="body" sz="quarter" idx="14"/>
          </p:nvPr>
        </p:nvSpPr>
        <p:spPr/>
        <p:txBody>
          <a:bodyPr/>
          <a:lstStyle/>
          <a:p>
            <a:pPr marL="0" indent="0">
              <a:buNone/>
            </a:pPr>
            <a:r>
              <a:rPr lang="en-GB" dirty="0"/>
              <a:t> </a:t>
            </a:r>
          </a:p>
        </p:txBody>
      </p:sp>
      <p:graphicFrame>
        <p:nvGraphicFramePr>
          <p:cNvPr id="4" name="Table 3"/>
          <p:cNvGraphicFramePr>
            <a:graphicFrameLocks noGrp="1"/>
          </p:cNvGraphicFramePr>
          <p:nvPr/>
        </p:nvGraphicFramePr>
        <p:xfrm>
          <a:off x="724280" y="172324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724280" y="224033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724280" y="2757414"/>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nvGraphicFramePr>
        <p:xfrm>
          <a:off x="724280" y="32744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nvGraphicFramePr>
        <p:xfrm>
          <a:off x="724280" y="3771906"/>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724280" y="428896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724280" y="478531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58073379"/>
              </p:ext>
            </p:extLst>
          </p:nvPr>
        </p:nvGraphicFramePr>
        <p:xfrm>
          <a:off x="724280" y="529302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
        <p:nvSpPr>
          <p:cNvPr id="21" name="Text Placeholder 2"/>
          <p:cNvSpPr txBox="1">
            <a:spLocks/>
          </p:cNvSpPr>
          <p:nvPr/>
        </p:nvSpPr>
        <p:spPr>
          <a:xfrm>
            <a:off x="4778188" y="1723248"/>
            <a:ext cx="3762562" cy="414798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Each item is compared with the one on its right, and swapped if it is larger</a:t>
            </a:r>
          </a:p>
          <a:p>
            <a:r>
              <a:rPr lang="en-GB" dirty="0"/>
              <a:t>At the end of the first pass the largest item bubbles through to the end of the list</a:t>
            </a:r>
          </a:p>
          <a:p>
            <a:r>
              <a:rPr lang="en-GB" dirty="0"/>
              <a:t>(Orange indicates sorted items)</a:t>
            </a:r>
          </a:p>
          <a:p>
            <a:endParaRPr lang="en-GB" dirty="0"/>
          </a:p>
        </p:txBody>
      </p:sp>
    </p:spTree>
    <p:extLst>
      <p:ext uri="{BB962C8B-B14F-4D97-AF65-F5344CB8AC3E}">
        <p14:creationId xmlns:p14="http://schemas.microsoft.com/office/powerpoint/2010/main" val="2202780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037013" algn="l"/>
              </a:tabLst>
            </a:pPr>
            <a:r>
              <a:rPr lang="en-GB" dirty="0"/>
              <a:t>First pass	Second pass</a:t>
            </a:r>
          </a:p>
        </p:txBody>
      </p:sp>
      <p:sp>
        <p:nvSpPr>
          <p:cNvPr id="3" name="Text Placeholder 2"/>
          <p:cNvSpPr>
            <a:spLocks noGrp="1"/>
          </p:cNvSpPr>
          <p:nvPr>
            <p:ph type="body" sz="quarter" idx="14"/>
          </p:nvPr>
        </p:nvSpPr>
        <p:spPr/>
        <p:txBody>
          <a:bodyPr/>
          <a:lstStyle/>
          <a:p>
            <a:pPr marL="0" indent="0">
              <a:buNone/>
            </a:pPr>
            <a:r>
              <a:rPr lang="en-GB" dirty="0"/>
              <a:t> </a:t>
            </a:r>
          </a:p>
        </p:txBody>
      </p:sp>
      <p:graphicFrame>
        <p:nvGraphicFramePr>
          <p:cNvPr id="20" name="Table 19"/>
          <p:cNvGraphicFramePr>
            <a:graphicFrameLocks noGrp="1"/>
          </p:cNvGraphicFramePr>
          <p:nvPr/>
        </p:nvGraphicFramePr>
        <p:xfrm>
          <a:off x="724280" y="172324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nvGraphicFramePr>
        <p:xfrm>
          <a:off x="724280" y="224033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nvGraphicFramePr>
        <p:xfrm>
          <a:off x="724280" y="2757414"/>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nvGraphicFramePr>
        <p:xfrm>
          <a:off x="724280" y="32744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nvGraphicFramePr>
        <p:xfrm>
          <a:off x="724280" y="3771906"/>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724280" y="428896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nvGraphicFramePr>
        <p:xfrm>
          <a:off x="724280" y="478531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2733620421"/>
              </p:ext>
            </p:extLst>
          </p:nvPr>
        </p:nvGraphicFramePr>
        <p:xfrm>
          <a:off x="724280" y="529302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617308912"/>
              </p:ext>
            </p:extLst>
          </p:nvPr>
        </p:nvGraphicFramePr>
        <p:xfrm>
          <a:off x="4739600" y="172324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77170872"/>
              </p:ext>
            </p:extLst>
          </p:nvPr>
        </p:nvGraphicFramePr>
        <p:xfrm>
          <a:off x="4739600" y="224033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3934878"/>
              </p:ext>
            </p:extLst>
          </p:nvPr>
        </p:nvGraphicFramePr>
        <p:xfrm>
          <a:off x="4739600" y="2757414"/>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328100479"/>
              </p:ext>
            </p:extLst>
          </p:nvPr>
        </p:nvGraphicFramePr>
        <p:xfrm>
          <a:off x="4739600" y="32744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871239672"/>
              </p:ext>
            </p:extLst>
          </p:nvPr>
        </p:nvGraphicFramePr>
        <p:xfrm>
          <a:off x="4739600" y="3771906"/>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17577850"/>
              </p:ext>
            </p:extLst>
          </p:nvPr>
        </p:nvGraphicFramePr>
        <p:xfrm>
          <a:off x="4739600" y="428896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1981814339"/>
              </p:ext>
            </p:extLst>
          </p:nvPr>
        </p:nvGraphicFramePr>
        <p:xfrm>
          <a:off x="4739600" y="478531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15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Understand standard methods of solution including:</a:t>
            </a:r>
          </a:p>
          <a:p>
            <a:pPr lvl="1"/>
            <a:r>
              <a:rPr lang="en-GB" dirty="0"/>
              <a:t>Linear search</a:t>
            </a:r>
          </a:p>
          <a:p>
            <a:pPr lvl="1"/>
            <a:r>
              <a:rPr lang="en-GB" dirty="0"/>
              <a:t>Bubble sort</a:t>
            </a:r>
          </a:p>
          <a:p>
            <a:pPr lvl="1"/>
            <a:r>
              <a:rPr lang="en-GB" dirty="0"/>
              <a:t>Totalling</a:t>
            </a:r>
          </a:p>
          <a:p>
            <a:pPr lvl="1"/>
            <a:r>
              <a:rPr lang="en-GB" dirty="0"/>
              <a:t>Counting</a:t>
            </a:r>
          </a:p>
          <a:p>
            <a:pPr lvl="1"/>
            <a:r>
              <a:rPr lang="en-GB" dirty="0"/>
              <a:t>Finding maximum, minimum and average values</a:t>
            </a:r>
          </a:p>
          <a:p>
            <a:r>
              <a:rPr lang="en-GB" dirty="0"/>
              <a:t>Explain the purpose of a given algorithm including:</a:t>
            </a:r>
          </a:p>
          <a:p>
            <a:pPr lvl="1"/>
            <a:r>
              <a:rPr lang="en-GB" dirty="0"/>
              <a:t>Stating the purpose of an algorithm</a:t>
            </a:r>
          </a:p>
          <a:p>
            <a:pPr lvl="1"/>
            <a:r>
              <a:rPr lang="en-GB" dirty="0"/>
              <a:t>Describing the processes involved in an algorithm</a:t>
            </a:r>
          </a:p>
          <a:p>
            <a:pPr lvl="1"/>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037013" algn="l"/>
              </a:tabLst>
            </a:pPr>
            <a:r>
              <a:rPr lang="en-GB" dirty="0"/>
              <a:t>Second pass 	Third pass</a:t>
            </a:r>
          </a:p>
        </p:txBody>
      </p:sp>
      <p:sp>
        <p:nvSpPr>
          <p:cNvPr id="3" name="Text Placeholder 2"/>
          <p:cNvSpPr>
            <a:spLocks noGrp="1"/>
          </p:cNvSpPr>
          <p:nvPr>
            <p:ph type="body" sz="quarter" idx="14"/>
          </p:nvPr>
        </p:nvSpPr>
        <p:spPr/>
        <p:txBody>
          <a:bodyPr/>
          <a:lstStyle/>
          <a:p>
            <a:pPr marL="0" indent="0">
              <a:buNone/>
            </a:pPr>
            <a:r>
              <a:rPr lang="en-GB" dirty="0"/>
              <a:t> </a:t>
            </a:r>
          </a:p>
        </p:txBody>
      </p:sp>
      <p:sp>
        <p:nvSpPr>
          <p:cNvPr id="19"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a:t> </a:t>
            </a:r>
            <a:endParaRPr lang="en-GB" dirty="0"/>
          </a:p>
        </p:txBody>
      </p:sp>
      <p:graphicFrame>
        <p:nvGraphicFramePr>
          <p:cNvPr id="35" name="Table 34"/>
          <p:cNvGraphicFramePr>
            <a:graphicFrameLocks noGrp="1"/>
          </p:cNvGraphicFramePr>
          <p:nvPr>
            <p:extLst>
              <p:ext uri="{D42A27DB-BD31-4B8C-83A1-F6EECF244321}">
                <p14:modId xmlns:p14="http://schemas.microsoft.com/office/powerpoint/2010/main" val="90952872"/>
              </p:ext>
            </p:extLst>
          </p:nvPr>
        </p:nvGraphicFramePr>
        <p:xfrm>
          <a:off x="4739600" y="172324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solidFill>
                            <a:schemeClr val="bg1"/>
                          </a:solidFill>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1122260896"/>
              </p:ext>
            </p:extLst>
          </p:nvPr>
        </p:nvGraphicFramePr>
        <p:xfrm>
          <a:off x="4739600" y="224033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795789217"/>
              </p:ext>
            </p:extLst>
          </p:nvPr>
        </p:nvGraphicFramePr>
        <p:xfrm>
          <a:off x="4739600" y="2757414"/>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979854145"/>
              </p:ext>
            </p:extLst>
          </p:nvPr>
        </p:nvGraphicFramePr>
        <p:xfrm>
          <a:off x="4739600" y="32744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910022573"/>
              </p:ext>
            </p:extLst>
          </p:nvPr>
        </p:nvGraphicFramePr>
        <p:xfrm>
          <a:off x="4739600" y="3771906"/>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174547845"/>
              </p:ext>
            </p:extLst>
          </p:nvPr>
        </p:nvGraphicFramePr>
        <p:xfrm>
          <a:off x="4739600" y="428896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dirty="0">
                          <a:solidFill>
                            <a:schemeClr val="bg1"/>
                          </a:solidFill>
                          <a:latin typeface="Arial" panose="020B0604020202020204" pitchFamily="34" charset="0"/>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423437995"/>
              </p:ext>
            </p:extLst>
          </p:nvPr>
        </p:nvGraphicFramePr>
        <p:xfrm>
          <a:off x="724280" y="172420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789707064"/>
              </p:ext>
            </p:extLst>
          </p:nvPr>
        </p:nvGraphicFramePr>
        <p:xfrm>
          <a:off x="724280" y="224128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71804258"/>
              </p:ext>
            </p:extLst>
          </p:nvPr>
        </p:nvGraphicFramePr>
        <p:xfrm>
          <a:off x="724280" y="275837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75985658"/>
              </p:ext>
            </p:extLst>
          </p:nvPr>
        </p:nvGraphicFramePr>
        <p:xfrm>
          <a:off x="724280" y="3275454"/>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008938927"/>
              </p:ext>
            </p:extLst>
          </p:nvPr>
        </p:nvGraphicFramePr>
        <p:xfrm>
          <a:off x="724280" y="3772863"/>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141541545"/>
              </p:ext>
            </p:extLst>
          </p:nvPr>
        </p:nvGraphicFramePr>
        <p:xfrm>
          <a:off x="724280" y="428991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629698526"/>
              </p:ext>
            </p:extLst>
          </p:nvPr>
        </p:nvGraphicFramePr>
        <p:xfrm>
          <a:off x="724280" y="478626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932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037013" algn="l"/>
              </a:tabLst>
            </a:pPr>
            <a:r>
              <a:rPr lang="en-GB" dirty="0"/>
              <a:t>Third pass 	Fourth pass</a:t>
            </a:r>
          </a:p>
        </p:txBody>
      </p:sp>
      <p:sp>
        <p:nvSpPr>
          <p:cNvPr id="3" name="Text Placeholder 2"/>
          <p:cNvSpPr>
            <a:spLocks noGrp="1"/>
          </p:cNvSpPr>
          <p:nvPr>
            <p:ph type="body" sz="quarter" idx="14"/>
          </p:nvPr>
        </p:nvSpPr>
        <p:spPr/>
        <p:txBody>
          <a:bodyPr/>
          <a:lstStyle/>
          <a:p>
            <a:pPr marL="0" indent="0">
              <a:buNone/>
            </a:pPr>
            <a:r>
              <a:rPr lang="en-GB" dirty="0"/>
              <a:t> </a:t>
            </a:r>
          </a:p>
        </p:txBody>
      </p:sp>
      <p:sp>
        <p:nvSpPr>
          <p:cNvPr id="19"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a:t> </a:t>
            </a:r>
            <a:endParaRPr lang="en-GB" dirty="0"/>
          </a:p>
        </p:txBody>
      </p:sp>
      <p:graphicFrame>
        <p:nvGraphicFramePr>
          <p:cNvPr id="35" name="Table 34"/>
          <p:cNvGraphicFramePr>
            <a:graphicFrameLocks noGrp="1"/>
          </p:cNvGraphicFramePr>
          <p:nvPr>
            <p:extLst>
              <p:ext uri="{D42A27DB-BD31-4B8C-83A1-F6EECF244321}">
                <p14:modId xmlns:p14="http://schemas.microsoft.com/office/powerpoint/2010/main" val="2944765585"/>
              </p:ext>
            </p:extLst>
          </p:nvPr>
        </p:nvGraphicFramePr>
        <p:xfrm>
          <a:off x="4739600" y="171863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2964002143"/>
              </p:ext>
            </p:extLst>
          </p:nvPr>
        </p:nvGraphicFramePr>
        <p:xfrm>
          <a:off x="4739600" y="223572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099055093"/>
              </p:ext>
            </p:extLst>
          </p:nvPr>
        </p:nvGraphicFramePr>
        <p:xfrm>
          <a:off x="4739600" y="275280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751061636"/>
              </p:ext>
            </p:extLst>
          </p:nvPr>
        </p:nvGraphicFramePr>
        <p:xfrm>
          <a:off x="4739600" y="326988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530338012"/>
              </p:ext>
            </p:extLst>
          </p:nvPr>
        </p:nvGraphicFramePr>
        <p:xfrm>
          <a:off x="4739600" y="37672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no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4190406526"/>
              </p:ext>
            </p:extLst>
          </p:nvPr>
        </p:nvGraphicFramePr>
        <p:xfrm>
          <a:off x="724280" y="172324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solidFill>
                            <a:schemeClr val="bg1"/>
                          </a:solidFill>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4239759111"/>
              </p:ext>
            </p:extLst>
          </p:nvPr>
        </p:nvGraphicFramePr>
        <p:xfrm>
          <a:off x="724280" y="224033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3</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4277892384"/>
              </p:ext>
            </p:extLst>
          </p:nvPr>
        </p:nvGraphicFramePr>
        <p:xfrm>
          <a:off x="724280" y="2757414"/>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4224330471"/>
              </p:ext>
            </p:extLst>
          </p:nvPr>
        </p:nvGraphicFramePr>
        <p:xfrm>
          <a:off x="724280" y="32744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1928681496"/>
              </p:ext>
            </p:extLst>
          </p:nvPr>
        </p:nvGraphicFramePr>
        <p:xfrm>
          <a:off x="724280" y="3771906"/>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dirty="0">
                          <a:solidFill>
                            <a:schemeClr val="bg1"/>
                          </a:solidFill>
                          <a:latin typeface="Arial" panose="020B0604020202020204" pitchFamily="34" charset="0"/>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622120030"/>
              </p:ext>
            </p:extLst>
          </p:nvPr>
        </p:nvGraphicFramePr>
        <p:xfrm>
          <a:off x="724280" y="4288961"/>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algn="ctr"/>
                      <a:r>
                        <a:rPr lang="en-GB" dirty="0">
                          <a:latin typeface="Arial" panose="020B0604020202020204" pitchFamily="34" charset="0"/>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algn="ctr"/>
                      <a:r>
                        <a:rPr lang="en-GB" dirty="0">
                          <a:latin typeface="Arial" panose="020B0604020202020204" pitchFamily="34" charset="0"/>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noFill/>
                  </a:tcPr>
                </a:tc>
                <a:tc>
                  <a:txBody>
                    <a:bodyPr/>
                    <a:lstStyle/>
                    <a:p>
                      <a:pPr algn="ctr"/>
                      <a:r>
                        <a:rPr lang="en-GB" dirty="0">
                          <a:solidFill>
                            <a:schemeClr val="bg1"/>
                          </a:solidFill>
                          <a:latin typeface="Arial" panose="020B0604020202020204" pitchFamily="34" charset="0"/>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dirty="0">
                          <a:solidFill>
                            <a:schemeClr val="bg1"/>
                          </a:solidFill>
                          <a:latin typeface="Arial" panose="020B0604020202020204" pitchFamily="34" charset="0"/>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algn="ctr"/>
                      <a:r>
                        <a:rPr lang="en-GB" dirty="0">
                          <a:solidFill>
                            <a:schemeClr val="bg1"/>
                          </a:solidFill>
                          <a:latin typeface="Arial" panose="020B0604020202020204" pitchFamily="34" charset="0"/>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1956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037013" algn="l"/>
              </a:tabLst>
            </a:pPr>
            <a:r>
              <a:rPr lang="en-GB" dirty="0"/>
              <a:t>Fourth pass 	Fifth pass</a:t>
            </a:r>
          </a:p>
        </p:txBody>
      </p:sp>
      <p:sp>
        <p:nvSpPr>
          <p:cNvPr id="3" name="Text Placeholder 2"/>
          <p:cNvSpPr>
            <a:spLocks noGrp="1"/>
          </p:cNvSpPr>
          <p:nvPr>
            <p:ph type="body" sz="quarter" idx="14"/>
          </p:nvPr>
        </p:nvSpPr>
        <p:spPr/>
        <p:txBody>
          <a:bodyPr/>
          <a:lstStyle/>
          <a:p>
            <a:pPr marL="0" indent="0">
              <a:buNone/>
            </a:pPr>
            <a:r>
              <a:rPr lang="en-GB" dirty="0"/>
              <a:t> </a:t>
            </a:r>
          </a:p>
        </p:txBody>
      </p:sp>
      <p:sp>
        <p:nvSpPr>
          <p:cNvPr id="17"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a:t> </a:t>
            </a:r>
            <a:endParaRPr lang="en-GB" dirty="0"/>
          </a:p>
        </p:txBody>
      </p:sp>
      <p:sp>
        <p:nvSpPr>
          <p:cNvPr id="18"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a:t> </a:t>
            </a:r>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2512281825"/>
              </p:ext>
            </p:extLst>
          </p:nvPr>
        </p:nvGraphicFramePr>
        <p:xfrm>
          <a:off x="4739600" y="171863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816646448"/>
              </p:ext>
            </p:extLst>
          </p:nvPr>
        </p:nvGraphicFramePr>
        <p:xfrm>
          <a:off x="4739600" y="223572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00031896"/>
              </p:ext>
            </p:extLst>
          </p:nvPr>
        </p:nvGraphicFramePr>
        <p:xfrm>
          <a:off x="4739600" y="275280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135296886"/>
              </p:ext>
            </p:extLst>
          </p:nvPr>
        </p:nvGraphicFramePr>
        <p:xfrm>
          <a:off x="4739600" y="326988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790959625"/>
              </p:ext>
            </p:extLst>
          </p:nvPr>
        </p:nvGraphicFramePr>
        <p:xfrm>
          <a:off x="724280" y="171863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961001608"/>
              </p:ext>
            </p:extLst>
          </p:nvPr>
        </p:nvGraphicFramePr>
        <p:xfrm>
          <a:off x="724280" y="223572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844459149"/>
              </p:ext>
            </p:extLst>
          </p:nvPr>
        </p:nvGraphicFramePr>
        <p:xfrm>
          <a:off x="724280" y="275280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3598389125"/>
              </p:ext>
            </p:extLst>
          </p:nvPr>
        </p:nvGraphicFramePr>
        <p:xfrm>
          <a:off x="724280" y="326988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40793973"/>
              </p:ext>
            </p:extLst>
          </p:nvPr>
        </p:nvGraphicFramePr>
        <p:xfrm>
          <a:off x="724280" y="3767297"/>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819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tabLst>
                <a:tab pos="4037013" algn="l"/>
              </a:tabLst>
            </a:pPr>
            <a:r>
              <a:rPr lang="en-GB" dirty="0"/>
              <a:t>Fifth pass 	Sixth pass</a:t>
            </a:r>
          </a:p>
        </p:txBody>
      </p:sp>
      <p:sp>
        <p:nvSpPr>
          <p:cNvPr id="3" name="Text Placeholder 2"/>
          <p:cNvSpPr>
            <a:spLocks noGrp="1"/>
          </p:cNvSpPr>
          <p:nvPr>
            <p:ph type="body" sz="quarter" idx="14"/>
          </p:nvPr>
        </p:nvSpPr>
        <p:spPr/>
        <p:txBody>
          <a:bodyPr/>
          <a:lstStyle/>
          <a:p>
            <a:pPr marL="0" indent="0">
              <a:buNone/>
            </a:pPr>
            <a:r>
              <a:rPr lang="en-GB" dirty="0"/>
              <a:t> </a:t>
            </a:r>
          </a:p>
        </p:txBody>
      </p:sp>
      <p:sp>
        <p:nvSpPr>
          <p:cNvPr id="17"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a:t> </a:t>
            </a:r>
            <a:endParaRPr lang="en-GB" dirty="0"/>
          </a:p>
        </p:txBody>
      </p:sp>
      <p:sp>
        <p:nvSpPr>
          <p:cNvPr id="18" name="Text Placeholder 2"/>
          <p:cNvSpPr txBox="1">
            <a:spLocks/>
          </p:cNvSpPr>
          <p:nvPr/>
        </p:nvSpPr>
        <p:spPr>
          <a:xfrm>
            <a:off x="724280" y="1704179"/>
            <a:ext cx="7797230" cy="3453607"/>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B8433B"/>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EEEE8"/>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a:buNone/>
            </a:pPr>
            <a:r>
              <a:rPr lang="en-GB"/>
              <a:t> </a:t>
            </a:r>
            <a:endParaRPr lang="en-GB" dirty="0"/>
          </a:p>
        </p:txBody>
      </p:sp>
      <p:graphicFrame>
        <p:nvGraphicFramePr>
          <p:cNvPr id="19" name="Table 18"/>
          <p:cNvGraphicFramePr>
            <a:graphicFrameLocks noGrp="1"/>
          </p:cNvGraphicFramePr>
          <p:nvPr>
            <p:extLst>
              <p:ext uri="{D42A27DB-BD31-4B8C-83A1-F6EECF244321}">
                <p14:modId xmlns:p14="http://schemas.microsoft.com/office/powerpoint/2010/main" val="4113350099"/>
              </p:ext>
            </p:extLst>
          </p:nvPr>
        </p:nvGraphicFramePr>
        <p:xfrm>
          <a:off x="4739600" y="171863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731784510"/>
              </p:ext>
            </p:extLst>
          </p:nvPr>
        </p:nvGraphicFramePr>
        <p:xfrm>
          <a:off x="4739600" y="223572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938255136"/>
              </p:ext>
            </p:extLst>
          </p:nvPr>
        </p:nvGraphicFramePr>
        <p:xfrm>
          <a:off x="4739600" y="275280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2988286110"/>
              </p:ext>
            </p:extLst>
          </p:nvPr>
        </p:nvGraphicFramePr>
        <p:xfrm>
          <a:off x="724280" y="171863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2578252691"/>
              </p:ext>
            </p:extLst>
          </p:nvPr>
        </p:nvGraphicFramePr>
        <p:xfrm>
          <a:off x="724280" y="223572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3853598736"/>
              </p:ext>
            </p:extLst>
          </p:nvPr>
        </p:nvGraphicFramePr>
        <p:xfrm>
          <a:off x="724280" y="275280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4227973760"/>
              </p:ext>
            </p:extLst>
          </p:nvPr>
        </p:nvGraphicFramePr>
        <p:xfrm>
          <a:off x="724280" y="3269888"/>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
        <p:nvSpPr>
          <p:cNvPr id="13" name="Text Placeholder 1">
            <a:extLst>
              <a:ext uri="{FF2B5EF4-FFF2-40B4-BE49-F238E27FC236}">
                <a16:creationId xmlns:a16="http://schemas.microsoft.com/office/drawing/2014/main" id="{05CC9DB0-1D12-4F0E-933E-E9E36AD7885D}"/>
              </a:ext>
            </a:extLst>
          </p:cNvPr>
          <p:cNvSpPr txBox="1">
            <a:spLocks/>
          </p:cNvSpPr>
          <p:nvPr/>
        </p:nvSpPr>
        <p:spPr>
          <a:xfrm>
            <a:off x="705040" y="3854893"/>
            <a:ext cx="7816470" cy="670772"/>
          </a:xfrm>
          <a:prstGeom prst="rect">
            <a:avLst/>
          </a:prstGeom>
        </p:spPr>
        <p:txBody>
          <a:bodyPr lIns="0">
            <a:noAutofit/>
          </a:bodyPr>
          <a:lstStyle>
            <a:lvl1pPr marL="0" indent="0" algn="l" defTabSz="914400" rtl="0" eaLnBrk="1" latinLnBrk="0" hangingPunct="1">
              <a:lnSpc>
                <a:spcPts val="3900"/>
              </a:lnSpc>
              <a:spcBef>
                <a:spcPts val="0"/>
              </a:spcBef>
              <a:spcAft>
                <a:spcPts val="1500"/>
              </a:spcAft>
              <a:buFont typeface="Arial" panose="020B0604020202020204" pitchFamily="34" charset="0"/>
              <a:buNone/>
              <a:defRPr sz="4000" b="1" i="0" kern="1200">
                <a:solidFill>
                  <a:schemeClr val="tx1"/>
                </a:solidFill>
                <a:latin typeface="Arial"/>
                <a:ea typeface="+mn-ea"/>
                <a:cs typeface="Arial"/>
              </a:defRPr>
            </a:lvl1pPr>
            <a:lvl2pPr marL="457200" indent="-457200" algn="l" defTabSz="914400" rtl="0" eaLnBrk="1" latinLnBrk="0" hangingPunct="1">
              <a:lnSpc>
                <a:spcPts val="2500"/>
              </a:lnSpc>
              <a:spcBef>
                <a:spcPts val="0"/>
              </a:spcBef>
              <a:spcAft>
                <a:spcPts val="1000"/>
              </a:spcAft>
              <a:buFont typeface="Arial" panose="020B0604020202020204" pitchFamily="34" charset="0"/>
              <a:buNone/>
              <a:defRPr sz="4000" b="0" kern="1200">
                <a:solidFill>
                  <a:schemeClr val="tx1">
                    <a:lumMod val="50000"/>
                    <a:lumOff val="50000"/>
                  </a:schemeClr>
                </a:solidFill>
                <a:latin typeface="Arial"/>
                <a:ea typeface="+mn-ea"/>
                <a:cs typeface="Arial"/>
              </a:defRPr>
            </a:lvl2pPr>
            <a:lvl3pPr marL="0" indent="0" algn="l" defTabSz="914400" rtl="0" eaLnBrk="1" latinLnBrk="0" hangingPunct="1">
              <a:lnSpc>
                <a:spcPts val="3600"/>
              </a:lnSpc>
              <a:spcBef>
                <a:spcPts val="0"/>
              </a:spcBef>
              <a:buFont typeface="Arial" panose="020B0604020202020204" pitchFamily="34" charset="0"/>
              <a:buNone/>
              <a:defRPr sz="3000" kern="1200">
                <a:solidFill>
                  <a:schemeClr val="tx1">
                    <a:lumMod val="50000"/>
                    <a:lumOff val="50000"/>
                  </a:schemeClr>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4037013" algn="l"/>
              </a:tabLst>
            </a:pPr>
            <a:r>
              <a:rPr lang="en-GB"/>
              <a:t>Sixth pass 	Seventh pass</a:t>
            </a:r>
            <a:endParaRPr lang="en-GB" dirty="0"/>
          </a:p>
        </p:txBody>
      </p:sp>
      <p:graphicFrame>
        <p:nvGraphicFramePr>
          <p:cNvPr id="14" name="Table 13">
            <a:extLst>
              <a:ext uri="{FF2B5EF4-FFF2-40B4-BE49-F238E27FC236}">
                <a16:creationId xmlns:a16="http://schemas.microsoft.com/office/drawing/2014/main" id="{1A50204F-9630-45B5-A921-9E6B41AF9B78}"/>
              </a:ext>
            </a:extLst>
          </p:cNvPr>
          <p:cNvGraphicFramePr>
            <a:graphicFrameLocks noGrp="1"/>
          </p:cNvGraphicFramePr>
          <p:nvPr>
            <p:extLst>
              <p:ext uri="{D42A27DB-BD31-4B8C-83A1-F6EECF244321}">
                <p14:modId xmlns:p14="http://schemas.microsoft.com/office/powerpoint/2010/main" val="554149169"/>
              </p:ext>
            </p:extLst>
          </p:nvPr>
        </p:nvGraphicFramePr>
        <p:xfrm>
          <a:off x="4720360" y="466729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15" name="Table 14">
            <a:extLst>
              <a:ext uri="{FF2B5EF4-FFF2-40B4-BE49-F238E27FC236}">
                <a16:creationId xmlns:a16="http://schemas.microsoft.com/office/drawing/2014/main" id="{D3BFD76C-64CD-44DA-9849-15DB7F89DB2D}"/>
              </a:ext>
            </a:extLst>
          </p:cNvPr>
          <p:cNvGraphicFramePr>
            <a:graphicFrameLocks noGrp="1"/>
          </p:cNvGraphicFramePr>
          <p:nvPr>
            <p:extLst>
              <p:ext uri="{D42A27DB-BD31-4B8C-83A1-F6EECF244321}">
                <p14:modId xmlns:p14="http://schemas.microsoft.com/office/powerpoint/2010/main" val="2848057260"/>
              </p:ext>
            </p:extLst>
          </p:nvPr>
        </p:nvGraphicFramePr>
        <p:xfrm>
          <a:off x="4720360" y="518438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16" name="Table 15">
            <a:extLst>
              <a:ext uri="{FF2B5EF4-FFF2-40B4-BE49-F238E27FC236}">
                <a16:creationId xmlns:a16="http://schemas.microsoft.com/office/drawing/2014/main" id="{A44A1D7C-465D-4955-A1D9-D317F974534B}"/>
              </a:ext>
            </a:extLst>
          </p:cNvPr>
          <p:cNvGraphicFramePr>
            <a:graphicFrameLocks noGrp="1"/>
          </p:cNvGraphicFramePr>
          <p:nvPr>
            <p:extLst>
              <p:ext uri="{D42A27DB-BD31-4B8C-83A1-F6EECF244321}">
                <p14:modId xmlns:p14="http://schemas.microsoft.com/office/powerpoint/2010/main" val="815266850"/>
              </p:ext>
            </p:extLst>
          </p:nvPr>
        </p:nvGraphicFramePr>
        <p:xfrm>
          <a:off x="705040" y="4667299"/>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2" name="Table 21">
            <a:extLst>
              <a:ext uri="{FF2B5EF4-FFF2-40B4-BE49-F238E27FC236}">
                <a16:creationId xmlns:a16="http://schemas.microsoft.com/office/drawing/2014/main" id="{11127658-D49A-4AD6-8D54-0E44712C7C43}"/>
              </a:ext>
            </a:extLst>
          </p:cNvPr>
          <p:cNvGraphicFramePr>
            <a:graphicFrameLocks noGrp="1"/>
          </p:cNvGraphicFramePr>
          <p:nvPr>
            <p:extLst>
              <p:ext uri="{D42A27DB-BD31-4B8C-83A1-F6EECF244321}">
                <p14:modId xmlns:p14="http://schemas.microsoft.com/office/powerpoint/2010/main" val="2468415504"/>
              </p:ext>
            </p:extLst>
          </p:nvPr>
        </p:nvGraphicFramePr>
        <p:xfrm>
          <a:off x="705040" y="5184382"/>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026AAE"/>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graphicFrame>
        <p:nvGraphicFramePr>
          <p:cNvPr id="23" name="Table 22">
            <a:extLst>
              <a:ext uri="{FF2B5EF4-FFF2-40B4-BE49-F238E27FC236}">
                <a16:creationId xmlns:a16="http://schemas.microsoft.com/office/drawing/2014/main" id="{32B06A42-60A6-41D6-AF99-780E2A8115FD}"/>
              </a:ext>
            </a:extLst>
          </p:cNvPr>
          <p:cNvGraphicFramePr>
            <a:graphicFrameLocks noGrp="1"/>
          </p:cNvGraphicFramePr>
          <p:nvPr>
            <p:extLst>
              <p:ext uri="{D42A27DB-BD31-4B8C-83A1-F6EECF244321}">
                <p14:modId xmlns:p14="http://schemas.microsoft.com/office/powerpoint/2010/main" val="4220135175"/>
              </p:ext>
            </p:extLst>
          </p:nvPr>
        </p:nvGraphicFramePr>
        <p:xfrm>
          <a:off x="705040" y="5701465"/>
          <a:ext cx="3744000" cy="432000"/>
        </p:xfrm>
        <a:graphic>
          <a:graphicData uri="http://schemas.openxmlformats.org/drawingml/2006/table">
            <a:tbl>
              <a:tblPr firstRow="1" bandRow="1">
                <a:tableStyleId>{2D5ABB26-0587-4C30-8999-92F81FD0307C}</a:tableStyleId>
              </a:tblPr>
              <a:tblGrid>
                <a:gridCol w="46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tblGrid>
              <a:tr h="432000">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3</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tx1"/>
                          </a:solidFill>
                          <a:latin typeface="Arial" panose="020B0604020202020204" pitchFamily="34" charset="0"/>
                          <a:ea typeface="+mn-ea"/>
                          <a:cs typeface="Arial" panose="020B0604020202020204" pitchFamily="34" charset="0"/>
                        </a:rPr>
                        <a:t>2</a:t>
                      </a:r>
                    </a:p>
                  </a:txBody>
                  <a:tcPr anchor="ctr">
                    <a:lnL w="12700" cap="flat" cmpd="sng" algn="ctr">
                      <a:solidFill>
                        <a:srgbClr val="026AAE"/>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4</a:t>
                      </a:r>
                    </a:p>
                  </a:txBody>
                  <a:tcPr anchor="ctr">
                    <a:lnL w="12700" cap="flat" cmpd="sng" algn="ctr">
                      <a:solidFill>
                        <a:srgbClr val="026AAE"/>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tc>
                  <a:txBody>
                    <a:bodyPr/>
                    <a:lstStyle/>
                    <a:p>
                      <a:pPr marL="0" algn="ctr" defTabSz="914400" rtl="0" eaLnBrk="1" latinLnBrk="0" hangingPunct="1"/>
                      <a:r>
                        <a:rPr lang="en-GB" sz="1800" kern="1200" dirty="0">
                          <a:solidFill>
                            <a:schemeClr val="bg1"/>
                          </a:solidFill>
                          <a:latin typeface="Arial" panose="020B0604020202020204" pitchFamily="34" charset="0"/>
                          <a:ea typeface="+mn-ea"/>
                          <a:cs typeface="Arial" panose="020B0604020202020204" pitchFamily="34" charset="0"/>
                        </a:rPr>
                        <a:t>15</a:t>
                      </a:r>
                    </a:p>
                  </a:txBody>
                  <a:tcPr anchor="ctr">
                    <a:lnL w="12700" cap="flat" cmpd="sng" algn="ctr">
                      <a:solidFill>
                        <a:schemeClr val="bg1"/>
                      </a:solidFill>
                      <a:prstDash val="solid"/>
                      <a:round/>
                      <a:headEnd type="none" w="med" len="med"/>
                      <a:tailEnd type="none" w="med" len="med"/>
                    </a:lnL>
                    <a:lnR w="12700" cap="flat" cmpd="sng" algn="ctr">
                      <a:solidFill>
                        <a:srgbClr val="026AAE"/>
                      </a:solidFill>
                      <a:prstDash val="solid"/>
                      <a:round/>
                      <a:headEnd type="none" w="med" len="med"/>
                      <a:tailEnd type="none" w="med" len="med"/>
                    </a:lnR>
                    <a:lnT w="12700" cap="flat" cmpd="sng" algn="ctr">
                      <a:solidFill>
                        <a:srgbClr val="026AAE"/>
                      </a:solidFill>
                      <a:prstDash val="solid"/>
                      <a:round/>
                      <a:headEnd type="none" w="med" len="med"/>
                      <a:tailEnd type="none" w="med" len="med"/>
                    </a:lnT>
                    <a:lnB w="12700" cap="flat" cmpd="sng" algn="ctr">
                      <a:solidFill>
                        <a:srgbClr val="026AAE"/>
                      </a:solidFill>
                      <a:prstDash val="solid"/>
                      <a:round/>
                      <a:headEnd type="none" w="med" len="med"/>
                      <a:tailEnd type="none" w="med" len="med"/>
                    </a:lnB>
                    <a:solidFill>
                      <a:srgbClr val="E89431"/>
                    </a:solidFill>
                  </a:tcPr>
                </a:tc>
                <a:extLst>
                  <a:ext uri="{0D108BD9-81ED-4DB2-BD59-A6C34878D82A}">
                    <a16:rowId xmlns:a16="http://schemas.microsoft.com/office/drawing/2014/main" val="10000"/>
                  </a:ext>
                </a:extLst>
              </a:tr>
            </a:tbl>
          </a:graphicData>
        </a:graphic>
      </p:graphicFrame>
      <p:sp>
        <p:nvSpPr>
          <p:cNvPr id="4" name="Rectangle 3">
            <a:extLst>
              <a:ext uri="{FF2B5EF4-FFF2-40B4-BE49-F238E27FC236}">
                <a16:creationId xmlns:a16="http://schemas.microsoft.com/office/drawing/2014/main" id="{C67DBA77-6EC1-41EC-B50E-FEE6953CC185}"/>
              </a:ext>
            </a:extLst>
          </p:cNvPr>
          <p:cNvSpPr/>
          <p:nvPr/>
        </p:nvSpPr>
        <p:spPr>
          <a:xfrm>
            <a:off x="4632515" y="5679296"/>
            <a:ext cx="4572000" cy="646331"/>
          </a:xfrm>
          <a:prstGeom prst="rect">
            <a:avLst/>
          </a:prstGeom>
        </p:spPr>
        <p:txBody>
          <a:bodyPr>
            <a:spAutoFit/>
          </a:bodyPr>
          <a:lstStyle/>
          <a:p>
            <a:r>
              <a:rPr lang="en-GB" dirty="0"/>
              <a:t>Seven passes through the list of eight </a:t>
            </a:r>
            <a:br>
              <a:rPr lang="en-GB" dirty="0"/>
            </a:br>
            <a:r>
              <a:rPr lang="en-GB" dirty="0"/>
              <a:t>numbers ensures that they are sorted</a:t>
            </a:r>
          </a:p>
        </p:txBody>
      </p:sp>
    </p:spTree>
    <p:extLst>
      <p:ext uri="{BB962C8B-B14F-4D97-AF65-F5344CB8AC3E}">
        <p14:creationId xmlns:p14="http://schemas.microsoft.com/office/powerpoint/2010/main" val="2349405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4</a:t>
            </a:r>
          </a:p>
        </p:txBody>
      </p:sp>
      <p:sp>
        <p:nvSpPr>
          <p:cNvPr id="2" name="Text Placeholder 1"/>
          <p:cNvSpPr>
            <a:spLocks noGrp="1"/>
          </p:cNvSpPr>
          <p:nvPr>
            <p:ph type="body" sz="quarter" idx="14"/>
          </p:nvPr>
        </p:nvSpPr>
        <p:spPr/>
        <p:txBody>
          <a:bodyPr/>
          <a:lstStyle/>
          <a:p>
            <a:r>
              <a:rPr lang="en-GB" dirty="0"/>
              <a:t>Complete </a:t>
            </a:r>
            <a:r>
              <a:rPr lang="en-GB" b="1" dirty="0"/>
              <a:t>Task 3</a:t>
            </a:r>
            <a:r>
              <a:rPr lang="en-GB" dirty="0"/>
              <a:t>,</a:t>
            </a:r>
            <a:r>
              <a:rPr lang="en-GB" b="1" dirty="0"/>
              <a:t> Task 4 </a:t>
            </a:r>
            <a:r>
              <a:rPr lang="en-GB" dirty="0"/>
              <a:t>and </a:t>
            </a:r>
            <a:r>
              <a:rPr lang="en-GB" b="1" dirty="0"/>
              <a:t>Task 5 </a:t>
            </a:r>
            <a:br>
              <a:rPr lang="en-GB" b="1" dirty="0"/>
            </a:br>
            <a:r>
              <a:rPr lang="en-GB" dirty="0"/>
              <a:t>on </a:t>
            </a:r>
            <a:r>
              <a:rPr lang="en-GB" b="1" dirty="0"/>
              <a:t>Worksheet 4</a:t>
            </a:r>
          </a:p>
        </p:txBody>
      </p:sp>
    </p:spTree>
    <p:extLst>
      <p:ext uri="{BB962C8B-B14F-4D97-AF65-F5344CB8AC3E}">
        <p14:creationId xmlns:p14="http://schemas.microsoft.com/office/powerpoint/2010/main" val="2274527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73309C37-7519-4E26-9CE8-4A052B458C6B}"/>
              </a:ext>
            </a:extLst>
          </p:cNvPr>
          <p:cNvSpPr>
            <a:spLocks noGrp="1"/>
          </p:cNvSpPr>
          <p:nvPr>
            <p:ph type="body" sz="quarter" idx="14"/>
          </p:nvPr>
        </p:nvSpPr>
        <p:spPr/>
        <p:txBody>
          <a:bodyPr/>
          <a:lstStyle/>
          <a:p>
            <a:r>
              <a:rPr lang="en-GB" dirty="0"/>
              <a:t>A user enters the following numbers:</a:t>
            </a:r>
          </a:p>
          <a:p>
            <a:pPr lvl="1"/>
            <a:r>
              <a:rPr lang="en-GB" dirty="0"/>
              <a:t>9, 17, 3, 5, 29</a:t>
            </a:r>
          </a:p>
          <a:p>
            <a:r>
              <a:rPr lang="en-GB" dirty="0"/>
              <a:t>Work in pairs to describe an algorithm to find:</a:t>
            </a:r>
          </a:p>
          <a:p>
            <a:pPr lvl="1"/>
            <a:r>
              <a:rPr lang="en-GB" dirty="0"/>
              <a:t>the largest number</a:t>
            </a:r>
          </a:p>
          <a:p>
            <a:pPr lvl="1"/>
            <a:r>
              <a:rPr lang="en-GB" dirty="0"/>
              <a:t>the average of the numbers</a:t>
            </a:r>
          </a:p>
        </p:txBody>
      </p:sp>
    </p:spTree>
    <p:extLst>
      <p:ext uri="{BB962C8B-B14F-4D97-AF65-F5344CB8AC3E}">
        <p14:creationId xmlns:p14="http://schemas.microsoft.com/office/powerpoint/2010/main" val="268189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73309C37-7519-4E26-9CE8-4A052B458C6B}"/>
              </a:ext>
            </a:extLst>
          </p:cNvPr>
          <p:cNvSpPr>
            <a:spLocks noGrp="1"/>
          </p:cNvSpPr>
          <p:nvPr>
            <p:ph type="body" sz="quarter" idx="14"/>
          </p:nvPr>
        </p:nvSpPr>
        <p:spPr/>
        <p:txBody>
          <a:bodyPr/>
          <a:lstStyle/>
          <a:p>
            <a:r>
              <a:rPr lang="en-GB" dirty="0"/>
              <a:t>A user enters the following numbers:</a:t>
            </a:r>
          </a:p>
          <a:p>
            <a:pPr lvl="1"/>
            <a:r>
              <a:rPr lang="en-GB" dirty="0"/>
              <a:t>9, 17, 3, 5, 29</a:t>
            </a:r>
          </a:p>
        </p:txBody>
      </p:sp>
      <p:graphicFrame>
        <p:nvGraphicFramePr>
          <p:cNvPr id="4" name="Table 4">
            <a:extLst>
              <a:ext uri="{FF2B5EF4-FFF2-40B4-BE49-F238E27FC236}">
                <a16:creationId xmlns:a16="http://schemas.microsoft.com/office/drawing/2014/main" id="{E09BCB61-9B45-4468-87A7-3D9DE8B5178D}"/>
              </a:ext>
            </a:extLst>
          </p:cNvPr>
          <p:cNvGraphicFramePr>
            <a:graphicFrameLocks noGrp="1"/>
          </p:cNvGraphicFramePr>
          <p:nvPr>
            <p:extLst>
              <p:ext uri="{D42A27DB-BD31-4B8C-83A1-F6EECF244321}">
                <p14:modId xmlns:p14="http://schemas.microsoft.com/office/powerpoint/2010/main" val="3333990929"/>
              </p:ext>
            </p:extLst>
          </p:nvPr>
        </p:nvGraphicFramePr>
        <p:xfrm>
          <a:off x="724279" y="2938417"/>
          <a:ext cx="7816471" cy="2656840"/>
        </p:xfrm>
        <a:graphic>
          <a:graphicData uri="http://schemas.openxmlformats.org/drawingml/2006/table">
            <a:tbl>
              <a:tblPr firstRow="1" bandRow="1">
                <a:tableStyleId>{5C22544A-7EE6-4342-B048-85BDC9FD1C3A}</a:tableStyleId>
              </a:tblPr>
              <a:tblGrid>
                <a:gridCol w="3049431">
                  <a:extLst>
                    <a:ext uri="{9D8B030D-6E8A-4147-A177-3AD203B41FA5}">
                      <a16:colId xmlns:a16="http://schemas.microsoft.com/office/drawing/2014/main" val="3636189014"/>
                    </a:ext>
                  </a:extLst>
                </a:gridCol>
                <a:gridCol w="4767040">
                  <a:extLst>
                    <a:ext uri="{9D8B030D-6E8A-4147-A177-3AD203B41FA5}">
                      <a16:colId xmlns:a16="http://schemas.microsoft.com/office/drawing/2014/main" val="3069320568"/>
                    </a:ext>
                  </a:extLst>
                </a:gridCol>
              </a:tblGrid>
              <a:tr h="370840">
                <a:tc>
                  <a:txBody>
                    <a:bodyPr/>
                    <a:lstStyle/>
                    <a:p>
                      <a:r>
                        <a:rPr lang="en-GB" dirty="0"/>
                        <a:t>Largest number algorithm</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dirty="0"/>
                        <a:t>Average algorithm</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2617414290"/>
                  </a:ext>
                </a:extLst>
              </a:tr>
              <a:tr h="370840">
                <a:tc>
                  <a:txBody>
                    <a:bodyPr/>
                    <a:lstStyle/>
                    <a:p>
                      <a:r>
                        <a:rPr lang="en-GB" dirty="0">
                          <a:latin typeface="Consolas" panose="020B0609020204030204" pitchFamily="49" charset="0"/>
                        </a:rPr>
                        <a:t>Largest </a:t>
                      </a:r>
                      <a:r>
                        <a:rPr lang="en-GB" dirty="0">
                          <a:latin typeface="Consolas" panose="020B0609020204030204" pitchFamily="49" charset="0"/>
                          <a:sym typeface="Wingdings" panose="05000000000000000000" pitchFamily="2" charset="2"/>
                        </a:rPr>
                        <a:t> 0</a:t>
                      </a:r>
                      <a:endParaRPr lang="en-GB" dirty="0">
                        <a:latin typeface="Consolas" panose="020B0609020204030204" pitchFamily="49" charset="0"/>
                      </a:endParaRPr>
                    </a:p>
                    <a:p>
                      <a:r>
                        <a:rPr lang="en-GB" dirty="0">
                          <a:latin typeface="Consolas" panose="020B0609020204030204" pitchFamily="49" charset="0"/>
                        </a:rPr>
                        <a:t>WHILE </a:t>
                      </a:r>
                      <a:r>
                        <a:rPr lang="en-GB" dirty="0" err="1">
                          <a:latin typeface="Consolas" panose="020B0609020204030204" pitchFamily="49" charset="0"/>
                        </a:rPr>
                        <a:t>MoreNumbers</a:t>
                      </a:r>
                      <a:r>
                        <a:rPr lang="en-GB" dirty="0">
                          <a:latin typeface="Consolas" panose="020B0609020204030204" pitchFamily="49" charset="0"/>
                        </a:rPr>
                        <a:t> DO</a:t>
                      </a:r>
                      <a:br>
                        <a:rPr lang="en-GB" dirty="0">
                          <a:latin typeface="Consolas" panose="020B0609020204030204" pitchFamily="49" charset="0"/>
                        </a:rPr>
                      </a:br>
                      <a:r>
                        <a:rPr lang="en-GB" dirty="0">
                          <a:latin typeface="Consolas" panose="020B0609020204030204" pitchFamily="49" charset="0"/>
                        </a:rPr>
                        <a:t>  INPUT </a:t>
                      </a:r>
                      <a:r>
                        <a:rPr lang="en-GB" dirty="0" err="1">
                          <a:latin typeface="Consolas" panose="020B0609020204030204" pitchFamily="49" charset="0"/>
                        </a:rPr>
                        <a:t>Num</a:t>
                      </a:r>
                      <a:endParaRPr lang="en-GB" dirty="0">
                        <a:latin typeface="Consolas" panose="020B0609020204030204" pitchFamily="49" charset="0"/>
                      </a:endParaRPr>
                    </a:p>
                    <a:p>
                      <a:r>
                        <a:rPr lang="en-GB" dirty="0">
                          <a:latin typeface="Consolas" panose="020B0609020204030204" pitchFamily="49" charset="0"/>
                        </a:rPr>
                        <a:t>  IF </a:t>
                      </a:r>
                      <a:r>
                        <a:rPr lang="en-GB" dirty="0" err="1">
                          <a:latin typeface="Consolas" panose="020B0609020204030204" pitchFamily="49" charset="0"/>
                        </a:rPr>
                        <a:t>Num</a:t>
                      </a:r>
                      <a:r>
                        <a:rPr lang="en-GB" dirty="0">
                          <a:latin typeface="Consolas" panose="020B0609020204030204" pitchFamily="49" charset="0"/>
                        </a:rPr>
                        <a:t> &gt; Largest</a:t>
                      </a:r>
                    </a:p>
                    <a:p>
                      <a:r>
                        <a:rPr lang="en-GB" dirty="0">
                          <a:latin typeface="Consolas" panose="020B0609020204030204" pitchFamily="49" charset="0"/>
                        </a:rPr>
                        <a:t>    THEN</a:t>
                      </a:r>
                    </a:p>
                    <a:p>
                      <a:r>
                        <a:rPr lang="en-GB" dirty="0">
                          <a:latin typeface="Consolas" panose="020B0609020204030204" pitchFamily="49" charset="0"/>
                        </a:rPr>
                        <a:t>      Largest </a:t>
                      </a:r>
                      <a:r>
                        <a:rPr lang="en-GB" dirty="0">
                          <a:latin typeface="Consolas" panose="020B0609020204030204" pitchFamily="49" charset="0"/>
                          <a:sym typeface="Wingdings" panose="05000000000000000000" pitchFamily="2" charset="2"/>
                        </a:rPr>
                        <a:t> </a:t>
                      </a:r>
                      <a:r>
                        <a:rPr lang="en-GB" dirty="0" err="1">
                          <a:latin typeface="Consolas" panose="020B0609020204030204" pitchFamily="49" charset="0"/>
                          <a:sym typeface="Wingdings" panose="05000000000000000000" pitchFamily="2" charset="2"/>
                        </a:rPr>
                        <a:t>Num</a:t>
                      </a:r>
                      <a:endParaRPr lang="en-GB" dirty="0">
                        <a:latin typeface="Consolas" panose="020B0609020204030204" pitchFamily="49" charset="0"/>
                        <a:sym typeface="Wingdings" panose="05000000000000000000" pitchFamily="2" charset="2"/>
                      </a:endParaRPr>
                    </a:p>
                    <a:p>
                      <a:r>
                        <a:rPr lang="en-GB" dirty="0">
                          <a:latin typeface="Consolas" panose="020B0609020204030204" pitchFamily="49" charset="0"/>
                          <a:sym typeface="Wingdings" panose="05000000000000000000" pitchFamily="2" charset="2"/>
                        </a:rPr>
                        <a:t>ENDWHILE</a:t>
                      </a:r>
                      <a:endParaRPr lang="en-GB" dirty="0">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err="1">
                          <a:latin typeface="Consolas" panose="020B0609020204030204" pitchFamily="49" charset="0"/>
                        </a:rPr>
                        <a:t>NumberOfItems</a:t>
                      </a:r>
                      <a:r>
                        <a:rPr lang="en-GB" dirty="0">
                          <a:latin typeface="Consolas" panose="020B0609020204030204" pitchFamily="49" charset="0"/>
                        </a:rPr>
                        <a:t> </a:t>
                      </a:r>
                      <a:r>
                        <a:rPr lang="en-GB" dirty="0">
                          <a:latin typeface="Consolas" panose="020B0609020204030204" pitchFamily="49" charset="0"/>
                          <a:sym typeface="Wingdings" panose="05000000000000000000" pitchFamily="2" charset="2"/>
                        </a:rPr>
                        <a:t> 0</a:t>
                      </a:r>
                    </a:p>
                    <a:p>
                      <a:r>
                        <a:rPr lang="en-GB" dirty="0">
                          <a:latin typeface="Consolas" panose="020B0609020204030204" pitchFamily="49" charset="0"/>
                          <a:sym typeface="Wingdings" panose="05000000000000000000" pitchFamily="2" charset="2"/>
                        </a:rPr>
                        <a:t>Total  0</a:t>
                      </a:r>
                    </a:p>
                    <a:p>
                      <a:r>
                        <a:rPr lang="en-GB" dirty="0">
                          <a:latin typeface="Consolas" panose="020B0609020204030204" pitchFamily="49" charset="0"/>
                          <a:sym typeface="Wingdings" panose="05000000000000000000" pitchFamily="2" charset="2"/>
                        </a:rPr>
                        <a:t>WHILE </a:t>
                      </a:r>
                      <a:r>
                        <a:rPr lang="en-GB" dirty="0" err="1">
                          <a:latin typeface="Consolas" panose="020B0609020204030204" pitchFamily="49" charset="0"/>
                          <a:sym typeface="Wingdings" panose="05000000000000000000" pitchFamily="2" charset="2"/>
                        </a:rPr>
                        <a:t>MoreNumbers</a:t>
                      </a:r>
                      <a:r>
                        <a:rPr lang="en-GB" dirty="0">
                          <a:latin typeface="Consolas" panose="020B0609020204030204" pitchFamily="49" charset="0"/>
                          <a:sym typeface="Wingdings" panose="05000000000000000000" pitchFamily="2" charset="2"/>
                        </a:rPr>
                        <a:t> DO</a:t>
                      </a:r>
                    </a:p>
                    <a:p>
                      <a:r>
                        <a:rPr lang="en-GB" dirty="0">
                          <a:latin typeface="Consolas" panose="020B0609020204030204" pitchFamily="49" charset="0"/>
                          <a:sym typeface="Wingdings" panose="05000000000000000000" pitchFamily="2" charset="2"/>
                        </a:rPr>
                        <a:t>  INPUT </a:t>
                      </a:r>
                      <a:r>
                        <a:rPr lang="en-GB" dirty="0" err="1">
                          <a:latin typeface="Consolas" panose="020B0609020204030204" pitchFamily="49" charset="0"/>
                          <a:sym typeface="Wingdings" panose="05000000000000000000" pitchFamily="2" charset="2"/>
                        </a:rPr>
                        <a:t>Num</a:t>
                      </a:r>
                      <a:endParaRPr lang="en-GB" dirty="0">
                        <a:latin typeface="Consolas" panose="020B0609020204030204" pitchFamily="49" charset="0"/>
                        <a:sym typeface="Wingdings" panose="05000000000000000000" pitchFamily="2" charset="2"/>
                      </a:endParaRPr>
                    </a:p>
                    <a:p>
                      <a:r>
                        <a:rPr lang="en-GB" dirty="0">
                          <a:latin typeface="Consolas" panose="020B0609020204030204" pitchFamily="49" charset="0"/>
                          <a:sym typeface="Wingdings" panose="05000000000000000000" pitchFamily="2" charset="2"/>
                        </a:rPr>
                        <a:t>  Total  Total + </a:t>
                      </a:r>
                      <a:r>
                        <a:rPr lang="en-GB" dirty="0" err="1">
                          <a:latin typeface="Consolas" panose="020B0609020204030204" pitchFamily="49" charset="0"/>
                          <a:sym typeface="Wingdings" panose="05000000000000000000" pitchFamily="2" charset="2"/>
                        </a:rPr>
                        <a:t>Num</a:t>
                      </a:r>
                      <a:endParaRPr lang="en-GB" dirty="0">
                        <a:latin typeface="Consolas" panose="020B0609020204030204" pitchFamily="49" charset="0"/>
                        <a:sym typeface="Wingdings" panose="05000000000000000000" pitchFamily="2" charset="2"/>
                      </a:endParaRPr>
                    </a:p>
                    <a:p>
                      <a:r>
                        <a:rPr lang="en-GB" dirty="0">
                          <a:latin typeface="Consolas" panose="020B0609020204030204" pitchFamily="49" charset="0"/>
                          <a:sym typeface="Wingdings" panose="05000000000000000000" pitchFamily="2" charset="2"/>
                        </a:rPr>
                        <a:t>  </a:t>
                      </a:r>
                      <a:r>
                        <a:rPr lang="en-GB" dirty="0" err="1">
                          <a:latin typeface="Consolas" panose="020B0609020204030204" pitchFamily="49" charset="0"/>
                          <a:sym typeface="Wingdings" panose="05000000000000000000" pitchFamily="2" charset="2"/>
                        </a:rPr>
                        <a:t>NumberOfItems</a:t>
                      </a:r>
                      <a:r>
                        <a:rPr lang="en-GB" dirty="0">
                          <a:latin typeface="Consolas" panose="020B0609020204030204" pitchFamily="49" charset="0"/>
                          <a:sym typeface="Wingdings" panose="05000000000000000000" pitchFamily="2" charset="2"/>
                        </a:rPr>
                        <a:t>  </a:t>
                      </a:r>
                      <a:r>
                        <a:rPr lang="en-GB" dirty="0" err="1">
                          <a:latin typeface="Consolas" panose="020B0609020204030204" pitchFamily="49" charset="0"/>
                          <a:sym typeface="Wingdings" panose="05000000000000000000" pitchFamily="2" charset="2"/>
                        </a:rPr>
                        <a:t>NumberOfItems</a:t>
                      </a:r>
                      <a:r>
                        <a:rPr lang="en-GB" dirty="0">
                          <a:latin typeface="Consolas" panose="020B0609020204030204" pitchFamily="49" charset="0"/>
                          <a:sym typeface="Wingdings" panose="05000000000000000000" pitchFamily="2" charset="2"/>
                        </a:rPr>
                        <a:t> + 1</a:t>
                      </a:r>
                    </a:p>
                    <a:p>
                      <a:r>
                        <a:rPr lang="en-GB" dirty="0">
                          <a:latin typeface="Consolas" panose="020B0609020204030204" pitchFamily="49" charset="0"/>
                          <a:sym typeface="Wingdings" panose="05000000000000000000" pitchFamily="2" charset="2"/>
                        </a:rPr>
                        <a:t>ENDWHILE</a:t>
                      </a:r>
                    </a:p>
                    <a:p>
                      <a:r>
                        <a:rPr lang="en-GB" dirty="0">
                          <a:latin typeface="Consolas" panose="020B0609020204030204" pitchFamily="49" charset="0"/>
                          <a:sym typeface="Wingdings" panose="05000000000000000000" pitchFamily="2" charset="2"/>
                        </a:rPr>
                        <a:t>Average  Total / </a:t>
                      </a:r>
                      <a:r>
                        <a:rPr lang="en-GB" dirty="0" err="1">
                          <a:latin typeface="Consolas" panose="020B0609020204030204" pitchFamily="49" charset="0"/>
                          <a:sym typeface="Wingdings" panose="05000000000000000000" pitchFamily="2" charset="2"/>
                        </a:rPr>
                        <a:t>NumberOfItems</a:t>
                      </a:r>
                      <a:endParaRPr lang="en-GB" dirty="0">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161263985"/>
                  </a:ext>
                </a:extLst>
              </a:tr>
            </a:tbl>
          </a:graphicData>
        </a:graphic>
      </p:graphicFrame>
    </p:spTree>
    <p:extLst>
      <p:ext uri="{BB962C8B-B14F-4D97-AF65-F5344CB8AC3E}">
        <p14:creationId xmlns:p14="http://schemas.microsoft.com/office/powerpoint/2010/main" val="2608740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5CF7FD-F74B-4227-BAD8-C84F4CA53F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954221"/>
            <a:ext cx="9144000" cy="1769801"/>
          </a:xfrm>
          <a:prstGeom prst="rect">
            <a:avLst/>
          </a:prstGeom>
        </p:spPr>
      </p:pic>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73309C37-7519-4E26-9CE8-4A052B458C6B}"/>
              </a:ext>
            </a:extLst>
          </p:cNvPr>
          <p:cNvSpPr>
            <a:spLocks noGrp="1"/>
          </p:cNvSpPr>
          <p:nvPr>
            <p:ph type="body" sz="quarter" idx="14"/>
          </p:nvPr>
        </p:nvSpPr>
        <p:spPr/>
        <p:txBody>
          <a:bodyPr/>
          <a:lstStyle/>
          <a:p>
            <a:r>
              <a:rPr lang="en-GB" dirty="0"/>
              <a:t>A sushi restaurant carries sushi to customers via a conveyor belt</a:t>
            </a:r>
          </a:p>
          <a:p>
            <a:pPr lvl="1"/>
            <a:r>
              <a:rPr lang="en-GB" dirty="0"/>
              <a:t>An infra-red sensor detects if a sushi leaves the kitchen</a:t>
            </a:r>
          </a:p>
          <a:p>
            <a:pPr lvl="1"/>
            <a:r>
              <a:rPr lang="en-GB" dirty="0"/>
              <a:t>Each item also has a price detected by a barcode scanner</a:t>
            </a:r>
          </a:p>
          <a:p>
            <a:pPr lvl="1"/>
            <a:r>
              <a:rPr lang="en-GB" dirty="0"/>
              <a:t>What is an algorithm to count the number of sushi that </a:t>
            </a:r>
            <a:br>
              <a:rPr lang="en-GB" dirty="0"/>
            </a:br>
            <a:r>
              <a:rPr lang="en-GB" dirty="0"/>
              <a:t>have passed?</a:t>
            </a:r>
          </a:p>
          <a:p>
            <a:pPr lvl="1"/>
            <a:r>
              <a:rPr lang="en-GB" dirty="0"/>
              <a:t>What is an algorithm to find the most expensive sushi?</a:t>
            </a:r>
          </a:p>
        </p:txBody>
      </p:sp>
    </p:spTree>
    <p:extLst>
      <p:ext uri="{BB962C8B-B14F-4D97-AF65-F5344CB8AC3E}">
        <p14:creationId xmlns:p14="http://schemas.microsoft.com/office/powerpoint/2010/main" val="146444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0D2C8-325B-45E1-AC82-974F25F0D255}"/>
              </a:ext>
            </a:extLst>
          </p:cNvPr>
          <p:cNvSpPr>
            <a:spLocks noGrp="1"/>
          </p:cNvSpPr>
          <p:nvPr>
            <p:ph type="body" sz="quarter" idx="13"/>
          </p:nvPr>
        </p:nvSpPr>
        <p:spPr/>
        <p:txBody>
          <a:bodyPr/>
          <a:lstStyle/>
          <a:p>
            <a:r>
              <a:rPr lang="en-GB" dirty="0"/>
              <a:t>Starter</a:t>
            </a:r>
          </a:p>
        </p:txBody>
      </p:sp>
      <p:graphicFrame>
        <p:nvGraphicFramePr>
          <p:cNvPr id="4" name="Table 4">
            <a:extLst>
              <a:ext uri="{FF2B5EF4-FFF2-40B4-BE49-F238E27FC236}">
                <a16:creationId xmlns:a16="http://schemas.microsoft.com/office/drawing/2014/main" id="{3C936C73-6899-4A3C-9B0D-AE4A8220A279}"/>
              </a:ext>
            </a:extLst>
          </p:cNvPr>
          <p:cNvGraphicFramePr>
            <a:graphicFrameLocks noGrp="1"/>
          </p:cNvGraphicFramePr>
          <p:nvPr>
            <p:extLst>
              <p:ext uri="{D42A27DB-BD31-4B8C-83A1-F6EECF244321}">
                <p14:modId xmlns:p14="http://schemas.microsoft.com/office/powerpoint/2010/main" val="1137751055"/>
              </p:ext>
            </p:extLst>
          </p:nvPr>
        </p:nvGraphicFramePr>
        <p:xfrm>
          <a:off x="724280" y="1689463"/>
          <a:ext cx="7816470" cy="2931160"/>
        </p:xfrm>
        <a:graphic>
          <a:graphicData uri="http://schemas.openxmlformats.org/drawingml/2006/table">
            <a:tbl>
              <a:tblPr firstRow="1" bandRow="1">
                <a:tableStyleId>{5C22544A-7EE6-4342-B048-85BDC9FD1C3A}</a:tableStyleId>
              </a:tblPr>
              <a:tblGrid>
                <a:gridCol w="3908235">
                  <a:extLst>
                    <a:ext uri="{9D8B030D-6E8A-4147-A177-3AD203B41FA5}">
                      <a16:colId xmlns:a16="http://schemas.microsoft.com/office/drawing/2014/main" val="1596335936"/>
                    </a:ext>
                  </a:extLst>
                </a:gridCol>
                <a:gridCol w="3908235">
                  <a:extLst>
                    <a:ext uri="{9D8B030D-6E8A-4147-A177-3AD203B41FA5}">
                      <a16:colId xmlns:a16="http://schemas.microsoft.com/office/drawing/2014/main" val="98552276"/>
                    </a:ext>
                  </a:extLst>
                </a:gridCol>
              </a:tblGrid>
              <a:tr h="370840">
                <a:tc>
                  <a:txBody>
                    <a:bodyPr/>
                    <a:lstStyle/>
                    <a:p>
                      <a:r>
                        <a:rPr lang="en-GB" dirty="0"/>
                        <a:t>Counting sushi</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dirty="0"/>
                        <a:t>Most expensive sushi</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113183837"/>
                  </a:ext>
                </a:extLst>
              </a:tr>
              <a:tr h="370840">
                <a:tc>
                  <a:txBody>
                    <a:bodyPr/>
                    <a:lstStyle/>
                    <a:p>
                      <a:pPr marL="0" lvl="0" indent="-12700">
                        <a:buNone/>
                      </a:pPr>
                      <a:r>
                        <a:rPr lang="en-GB" dirty="0">
                          <a:solidFill>
                            <a:srgbClr val="FF0000"/>
                          </a:solidFill>
                          <a:latin typeface="Consolas" panose="020B0609020204030204" pitchFamily="49" charset="0"/>
                        </a:rPr>
                        <a:t>Count </a:t>
                      </a:r>
                      <a:r>
                        <a:rPr lang="en-GB" dirty="0">
                          <a:solidFill>
                            <a:srgbClr val="FF0000"/>
                          </a:solidFill>
                          <a:latin typeface="Consolas" panose="020B0609020204030204" pitchFamily="49" charset="0"/>
                          <a:sym typeface="Wingdings" panose="05000000000000000000" pitchFamily="2" charset="2"/>
                        </a:rPr>
                        <a:t> 0</a:t>
                      </a:r>
                    </a:p>
                    <a:p>
                      <a:pPr marL="0" lvl="0" indent="-12700">
                        <a:buNone/>
                      </a:pPr>
                      <a:r>
                        <a:rPr lang="en-GB" dirty="0">
                          <a:solidFill>
                            <a:srgbClr val="FF0000"/>
                          </a:solidFill>
                          <a:latin typeface="Consolas" panose="020B0609020204030204" pitchFamily="49" charset="0"/>
                          <a:sym typeface="Wingdings" panose="05000000000000000000" pitchFamily="2" charset="2"/>
                        </a:rPr>
                        <a:t>REPEAT</a:t>
                      </a:r>
                    </a:p>
                    <a:p>
                      <a:pPr marL="0" lvl="0" indent="-12700">
                        <a:buNone/>
                      </a:pPr>
                      <a:r>
                        <a:rPr lang="en-GB" dirty="0">
                          <a:solidFill>
                            <a:srgbClr val="FF0000"/>
                          </a:solidFill>
                          <a:latin typeface="Consolas" panose="020B0609020204030204" pitchFamily="49" charset="0"/>
                          <a:sym typeface="Wingdings" panose="05000000000000000000" pitchFamily="2" charset="2"/>
                        </a:rPr>
                        <a:t>IF </a:t>
                      </a:r>
                      <a:r>
                        <a:rPr lang="en-GB" dirty="0" err="1">
                          <a:solidFill>
                            <a:srgbClr val="FF0000"/>
                          </a:solidFill>
                          <a:latin typeface="Consolas" panose="020B0609020204030204" pitchFamily="49" charset="0"/>
                          <a:sym typeface="Wingdings" panose="05000000000000000000" pitchFamily="2" charset="2"/>
                        </a:rPr>
                        <a:t>SushiDetected</a:t>
                      </a:r>
                      <a:endParaRPr lang="en-GB" dirty="0">
                        <a:solidFill>
                          <a:srgbClr val="FF0000"/>
                        </a:solidFill>
                        <a:latin typeface="Consolas" panose="020B0609020204030204" pitchFamily="49" charset="0"/>
                        <a:sym typeface="Wingdings" panose="05000000000000000000" pitchFamily="2" charset="2"/>
                      </a:endParaRPr>
                    </a:p>
                    <a:p>
                      <a:pPr marL="0" lvl="0" indent="-12700">
                        <a:buNone/>
                      </a:pPr>
                      <a:r>
                        <a:rPr lang="en-GB" dirty="0">
                          <a:solidFill>
                            <a:srgbClr val="FF0000"/>
                          </a:solidFill>
                          <a:latin typeface="Consolas" panose="020B0609020204030204" pitchFamily="49" charset="0"/>
                          <a:sym typeface="Wingdings" panose="05000000000000000000" pitchFamily="2" charset="2"/>
                        </a:rPr>
                        <a:t>  THEN</a:t>
                      </a:r>
                    </a:p>
                    <a:p>
                      <a:pPr marL="0" lvl="0" indent="-12700">
                        <a:buNone/>
                      </a:pPr>
                      <a:r>
                        <a:rPr lang="en-GB" dirty="0">
                          <a:solidFill>
                            <a:srgbClr val="FF0000"/>
                          </a:solidFill>
                          <a:latin typeface="Consolas" panose="020B0609020204030204" pitchFamily="49" charset="0"/>
                          <a:sym typeface="Wingdings" panose="05000000000000000000" pitchFamily="2" charset="2"/>
                        </a:rPr>
                        <a:t>    Count  Count + 1</a:t>
                      </a:r>
                    </a:p>
                    <a:p>
                      <a:pPr marL="0" lvl="0" indent="-12700">
                        <a:buNone/>
                      </a:pPr>
                      <a:r>
                        <a:rPr lang="en-GB" dirty="0">
                          <a:solidFill>
                            <a:srgbClr val="FF0000"/>
                          </a:solidFill>
                          <a:latin typeface="Consolas" panose="020B0609020204030204" pitchFamily="49" charset="0"/>
                          <a:sym typeface="Wingdings" panose="05000000000000000000" pitchFamily="2" charset="2"/>
                        </a:rPr>
                        <a:t>UNTIL </a:t>
                      </a:r>
                      <a:r>
                        <a:rPr lang="en-GB" dirty="0" err="1">
                          <a:solidFill>
                            <a:srgbClr val="FF0000"/>
                          </a:solidFill>
                          <a:latin typeface="Consolas" panose="020B0609020204030204" pitchFamily="49" charset="0"/>
                          <a:sym typeface="Wingdings" panose="05000000000000000000" pitchFamily="2" charset="2"/>
                        </a:rPr>
                        <a:t>ConveyorStops</a:t>
                      </a:r>
                      <a:endParaRPr lang="en-GB" dirty="0">
                        <a:solidFill>
                          <a:srgbClr val="FF0000"/>
                        </a:solidFill>
                        <a:latin typeface="Consolas" panose="020B0609020204030204" pitchFamily="49" charset="0"/>
                        <a:sym typeface="Wingdings" panose="05000000000000000000" pitchFamily="2" charset="2"/>
                      </a:endParaRPr>
                    </a:p>
                    <a:p>
                      <a:endParaRPr lang="en-GB" dirty="0">
                        <a:solidFill>
                          <a:srgbClr val="FF0000"/>
                        </a:solidFill>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solidFill>
                            <a:srgbClr val="FF0000"/>
                          </a:solidFill>
                          <a:latin typeface="Consolas" panose="020B0609020204030204" pitchFamily="49" charset="0"/>
                        </a:rPr>
                        <a:t>Max </a:t>
                      </a:r>
                      <a:r>
                        <a:rPr lang="en-GB" dirty="0">
                          <a:solidFill>
                            <a:srgbClr val="FF0000"/>
                          </a:solidFill>
                          <a:latin typeface="Consolas" panose="020B0609020204030204" pitchFamily="49" charset="0"/>
                          <a:sym typeface="Wingdings" panose="05000000000000000000" pitchFamily="2" charset="2"/>
                        </a:rPr>
                        <a:t> 0</a:t>
                      </a:r>
                    </a:p>
                    <a:p>
                      <a:r>
                        <a:rPr lang="en-GB" dirty="0">
                          <a:solidFill>
                            <a:srgbClr val="FF0000"/>
                          </a:solidFill>
                          <a:latin typeface="Consolas" panose="020B0609020204030204" pitchFamily="49" charset="0"/>
                          <a:sym typeface="Wingdings" panose="05000000000000000000" pitchFamily="2" charset="2"/>
                        </a:rPr>
                        <a:t>REPEAT</a:t>
                      </a:r>
                    </a:p>
                    <a:p>
                      <a:r>
                        <a:rPr lang="en-GB" dirty="0">
                          <a:solidFill>
                            <a:srgbClr val="FF0000"/>
                          </a:solidFill>
                          <a:latin typeface="Consolas" panose="020B0609020204030204" pitchFamily="49" charset="0"/>
                          <a:sym typeface="Wingdings" panose="05000000000000000000" pitchFamily="2" charset="2"/>
                        </a:rPr>
                        <a:t>IF </a:t>
                      </a:r>
                      <a:r>
                        <a:rPr lang="en-GB" dirty="0" err="1">
                          <a:solidFill>
                            <a:srgbClr val="FF0000"/>
                          </a:solidFill>
                          <a:latin typeface="Consolas" panose="020B0609020204030204" pitchFamily="49" charset="0"/>
                          <a:sym typeface="Wingdings" panose="05000000000000000000" pitchFamily="2" charset="2"/>
                        </a:rPr>
                        <a:t>SushiDetected</a:t>
                      </a:r>
                      <a:endParaRPr lang="en-GB" dirty="0">
                        <a:solidFill>
                          <a:srgbClr val="FF0000"/>
                        </a:solidFill>
                        <a:latin typeface="Consolas" panose="020B0609020204030204" pitchFamily="49" charset="0"/>
                        <a:sym typeface="Wingdings" panose="05000000000000000000" pitchFamily="2" charset="2"/>
                      </a:endParaRPr>
                    </a:p>
                    <a:p>
                      <a:r>
                        <a:rPr lang="en-GB" dirty="0">
                          <a:solidFill>
                            <a:srgbClr val="FF0000"/>
                          </a:solidFill>
                          <a:latin typeface="Consolas" panose="020B0609020204030204" pitchFamily="49" charset="0"/>
                          <a:sym typeface="Wingdings" panose="05000000000000000000" pitchFamily="2" charset="2"/>
                        </a:rPr>
                        <a:t>  THEN</a:t>
                      </a:r>
                    </a:p>
                    <a:p>
                      <a:r>
                        <a:rPr lang="en-GB" dirty="0">
                          <a:solidFill>
                            <a:srgbClr val="FF0000"/>
                          </a:solidFill>
                          <a:latin typeface="Consolas" panose="020B0609020204030204" pitchFamily="49" charset="0"/>
                          <a:sym typeface="Wingdings" panose="05000000000000000000" pitchFamily="2" charset="2"/>
                        </a:rPr>
                        <a:t>    IF Price &gt; Max</a:t>
                      </a:r>
                    </a:p>
                    <a:p>
                      <a:r>
                        <a:rPr lang="en-GB" dirty="0">
                          <a:solidFill>
                            <a:srgbClr val="FF0000"/>
                          </a:solidFill>
                          <a:latin typeface="Consolas" panose="020B0609020204030204" pitchFamily="49" charset="0"/>
                          <a:sym typeface="Wingdings" panose="05000000000000000000" pitchFamily="2" charset="2"/>
                        </a:rPr>
                        <a:t>      THEN</a:t>
                      </a:r>
                    </a:p>
                    <a:p>
                      <a:r>
                        <a:rPr lang="en-GB" dirty="0">
                          <a:solidFill>
                            <a:srgbClr val="FF0000"/>
                          </a:solidFill>
                          <a:latin typeface="Consolas" panose="020B0609020204030204" pitchFamily="49" charset="0"/>
                          <a:sym typeface="Wingdings" panose="05000000000000000000" pitchFamily="2" charset="2"/>
                        </a:rPr>
                        <a:t>        Max  Price</a:t>
                      </a:r>
                    </a:p>
                    <a:p>
                      <a:r>
                        <a:rPr lang="en-GB" dirty="0">
                          <a:solidFill>
                            <a:srgbClr val="FF0000"/>
                          </a:solidFill>
                          <a:latin typeface="Consolas" panose="020B0609020204030204" pitchFamily="49" charset="0"/>
                          <a:sym typeface="Wingdings" panose="05000000000000000000" pitchFamily="2" charset="2"/>
                        </a:rPr>
                        <a:t>    ENDIF</a:t>
                      </a:r>
                    </a:p>
                    <a:p>
                      <a:r>
                        <a:rPr lang="en-GB" dirty="0">
                          <a:solidFill>
                            <a:srgbClr val="FF0000"/>
                          </a:solidFill>
                          <a:latin typeface="Consolas" panose="020B0609020204030204" pitchFamily="49" charset="0"/>
                          <a:sym typeface="Wingdings" panose="05000000000000000000" pitchFamily="2" charset="2"/>
                        </a:rPr>
                        <a:t>ENDIF</a:t>
                      </a:r>
                      <a:endParaRPr lang="en-GB" dirty="0">
                        <a:solidFill>
                          <a:srgbClr val="FF0000"/>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432210719"/>
                  </a:ext>
                </a:extLst>
              </a:tr>
            </a:tbl>
          </a:graphicData>
        </a:graphic>
      </p:graphicFrame>
    </p:spTree>
    <p:extLst>
      <p:ext uri="{BB962C8B-B14F-4D97-AF65-F5344CB8AC3E}">
        <p14:creationId xmlns:p14="http://schemas.microsoft.com/office/powerpoint/2010/main" val="270068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a:xfrm>
            <a:off x="724280" y="906233"/>
            <a:ext cx="7816470" cy="670772"/>
          </a:xfrm>
        </p:spPr>
        <p:txBody>
          <a:bodyPr/>
          <a:lstStyle/>
          <a:p>
            <a:r>
              <a:rPr lang="en-GB" dirty="0"/>
              <a:t>Counting</a:t>
            </a:r>
          </a:p>
        </p:txBody>
      </p:sp>
      <p:sp>
        <p:nvSpPr>
          <p:cNvPr id="6" name="Text Placeholder 5">
            <a:extLst>
              <a:ext uri="{FF2B5EF4-FFF2-40B4-BE49-F238E27FC236}">
                <a16:creationId xmlns:a16="http://schemas.microsoft.com/office/drawing/2014/main" id="{32B658D8-0167-4852-A075-427D635B6E93}"/>
              </a:ext>
            </a:extLst>
          </p:cNvPr>
          <p:cNvSpPr>
            <a:spLocks noGrp="1"/>
          </p:cNvSpPr>
          <p:nvPr>
            <p:ph type="body" sz="quarter" idx="14"/>
          </p:nvPr>
        </p:nvSpPr>
        <p:spPr/>
        <p:txBody>
          <a:bodyPr/>
          <a:lstStyle/>
          <a:p>
            <a:r>
              <a:rPr lang="en-GB" dirty="0"/>
              <a:t>Counting is one of the simplest algorithms </a:t>
            </a:r>
            <a:br>
              <a:rPr lang="en-GB" dirty="0"/>
            </a:br>
            <a:r>
              <a:rPr lang="en-GB" dirty="0"/>
              <a:t>to understand</a:t>
            </a:r>
          </a:p>
          <a:p>
            <a:pPr lvl="1"/>
            <a:r>
              <a:rPr lang="en-GB" dirty="0"/>
              <a:t>What does the following algorithm do?</a:t>
            </a:r>
          </a:p>
          <a:p>
            <a:pPr marL="444500" lvl="1" indent="0">
              <a:buNone/>
            </a:pPr>
            <a:endParaRPr lang="en-GB" dirty="0"/>
          </a:p>
          <a:p>
            <a:pPr marL="444500" lvl="1" indent="0">
              <a:buNone/>
            </a:pPr>
            <a:endParaRPr lang="en-GB" dirty="0"/>
          </a:p>
          <a:p>
            <a:pPr lvl="1"/>
            <a:r>
              <a:rPr lang="en-GB" dirty="0"/>
              <a:t>How could you count in twos (even numbers only)?</a:t>
            </a:r>
          </a:p>
        </p:txBody>
      </p:sp>
      <p:sp>
        <p:nvSpPr>
          <p:cNvPr id="4" name="TextBox 3">
            <a:extLst>
              <a:ext uri="{FF2B5EF4-FFF2-40B4-BE49-F238E27FC236}">
                <a16:creationId xmlns:a16="http://schemas.microsoft.com/office/drawing/2014/main" id="{D6AF4857-D754-4B32-8FE1-2AC1B7D80E1F}"/>
              </a:ext>
            </a:extLst>
          </p:cNvPr>
          <p:cNvSpPr txBox="1"/>
          <p:nvPr/>
        </p:nvSpPr>
        <p:spPr>
          <a:xfrm>
            <a:off x="1771775" y="3019697"/>
            <a:ext cx="6889072" cy="584775"/>
          </a:xfrm>
          <a:prstGeom prst="rect">
            <a:avLst/>
          </a:prstGeom>
          <a:noFill/>
        </p:spPr>
        <p:txBody>
          <a:bodyPr wrap="square" rtlCol="0">
            <a:spAutoFit/>
          </a:bodyPr>
          <a:lstStyle/>
          <a:p>
            <a:r>
              <a:rPr lang="en-US" sz="1600" dirty="0">
                <a:latin typeface="Consolas" panose="020B0609020204030204" pitchFamily="49" charset="0"/>
                <a:cs typeface="Miriam Fixed" panose="020B0509050101010101" pitchFamily="49" charset="-79"/>
              </a:rPr>
              <a:t>1  </a:t>
            </a:r>
            <a:r>
              <a:rPr lang="en-GB" sz="1600" dirty="0">
                <a:latin typeface="Consolas" panose="020B0609020204030204" pitchFamily="49" charset="0"/>
                <a:cs typeface="Miriam Fixed" panose="020B0509050101010101" pitchFamily="49" charset="-79"/>
              </a:rPr>
              <a:t>FOR </a:t>
            </a:r>
            <a:r>
              <a:rPr lang="en-GB" sz="1600" dirty="0" err="1">
                <a:latin typeface="Consolas" panose="020B0609020204030204" pitchFamily="49" charset="0"/>
                <a:cs typeface="Miriam Fixed" panose="020B0509050101010101" pitchFamily="49" charset="-79"/>
              </a:rPr>
              <a:t>i</a:t>
            </a:r>
            <a:r>
              <a:rPr lang="en-GB" sz="1600" dirty="0">
                <a:latin typeface="Consolas" panose="020B0609020204030204" pitchFamily="49" charset="0"/>
                <a:cs typeface="Miriam Fixed" panose="020B0509050101010101" pitchFamily="49" charset="-79"/>
              </a:rPr>
              <a:t> </a:t>
            </a:r>
            <a:r>
              <a:rPr lang="en-GB" sz="1600" dirty="0">
                <a:latin typeface="Consolas" panose="020B0609020204030204" pitchFamily="49" charset="0"/>
                <a:cs typeface="Miriam Fixed" panose="020B0509050101010101" pitchFamily="49" charset="-79"/>
                <a:sym typeface="Wingdings" panose="05000000000000000000" pitchFamily="2" charset="2"/>
              </a:rPr>
              <a:t> 1 TO 10</a:t>
            </a:r>
            <a:br>
              <a:rPr lang="en-GB" sz="1600" dirty="0">
                <a:latin typeface="Consolas" panose="020B0609020204030204" pitchFamily="49" charset="0"/>
                <a:cs typeface="Miriam Fixed" panose="020B0509050101010101" pitchFamily="49" charset="-79"/>
                <a:sym typeface="Wingdings" panose="05000000000000000000" pitchFamily="2" charset="2"/>
              </a:rPr>
            </a:br>
            <a:r>
              <a:rPr lang="en-GB" sz="1600" dirty="0">
                <a:latin typeface="Consolas" panose="020B0609020204030204" pitchFamily="49" charset="0"/>
                <a:cs typeface="Miriam Fixed" panose="020B0509050101010101" pitchFamily="49" charset="-79"/>
                <a:sym typeface="Wingdings" panose="05000000000000000000" pitchFamily="2" charset="2"/>
              </a:rPr>
              <a:t>2    OUTPUT </a:t>
            </a:r>
            <a:r>
              <a:rPr lang="en-GB" sz="1600" dirty="0" err="1">
                <a:latin typeface="Consolas" panose="020B0609020204030204" pitchFamily="49" charset="0"/>
                <a:cs typeface="Miriam Fixed" panose="020B0509050101010101" pitchFamily="49" charset="-79"/>
                <a:sym typeface="Wingdings" panose="05000000000000000000" pitchFamily="2" charset="2"/>
              </a:rPr>
              <a:t>i</a:t>
            </a:r>
            <a:endParaRPr lang="en-GB" sz="1600" dirty="0">
              <a:latin typeface="Consolas" panose="020B0609020204030204" pitchFamily="49" charset="0"/>
              <a:cs typeface="Miriam Fixed" panose="020B0509050101010101" pitchFamily="49" charset="-79"/>
            </a:endParaRPr>
          </a:p>
        </p:txBody>
      </p:sp>
    </p:spTree>
    <p:extLst>
      <p:ext uri="{BB962C8B-B14F-4D97-AF65-F5344CB8AC3E}">
        <p14:creationId xmlns:p14="http://schemas.microsoft.com/office/powerpoint/2010/main" val="26245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p:txBody>
          <a:bodyPr/>
          <a:lstStyle/>
          <a:p>
            <a:r>
              <a:rPr lang="en-GB" dirty="0"/>
              <a:t>Counting</a:t>
            </a:r>
          </a:p>
        </p:txBody>
      </p:sp>
      <p:sp>
        <p:nvSpPr>
          <p:cNvPr id="6" name="Text Placeholder 5">
            <a:extLst>
              <a:ext uri="{FF2B5EF4-FFF2-40B4-BE49-F238E27FC236}">
                <a16:creationId xmlns:a16="http://schemas.microsoft.com/office/drawing/2014/main" id="{32B658D8-0167-4852-A075-427D635B6E93}"/>
              </a:ext>
            </a:extLst>
          </p:cNvPr>
          <p:cNvSpPr>
            <a:spLocks noGrp="1"/>
          </p:cNvSpPr>
          <p:nvPr>
            <p:ph type="body" sz="quarter" idx="14"/>
          </p:nvPr>
        </p:nvSpPr>
        <p:spPr/>
        <p:txBody>
          <a:bodyPr/>
          <a:lstStyle/>
          <a:p>
            <a:pPr lvl="1"/>
            <a:r>
              <a:rPr lang="en-GB" dirty="0"/>
              <a:t>What does the following algorithm do?</a:t>
            </a:r>
          </a:p>
          <a:p>
            <a:pPr marL="444500" lvl="1" indent="0">
              <a:buNone/>
            </a:pPr>
            <a:endParaRPr lang="en-GB" dirty="0"/>
          </a:p>
          <a:p>
            <a:pPr marL="444500" lvl="1" indent="0">
              <a:buNone/>
            </a:pPr>
            <a:br>
              <a:rPr lang="en-GB" dirty="0"/>
            </a:br>
            <a:r>
              <a:rPr lang="en-GB" dirty="0">
                <a:solidFill>
                  <a:srgbClr val="FF0000"/>
                </a:solidFill>
              </a:rPr>
              <a:t>The algorithm will output: 1 2 3 4 5 6 7 8 9 10</a:t>
            </a:r>
          </a:p>
          <a:p>
            <a:pPr lvl="1"/>
            <a:r>
              <a:rPr lang="en-GB" dirty="0"/>
              <a:t>How could you count in twos (even numbers only)?</a:t>
            </a:r>
            <a:br>
              <a:rPr lang="en-GB" dirty="0"/>
            </a:br>
            <a:br>
              <a:rPr lang="en-GB" dirty="0"/>
            </a:br>
            <a:br>
              <a:rPr lang="en-GB" dirty="0"/>
            </a:br>
            <a:br>
              <a:rPr lang="en-GB" dirty="0"/>
            </a:br>
            <a:r>
              <a:rPr lang="en-GB" dirty="0"/>
              <a:t>This outputs: 2 4 6 8 10</a:t>
            </a:r>
          </a:p>
          <a:p>
            <a:pPr lvl="1"/>
            <a:r>
              <a:rPr lang="en-GB" dirty="0"/>
              <a:t>Notice that when we count, we need a variable to store the counter in. In this case, </a:t>
            </a:r>
            <a:r>
              <a:rPr lang="en-GB" dirty="0" err="1"/>
              <a:t>i</a:t>
            </a:r>
            <a:r>
              <a:rPr lang="en-GB" dirty="0"/>
              <a:t> is used (it’s known as the iterator)</a:t>
            </a:r>
          </a:p>
          <a:p>
            <a:pPr lvl="1"/>
            <a:r>
              <a:rPr lang="en-GB" dirty="0"/>
              <a:t>Compare this algorithm to the counting algorithm that was used as the starter answer</a:t>
            </a:r>
          </a:p>
        </p:txBody>
      </p:sp>
      <p:sp>
        <p:nvSpPr>
          <p:cNvPr id="4" name="TextBox 3">
            <a:extLst>
              <a:ext uri="{FF2B5EF4-FFF2-40B4-BE49-F238E27FC236}">
                <a16:creationId xmlns:a16="http://schemas.microsoft.com/office/drawing/2014/main" id="{D6AF4857-D754-4B32-8FE1-2AC1B7D80E1F}"/>
              </a:ext>
            </a:extLst>
          </p:cNvPr>
          <p:cNvSpPr txBox="1"/>
          <p:nvPr/>
        </p:nvSpPr>
        <p:spPr>
          <a:xfrm>
            <a:off x="1702107" y="2103224"/>
            <a:ext cx="6889072" cy="584775"/>
          </a:xfrm>
          <a:prstGeom prst="rect">
            <a:avLst/>
          </a:prstGeom>
          <a:noFill/>
        </p:spPr>
        <p:txBody>
          <a:bodyPr wrap="square" rtlCol="0">
            <a:spAutoFit/>
          </a:bodyPr>
          <a:lstStyle/>
          <a:p>
            <a:r>
              <a:rPr lang="en-US" sz="1600" dirty="0">
                <a:latin typeface="Consolas" panose="020B0609020204030204" pitchFamily="49" charset="0"/>
                <a:cs typeface="Miriam Fixed" panose="020B0509050101010101" pitchFamily="49" charset="-79"/>
              </a:rPr>
              <a:t>1  </a:t>
            </a:r>
            <a:r>
              <a:rPr lang="en-GB" sz="1600" dirty="0">
                <a:latin typeface="Consolas" panose="020B0609020204030204" pitchFamily="49" charset="0"/>
                <a:cs typeface="Miriam Fixed" panose="020B0509050101010101" pitchFamily="49" charset="-79"/>
              </a:rPr>
              <a:t>FOR </a:t>
            </a:r>
            <a:r>
              <a:rPr lang="en-GB" sz="1600" dirty="0" err="1">
                <a:latin typeface="Consolas" panose="020B0609020204030204" pitchFamily="49" charset="0"/>
                <a:cs typeface="Miriam Fixed" panose="020B0509050101010101" pitchFamily="49" charset="-79"/>
              </a:rPr>
              <a:t>i</a:t>
            </a:r>
            <a:r>
              <a:rPr lang="en-GB" sz="1600" dirty="0">
                <a:latin typeface="Consolas" panose="020B0609020204030204" pitchFamily="49" charset="0"/>
                <a:cs typeface="Miriam Fixed" panose="020B0509050101010101" pitchFamily="49" charset="-79"/>
              </a:rPr>
              <a:t> </a:t>
            </a:r>
            <a:r>
              <a:rPr lang="en-GB" sz="1600" dirty="0">
                <a:latin typeface="Consolas" panose="020B0609020204030204" pitchFamily="49" charset="0"/>
                <a:cs typeface="Miriam Fixed" panose="020B0509050101010101" pitchFamily="49" charset="-79"/>
                <a:sym typeface="Wingdings" panose="05000000000000000000" pitchFamily="2" charset="2"/>
              </a:rPr>
              <a:t> 1 TO 10</a:t>
            </a:r>
            <a:br>
              <a:rPr lang="en-GB" sz="1600" dirty="0">
                <a:latin typeface="Consolas" panose="020B0609020204030204" pitchFamily="49" charset="0"/>
                <a:cs typeface="Miriam Fixed" panose="020B0509050101010101" pitchFamily="49" charset="-79"/>
                <a:sym typeface="Wingdings" panose="05000000000000000000" pitchFamily="2" charset="2"/>
              </a:rPr>
            </a:br>
            <a:r>
              <a:rPr lang="en-GB" sz="1600" dirty="0">
                <a:latin typeface="Consolas" panose="020B0609020204030204" pitchFamily="49" charset="0"/>
                <a:cs typeface="Miriam Fixed" panose="020B0509050101010101" pitchFamily="49" charset="-79"/>
                <a:sym typeface="Wingdings" panose="05000000000000000000" pitchFamily="2" charset="2"/>
              </a:rPr>
              <a:t>2    OUTPUT </a:t>
            </a:r>
            <a:r>
              <a:rPr lang="en-GB" sz="1600" dirty="0" err="1">
                <a:latin typeface="Consolas" panose="020B0609020204030204" pitchFamily="49" charset="0"/>
                <a:cs typeface="Miriam Fixed" panose="020B0509050101010101" pitchFamily="49" charset="-79"/>
                <a:sym typeface="Wingdings" panose="05000000000000000000" pitchFamily="2" charset="2"/>
              </a:rPr>
              <a:t>i</a:t>
            </a:r>
            <a:endParaRPr lang="en-GB" sz="1600" dirty="0">
              <a:latin typeface="Consolas" panose="020B0609020204030204" pitchFamily="49" charset="0"/>
              <a:cs typeface="Miriam Fixed" panose="020B0509050101010101" pitchFamily="49" charset="-79"/>
            </a:endParaRPr>
          </a:p>
        </p:txBody>
      </p:sp>
      <p:sp>
        <p:nvSpPr>
          <p:cNvPr id="5" name="TextBox 4">
            <a:extLst>
              <a:ext uri="{FF2B5EF4-FFF2-40B4-BE49-F238E27FC236}">
                <a16:creationId xmlns:a16="http://schemas.microsoft.com/office/drawing/2014/main" id="{99EA75B1-2853-43B2-9493-5B51A1E4E090}"/>
              </a:ext>
            </a:extLst>
          </p:cNvPr>
          <p:cNvSpPr txBox="1"/>
          <p:nvPr/>
        </p:nvSpPr>
        <p:spPr>
          <a:xfrm>
            <a:off x="1702107" y="3877614"/>
            <a:ext cx="6889072" cy="584775"/>
          </a:xfrm>
          <a:prstGeom prst="rect">
            <a:avLst/>
          </a:prstGeom>
          <a:noFill/>
        </p:spPr>
        <p:txBody>
          <a:bodyPr wrap="square" rtlCol="0">
            <a:spAutoFit/>
          </a:bodyPr>
          <a:lstStyle/>
          <a:p>
            <a:r>
              <a:rPr lang="en-US" sz="1600" dirty="0">
                <a:solidFill>
                  <a:srgbClr val="FF0000"/>
                </a:solidFill>
                <a:latin typeface="Consolas" panose="020B0609020204030204" pitchFamily="49" charset="0"/>
                <a:cs typeface="Miriam Fixed" panose="020B0509050101010101" pitchFamily="49" charset="-79"/>
              </a:rPr>
              <a:t>1  </a:t>
            </a:r>
            <a:r>
              <a:rPr lang="en-GB" sz="1600" dirty="0">
                <a:solidFill>
                  <a:srgbClr val="FF0000"/>
                </a:solidFill>
                <a:latin typeface="Consolas" panose="020B0609020204030204" pitchFamily="49" charset="0"/>
                <a:cs typeface="Miriam Fixed" panose="020B0509050101010101" pitchFamily="49" charset="-79"/>
              </a:rPr>
              <a:t>FOR </a:t>
            </a:r>
            <a:r>
              <a:rPr lang="en-GB" sz="1600" dirty="0" err="1">
                <a:solidFill>
                  <a:srgbClr val="FF0000"/>
                </a:solidFill>
                <a:latin typeface="Consolas" panose="020B0609020204030204" pitchFamily="49" charset="0"/>
                <a:cs typeface="Miriam Fixed" panose="020B0509050101010101" pitchFamily="49" charset="-79"/>
              </a:rPr>
              <a:t>i</a:t>
            </a:r>
            <a:r>
              <a:rPr lang="en-GB" sz="1600" dirty="0">
                <a:solidFill>
                  <a:srgbClr val="FF0000"/>
                </a:solidFill>
                <a:latin typeface="Consolas" panose="020B0609020204030204" pitchFamily="49" charset="0"/>
                <a:cs typeface="Miriam Fixed" panose="020B0509050101010101" pitchFamily="49" charset="-79"/>
              </a:rPr>
              <a:t> </a:t>
            </a:r>
            <a:r>
              <a:rPr lang="en-GB" sz="1600" dirty="0">
                <a:solidFill>
                  <a:srgbClr val="FF0000"/>
                </a:solidFill>
                <a:latin typeface="Consolas" panose="020B0609020204030204" pitchFamily="49" charset="0"/>
                <a:cs typeface="Miriam Fixed" panose="020B0509050101010101" pitchFamily="49" charset="-79"/>
                <a:sym typeface="Wingdings" panose="05000000000000000000" pitchFamily="2" charset="2"/>
              </a:rPr>
              <a:t> 2 TO 10 STEP 2</a:t>
            </a:r>
            <a:br>
              <a:rPr lang="en-GB" sz="1600" dirty="0">
                <a:solidFill>
                  <a:srgbClr val="FF0000"/>
                </a:solidFill>
                <a:latin typeface="Consolas" panose="020B0609020204030204" pitchFamily="49" charset="0"/>
                <a:cs typeface="Miriam Fixed" panose="020B0509050101010101" pitchFamily="49" charset="-79"/>
                <a:sym typeface="Wingdings" panose="05000000000000000000" pitchFamily="2" charset="2"/>
              </a:rPr>
            </a:br>
            <a:r>
              <a:rPr lang="en-GB" sz="1600" dirty="0">
                <a:solidFill>
                  <a:srgbClr val="FF0000"/>
                </a:solidFill>
                <a:latin typeface="Consolas" panose="020B0609020204030204" pitchFamily="49" charset="0"/>
                <a:cs typeface="Miriam Fixed" panose="020B0509050101010101" pitchFamily="49" charset="-79"/>
                <a:sym typeface="Wingdings" panose="05000000000000000000" pitchFamily="2" charset="2"/>
              </a:rPr>
              <a:t>2    OUTPUT </a:t>
            </a:r>
            <a:r>
              <a:rPr lang="en-GB" sz="1600" dirty="0" err="1">
                <a:solidFill>
                  <a:srgbClr val="FF0000"/>
                </a:solidFill>
                <a:latin typeface="Consolas" panose="020B0609020204030204" pitchFamily="49" charset="0"/>
                <a:cs typeface="Miriam Fixed" panose="020B0509050101010101" pitchFamily="49" charset="-79"/>
                <a:sym typeface="Wingdings" panose="05000000000000000000" pitchFamily="2" charset="2"/>
              </a:rPr>
              <a:t>i</a:t>
            </a:r>
            <a:endParaRPr lang="en-GB" sz="1600" dirty="0">
              <a:solidFill>
                <a:srgbClr val="FF0000"/>
              </a:solidFill>
              <a:latin typeface="Consolas" panose="020B0609020204030204" pitchFamily="49" charset="0"/>
              <a:cs typeface="Miriam Fixed" panose="020B0509050101010101" pitchFamily="49" charset="-79"/>
            </a:endParaRPr>
          </a:p>
        </p:txBody>
      </p:sp>
    </p:spTree>
    <p:extLst>
      <p:ext uri="{BB962C8B-B14F-4D97-AF65-F5344CB8AC3E}">
        <p14:creationId xmlns:p14="http://schemas.microsoft.com/office/powerpoint/2010/main" val="158137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p:txBody>
          <a:bodyPr/>
          <a:lstStyle/>
          <a:p>
            <a:r>
              <a:rPr lang="en-GB" dirty="0"/>
              <a:t>Totalling, minimum and average</a:t>
            </a:r>
          </a:p>
        </p:txBody>
      </p:sp>
      <p:sp>
        <p:nvSpPr>
          <p:cNvPr id="3" name="Text Placeholder 2">
            <a:extLst>
              <a:ext uri="{FF2B5EF4-FFF2-40B4-BE49-F238E27FC236}">
                <a16:creationId xmlns:a16="http://schemas.microsoft.com/office/drawing/2014/main" id="{73309C37-7519-4E26-9CE8-4A052B458C6B}"/>
              </a:ext>
            </a:extLst>
          </p:cNvPr>
          <p:cNvSpPr>
            <a:spLocks noGrp="1"/>
          </p:cNvSpPr>
          <p:nvPr>
            <p:ph type="body" sz="quarter" idx="14"/>
          </p:nvPr>
        </p:nvSpPr>
        <p:spPr/>
        <p:txBody>
          <a:bodyPr/>
          <a:lstStyle/>
          <a:p>
            <a:r>
              <a:rPr lang="en-GB" dirty="0"/>
              <a:t>For the sushi conveyor, how could you find the following for all sushi?</a:t>
            </a:r>
          </a:p>
          <a:p>
            <a:pPr lvl="1"/>
            <a:r>
              <a:rPr lang="en-GB" dirty="0"/>
              <a:t>The total cost of all sushi on </a:t>
            </a:r>
            <a:br>
              <a:rPr lang="en-GB" dirty="0"/>
            </a:br>
            <a:r>
              <a:rPr lang="en-GB" dirty="0"/>
              <a:t>the conveyor</a:t>
            </a:r>
          </a:p>
          <a:p>
            <a:pPr lvl="1"/>
            <a:r>
              <a:rPr lang="en-GB" dirty="0"/>
              <a:t>The average price of the items </a:t>
            </a:r>
            <a:br>
              <a:rPr lang="en-GB" dirty="0"/>
            </a:br>
            <a:r>
              <a:rPr lang="en-GB" dirty="0"/>
              <a:t>on the conveyor</a:t>
            </a:r>
          </a:p>
          <a:p>
            <a:pPr lvl="1"/>
            <a:r>
              <a:rPr lang="en-GB" dirty="0"/>
              <a:t>The cheapest item on the conveyor</a:t>
            </a:r>
          </a:p>
          <a:p>
            <a:pPr marL="444500" lvl="1" indent="0">
              <a:buNone/>
            </a:pPr>
            <a:endParaRPr lang="en-GB" dirty="0"/>
          </a:p>
          <a:p>
            <a:pPr lvl="1"/>
            <a:endParaRPr lang="en-GB" dirty="0"/>
          </a:p>
        </p:txBody>
      </p:sp>
      <p:sp>
        <p:nvSpPr>
          <p:cNvPr id="7" name="TextBox 6">
            <a:extLst>
              <a:ext uri="{FF2B5EF4-FFF2-40B4-BE49-F238E27FC236}">
                <a16:creationId xmlns:a16="http://schemas.microsoft.com/office/drawing/2014/main" id="{6603D9B3-5B11-4B45-A3A5-097551325870}"/>
              </a:ext>
            </a:extLst>
          </p:cNvPr>
          <p:cNvSpPr txBox="1"/>
          <p:nvPr/>
        </p:nvSpPr>
        <p:spPr>
          <a:xfrm>
            <a:off x="5652036" y="2510866"/>
            <a:ext cx="3026228" cy="2308324"/>
          </a:xfrm>
          <a:prstGeom prst="rect">
            <a:avLst/>
          </a:prstGeom>
          <a:noFill/>
          <a:ln>
            <a:solidFill>
              <a:schemeClr val="tx1"/>
            </a:solidFill>
          </a:ln>
        </p:spPr>
        <p:txBody>
          <a:bodyPr wrap="square">
            <a:spAutoFit/>
          </a:bodyPr>
          <a:lstStyle/>
          <a:p>
            <a:r>
              <a:rPr lang="en-GB" dirty="0">
                <a:latin typeface="Arial" panose="020B0604020202020204" pitchFamily="34" charset="0"/>
                <a:cs typeface="Arial" panose="020B0604020202020204" pitchFamily="34" charset="0"/>
              </a:rPr>
              <a:t>The algorithm to count the number of sushi was:</a:t>
            </a:r>
          </a:p>
          <a:p>
            <a:pPr marL="0" lvl="0" indent="-12700">
              <a:buNone/>
            </a:pPr>
            <a:r>
              <a:rPr lang="en-GB" dirty="0">
                <a:solidFill>
                  <a:srgbClr val="FF0000"/>
                </a:solidFill>
                <a:latin typeface="Consolas" panose="020B0609020204030204" pitchFamily="49" charset="0"/>
              </a:rPr>
              <a:t>Count </a:t>
            </a:r>
            <a:r>
              <a:rPr lang="en-GB" dirty="0">
                <a:solidFill>
                  <a:srgbClr val="FF0000"/>
                </a:solidFill>
                <a:latin typeface="Consolas" panose="020B0609020204030204" pitchFamily="49" charset="0"/>
                <a:sym typeface="Wingdings" panose="05000000000000000000" pitchFamily="2" charset="2"/>
              </a:rPr>
              <a:t> 0</a:t>
            </a:r>
          </a:p>
          <a:p>
            <a:pPr marL="0" lvl="0" indent="-12700">
              <a:buNone/>
            </a:pPr>
            <a:r>
              <a:rPr lang="en-GB" dirty="0">
                <a:solidFill>
                  <a:srgbClr val="FF0000"/>
                </a:solidFill>
                <a:latin typeface="Consolas" panose="020B0609020204030204" pitchFamily="49" charset="0"/>
                <a:sym typeface="Wingdings" panose="05000000000000000000" pitchFamily="2" charset="2"/>
              </a:rPr>
              <a:t>REPEAT</a:t>
            </a:r>
          </a:p>
          <a:p>
            <a:pPr marL="0" lvl="0" indent="-12700">
              <a:buNone/>
            </a:pPr>
            <a:r>
              <a:rPr lang="en-GB" dirty="0">
                <a:solidFill>
                  <a:srgbClr val="FF0000"/>
                </a:solidFill>
                <a:latin typeface="Consolas" panose="020B0609020204030204" pitchFamily="49" charset="0"/>
                <a:sym typeface="Wingdings" panose="05000000000000000000" pitchFamily="2" charset="2"/>
              </a:rPr>
              <a:t>IF </a:t>
            </a:r>
            <a:r>
              <a:rPr lang="en-GB" dirty="0" err="1">
                <a:solidFill>
                  <a:srgbClr val="FF0000"/>
                </a:solidFill>
                <a:latin typeface="Consolas" panose="020B0609020204030204" pitchFamily="49" charset="0"/>
                <a:sym typeface="Wingdings" panose="05000000000000000000" pitchFamily="2" charset="2"/>
              </a:rPr>
              <a:t>SushiDetected</a:t>
            </a:r>
            <a:endParaRPr lang="en-GB" dirty="0">
              <a:solidFill>
                <a:srgbClr val="FF0000"/>
              </a:solidFill>
              <a:latin typeface="Consolas" panose="020B0609020204030204" pitchFamily="49" charset="0"/>
              <a:sym typeface="Wingdings" panose="05000000000000000000" pitchFamily="2" charset="2"/>
            </a:endParaRPr>
          </a:p>
          <a:p>
            <a:pPr marL="0" lvl="0" indent="-12700">
              <a:buNone/>
            </a:pPr>
            <a:r>
              <a:rPr lang="en-GB" dirty="0">
                <a:solidFill>
                  <a:srgbClr val="FF0000"/>
                </a:solidFill>
                <a:latin typeface="Consolas" panose="020B0609020204030204" pitchFamily="49" charset="0"/>
                <a:sym typeface="Wingdings" panose="05000000000000000000" pitchFamily="2" charset="2"/>
              </a:rPr>
              <a:t>  THEN</a:t>
            </a:r>
          </a:p>
          <a:p>
            <a:pPr marL="0" lvl="0" indent="-12700">
              <a:buNone/>
            </a:pPr>
            <a:r>
              <a:rPr lang="en-GB" dirty="0">
                <a:solidFill>
                  <a:srgbClr val="FF0000"/>
                </a:solidFill>
                <a:latin typeface="Consolas" panose="020B0609020204030204" pitchFamily="49" charset="0"/>
                <a:sym typeface="Wingdings" panose="05000000000000000000" pitchFamily="2" charset="2"/>
              </a:rPr>
              <a:t>    Count  Count + 1</a:t>
            </a:r>
          </a:p>
          <a:p>
            <a:pPr marL="0" lvl="0" indent="-12700">
              <a:buNone/>
            </a:pPr>
            <a:r>
              <a:rPr lang="en-GB" dirty="0">
                <a:solidFill>
                  <a:srgbClr val="FF0000"/>
                </a:solidFill>
                <a:latin typeface="Consolas" panose="020B0609020204030204" pitchFamily="49" charset="0"/>
                <a:sym typeface="Wingdings" panose="05000000000000000000" pitchFamily="2" charset="2"/>
              </a:rPr>
              <a:t>UNTIL </a:t>
            </a:r>
            <a:r>
              <a:rPr lang="en-GB" dirty="0" err="1">
                <a:solidFill>
                  <a:srgbClr val="FF0000"/>
                </a:solidFill>
                <a:latin typeface="Consolas" panose="020B0609020204030204" pitchFamily="49" charset="0"/>
                <a:sym typeface="Wingdings" panose="05000000000000000000" pitchFamily="2" charset="2"/>
              </a:rPr>
              <a:t>ConveyorStops</a:t>
            </a:r>
            <a:endParaRPr lang="en-GB" dirty="0">
              <a:solidFill>
                <a:srgbClr val="FF0000"/>
              </a:solidFill>
              <a:latin typeface="Consolas" panose="020B0609020204030204" pitchFamily="49" charset="0"/>
              <a:sym typeface="Wingdings" panose="05000000000000000000" pitchFamily="2" charset="2"/>
            </a:endParaRPr>
          </a:p>
        </p:txBody>
      </p:sp>
    </p:spTree>
    <p:extLst>
      <p:ext uri="{BB962C8B-B14F-4D97-AF65-F5344CB8AC3E}">
        <p14:creationId xmlns:p14="http://schemas.microsoft.com/office/powerpoint/2010/main" val="4158358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9976BA-35AC-4FD3-95A3-398D5D3769A8}"/>
              </a:ext>
            </a:extLst>
          </p:cNvPr>
          <p:cNvSpPr>
            <a:spLocks noGrp="1"/>
          </p:cNvSpPr>
          <p:nvPr>
            <p:ph type="body" sz="quarter" idx="13"/>
          </p:nvPr>
        </p:nvSpPr>
        <p:spPr/>
        <p:txBody>
          <a:bodyPr/>
          <a:lstStyle/>
          <a:p>
            <a:r>
              <a:rPr lang="en-GB" dirty="0"/>
              <a:t>Totalling, minimum and average</a:t>
            </a:r>
          </a:p>
        </p:txBody>
      </p:sp>
      <p:graphicFrame>
        <p:nvGraphicFramePr>
          <p:cNvPr id="4" name="Table 4">
            <a:extLst>
              <a:ext uri="{FF2B5EF4-FFF2-40B4-BE49-F238E27FC236}">
                <a16:creationId xmlns:a16="http://schemas.microsoft.com/office/drawing/2014/main" id="{D88E4F78-44CC-474D-8F6E-8A9836B6164D}"/>
              </a:ext>
            </a:extLst>
          </p:cNvPr>
          <p:cNvGraphicFramePr>
            <a:graphicFrameLocks noGrp="1"/>
          </p:cNvGraphicFramePr>
          <p:nvPr>
            <p:extLst>
              <p:ext uri="{D42A27DB-BD31-4B8C-83A1-F6EECF244321}">
                <p14:modId xmlns:p14="http://schemas.microsoft.com/office/powerpoint/2010/main" val="3409191495"/>
              </p:ext>
            </p:extLst>
          </p:nvPr>
        </p:nvGraphicFramePr>
        <p:xfrm>
          <a:off x="724279" y="1684383"/>
          <a:ext cx="7644657" cy="3876040"/>
        </p:xfrm>
        <a:graphic>
          <a:graphicData uri="http://schemas.openxmlformats.org/drawingml/2006/table">
            <a:tbl>
              <a:tblPr firstRow="1" bandRow="1">
                <a:tableStyleId>{5C22544A-7EE6-4342-B048-85BDC9FD1C3A}</a:tableStyleId>
              </a:tblPr>
              <a:tblGrid>
                <a:gridCol w="2548219">
                  <a:extLst>
                    <a:ext uri="{9D8B030D-6E8A-4147-A177-3AD203B41FA5}">
                      <a16:colId xmlns:a16="http://schemas.microsoft.com/office/drawing/2014/main" val="15391115"/>
                    </a:ext>
                  </a:extLst>
                </a:gridCol>
                <a:gridCol w="2548219">
                  <a:extLst>
                    <a:ext uri="{9D8B030D-6E8A-4147-A177-3AD203B41FA5}">
                      <a16:colId xmlns:a16="http://schemas.microsoft.com/office/drawing/2014/main" val="3443449627"/>
                    </a:ext>
                  </a:extLst>
                </a:gridCol>
                <a:gridCol w="2548219">
                  <a:extLst>
                    <a:ext uri="{9D8B030D-6E8A-4147-A177-3AD203B41FA5}">
                      <a16:colId xmlns:a16="http://schemas.microsoft.com/office/drawing/2014/main" val="3053743038"/>
                    </a:ext>
                  </a:extLst>
                </a:gridCol>
              </a:tblGrid>
              <a:tr h="370840">
                <a:tc>
                  <a:txBody>
                    <a:bodyPr/>
                    <a:lstStyle/>
                    <a:p>
                      <a:r>
                        <a:rPr lang="en-GB" dirty="0"/>
                        <a:t>Total</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dirty="0"/>
                        <a:t>Average</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dirty="0"/>
                        <a:t>Cheapest</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2865369504"/>
                  </a:ext>
                </a:extLst>
              </a:tr>
              <a:tr h="370840">
                <a:tc>
                  <a:txBody>
                    <a:bodyPr/>
                    <a:lstStyle/>
                    <a:p>
                      <a:r>
                        <a:rPr lang="en-GB" sz="1600" dirty="0">
                          <a:solidFill>
                            <a:srgbClr val="FF0000"/>
                          </a:solidFill>
                          <a:latin typeface="Consolas" panose="020B0609020204030204" pitchFamily="49" charset="0"/>
                        </a:rPr>
                        <a:t>Total </a:t>
                      </a:r>
                      <a:r>
                        <a:rPr lang="en-GB" sz="1600" dirty="0">
                          <a:solidFill>
                            <a:srgbClr val="FF0000"/>
                          </a:solidFill>
                          <a:latin typeface="Consolas" panose="020B0609020204030204" pitchFamily="49" charset="0"/>
                          <a:sym typeface="Wingdings" panose="05000000000000000000" pitchFamily="2" charset="2"/>
                        </a:rPr>
                        <a:t> 0</a:t>
                      </a:r>
                    </a:p>
                    <a:p>
                      <a:r>
                        <a:rPr lang="en-GB" sz="1600" dirty="0">
                          <a:solidFill>
                            <a:srgbClr val="FF0000"/>
                          </a:solidFill>
                          <a:latin typeface="Consolas" panose="020B0609020204030204" pitchFamily="49" charset="0"/>
                          <a:sym typeface="Wingdings" panose="05000000000000000000" pitchFamily="2" charset="2"/>
                        </a:rPr>
                        <a:t>WHILE </a:t>
                      </a:r>
                      <a:r>
                        <a:rPr lang="en-GB" sz="1600" dirty="0" err="1">
                          <a:solidFill>
                            <a:srgbClr val="FF0000"/>
                          </a:solidFill>
                          <a:latin typeface="Consolas" panose="020B0609020204030204" pitchFamily="49" charset="0"/>
                          <a:sym typeface="Wingdings" panose="05000000000000000000" pitchFamily="2" charset="2"/>
                        </a:rPr>
                        <a:t>SushiDetected</a:t>
                      </a:r>
                      <a:endParaRPr lang="en-GB" sz="1600" dirty="0">
                        <a:solidFill>
                          <a:srgbClr val="FF0000"/>
                        </a:solidFill>
                        <a:latin typeface="Consolas" panose="020B0609020204030204" pitchFamily="49" charset="0"/>
                        <a:sym typeface="Wingdings" panose="05000000000000000000" pitchFamily="2" charset="2"/>
                      </a:endParaRPr>
                    </a:p>
                    <a:p>
                      <a:r>
                        <a:rPr lang="en-GB" sz="1600" dirty="0">
                          <a:solidFill>
                            <a:srgbClr val="FF0000"/>
                          </a:solidFill>
                          <a:latin typeface="Consolas" panose="020B0609020204030204" pitchFamily="49" charset="0"/>
                          <a:sym typeface="Wingdings" panose="05000000000000000000" pitchFamily="2" charset="2"/>
                        </a:rPr>
                        <a:t>  Total  Total</a:t>
                      </a:r>
                      <a:br>
                        <a:rPr lang="en-GB" sz="1600" dirty="0">
                          <a:solidFill>
                            <a:srgbClr val="FF0000"/>
                          </a:solidFill>
                          <a:latin typeface="Consolas" panose="020B0609020204030204" pitchFamily="49" charset="0"/>
                          <a:sym typeface="Wingdings" panose="05000000000000000000" pitchFamily="2" charset="2"/>
                        </a:rPr>
                      </a:br>
                      <a:r>
                        <a:rPr lang="en-GB" sz="1600" dirty="0">
                          <a:solidFill>
                            <a:srgbClr val="FF0000"/>
                          </a:solidFill>
                          <a:latin typeface="Consolas" panose="020B0609020204030204" pitchFamily="49" charset="0"/>
                          <a:sym typeface="Wingdings" panose="05000000000000000000" pitchFamily="2" charset="2"/>
                        </a:rPr>
                        <a:t>           + Price</a:t>
                      </a:r>
                    </a:p>
                    <a:p>
                      <a:r>
                        <a:rPr lang="en-GB" sz="1600" dirty="0">
                          <a:solidFill>
                            <a:srgbClr val="FF0000"/>
                          </a:solidFill>
                          <a:latin typeface="Consolas" panose="020B0609020204030204" pitchFamily="49" charset="0"/>
                          <a:sym typeface="Wingdings" panose="05000000000000000000" pitchFamily="2" charset="2"/>
                        </a:rPr>
                        <a:t>ENDWHILE</a:t>
                      </a:r>
                      <a:endParaRPr lang="en-GB" sz="1600" dirty="0">
                        <a:solidFill>
                          <a:srgbClr val="FF0000"/>
                        </a:solidFill>
                        <a:latin typeface="Consolas" panose="020B0609020204030204" pitchFamily="49" charset="0"/>
                      </a:endParaRPr>
                    </a:p>
                    <a:p>
                      <a:endParaRPr lang="en-GB" sz="1600" dirty="0"/>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latin typeface="Consolas" panose="020B0609020204030204" pitchFamily="49" charset="0"/>
                        </a:rPr>
                        <a:t>Total </a:t>
                      </a:r>
                      <a:r>
                        <a:rPr lang="en-GB" sz="1600" dirty="0">
                          <a:solidFill>
                            <a:srgbClr val="FF0000"/>
                          </a:solidFill>
                          <a:latin typeface="Consolas" panose="020B0609020204030204" pitchFamily="49" charset="0"/>
                          <a:sym typeface="Wingdings" panose="05000000000000000000" pitchFamily="2" charset="2"/>
                        </a:rPr>
                        <a:t> 0</a:t>
                      </a:r>
                    </a:p>
                    <a:p>
                      <a:r>
                        <a:rPr lang="en-GB" sz="1600" dirty="0">
                          <a:solidFill>
                            <a:srgbClr val="FF0000"/>
                          </a:solidFill>
                          <a:latin typeface="Consolas" panose="020B0609020204030204" pitchFamily="49" charset="0"/>
                          <a:sym typeface="Wingdings" panose="05000000000000000000" pitchFamily="2" charset="2"/>
                        </a:rPr>
                        <a:t>Count  0</a:t>
                      </a:r>
                    </a:p>
                    <a:p>
                      <a:r>
                        <a:rPr lang="en-GB" sz="1600" dirty="0">
                          <a:solidFill>
                            <a:srgbClr val="FF0000"/>
                          </a:solidFill>
                          <a:latin typeface="Consolas" panose="020B0609020204030204" pitchFamily="49" charset="0"/>
                          <a:sym typeface="Wingdings" panose="05000000000000000000" pitchFamily="2" charset="2"/>
                        </a:rPr>
                        <a:t>WHILE </a:t>
                      </a:r>
                      <a:r>
                        <a:rPr lang="en-GB" sz="1600" dirty="0" err="1">
                          <a:solidFill>
                            <a:srgbClr val="FF0000"/>
                          </a:solidFill>
                          <a:latin typeface="Consolas" panose="020B0609020204030204" pitchFamily="49" charset="0"/>
                          <a:sym typeface="Wingdings" panose="05000000000000000000" pitchFamily="2" charset="2"/>
                        </a:rPr>
                        <a:t>SushiDetected</a:t>
                      </a:r>
                      <a:endParaRPr lang="en-GB" sz="1600" dirty="0">
                        <a:solidFill>
                          <a:srgbClr val="FF0000"/>
                        </a:solidFill>
                        <a:latin typeface="Consolas" panose="020B0609020204030204" pitchFamily="49" charset="0"/>
                        <a:sym typeface="Wingdings" panose="05000000000000000000" pitchFamily="2" charset="2"/>
                      </a:endParaRPr>
                    </a:p>
                    <a:p>
                      <a:r>
                        <a:rPr lang="en-GB" sz="1600" dirty="0">
                          <a:solidFill>
                            <a:srgbClr val="FF0000"/>
                          </a:solidFill>
                          <a:latin typeface="Consolas" panose="020B0609020204030204" pitchFamily="49" charset="0"/>
                          <a:sym typeface="Wingdings" panose="05000000000000000000" pitchFamily="2" charset="2"/>
                        </a:rPr>
                        <a:t>  Total  Total</a:t>
                      </a:r>
                      <a:br>
                        <a:rPr lang="en-GB" sz="1600" dirty="0">
                          <a:solidFill>
                            <a:srgbClr val="FF0000"/>
                          </a:solidFill>
                          <a:latin typeface="Consolas" panose="020B0609020204030204" pitchFamily="49" charset="0"/>
                          <a:sym typeface="Wingdings" panose="05000000000000000000" pitchFamily="2" charset="2"/>
                        </a:rPr>
                      </a:br>
                      <a:r>
                        <a:rPr lang="en-GB" sz="1600" dirty="0">
                          <a:solidFill>
                            <a:srgbClr val="FF0000"/>
                          </a:solidFill>
                          <a:latin typeface="Consolas" panose="020B0609020204030204" pitchFamily="49" charset="0"/>
                          <a:sym typeface="Wingdings" panose="05000000000000000000" pitchFamily="2" charset="2"/>
                        </a:rPr>
                        <a:t>           + Price</a:t>
                      </a:r>
                    </a:p>
                    <a:p>
                      <a:r>
                        <a:rPr lang="en-GB" sz="1600" dirty="0">
                          <a:solidFill>
                            <a:srgbClr val="FF0000"/>
                          </a:solidFill>
                          <a:latin typeface="Consolas" panose="020B0609020204030204" pitchFamily="49" charset="0"/>
                          <a:sym typeface="Wingdings" panose="05000000000000000000" pitchFamily="2" charset="2"/>
                        </a:rPr>
                        <a:t>  Count  Count </a:t>
                      </a:r>
                    </a:p>
                    <a:p>
                      <a:r>
                        <a:rPr lang="en-GB" sz="1600" dirty="0">
                          <a:solidFill>
                            <a:srgbClr val="FF0000"/>
                          </a:solidFill>
                          <a:latin typeface="Consolas" panose="020B0609020204030204" pitchFamily="49" charset="0"/>
                          <a:sym typeface="Wingdings" panose="05000000000000000000" pitchFamily="2" charset="2"/>
                        </a:rPr>
                        <a:t>           + 1</a:t>
                      </a:r>
                    </a:p>
                    <a:p>
                      <a:r>
                        <a:rPr lang="en-GB" sz="1600" dirty="0">
                          <a:solidFill>
                            <a:srgbClr val="FF0000"/>
                          </a:solidFill>
                          <a:latin typeface="Consolas" panose="020B0609020204030204" pitchFamily="49" charset="0"/>
                          <a:sym typeface="Wingdings" panose="05000000000000000000" pitchFamily="2" charset="2"/>
                        </a:rPr>
                        <a:t>ENDWHILE</a:t>
                      </a:r>
                    </a:p>
                    <a:p>
                      <a:r>
                        <a:rPr lang="en-GB" sz="1600" dirty="0">
                          <a:solidFill>
                            <a:srgbClr val="FF0000"/>
                          </a:solidFill>
                          <a:latin typeface="Consolas" panose="020B0609020204030204" pitchFamily="49" charset="0"/>
                          <a:sym typeface="Wingdings" panose="05000000000000000000" pitchFamily="2" charset="2"/>
                        </a:rPr>
                        <a:t>Average  Total / </a:t>
                      </a:r>
                      <a:br>
                        <a:rPr lang="en-GB" sz="1600" dirty="0">
                          <a:solidFill>
                            <a:srgbClr val="FF0000"/>
                          </a:solidFill>
                          <a:latin typeface="Consolas" panose="020B0609020204030204" pitchFamily="49" charset="0"/>
                          <a:sym typeface="Wingdings" panose="05000000000000000000" pitchFamily="2" charset="2"/>
                        </a:rPr>
                      </a:br>
                      <a:r>
                        <a:rPr lang="en-GB" sz="1600" dirty="0">
                          <a:solidFill>
                            <a:srgbClr val="FF0000"/>
                          </a:solidFill>
                          <a:latin typeface="Consolas" panose="020B0609020204030204" pitchFamily="49" charset="0"/>
                          <a:sym typeface="Wingdings" panose="05000000000000000000" pitchFamily="2" charset="2"/>
                        </a:rPr>
                        <a:t>           Count</a:t>
                      </a:r>
                    </a:p>
                    <a:p>
                      <a:endParaRPr lang="en-GB" sz="1600" dirty="0">
                        <a:solidFill>
                          <a:srgbClr val="FF0000"/>
                        </a:solidFill>
                        <a:latin typeface="Consolas" panose="020B0609020204030204" pitchFamily="49" charset="0"/>
                        <a:sym typeface="Wingdings" panose="05000000000000000000" pitchFamily="2" charset="2"/>
                      </a:endParaRPr>
                    </a:p>
                    <a:p>
                      <a:endParaRPr lang="en-GB" sz="1600" dirty="0">
                        <a:solidFill>
                          <a:srgbClr val="FF0000"/>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600" dirty="0">
                          <a:solidFill>
                            <a:srgbClr val="FF0000"/>
                          </a:solidFill>
                          <a:latin typeface="Consolas" panose="020B0609020204030204" pitchFamily="49" charset="0"/>
                        </a:rPr>
                        <a:t>Min </a:t>
                      </a:r>
                      <a:r>
                        <a:rPr lang="en-GB" sz="1600" dirty="0">
                          <a:solidFill>
                            <a:srgbClr val="FF0000"/>
                          </a:solidFill>
                          <a:latin typeface="Consolas" panose="020B0609020204030204" pitchFamily="49" charset="0"/>
                          <a:sym typeface="Wingdings" panose="05000000000000000000" pitchFamily="2" charset="2"/>
                        </a:rPr>
                        <a:t> 0</a:t>
                      </a:r>
                    </a:p>
                    <a:p>
                      <a:r>
                        <a:rPr lang="en-GB" sz="1600" dirty="0">
                          <a:solidFill>
                            <a:srgbClr val="FF0000"/>
                          </a:solidFill>
                          <a:latin typeface="Consolas" panose="020B0609020204030204" pitchFamily="49" charset="0"/>
                          <a:sym typeface="Wingdings" panose="05000000000000000000" pitchFamily="2" charset="2"/>
                        </a:rPr>
                        <a:t>First  TRUE</a:t>
                      </a:r>
                    </a:p>
                    <a:p>
                      <a:r>
                        <a:rPr lang="en-GB" sz="1600" dirty="0">
                          <a:solidFill>
                            <a:srgbClr val="FF0000"/>
                          </a:solidFill>
                          <a:latin typeface="Consolas" panose="020B0609020204030204" pitchFamily="49" charset="0"/>
                          <a:sym typeface="Wingdings" panose="05000000000000000000" pitchFamily="2" charset="2"/>
                        </a:rPr>
                        <a:t>WHILE </a:t>
                      </a:r>
                      <a:r>
                        <a:rPr lang="en-GB" sz="1600" dirty="0" err="1">
                          <a:solidFill>
                            <a:srgbClr val="FF0000"/>
                          </a:solidFill>
                          <a:latin typeface="Consolas" panose="020B0609020204030204" pitchFamily="49" charset="0"/>
                          <a:sym typeface="Wingdings" panose="05000000000000000000" pitchFamily="2" charset="2"/>
                        </a:rPr>
                        <a:t>SushiDetected</a:t>
                      </a:r>
                      <a:endParaRPr lang="en-GB" sz="1600" dirty="0">
                        <a:solidFill>
                          <a:srgbClr val="FF0000"/>
                        </a:solidFill>
                        <a:latin typeface="Consolas" panose="020B0609020204030204" pitchFamily="49" charset="0"/>
                        <a:sym typeface="Wingdings" panose="05000000000000000000" pitchFamily="2" charset="2"/>
                      </a:endParaRPr>
                    </a:p>
                    <a:p>
                      <a:r>
                        <a:rPr lang="en-GB" sz="1600" dirty="0">
                          <a:solidFill>
                            <a:srgbClr val="FF0000"/>
                          </a:solidFill>
                          <a:latin typeface="Consolas" panose="020B0609020204030204" pitchFamily="49" charset="0"/>
                          <a:sym typeface="Wingdings" panose="05000000000000000000" pitchFamily="2" charset="2"/>
                        </a:rPr>
                        <a:t>  IF First</a:t>
                      </a:r>
                    </a:p>
                    <a:p>
                      <a:r>
                        <a:rPr lang="en-GB" sz="1600" dirty="0">
                          <a:solidFill>
                            <a:srgbClr val="FF0000"/>
                          </a:solidFill>
                          <a:latin typeface="Consolas" panose="020B0609020204030204" pitchFamily="49" charset="0"/>
                          <a:sym typeface="Wingdings" panose="05000000000000000000" pitchFamily="2" charset="2"/>
                        </a:rPr>
                        <a:t>   THEN</a:t>
                      </a:r>
                    </a:p>
                    <a:p>
                      <a:r>
                        <a:rPr lang="en-GB" sz="1600" dirty="0">
                          <a:solidFill>
                            <a:srgbClr val="FF0000"/>
                          </a:solidFill>
                          <a:latin typeface="Consolas" panose="020B0609020204030204" pitchFamily="49" charset="0"/>
                          <a:sym typeface="Wingdings" panose="05000000000000000000" pitchFamily="2" charset="2"/>
                        </a:rPr>
                        <a:t>    Min  Price</a:t>
                      </a:r>
                    </a:p>
                    <a:p>
                      <a:r>
                        <a:rPr lang="en-GB" sz="1600" dirty="0">
                          <a:solidFill>
                            <a:srgbClr val="FF0000"/>
                          </a:solidFill>
                          <a:latin typeface="Consolas" panose="020B0609020204030204" pitchFamily="49" charset="0"/>
                          <a:sym typeface="Wingdings" panose="05000000000000000000" pitchFamily="2" charset="2"/>
                        </a:rPr>
                        <a:t>   ELSE</a:t>
                      </a:r>
                    </a:p>
                    <a:p>
                      <a:r>
                        <a:rPr lang="en-GB" sz="1600" dirty="0">
                          <a:solidFill>
                            <a:srgbClr val="FF0000"/>
                          </a:solidFill>
                          <a:latin typeface="Consolas" panose="020B0609020204030204" pitchFamily="49" charset="0"/>
                          <a:sym typeface="Wingdings" panose="05000000000000000000" pitchFamily="2" charset="2"/>
                        </a:rPr>
                        <a:t>    First  FALSE</a:t>
                      </a:r>
                    </a:p>
                    <a:p>
                      <a:r>
                        <a:rPr lang="en-GB" sz="1600" dirty="0">
                          <a:solidFill>
                            <a:srgbClr val="FF0000"/>
                          </a:solidFill>
                          <a:latin typeface="Consolas" panose="020B0609020204030204" pitchFamily="49" charset="0"/>
                          <a:sym typeface="Wingdings" panose="05000000000000000000" pitchFamily="2" charset="2"/>
                        </a:rPr>
                        <a:t>    IF Price &lt; Min</a:t>
                      </a:r>
                    </a:p>
                    <a:p>
                      <a:r>
                        <a:rPr lang="en-GB" sz="1600" dirty="0">
                          <a:solidFill>
                            <a:srgbClr val="FF0000"/>
                          </a:solidFill>
                          <a:latin typeface="Consolas" panose="020B0609020204030204" pitchFamily="49" charset="0"/>
                          <a:sym typeface="Wingdings" panose="05000000000000000000" pitchFamily="2" charset="2"/>
                        </a:rPr>
                        <a:t>     THEN</a:t>
                      </a:r>
                    </a:p>
                    <a:p>
                      <a:r>
                        <a:rPr lang="en-GB" sz="1600" dirty="0">
                          <a:solidFill>
                            <a:srgbClr val="FF0000"/>
                          </a:solidFill>
                          <a:latin typeface="Consolas" panose="020B0609020204030204" pitchFamily="49" charset="0"/>
                          <a:sym typeface="Wingdings" panose="05000000000000000000" pitchFamily="2" charset="2"/>
                        </a:rPr>
                        <a:t>      Min  Price</a:t>
                      </a:r>
                    </a:p>
                    <a:p>
                      <a:r>
                        <a:rPr lang="en-GB" sz="1600" dirty="0">
                          <a:solidFill>
                            <a:srgbClr val="FF0000"/>
                          </a:solidFill>
                          <a:latin typeface="Consolas" panose="020B0609020204030204" pitchFamily="49" charset="0"/>
                          <a:sym typeface="Wingdings" panose="05000000000000000000" pitchFamily="2" charset="2"/>
                        </a:rPr>
                        <a:t>    ENDIF</a:t>
                      </a:r>
                    </a:p>
                    <a:p>
                      <a:r>
                        <a:rPr lang="en-GB" sz="1600" dirty="0">
                          <a:solidFill>
                            <a:srgbClr val="FF0000"/>
                          </a:solidFill>
                          <a:latin typeface="Consolas" panose="020B0609020204030204" pitchFamily="49" charset="0"/>
                          <a:sym typeface="Wingdings" panose="05000000000000000000" pitchFamily="2" charset="2"/>
                        </a:rPr>
                        <a:t>  ENDIF</a:t>
                      </a:r>
                    </a:p>
                    <a:p>
                      <a:r>
                        <a:rPr lang="en-GB" sz="1600" dirty="0">
                          <a:solidFill>
                            <a:srgbClr val="FF0000"/>
                          </a:solidFill>
                          <a:latin typeface="Consolas" panose="020B0609020204030204" pitchFamily="49" charset="0"/>
                          <a:sym typeface="Wingdings" panose="05000000000000000000" pitchFamily="2" charset="2"/>
                        </a:rPr>
                        <a:t>ENDWHILE</a:t>
                      </a:r>
                      <a:endParaRPr lang="en-GB" sz="1600" dirty="0">
                        <a:solidFill>
                          <a:srgbClr val="FF0000"/>
                        </a:solidFill>
                        <a:latin typeface="Consolas" panose="020B0609020204030204" pitchFamily="49"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668019128"/>
                  </a:ext>
                </a:extLst>
              </a:tr>
            </a:tbl>
          </a:graphicData>
        </a:graphic>
      </p:graphicFrame>
    </p:spTree>
    <p:extLst>
      <p:ext uri="{BB962C8B-B14F-4D97-AF65-F5344CB8AC3E}">
        <p14:creationId xmlns:p14="http://schemas.microsoft.com/office/powerpoint/2010/main" val="199936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4</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and </a:t>
            </a:r>
            <a:r>
              <a:rPr lang="en-GB" b="1" dirty="0"/>
              <a:t>Task 2 </a:t>
            </a:r>
            <a:r>
              <a:rPr lang="en-GB" dirty="0"/>
              <a:t>on </a:t>
            </a:r>
            <a:r>
              <a:rPr lang="en-GB" b="1" dirty="0"/>
              <a:t>Worksheet 4</a:t>
            </a:r>
          </a:p>
        </p:txBody>
      </p:sp>
    </p:spTree>
    <p:extLst>
      <p:ext uri="{BB962C8B-B14F-4D97-AF65-F5344CB8AC3E}">
        <p14:creationId xmlns:p14="http://schemas.microsoft.com/office/powerpoint/2010/main" val="1045926848"/>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FE8CBB-5040-4C92-9769-4053F27334C1}">
  <ds:schemaRefs>
    <ds:schemaRef ds:uri="http://schemas.microsoft.com/sharepoint/v3/contenttype/forms"/>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8570</TotalTime>
  <Words>1882</Words>
  <Application>Microsoft Office PowerPoint</Application>
  <PresentationFormat>On-screen Show (4:3)</PresentationFormat>
  <Paragraphs>848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Arial</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106</cp:revision>
  <dcterms:created xsi:type="dcterms:W3CDTF">2014-10-31T16:25:47Z</dcterms:created>
  <dcterms:modified xsi:type="dcterms:W3CDTF">2021-10-11T10:44:05Z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