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6"/>
  </p:notesMasterIdLst>
  <p:sldIdLst>
    <p:sldId id="257" r:id="rId5"/>
    <p:sldId id="262" r:id="rId6"/>
    <p:sldId id="280" r:id="rId7"/>
    <p:sldId id="292" r:id="rId8"/>
    <p:sldId id="283" r:id="rId9"/>
    <p:sldId id="290" r:id="rId10"/>
    <p:sldId id="287" r:id="rId11"/>
    <p:sldId id="289" r:id="rId12"/>
    <p:sldId id="284" r:id="rId13"/>
    <p:sldId id="291" r:id="rId14"/>
    <p:sldId id="275" r:id="rId15"/>
    <p:sldId id="293" r:id="rId16"/>
    <p:sldId id="294" r:id="rId17"/>
    <p:sldId id="270" r:id="rId18"/>
    <p:sldId id="296" r:id="rId19"/>
    <p:sldId id="300" r:id="rId20"/>
    <p:sldId id="276" r:id="rId21"/>
    <p:sldId id="299" r:id="rId22"/>
    <p:sldId id="278" r:id="rId23"/>
    <p:sldId id="297" r:id="rId24"/>
    <p:sldId id="259" r:id="rId25"/>
  </p:sldIdLst>
  <p:sldSz cx="9144000" cy="6858000" type="screen4x3"/>
  <p:notesSz cx="6797675" cy="9926638"/>
  <p:embeddedFontLst>
    <p:embeddedFont>
      <p:font typeface="Calibri" panose="020F0502020204030204" pitchFamily="34" charset="0"/>
      <p:regular r:id="rId27"/>
      <p:bold r:id="rId28"/>
      <p:italic r:id="rId29"/>
      <p:boldItalic r:id="rId30"/>
    </p:embeddedFont>
    <p:embeddedFont>
      <p:font typeface="Museo 100" panose="02000000000000000000" pitchFamily="2" charset="0"/>
      <p:regular r:id="rId31"/>
    </p:embeddedFont>
    <p:embeddedFont>
      <p:font typeface="Museo 500" panose="02000000000000000000" pitchFamily="2" charset="0"/>
      <p:regular r:id="rId32"/>
    </p:embeddedFont>
    <p:embeddedFont>
      <p:font typeface="Museo 700" panose="02000000000000000000" pitchFamily="2" charset="0"/>
      <p:bold r:id="rId33"/>
    </p:embeddedFont>
    <p:embeddedFont>
      <p:font typeface="Museo 900" panose="02000000000000000000" pitchFamily="2" charset="0"/>
      <p:bold r:id="rId34"/>
    </p:embeddedFont>
    <p:embeddedFont>
      <p:font typeface="Museo900-Regular" panose="02000000000000000000" pitchFamily="2" charset="0"/>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 id="2" name="Mike Ross" initials="MR" lastIdx="14" clrIdx="1">
    <p:extLst>
      <p:ext uri="{19B8F6BF-5375-455C-9EA6-DF929625EA0E}">
        <p15:presenceInfo xmlns:p15="http://schemas.microsoft.com/office/powerpoint/2012/main" userId="S::mike@pgonline.co.uk::7954c944-6085-4b08-be0b-82a8f61afa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FCFC"/>
    <a:srgbClr val="247393"/>
    <a:srgbClr val="FBFBFB"/>
    <a:srgbClr val="DB7617"/>
    <a:srgbClr val="C7462D"/>
    <a:srgbClr val="637075"/>
    <a:srgbClr val="C1C6CC"/>
    <a:srgbClr val="20692A"/>
    <a:srgbClr val="D1DA2E"/>
    <a:srgbClr val="571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7440" autoAdjust="0"/>
  </p:normalViewPr>
  <p:slideViewPr>
    <p:cSldViewPr snapToGrid="0">
      <p:cViewPr varScale="1">
        <p:scale>
          <a:sx n="110" d="100"/>
          <a:sy n="110" d="100"/>
        </p:scale>
        <p:origin x="1560" y="10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Ross" userId="7954c944-6085-4b08-be0b-82a8f61afa5b" providerId="ADAL" clId="{EB09FBE5-70B1-48C7-80A0-B31582299D20}"/>
    <pc:docChg chg="undo custSel modSld modMainMaster">
      <pc:chgData name="Mike Ross" userId="7954c944-6085-4b08-be0b-82a8f61afa5b" providerId="ADAL" clId="{EB09FBE5-70B1-48C7-80A0-B31582299D20}" dt="2019-08-06T15:55:51.957" v="167" actId="6549"/>
      <pc:docMkLst>
        <pc:docMk/>
      </pc:docMkLst>
      <pc:sldChg chg="modSp">
        <pc:chgData name="Mike Ross" userId="7954c944-6085-4b08-be0b-82a8f61afa5b" providerId="ADAL" clId="{EB09FBE5-70B1-48C7-80A0-B31582299D20}" dt="2019-08-06T15:05:14.507" v="35" actId="6549"/>
        <pc:sldMkLst>
          <pc:docMk/>
          <pc:sldMk cId="3702489311" sldId="262"/>
        </pc:sldMkLst>
        <pc:spChg chg="mod">
          <ac:chgData name="Mike Ross" userId="7954c944-6085-4b08-be0b-82a8f61afa5b" providerId="ADAL" clId="{EB09FBE5-70B1-48C7-80A0-B31582299D20}" dt="2019-08-06T15:05:14.507" v="35" actId="6549"/>
          <ac:spMkLst>
            <pc:docMk/>
            <pc:sldMk cId="3702489311" sldId="262"/>
            <ac:spMk id="4" creationId="{CD1817FA-FA62-4C11-BFFA-9DCDE7B68ECA}"/>
          </ac:spMkLst>
        </pc:spChg>
      </pc:sldChg>
      <pc:sldChg chg="modSp modNotesTx">
        <pc:chgData name="Mike Ross" userId="7954c944-6085-4b08-be0b-82a8f61afa5b" providerId="ADAL" clId="{EB09FBE5-70B1-48C7-80A0-B31582299D20}" dt="2019-08-06T13:53:53.938" v="8" actId="207"/>
        <pc:sldMkLst>
          <pc:docMk/>
          <pc:sldMk cId="3537338699" sldId="270"/>
        </pc:sldMkLst>
        <pc:spChg chg="mod">
          <ac:chgData name="Mike Ross" userId="7954c944-6085-4b08-be0b-82a8f61afa5b" providerId="ADAL" clId="{EB09FBE5-70B1-48C7-80A0-B31582299D20}" dt="2019-08-06T13:53:53.938" v="8" actId="207"/>
          <ac:spMkLst>
            <pc:docMk/>
            <pc:sldMk cId="3537338699" sldId="270"/>
            <ac:spMk id="3" creationId="{00000000-0000-0000-0000-000000000000}"/>
          </ac:spMkLst>
        </pc:spChg>
        <pc:picChg chg="mod">
          <ac:chgData name="Mike Ross" userId="7954c944-6085-4b08-be0b-82a8f61afa5b" providerId="ADAL" clId="{EB09FBE5-70B1-48C7-80A0-B31582299D20}" dt="2019-08-06T13:53:39.256" v="5" actId="14100"/>
          <ac:picMkLst>
            <pc:docMk/>
            <pc:sldMk cId="3537338699" sldId="270"/>
            <ac:picMk id="6" creationId="{CF1656BC-B098-43AA-84F0-75FDDC948EE7}"/>
          </ac:picMkLst>
        </pc:picChg>
      </pc:sldChg>
      <pc:sldChg chg="modSp">
        <pc:chgData name="Mike Ross" userId="7954c944-6085-4b08-be0b-82a8f61afa5b" providerId="ADAL" clId="{EB09FBE5-70B1-48C7-80A0-B31582299D20}" dt="2019-08-06T13:54:12.784" v="12" actId="207"/>
        <pc:sldMkLst>
          <pc:docMk/>
          <pc:sldMk cId="4294534877" sldId="276"/>
        </pc:sldMkLst>
        <pc:spChg chg="mod">
          <ac:chgData name="Mike Ross" userId="7954c944-6085-4b08-be0b-82a8f61afa5b" providerId="ADAL" clId="{EB09FBE5-70B1-48C7-80A0-B31582299D20}" dt="2019-08-06T13:54:12.784" v="12" actId="207"/>
          <ac:spMkLst>
            <pc:docMk/>
            <pc:sldMk cId="4294534877" sldId="276"/>
            <ac:spMk id="3" creationId="{00000000-0000-0000-0000-000000000000}"/>
          </ac:spMkLst>
        </pc:spChg>
      </pc:sldChg>
      <pc:sldChg chg="addSp modSp modNotesTx">
        <pc:chgData name="Mike Ross" userId="7954c944-6085-4b08-be0b-82a8f61afa5b" providerId="ADAL" clId="{EB09FBE5-70B1-48C7-80A0-B31582299D20}" dt="2019-08-06T15:42:46.671" v="111" actId="1076"/>
        <pc:sldMkLst>
          <pc:docMk/>
          <pc:sldMk cId="2915302108" sldId="280"/>
        </pc:sldMkLst>
        <pc:spChg chg="mod">
          <ac:chgData name="Mike Ross" userId="7954c944-6085-4b08-be0b-82a8f61afa5b" providerId="ADAL" clId="{EB09FBE5-70B1-48C7-80A0-B31582299D20}" dt="2019-08-06T15:23:25.303" v="101" actId="20577"/>
          <ac:spMkLst>
            <pc:docMk/>
            <pc:sldMk cId="2915302108" sldId="280"/>
            <ac:spMk id="3" creationId="{76AB8E7A-A6C2-450A-9E27-9038DD65D762}"/>
          </ac:spMkLst>
        </pc:spChg>
        <pc:spChg chg="mod">
          <ac:chgData name="Mike Ross" userId="7954c944-6085-4b08-be0b-82a8f61afa5b" providerId="ADAL" clId="{EB09FBE5-70B1-48C7-80A0-B31582299D20}" dt="2019-08-06T14:09:30.010" v="33" actId="14100"/>
          <ac:spMkLst>
            <pc:docMk/>
            <pc:sldMk cId="2915302108" sldId="280"/>
            <ac:spMk id="4" creationId="{00000000-0000-0000-0000-000000000000}"/>
          </ac:spMkLst>
        </pc:spChg>
        <pc:picChg chg="add mod">
          <ac:chgData name="Mike Ross" userId="7954c944-6085-4b08-be0b-82a8f61afa5b" providerId="ADAL" clId="{EB09FBE5-70B1-48C7-80A0-B31582299D20}" dt="2019-08-06T15:15:23.183" v="42" actId="1076"/>
          <ac:picMkLst>
            <pc:docMk/>
            <pc:sldMk cId="2915302108" sldId="280"/>
            <ac:picMk id="5" creationId="{FA2DF5BB-26F5-45E4-9B41-DE6C612A911B}"/>
          </ac:picMkLst>
        </pc:picChg>
        <pc:picChg chg="mod">
          <ac:chgData name="Mike Ross" userId="7954c944-6085-4b08-be0b-82a8f61afa5b" providerId="ADAL" clId="{EB09FBE5-70B1-48C7-80A0-B31582299D20}" dt="2019-08-06T14:09:37.226" v="34" actId="1076"/>
          <ac:picMkLst>
            <pc:docMk/>
            <pc:sldMk cId="2915302108" sldId="280"/>
            <ac:picMk id="1026" creationId="{00000000-0000-0000-0000-000000000000}"/>
          </ac:picMkLst>
        </pc:picChg>
        <pc:picChg chg="add mod">
          <ac:chgData name="Mike Ross" userId="7954c944-6085-4b08-be0b-82a8f61afa5b" providerId="ADAL" clId="{EB09FBE5-70B1-48C7-80A0-B31582299D20}" dt="2019-08-06T15:42:11.799" v="108" actId="1076"/>
          <ac:picMkLst>
            <pc:docMk/>
            <pc:sldMk cId="2915302108" sldId="280"/>
            <ac:picMk id="1028" creationId="{115D3628-7624-4653-ABD2-7B0250C38B08}"/>
          </ac:picMkLst>
        </pc:picChg>
        <pc:picChg chg="add mod">
          <ac:chgData name="Mike Ross" userId="7954c944-6085-4b08-be0b-82a8f61afa5b" providerId="ADAL" clId="{EB09FBE5-70B1-48C7-80A0-B31582299D20}" dt="2019-08-06T15:42:46.671" v="111" actId="1076"/>
          <ac:picMkLst>
            <pc:docMk/>
            <pc:sldMk cId="2915302108" sldId="280"/>
            <ac:picMk id="1030" creationId="{BCC8B105-D51C-4E5F-B913-655F3106684D}"/>
          </ac:picMkLst>
        </pc:picChg>
      </pc:sldChg>
      <pc:sldChg chg="modSp">
        <pc:chgData name="Mike Ross" userId="7954c944-6085-4b08-be0b-82a8f61afa5b" providerId="ADAL" clId="{EB09FBE5-70B1-48C7-80A0-B31582299D20}" dt="2019-08-06T15:50:46.407" v="146" actId="14100"/>
        <pc:sldMkLst>
          <pc:docMk/>
          <pc:sldMk cId="2267839393" sldId="284"/>
        </pc:sldMkLst>
        <pc:spChg chg="mod">
          <ac:chgData name="Mike Ross" userId="7954c944-6085-4b08-be0b-82a8f61afa5b" providerId="ADAL" clId="{EB09FBE5-70B1-48C7-80A0-B31582299D20}" dt="2019-08-06T15:50:33.933" v="145" actId="6549"/>
          <ac:spMkLst>
            <pc:docMk/>
            <pc:sldMk cId="2267839393" sldId="284"/>
            <ac:spMk id="3" creationId="{00000000-0000-0000-0000-000000000000}"/>
          </ac:spMkLst>
        </pc:spChg>
        <pc:picChg chg="mod">
          <ac:chgData name="Mike Ross" userId="7954c944-6085-4b08-be0b-82a8f61afa5b" providerId="ADAL" clId="{EB09FBE5-70B1-48C7-80A0-B31582299D20}" dt="2019-08-06T15:50:46.407" v="146" actId="14100"/>
          <ac:picMkLst>
            <pc:docMk/>
            <pc:sldMk cId="2267839393" sldId="284"/>
            <ac:picMk id="5" creationId="{4600D392-952E-4E63-B918-88DB67F66A3A}"/>
          </ac:picMkLst>
        </pc:picChg>
      </pc:sldChg>
      <pc:sldChg chg="modSp">
        <pc:chgData name="Mike Ross" userId="7954c944-6085-4b08-be0b-82a8f61afa5b" providerId="ADAL" clId="{EB09FBE5-70B1-48C7-80A0-B31582299D20}" dt="2019-08-06T15:45:54.644" v="116" actId="20577"/>
        <pc:sldMkLst>
          <pc:docMk/>
          <pc:sldMk cId="2126163490" sldId="287"/>
        </pc:sldMkLst>
        <pc:spChg chg="mod">
          <ac:chgData name="Mike Ross" userId="7954c944-6085-4b08-be0b-82a8f61afa5b" providerId="ADAL" clId="{EB09FBE5-70B1-48C7-80A0-B31582299D20}" dt="2019-08-06T15:45:54.644" v="116" actId="20577"/>
          <ac:spMkLst>
            <pc:docMk/>
            <pc:sldMk cId="2126163490" sldId="287"/>
            <ac:spMk id="3" creationId="{A15812E6-1DCA-4E53-959E-94232CB62CBF}"/>
          </ac:spMkLst>
        </pc:spChg>
      </pc:sldChg>
      <pc:sldChg chg="modSp">
        <pc:chgData name="Mike Ross" userId="7954c944-6085-4b08-be0b-82a8f61afa5b" providerId="ADAL" clId="{EB09FBE5-70B1-48C7-80A0-B31582299D20}" dt="2019-08-06T15:49:37.980" v="129" actId="20577"/>
        <pc:sldMkLst>
          <pc:docMk/>
          <pc:sldMk cId="12833778" sldId="289"/>
        </pc:sldMkLst>
        <pc:spChg chg="mod">
          <ac:chgData name="Mike Ross" userId="7954c944-6085-4b08-be0b-82a8f61afa5b" providerId="ADAL" clId="{EB09FBE5-70B1-48C7-80A0-B31582299D20}" dt="2019-08-06T15:49:37.980" v="129" actId="20577"/>
          <ac:spMkLst>
            <pc:docMk/>
            <pc:sldMk cId="12833778" sldId="289"/>
            <ac:spMk id="3" creationId="{76AB8E7A-A6C2-450A-9E27-9038DD65D762}"/>
          </ac:spMkLst>
        </pc:spChg>
      </pc:sldChg>
      <pc:sldChg chg="modSp">
        <pc:chgData name="Mike Ross" userId="7954c944-6085-4b08-be0b-82a8f61afa5b" providerId="ADAL" clId="{EB09FBE5-70B1-48C7-80A0-B31582299D20}" dt="2019-08-06T13:53:14.176" v="4" actId="1076"/>
        <pc:sldMkLst>
          <pc:docMk/>
          <pc:sldMk cId="4009644393" sldId="290"/>
        </pc:sldMkLst>
        <pc:picChg chg="mod">
          <ac:chgData name="Mike Ross" userId="7954c944-6085-4b08-be0b-82a8f61afa5b" providerId="ADAL" clId="{EB09FBE5-70B1-48C7-80A0-B31582299D20}" dt="2019-08-06T13:53:14.176" v="4" actId="1076"/>
          <ac:picMkLst>
            <pc:docMk/>
            <pc:sldMk cId="4009644393" sldId="290"/>
            <ac:picMk id="4" creationId="{E11EA710-D1B1-45BC-99CC-186B0BE3F879}"/>
          </ac:picMkLst>
        </pc:picChg>
      </pc:sldChg>
      <pc:sldChg chg="modSp">
        <pc:chgData name="Mike Ross" userId="7954c944-6085-4b08-be0b-82a8f61afa5b" providerId="ADAL" clId="{EB09FBE5-70B1-48C7-80A0-B31582299D20}" dt="2019-08-06T15:51:42.524" v="153" actId="20577"/>
        <pc:sldMkLst>
          <pc:docMk/>
          <pc:sldMk cId="2580627921" sldId="291"/>
        </pc:sldMkLst>
        <pc:spChg chg="mod">
          <ac:chgData name="Mike Ross" userId="7954c944-6085-4b08-be0b-82a8f61afa5b" providerId="ADAL" clId="{EB09FBE5-70B1-48C7-80A0-B31582299D20}" dt="2019-08-06T15:51:42.524" v="153" actId="20577"/>
          <ac:spMkLst>
            <pc:docMk/>
            <pc:sldMk cId="2580627921" sldId="291"/>
            <ac:spMk id="3" creationId="{00000000-0000-0000-0000-000000000000}"/>
          </ac:spMkLst>
        </pc:spChg>
      </pc:sldChg>
      <pc:sldChg chg="modSp">
        <pc:chgData name="Mike Ross" userId="7954c944-6085-4b08-be0b-82a8f61afa5b" providerId="ADAL" clId="{EB09FBE5-70B1-48C7-80A0-B31582299D20}" dt="2019-08-06T15:21:16.688" v="71" actId="113"/>
        <pc:sldMkLst>
          <pc:docMk/>
          <pc:sldMk cId="1898455149" sldId="292"/>
        </pc:sldMkLst>
        <pc:spChg chg="mod">
          <ac:chgData name="Mike Ross" userId="7954c944-6085-4b08-be0b-82a8f61afa5b" providerId="ADAL" clId="{EB09FBE5-70B1-48C7-80A0-B31582299D20}" dt="2019-08-06T15:21:16.688" v="71" actId="113"/>
          <ac:spMkLst>
            <pc:docMk/>
            <pc:sldMk cId="1898455149" sldId="292"/>
            <ac:spMk id="3" creationId="{00000000-0000-0000-0000-000000000000}"/>
          </ac:spMkLst>
        </pc:spChg>
      </pc:sldChg>
      <pc:sldChg chg="modSp">
        <pc:chgData name="Mike Ross" userId="7954c944-6085-4b08-be0b-82a8f61afa5b" providerId="ADAL" clId="{EB09FBE5-70B1-48C7-80A0-B31582299D20}" dt="2019-08-06T15:55:51.957" v="167" actId="6549"/>
        <pc:sldMkLst>
          <pc:docMk/>
          <pc:sldMk cId="3811139948" sldId="293"/>
        </pc:sldMkLst>
        <pc:spChg chg="mod">
          <ac:chgData name="Mike Ross" userId="7954c944-6085-4b08-be0b-82a8f61afa5b" providerId="ADAL" clId="{EB09FBE5-70B1-48C7-80A0-B31582299D20}" dt="2019-08-06T15:55:51.957" v="167" actId="6549"/>
          <ac:spMkLst>
            <pc:docMk/>
            <pc:sldMk cId="3811139948" sldId="293"/>
            <ac:spMk id="3" creationId="{00000000-0000-0000-0000-000000000000}"/>
          </ac:spMkLst>
        </pc:spChg>
        <pc:picChg chg="mod">
          <ac:chgData name="Mike Ross" userId="7954c944-6085-4b08-be0b-82a8f61afa5b" providerId="ADAL" clId="{EB09FBE5-70B1-48C7-80A0-B31582299D20}" dt="2019-08-06T15:54:04.283" v="154" actId="14100"/>
          <ac:picMkLst>
            <pc:docMk/>
            <pc:sldMk cId="3811139948" sldId="293"/>
            <ac:picMk id="4" creationId="{D1916D9A-8698-474F-B516-5F5CB0F5FDED}"/>
          </ac:picMkLst>
        </pc:picChg>
      </pc:sldChg>
      <pc:sldChg chg="modSp">
        <pc:chgData name="Mike Ross" userId="7954c944-6085-4b08-be0b-82a8f61afa5b" providerId="ADAL" clId="{EB09FBE5-70B1-48C7-80A0-B31582299D20}" dt="2019-08-06T13:54:35.964" v="18" actId="207"/>
        <pc:sldMkLst>
          <pc:docMk/>
          <pc:sldMk cId="4002300065" sldId="297"/>
        </pc:sldMkLst>
        <pc:spChg chg="mod">
          <ac:chgData name="Mike Ross" userId="7954c944-6085-4b08-be0b-82a8f61afa5b" providerId="ADAL" clId="{EB09FBE5-70B1-48C7-80A0-B31582299D20}" dt="2019-08-06T13:54:35.964" v="18" actId="207"/>
          <ac:spMkLst>
            <pc:docMk/>
            <pc:sldMk cId="4002300065" sldId="297"/>
            <ac:spMk id="3" creationId="{0E58CBA9-21D1-47FB-8B33-682C96DC33D8}"/>
          </ac:spMkLst>
        </pc:spChg>
      </pc:sldChg>
      <pc:sldChg chg="modSp">
        <pc:chgData name="Mike Ross" userId="7954c944-6085-4b08-be0b-82a8f61afa5b" providerId="ADAL" clId="{EB09FBE5-70B1-48C7-80A0-B31582299D20}" dt="2019-08-06T13:54:26.364" v="16" actId="207"/>
        <pc:sldMkLst>
          <pc:docMk/>
          <pc:sldMk cId="1529526705" sldId="299"/>
        </pc:sldMkLst>
        <pc:spChg chg="mod">
          <ac:chgData name="Mike Ross" userId="7954c944-6085-4b08-be0b-82a8f61afa5b" providerId="ADAL" clId="{EB09FBE5-70B1-48C7-80A0-B31582299D20}" dt="2019-08-06T13:54:26.364" v="16" actId="207"/>
          <ac:spMkLst>
            <pc:docMk/>
            <pc:sldMk cId="1529526705" sldId="299"/>
            <ac:spMk id="3" creationId="{00000000-0000-0000-0000-000000000000}"/>
          </ac:spMkLst>
        </pc:spChg>
      </pc:sldChg>
      <pc:sldChg chg="modSp">
        <pc:chgData name="Mike Ross" userId="7954c944-6085-4b08-be0b-82a8f61afa5b" providerId="ADAL" clId="{EB09FBE5-70B1-48C7-80A0-B31582299D20}" dt="2019-08-06T13:54:05.204" v="10" actId="207"/>
        <pc:sldMkLst>
          <pc:docMk/>
          <pc:sldMk cId="4024819981" sldId="300"/>
        </pc:sldMkLst>
        <pc:spChg chg="mod">
          <ac:chgData name="Mike Ross" userId="7954c944-6085-4b08-be0b-82a8f61afa5b" providerId="ADAL" clId="{EB09FBE5-70B1-48C7-80A0-B31582299D20}" dt="2019-08-06T13:54:05.204" v="10" actId="207"/>
          <ac:spMkLst>
            <pc:docMk/>
            <pc:sldMk cId="4024819981" sldId="300"/>
            <ac:spMk id="3" creationId="{59961F22-0D5D-41B1-8DD7-2A99C6D0EF77}"/>
          </ac:spMkLst>
        </pc:spChg>
      </pc:sldChg>
      <pc:sldMasterChg chg="modSldLayout">
        <pc:chgData name="Mike Ross" userId="7954c944-6085-4b08-be0b-82a8f61afa5b" providerId="ADAL" clId="{EB09FBE5-70B1-48C7-80A0-B31582299D20}" dt="2019-08-06T15:05:53.880" v="38" actId="14100"/>
        <pc:sldMasterMkLst>
          <pc:docMk/>
          <pc:sldMasterMk cId="1310585009" sldId="2147483648"/>
        </pc:sldMasterMkLst>
        <pc:sldLayoutChg chg="modSp">
          <pc:chgData name="Mike Ross" userId="7954c944-6085-4b08-be0b-82a8f61afa5b" providerId="ADAL" clId="{EB09FBE5-70B1-48C7-80A0-B31582299D20}" dt="2019-08-06T15:05:53.880" v="38" actId="14100"/>
          <pc:sldLayoutMkLst>
            <pc:docMk/>
            <pc:sldMasterMk cId="1310585009" sldId="2147483648"/>
            <pc:sldLayoutMk cId="3599343734" sldId="2147483650"/>
          </pc:sldLayoutMkLst>
          <pc:cxnChg chg="mod">
            <ac:chgData name="Mike Ross" userId="7954c944-6085-4b08-be0b-82a8f61afa5b" providerId="ADAL" clId="{EB09FBE5-70B1-48C7-80A0-B31582299D20}" dt="2019-08-06T15:05:53.880" v="38" actId="14100"/>
            <ac:cxnSpMkLst>
              <pc:docMk/>
              <pc:sldMasterMk cId="1310585009" sldId="2147483648"/>
              <pc:sldLayoutMk cId="3599343734" sldId="2147483650"/>
              <ac:cxnSpMk id="8" creationId="{00000000-0000-0000-0000-000000000000}"/>
            </ac:cxnSpMkLst>
          </pc:cxnChg>
        </pc:sldLayoutChg>
      </pc:sldMasterChg>
    </pc:docChg>
  </pc:docChgLst>
  <pc:docChgLst>
    <pc:chgData name="Mike Ross" userId="7954c944-6085-4b08-be0b-82a8f61afa5b" providerId="ADAL" clId="{DA6341E1-AF8F-4C21-9254-982FFE2873BB}"/>
    <pc:docChg chg="undo modSld">
      <pc:chgData name="Mike Ross" userId="7954c944-6085-4b08-be0b-82a8f61afa5b" providerId="ADAL" clId="{DA6341E1-AF8F-4C21-9254-982FFE2873BB}" dt="2019-08-27T11:03:53.046" v="32"/>
      <pc:docMkLst>
        <pc:docMk/>
      </pc:docMkLst>
      <pc:sldChg chg="modSp">
        <pc:chgData name="Mike Ross" userId="7954c944-6085-4b08-be0b-82a8f61afa5b" providerId="ADAL" clId="{DA6341E1-AF8F-4C21-9254-982FFE2873BB}" dt="2019-08-27T09:59:07.010" v="27" actId="14"/>
        <pc:sldMkLst>
          <pc:docMk/>
          <pc:sldMk cId="3537338699" sldId="270"/>
        </pc:sldMkLst>
        <pc:spChg chg="mod">
          <ac:chgData name="Mike Ross" userId="7954c944-6085-4b08-be0b-82a8f61afa5b" providerId="ADAL" clId="{DA6341E1-AF8F-4C21-9254-982FFE2873BB}" dt="2019-08-27T09:59:07.010" v="27" actId="14"/>
          <ac:spMkLst>
            <pc:docMk/>
            <pc:sldMk cId="3537338699" sldId="270"/>
            <ac:spMk id="3" creationId="{00000000-0000-0000-0000-000000000000}"/>
          </ac:spMkLst>
        </pc:spChg>
      </pc:sldChg>
      <pc:sldChg chg="delSp modSp">
        <pc:chgData name="Mike Ross" userId="7954c944-6085-4b08-be0b-82a8f61afa5b" providerId="ADAL" clId="{DA6341E1-AF8F-4C21-9254-982FFE2873BB}" dt="2019-08-27T11:03:53.046" v="32"/>
        <pc:sldMkLst>
          <pc:docMk/>
          <pc:sldMk cId="4294534877" sldId="276"/>
        </pc:sldMkLst>
        <pc:spChg chg="del mod">
          <ac:chgData name="Mike Ross" userId="7954c944-6085-4b08-be0b-82a8f61afa5b" providerId="ADAL" clId="{DA6341E1-AF8F-4C21-9254-982FFE2873BB}" dt="2019-08-27T11:03:53.046" v="32"/>
          <ac:spMkLst>
            <pc:docMk/>
            <pc:sldMk cId="4294534877" sldId="276"/>
            <ac:spMk id="10" creationId="{25526264-BA48-455C-AB8C-FEB02C9EC21E}"/>
          </ac:spMkLst>
        </pc:spChg>
      </pc:sldChg>
      <pc:sldChg chg="modSp">
        <pc:chgData name="Mike Ross" userId="7954c944-6085-4b08-be0b-82a8f61afa5b" providerId="ADAL" clId="{DA6341E1-AF8F-4C21-9254-982FFE2873BB}" dt="2019-08-27T09:30:00.704" v="25" actId="20577"/>
        <pc:sldMkLst>
          <pc:docMk/>
          <pc:sldMk cId="2915302108" sldId="280"/>
        </pc:sldMkLst>
        <pc:spChg chg="mod">
          <ac:chgData name="Mike Ross" userId="7954c944-6085-4b08-be0b-82a8f61afa5b" providerId="ADAL" clId="{DA6341E1-AF8F-4C21-9254-982FFE2873BB}" dt="2019-08-27T09:30:00.704" v="25" actId="20577"/>
          <ac:spMkLst>
            <pc:docMk/>
            <pc:sldMk cId="2915302108" sldId="280"/>
            <ac:spMk id="3" creationId="{76AB8E7A-A6C2-450A-9E27-9038DD65D762}"/>
          </ac:spMkLst>
        </pc:spChg>
      </pc:sldChg>
      <pc:sldChg chg="modSp">
        <pc:chgData name="Mike Ross" userId="7954c944-6085-4b08-be0b-82a8f61afa5b" providerId="ADAL" clId="{DA6341E1-AF8F-4C21-9254-982FFE2873BB}" dt="2019-08-27T10:02:10.390" v="30" actId="6549"/>
        <pc:sldMkLst>
          <pc:docMk/>
          <pc:sldMk cId="1155677968" sldId="296"/>
        </pc:sldMkLst>
        <pc:spChg chg="mod">
          <ac:chgData name="Mike Ross" userId="7954c944-6085-4b08-be0b-82a8f61afa5b" providerId="ADAL" clId="{DA6341E1-AF8F-4C21-9254-982FFE2873BB}" dt="2019-08-27T10:02:10.390" v="30" actId="6549"/>
          <ac:spMkLst>
            <pc:docMk/>
            <pc:sldMk cId="1155677968" sldId="296"/>
            <ac:spMk id="3" creationId="{00000000-0000-0000-0000-000000000000}"/>
          </ac:spMkLst>
        </pc:spChg>
      </pc:sldChg>
    </pc:docChg>
  </pc:docChgLst>
  <pc:docChgLst>
    <pc:chgData name="Andy Gray" userId="3900aca3-aa6e-4813-b4e0-c02f9e48a0aa" providerId="ADAL" clId="{A6F684B1-6432-4583-9C4A-704EF6DF52A9}"/>
    <pc:docChg chg="undo custSel modSld">
      <pc:chgData name="Andy Gray" userId="3900aca3-aa6e-4813-b4e0-c02f9e48a0aa" providerId="ADAL" clId="{A6F684B1-6432-4583-9C4A-704EF6DF52A9}" dt="2019-08-27T15:17:36.810" v="372" actId="947"/>
      <pc:docMkLst>
        <pc:docMk/>
      </pc:docMkLst>
      <pc:sldChg chg="modSp">
        <pc:chgData name="Andy Gray" userId="3900aca3-aa6e-4813-b4e0-c02f9e48a0aa" providerId="ADAL" clId="{A6F684B1-6432-4583-9C4A-704EF6DF52A9}" dt="2019-08-27T15:17:36.810" v="372" actId="947"/>
        <pc:sldMkLst>
          <pc:docMk/>
          <pc:sldMk cId="2819996977" sldId="257"/>
        </pc:sldMkLst>
        <pc:spChg chg="mod">
          <ac:chgData name="Andy Gray" userId="3900aca3-aa6e-4813-b4e0-c02f9e48a0aa" providerId="ADAL" clId="{A6F684B1-6432-4583-9C4A-704EF6DF52A9}" dt="2019-08-27T15:17:36.810" v="372" actId="947"/>
          <ac:spMkLst>
            <pc:docMk/>
            <pc:sldMk cId="2819996977" sldId="257"/>
            <ac:spMk id="9" creationId="{9B940526-E652-49E9-80CD-519D5A66C408}"/>
          </ac:spMkLst>
        </pc:spChg>
      </pc:sldChg>
      <pc:sldChg chg="addSp delSp modSp">
        <pc:chgData name="Andy Gray" userId="3900aca3-aa6e-4813-b4e0-c02f9e48a0aa" providerId="ADAL" clId="{A6F684B1-6432-4583-9C4A-704EF6DF52A9}" dt="2019-08-20T11:56:49.852" v="250" actId="167"/>
        <pc:sldMkLst>
          <pc:docMk/>
          <pc:sldMk cId="3537338699" sldId="270"/>
        </pc:sldMkLst>
        <pc:spChg chg="mod ord">
          <ac:chgData name="Andy Gray" userId="3900aca3-aa6e-4813-b4e0-c02f9e48a0aa" providerId="ADAL" clId="{A6F684B1-6432-4583-9C4A-704EF6DF52A9}" dt="2019-08-20T11:56:36.969" v="248" actId="167"/>
          <ac:spMkLst>
            <pc:docMk/>
            <pc:sldMk cId="3537338699" sldId="270"/>
            <ac:spMk id="7" creationId="{CC4E8877-F1B8-4B08-8D6C-651F6B5A8CE4}"/>
          </ac:spMkLst>
        </pc:spChg>
        <pc:picChg chg="add mod ord modCrop">
          <ac:chgData name="Andy Gray" userId="3900aca3-aa6e-4813-b4e0-c02f9e48a0aa" providerId="ADAL" clId="{A6F684B1-6432-4583-9C4A-704EF6DF52A9}" dt="2019-08-20T11:56:49.852" v="250" actId="167"/>
          <ac:picMkLst>
            <pc:docMk/>
            <pc:sldMk cId="3537338699" sldId="270"/>
            <ac:picMk id="5" creationId="{9CF24673-066B-4946-AAB5-592F8CE9A067}"/>
          </ac:picMkLst>
        </pc:picChg>
        <pc:picChg chg="del mod modCrop">
          <ac:chgData name="Andy Gray" userId="3900aca3-aa6e-4813-b4e0-c02f9e48a0aa" providerId="ADAL" clId="{A6F684B1-6432-4583-9C4A-704EF6DF52A9}" dt="2019-08-20T11:55:41.244" v="237" actId="478"/>
          <ac:picMkLst>
            <pc:docMk/>
            <pc:sldMk cId="3537338699" sldId="270"/>
            <ac:picMk id="6" creationId="{CF1656BC-B098-43AA-84F0-75FDDC948EE7}"/>
          </ac:picMkLst>
        </pc:picChg>
      </pc:sldChg>
      <pc:sldChg chg="addSp delSp modSp">
        <pc:chgData name="Andy Gray" userId="3900aca3-aa6e-4813-b4e0-c02f9e48a0aa" providerId="ADAL" clId="{A6F684B1-6432-4583-9C4A-704EF6DF52A9}" dt="2019-08-20T12:03:13.732" v="302" actId="1076"/>
        <pc:sldMkLst>
          <pc:docMk/>
          <pc:sldMk cId="4294534877" sldId="276"/>
        </pc:sldMkLst>
        <pc:picChg chg="add mod ord modCrop">
          <ac:chgData name="Andy Gray" userId="3900aca3-aa6e-4813-b4e0-c02f9e48a0aa" providerId="ADAL" clId="{A6F684B1-6432-4583-9C4A-704EF6DF52A9}" dt="2019-08-20T12:03:13.732" v="302" actId="1076"/>
          <ac:picMkLst>
            <pc:docMk/>
            <pc:sldMk cId="4294534877" sldId="276"/>
            <ac:picMk id="5" creationId="{0D4AEAFE-3990-4D22-BFEA-6022A835D331}"/>
          </ac:picMkLst>
        </pc:picChg>
        <pc:picChg chg="del mod modCrop">
          <ac:chgData name="Andy Gray" userId="3900aca3-aa6e-4813-b4e0-c02f9e48a0aa" providerId="ADAL" clId="{A6F684B1-6432-4583-9C4A-704EF6DF52A9}" dt="2019-08-20T12:02:51.888" v="299" actId="478"/>
          <ac:picMkLst>
            <pc:docMk/>
            <pc:sldMk cId="4294534877" sldId="276"/>
            <ac:picMk id="7" creationId="{28A2A2D8-B935-4DBB-A1B9-872F075D7663}"/>
          </ac:picMkLst>
        </pc:picChg>
        <pc:picChg chg="add">
          <ac:chgData name="Andy Gray" userId="3900aca3-aa6e-4813-b4e0-c02f9e48a0aa" providerId="ADAL" clId="{A6F684B1-6432-4583-9C4A-704EF6DF52A9}" dt="2019-08-20T12:03:08.555" v="301"/>
          <ac:picMkLst>
            <pc:docMk/>
            <pc:sldMk cId="4294534877" sldId="276"/>
            <ac:picMk id="8" creationId="{FA1864EF-D5AD-48E8-B294-5C08FF404229}"/>
          </ac:picMkLst>
        </pc:picChg>
      </pc:sldChg>
      <pc:sldChg chg="addSp delSp modSp setBg">
        <pc:chgData name="Andy Gray" userId="3900aca3-aa6e-4813-b4e0-c02f9e48a0aa" providerId="ADAL" clId="{A6F684B1-6432-4583-9C4A-704EF6DF52A9}" dt="2019-08-22T13:31:14.462" v="368" actId="20577"/>
        <pc:sldMkLst>
          <pc:docMk/>
          <pc:sldMk cId="2915302108" sldId="280"/>
        </pc:sldMkLst>
        <pc:spChg chg="mod">
          <ac:chgData name="Andy Gray" userId="3900aca3-aa6e-4813-b4e0-c02f9e48a0aa" providerId="ADAL" clId="{A6F684B1-6432-4583-9C4A-704EF6DF52A9}" dt="2019-08-22T13:31:14.462" v="368" actId="20577"/>
          <ac:spMkLst>
            <pc:docMk/>
            <pc:sldMk cId="2915302108" sldId="280"/>
            <ac:spMk id="3" creationId="{76AB8E7A-A6C2-450A-9E27-9038DD65D762}"/>
          </ac:spMkLst>
        </pc:spChg>
        <pc:spChg chg="del">
          <ac:chgData name="Andy Gray" userId="3900aca3-aa6e-4813-b4e0-c02f9e48a0aa" providerId="ADAL" clId="{A6F684B1-6432-4583-9C4A-704EF6DF52A9}" dt="2019-08-22T13:27:36.817" v="344" actId="478"/>
          <ac:spMkLst>
            <pc:docMk/>
            <pc:sldMk cId="2915302108" sldId="280"/>
            <ac:spMk id="4" creationId="{00000000-0000-0000-0000-000000000000}"/>
          </ac:spMkLst>
        </pc:spChg>
        <pc:picChg chg="del mod">
          <ac:chgData name="Andy Gray" userId="3900aca3-aa6e-4813-b4e0-c02f9e48a0aa" providerId="ADAL" clId="{A6F684B1-6432-4583-9C4A-704EF6DF52A9}" dt="2019-08-22T13:27:39.125" v="345" actId="478"/>
          <ac:picMkLst>
            <pc:docMk/>
            <pc:sldMk cId="2915302108" sldId="280"/>
            <ac:picMk id="5" creationId="{FA2DF5BB-26F5-45E4-9B41-DE6C612A911B}"/>
          </ac:picMkLst>
        </pc:picChg>
        <pc:picChg chg="add mod ord modCrop">
          <ac:chgData name="Andy Gray" userId="3900aca3-aa6e-4813-b4e0-c02f9e48a0aa" providerId="ADAL" clId="{A6F684B1-6432-4583-9C4A-704EF6DF52A9}" dt="2019-08-22T13:31:05.436" v="365" actId="1076"/>
          <ac:picMkLst>
            <pc:docMk/>
            <pc:sldMk cId="2915302108" sldId="280"/>
            <ac:picMk id="7" creationId="{F6589937-122B-4EA7-A406-0B1B5D9C7894}"/>
          </ac:picMkLst>
        </pc:picChg>
        <pc:picChg chg="del mod">
          <ac:chgData name="Andy Gray" userId="3900aca3-aa6e-4813-b4e0-c02f9e48a0aa" providerId="ADAL" clId="{A6F684B1-6432-4583-9C4A-704EF6DF52A9}" dt="2019-08-22T13:25:27.742" v="341" actId="478"/>
          <ac:picMkLst>
            <pc:docMk/>
            <pc:sldMk cId="2915302108" sldId="280"/>
            <ac:picMk id="1026" creationId="{00000000-0000-0000-0000-000000000000}"/>
          </ac:picMkLst>
        </pc:picChg>
        <pc:picChg chg="del mod">
          <ac:chgData name="Andy Gray" userId="3900aca3-aa6e-4813-b4e0-c02f9e48a0aa" providerId="ADAL" clId="{A6F684B1-6432-4583-9C4A-704EF6DF52A9}" dt="2019-08-22T13:30:40.779" v="360" actId="478"/>
          <ac:picMkLst>
            <pc:docMk/>
            <pc:sldMk cId="2915302108" sldId="280"/>
            <ac:picMk id="1028" creationId="{115D3628-7624-4653-ABD2-7B0250C38B08}"/>
          </ac:picMkLst>
        </pc:picChg>
        <pc:picChg chg="del">
          <ac:chgData name="Andy Gray" userId="3900aca3-aa6e-4813-b4e0-c02f9e48a0aa" providerId="ADAL" clId="{A6F684B1-6432-4583-9C4A-704EF6DF52A9}" dt="2019-08-22T13:27:33.978" v="343" actId="478"/>
          <ac:picMkLst>
            <pc:docMk/>
            <pc:sldMk cId="2915302108" sldId="280"/>
            <ac:picMk id="1030" creationId="{BCC8B105-D51C-4E5F-B913-655F3106684D}"/>
          </ac:picMkLst>
        </pc:picChg>
      </pc:sldChg>
      <pc:sldChg chg="addSp delSp modSp">
        <pc:chgData name="Andy Gray" userId="3900aca3-aa6e-4813-b4e0-c02f9e48a0aa" providerId="ADAL" clId="{A6F684B1-6432-4583-9C4A-704EF6DF52A9}" dt="2019-08-20T11:26:33.855" v="30" actId="478"/>
        <pc:sldMkLst>
          <pc:docMk/>
          <pc:sldMk cId="3084436288" sldId="283"/>
        </pc:sldMkLst>
        <pc:picChg chg="del mod modCrop">
          <ac:chgData name="Andy Gray" userId="3900aca3-aa6e-4813-b4e0-c02f9e48a0aa" providerId="ADAL" clId="{A6F684B1-6432-4583-9C4A-704EF6DF52A9}" dt="2019-08-20T11:26:33.855" v="30" actId="478"/>
          <ac:picMkLst>
            <pc:docMk/>
            <pc:sldMk cId="3084436288" sldId="283"/>
            <ac:picMk id="5" creationId="{2A03C63D-4A50-4CB3-859D-148960EB3C48}"/>
          </ac:picMkLst>
        </pc:picChg>
        <pc:picChg chg="add mod ord modCrop">
          <ac:chgData name="Andy Gray" userId="3900aca3-aa6e-4813-b4e0-c02f9e48a0aa" providerId="ADAL" clId="{A6F684B1-6432-4583-9C4A-704EF6DF52A9}" dt="2019-08-20T11:26:32.119" v="29" actId="167"/>
          <ac:picMkLst>
            <pc:docMk/>
            <pc:sldMk cId="3084436288" sldId="283"/>
            <ac:picMk id="6" creationId="{D2429E06-9880-4A03-B254-A4C24457103A}"/>
          </ac:picMkLst>
        </pc:picChg>
      </pc:sldChg>
      <pc:sldChg chg="addSp delSp modSp">
        <pc:chgData name="Andy Gray" userId="3900aca3-aa6e-4813-b4e0-c02f9e48a0aa" providerId="ADAL" clId="{A6F684B1-6432-4583-9C4A-704EF6DF52A9}" dt="2019-08-20T11:42:04.222" v="143"/>
        <pc:sldMkLst>
          <pc:docMk/>
          <pc:sldMk cId="2267839393" sldId="284"/>
        </pc:sldMkLst>
        <pc:picChg chg="del mod modCrop">
          <ac:chgData name="Andy Gray" userId="3900aca3-aa6e-4813-b4e0-c02f9e48a0aa" providerId="ADAL" clId="{A6F684B1-6432-4583-9C4A-704EF6DF52A9}" dt="2019-08-20T11:41:56.606" v="142" actId="478"/>
          <ac:picMkLst>
            <pc:docMk/>
            <pc:sldMk cId="2267839393" sldId="284"/>
            <ac:picMk id="5" creationId="{4600D392-952E-4E63-B918-88DB67F66A3A}"/>
          </ac:picMkLst>
        </pc:picChg>
        <pc:picChg chg="add mod ord modCrop">
          <ac:chgData name="Andy Gray" userId="3900aca3-aa6e-4813-b4e0-c02f9e48a0aa" providerId="ADAL" clId="{A6F684B1-6432-4583-9C4A-704EF6DF52A9}" dt="2019-08-20T11:41:54.779" v="141" actId="167"/>
          <ac:picMkLst>
            <pc:docMk/>
            <pc:sldMk cId="2267839393" sldId="284"/>
            <ac:picMk id="6" creationId="{BD9E20D7-819C-4A2E-A706-78F932011E24}"/>
          </ac:picMkLst>
        </pc:picChg>
        <pc:picChg chg="add">
          <ac:chgData name="Andy Gray" userId="3900aca3-aa6e-4813-b4e0-c02f9e48a0aa" providerId="ADAL" clId="{A6F684B1-6432-4583-9C4A-704EF6DF52A9}" dt="2019-08-20T11:42:04.222" v="143"/>
          <ac:picMkLst>
            <pc:docMk/>
            <pc:sldMk cId="2267839393" sldId="284"/>
            <ac:picMk id="7" creationId="{E0694180-115F-4524-BD99-DFDFD104BCF7}"/>
          </ac:picMkLst>
        </pc:picChg>
      </pc:sldChg>
      <pc:sldChg chg="addSp delSp modSp">
        <pc:chgData name="Andy Gray" userId="3900aca3-aa6e-4813-b4e0-c02f9e48a0aa" providerId="ADAL" clId="{A6F684B1-6432-4583-9C4A-704EF6DF52A9}" dt="2019-08-20T11:34:07.225" v="87" actId="14100"/>
        <pc:sldMkLst>
          <pc:docMk/>
          <pc:sldMk cId="2126163490" sldId="287"/>
        </pc:sldMkLst>
        <pc:spChg chg="mod">
          <ac:chgData name="Andy Gray" userId="3900aca3-aa6e-4813-b4e0-c02f9e48a0aa" providerId="ADAL" clId="{A6F684B1-6432-4583-9C4A-704EF6DF52A9}" dt="2019-08-20T11:32:10.162" v="79" actId="20577"/>
          <ac:spMkLst>
            <pc:docMk/>
            <pc:sldMk cId="2126163490" sldId="287"/>
            <ac:spMk id="3" creationId="{A15812E6-1DCA-4E53-959E-94232CB62CBF}"/>
          </ac:spMkLst>
        </pc:spChg>
        <pc:picChg chg="del mod modCrop">
          <ac:chgData name="Andy Gray" userId="3900aca3-aa6e-4813-b4e0-c02f9e48a0aa" providerId="ADAL" clId="{A6F684B1-6432-4583-9C4A-704EF6DF52A9}" dt="2019-08-20T11:30:52.377" v="65" actId="478"/>
          <ac:picMkLst>
            <pc:docMk/>
            <pc:sldMk cId="2126163490" sldId="287"/>
            <ac:picMk id="4" creationId="{0F20924D-F6CB-442F-9846-4D076EA9DA1F}"/>
          </ac:picMkLst>
        </pc:picChg>
        <pc:picChg chg="add mod ord">
          <ac:chgData name="Andy Gray" userId="3900aca3-aa6e-4813-b4e0-c02f9e48a0aa" providerId="ADAL" clId="{A6F684B1-6432-4583-9C4A-704EF6DF52A9}" dt="2019-08-20T11:34:07.225" v="87" actId="14100"/>
          <ac:picMkLst>
            <pc:docMk/>
            <pc:sldMk cId="2126163490" sldId="287"/>
            <ac:picMk id="6" creationId="{A256F6F6-BAF7-4D5D-A7C6-4F6FD05F36C9}"/>
          </ac:picMkLst>
        </pc:picChg>
        <pc:picChg chg="add">
          <ac:chgData name="Andy Gray" userId="3900aca3-aa6e-4813-b4e0-c02f9e48a0aa" providerId="ADAL" clId="{A6F684B1-6432-4583-9C4A-704EF6DF52A9}" dt="2019-08-20T11:32:16.109" v="80"/>
          <ac:picMkLst>
            <pc:docMk/>
            <pc:sldMk cId="2126163490" sldId="287"/>
            <ac:picMk id="7" creationId="{DDFB94E7-C957-405A-BBA8-4A5ACFE2D376}"/>
          </ac:picMkLst>
        </pc:picChg>
      </pc:sldChg>
      <pc:sldChg chg="addSp delSp modSp setBg">
        <pc:chgData name="Andy Gray" userId="3900aca3-aa6e-4813-b4e0-c02f9e48a0aa" providerId="ADAL" clId="{A6F684B1-6432-4583-9C4A-704EF6DF52A9}" dt="2019-08-20T11:36:17.089" v="110" actId="732"/>
        <pc:sldMkLst>
          <pc:docMk/>
          <pc:sldMk cId="12833778" sldId="289"/>
        </pc:sldMkLst>
        <pc:picChg chg="add mod ord modCrop">
          <ac:chgData name="Andy Gray" userId="3900aca3-aa6e-4813-b4e0-c02f9e48a0aa" providerId="ADAL" clId="{A6F684B1-6432-4583-9C4A-704EF6DF52A9}" dt="2019-08-20T11:36:17.089" v="110" actId="732"/>
          <ac:picMkLst>
            <pc:docMk/>
            <pc:sldMk cId="12833778" sldId="289"/>
            <ac:picMk id="5" creationId="{51A03C7B-C919-4906-A2D9-48289FA91E1B}"/>
          </ac:picMkLst>
        </pc:picChg>
        <pc:picChg chg="del mod modCrop">
          <ac:chgData name="Andy Gray" userId="3900aca3-aa6e-4813-b4e0-c02f9e48a0aa" providerId="ADAL" clId="{A6F684B1-6432-4583-9C4A-704EF6DF52A9}" dt="2019-08-20T11:34:31.361" v="98" actId="478"/>
          <ac:picMkLst>
            <pc:docMk/>
            <pc:sldMk cId="12833778" sldId="289"/>
            <ac:picMk id="6" creationId="{A667EF22-C577-48FE-9DC4-3EBF2518DB47}"/>
          </ac:picMkLst>
        </pc:picChg>
        <pc:picChg chg="add">
          <ac:chgData name="Andy Gray" userId="3900aca3-aa6e-4813-b4e0-c02f9e48a0aa" providerId="ADAL" clId="{A6F684B1-6432-4583-9C4A-704EF6DF52A9}" dt="2019-08-20T11:35:39.190" v="107"/>
          <ac:picMkLst>
            <pc:docMk/>
            <pc:sldMk cId="12833778" sldId="289"/>
            <ac:picMk id="7" creationId="{A16443AB-3B07-4C1F-8722-060A7EECD1B3}"/>
          </ac:picMkLst>
        </pc:picChg>
      </pc:sldChg>
      <pc:sldChg chg="addSp delSp modSp">
        <pc:chgData name="Andy Gray" userId="3900aca3-aa6e-4813-b4e0-c02f9e48a0aa" providerId="ADAL" clId="{A6F684B1-6432-4583-9C4A-704EF6DF52A9}" dt="2019-08-20T11:29:56.751" v="56" actId="732"/>
        <pc:sldMkLst>
          <pc:docMk/>
          <pc:sldMk cId="4009644393" sldId="290"/>
        </pc:sldMkLst>
        <pc:picChg chg="del mod modCrop">
          <ac:chgData name="Andy Gray" userId="3900aca3-aa6e-4813-b4e0-c02f9e48a0aa" providerId="ADAL" clId="{A6F684B1-6432-4583-9C4A-704EF6DF52A9}" dt="2019-08-20T11:27:58.288" v="42" actId="478"/>
          <ac:picMkLst>
            <pc:docMk/>
            <pc:sldMk cId="4009644393" sldId="290"/>
            <ac:picMk id="4" creationId="{E11EA710-D1B1-45BC-99CC-186B0BE3F879}"/>
          </ac:picMkLst>
        </pc:picChg>
        <pc:picChg chg="add mod ord modCrop">
          <ac:chgData name="Andy Gray" userId="3900aca3-aa6e-4813-b4e0-c02f9e48a0aa" providerId="ADAL" clId="{A6F684B1-6432-4583-9C4A-704EF6DF52A9}" dt="2019-08-20T11:29:56.751" v="56" actId="732"/>
          <ac:picMkLst>
            <pc:docMk/>
            <pc:sldMk cId="4009644393" sldId="290"/>
            <ac:picMk id="6" creationId="{3A58F97C-7914-4F68-8B8C-2B0B57C0C78F}"/>
          </ac:picMkLst>
        </pc:picChg>
        <pc:picChg chg="mod">
          <ac:chgData name="Andy Gray" userId="3900aca3-aa6e-4813-b4e0-c02f9e48a0aa" providerId="ADAL" clId="{A6F684B1-6432-4583-9C4A-704EF6DF52A9}" dt="2019-08-20T11:28:03.962" v="44" actId="1076"/>
          <ac:picMkLst>
            <pc:docMk/>
            <pc:sldMk cId="4009644393" sldId="290"/>
            <ac:picMk id="8" creationId="{7CD02BC0-21C8-4E1A-95BB-ACA7668E7A6F}"/>
          </ac:picMkLst>
        </pc:picChg>
      </pc:sldChg>
      <pc:sldChg chg="addSp delSp modSp">
        <pc:chgData name="Andy Gray" userId="3900aca3-aa6e-4813-b4e0-c02f9e48a0aa" providerId="ADAL" clId="{A6F684B1-6432-4583-9C4A-704EF6DF52A9}" dt="2019-08-20T11:47:26.671" v="192" actId="1076"/>
        <pc:sldMkLst>
          <pc:docMk/>
          <pc:sldMk cId="2580627921" sldId="291"/>
        </pc:sldMkLst>
        <pc:spChg chg="add del mod">
          <ac:chgData name="Andy Gray" userId="3900aca3-aa6e-4813-b4e0-c02f9e48a0aa" providerId="ADAL" clId="{A6F684B1-6432-4583-9C4A-704EF6DF52A9}" dt="2019-08-20T11:47:20.131" v="190" actId="478"/>
          <ac:spMkLst>
            <pc:docMk/>
            <pc:sldMk cId="2580627921" sldId="291"/>
            <ac:spMk id="8" creationId="{51FF552C-A21F-47CF-BF53-01CDF70F8EBB}"/>
          </ac:spMkLst>
        </pc:spChg>
        <pc:spChg chg="mod">
          <ac:chgData name="Andy Gray" userId="3900aca3-aa6e-4813-b4e0-c02f9e48a0aa" providerId="ADAL" clId="{A6F684B1-6432-4583-9C4A-704EF6DF52A9}" dt="2019-08-20T11:47:26.671" v="192" actId="1076"/>
          <ac:spMkLst>
            <pc:docMk/>
            <pc:sldMk cId="2580627921" sldId="291"/>
            <ac:spMk id="9" creationId="{F6C5CF20-0BD6-4978-904E-326E840EE6AD}"/>
          </ac:spMkLst>
        </pc:spChg>
        <pc:picChg chg="del mod modCrop">
          <ac:chgData name="Andy Gray" userId="3900aca3-aa6e-4813-b4e0-c02f9e48a0aa" providerId="ADAL" clId="{A6F684B1-6432-4583-9C4A-704EF6DF52A9}" dt="2019-08-20T11:44:19.939" v="161" actId="478"/>
          <ac:picMkLst>
            <pc:docMk/>
            <pc:sldMk cId="2580627921" sldId="291"/>
            <ac:picMk id="5" creationId="{BC96F5BE-65EE-4BB1-A90A-FC08F5787D6D}"/>
          </ac:picMkLst>
        </pc:picChg>
        <pc:picChg chg="add mod ord modCrop">
          <ac:chgData name="Andy Gray" userId="3900aca3-aa6e-4813-b4e0-c02f9e48a0aa" providerId="ADAL" clId="{A6F684B1-6432-4583-9C4A-704EF6DF52A9}" dt="2019-08-20T11:47:23.284" v="191" actId="1035"/>
          <ac:picMkLst>
            <pc:docMk/>
            <pc:sldMk cId="2580627921" sldId="291"/>
            <ac:picMk id="6" creationId="{1461F0BA-E4A5-4FD3-A600-87201ED955CE}"/>
          </ac:picMkLst>
        </pc:picChg>
      </pc:sldChg>
      <pc:sldChg chg="addSp delSp modSp">
        <pc:chgData name="Andy Gray" userId="3900aca3-aa6e-4813-b4e0-c02f9e48a0aa" providerId="ADAL" clId="{A6F684B1-6432-4583-9C4A-704EF6DF52A9}" dt="2019-08-20T11:50:19.243" v="210" actId="478"/>
        <pc:sldMkLst>
          <pc:docMk/>
          <pc:sldMk cId="3811139948" sldId="293"/>
        </pc:sldMkLst>
        <pc:picChg chg="add del mod modCrop">
          <ac:chgData name="Andy Gray" userId="3900aca3-aa6e-4813-b4e0-c02f9e48a0aa" providerId="ADAL" clId="{A6F684B1-6432-4583-9C4A-704EF6DF52A9}" dt="2019-08-20T11:50:19.243" v="210" actId="478"/>
          <ac:picMkLst>
            <pc:docMk/>
            <pc:sldMk cId="3811139948" sldId="293"/>
            <ac:picMk id="4" creationId="{D1916D9A-8698-474F-B516-5F5CB0F5FDED}"/>
          </ac:picMkLst>
        </pc:picChg>
        <pc:picChg chg="add mod modCrop">
          <ac:chgData name="Andy Gray" userId="3900aca3-aa6e-4813-b4e0-c02f9e48a0aa" providerId="ADAL" clId="{A6F684B1-6432-4583-9C4A-704EF6DF52A9}" dt="2019-08-20T11:48:31.666" v="205" actId="732"/>
          <ac:picMkLst>
            <pc:docMk/>
            <pc:sldMk cId="3811139948" sldId="293"/>
            <ac:picMk id="6" creationId="{919A27C5-363C-407D-9231-09009A4858D7}"/>
          </ac:picMkLst>
        </pc:picChg>
      </pc:sldChg>
      <pc:sldChg chg="addSp delSp modSp">
        <pc:chgData name="Andy Gray" userId="3900aca3-aa6e-4813-b4e0-c02f9e48a0aa" providerId="ADAL" clId="{A6F684B1-6432-4583-9C4A-704EF6DF52A9}" dt="2019-08-20T11:52:04.471" v="219" actId="478"/>
        <pc:sldMkLst>
          <pc:docMk/>
          <pc:sldMk cId="4128658965" sldId="294"/>
        </pc:sldMkLst>
        <pc:picChg chg="add mod ord modCrop">
          <ac:chgData name="Andy Gray" userId="3900aca3-aa6e-4813-b4e0-c02f9e48a0aa" providerId="ADAL" clId="{A6F684B1-6432-4583-9C4A-704EF6DF52A9}" dt="2019-08-20T11:52:02.044" v="218" actId="167"/>
          <ac:picMkLst>
            <pc:docMk/>
            <pc:sldMk cId="4128658965" sldId="294"/>
            <ac:picMk id="5" creationId="{F272C7A0-5E3B-4732-AA95-A188092CFAE1}"/>
          </ac:picMkLst>
        </pc:picChg>
        <pc:picChg chg="del mod modCrop">
          <ac:chgData name="Andy Gray" userId="3900aca3-aa6e-4813-b4e0-c02f9e48a0aa" providerId="ADAL" clId="{A6F684B1-6432-4583-9C4A-704EF6DF52A9}" dt="2019-08-20T11:52:04.471" v="219" actId="478"/>
          <ac:picMkLst>
            <pc:docMk/>
            <pc:sldMk cId="4128658965" sldId="294"/>
            <ac:picMk id="6" creationId="{33F84D32-F1DF-4B69-BF66-DD227DF622D8}"/>
          </ac:picMkLst>
        </pc:picChg>
      </pc:sldChg>
      <pc:sldChg chg="addSp delSp modSp">
        <pc:chgData name="Andy Gray" userId="3900aca3-aa6e-4813-b4e0-c02f9e48a0aa" providerId="ADAL" clId="{A6F684B1-6432-4583-9C4A-704EF6DF52A9}" dt="2019-08-20T11:58:29.993" v="262" actId="1076"/>
        <pc:sldMkLst>
          <pc:docMk/>
          <pc:sldMk cId="1155677968" sldId="296"/>
        </pc:sldMkLst>
        <pc:picChg chg="del mod modCrop">
          <ac:chgData name="Andy Gray" userId="3900aca3-aa6e-4813-b4e0-c02f9e48a0aa" providerId="ADAL" clId="{A6F684B1-6432-4583-9C4A-704EF6DF52A9}" dt="2019-08-20T11:58:24.835" v="261" actId="478"/>
          <ac:picMkLst>
            <pc:docMk/>
            <pc:sldMk cId="1155677968" sldId="296"/>
            <ac:picMk id="4" creationId="{D19CED20-1E32-48EF-AB92-C03E00E31179}"/>
          </ac:picMkLst>
        </pc:picChg>
        <pc:picChg chg="add mod ord">
          <ac:chgData name="Andy Gray" userId="3900aca3-aa6e-4813-b4e0-c02f9e48a0aa" providerId="ADAL" clId="{A6F684B1-6432-4583-9C4A-704EF6DF52A9}" dt="2019-08-20T11:58:29.993" v="262" actId="1076"/>
          <ac:picMkLst>
            <pc:docMk/>
            <pc:sldMk cId="1155677968" sldId="296"/>
            <ac:picMk id="6" creationId="{909AE1A2-E2C7-4F51-AA13-ADAC48473142}"/>
          </ac:picMkLst>
        </pc:picChg>
      </pc:sldChg>
      <pc:sldChg chg="addSp delSp modSp">
        <pc:chgData name="Andy Gray" userId="3900aca3-aa6e-4813-b4e0-c02f9e48a0aa" providerId="ADAL" clId="{A6F684B1-6432-4583-9C4A-704EF6DF52A9}" dt="2019-08-20T12:07:20.268" v="330" actId="732"/>
        <pc:sldMkLst>
          <pc:docMk/>
          <pc:sldMk cId="4002300065" sldId="297"/>
        </pc:sldMkLst>
        <pc:picChg chg="del mod modCrop">
          <ac:chgData name="Andy Gray" userId="3900aca3-aa6e-4813-b4e0-c02f9e48a0aa" providerId="ADAL" clId="{A6F684B1-6432-4583-9C4A-704EF6DF52A9}" dt="2019-08-20T12:06:53.581" v="329" actId="478"/>
          <ac:picMkLst>
            <pc:docMk/>
            <pc:sldMk cId="4002300065" sldId="297"/>
            <ac:picMk id="4" creationId="{79021FB6-6426-4DB1-B4AA-B61C2BF36F99}"/>
          </ac:picMkLst>
        </pc:picChg>
        <pc:picChg chg="add mod ord modCrop">
          <ac:chgData name="Andy Gray" userId="3900aca3-aa6e-4813-b4e0-c02f9e48a0aa" providerId="ADAL" clId="{A6F684B1-6432-4583-9C4A-704EF6DF52A9}" dt="2019-08-20T12:07:20.268" v="330" actId="732"/>
          <ac:picMkLst>
            <pc:docMk/>
            <pc:sldMk cId="4002300065" sldId="297"/>
            <ac:picMk id="6" creationId="{AE31B1D6-DBAB-48F7-A74F-A534724667AF}"/>
          </ac:picMkLst>
        </pc:picChg>
      </pc:sldChg>
      <pc:sldChg chg="addSp delSp modSp">
        <pc:chgData name="Andy Gray" userId="3900aca3-aa6e-4813-b4e0-c02f9e48a0aa" providerId="ADAL" clId="{A6F684B1-6432-4583-9C4A-704EF6DF52A9}" dt="2019-08-20T12:05:24.198" v="319" actId="732"/>
        <pc:sldMkLst>
          <pc:docMk/>
          <pc:sldMk cId="1529526705" sldId="299"/>
        </pc:sldMkLst>
        <pc:picChg chg="add mod ord modCrop">
          <ac:chgData name="Andy Gray" userId="3900aca3-aa6e-4813-b4e0-c02f9e48a0aa" providerId="ADAL" clId="{A6F684B1-6432-4583-9C4A-704EF6DF52A9}" dt="2019-08-20T12:05:24.198" v="319" actId="732"/>
          <ac:picMkLst>
            <pc:docMk/>
            <pc:sldMk cId="1529526705" sldId="299"/>
            <ac:picMk id="5" creationId="{7B714F46-F412-40EA-B263-20717E90D266}"/>
          </ac:picMkLst>
        </pc:picChg>
        <pc:picChg chg="del mod modCrop">
          <ac:chgData name="Andy Gray" userId="3900aca3-aa6e-4813-b4e0-c02f9e48a0aa" providerId="ADAL" clId="{A6F684B1-6432-4583-9C4A-704EF6DF52A9}" dt="2019-08-20T12:05:02.729" v="316" actId="478"/>
          <ac:picMkLst>
            <pc:docMk/>
            <pc:sldMk cId="1529526705" sldId="299"/>
            <ac:picMk id="9" creationId="{300A1AB6-82A3-4477-B546-3D3FD872F84A}"/>
          </ac:picMkLst>
        </pc:picChg>
      </pc:sldChg>
      <pc:sldChg chg="addSp delSp modSp">
        <pc:chgData name="Andy Gray" userId="3900aca3-aa6e-4813-b4e0-c02f9e48a0aa" providerId="ADAL" clId="{A6F684B1-6432-4583-9C4A-704EF6DF52A9}" dt="2019-08-20T12:00:51.301" v="282" actId="1076"/>
        <pc:sldMkLst>
          <pc:docMk/>
          <pc:sldMk cId="4024819981" sldId="300"/>
        </pc:sldMkLst>
        <pc:picChg chg="del mod modCrop">
          <ac:chgData name="Andy Gray" userId="3900aca3-aa6e-4813-b4e0-c02f9e48a0aa" providerId="ADAL" clId="{A6F684B1-6432-4583-9C4A-704EF6DF52A9}" dt="2019-08-20T12:00:31.820" v="278" actId="478"/>
          <ac:picMkLst>
            <pc:docMk/>
            <pc:sldMk cId="4024819981" sldId="300"/>
            <ac:picMk id="4" creationId="{9BD4EF30-41A8-4405-812A-136A96BE78F0}"/>
          </ac:picMkLst>
        </pc:picChg>
        <pc:picChg chg="add mod ord modCrop">
          <ac:chgData name="Andy Gray" userId="3900aca3-aa6e-4813-b4e0-c02f9e48a0aa" providerId="ADAL" clId="{A6F684B1-6432-4583-9C4A-704EF6DF52A9}" dt="2019-08-20T12:00:51.301" v="282" actId="1076"/>
          <ac:picMkLst>
            <pc:docMk/>
            <pc:sldMk cId="4024819981" sldId="300"/>
            <ac:picMk id="6" creationId="{16295188-2342-4B2C-9400-F3CB60E1001B}"/>
          </ac:picMkLst>
        </pc:picChg>
      </pc:sldChg>
    </pc:docChg>
  </pc:docChgLst>
  <pc:docChgLst>
    <pc:chgData name="Emma Arnold" userId="8993a44a-1dde-43d4-879e-84867f47ccd8" providerId="ADAL" clId="{AEA6E590-5515-404C-A02C-2A3C3BB71894}"/>
    <pc:docChg chg="undo custSel modSld sldOrd modMainMaster">
      <pc:chgData name="Emma Arnold" userId="8993a44a-1dde-43d4-879e-84867f47ccd8" providerId="ADAL" clId="{AEA6E590-5515-404C-A02C-2A3C3BB71894}" dt="2019-07-31T16:22:48.913" v="62" actId="20577"/>
      <pc:docMkLst>
        <pc:docMk/>
      </pc:docMkLst>
      <pc:sldChg chg="modSp">
        <pc:chgData name="Emma Arnold" userId="8993a44a-1dde-43d4-879e-84867f47ccd8" providerId="ADAL" clId="{AEA6E590-5515-404C-A02C-2A3C3BB71894}" dt="2019-07-31T16:05:18.905" v="38" actId="20577"/>
        <pc:sldMkLst>
          <pc:docMk/>
          <pc:sldMk cId="3537338699" sldId="270"/>
        </pc:sldMkLst>
        <pc:spChg chg="mod">
          <ac:chgData name="Emma Arnold" userId="8993a44a-1dde-43d4-879e-84867f47ccd8" providerId="ADAL" clId="{AEA6E590-5515-404C-A02C-2A3C3BB71894}" dt="2019-07-31T16:05:18.905" v="38" actId="20577"/>
          <ac:spMkLst>
            <pc:docMk/>
            <pc:sldMk cId="3537338699" sldId="270"/>
            <ac:spMk id="8" creationId="{6713B0A0-8626-4125-A1F4-A56EB21D247E}"/>
          </ac:spMkLst>
        </pc:spChg>
      </pc:sldChg>
      <pc:sldChg chg="modSp">
        <pc:chgData name="Emma Arnold" userId="8993a44a-1dde-43d4-879e-84867f47ccd8" providerId="ADAL" clId="{AEA6E590-5515-404C-A02C-2A3C3BB71894}" dt="2019-07-31T16:11:44.375" v="57" actId="20577"/>
        <pc:sldMkLst>
          <pc:docMk/>
          <pc:sldMk cId="4294534877" sldId="276"/>
        </pc:sldMkLst>
        <pc:spChg chg="mod">
          <ac:chgData name="Emma Arnold" userId="8993a44a-1dde-43d4-879e-84867f47ccd8" providerId="ADAL" clId="{AEA6E590-5515-404C-A02C-2A3C3BB71894}" dt="2019-07-31T16:11:44.375" v="57" actId="20577"/>
          <ac:spMkLst>
            <pc:docMk/>
            <pc:sldMk cId="4294534877" sldId="276"/>
            <ac:spMk id="2" creationId="{00000000-0000-0000-0000-000000000000}"/>
          </ac:spMkLst>
        </pc:spChg>
      </pc:sldChg>
      <pc:sldChg chg="ord">
        <pc:chgData name="Emma Arnold" userId="8993a44a-1dde-43d4-879e-84867f47ccd8" providerId="ADAL" clId="{AEA6E590-5515-404C-A02C-2A3C3BB71894}" dt="2019-07-31T16:16:52.428" v="59"/>
        <pc:sldMkLst>
          <pc:docMk/>
          <pc:sldMk cId="2098732810" sldId="278"/>
        </pc:sldMkLst>
      </pc:sldChg>
      <pc:sldChg chg="modSp">
        <pc:chgData name="Emma Arnold" userId="8993a44a-1dde-43d4-879e-84867f47ccd8" providerId="ADAL" clId="{AEA6E590-5515-404C-A02C-2A3C3BB71894}" dt="2019-07-31T15:30:35.024" v="3" actId="20577"/>
        <pc:sldMkLst>
          <pc:docMk/>
          <pc:sldMk cId="2915302108" sldId="280"/>
        </pc:sldMkLst>
        <pc:spChg chg="mod">
          <ac:chgData name="Emma Arnold" userId="8993a44a-1dde-43d4-879e-84867f47ccd8" providerId="ADAL" clId="{AEA6E590-5515-404C-A02C-2A3C3BB71894}" dt="2019-07-31T15:26:50.702" v="1" actId="20577"/>
          <ac:spMkLst>
            <pc:docMk/>
            <pc:sldMk cId="2915302108" sldId="280"/>
            <ac:spMk id="3" creationId="{76AB8E7A-A6C2-450A-9E27-9038DD65D762}"/>
          </ac:spMkLst>
        </pc:spChg>
        <pc:spChg chg="mod">
          <ac:chgData name="Emma Arnold" userId="8993a44a-1dde-43d4-879e-84867f47ccd8" providerId="ADAL" clId="{AEA6E590-5515-404C-A02C-2A3C3BB71894}" dt="2019-07-31T15:30:35.024" v="3" actId="20577"/>
          <ac:spMkLst>
            <pc:docMk/>
            <pc:sldMk cId="2915302108" sldId="280"/>
            <ac:spMk id="4" creationId="{00000000-0000-0000-0000-000000000000}"/>
          </ac:spMkLst>
        </pc:spChg>
      </pc:sldChg>
      <pc:sldChg chg="delSp delCm">
        <pc:chgData name="Emma Arnold" userId="8993a44a-1dde-43d4-879e-84867f47ccd8" providerId="ADAL" clId="{AEA6E590-5515-404C-A02C-2A3C3BB71894}" dt="2019-07-31T15:35:50.216" v="5" actId="478"/>
        <pc:sldMkLst>
          <pc:docMk/>
          <pc:sldMk cId="3084436288" sldId="283"/>
        </pc:sldMkLst>
        <pc:spChg chg="del">
          <ac:chgData name="Emma Arnold" userId="8993a44a-1dde-43d4-879e-84867f47ccd8" providerId="ADAL" clId="{AEA6E590-5515-404C-A02C-2A3C3BB71894}" dt="2019-07-31T15:35:50.216" v="5" actId="478"/>
          <ac:spMkLst>
            <pc:docMk/>
            <pc:sldMk cId="3084436288" sldId="283"/>
            <ac:spMk id="8" creationId="{567F1407-F105-4A6C-B428-4378A0DE1361}"/>
          </ac:spMkLst>
        </pc:spChg>
      </pc:sldChg>
      <pc:sldChg chg="addSp delSp modSp">
        <pc:chgData name="Emma Arnold" userId="8993a44a-1dde-43d4-879e-84867f47ccd8" providerId="ADAL" clId="{AEA6E590-5515-404C-A02C-2A3C3BB71894}" dt="2019-07-31T15:47:31.105" v="21" actId="478"/>
        <pc:sldMkLst>
          <pc:docMk/>
          <pc:sldMk cId="12833778" sldId="289"/>
        </pc:sldMkLst>
        <pc:spChg chg="mod">
          <ac:chgData name="Emma Arnold" userId="8993a44a-1dde-43d4-879e-84867f47ccd8" providerId="ADAL" clId="{AEA6E590-5515-404C-A02C-2A3C3BB71894}" dt="2019-07-31T15:43:04.464" v="19" actId="20577"/>
          <ac:spMkLst>
            <pc:docMk/>
            <pc:sldMk cId="12833778" sldId="289"/>
            <ac:spMk id="3" creationId="{76AB8E7A-A6C2-450A-9E27-9038DD65D762}"/>
          </ac:spMkLst>
        </pc:spChg>
        <pc:spChg chg="add del">
          <ac:chgData name="Emma Arnold" userId="8993a44a-1dde-43d4-879e-84867f47ccd8" providerId="ADAL" clId="{AEA6E590-5515-404C-A02C-2A3C3BB71894}" dt="2019-07-31T15:47:31.105" v="21" actId="478"/>
          <ac:spMkLst>
            <pc:docMk/>
            <pc:sldMk cId="12833778" sldId="289"/>
            <ac:spMk id="7" creationId="{DB0A1183-5CC9-4D75-A681-D9A95E2ACCE4}"/>
          </ac:spMkLst>
        </pc:spChg>
      </pc:sldChg>
      <pc:sldChg chg="modSp">
        <pc:chgData name="Emma Arnold" userId="8993a44a-1dde-43d4-879e-84867f47ccd8" providerId="ADAL" clId="{AEA6E590-5515-404C-A02C-2A3C3BB71894}" dt="2019-07-31T16:22:48.913" v="62" actId="20577"/>
        <pc:sldMkLst>
          <pc:docMk/>
          <pc:sldMk cId="4002300065" sldId="297"/>
        </pc:sldMkLst>
        <pc:spChg chg="mod">
          <ac:chgData name="Emma Arnold" userId="8993a44a-1dde-43d4-879e-84867f47ccd8" providerId="ADAL" clId="{AEA6E590-5515-404C-A02C-2A3C3BB71894}" dt="2019-07-31T16:19:40.767" v="60" actId="20577"/>
          <ac:spMkLst>
            <pc:docMk/>
            <pc:sldMk cId="4002300065" sldId="297"/>
            <ac:spMk id="3" creationId="{0E58CBA9-21D1-47FB-8B33-682C96DC33D8}"/>
          </ac:spMkLst>
        </pc:spChg>
        <pc:spChg chg="mod">
          <ac:chgData name="Emma Arnold" userId="8993a44a-1dde-43d4-879e-84867f47ccd8" providerId="ADAL" clId="{AEA6E590-5515-404C-A02C-2A3C3BB71894}" dt="2019-07-31T16:22:48.913" v="62" actId="20577"/>
          <ac:spMkLst>
            <pc:docMk/>
            <pc:sldMk cId="4002300065" sldId="297"/>
            <ac:spMk id="5" creationId="{D6C1FB1B-6003-450D-8429-CF2BA7319CBF}"/>
          </ac:spMkLst>
        </pc:spChg>
      </pc:sldChg>
      <pc:sldChg chg="modSp">
        <pc:chgData name="Emma Arnold" userId="8993a44a-1dde-43d4-879e-84867f47ccd8" providerId="ADAL" clId="{AEA6E590-5515-404C-A02C-2A3C3BB71894}" dt="2019-07-31T16:16:33.593" v="58" actId="313"/>
        <pc:sldMkLst>
          <pc:docMk/>
          <pc:sldMk cId="1529526705" sldId="299"/>
        </pc:sldMkLst>
        <pc:spChg chg="mod">
          <ac:chgData name="Emma Arnold" userId="8993a44a-1dde-43d4-879e-84867f47ccd8" providerId="ADAL" clId="{AEA6E590-5515-404C-A02C-2A3C3BB71894}" dt="2019-07-31T16:16:33.593" v="58" actId="313"/>
          <ac:spMkLst>
            <pc:docMk/>
            <pc:sldMk cId="1529526705" sldId="299"/>
            <ac:spMk id="3" creationId="{00000000-0000-0000-0000-000000000000}"/>
          </ac:spMkLst>
        </pc:spChg>
      </pc:sldChg>
      <pc:sldMasterChg chg="modSldLayout">
        <pc:chgData name="Emma Arnold" userId="8993a44a-1dde-43d4-879e-84867f47ccd8" providerId="ADAL" clId="{AEA6E590-5515-404C-A02C-2A3C3BB71894}" dt="2019-07-31T15:25:48.522" v="0" actId="14100"/>
        <pc:sldMasterMkLst>
          <pc:docMk/>
          <pc:sldMasterMk cId="1310585009" sldId="2147483648"/>
        </pc:sldMasterMkLst>
        <pc:sldLayoutChg chg="modSp">
          <pc:chgData name="Emma Arnold" userId="8993a44a-1dde-43d4-879e-84867f47ccd8" providerId="ADAL" clId="{AEA6E590-5515-404C-A02C-2A3C3BB71894}" dt="2019-07-31T15:25:48.522" v="0" actId="14100"/>
          <pc:sldLayoutMkLst>
            <pc:docMk/>
            <pc:sldMasterMk cId="1310585009" sldId="2147483648"/>
            <pc:sldLayoutMk cId="3599343734" sldId="2147483650"/>
          </pc:sldLayoutMkLst>
          <pc:cxnChg chg="mod">
            <ac:chgData name="Emma Arnold" userId="8993a44a-1dde-43d4-879e-84867f47ccd8" providerId="ADAL" clId="{AEA6E590-5515-404C-A02C-2A3C3BB71894}" dt="2019-07-31T15:25:48.522" v="0" actId="14100"/>
            <ac:cxnSpMkLst>
              <pc:docMk/>
              <pc:sldMasterMk cId="1310585009" sldId="2147483648"/>
              <pc:sldLayoutMk cId="3599343734" sldId="2147483650"/>
              <ac:cxnSpMk id="8" creationId="{00000000-0000-0000-0000-000000000000}"/>
            </ac:cxnSpMkLst>
          </pc:cxnChg>
        </pc:sldLayoutChg>
      </pc:sldMasterChg>
    </pc:docChg>
  </pc:docChgLst>
  <pc:docChgLst>
    <pc:chgData name="Rob Heathcote" userId="62419938-1f1d-43ca-9327-cfd6c1894440" providerId="ADAL" clId="{981367F6-5B6F-47A6-8C28-AF4ADEE66BD7}"/>
    <pc:docChg chg="modSld">
      <pc:chgData name="Rob Heathcote" userId="62419938-1f1d-43ca-9327-cfd6c1894440" providerId="ADAL" clId="{981367F6-5B6F-47A6-8C28-AF4ADEE66BD7}" dt="2019-08-28T13:16:41.251" v="0" actId="20577"/>
      <pc:docMkLst>
        <pc:docMk/>
      </pc:docMkLst>
      <pc:sldChg chg="modSp">
        <pc:chgData name="Rob Heathcote" userId="62419938-1f1d-43ca-9327-cfd6c1894440" providerId="ADAL" clId="{981367F6-5B6F-47A6-8C28-AF4ADEE66BD7}" dt="2019-08-28T13:16:41.251" v="0" actId="20577"/>
        <pc:sldMkLst>
          <pc:docMk/>
          <pc:sldMk cId="2915302108" sldId="280"/>
        </pc:sldMkLst>
        <pc:spChg chg="mod">
          <ac:chgData name="Rob Heathcote" userId="62419938-1f1d-43ca-9327-cfd6c1894440" providerId="ADAL" clId="{981367F6-5B6F-47A6-8C28-AF4ADEE66BD7}" dt="2019-08-28T13:16:41.251" v="0" actId="20577"/>
          <ac:spMkLst>
            <pc:docMk/>
            <pc:sldMk cId="2915302108" sldId="280"/>
            <ac:spMk id="3" creationId="{76AB8E7A-A6C2-450A-9E27-9038DD65D762}"/>
          </ac:spMkLst>
        </pc:spChg>
      </pc:sldChg>
    </pc:docChg>
  </pc:docChgLst>
  <pc:docChgLst>
    <pc:chgData name="Emma Arnold" userId="8993a44a-1dde-43d4-879e-84867f47ccd8" providerId="ADAL" clId="{D2EB20DB-A512-4B38-92F2-D7A3D12A36D6}"/>
    <pc:docChg chg="undo custSel addSld delSld modSld sldOrd modMainMaster">
      <pc:chgData name="Emma Arnold" userId="8993a44a-1dde-43d4-879e-84867f47ccd8" providerId="ADAL" clId="{D2EB20DB-A512-4B38-92F2-D7A3D12A36D6}" dt="2019-06-26T09:43:28.492" v="6096" actId="1076"/>
      <pc:docMkLst>
        <pc:docMk/>
      </pc:docMkLst>
      <pc:sldChg chg="addSp delSp modSp">
        <pc:chgData name="Emma Arnold" userId="8993a44a-1dde-43d4-879e-84867f47ccd8" providerId="ADAL" clId="{D2EB20DB-A512-4B38-92F2-D7A3D12A36D6}" dt="2019-06-24T13:56:45.747" v="111" actId="20577"/>
        <pc:sldMkLst>
          <pc:docMk/>
          <pc:sldMk cId="3702489311" sldId="262"/>
        </pc:sldMkLst>
        <pc:spChg chg="add del mod">
          <ac:chgData name="Emma Arnold" userId="8993a44a-1dde-43d4-879e-84867f47ccd8" providerId="ADAL" clId="{D2EB20DB-A512-4B38-92F2-D7A3D12A36D6}" dt="2019-06-24T13:52:42.773" v="1"/>
          <ac:spMkLst>
            <pc:docMk/>
            <pc:sldMk cId="3702489311" sldId="262"/>
            <ac:spMk id="3" creationId="{077B89E5-EBC3-475D-B448-5AFA9A433E4F}"/>
          </ac:spMkLst>
        </pc:spChg>
        <pc:spChg chg="mod">
          <ac:chgData name="Emma Arnold" userId="8993a44a-1dde-43d4-879e-84867f47ccd8" providerId="ADAL" clId="{D2EB20DB-A512-4B38-92F2-D7A3D12A36D6}" dt="2019-06-24T13:56:45.747" v="111" actId="20577"/>
          <ac:spMkLst>
            <pc:docMk/>
            <pc:sldMk cId="3702489311" sldId="262"/>
            <ac:spMk id="4" creationId="{CD1817FA-FA62-4C11-BFFA-9DCDE7B68ECA}"/>
          </ac:spMkLst>
        </pc:spChg>
        <pc:spChg chg="add del mod">
          <ac:chgData name="Emma Arnold" userId="8993a44a-1dde-43d4-879e-84867f47ccd8" providerId="ADAL" clId="{D2EB20DB-A512-4B38-92F2-D7A3D12A36D6}" dt="2019-06-24T13:52:42.773" v="1"/>
          <ac:spMkLst>
            <pc:docMk/>
            <pc:sldMk cId="3702489311" sldId="262"/>
            <ac:spMk id="6" creationId="{55BA465C-74C7-4869-8D60-822E8646B565}"/>
          </ac:spMkLst>
        </pc:spChg>
      </pc:sldChg>
      <pc:sldChg chg="addSp delSp modSp">
        <pc:chgData name="Emma Arnold" userId="8993a44a-1dde-43d4-879e-84867f47ccd8" providerId="ADAL" clId="{D2EB20DB-A512-4B38-92F2-D7A3D12A36D6}" dt="2019-06-25T10:42:25.124" v="3961" actId="20577"/>
        <pc:sldMkLst>
          <pc:docMk/>
          <pc:sldMk cId="3537338699" sldId="270"/>
        </pc:sldMkLst>
        <pc:spChg chg="mod">
          <ac:chgData name="Emma Arnold" userId="8993a44a-1dde-43d4-879e-84867f47ccd8" providerId="ADAL" clId="{D2EB20DB-A512-4B38-92F2-D7A3D12A36D6}" dt="2019-06-25T10:31:04.534" v="3796" actId="20577"/>
          <ac:spMkLst>
            <pc:docMk/>
            <pc:sldMk cId="3537338699" sldId="270"/>
            <ac:spMk id="2" creationId="{00000000-0000-0000-0000-000000000000}"/>
          </ac:spMkLst>
        </pc:spChg>
        <pc:spChg chg="mod">
          <ac:chgData name="Emma Arnold" userId="8993a44a-1dde-43d4-879e-84867f47ccd8" providerId="ADAL" clId="{D2EB20DB-A512-4B38-92F2-D7A3D12A36D6}" dt="2019-06-25T10:30:38.378" v="3778" actId="20577"/>
          <ac:spMkLst>
            <pc:docMk/>
            <pc:sldMk cId="3537338699" sldId="270"/>
            <ac:spMk id="3" creationId="{00000000-0000-0000-0000-000000000000}"/>
          </ac:spMkLst>
        </pc:spChg>
        <pc:spChg chg="add del mod">
          <ac:chgData name="Emma Arnold" userId="8993a44a-1dde-43d4-879e-84867f47ccd8" providerId="ADAL" clId="{D2EB20DB-A512-4B38-92F2-D7A3D12A36D6}" dt="2019-06-25T10:06:55.772" v="2970"/>
          <ac:spMkLst>
            <pc:docMk/>
            <pc:sldMk cId="3537338699" sldId="270"/>
            <ac:spMk id="4" creationId="{EC5266B5-6877-41F1-AB7D-C5E070D4072E}"/>
          </ac:spMkLst>
        </pc:spChg>
        <pc:spChg chg="add del mod">
          <ac:chgData name="Emma Arnold" userId="8993a44a-1dde-43d4-879e-84867f47ccd8" providerId="ADAL" clId="{D2EB20DB-A512-4B38-92F2-D7A3D12A36D6}" dt="2019-06-25T10:06:55.772" v="2970"/>
          <ac:spMkLst>
            <pc:docMk/>
            <pc:sldMk cId="3537338699" sldId="270"/>
            <ac:spMk id="5" creationId="{06431787-7FA1-472A-BFE3-E2C7C03F2704}"/>
          </ac:spMkLst>
        </pc:spChg>
        <pc:spChg chg="add mod ord">
          <ac:chgData name="Emma Arnold" userId="8993a44a-1dde-43d4-879e-84867f47ccd8" providerId="ADAL" clId="{D2EB20DB-A512-4B38-92F2-D7A3D12A36D6}" dt="2019-06-25T10:18:04.797" v="3310" actId="171"/>
          <ac:spMkLst>
            <pc:docMk/>
            <pc:sldMk cId="3537338699" sldId="270"/>
            <ac:spMk id="7" creationId="{CC4E8877-F1B8-4B08-8D6C-651F6B5A8CE4}"/>
          </ac:spMkLst>
        </pc:spChg>
        <pc:spChg chg="add mod">
          <ac:chgData name="Emma Arnold" userId="8993a44a-1dde-43d4-879e-84867f47ccd8" providerId="ADAL" clId="{D2EB20DB-A512-4B38-92F2-D7A3D12A36D6}" dt="2019-06-25T10:42:25.124" v="3961" actId="20577"/>
          <ac:spMkLst>
            <pc:docMk/>
            <pc:sldMk cId="3537338699" sldId="270"/>
            <ac:spMk id="8" creationId="{6713B0A0-8626-4125-A1F4-A56EB21D247E}"/>
          </ac:spMkLst>
        </pc:spChg>
        <pc:spChg chg="del">
          <ac:chgData name="Emma Arnold" userId="8993a44a-1dde-43d4-879e-84867f47ccd8" providerId="ADAL" clId="{D2EB20DB-A512-4B38-92F2-D7A3D12A36D6}" dt="2019-06-25T10:07:06.237" v="2973" actId="478"/>
          <ac:spMkLst>
            <pc:docMk/>
            <pc:sldMk cId="3537338699" sldId="270"/>
            <ac:spMk id="9" creationId="{00000000-0000-0000-0000-000000000000}"/>
          </ac:spMkLst>
        </pc:spChg>
        <pc:picChg chg="add mod ord modCrop">
          <ac:chgData name="Emma Arnold" userId="8993a44a-1dde-43d4-879e-84867f47ccd8" providerId="ADAL" clId="{D2EB20DB-A512-4B38-92F2-D7A3D12A36D6}" dt="2019-06-25T10:17:53.551" v="3308" actId="167"/>
          <ac:picMkLst>
            <pc:docMk/>
            <pc:sldMk cId="3537338699" sldId="270"/>
            <ac:picMk id="6" creationId="{CF1656BC-B098-43AA-84F0-75FDDC948EE7}"/>
          </ac:picMkLst>
        </pc:picChg>
        <pc:picChg chg="del mod">
          <ac:chgData name="Emma Arnold" userId="8993a44a-1dde-43d4-879e-84867f47ccd8" providerId="ADAL" clId="{D2EB20DB-A512-4B38-92F2-D7A3D12A36D6}" dt="2019-06-25T10:07:02.746" v="2972" actId="478"/>
          <ac:picMkLst>
            <pc:docMk/>
            <pc:sldMk cId="3537338699" sldId="270"/>
            <ac:picMk id="2054" creationId="{00000000-0000-0000-0000-000000000000}"/>
          </ac:picMkLst>
        </pc:picChg>
      </pc:sldChg>
      <pc:sldChg chg="addSp delSp modSp">
        <pc:chgData name="Emma Arnold" userId="8993a44a-1dde-43d4-879e-84867f47ccd8" providerId="ADAL" clId="{D2EB20DB-A512-4B38-92F2-D7A3D12A36D6}" dt="2019-06-25T09:11:38.536" v="2171" actId="113"/>
        <pc:sldMkLst>
          <pc:docMk/>
          <pc:sldMk cId="643946239" sldId="275"/>
        </pc:sldMkLst>
        <pc:spChg chg="mod">
          <ac:chgData name="Emma Arnold" userId="8993a44a-1dde-43d4-879e-84867f47ccd8" providerId="ADAL" clId="{D2EB20DB-A512-4B38-92F2-D7A3D12A36D6}" dt="2019-06-25T09:11:38.536" v="2171" actId="113"/>
          <ac:spMkLst>
            <pc:docMk/>
            <pc:sldMk cId="643946239" sldId="275"/>
            <ac:spMk id="3" creationId="{00000000-0000-0000-0000-000000000000}"/>
          </ac:spMkLst>
        </pc:spChg>
        <pc:spChg chg="add del mod">
          <ac:chgData name="Emma Arnold" userId="8993a44a-1dde-43d4-879e-84867f47ccd8" providerId="ADAL" clId="{D2EB20DB-A512-4B38-92F2-D7A3D12A36D6}" dt="2019-06-25T09:11:22.907" v="2154"/>
          <ac:spMkLst>
            <pc:docMk/>
            <pc:sldMk cId="643946239" sldId="275"/>
            <ac:spMk id="5" creationId="{6D07D1C9-5E82-4AA6-AFE5-2CAB14558AA2}"/>
          </ac:spMkLst>
        </pc:spChg>
        <pc:spChg chg="add del mod">
          <ac:chgData name="Emma Arnold" userId="8993a44a-1dde-43d4-879e-84867f47ccd8" providerId="ADAL" clId="{D2EB20DB-A512-4B38-92F2-D7A3D12A36D6}" dt="2019-06-25T09:11:22.907" v="2154"/>
          <ac:spMkLst>
            <pc:docMk/>
            <pc:sldMk cId="643946239" sldId="275"/>
            <ac:spMk id="6" creationId="{6CF3135E-548E-4DAC-9D02-D6C1D747E795}"/>
          </ac:spMkLst>
        </pc:spChg>
        <pc:picChg chg="add del mod">
          <ac:chgData name="Emma Arnold" userId="8993a44a-1dde-43d4-879e-84867f47ccd8" providerId="ADAL" clId="{D2EB20DB-A512-4B38-92F2-D7A3D12A36D6}" dt="2019-06-25T09:11:16.930" v="2152" actId="478"/>
          <ac:picMkLst>
            <pc:docMk/>
            <pc:sldMk cId="643946239" sldId="275"/>
            <ac:picMk id="4" creationId="{5FDD2AC2-BADC-459B-8E0C-A4875EEFDF8B}"/>
          </ac:picMkLst>
        </pc:picChg>
      </pc:sldChg>
      <pc:sldChg chg="addSp delSp modSp">
        <pc:chgData name="Emma Arnold" userId="8993a44a-1dde-43d4-879e-84867f47ccd8" providerId="ADAL" clId="{D2EB20DB-A512-4B38-92F2-D7A3D12A36D6}" dt="2019-06-26T09:43:28.492" v="6096" actId="1076"/>
        <pc:sldMkLst>
          <pc:docMk/>
          <pc:sldMk cId="4294534877" sldId="276"/>
        </pc:sldMkLst>
        <pc:spChg chg="mod">
          <ac:chgData name="Emma Arnold" userId="8993a44a-1dde-43d4-879e-84867f47ccd8" providerId="ADAL" clId="{D2EB20DB-A512-4B38-92F2-D7A3D12A36D6}" dt="2019-06-25T13:45:03.504" v="5464" actId="20577"/>
          <ac:spMkLst>
            <pc:docMk/>
            <pc:sldMk cId="4294534877" sldId="276"/>
            <ac:spMk id="2" creationId="{00000000-0000-0000-0000-000000000000}"/>
          </ac:spMkLst>
        </pc:spChg>
        <pc:spChg chg="mod">
          <ac:chgData name="Emma Arnold" userId="8993a44a-1dde-43d4-879e-84867f47ccd8" providerId="ADAL" clId="{D2EB20DB-A512-4B38-92F2-D7A3D12A36D6}" dt="2019-06-25T14:12:06.760" v="6094" actId="20577"/>
          <ac:spMkLst>
            <pc:docMk/>
            <pc:sldMk cId="4294534877" sldId="276"/>
            <ac:spMk id="3" creationId="{00000000-0000-0000-0000-000000000000}"/>
          </ac:spMkLst>
        </pc:spChg>
        <pc:spChg chg="add del mod">
          <ac:chgData name="Emma Arnold" userId="8993a44a-1dde-43d4-879e-84867f47ccd8" providerId="ADAL" clId="{D2EB20DB-A512-4B38-92F2-D7A3D12A36D6}" dt="2019-06-25T12:15:19.447" v="4211"/>
          <ac:spMkLst>
            <pc:docMk/>
            <pc:sldMk cId="4294534877" sldId="276"/>
            <ac:spMk id="4" creationId="{25057F76-A27E-4D93-A48F-C9D9A61448C2}"/>
          </ac:spMkLst>
        </pc:spChg>
        <pc:spChg chg="del">
          <ac:chgData name="Emma Arnold" userId="8993a44a-1dde-43d4-879e-84867f47ccd8" providerId="ADAL" clId="{D2EB20DB-A512-4B38-92F2-D7A3D12A36D6}" dt="2019-06-25T12:15:22.956" v="4212" actId="478"/>
          <ac:spMkLst>
            <pc:docMk/>
            <pc:sldMk cId="4294534877" sldId="276"/>
            <ac:spMk id="5" creationId="{00000000-0000-0000-0000-000000000000}"/>
          </ac:spMkLst>
        </pc:spChg>
        <pc:spChg chg="add del mod">
          <ac:chgData name="Emma Arnold" userId="8993a44a-1dde-43d4-879e-84867f47ccd8" providerId="ADAL" clId="{D2EB20DB-A512-4B38-92F2-D7A3D12A36D6}" dt="2019-06-25T12:15:19.447" v="4211"/>
          <ac:spMkLst>
            <pc:docMk/>
            <pc:sldMk cId="4294534877" sldId="276"/>
            <ac:spMk id="6" creationId="{06E01AB9-B3E3-49EB-AA6B-FA2FEF14F98D}"/>
          </ac:spMkLst>
        </pc:spChg>
        <pc:spChg chg="add del mod">
          <ac:chgData name="Emma Arnold" userId="8993a44a-1dde-43d4-879e-84867f47ccd8" providerId="ADAL" clId="{D2EB20DB-A512-4B38-92F2-D7A3D12A36D6}" dt="2019-06-25T12:31:46.482" v="4579" actId="478"/>
          <ac:spMkLst>
            <pc:docMk/>
            <pc:sldMk cId="4294534877" sldId="276"/>
            <ac:spMk id="9" creationId="{EA30C400-DF91-4683-B11F-BC6E3A62D1DE}"/>
          </ac:spMkLst>
        </pc:spChg>
        <pc:spChg chg="add mod">
          <ac:chgData name="Emma Arnold" userId="8993a44a-1dde-43d4-879e-84867f47ccd8" providerId="ADAL" clId="{D2EB20DB-A512-4B38-92F2-D7A3D12A36D6}" dt="2019-06-25T12:31:40.859" v="4578" actId="20577"/>
          <ac:spMkLst>
            <pc:docMk/>
            <pc:sldMk cId="4294534877" sldId="276"/>
            <ac:spMk id="10" creationId="{25526264-BA48-455C-AB8C-FEB02C9EC21E}"/>
          </ac:spMkLst>
        </pc:spChg>
        <pc:picChg chg="add mod ord modCrop">
          <ac:chgData name="Emma Arnold" userId="8993a44a-1dde-43d4-879e-84867f47ccd8" providerId="ADAL" clId="{D2EB20DB-A512-4B38-92F2-D7A3D12A36D6}" dt="2019-06-26T09:43:28.492" v="6096" actId="1076"/>
          <ac:picMkLst>
            <pc:docMk/>
            <pc:sldMk cId="4294534877" sldId="276"/>
            <ac:picMk id="7" creationId="{28A2A2D8-B935-4DBB-A1B9-872F075D7663}"/>
          </ac:picMkLst>
        </pc:picChg>
        <pc:picChg chg="add del mod">
          <ac:chgData name="Emma Arnold" userId="8993a44a-1dde-43d4-879e-84867f47ccd8" providerId="ADAL" clId="{D2EB20DB-A512-4B38-92F2-D7A3D12A36D6}" dt="2019-06-25T12:27:19.590" v="4540"/>
          <ac:picMkLst>
            <pc:docMk/>
            <pc:sldMk cId="4294534877" sldId="276"/>
            <ac:picMk id="8" creationId="{8BCAAD91-00DA-4109-AE92-95D979563159}"/>
          </ac:picMkLst>
        </pc:picChg>
        <pc:picChg chg="del">
          <ac:chgData name="Emma Arnold" userId="8993a44a-1dde-43d4-879e-84867f47ccd8" providerId="ADAL" clId="{D2EB20DB-A512-4B38-92F2-D7A3D12A36D6}" dt="2019-06-25T12:23:16.408" v="4380" actId="478"/>
          <ac:picMkLst>
            <pc:docMk/>
            <pc:sldMk cId="4294534877" sldId="276"/>
            <ac:picMk id="4098" creationId="{00000000-0000-0000-0000-000000000000}"/>
          </ac:picMkLst>
        </pc:picChg>
      </pc:sldChg>
      <pc:sldChg chg="delSp modSp delCm">
        <pc:chgData name="Emma Arnold" userId="8993a44a-1dde-43d4-879e-84867f47ccd8" providerId="ADAL" clId="{D2EB20DB-A512-4B38-92F2-D7A3D12A36D6}" dt="2019-06-25T14:03:35.361" v="6093" actId="20577"/>
        <pc:sldMkLst>
          <pc:docMk/>
          <pc:sldMk cId="2098732810" sldId="278"/>
        </pc:sldMkLst>
        <pc:spChg chg="mod">
          <ac:chgData name="Emma Arnold" userId="8993a44a-1dde-43d4-879e-84867f47ccd8" providerId="ADAL" clId="{D2EB20DB-A512-4B38-92F2-D7A3D12A36D6}" dt="2019-06-25T14:03:35.361" v="6093" actId="20577"/>
          <ac:spMkLst>
            <pc:docMk/>
            <pc:sldMk cId="2098732810" sldId="278"/>
            <ac:spMk id="2" creationId="{00000000-0000-0000-0000-000000000000}"/>
          </ac:spMkLst>
        </pc:spChg>
        <pc:spChg chg="mod">
          <ac:chgData name="Emma Arnold" userId="8993a44a-1dde-43d4-879e-84867f47ccd8" providerId="ADAL" clId="{D2EB20DB-A512-4B38-92F2-D7A3D12A36D6}" dt="2019-06-25T14:01:50.499" v="6076" actId="20577"/>
          <ac:spMkLst>
            <pc:docMk/>
            <pc:sldMk cId="2098732810" sldId="278"/>
            <ac:spMk id="3" creationId="{00000000-0000-0000-0000-000000000000}"/>
          </ac:spMkLst>
        </pc:spChg>
        <pc:picChg chg="del">
          <ac:chgData name="Emma Arnold" userId="8993a44a-1dde-43d4-879e-84867f47ccd8" providerId="ADAL" clId="{D2EB20DB-A512-4B38-92F2-D7A3D12A36D6}" dt="2019-06-25T14:01:21.043" v="6072" actId="478"/>
          <ac:picMkLst>
            <pc:docMk/>
            <pc:sldMk cId="2098732810" sldId="278"/>
            <ac:picMk id="5122" creationId="{00000000-0000-0000-0000-000000000000}"/>
          </ac:picMkLst>
        </pc:picChg>
      </pc:sldChg>
      <pc:sldChg chg="modSp delCm">
        <pc:chgData name="Emma Arnold" userId="8993a44a-1dde-43d4-879e-84867f47ccd8" providerId="ADAL" clId="{D2EB20DB-A512-4B38-92F2-D7A3D12A36D6}" dt="2019-06-24T13:58:53.124" v="148" actId="20577"/>
        <pc:sldMkLst>
          <pc:docMk/>
          <pc:sldMk cId="2915302108" sldId="280"/>
        </pc:sldMkLst>
        <pc:spChg chg="mod">
          <ac:chgData name="Emma Arnold" userId="8993a44a-1dde-43d4-879e-84867f47ccd8" providerId="ADAL" clId="{D2EB20DB-A512-4B38-92F2-D7A3D12A36D6}" dt="2019-06-24T13:58:53.124" v="148" actId="20577"/>
          <ac:spMkLst>
            <pc:docMk/>
            <pc:sldMk cId="2915302108" sldId="280"/>
            <ac:spMk id="3" creationId="{76AB8E7A-A6C2-450A-9E27-9038DD65D762}"/>
          </ac:spMkLst>
        </pc:spChg>
        <pc:spChg chg="mod">
          <ac:chgData name="Emma Arnold" userId="8993a44a-1dde-43d4-879e-84867f47ccd8" providerId="ADAL" clId="{D2EB20DB-A512-4B38-92F2-D7A3D12A36D6}" dt="2019-06-24T13:58:05.305" v="126" actId="1076"/>
          <ac:spMkLst>
            <pc:docMk/>
            <pc:sldMk cId="2915302108" sldId="280"/>
            <ac:spMk id="4" creationId="{00000000-0000-0000-0000-000000000000}"/>
          </ac:spMkLst>
        </pc:spChg>
      </pc:sldChg>
      <pc:sldChg chg="addSp delSp modSp">
        <pc:chgData name="Emma Arnold" userId="8993a44a-1dde-43d4-879e-84867f47ccd8" providerId="ADAL" clId="{D2EB20DB-A512-4B38-92F2-D7A3D12A36D6}" dt="2019-06-25T12:42:37.073" v="4728" actId="20577"/>
        <pc:sldMkLst>
          <pc:docMk/>
          <pc:sldMk cId="3084436288" sldId="283"/>
        </pc:sldMkLst>
        <pc:spChg chg="mod">
          <ac:chgData name="Emma Arnold" userId="8993a44a-1dde-43d4-879e-84867f47ccd8" providerId="ADAL" clId="{D2EB20DB-A512-4B38-92F2-D7A3D12A36D6}" dt="2019-06-24T14:21:31.593" v="166" actId="20577"/>
          <ac:spMkLst>
            <pc:docMk/>
            <pc:sldMk cId="3084436288" sldId="283"/>
            <ac:spMk id="3" creationId="{76AB8E7A-A6C2-450A-9E27-9038DD65D762}"/>
          </ac:spMkLst>
        </pc:spChg>
        <pc:spChg chg="add del mod">
          <ac:chgData name="Emma Arnold" userId="8993a44a-1dde-43d4-879e-84867f47ccd8" providerId="ADAL" clId="{D2EB20DB-A512-4B38-92F2-D7A3D12A36D6}" dt="2019-06-24T14:23:05.957" v="173"/>
          <ac:spMkLst>
            <pc:docMk/>
            <pc:sldMk cId="3084436288" sldId="283"/>
            <ac:spMk id="6" creationId="{14E8940B-ACD1-4173-AEAD-3376DCC77D1D}"/>
          </ac:spMkLst>
        </pc:spChg>
        <pc:spChg chg="add del mod">
          <ac:chgData name="Emma Arnold" userId="8993a44a-1dde-43d4-879e-84867f47ccd8" providerId="ADAL" clId="{D2EB20DB-A512-4B38-92F2-D7A3D12A36D6}" dt="2019-06-24T14:23:05.957" v="173"/>
          <ac:spMkLst>
            <pc:docMk/>
            <pc:sldMk cId="3084436288" sldId="283"/>
            <ac:spMk id="7" creationId="{2E059BD4-7B41-4A84-BF2A-286162680888}"/>
          </ac:spMkLst>
        </pc:spChg>
        <pc:spChg chg="add mod">
          <ac:chgData name="Emma Arnold" userId="8993a44a-1dde-43d4-879e-84867f47ccd8" providerId="ADAL" clId="{D2EB20DB-A512-4B38-92F2-D7A3D12A36D6}" dt="2019-06-25T12:42:37.073" v="4728" actId="20577"/>
          <ac:spMkLst>
            <pc:docMk/>
            <pc:sldMk cId="3084436288" sldId="283"/>
            <ac:spMk id="8" creationId="{567F1407-F105-4A6C-B428-4378A0DE1361}"/>
          </ac:spMkLst>
        </pc:spChg>
        <pc:picChg chg="add del mod ord modCrop">
          <ac:chgData name="Emma Arnold" userId="8993a44a-1dde-43d4-879e-84867f47ccd8" providerId="ADAL" clId="{D2EB20DB-A512-4B38-92F2-D7A3D12A36D6}" dt="2019-06-24T14:22:45.983" v="167" actId="478"/>
          <ac:picMkLst>
            <pc:docMk/>
            <pc:sldMk cId="3084436288" sldId="283"/>
            <ac:picMk id="4" creationId="{852D69D6-FA15-42E5-B304-83DE2718EFE7}"/>
          </ac:picMkLst>
        </pc:picChg>
        <pc:picChg chg="add mod ord modCrop">
          <ac:chgData name="Emma Arnold" userId="8993a44a-1dde-43d4-879e-84867f47ccd8" providerId="ADAL" clId="{D2EB20DB-A512-4B38-92F2-D7A3D12A36D6}" dt="2019-06-24T14:23:24.948" v="177" actId="1076"/>
          <ac:picMkLst>
            <pc:docMk/>
            <pc:sldMk cId="3084436288" sldId="283"/>
            <ac:picMk id="5" creationId="{2A03C63D-4A50-4CB3-859D-148960EB3C48}"/>
          </ac:picMkLst>
        </pc:picChg>
        <pc:picChg chg="del">
          <ac:chgData name="Emma Arnold" userId="8993a44a-1dde-43d4-879e-84867f47ccd8" providerId="ADAL" clId="{D2EB20DB-A512-4B38-92F2-D7A3D12A36D6}" dt="2019-06-24T14:03:08.228" v="152" actId="478"/>
          <ac:picMkLst>
            <pc:docMk/>
            <pc:sldMk cId="3084436288" sldId="283"/>
            <ac:picMk id="1026" creationId="{788749F5-8C73-4B28-A40B-3263C2125B6A}"/>
          </ac:picMkLst>
        </pc:picChg>
        <pc:picChg chg="del">
          <ac:chgData name="Emma Arnold" userId="8993a44a-1dde-43d4-879e-84867f47ccd8" providerId="ADAL" clId="{D2EB20DB-A512-4B38-92F2-D7A3D12A36D6}" dt="2019-06-24T14:20:52.767" v="155" actId="478"/>
          <ac:picMkLst>
            <pc:docMk/>
            <pc:sldMk cId="3084436288" sldId="283"/>
            <ac:picMk id="1028" creationId="{9E8ABF48-FAF3-40E2-B4F7-AC28C8A07620}"/>
          </ac:picMkLst>
        </pc:picChg>
      </pc:sldChg>
      <pc:sldChg chg="addSp delSp modSp delCm">
        <pc:chgData name="Emma Arnold" userId="8993a44a-1dde-43d4-879e-84867f47ccd8" providerId="ADAL" clId="{D2EB20DB-A512-4B38-92F2-D7A3D12A36D6}" dt="2019-06-25T08:53:35.131" v="1932" actId="20577"/>
        <pc:sldMkLst>
          <pc:docMk/>
          <pc:sldMk cId="2267839393" sldId="284"/>
        </pc:sldMkLst>
        <pc:spChg chg="mod">
          <ac:chgData name="Emma Arnold" userId="8993a44a-1dde-43d4-879e-84867f47ccd8" providerId="ADAL" clId="{D2EB20DB-A512-4B38-92F2-D7A3D12A36D6}" dt="2019-06-25T08:53:35.131" v="1932" actId="20577"/>
          <ac:spMkLst>
            <pc:docMk/>
            <pc:sldMk cId="2267839393" sldId="284"/>
            <ac:spMk id="3" creationId="{00000000-0000-0000-0000-000000000000}"/>
          </ac:spMkLst>
        </pc:spChg>
        <pc:picChg chg="del">
          <ac:chgData name="Emma Arnold" userId="8993a44a-1dde-43d4-879e-84867f47ccd8" providerId="ADAL" clId="{D2EB20DB-A512-4B38-92F2-D7A3D12A36D6}" dt="2019-06-25T08:41:56.476" v="1891" actId="478"/>
          <ac:picMkLst>
            <pc:docMk/>
            <pc:sldMk cId="2267839393" sldId="284"/>
            <ac:picMk id="4" creationId="{00000000-0000-0000-0000-000000000000}"/>
          </ac:picMkLst>
        </pc:picChg>
        <pc:picChg chg="add mod ord">
          <ac:chgData name="Emma Arnold" userId="8993a44a-1dde-43d4-879e-84867f47ccd8" providerId="ADAL" clId="{D2EB20DB-A512-4B38-92F2-D7A3D12A36D6}" dt="2019-06-25T08:48:06.314" v="1895" actId="167"/>
          <ac:picMkLst>
            <pc:docMk/>
            <pc:sldMk cId="2267839393" sldId="284"/>
            <ac:picMk id="5" creationId="{4600D392-952E-4E63-B918-88DB67F66A3A}"/>
          </ac:picMkLst>
        </pc:picChg>
      </pc:sldChg>
      <pc:sldChg chg="addSp delSp modSp add">
        <pc:chgData name="Emma Arnold" userId="8993a44a-1dde-43d4-879e-84867f47ccd8" providerId="ADAL" clId="{D2EB20DB-A512-4B38-92F2-D7A3D12A36D6}" dt="2019-06-24T15:07:10.097" v="919" actId="20577"/>
        <pc:sldMkLst>
          <pc:docMk/>
          <pc:sldMk cId="2126163490" sldId="287"/>
        </pc:sldMkLst>
        <pc:spChg chg="mod">
          <ac:chgData name="Emma Arnold" userId="8993a44a-1dde-43d4-879e-84867f47ccd8" providerId="ADAL" clId="{D2EB20DB-A512-4B38-92F2-D7A3D12A36D6}" dt="2019-06-24T15:06:42.922" v="906" actId="20577"/>
          <ac:spMkLst>
            <pc:docMk/>
            <pc:sldMk cId="2126163490" sldId="287"/>
            <ac:spMk id="2" creationId="{77DC874D-2AC1-49FD-B8DE-610E3DB3BE50}"/>
          </ac:spMkLst>
        </pc:spChg>
        <pc:spChg chg="mod">
          <ac:chgData name="Emma Arnold" userId="8993a44a-1dde-43d4-879e-84867f47ccd8" providerId="ADAL" clId="{D2EB20DB-A512-4B38-92F2-D7A3D12A36D6}" dt="2019-06-24T15:07:10.097" v="919" actId="20577"/>
          <ac:spMkLst>
            <pc:docMk/>
            <pc:sldMk cId="2126163490" sldId="287"/>
            <ac:spMk id="3" creationId="{A15812E6-1DCA-4E53-959E-94232CB62CBF}"/>
          </ac:spMkLst>
        </pc:spChg>
        <pc:spChg chg="add del mod">
          <ac:chgData name="Emma Arnold" userId="8993a44a-1dde-43d4-879e-84867f47ccd8" providerId="ADAL" clId="{D2EB20DB-A512-4B38-92F2-D7A3D12A36D6}" dt="2019-06-24T15:03:30.520" v="654"/>
          <ac:spMkLst>
            <pc:docMk/>
            <pc:sldMk cId="2126163490" sldId="287"/>
            <ac:spMk id="5" creationId="{0FD82C2C-8BFD-4412-A378-230DD32A735D}"/>
          </ac:spMkLst>
        </pc:spChg>
        <pc:spChg chg="add del mod">
          <ac:chgData name="Emma Arnold" userId="8993a44a-1dde-43d4-879e-84867f47ccd8" providerId="ADAL" clId="{D2EB20DB-A512-4B38-92F2-D7A3D12A36D6}" dt="2019-06-24T15:03:30.520" v="654"/>
          <ac:spMkLst>
            <pc:docMk/>
            <pc:sldMk cId="2126163490" sldId="287"/>
            <ac:spMk id="6" creationId="{2D7CFE61-BD49-40D5-AD07-FF7555247713}"/>
          </ac:spMkLst>
        </pc:spChg>
        <pc:picChg chg="mod">
          <ac:chgData name="Emma Arnold" userId="8993a44a-1dde-43d4-879e-84867f47ccd8" providerId="ADAL" clId="{D2EB20DB-A512-4B38-92F2-D7A3D12A36D6}" dt="2019-06-24T15:05:13.764" v="761" actId="1076"/>
          <ac:picMkLst>
            <pc:docMk/>
            <pc:sldMk cId="2126163490" sldId="287"/>
            <ac:picMk id="4" creationId="{0F20924D-F6CB-442F-9846-4D076EA9DA1F}"/>
          </ac:picMkLst>
        </pc:picChg>
      </pc:sldChg>
      <pc:sldChg chg="modSp add">
        <pc:chgData name="Emma Arnold" userId="8993a44a-1dde-43d4-879e-84867f47ccd8" providerId="ADAL" clId="{D2EB20DB-A512-4B38-92F2-D7A3D12A36D6}" dt="2019-06-25T08:41:11.410" v="1885" actId="14100"/>
        <pc:sldMkLst>
          <pc:docMk/>
          <pc:sldMk cId="12833778" sldId="289"/>
        </pc:sldMkLst>
        <pc:spChg chg="mod">
          <ac:chgData name="Emma Arnold" userId="8993a44a-1dde-43d4-879e-84867f47ccd8" providerId="ADAL" clId="{D2EB20DB-A512-4B38-92F2-D7A3D12A36D6}" dt="2019-06-25T08:41:04.993" v="1884" actId="20577"/>
          <ac:spMkLst>
            <pc:docMk/>
            <pc:sldMk cId="12833778" sldId="289"/>
            <ac:spMk id="3" creationId="{76AB8E7A-A6C2-450A-9E27-9038DD65D762}"/>
          </ac:spMkLst>
        </pc:spChg>
        <pc:picChg chg="mod modCrop">
          <ac:chgData name="Emma Arnold" userId="8993a44a-1dde-43d4-879e-84867f47ccd8" providerId="ADAL" clId="{D2EB20DB-A512-4B38-92F2-D7A3D12A36D6}" dt="2019-06-25T08:41:11.410" v="1885" actId="14100"/>
          <ac:picMkLst>
            <pc:docMk/>
            <pc:sldMk cId="12833778" sldId="289"/>
            <ac:picMk id="6" creationId="{A667EF22-C577-48FE-9DC4-3EBF2518DB47}"/>
          </ac:picMkLst>
        </pc:picChg>
      </pc:sldChg>
      <pc:sldChg chg="addSp delSp modSp add">
        <pc:chgData name="Emma Arnold" userId="8993a44a-1dde-43d4-879e-84867f47ccd8" providerId="ADAL" clId="{D2EB20DB-A512-4B38-92F2-D7A3D12A36D6}" dt="2019-06-25T08:51:30.589" v="1909" actId="1076"/>
        <pc:sldMkLst>
          <pc:docMk/>
          <pc:sldMk cId="4009644393" sldId="290"/>
        </pc:sldMkLst>
        <pc:spChg chg="add del mod">
          <ac:chgData name="Emma Arnold" userId="8993a44a-1dde-43d4-879e-84867f47ccd8" providerId="ADAL" clId="{D2EB20DB-A512-4B38-92F2-D7A3D12A36D6}" dt="2019-06-25T08:50:51.240" v="1907"/>
          <ac:spMkLst>
            <pc:docMk/>
            <pc:sldMk cId="4009644393" sldId="290"/>
            <ac:spMk id="6" creationId="{40D4282C-1601-4476-9198-6FCFABADA0D4}"/>
          </ac:spMkLst>
        </pc:spChg>
        <pc:spChg chg="add del mod">
          <ac:chgData name="Emma Arnold" userId="8993a44a-1dde-43d4-879e-84867f47ccd8" providerId="ADAL" clId="{D2EB20DB-A512-4B38-92F2-D7A3D12A36D6}" dt="2019-06-25T08:50:51.240" v="1907"/>
          <ac:spMkLst>
            <pc:docMk/>
            <pc:sldMk cId="4009644393" sldId="290"/>
            <ac:spMk id="7" creationId="{EEF033FD-5478-46E0-B6A6-A770BEC9C034}"/>
          </ac:spMkLst>
        </pc:spChg>
        <pc:picChg chg="add mod ord modCrop">
          <ac:chgData name="Emma Arnold" userId="8993a44a-1dde-43d4-879e-84867f47ccd8" providerId="ADAL" clId="{D2EB20DB-A512-4B38-92F2-D7A3D12A36D6}" dt="2019-06-25T08:50:45.977" v="1906" actId="1076"/>
          <ac:picMkLst>
            <pc:docMk/>
            <pc:sldMk cId="4009644393" sldId="290"/>
            <ac:picMk id="4" creationId="{E11EA710-D1B1-45BC-99CC-186B0BE3F879}"/>
          </ac:picMkLst>
        </pc:picChg>
        <pc:picChg chg="del">
          <ac:chgData name="Emma Arnold" userId="8993a44a-1dde-43d4-879e-84867f47ccd8" providerId="ADAL" clId="{D2EB20DB-A512-4B38-92F2-D7A3D12A36D6}" dt="2019-06-25T08:50:16.144" v="1897" actId="478"/>
          <ac:picMkLst>
            <pc:docMk/>
            <pc:sldMk cId="4009644393" sldId="290"/>
            <ac:picMk id="5" creationId="{E96CA3B1-6483-465B-B0B5-CB53FA5AE07C}"/>
          </ac:picMkLst>
        </pc:picChg>
        <pc:picChg chg="add mod">
          <ac:chgData name="Emma Arnold" userId="8993a44a-1dde-43d4-879e-84867f47ccd8" providerId="ADAL" clId="{D2EB20DB-A512-4B38-92F2-D7A3D12A36D6}" dt="2019-06-25T08:51:30.589" v="1909" actId="1076"/>
          <ac:picMkLst>
            <pc:docMk/>
            <pc:sldMk cId="4009644393" sldId="290"/>
            <ac:picMk id="8" creationId="{7CD02BC0-21C8-4E1A-95BB-ACA7668E7A6F}"/>
          </ac:picMkLst>
        </pc:picChg>
      </pc:sldChg>
      <pc:sldChg chg="addSp delSp modSp add">
        <pc:chgData name="Emma Arnold" userId="8993a44a-1dde-43d4-879e-84867f47ccd8" providerId="ADAL" clId="{D2EB20DB-A512-4B38-92F2-D7A3D12A36D6}" dt="2019-06-25T09:06:17.931" v="2130" actId="171"/>
        <pc:sldMkLst>
          <pc:docMk/>
          <pc:sldMk cId="2580627921" sldId="291"/>
        </pc:sldMkLst>
        <pc:spChg chg="mod">
          <ac:chgData name="Emma Arnold" userId="8993a44a-1dde-43d4-879e-84867f47ccd8" providerId="ADAL" clId="{D2EB20DB-A512-4B38-92F2-D7A3D12A36D6}" dt="2019-06-25T09:03:37.059" v="1979" actId="20577"/>
          <ac:spMkLst>
            <pc:docMk/>
            <pc:sldMk cId="2580627921" sldId="291"/>
            <ac:spMk id="2" creationId="{00000000-0000-0000-0000-000000000000}"/>
          </ac:spMkLst>
        </pc:spChg>
        <pc:spChg chg="mod">
          <ac:chgData name="Emma Arnold" userId="8993a44a-1dde-43d4-879e-84867f47ccd8" providerId="ADAL" clId="{D2EB20DB-A512-4B38-92F2-D7A3D12A36D6}" dt="2019-06-25T09:04:44.595" v="2028" actId="207"/>
          <ac:spMkLst>
            <pc:docMk/>
            <pc:sldMk cId="2580627921" sldId="291"/>
            <ac:spMk id="3" creationId="{00000000-0000-0000-0000-000000000000}"/>
          </ac:spMkLst>
        </pc:spChg>
        <pc:spChg chg="add del mod">
          <ac:chgData name="Emma Arnold" userId="8993a44a-1dde-43d4-879e-84867f47ccd8" providerId="ADAL" clId="{D2EB20DB-A512-4B38-92F2-D7A3D12A36D6}" dt="2019-06-25T09:02:59.475" v="1978"/>
          <ac:spMkLst>
            <pc:docMk/>
            <pc:sldMk cId="2580627921" sldId="291"/>
            <ac:spMk id="6" creationId="{96FBDAF6-911F-4709-9FB4-9F72E05CFF80}"/>
          </ac:spMkLst>
        </pc:spChg>
        <pc:spChg chg="del">
          <ac:chgData name="Emma Arnold" userId="8993a44a-1dde-43d4-879e-84867f47ccd8" providerId="ADAL" clId="{D2EB20DB-A512-4B38-92F2-D7A3D12A36D6}" dt="2019-06-25T08:58:53.539" v="1953" actId="478"/>
          <ac:spMkLst>
            <pc:docMk/>
            <pc:sldMk cId="2580627921" sldId="291"/>
            <ac:spMk id="7" creationId="{00000000-0000-0000-0000-000000000000}"/>
          </ac:spMkLst>
        </pc:spChg>
        <pc:spChg chg="add del mod">
          <ac:chgData name="Emma Arnold" userId="8993a44a-1dde-43d4-879e-84867f47ccd8" providerId="ADAL" clId="{D2EB20DB-A512-4B38-92F2-D7A3D12A36D6}" dt="2019-06-25T09:02:59.475" v="1978"/>
          <ac:spMkLst>
            <pc:docMk/>
            <pc:sldMk cId="2580627921" sldId="291"/>
            <ac:spMk id="8" creationId="{BB35A4F4-1922-4B0A-AC34-542003D7F75B}"/>
          </ac:spMkLst>
        </pc:spChg>
        <pc:spChg chg="add mod ord">
          <ac:chgData name="Emma Arnold" userId="8993a44a-1dde-43d4-879e-84867f47ccd8" providerId="ADAL" clId="{D2EB20DB-A512-4B38-92F2-D7A3D12A36D6}" dt="2019-06-25T09:06:17.931" v="2130" actId="171"/>
          <ac:spMkLst>
            <pc:docMk/>
            <pc:sldMk cId="2580627921" sldId="291"/>
            <ac:spMk id="9" creationId="{F6C5CF20-0BD6-4978-904E-326E840EE6AD}"/>
          </ac:spMkLst>
        </pc:spChg>
        <pc:picChg chg="add del mod ord modCrop">
          <ac:chgData name="Emma Arnold" userId="8993a44a-1dde-43d4-879e-84867f47ccd8" providerId="ADAL" clId="{D2EB20DB-A512-4B38-92F2-D7A3D12A36D6}" dt="2019-06-25T09:00:28.087" v="1969"/>
          <ac:picMkLst>
            <pc:docMk/>
            <pc:sldMk cId="2580627921" sldId="291"/>
            <ac:picMk id="4" creationId="{2FD1E8B9-DF8E-4893-BCCB-F4B55C70C15A}"/>
          </ac:picMkLst>
        </pc:picChg>
        <pc:picChg chg="add mod ord modCrop">
          <ac:chgData name="Emma Arnold" userId="8993a44a-1dde-43d4-879e-84867f47ccd8" providerId="ADAL" clId="{D2EB20DB-A512-4B38-92F2-D7A3D12A36D6}" dt="2019-06-25T09:02:41.785" v="1977" actId="732"/>
          <ac:picMkLst>
            <pc:docMk/>
            <pc:sldMk cId="2580627921" sldId="291"/>
            <ac:picMk id="5" creationId="{BC96F5BE-65EE-4BB1-A90A-FC08F5787D6D}"/>
          </ac:picMkLst>
        </pc:picChg>
        <pc:picChg chg="del">
          <ac:chgData name="Emma Arnold" userId="8993a44a-1dde-43d4-879e-84867f47ccd8" providerId="ADAL" clId="{D2EB20DB-A512-4B38-92F2-D7A3D12A36D6}" dt="2019-06-25T08:58:54.341" v="1954" actId="478"/>
          <ac:picMkLst>
            <pc:docMk/>
            <pc:sldMk cId="2580627921" sldId="291"/>
            <ac:picMk id="1028" creationId="{00000000-0000-0000-0000-000000000000}"/>
          </ac:picMkLst>
        </pc:picChg>
      </pc:sldChg>
      <pc:sldChg chg="addSp delSp modSp">
        <pc:chgData name="Emma Arnold" userId="8993a44a-1dde-43d4-879e-84867f47ccd8" providerId="ADAL" clId="{D2EB20DB-A512-4B38-92F2-D7A3D12A36D6}" dt="2019-06-25T09:11:07.135" v="2151" actId="113"/>
        <pc:sldMkLst>
          <pc:docMk/>
          <pc:sldMk cId="1898455149" sldId="292"/>
        </pc:sldMkLst>
        <pc:spChg chg="mod">
          <ac:chgData name="Emma Arnold" userId="8993a44a-1dde-43d4-879e-84867f47ccd8" providerId="ADAL" clId="{D2EB20DB-A512-4B38-92F2-D7A3D12A36D6}" dt="2019-06-25T09:11:07.135" v="2151" actId="113"/>
          <ac:spMkLst>
            <pc:docMk/>
            <pc:sldMk cId="1898455149" sldId="292"/>
            <ac:spMk id="3" creationId="{00000000-0000-0000-0000-000000000000}"/>
          </ac:spMkLst>
        </pc:spChg>
        <pc:spChg chg="add del mod">
          <ac:chgData name="Emma Arnold" userId="8993a44a-1dde-43d4-879e-84867f47ccd8" providerId="ADAL" clId="{D2EB20DB-A512-4B38-92F2-D7A3D12A36D6}" dt="2019-06-25T09:10:58.892" v="2149"/>
          <ac:spMkLst>
            <pc:docMk/>
            <pc:sldMk cId="1898455149" sldId="292"/>
            <ac:spMk id="5" creationId="{DA8F8123-593B-4A83-A68E-65C13F22597E}"/>
          </ac:spMkLst>
        </pc:spChg>
        <pc:spChg chg="add del mod">
          <ac:chgData name="Emma Arnold" userId="8993a44a-1dde-43d4-879e-84867f47ccd8" providerId="ADAL" clId="{D2EB20DB-A512-4B38-92F2-D7A3D12A36D6}" dt="2019-06-25T09:10:58.892" v="2149"/>
          <ac:spMkLst>
            <pc:docMk/>
            <pc:sldMk cId="1898455149" sldId="292"/>
            <ac:spMk id="6" creationId="{B5368DE2-8F08-4DAC-8A92-D538F9C66A9D}"/>
          </ac:spMkLst>
        </pc:spChg>
        <pc:picChg chg="del mod">
          <ac:chgData name="Emma Arnold" userId="8993a44a-1dde-43d4-879e-84867f47ccd8" providerId="ADAL" clId="{D2EB20DB-A512-4B38-92F2-D7A3D12A36D6}" dt="2019-06-25T09:10:44.879" v="2134" actId="478"/>
          <ac:picMkLst>
            <pc:docMk/>
            <pc:sldMk cId="1898455149" sldId="292"/>
            <ac:picMk id="4" creationId="{5FDD2AC2-BADC-459B-8E0C-A4875EEFDF8B}"/>
          </ac:picMkLst>
        </pc:picChg>
      </pc:sldChg>
      <pc:sldChg chg="addSp delSp modSp add">
        <pc:chgData name="Emma Arnold" userId="8993a44a-1dde-43d4-879e-84867f47ccd8" providerId="ADAL" clId="{D2EB20DB-A512-4B38-92F2-D7A3D12A36D6}" dt="2019-06-25T09:37:22.658" v="2555" actId="20577"/>
        <pc:sldMkLst>
          <pc:docMk/>
          <pc:sldMk cId="3811139948" sldId="293"/>
        </pc:sldMkLst>
        <pc:spChg chg="mod">
          <ac:chgData name="Emma Arnold" userId="8993a44a-1dde-43d4-879e-84867f47ccd8" providerId="ADAL" clId="{D2EB20DB-A512-4B38-92F2-D7A3D12A36D6}" dt="2019-06-25T09:37:22.658" v="2555" actId="20577"/>
          <ac:spMkLst>
            <pc:docMk/>
            <pc:sldMk cId="3811139948" sldId="293"/>
            <ac:spMk id="3" creationId="{00000000-0000-0000-0000-000000000000}"/>
          </ac:spMkLst>
        </pc:spChg>
        <pc:picChg chg="add mod modCrop">
          <ac:chgData name="Emma Arnold" userId="8993a44a-1dde-43d4-879e-84867f47ccd8" providerId="ADAL" clId="{D2EB20DB-A512-4B38-92F2-D7A3D12A36D6}" dt="2019-06-25T09:28:03.012" v="2213" actId="732"/>
          <ac:picMkLst>
            <pc:docMk/>
            <pc:sldMk cId="3811139948" sldId="293"/>
            <ac:picMk id="4" creationId="{D1916D9A-8698-474F-B516-5F5CB0F5FDED}"/>
          </ac:picMkLst>
        </pc:picChg>
        <pc:picChg chg="del">
          <ac:chgData name="Emma Arnold" userId="8993a44a-1dde-43d4-879e-84867f47ccd8" providerId="ADAL" clId="{D2EB20DB-A512-4B38-92F2-D7A3D12A36D6}" dt="2019-06-25T09:27:05.516" v="2197" actId="478"/>
          <ac:picMkLst>
            <pc:docMk/>
            <pc:sldMk cId="3811139948" sldId="293"/>
            <ac:picMk id="2052" creationId="{00000000-0000-0000-0000-000000000000}"/>
          </ac:picMkLst>
        </pc:picChg>
      </pc:sldChg>
      <pc:sldChg chg="addSp modSp add">
        <pc:chgData name="Emma Arnold" userId="8993a44a-1dde-43d4-879e-84867f47ccd8" providerId="ADAL" clId="{D2EB20DB-A512-4B38-92F2-D7A3D12A36D6}" dt="2019-06-25T10:06:40.135" v="2969" actId="20577"/>
        <pc:sldMkLst>
          <pc:docMk/>
          <pc:sldMk cId="4128658965" sldId="294"/>
        </pc:sldMkLst>
        <pc:spChg chg="mod">
          <ac:chgData name="Emma Arnold" userId="8993a44a-1dde-43d4-879e-84867f47ccd8" providerId="ADAL" clId="{D2EB20DB-A512-4B38-92F2-D7A3D12A36D6}" dt="2019-06-25T09:39:07.105" v="2578" actId="20577"/>
          <ac:spMkLst>
            <pc:docMk/>
            <pc:sldMk cId="4128658965" sldId="294"/>
            <ac:spMk id="2" creationId="{9915A45C-E9F1-41E6-9625-9B023538F83F}"/>
          </ac:spMkLst>
        </pc:spChg>
        <pc:spChg chg="mod">
          <ac:chgData name="Emma Arnold" userId="8993a44a-1dde-43d4-879e-84867f47ccd8" providerId="ADAL" clId="{D2EB20DB-A512-4B38-92F2-D7A3D12A36D6}" dt="2019-06-25T10:06:40.135" v="2969" actId="20577"/>
          <ac:spMkLst>
            <pc:docMk/>
            <pc:sldMk cId="4128658965" sldId="294"/>
            <ac:spMk id="3" creationId="{6CAD0359-0BC1-49A8-A968-BAFB600DC1C8}"/>
          </ac:spMkLst>
        </pc:spChg>
        <pc:spChg chg="add mod">
          <ac:chgData name="Emma Arnold" userId="8993a44a-1dde-43d4-879e-84867f47ccd8" providerId="ADAL" clId="{D2EB20DB-A512-4B38-92F2-D7A3D12A36D6}" dt="2019-06-25T09:52:02.994" v="2908" actId="20577"/>
          <ac:spMkLst>
            <pc:docMk/>
            <pc:sldMk cId="4128658965" sldId="294"/>
            <ac:spMk id="4" creationId="{1D622237-320E-4BF4-9AA2-CB03C5FB4007}"/>
          </ac:spMkLst>
        </pc:spChg>
        <pc:spChg chg="add mod">
          <ac:chgData name="Emma Arnold" userId="8993a44a-1dde-43d4-879e-84867f47ccd8" providerId="ADAL" clId="{D2EB20DB-A512-4B38-92F2-D7A3D12A36D6}" dt="2019-06-25T10:02:07.399" v="2929" actId="20577"/>
          <ac:spMkLst>
            <pc:docMk/>
            <pc:sldMk cId="4128658965" sldId="294"/>
            <ac:spMk id="5" creationId="{48E903AD-8C66-4C7E-B3A8-0A5B2ED2A0C1}"/>
          </ac:spMkLst>
        </pc:spChg>
        <pc:picChg chg="add mod ord modCrop">
          <ac:chgData name="Emma Arnold" userId="8993a44a-1dde-43d4-879e-84867f47ccd8" providerId="ADAL" clId="{D2EB20DB-A512-4B38-92F2-D7A3D12A36D6}" dt="2019-06-25T10:05:15.776" v="2937" actId="1076"/>
          <ac:picMkLst>
            <pc:docMk/>
            <pc:sldMk cId="4128658965" sldId="294"/>
            <ac:picMk id="6" creationId="{33F84D32-F1DF-4B69-BF66-DD227DF622D8}"/>
          </ac:picMkLst>
        </pc:picChg>
      </pc:sldChg>
      <pc:sldChg chg="addSp delSp modSp add">
        <pc:chgData name="Emma Arnold" userId="8993a44a-1dde-43d4-879e-84867f47ccd8" providerId="ADAL" clId="{D2EB20DB-A512-4B38-92F2-D7A3D12A36D6}" dt="2019-06-25T11:03:11.937" v="4165" actId="20577"/>
        <pc:sldMkLst>
          <pc:docMk/>
          <pc:sldMk cId="1155677968" sldId="296"/>
        </pc:sldMkLst>
        <pc:spChg chg="mod">
          <ac:chgData name="Emma Arnold" userId="8993a44a-1dde-43d4-879e-84867f47ccd8" providerId="ADAL" clId="{D2EB20DB-A512-4B38-92F2-D7A3D12A36D6}" dt="2019-06-25T11:00:34.731" v="4125" actId="20577"/>
          <ac:spMkLst>
            <pc:docMk/>
            <pc:sldMk cId="1155677968" sldId="296"/>
            <ac:spMk id="3" creationId="{00000000-0000-0000-0000-000000000000}"/>
          </ac:spMkLst>
        </pc:spChg>
        <pc:spChg chg="add mod">
          <ac:chgData name="Emma Arnold" userId="8993a44a-1dde-43d4-879e-84867f47ccd8" providerId="ADAL" clId="{D2EB20DB-A512-4B38-92F2-D7A3D12A36D6}" dt="2019-06-25T11:03:11.937" v="4165" actId="20577"/>
          <ac:spMkLst>
            <pc:docMk/>
            <pc:sldMk cId="1155677968" sldId="296"/>
            <ac:spMk id="5" creationId="{08FE3494-18E1-4634-9740-C627DC3BD6D3}"/>
          </ac:spMkLst>
        </pc:spChg>
        <pc:picChg chg="add mod ord modCrop">
          <ac:chgData name="Emma Arnold" userId="8993a44a-1dde-43d4-879e-84867f47ccd8" providerId="ADAL" clId="{D2EB20DB-A512-4B38-92F2-D7A3D12A36D6}" dt="2019-06-25T11:00:40.773" v="4126" actId="14100"/>
          <ac:picMkLst>
            <pc:docMk/>
            <pc:sldMk cId="1155677968" sldId="296"/>
            <ac:picMk id="4" creationId="{D19CED20-1E32-48EF-AB92-C03E00E31179}"/>
          </ac:picMkLst>
        </pc:picChg>
        <pc:picChg chg="del">
          <ac:chgData name="Emma Arnold" userId="8993a44a-1dde-43d4-879e-84867f47ccd8" providerId="ADAL" clId="{D2EB20DB-A512-4B38-92F2-D7A3D12A36D6}" dt="2019-06-25T10:58:54.449" v="4086" actId="478"/>
          <ac:picMkLst>
            <pc:docMk/>
            <pc:sldMk cId="1155677968" sldId="296"/>
            <ac:picMk id="7" creationId="{E9B3150F-0D59-4E7F-B060-33C275AD3085}"/>
          </ac:picMkLst>
        </pc:picChg>
        <pc:picChg chg="del">
          <ac:chgData name="Emma Arnold" userId="8993a44a-1dde-43d4-879e-84867f47ccd8" providerId="ADAL" clId="{D2EB20DB-A512-4B38-92F2-D7A3D12A36D6}" dt="2019-06-25T10:58:55.388" v="4087" actId="478"/>
          <ac:picMkLst>
            <pc:docMk/>
            <pc:sldMk cId="1155677968" sldId="296"/>
            <ac:picMk id="8" creationId="{CB1B211D-DB2A-4871-9CC4-CFD01E36016C}"/>
          </ac:picMkLst>
        </pc:picChg>
      </pc:sldChg>
      <pc:sldChg chg="addSp modSp add ord">
        <pc:chgData name="Emma Arnold" userId="8993a44a-1dde-43d4-879e-84867f47ccd8" providerId="ADAL" clId="{D2EB20DB-A512-4B38-92F2-D7A3D12A36D6}" dt="2019-06-25T13:59:39.288" v="6067" actId="20577"/>
        <pc:sldMkLst>
          <pc:docMk/>
          <pc:sldMk cId="4002300065" sldId="297"/>
        </pc:sldMkLst>
        <pc:spChg chg="mod">
          <ac:chgData name="Emma Arnold" userId="8993a44a-1dde-43d4-879e-84867f47ccd8" providerId="ADAL" clId="{D2EB20DB-A512-4B38-92F2-D7A3D12A36D6}" dt="2019-06-25T11:05:13.871" v="4193" actId="20577"/>
          <ac:spMkLst>
            <pc:docMk/>
            <pc:sldMk cId="4002300065" sldId="297"/>
            <ac:spMk id="2" creationId="{B98ADEC3-A211-4E2D-A53D-A94B171F04B3}"/>
          </ac:spMkLst>
        </pc:spChg>
        <pc:spChg chg="mod">
          <ac:chgData name="Emma Arnold" userId="8993a44a-1dde-43d4-879e-84867f47ccd8" providerId="ADAL" clId="{D2EB20DB-A512-4B38-92F2-D7A3D12A36D6}" dt="2019-06-25T13:59:39.288" v="6067" actId="20577"/>
          <ac:spMkLst>
            <pc:docMk/>
            <pc:sldMk cId="4002300065" sldId="297"/>
            <ac:spMk id="3" creationId="{0E58CBA9-21D1-47FB-8B33-682C96DC33D8}"/>
          </ac:spMkLst>
        </pc:spChg>
        <pc:spChg chg="add mod">
          <ac:chgData name="Emma Arnold" userId="8993a44a-1dde-43d4-879e-84867f47ccd8" providerId="ADAL" clId="{D2EB20DB-A512-4B38-92F2-D7A3D12A36D6}" dt="2019-06-25T13:54:00.756" v="5794" actId="20577"/>
          <ac:spMkLst>
            <pc:docMk/>
            <pc:sldMk cId="4002300065" sldId="297"/>
            <ac:spMk id="5" creationId="{D6C1FB1B-6003-450D-8429-CF2BA7319CBF}"/>
          </ac:spMkLst>
        </pc:spChg>
        <pc:picChg chg="add mod ord modCrop">
          <ac:chgData name="Emma Arnold" userId="8993a44a-1dde-43d4-879e-84867f47ccd8" providerId="ADAL" clId="{D2EB20DB-A512-4B38-92F2-D7A3D12A36D6}" dt="2019-06-25T13:33:20.236" v="5253" actId="167"/>
          <ac:picMkLst>
            <pc:docMk/>
            <pc:sldMk cId="4002300065" sldId="297"/>
            <ac:picMk id="4" creationId="{79021FB6-6426-4DB1-B4AA-B61C2BF36F99}"/>
          </ac:picMkLst>
        </pc:picChg>
      </pc:sldChg>
      <pc:sldChg chg="addSp delSp modSp add modNotesTx">
        <pc:chgData name="Emma Arnold" userId="8993a44a-1dde-43d4-879e-84867f47ccd8" providerId="ADAL" clId="{D2EB20DB-A512-4B38-92F2-D7A3D12A36D6}" dt="2019-06-25T13:49:19.391" v="5652" actId="20577"/>
        <pc:sldMkLst>
          <pc:docMk/>
          <pc:sldMk cId="1529526705" sldId="299"/>
        </pc:sldMkLst>
        <pc:spChg chg="mod">
          <ac:chgData name="Emma Arnold" userId="8993a44a-1dde-43d4-879e-84867f47ccd8" providerId="ADAL" clId="{D2EB20DB-A512-4B38-92F2-D7A3D12A36D6}" dt="2019-06-25T13:45:14.658" v="5477" actId="20577"/>
          <ac:spMkLst>
            <pc:docMk/>
            <pc:sldMk cId="1529526705" sldId="299"/>
            <ac:spMk id="2" creationId="{00000000-0000-0000-0000-000000000000}"/>
          </ac:spMkLst>
        </pc:spChg>
        <pc:spChg chg="mod">
          <ac:chgData name="Emma Arnold" userId="8993a44a-1dde-43d4-879e-84867f47ccd8" providerId="ADAL" clId="{D2EB20DB-A512-4B38-92F2-D7A3D12A36D6}" dt="2019-06-25T13:49:19.391" v="5652" actId="20577"/>
          <ac:spMkLst>
            <pc:docMk/>
            <pc:sldMk cId="1529526705" sldId="299"/>
            <ac:spMk id="3" creationId="{00000000-0000-0000-0000-000000000000}"/>
          </ac:spMkLst>
        </pc:spChg>
        <pc:spChg chg="del">
          <ac:chgData name="Emma Arnold" userId="8993a44a-1dde-43d4-879e-84867f47ccd8" providerId="ADAL" clId="{D2EB20DB-A512-4B38-92F2-D7A3D12A36D6}" dt="2019-06-25T12:34:39.159" v="4702" actId="478"/>
          <ac:spMkLst>
            <pc:docMk/>
            <pc:sldMk cId="1529526705" sldId="299"/>
            <ac:spMk id="10" creationId="{25526264-BA48-455C-AB8C-FEB02C9EC21E}"/>
          </ac:spMkLst>
        </pc:spChg>
        <pc:picChg chg="add del mod">
          <ac:chgData name="Emma Arnold" userId="8993a44a-1dde-43d4-879e-84867f47ccd8" providerId="ADAL" clId="{D2EB20DB-A512-4B38-92F2-D7A3D12A36D6}" dt="2019-06-25T12:54:50.047" v="4732" actId="478"/>
          <ac:picMkLst>
            <pc:docMk/>
            <pc:sldMk cId="1529526705" sldId="299"/>
            <ac:picMk id="4" creationId="{6C5211C8-F11B-4074-A0C4-7DB456E55443}"/>
          </ac:picMkLst>
        </pc:picChg>
        <pc:picChg chg="add del mod ord modCrop">
          <ac:chgData name="Emma Arnold" userId="8993a44a-1dde-43d4-879e-84867f47ccd8" providerId="ADAL" clId="{D2EB20DB-A512-4B38-92F2-D7A3D12A36D6}" dt="2019-06-25T12:59:03.376" v="4783" actId="478"/>
          <ac:picMkLst>
            <pc:docMk/>
            <pc:sldMk cId="1529526705" sldId="299"/>
            <ac:picMk id="5" creationId="{A43BD1FF-E85D-430A-958F-A932FC23406E}"/>
          </ac:picMkLst>
        </pc:picChg>
        <pc:picChg chg="add del mod modCrop">
          <ac:chgData name="Emma Arnold" userId="8993a44a-1dde-43d4-879e-84867f47ccd8" providerId="ADAL" clId="{D2EB20DB-A512-4B38-92F2-D7A3D12A36D6}" dt="2019-06-25T13:15:28.884" v="5248" actId="478"/>
          <ac:picMkLst>
            <pc:docMk/>
            <pc:sldMk cId="1529526705" sldId="299"/>
            <ac:picMk id="6" creationId="{85603674-5333-43DA-AA05-BA60FEEA5770}"/>
          </ac:picMkLst>
        </pc:picChg>
        <pc:picChg chg="del">
          <ac:chgData name="Emma Arnold" userId="8993a44a-1dde-43d4-879e-84867f47ccd8" providerId="ADAL" clId="{D2EB20DB-A512-4B38-92F2-D7A3D12A36D6}" dt="2019-06-25T12:34:30.240" v="4700" actId="478"/>
          <ac:picMkLst>
            <pc:docMk/>
            <pc:sldMk cId="1529526705" sldId="299"/>
            <ac:picMk id="7" creationId="{28A2A2D8-B935-4DBB-A1B9-872F075D7663}"/>
          </ac:picMkLst>
        </pc:picChg>
        <pc:picChg chg="add del mod modCrop">
          <ac:chgData name="Emma Arnold" userId="8993a44a-1dde-43d4-879e-84867f47ccd8" providerId="ADAL" clId="{D2EB20DB-A512-4B38-92F2-D7A3D12A36D6}" dt="2019-06-25T13:42:16.002" v="5414" actId="478"/>
          <ac:picMkLst>
            <pc:docMk/>
            <pc:sldMk cId="1529526705" sldId="299"/>
            <ac:picMk id="8" creationId="{221B41CD-84E4-45BC-9ACE-5D45F9795D88}"/>
          </ac:picMkLst>
        </pc:picChg>
        <pc:picChg chg="add mod ord modCrop">
          <ac:chgData name="Emma Arnold" userId="8993a44a-1dde-43d4-879e-84867f47ccd8" providerId="ADAL" clId="{D2EB20DB-A512-4B38-92F2-D7A3D12A36D6}" dt="2019-06-25T13:43:31.841" v="5422" actId="14100"/>
          <ac:picMkLst>
            <pc:docMk/>
            <pc:sldMk cId="1529526705" sldId="299"/>
            <ac:picMk id="9" creationId="{300A1AB6-82A3-4477-B546-3D3FD872F84A}"/>
          </ac:picMkLst>
        </pc:picChg>
      </pc:sldChg>
      <pc:sldChg chg="addSp modSp add">
        <pc:chgData name="Emma Arnold" userId="8993a44a-1dde-43d4-879e-84867f47ccd8" providerId="ADAL" clId="{D2EB20DB-A512-4B38-92F2-D7A3D12A36D6}" dt="2019-06-25T13:14:26.910" v="5245" actId="313"/>
        <pc:sldMkLst>
          <pc:docMk/>
          <pc:sldMk cId="4024819981" sldId="300"/>
        </pc:sldMkLst>
        <pc:spChg chg="mod">
          <ac:chgData name="Emma Arnold" userId="8993a44a-1dde-43d4-879e-84867f47ccd8" providerId="ADAL" clId="{D2EB20DB-A512-4B38-92F2-D7A3D12A36D6}" dt="2019-06-25T13:08:19.336" v="4807" actId="20577"/>
          <ac:spMkLst>
            <pc:docMk/>
            <pc:sldMk cId="4024819981" sldId="300"/>
            <ac:spMk id="2" creationId="{BD7E65EB-A75F-4866-8B54-A02955655DB9}"/>
          </ac:spMkLst>
        </pc:spChg>
        <pc:spChg chg="mod">
          <ac:chgData name="Emma Arnold" userId="8993a44a-1dde-43d4-879e-84867f47ccd8" providerId="ADAL" clId="{D2EB20DB-A512-4B38-92F2-D7A3D12A36D6}" dt="2019-06-25T13:14:26.910" v="5245" actId="313"/>
          <ac:spMkLst>
            <pc:docMk/>
            <pc:sldMk cId="4024819981" sldId="300"/>
            <ac:spMk id="3" creationId="{59961F22-0D5D-41B1-8DD7-2A99C6D0EF77}"/>
          </ac:spMkLst>
        </pc:spChg>
        <pc:picChg chg="add mod ord modCrop">
          <ac:chgData name="Emma Arnold" userId="8993a44a-1dde-43d4-879e-84867f47ccd8" providerId="ADAL" clId="{D2EB20DB-A512-4B38-92F2-D7A3D12A36D6}" dt="2019-06-25T13:12:08.645" v="5113" actId="1076"/>
          <ac:picMkLst>
            <pc:docMk/>
            <pc:sldMk cId="4024819981" sldId="300"/>
            <ac:picMk id="4" creationId="{9BD4EF30-41A8-4405-812A-136A96BE78F0}"/>
          </ac:picMkLst>
        </pc:picChg>
      </pc:sldChg>
      <pc:sldMasterChg chg="modSldLayout">
        <pc:chgData name="Emma Arnold" userId="8993a44a-1dde-43d4-879e-84867f47ccd8" providerId="ADAL" clId="{D2EB20DB-A512-4B38-92F2-D7A3D12A36D6}" dt="2019-06-25T14:00:32.284" v="6070" actId="20577"/>
        <pc:sldMasterMkLst>
          <pc:docMk/>
          <pc:sldMasterMk cId="1310585009" sldId="2147483648"/>
        </pc:sldMasterMkLst>
        <pc:sldLayoutChg chg="modSp">
          <pc:chgData name="Emma Arnold" userId="8993a44a-1dde-43d4-879e-84867f47ccd8" providerId="ADAL" clId="{D2EB20DB-A512-4B38-92F2-D7A3D12A36D6}" dt="2019-06-25T14:00:32.284" v="6070" actId="20577"/>
          <pc:sldLayoutMkLst>
            <pc:docMk/>
            <pc:sldMasterMk cId="1310585009" sldId="2147483648"/>
            <pc:sldLayoutMk cId="1343773056" sldId="2147483656"/>
          </pc:sldLayoutMkLst>
          <pc:spChg chg="mod">
            <ac:chgData name="Emma Arnold" userId="8993a44a-1dde-43d4-879e-84867f47ccd8" providerId="ADAL" clId="{D2EB20DB-A512-4B38-92F2-D7A3D12A36D6}" dt="2019-06-25T14:00:32.284" v="6070" actId="20577"/>
            <ac:spMkLst>
              <pc:docMk/>
              <pc:sldMasterMk cId="1310585009" sldId="2147483648"/>
              <pc:sldLayoutMk cId="1343773056" sldId="2147483656"/>
              <ac:spMk id="2" creationId="{00000000-0000-0000-0000-000000000000}"/>
            </ac:spMkLst>
          </pc:spChg>
        </pc:sldLayoutChg>
      </pc:sldMasterChg>
    </pc:docChg>
  </pc:docChgLst>
  <pc:docChgLst>
    <pc:chgData name="Emma Arnold" userId="S::emma.arnold@pgonline.co.uk::8993a44a-1dde-43d4-879e-84867f47ccd8" providerId="AD" clId="Web-{01F753DF-6D00-8729-F4CF-B56AD8FCD8AD}"/>
    <pc:docChg chg="modSld">
      <pc:chgData name="Emma Arnold" userId="S::emma.arnold@pgonline.co.uk::8993a44a-1dde-43d4-879e-84867f47ccd8" providerId="AD" clId="Web-{01F753DF-6D00-8729-F4CF-B56AD8FCD8AD}" dt="2019-08-02T11:08:18.069" v="9"/>
      <pc:docMkLst>
        <pc:docMk/>
      </pc:docMkLst>
      <pc:sldChg chg="delSp">
        <pc:chgData name="Emma Arnold" userId="S::emma.arnold@pgonline.co.uk::8993a44a-1dde-43d4-879e-84867f47ccd8" providerId="AD" clId="Web-{01F753DF-6D00-8729-F4CF-B56AD8FCD8AD}" dt="2019-08-02T11:04:20.774" v="3"/>
        <pc:sldMkLst>
          <pc:docMk/>
          <pc:sldMk cId="3537338699" sldId="270"/>
        </pc:sldMkLst>
        <pc:spChg chg="del">
          <ac:chgData name="Emma Arnold" userId="S::emma.arnold@pgonline.co.uk::8993a44a-1dde-43d4-879e-84867f47ccd8" providerId="AD" clId="Web-{01F753DF-6D00-8729-F4CF-B56AD8FCD8AD}" dt="2019-08-02T11:04:20.774" v="3"/>
          <ac:spMkLst>
            <pc:docMk/>
            <pc:sldMk cId="3537338699" sldId="270"/>
            <ac:spMk id="8" creationId="{6713B0A0-8626-4125-A1F4-A56EB21D247E}"/>
          </ac:spMkLst>
        </pc:spChg>
      </pc:sldChg>
      <pc:sldChg chg="modSp">
        <pc:chgData name="Emma Arnold" userId="S::emma.arnold@pgonline.co.uk::8993a44a-1dde-43d4-879e-84867f47ccd8" providerId="AD" clId="Web-{01F753DF-6D00-8729-F4CF-B56AD8FCD8AD}" dt="2019-08-02T11:06:18.585" v="7" actId="20577"/>
        <pc:sldMkLst>
          <pc:docMk/>
          <pc:sldMk cId="4294534877" sldId="276"/>
        </pc:sldMkLst>
        <pc:spChg chg="mod">
          <ac:chgData name="Emma Arnold" userId="S::emma.arnold@pgonline.co.uk::8993a44a-1dde-43d4-879e-84867f47ccd8" providerId="AD" clId="Web-{01F753DF-6D00-8729-F4CF-B56AD8FCD8AD}" dt="2019-08-02T11:06:18.585" v="7" actId="20577"/>
          <ac:spMkLst>
            <pc:docMk/>
            <pc:sldMk cId="4294534877" sldId="276"/>
            <ac:spMk id="10" creationId="{25526264-BA48-455C-AB8C-FEB02C9EC21E}"/>
          </ac:spMkLst>
        </pc:spChg>
      </pc:sldChg>
      <pc:sldChg chg="delSp">
        <pc:chgData name="Emma Arnold" userId="S::emma.arnold@pgonline.co.uk::8993a44a-1dde-43d4-879e-84867f47ccd8" providerId="AD" clId="Web-{01F753DF-6D00-8729-F4CF-B56AD8FCD8AD}" dt="2019-08-02T11:01:37.383" v="0"/>
        <pc:sldMkLst>
          <pc:docMk/>
          <pc:sldMk cId="12833778" sldId="289"/>
        </pc:sldMkLst>
        <pc:spChg chg="del">
          <ac:chgData name="Emma Arnold" userId="S::emma.arnold@pgonline.co.uk::8993a44a-1dde-43d4-879e-84867f47ccd8" providerId="AD" clId="Web-{01F753DF-6D00-8729-F4CF-B56AD8FCD8AD}" dt="2019-08-02T11:01:37.383" v="0"/>
          <ac:spMkLst>
            <pc:docMk/>
            <pc:sldMk cId="12833778" sldId="289"/>
            <ac:spMk id="7" creationId="{DB0A1183-5CC9-4D75-A681-D9A95E2ACCE4}"/>
          </ac:spMkLst>
        </pc:spChg>
      </pc:sldChg>
      <pc:sldChg chg="delSp">
        <pc:chgData name="Emma Arnold" userId="S::emma.arnold@pgonline.co.uk::8993a44a-1dde-43d4-879e-84867f47ccd8" providerId="AD" clId="Web-{01F753DF-6D00-8729-F4CF-B56AD8FCD8AD}" dt="2019-08-02T11:03:19.196" v="2"/>
        <pc:sldMkLst>
          <pc:docMk/>
          <pc:sldMk cId="4128658965" sldId="294"/>
        </pc:sldMkLst>
        <pc:spChg chg="del">
          <ac:chgData name="Emma Arnold" userId="S::emma.arnold@pgonline.co.uk::8993a44a-1dde-43d4-879e-84867f47ccd8" providerId="AD" clId="Web-{01F753DF-6D00-8729-F4CF-B56AD8FCD8AD}" dt="2019-08-02T11:02:36.492" v="1"/>
          <ac:spMkLst>
            <pc:docMk/>
            <pc:sldMk cId="4128658965" sldId="294"/>
            <ac:spMk id="4" creationId="{1D622237-320E-4BF4-9AA2-CB03C5FB4007}"/>
          </ac:spMkLst>
        </pc:spChg>
        <pc:spChg chg="del">
          <ac:chgData name="Emma Arnold" userId="S::emma.arnold@pgonline.co.uk::8993a44a-1dde-43d4-879e-84867f47ccd8" providerId="AD" clId="Web-{01F753DF-6D00-8729-F4CF-B56AD8FCD8AD}" dt="2019-08-02T11:03:19.196" v="2"/>
          <ac:spMkLst>
            <pc:docMk/>
            <pc:sldMk cId="4128658965" sldId="294"/>
            <ac:spMk id="5" creationId="{48E903AD-8C66-4C7E-B3A8-0A5B2ED2A0C1}"/>
          </ac:spMkLst>
        </pc:spChg>
      </pc:sldChg>
      <pc:sldChg chg="delSp">
        <pc:chgData name="Emma Arnold" userId="S::emma.arnold@pgonline.co.uk::8993a44a-1dde-43d4-879e-84867f47ccd8" providerId="AD" clId="Web-{01F753DF-6D00-8729-F4CF-B56AD8FCD8AD}" dt="2019-08-02T11:05:21.914" v="4"/>
        <pc:sldMkLst>
          <pc:docMk/>
          <pc:sldMk cId="1155677968" sldId="296"/>
        </pc:sldMkLst>
        <pc:spChg chg="del">
          <ac:chgData name="Emma Arnold" userId="S::emma.arnold@pgonline.co.uk::8993a44a-1dde-43d4-879e-84867f47ccd8" providerId="AD" clId="Web-{01F753DF-6D00-8729-F4CF-B56AD8FCD8AD}" dt="2019-08-02T11:05:21.914" v="4"/>
          <ac:spMkLst>
            <pc:docMk/>
            <pc:sldMk cId="1155677968" sldId="296"/>
            <ac:spMk id="5" creationId="{08FE3494-18E1-4634-9740-C627DC3BD6D3}"/>
          </ac:spMkLst>
        </pc:spChg>
      </pc:sldChg>
      <pc:sldChg chg="delSp">
        <pc:chgData name="Emma Arnold" userId="S::emma.arnold@pgonline.co.uk::8993a44a-1dde-43d4-879e-84867f47ccd8" providerId="AD" clId="Web-{01F753DF-6D00-8729-F4CF-B56AD8FCD8AD}" dt="2019-08-02T11:08:18.069" v="9"/>
        <pc:sldMkLst>
          <pc:docMk/>
          <pc:sldMk cId="4002300065" sldId="297"/>
        </pc:sldMkLst>
        <pc:spChg chg="del">
          <ac:chgData name="Emma Arnold" userId="S::emma.arnold@pgonline.co.uk::8993a44a-1dde-43d4-879e-84867f47ccd8" providerId="AD" clId="Web-{01F753DF-6D00-8729-F4CF-B56AD8FCD8AD}" dt="2019-08-02T11:08:18.069" v="9"/>
          <ac:spMkLst>
            <pc:docMk/>
            <pc:sldMk cId="4002300065" sldId="297"/>
            <ac:spMk id="5" creationId="{D6C1FB1B-6003-450D-8429-CF2BA7319CBF}"/>
          </ac:spMkLst>
        </pc:spChg>
      </pc:sldChg>
    </pc:docChg>
  </pc:docChgLst>
  <pc:docChgLst>
    <pc:chgData name="Emma Arnold" userId="S::emma.arnold@pgonline.co.uk::8993a44a-1dde-43d4-879e-84867f47ccd8" providerId="AD" clId="Web-{C3017E28-06D8-EDE9-4240-DD3A57D0D07A}"/>
    <pc:docChg chg="modSld">
      <pc:chgData name="Emma Arnold" userId="S::emma.arnold@pgonline.co.uk::8993a44a-1dde-43d4-879e-84867f47ccd8" providerId="AD" clId="Web-{C3017E28-06D8-EDE9-4240-DD3A57D0D07A}" dt="2019-07-31T15:25:08.581" v="0"/>
      <pc:docMkLst>
        <pc:docMk/>
      </pc:docMkLst>
      <pc:sldChg chg="delSp">
        <pc:chgData name="Emma Arnold" userId="S::emma.arnold@pgonline.co.uk::8993a44a-1dde-43d4-879e-84867f47ccd8" providerId="AD" clId="Web-{C3017E28-06D8-EDE9-4240-DD3A57D0D07A}" dt="2019-07-31T15:25:08.581" v="0"/>
        <pc:sldMkLst>
          <pc:docMk/>
          <pc:sldMk cId="3702489311" sldId="262"/>
        </pc:sldMkLst>
        <pc:picChg chg="del">
          <ac:chgData name="Emma Arnold" userId="S::emma.arnold@pgonline.co.uk::8993a44a-1dde-43d4-879e-84867f47ccd8" providerId="AD" clId="Web-{C3017E28-06D8-EDE9-4240-DD3A57D0D07A}" dt="2019-07-31T15:25:08.581" v="0"/>
          <ac:picMkLst>
            <pc:docMk/>
            <pc:sldMk cId="3702489311" sldId="262"/>
            <ac:picMk id="2" creationId="{00000000-0000-0000-0000-000000000000}"/>
          </ac:picMkLst>
        </pc:picChg>
      </pc:sldChg>
    </pc:docChg>
  </pc:docChgLst>
  <pc:docChgLst>
    <pc:chgData name="Leonora Sheppard" userId="3688f6d8-1f97-408e-a4fe-cc859c551ddb" providerId="ADAL" clId="{6E9B9127-BE99-4DEE-9BD3-C9B38AA296E6}"/>
    <pc:docChg chg="undo custSel modSld">
      <pc:chgData name="Leonora Sheppard" userId="3688f6d8-1f97-408e-a4fe-cc859c551ddb" providerId="ADAL" clId="{6E9B9127-BE99-4DEE-9BD3-C9B38AA296E6}" dt="2019-08-22T09:45:16.760" v="88" actId="20577"/>
      <pc:docMkLst>
        <pc:docMk/>
      </pc:docMkLst>
      <pc:sldChg chg="modSp">
        <pc:chgData name="Leonora Sheppard" userId="3688f6d8-1f97-408e-a4fe-cc859c551ddb" providerId="ADAL" clId="{6E9B9127-BE99-4DEE-9BD3-C9B38AA296E6}" dt="2019-08-22T09:34:06.675" v="45" actId="20577"/>
        <pc:sldMkLst>
          <pc:docMk/>
          <pc:sldMk cId="3537338699" sldId="270"/>
        </pc:sldMkLst>
        <pc:spChg chg="mod">
          <ac:chgData name="Leonora Sheppard" userId="3688f6d8-1f97-408e-a4fe-cc859c551ddb" providerId="ADAL" clId="{6E9B9127-BE99-4DEE-9BD3-C9B38AA296E6}" dt="2019-08-22T09:34:06.675" v="45" actId="20577"/>
          <ac:spMkLst>
            <pc:docMk/>
            <pc:sldMk cId="3537338699" sldId="270"/>
            <ac:spMk id="3" creationId="{00000000-0000-0000-0000-000000000000}"/>
          </ac:spMkLst>
        </pc:spChg>
      </pc:sldChg>
      <pc:sldChg chg="modSp">
        <pc:chgData name="Leonora Sheppard" userId="3688f6d8-1f97-408e-a4fe-cc859c551ddb" providerId="ADAL" clId="{6E9B9127-BE99-4DEE-9BD3-C9B38AA296E6}" dt="2019-08-22T09:44:41.787" v="84" actId="20577"/>
        <pc:sldMkLst>
          <pc:docMk/>
          <pc:sldMk cId="4294534877" sldId="276"/>
        </pc:sldMkLst>
        <pc:spChg chg="mod">
          <ac:chgData name="Leonora Sheppard" userId="3688f6d8-1f97-408e-a4fe-cc859c551ddb" providerId="ADAL" clId="{6E9B9127-BE99-4DEE-9BD3-C9B38AA296E6}" dt="2019-08-22T09:44:41.787" v="84" actId="20577"/>
          <ac:spMkLst>
            <pc:docMk/>
            <pc:sldMk cId="4294534877" sldId="276"/>
            <ac:spMk id="3" creationId="{00000000-0000-0000-0000-000000000000}"/>
          </ac:spMkLst>
        </pc:spChg>
      </pc:sldChg>
      <pc:sldChg chg="modSp">
        <pc:chgData name="Leonora Sheppard" userId="3688f6d8-1f97-408e-a4fe-cc859c551ddb" providerId="ADAL" clId="{6E9B9127-BE99-4DEE-9BD3-C9B38AA296E6}" dt="2019-08-22T09:30:22.447" v="13" actId="20577"/>
        <pc:sldMkLst>
          <pc:docMk/>
          <pc:sldMk cId="3084436288" sldId="283"/>
        </pc:sldMkLst>
        <pc:spChg chg="mod">
          <ac:chgData name="Leonora Sheppard" userId="3688f6d8-1f97-408e-a4fe-cc859c551ddb" providerId="ADAL" clId="{6E9B9127-BE99-4DEE-9BD3-C9B38AA296E6}" dt="2019-08-22T09:30:22.447" v="13" actId="20577"/>
          <ac:spMkLst>
            <pc:docMk/>
            <pc:sldMk cId="3084436288" sldId="283"/>
            <ac:spMk id="2" creationId="{C4FB2D57-F0BE-4835-8184-BEFBC9DFEC29}"/>
          </ac:spMkLst>
        </pc:spChg>
      </pc:sldChg>
      <pc:sldChg chg="modSp">
        <pc:chgData name="Leonora Sheppard" userId="3688f6d8-1f97-408e-a4fe-cc859c551ddb" providerId="ADAL" clId="{6E9B9127-BE99-4DEE-9BD3-C9B38AA296E6}" dt="2019-08-22T09:31:36.824" v="15" actId="20577"/>
        <pc:sldMkLst>
          <pc:docMk/>
          <pc:sldMk cId="2267839393" sldId="284"/>
        </pc:sldMkLst>
        <pc:spChg chg="mod">
          <ac:chgData name="Leonora Sheppard" userId="3688f6d8-1f97-408e-a4fe-cc859c551ddb" providerId="ADAL" clId="{6E9B9127-BE99-4DEE-9BD3-C9B38AA296E6}" dt="2019-08-22T09:31:36.824" v="15" actId="20577"/>
          <ac:spMkLst>
            <pc:docMk/>
            <pc:sldMk cId="2267839393" sldId="284"/>
            <ac:spMk id="2" creationId="{00000000-0000-0000-0000-000000000000}"/>
          </ac:spMkLst>
        </pc:spChg>
      </pc:sldChg>
      <pc:sldChg chg="modSp">
        <pc:chgData name="Leonora Sheppard" userId="3688f6d8-1f97-408e-a4fe-cc859c551ddb" providerId="ADAL" clId="{6E9B9127-BE99-4DEE-9BD3-C9B38AA296E6}" dt="2019-08-22T09:29:49.154" v="12" actId="20577"/>
        <pc:sldMkLst>
          <pc:docMk/>
          <pc:sldMk cId="2126163490" sldId="287"/>
        </pc:sldMkLst>
        <pc:spChg chg="mod">
          <ac:chgData name="Leonora Sheppard" userId="3688f6d8-1f97-408e-a4fe-cc859c551ddb" providerId="ADAL" clId="{6E9B9127-BE99-4DEE-9BD3-C9B38AA296E6}" dt="2019-08-22T09:29:49.154" v="12" actId="20577"/>
          <ac:spMkLst>
            <pc:docMk/>
            <pc:sldMk cId="2126163490" sldId="287"/>
            <ac:spMk id="3" creationId="{A15812E6-1DCA-4E53-959E-94232CB62CBF}"/>
          </ac:spMkLst>
        </pc:spChg>
      </pc:sldChg>
      <pc:sldChg chg="modSp">
        <pc:chgData name="Leonora Sheppard" userId="3688f6d8-1f97-408e-a4fe-cc859c551ddb" providerId="ADAL" clId="{6E9B9127-BE99-4DEE-9BD3-C9B38AA296E6}" dt="2019-08-22T09:30:46.299" v="14" actId="20577"/>
        <pc:sldMkLst>
          <pc:docMk/>
          <pc:sldMk cId="12833778" sldId="289"/>
        </pc:sldMkLst>
        <pc:spChg chg="mod">
          <ac:chgData name="Leonora Sheppard" userId="3688f6d8-1f97-408e-a4fe-cc859c551ddb" providerId="ADAL" clId="{6E9B9127-BE99-4DEE-9BD3-C9B38AA296E6}" dt="2019-08-22T09:30:46.299" v="14" actId="20577"/>
          <ac:spMkLst>
            <pc:docMk/>
            <pc:sldMk cId="12833778" sldId="289"/>
            <ac:spMk id="3" creationId="{76AB8E7A-A6C2-450A-9E27-9038DD65D762}"/>
          </ac:spMkLst>
        </pc:spChg>
      </pc:sldChg>
      <pc:sldChg chg="modSp">
        <pc:chgData name="Leonora Sheppard" userId="3688f6d8-1f97-408e-a4fe-cc859c551ddb" providerId="ADAL" clId="{6E9B9127-BE99-4DEE-9BD3-C9B38AA296E6}" dt="2019-08-22T09:29:31.162" v="11" actId="207"/>
        <pc:sldMkLst>
          <pc:docMk/>
          <pc:sldMk cId="4009644393" sldId="290"/>
        </pc:sldMkLst>
        <pc:spChg chg="mod">
          <ac:chgData name="Leonora Sheppard" userId="3688f6d8-1f97-408e-a4fe-cc859c551ddb" providerId="ADAL" clId="{6E9B9127-BE99-4DEE-9BD3-C9B38AA296E6}" dt="2019-08-22T09:29:31.162" v="11" actId="207"/>
          <ac:spMkLst>
            <pc:docMk/>
            <pc:sldMk cId="4009644393" sldId="290"/>
            <ac:spMk id="3" creationId="{A15812E6-1DCA-4E53-959E-94232CB62CBF}"/>
          </ac:spMkLst>
        </pc:spChg>
      </pc:sldChg>
      <pc:sldChg chg="modSp">
        <pc:chgData name="Leonora Sheppard" userId="3688f6d8-1f97-408e-a4fe-cc859c551ddb" providerId="ADAL" clId="{6E9B9127-BE99-4DEE-9BD3-C9B38AA296E6}" dt="2019-08-22T09:32:48.172" v="32" actId="20577"/>
        <pc:sldMkLst>
          <pc:docMk/>
          <pc:sldMk cId="2580627921" sldId="291"/>
        </pc:sldMkLst>
        <pc:spChg chg="mod">
          <ac:chgData name="Leonora Sheppard" userId="3688f6d8-1f97-408e-a4fe-cc859c551ddb" providerId="ADAL" clId="{6E9B9127-BE99-4DEE-9BD3-C9B38AA296E6}" dt="2019-08-22T09:32:48.172" v="32" actId="20577"/>
          <ac:spMkLst>
            <pc:docMk/>
            <pc:sldMk cId="2580627921" sldId="291"/>
            <ac:spMk id="3" creationId="{00000000-0000-0000-0000-000000000000}"/>
          </ac:spMkLst>
        </pc:spChg>
      </pc:sldChg>
      <pc:sldChg chg="modSp">
        <pc:chgData name="Leonora Sheppard" userId="3688f6d8-1f97-408e-a4fe-cc859c551ddb" providerId="ADAL" clId="{6E9B9127-BE99-4DEE-9BD3-C9B38AA296E6}" dt="2019-08-22T09:33:32.914" v="44" actId="20577"/>
        <pc:sldMkLst>
          <pc:docMk/>
          <pc:sldMk cId="3811139948" sldId="293"/>
        </pc:sldMkLst>
        <pc:spChg chg="mod">
          <ac:chgData name="Leonora Sheppard" userId="3688f6d8-1f97-408e-a4fe-cc859c551ddb" providerId="ADAL" clId="{6E9B9127-BE99-4DEE-9BD3-C9B38AA296E6}" dt="2019-08-22T09:33:32.914" v="44" actId="20577"/>
          <ac:spMkLst>
            <pc:docMk/>
            <pc:sldMk cId="3811139948" sldId="293"/>
            <ac:spMk id="3" creationId="{00000000-0000-0000-0000-000000000000}"/>
          </ac:spMkLst>
        </pc:spChg>
      </pc:sldChg>
      <pc:sldChg chg="modSp">
        <pc:chgData name="Leonora Sheppard" userId="3688f6d8-1f97-408e-a4fe-cc859c551ddb" providerId="ADAL" clId="{6E9B9127-BE99-4DEE-9BD3-C9B38AA296E6}" dt="2019-08-22T09:35:15.809" v="47" actId="14100"/>
        <pc:sldMkLst>
          <pc:docMk/>
          <pc:sldMk cId="1155677968" sldId="296"/>
        </pc:sldMkLst>
        <pc:spChg chg="mod">
          <ac:chgData name="Leonora Sheppard" userId="3688f6d8-1f97-408e-a4fe-cc859c551ddb" providerId="ADAL" clId="{6E9B9127-BE99-4DEE-9BD3-C9B38AA296E6}" dt="2019-08-22T09:35:15.809" v="47" actId="14100"/>
          <ac:spMkLst>
            <pc:docMk/>
            <pc:sldMk cId="1155677968" sldId="296"/>
            <ac:spMk id="3" creationId="{00000000-0000-0000-0000-000000000000}"/>
          </ac:spMkLst>
        </pc:spChg>
      </pc:sldChg>
      <pc:sldChg chg="modSp">
        <pc:chgData name="Leonora Sheppard" userId="3688f6d8-1f97-408e-a4fe-cc859c551ddb" providerId="ADAL" clId="{6E9B9127-BE99-4DEE-9BD3-C9B38AA296E6}" dt="2019-08-22T09:45:16.760" v="88" actId="20577"/>
        <pc:sldMkLst>
          <pc:docMk/>
          <pc:sldMk cId="4002300065" sldId="297"/>
        </pc:sldMkLst>
        <pc:spChg chg="mod">
          <ac:chgData name="Leonora Sheppard" userId="3688f6d8-1f97-408e-a4fe-cc859c551ddb" providerId="ADAL" clId="{6E9B9127-BE99-4DEE-9BD3-C9B38AA296E6}" dt="2019-08-22T09:45:16.760" v="88" actId="20577"/>
          <ac:spMkLst>
            <pc:docMk/>
            <pc:sldMk cId="4002300065" sldId="297"/>
            <ac:spMk id="2" creationId="{B98ADEC3-A211-4E2D-A53D-A94B171F04B3}"/>
          </ac:spMkLst>
        </pc:spChg>
      </pc:sldChg>
      <pc:sldChg chg="modSp">
        <pc:chgData name="Leonora Sheppard" userId="3688f6d8-1f97-408e-a4fe-cc859c551ddb" providerId="ADAL" clId="{6E9B9127-BE99-4DEE-9BD3-C9B38AA296E6}" dt="2019-08-22T09:36:33.369" v="66" actId="20577"/>
        <pc:sldMkLst>
          <pc:docMk/>
          <pc:sldMk cId="4024819981" sldId="300"/>
        </pc:sldMkLst>
        <pc:spChg chg="mod">
          <ac:chgData name="Leonora Sheppard" userId="3688f6d8-1f97-408e-a4fe-cc859c551ddb" providerId="ADAL" clId="{6E9B9127-BE99-4DEE-9BD3-C9B38AA296E6}" dt="2019-08-22T09:36:33.369" v="66" actId="20577"/>
          <ac:spMkLst>
            <pc:docMk/>
            <pc:sldMk cId="4024819981" sldId="300"/>
            <ac:spMk id="3" creationId="{59961F22-0D5D-41B1-8DD7-2A99C6D0EF7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8/28/2019</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a:t>
            </a:fld>
            <a:endParaRPr lang="en-US"/>
          </a:p>
        </p:txBody>
      </p:sp>
    </p:spTree>
    <p:extLst>
      <p:ext uri="{BB962C8B-B14F-4D97-AF65-F5344CB8AC3E}">
        <p14:creationId xmlns:p14="http://schemas.microsoft.com/office/powerpoint/2010/main" val="907754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2</a:t>
            </a:fld>
            <a:endParaRPr lang="en-US"/>
          </a:p>
        </p:txBody>
      </p:sp>
    </p:spTree>
    <p:extLst>
      <p:ext uri="{BB962C8B-B14F-4D97-AF65-F5344CB8AC3E}">
        <p14:creationId xmlns:p14="http://schemas.microsoft.com/office/powerpoint/2010/main" val="104411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3</a:t>
            </a:fld>
            <a:endParaRPr lang="en-US"/>
          </a:p>
        </p:txBody>
      </p:sp>
    </p:spTree>
    <p:extLst>
      <p:ext uri="{BB962C8B-B14F-4D97-AF65-F5344CB8AC3E}">
        <p14:creationId xmlns:p14="http://schemas.microsoft.com/office/powerpoint/2010/main" val="893492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14</a:t>
            </a:fld>
            <a:endParaRPr lang="en-US"/>
          </a:p>
        </p:txBody>
      </p:sp>
    </p:spTree>
    <p:extLst>
      <p:ext uri="{BB962C8B-B14F-4D97-AF65-F5344CB8AC3E}">
        <p14:creationId xmlns:p14="http://schemas.microsoft.com/office/powerpoint/2010/main" val="1851652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17</a:t>
            </a:fld>
            <a:endParaRPr lang="en-US"/>
          </a:p>
        </p:txBody>
      </p:sp>
    </p:spTree>
    <p:extLst>
      <p:ext uri="{BB962C8B-B14F-4D97-AF65-F5344CB8AC3E}">
        <p14:creationId xmlns:p14="http://schemas.microsoft.com/office/powerpoint/2010/main" val="1206862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18</a:t>
            </a:fld>
            <a:endParaRPr lang="en-US"/>
          </a:p>
        </p:txBody>
      </p:sp>
    </p:spTree>
    <p:extLst>
      <p:ext uri="{BB962C8B-B14F-4D97-AF65-F5344CB8AC3E}">
        <p14:creationId xmlns:p14="http://schemas.microsoft.com/office/powerpoint/2010/main" val="1600121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B7617"/>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19662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247393"/>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2488D4-70DB-4553-8B05-FE90B240EE6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B7617"/>
                </a:solidFill>
                <a:latin typeface="Arial"/>
                <a:cs typeface="Arial"/>
              </a:defRPr>
            </a:lvl2pPr>
            <a:lvl3pPr marL="723900" indent="-279400">
              <a:lnSpc>
                <a:spcPct val="100000"/>
              </a:lnSpc>
              <a:buFont typeface="Arial"/>
              <a:buChar char="•"/>
              <a:defRPr lang="en-US" sz="2000" kern="1200" baseline="0" dirty="0" smtClean="0">
                <a:solidFill>
                  <a:srgbClr val="247393"/>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Inclusive design</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B7617"/>
                </a:solidFill>
                <a:latin typeface="Arial"/>
                <a:cs typeface="Arial"/>
              </a:defRPr>
            </a:lvl2pPr>
            <a:lvl3pPr marL="723900" indent="-279400">
              <a:lnSpc>
                <a:spcPct val="100000"/>
              </a:lnSpc>
              <a:buFont typeface="Arial"/>
              <a:buChar char="•"/>
              <a:defRPr lang="en-US" sz="2000" kern="1200" baseline="0" dirty="0" smtClean="0">
                <a:solidFill>
                  <a:srgbClr val="247393"/>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0F5E89CC-B39F-4BF2-9980-A086E1E1D7A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2" name="Picture 11">
            <a:extLst>
              <a:ext uri="{FF2B5EF4-FFF2-40B4-BE49-F238E27FC236}">
                <a16:creationId xmlns:a16="http://schemas.microsoft.com/office/drawing/2014/main" id="{E242288C-956B-4294-8325-2FFA212AC08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4" name="TextBox 13">
            <a:extLst>
              <a:ext uri="{FF2B5EF4-FFF2-40B4-BE49-F238E27FC236}">
                <a16:creationId xmlns:a16="http://schemas.microsoft.com/office/drawing/2014/main" id="{50B9B36F-DDA4-44C2-A623-C5417AAF6511}"/>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Inclusive design</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B7617"/>
                </a:solidFill>
                <a:latin typeface="Arial"/>
                <a:cs typeface="Arial"/>
              </a:defRPr>
            </a:lvl2pPr>
            <a:lvl3pPr marL="723900" indent="-279400">
              <a:lnSpc>
                <a:spcPct val="100000"/>
              </a:lnSpc>
              <a:buFont typeface="Arial"/>
              <a:buChar char="•"/>
              <a:defRPr lang="en-US" sz="2000" kern="1200" baseline="0" dirty="0" smtClean="0">
                <a:solidFill>
                  <a:srgbClr val="247393"/>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670D3E42-E5F5-46E3-A483-AD6E6C85A4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15EC25AE-894F-4F70-902A-F3EA9260CB70}"/>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Inclusive design</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B7617"/>
                </a:solidFill>
                <a:latin typeface="Arial"/>
                <a:cs typeface="Arial"/>
              </a:defRPr>
            </a:lvl2pPr>
            <a:lvl3pPr marL="723900" indent="-279400">
              <a:lnSpc>
                <a:spcPct val="100000"/>
              </a:lnSpc>
              <a:buFont typeface="Arial"/>
              <a:buChar char="•"/>
              <a:defRPr lang="en-US" sz="2000" kern="1200" baseline="0" dirty="0" smtClean="0">
                <a:solidFill>
                  <a:srgbClr val="247393"/>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C0274D17-E91B-4FA4-9C42-A37803D3E39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2FD50C0C-4875-4121-9209-BA4475E0D365}"/>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Inclusive design</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365442EF-2B39-4218-AEE5-DF0A8FD6D4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0" name="Picture 9">
            <a:extLst>
              <a:ext uri="{FF2B5EF4-FFF2-40B4-BE49-F238E27FC236}">
                <a16:creationId xmlns:a16="http://schemas.microsoft.com/office/drawing/2014/main" id="{89360143-08D4-46D2-A348-B3D414C61E9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1" name="TextBox 10">
            <a:extLst>
              <a:ext uri="{FF2B5EF4-FFF2-40B4-BE49-F238E27FC236}">
                <a16:creationId xmlns:a16="http://schemas.microsoft.com/office/drawing/2014/main" id="{7EFC564C-79CE-47B5-8C07-07C96B325EEA}"/>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Inclusive design</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C260AA86-96E8-47F8-B4C4-FEAE1A358404}"/>
              </a:ext>
            </a:extLst>
          </p:cNvPr>
          <p:cNvSpPr/>
          <p:nvPr/>
        </p:nvSpPr>
        <p:spPr>
          <a:xfrm>
            <a:off x="1060200" y="4100382"/>
            <a:ext cx="1080000" cy="972000"/>
          </a:xfrm>
          <a:prstGeom prst="hexagon">
            <a:avLst/>
          </a:prstGeom>
          <a:noFill/>
          <a:ln w="114300">
            <a:solidFill>
              <a:srgbClr val="DB7617"/>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DB7617"/>
                </a:solidFill>
                <a:latin typeface="Arial"/>
                <a:cs typeface="Arial"/>
              </a:rPr>
              <a:t>2</a:t>
            </a:r>
          </a:p>
        </p:txBody>
      </p:sp>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DB7617"/>
                </a:solidFill>
                <a:latin typeface="Museo 100" panose="02000000000000000000" pitchFamily="50" charset="0"/>
              </a:rPr>
              <a:t>7552</a:t>
            </a:r>
            <a:endParaRPr lang="en-GB" dirty="0">
              <a:solidFill>
                <a:srgbClr val="DB7617"/>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89560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spc="0" dirty="0">
                <a:latin typeface="Museo 900" panose="02000000000000000000" pitchFamily="2" charset="0"/>
              </a:rPr>
              <a:t>Inclusive design</a:t>
            </a:r>
          </a:p>
          <a:p>
            <a:pPr>
              <a:lnSpc>
                <a:spcPts val="2000"/>
              </a:lnSpc>
              <a:spcBef>
                <a:spcPts val="8300"/>
              </a:spcBef>
            </a:pPr>
            <a:r>
              <a:rPr lang="en-US" sz="2000" b="0" spc="0" dirty="0">
                <a:latin typeface="Museo 100" panose="02000000000000000000" pitchFamily="2" charset="0"/>
              </a:rPr>
              <a:t>Unit 11 </a:t>
            </a:r>
            <a:r>
              <a:rPr lang="en-GB" sz="2000" b="0" spc="0" dirty="0">
                <a:latin typeface="Museo 100" panose="02000000000000000000" pitchFamily="2" charset="0"/>
              </a:rPr>
              <a:t>Product design considerations</a:t>
            </a:r>
            <a:endParaRPr lang="en-US" sz="2000" b="0" spc="0" dirty="0">
              <a:latin typeface="Museo 100" panose="02000000000000000000" pitchFamily="2" charset="0"/>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uilding, sitting, outdoor&#10;&#10;Description automatically generated">
            <a:extLst>
              <a:ext uri="{FF2B5EF4-FFF2-40B4-BE49-F238E27FC236}">
                <a16:creationId xmlns:a16="http://schemas.microsoft.com/office/drawing/2014/main" id="{1461F0BA-E4A5-4FD3-A600-87201ED955C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5798"/>
            <a:ext cx="9144000" cy="6221857"/>
          </a:xfrm>
          <a:prstGeom prst="rect">
            <a:avLst/>
          </a:prstGeom>
        </p:spPr>
      </p:pic>
      <p:sp>
        <p:nvSpPr>
          <p:cNvPr id="9" name="Rectangle 8">
            <a:extLst>
              <a:ext uri="{FF2B5EF4-FFF2-40B4-BE49-F238E27FC236}">
                <a16:creationId xmlns:a16="http://schemas.microsoft.com/office/drawing/2014/main" id="{F6C5CF20-0BD6-4978-904E-326E840EE6AD}"/>
              </a:ext>
            </a:extLst>
          </p:cNvPr>
          <p:cNvSpPr/>
          <p:nvPr/>
        </p:nvSpPr>
        <p:spPr>
          <a:xfrm>
            <a:off x="0" y="648070"/>
            <a:ext cx="9144000" cy="6209930"/>
          </a:xfrm>
          <a:prstGeom prst="rect">
            <a:avLst/>
          </a:prstGeom>
          <a:gradFill flip="none" rotWithShape="1">
            <a:gsLst>
              <a:gs pos="30000">
                <a:schemeClr val="bg1">
                  <a:alpha val="86000"/>
                </a:schemeClr>
              </a:gs>
              <a:gs pos="67000">
                <a:schemeClr val="bg1">
                  <a:alpha val="0"/>
                </a:schemeClr>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3"/>
          </p:nvPr>
        </p:nvSpPr>
        <p:spPr/>
        <p:txBody>
          <a:bodyPr/>
          <a:lstStyle/>
          <a:p>
            <a:r>
              <a:rPr lang="en-GB" dirty="0"/>
              <a:t>Principles</a:t>
            </a:r>
          </a:p>
        </p:txBody>
      </p:sp>
      <p:sp>
        <p:nvSpPr>
          <p:cNvPr id="3" name="Text Placeholder 2"/>
          <p:cNvSpPr>
            <a:spLocks noGrp="1"/>
          </p:cNvSpPr>
          <p:nvPr>
            <p:ph type="body" sz="quarter" idx="14"/>
          </p:nvPr>
        </p:nvSpPr>
        <p:spPr/>
        <p:txBody>
          <a:bodyPr/>
          <a:lstStyle/>
          <a:p>
            <a:r>
              <a:rPr lang="en-GB" dirty="0"/>
              <a:t>The Commission for Architecture and the Built Environment (CABE) promote the principals of inclusive design as: </a:t>
            </a:r>
          </a:p>
          <a:p>
            <a:pPr lvl="2"/>
            <a:r>
              <a:rPr lang="en-GB" dirty="0">
                <a:solidFill>
                  <a:srgbClr val="DB7617"/>
                </a:solidFill>
              </a:rPr>
              <a:t>Inclusive</a:t>
            </a:r>
          </a:p>
          <a:p>
            <a:pPr lvl="2"/>
            <a:r>
              <a:rPr lang="en-GB" dirty="0">
                <a:solidFill>
                  <a:srgbClr val="DB7617"/>
                </a:solidFill>
              </a:rPr>
              <a:t>Responsive </a:t>
            </a:r>
          </a:p>
          <a:p>
            <a:pPr lvl="2"/>
            <a:r>
              <a:rPr lang="en-GB" dirty="0">
                <a:solidFill>
                  <a:srgbClr val="DB7617"/>
                </a:solidFill>
              </a:rPr>
              <a:t>Flexible</a:t>
            </a:r>
          </a:p>
          <a:p>
            <a:pPr lvl="2"/>
            <a:r>
              <a:rPr lang="en-GB" dirty="0">
                <a:solidFill>
                  <a:srgbClr val="DB7617"/>
                </a:solidFill>
              </a:rPr>
              <a:t>Convenient</a:t>
            </a:r>
          </a:p>
          <a:p>
            <a:pPr lvl="2"/>
            <a:r>
              <a:rPr lang="en-GB" dirty="0">
                <a:solidFill>
                  <a:srgbClr val="DB7617"/>
                </a:solidFill>
              </a:rPr>
              <a:t>Accommodating </a:t>
            </a:r>
          </a:p>
          <a:p>
            <a:pPr lvl="2"/>
            <a:r>
              <a:rPr lang="en-GB" dirty="0">
                <a:solidFill>
                  <a:srgbClr val="DB7617"/>
                </a:solidFill>
              </a:rPr>
              <a:t>Welcoming </a:t>
            </a:r>
          </a:p>
          <a:p>
            <a:pPr lvl="2"/>
            <a:r>
              <a:rPr lang="en-GB" dirty="0">
                <a:solidFill>
                  <a:srgbClr val="DB7617"/>
                </a:solidFill>
              </a:rPr>
              <a:t>Realistic</a:t>
            </a:r>
          </a:p>
        </p:txBody>
      </p:sp>
    </p:spTree>
    <p:extLst>
      <p:ext uri="{BB962C8B-B14F-4D97-AF65-F5344CB8AC3E}">
        <p14:creationId xmlns:p14="http://schemas.microsoft.com/office/powerpoint/2010/main" val="2580627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Worksheet 2</a:t>
            </a:r>
            <a:endParaRPr lang="en-GB" dirty="0"/>
          </a:p>
        </p:txBody>
      </p:sp>
      <p:sp>
        <p:nvSpPr>
          <p:cNvPr id="3" name="Text Placeholder 2"/>
          <p:cNvSpPr>
            <a:spLocks noGrp="1"/>
          </p:cNvSpPr>
          <p:nvPr>
            <p:ph type="body" sz="quarter" idx="14"/>
          </p:nvPr>
        </p:nvSpPr>
        <p:spPr/>
        <p:txBody>
          <a:bodyPr/>
          <a:lstStyle/>
          <a:p>
            <a:r>
              <a:rPr lang="en-GB" dirty="0"/>
              <a:t>Complete </a:t>
            </a:r>
            <a:r>
              <a:rPr lang="en-GB" b="1" dirty="0"/>
              <a:t>Task 2</a:t>
            </a:r>
            <a:r>
              <a:rPr lang="en-GB" dirty="0"/>
              <a:t> of </a:t>
            </a:r>
            <a:r>
              <a:rPr lang="en-GB" b="1" dirty="0"/>
              <a:t>Worksheet 2</a:t>
            </a:r>
          </a:p>
        </p:txBody>
      </p:sp>
    </p:spTree>
    <p:extLst>
      <p:ext uri="{BB962C8B-B14F-4D97-AF65-F5344CB8AC3E}">
        <p14:creationId xmlns:p14="http://schemas.microsoft.com/office/powerpoint/2010/main" val="643946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Feeling the way </a:t>
            </a:r>
          </a:p>
        </p:txBody>
      </p:sp>
      <p:sp>
        <p:nvSpPr>
          <p:cNvPr id="3" name="Text Placeholder 2"/>
          <p:cNvSpPr>
            <a:spLocks noGrp="1"/>
          </p:cNvSpPr>
          <p:nvPr>
            <p:ph type="body" sz="quarter" idx="14"/>
          </p:nvPr>
        </p:nvSpPr>
        <p:spPr>
          <a:xfrm>
            <a:off x="724280" y="1704179"/>
            <a:ext cx="8004084" cy="3453607"/>
          </a:xfrm>
        </p:spPr>
        <p:txBody>
          <a:bodyPr/>
          <a:lstStyle/>
          <a:p>
            <a:r>
              <a:rPr lang="en-GB" dirty="0"/>
              <a:t>Subtle ergonomic changes and </a:t>
            </a:r>
            <a:br>
              <a:rPr lang="en-GB" dirty="0"/>
            </a:br>
            <a:r>
              <a:rPr lang="en-GB" dirty="0"/>
              <a:t>improvements to existing designs</a:t>
            </a:r>
            <a:br>
              <a:rPr lang="en-GB" dirty="0"/>
            </a:br>
            <a:r>
              <a:rPr lang="en-GB" dirty="0"/>
              <a:t>can immediately include a whole </a:t>
            </a:r>
            <a:br>
              <a:rPr lang="en-GB" dirty="0"/>
            </a:br>
            <a:r>
              <a:rPr lang="en-GB" dirty="0"/>
              <a:t>new user group</a:t>
            </a:r>
          </a:p>
          <a:p>
            <a:pPr lvl="1"/>
            <a:r>
              <a:rPr lang="en-GB" dirty="0"/>
              <a:t>Incorporating recognised textures </a:t>
            </a:r>
            <a:br>
              <a:rPr lang="en-GB" dirty="0"/>
            </a:br>
            <a:r>
              <a:rPr lang="en-GB" dirty="0"/>
              <a:t>or relief symbols enables visually </a:t>
            </a:r>
            <a:br>
              <a:rPr lang="en-GB" dirty="0"/>
            </a:br>
            <a:r>
              <a:rPr lang="en-GB" dirty="0"/>
              <a:t>impaired users to navigate within </a:t>
            </a:r>
            <a:br>
              <a:rPr lang="en-GB" dirty="0"/>
            </a:br>
            <a:r>
              <a:rPr lang="en-GB" dirty="0"/>
              <a:t>the built environment</a:t>
            </a:r>
          </a:p>
          <a:p>
            <a:pPr lvl="1"/>
            <a:r>
              <a:rPr lang="en-GB" dirty="0">
                <a:solidFill>
                  <a:srgbClr val="247393"/>
                </a:solidFill>
              </a:rPr>
              <a:t>Name the </a:t>
            </a:r>
            <a:r>
              <a:rPr lang="en-US" dirty="0">
                <a:solidFill>
                  <a:srgbClr val="247393"/>
                </a:solidFill>
              </a:rPr>
              <a:t>tactile writing system </a:t>
            </a:r>
            <a:br>
              <a:rPr lang="en-US" dirty="0">
                <a:solidFill>
                  <a:srgbClr val="247393"/>
                </a:solidFill>
              </a:rPr>
            </a:br>
            <a:r>
              <a:rPr lang="en-US" dirty="0">
                <a:solidFill>
                  <a:srgbClr val="247393"/>
                </a:solidFill>
              </a:rPr>
              <a:t>used by people who are visually </a:t>
            </a:r>
            <a:br>
              <a:rPr lang="en-US" dirty="0">
                <a:solidFill>
                  <a:srgbClr val="247393"/>
                </a:solidFill>
              </a:rPr>
            </a:br>
            <a:r>
              <a:rPr lang="en-US" dirty="0">
                <a:solidFill>
                  <a:srgbClr val="247393"/>
                </a:solidFill>
              </a:rPr>
              <a:t>impaired</a:t>
            </a:r>
          </a:p>
        </p:txBody>
      </p:sp>
      <p:pic>
        <p:nvPicPr>
          <p:cNvPr id="6" name="Picture 5" descr="A close up of a logo&#10;&#10;Description automatically generated">
            <a:extLst>
              <a:ext uri="{FF2B5EF4-FFF2-40B4-BE49-F238E27FC236}">
                <a16:creationId xmlns:a16="http://schemas.microsoft.com/office/drawing/2014/main" id="{919A27C5-363C-407D-9231-09009A4858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34649" y="648068"/>
            <a:ext cx="2793715" cy="6209932"/>
          </a:xfrm>
          <a:prstGeom prst="rect">
            <a:avLst/>
          </a:prstGeom>
        </p:spPr>
      </p:pic>
    </p:spTree>
    <p:extLst>
      <p:ext uri="{BB962C8B-B14F-4D97-AF65-F5344CB8AC3E}">
        <p14:creationId xmlns:p14="http://schemas.microsoft.com/office/powerpoint/2010/main" val="3811139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ound, outdoor, building, yellow&#10;&#10;Description automatically generated">
            <a:extLst>
              <a:ext uri="{FF2B5EF4-FFF2-40B4-BE49-F238E27FC236}">
                <a16:creationId xmlns:a16="http://schemas.microsoft.com/office/drawing/2014/main" id="{F272C7A0-5E3B-4732-AA95-A188092CFA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284960"/>
            <a:ext cx="9144000" cy="1573040"/>
          </a:xfrm>
          <a:prstGeom prst="rect">
            <a:avLst/>
          </a:prstGeom>
        </p:spPr>
      </p:pic>
      <p:sp>
        <p:nvSpPr>
          <p:cNvPr id="2" name="Text Placeholder 1">
            <a:extLst>
              <a:ext uri="{FF2B5EF4-FFF2-40B4-BE49-F238E27FC236}">
                <a16:creationId xmlns:a16="http://schemas.microsoft.com/office/drawing/2014/main" id="{9915A45C-E9F1-41E6-9625-9B023538F83F}"/>
              </a:ext>
            </a:extLst>
          </p:cNvPr>
          <p:cNvSpPr>
            <a:spLocks noGrp="1"/>
          </p:cNvSpPr>
          <p:nvPr>
            <p:ph type="body" sz="quarter" idx="13"/>
          </p:nvPr>
        </p:nvSpPr>
        <p:spPr/>
        <p:txBody>
          <a:bodyPr/>
          <a:lstStyle/>
          <a:p>
            <a:r>
              <a:rPr lang="en-GB" dirty="0"/>
              <a:t>Tactile warnings</a:t>
            </a:r>
          </a:p>
        </p:txBody>
      </p:sp>
      <p:sp>
        <p:nvSpPr>
          <p:cNvPr id="3" name="Text Placeholder 2">
            <a:extLst>
              <a:ext uri="{FF2B5EF4-FFF2-40B4-BE49-F238E27FC236}">
                <a16:creationId xmlns:a16="http://schemas.microsoft.com/office/drawing/2014/main" id="{6CAD0359-0BC1-49A8-A968-BAFB600DC1C8}"/>
              </a:ext>
            </a:extLst>
          </p:cNvPr>
          <p:cNvSpPr>
            <a:spLocks noGrp="1"/>
          </p:cNvSpPr>
          <p:nvPr>
            <p:ph type="body" sz="quarter" idx="14"/>
          </p:nvPr>
        </p:nvSpPr>
        <p:spPr/>
        <p:txBody>
          <a:bodyPr/>
          <a:lstStyle/>
          <a:p>
            <a:r>
              <a:rPr lang="en-GB" dirty="0"/>
              <a:t>Grids of tactile studs can be laid into surfaces including pavements and platforms</a:t>
            </a:r>
          </a:p>
          <a:p>
            <a:pPr lvl="1"/>
            <a:r>
              <a:rPr lang="en-US" dirty="0"/>
              <a:t>They alert blind and visually impaired </a:t>
            </a:r>
            <a:br>
              <a:rPr lang="en-US" dirty="0"/>
            </a:br>
            <a:r>
              <a:rPr lang="en-US" dirty="0"/>
              <a:t>people about imminent danger</a:t>
            </a:r>
          </a:p>
          <a:p>
            <a:pPr lvl="1"/>
            <a:r>
              <a:rPr lang="en-US" dirty="0"/>
              <a:t>Warn of surface or level changes </a:t>
            </a:r>
          </a:p>
          <a:p>
            <a:pPr lvl="1"/>
            <a:r>
              <a:rPr lang="en-US" dirty="0"/>
              <a:t>Provide directional instructions</a:t>
            </a:r>
          </a:p>
          <a:p>
            <a:r>
              <a:rPr lang="en-US" dirty="0"/>
              <a:t>New and exciting smart technologies are now being developed to fulfil a similar role</a:t>
            </a:r>
            <a:endParaRPr lang="en-GB" dirty="0"/>
          </a:p>
        </p:txBody>
      </p:sp>
    </p:spTree>
    <p:extLst>
      <p:ext uri="{BB962C8B-B14F-4D97-AF65-F5344CB8AC3E}">
        <p14:creationId xmlns:p14="http://schemas.microsoft.com/office/powerpoint/2010/main" val="4128658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sky, woman, wall&#10;&#10;Description automatically generated">
            <a:extLst>
              <a:ext uri="{FF2B5EF4-FFF2-40B4-BE49-F238E27FC236}">
                <a16:creationId xmlns:a16="http://schemas.microsoft.com/office/drawing/2014/main" id="{9CF24673-066B-4946-AAB5-592F8CE9A0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355432" y="2906973"/>
            <a:ext cx="4788568" cy="3951027"/>
          </a:xfrm>
          <a:prstGeom prst="rect">
            <a:avLst/>
          </a:prstGeom>
        </p:spPr>
      </p:pic>
      <p:sp>
        <p:nvSpPr>
          <p:cNvPr id="7" name="Rectangle 6">
            <a:extLst>
              <a:ext uri="{FF2B5EF4-FFF2-40B4-BE49-F238E27FC236}">
                <a16:creationId xmlns:a16="http://schemas.microsoft.com/office/drawing/2014/main" id="{CC4E8877-F1B8-4B08-8D6C-651F6B5A8CE4}"/>
              </a:ext>
            </a:extLst>
          </p:cNvPr>
          <p:cNvSpPr/>
          <p:nvPr/>
        </p:nvSpPr>
        <p:spPr>
          <a:xfrm>
            <a:off x="1" y="648070"/>
            <a:ext cx="9144000" cy="6209930"/>
          </a:xfrm>
          <a:prstGeom prst="rect">
            <a:avLst/>
          </a:prstGeom>
          <a:gradFill flip="none" rotWithShape="1">
            <a:gsLst>
              <a:gs pos="49000">
                <a:schemeClr val="bg1"/>
              </a:gs>
              <a:gs pos="87000">
                <a:schemeClr val="bg1">
                  <a:alpha val="4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3"/>
          </p:nvPr>
        </p:nvSpPr>
        <p:spPr/>
        <p:txBody>
          <a:bodyPr/>
          <a:lstStyle/>
          <a:p>
            <a:r>
              <a:rPr lang="en-GB" dirty="0"/>
              <a:t>Sounding out ideas</a:t>
            </a:r>
          </a:p>
        </p:txBody>
      </p:sp>
      <p:sp>
        <p:nvSpPr>
          <p:cNvPr id="3" name="Text Placeholder 2"/>
          <p:cNvSpPr>
            <a:spLocks noGrp="1"/>
          </p:cNvSpPr>
          <p:nvPr>
            <p:ph type="body" sz="quarter" idx="14"/>
          </p:nvPr>
        </p:nvSpPr>
        <p:spPr/>
        <p:txBody>
          <a:bodyPr/>
          <a:lstStyle/>
          <a:p>
            <a:r>
              <a:rPr lang="en-GB" dirty="0"/>
              <a:t>People with hearing impairment or total hearing loss similarly have specific needs that can be met through good, thoughtful design and improvement</a:t>
            </a:r>
          </a:p>
          <a:p>
            <a:pPr lvl="1"/>
            <a:r>
              <a:rPr lang="en-GB" dirty="0"/>
              <a:t>Hearing aids are getting smaller, more </a:t>
            </a:r>
            <a:br>
              <a:rPr lang="en-GB" dirty="0"/>
            </a:br>
            <a:r>
              <a:rPr lang="en-GB" dirty="0"/>
              <a:t>efficient and customisable</a:t>
            </a:r>
          </a:p>
          <a:p>
            <a:pPr lvl="1"/>
            <a:r>
              <a:rPr lang="en-GB" dirty="0"/>
              <a:t>Communication devices offer voice </a:t>
            </a:r>
            <a:br>
              <a:rPr lang="en-GB" dirty="0"/>
            </a:br>
            <a:r>
              <a:rPr lang="en-GB" dirty="0"/>
              <a:t>to text facilities</a:t>
            </a:r>
          </a:p>
          <a:p>
            <a:pPr lvl="1"/>
            <a:r>
              <a:rPr lang="en-GB" dirty="0">
                <a:solidFill>
                  <a:srgbClr val="247393"/>
                </a:solidFill>
              </a:rPr>
              <a:t>What products use sound as an</a:t>
            </a:r>
            <a:br>
              <a:rPr lang="en-GB" dirty="0">
                <a:solidFill>
                  <a:srgbClr val="247393"/>
                </a:solidFill>
              </a:rPr>
            </a:br>
            <a:r>
              <a:rPr lang="en-GB" dirty="0">
                <a:solidFill>
                  <a:srgbClr val="247393"/>
                </a:solidFill>
              </a:rPr>
              <a:t>alert or a warning?</a:t>
            </a:r>
          </a:p>
          <a:p>
            <a:pPr lvl="1"/>
            <a:r>
              <a:rPr lang="en-GB" dirty="0">
                <a:solidFill>
                  <a:srgbClr val="247393"/>
                </a:solidFill>
              </a:rPr>
              <a:t>How could these be adapted to </a:t>
            </a:r>
            <a:br>
              <a:rPr lang="en-GB" dirty="0">
                <a:solidFill>
                  <a:srgbClr val="247393"/>
                </a:solidFill>
              </a:rPr>
            </a:br>
            <a:r>
              <a:rPr lang="en-GB" dirty="0">
                <a:solidFill>
                  <a:srgbClr val="247393"/>
                </a:solidFill>
              </a:rPr>
              <a:t>meet the needs and ensure the </a:t>
            </a:r>
            <a:br>
              <a:rPr lang="en-GB" dirty="0">
                <a:solidFill>
                  <a:srgbClr val="247393"/>
                </a:solidFill>
              </a:rPr>
            </a:br>
            <a:r>
              <a:rPr lang="en-GB" dirty="0">
                <a:solidFill>
                  <a:srgbClr val="247393"/>
                </a:solidFill>
              </a:rPr>
              <a:t>safety of a deaf or hearing </a:t>
            </a:r>
            <a:br>
              <a:rPr lang="en-GB" dirty="0">
                <a:solidFill>
                  <a:srgbClr val="247393"/>
                </a:solidFill>
              </a:rPr>
            </a:br>
            <a:r>
              <a:rPr lang="en-GB" dirty="0">
                <a:solidFill>
                  <a:srgbClr val="247393"/>
                </a:solidFill>
              </a:rPr>
              <a:t>impaired person?</a:t>
            </a:r>
          </a:p>
        </p:txBody>
      </p:sp>
    </p:spTree>
    <p:extLst>
      <p:ext uri="{BB962C8B-B14F-4D97-AF65-F5344CB8AC3E}">
        <p14:creationId xmlns:p14="http://schemas.microsoft.com/office/powerpoint/2010/main" val="3537338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9AE1A2-E2C7-4F51-AA13-ADAC484731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5172501" y="2390766"/>
            <a:ext cx="3971499" cy="3685551"/>
          </a:xfrm>
          <a:prstGeom prst="rect">
            <a:avLst/>
          </a:prstGeom>
        </p:spPr>
      </p:pic>
      <p:sp>
        <p:nvSpPr>
          <p:cNvPr id="2" name="Text Placeholder 1"/>
          <p:cNvSpPr>
            <a:spLocks noGrp="1"/>
          </p:cNvSpPr>
          <p:nvPr>
            <p:ph type="body" sz="quarter" idx="13"/>
          </p:nvPr>
        </p:nvSpPr>
        <p:spPr/>
        <p:txBody>
          <a:bodyPr/>
          <a:lstStyle/>
          <a:p>
            <a:r>
              <a:rPr lang="en-GB" dirty="0"/>
              <a:t>Empathetic design</a:t>
            </a:r>
          </a:p>
        </p:txBody>
      </p:sp>
      <p:sp>
        <p:nvSpPr>
          <p:cNvPr id="3" name="Text Placeholder 2"/>
          <p:cNvSpPr>
            <a:spLocks noGrp="1"/>
          </p:cNvSpPr>
          <p:nvPr>
            <p:ph type="body" sz="quarter" idx="14"/>
          </p:nvPr>
        </p:nvSpPr>
        <p:spPr>
          <a:xfrm>
            <a:off x="724280" y="1704179"/>
            <a:ext cx="7797230" cy="4444072"/>
          </a:xfrm>
        </p:spPr>
        <p:txBody>
          <a:bodyPr/>
          <a:lstStyle/>
          <a:p>
            <a:r>
              <a:rPr lang="en-GB" dirty="0"/>
              <a:t>It is always going to be a challenge for a designer to thoroughly understand the challenges of a </a:t>
            </a:r>
            <a:br>
              <a:rPr lang="en-GB" dirty="0"/>
            </a:br>
            <a:r>
              <a:rPr lang="en-GB" dirty="0"/>
              <a:t>user with specific needs </a:t>
            </a:r>
          </a:p>
          <a:p>
            <a:pPr lvl="1"/>
            <a:r>
              <a:rPr lang="en-GB" dirty="0"/>
              <a:t>Gloves have been designed to simulate </a:t>
            </a:r>
            <a:br>
              <a:rPr lang="en-GB" dirty="0"/>
            </a:br>
            <a:r>
              <a:rPr lang="en-GB" dirty="0"/>
              <a:t>reduction in the ability of movement in </a:t>
            </a:r>
            <a:br>
              <a:rPr lang="en-GB" dirty="0"/>
            </a:br>
            <a:r>
              <a:rPr lang="en-GB" dirty="0"/>
              <a:t>the hands, replicating issues faced </a:t>
            </a:r>
            <a:br>
              <a:rPr lang="en-GB" dirty="0"/>
            </a:br>
            <a:r>
              <a:rPr lang="en-GB" dirty="0"/>
              <a:t>by those who suffer with arthritis</a:t>
            </a:r>
          </a:p>
          <a:p>
            <a:pPr lvl="1"/>
            <a:r>
              <a:rPr lang="en-GB" dirty="0"/>
              <a:t>These allow designers to empathise </a:t>
            </a:r>
            <a:br>
              <a:rPr lang="en-GB" dirty="0"/>
            </a:br>
            <a:r>
              <a:rPr lang="en-GB" dirty="0"/>
              <a:t>with the problems their clients face </a:t>
            </a:r>
            <a:br>
              <a:rPr lang="en-GB" dirty="0"/>
            </a:br>
            <a:r>
              <a:rPr lang="en-GB" dirty="0"/>
              <a:t>and design products with a better </a:t>
            </a:r>
            <a:br>
              <a:rPr lang="en-GB" dirty="0"/>
            </a:br>
            <a:r>
              <a:rPr lang="en-GB" dirty="0"/>
              <a:t>understanding of these needs</a:t>
            </a:r>
          </a:p>
          <a:p>
            <a:pPr lvl="1"/>
            <a:endParaRPr lang="en-GB" dirty="0"/>
          </a:p>
        </p:txBody>
      </p:sp>
    </p:spTree>
    <p:extLst>
      <p:ext uri="{BB962C8B-B14F-4D97-AF65-F5344CB8AC3E}">
        <p14:creationId xmlns:p14="http://schemas.microsoft.com/office/powerpoint/2010/main" val="1155677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chair&#10;&#10;Description automatically generated">
            <a:extLst>
              <a:ext uri="{FF2B5EF4-FFF2-40B4-BE49-F238E27FC236}">
                <a16:creationId xmlns:a16="http://schemas.microsoft.com/office/drawing/2014/main" id="{16295188-2342-4B2C-9400-F3CB60E1001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636524" y="2067636"/>
            <a:ext cx="3145520" cy="4169391"/>
          </a:xfrm>
          <a:prstGeom prst="rect">
            <a:avLst/>
          </a:prstGeom>
        </p:spPr>
      </p:pic>
      <p:sp>
        <p:nvSpPr>
          <p:cNvPr id="2" name="Text Placeholder 1">
            <a:extLst>
              <a:ext uri="{FF2B5EF4-FFF2-40B4-BE49-F238E27FC236}">
                <a16:creationId xmlns:a16="http://schemas.microsoft.com/office/drawing/2014/main" id="{BD7E65EB-A75F-4866-8B54-A02955655DB9}"/>
              </a:ext>
            </a:extLst>
          </p:cNvPr>
          <p:cNvSpPr>
            <a:spLocks noGrp="1"/>
          </p:cNvSpPr>
          <p:nvPr>
            <p:ph type="body" sz="quarter" idx="13"/>
          </p:nvPr>
        </p:nvSpPr>
        <p:spPr/>
        <p:txBody>
          <a:bodyPr/>
          <a:lstStyle/>
          <a:p>
            <a:r>
              <a:rPr lang="en-GB" dirty="0"/>
              <a:t>Flexibility</a:t>
            </a:r>
          </a:p>
        </p:txBody>
      </p:sp>
      <p:sp>
        <p:nvSpPr>
          <p:cNvPr id="3" name="Text Placeholder 2">
            <a:extLst>
              <a:ext uri="{FF2B5EF4-FFF2-40B4-BE49-F238E27FC236}">
                <a16:creationId xmlns:a16="http://schemas.microsoft.com/office/drawing/2014/main" id="{59961F22-0D5D-41B1-8DD7-2A99C6D0EF77}"/>
              </a:ext>
            </a:extLst>
          </p:cNvPr>
          <p:cNvSpPr>
            <a:spLocks noGrp="1"/>
          </p:cNvSpPr>
          <p:nvPr>
            <p:ph type="body" sz="quarter" idx="14"/>
          </p:nvPr>
        </p:nvSpPr>
        <p:spPr/>
        <p:txBody>
          <a:bodyPr/>
          <a:lstStyle/>
          <a:p>
            <a:r>
              <a:rPr lang="en-GB" dirty="0"/>
              <a:t>The needs of a user may change over time, for example, toddlers have specific needs </a:t>
            </a:r>
            <a:br>
              <a:rPr lang="en-GB" dirty="0"/>
            </a:br>
            <a:r>
              <a:rPr lang="en-GB" dirty="0"/>
              <a:t>which change as they grow up</a:t>
            </a:r>
          </a:p>
          <a:p>
            <a:pPr lvl="1"/>
            <a:r>
              <a:rPr lang="en-GB" dirty="0"/>
              <a:t>Flexibility can increase inclusivity</a:t>
            </a:r>
          </a:p>
          <a:p>
            <a:pPr lvl="1"/>
            <a:r>
              <a:rPr lang="en-GB" dirty="0"/>
              <a:t>An adjustable product will be </a:t>
            </a:r>
            <a:br>
              <a:rPr lang="en-GB" dirty="0"/>
            </a:br>
            <a:r>
              <a:rPr lang="en-GB" dirty="0"/>
              <a:t>open to a wider range of users</a:t>
            </a:r>
          </a:p>
          <a:p>
            <a:pPr lvl="1"/>
            <a:r>
              <a:rPr lang="en-GB" dirty="0"/>
              <a:t>Longevity of the product is also </a:t>
            </a:r>
            <a:br>
              <a:rPr lang="en-GB" dirty="0"/>
            </a:br>
            <a:r>
              <a:rPr lang="en-GB" dirty="0"/>
              <a:t>money saving</a:t>
            </a:r>
          </a:p>
          <a:p>
            <a:pPr lvl="1"/>
            <a:r>
              <a:rPr lang="en-GB" dirty="0">
                <a:solidFill>
                  <a:srgbClr val="247393"/>
                </a:solidFill>
              </a:rPr>
              <a:t>What addition could be made to </a:t>
            </a:r>
            <a:br>
              <a:rPr lang="en-GB" dirty="0">
                <a:solidFill>
                  <a:srgbClr val="247393"/>
                </a:solidFill>
              </a:rPr>
            </a:br>
            <a:r>
              <a:rPr lang="en-GB" dirty="0">
                <a:solidFill>
                  <a:srgbClr val="247393"/>
                </a:solidFill>
              </a:rPr>
              <a:t>this adjustable chair to help </a:t>
            </a:r>
            <a:br>
              <a:rPr lang="en-GB" dirty="0">
                <a:solidFill>
                  <a:srgbClr val="247393"/>
                </a:solidFill>
              </a:rPr>
            </a:br>
            <a:r>
              <a:rPr lang="en-GB" dirty="0">
                <a:solidFill>
                  <a:srgbClr val="247393"/>
                </a:solidFill>
              </a:rPr>
              <a:t>improve safety of younger users?</a:t>
            </a:r>
          </a:p>
        </p:txBody>
      </p:sp>
    </p:spTree>
    <p:extLst>
      <p:ext uri="{BB962C8B-B14F-4D97-AF65-F5344CB8AC3E}">
        <p14:creationId xmlns:p14="http://schemas.microsoft.com/office/powerpoint/2010/main" val="4024819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0D4AEAFE-3990-4D22-BFEA-6022A835D3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40533" y="3533150"/>
            <a:ext cx="3803468" cy="3241342"/>
          </a:xfrm>
          <a:prstGeom prst="rect">
            <a:avLst/>
          </a:prstGeom>
        </p:spPr>
      </p:pic>
      <p:sp>
        <p:nvSpPr>
          <p:cNvPr id="2" name="Text Placeholder 1"/>
          <p:cNvSpPr>
            <a:spLocks noGrp="1"/>
          </p:cNvSpPr>
          <p:nvPr>
            <p:ph type="body" sz="quarter" idx="13"/>
          </p:nvPr>
        </p:nvSpPr>
        <p:spPr/>
        <p:txBody>
          <a:bodyPr/>
          <a:lstStyle/>
          <a:p>
            <a:r>
              <a:rPr lang="en-GB" dirty="0"/>
              <a:t>Risks of bad design</a:t>
            </a:r>
          </a:p>
        </p:txBody>
      </p:sp>
      <p:sp>
        <p:nvSpPr>
          <p:cNvPr id="3" name="Text Placeholder 2"/>
          <p:cNvSpPr>
            <a:spLocks noGrp="1"/>
          </p:cNvSpPr>
          <p:nvPr>
            <p:ph type="body" sz="quarter" idx="14"/>
          </p:nvPr>
        </p:nvSpPr>
        <p:spPr/>
        <p:txBody>
          <a:bodyPr/>
          <a:lstStyle/>
          <a:p>
            <a:r>
              <a:rPr lang="en-GB" dirty="0"/>
              <a:t>Everyday, bad designs cause confusion </a:t>
            </a:r>
          </a:p>
          <a:p>
            <a:pPr lvl="1"/>
            <a:r>
              <a:rPr lang="en-GB" dirty="0"/>
              <a:t>The US Department of Treasury was taken to court when it was found that visually impaired citizens could not distinguish between the denominations of the newly released bank notes</a:t>
            </a:r>
          </a:p>
          <a:p>
            <a:pPr lvl="1"/>
            <a:r>
              <a:rPr lang="en-GB" dirty="0"/>
              <a:t>In response designers created a currency </a:t>
            </a:r>
            <a:br>
              <a:rPr lang="en-GB" dirty="0"/>
            </a:br>
            <a:r>
              <a:rPr lang="en-GB" dirty="0"/>
              <a:t>denomination reader called </a:t>
            </a:r>
            <a:r>
              <a:rPr lang="en-GB" dirty="0" err="1"/>
              <a:t>iBill</a:t>
            </a:r>
            <a:r>
              <a:rPr lang="en-GB" dirty="0"/>
              <a:t> which </a:t>
            </a:r>
            <a:br>
              <a:rPr lang="en-GB" dirty="0"/>
            </a:br>
            <a:r>
              <a:rPr lang="en-GB" dirty="0"/>
              <a:t>is issued to visually impaired citizens</a:t>
            </a:r>
          </a:p>
          <a:p>
            <a:pPr lvl="1"/>
            <a:r>
              <a:rPr lang="en-GB" dirty="0">
                <a:solidFill>
                  <a:srgbClr val="247393"/>
                </a:solidFill>
              </a:rPr>
              <a:t>What features have been added to </a:t>
            </a:r>
            <a:br>
              <a:rPr lang="en-GB" dirty="0">
                <a:solidFill>
                  <a:srgbClr val="247393"/>
                </a:solidFill>
              </a:rPr>
            </a:br>
            <a:r>
              <a:rPr lang="en-GB" dirty="0">
                <a:solidFill>
                  <a:srgbClr val="247393"/>
                </a:solidFill>
              </a:rPr>
              <a:t>the new £5 and £10 notes to help </a:t>
            </a:r>
            <a:br>
              <a:rPr lang="en-GB" dirty="0">
                <a:solidFill>
                  <a:srgbClr val="247393"/>
                </a:solidFill>
              </a:rPr>
            </a:br>
            <a:r>
              <a:rPr lang="en-GB" dirty="0">
                <a:solidFill>
                  <a:srgbClr val="247393"/>
                </a:solidFill>
              </a:rPr>
              <a:t>visually impaired users discriminate </a:t>
            </a:r>
            <a:br>
              <a:rPr lang="en-GB" dirty="0">
                <a:solidFill>
                  <a:srgbClr val="247393"/>
                </a:solidFill>
              </a:rPr>
            </a:br>
            <a:r>
              <a:rPr lang="en-GB" dirty="0">
                <a:solidFill>
                  <a:srgbClr val="247393"/>
                </a:solidFill>
              </a:rPr>
              <a:t>between denominations?</a:t>
            </a:r>
          </a:p>
        </p:txBody>
      </p:sp>
      <p:pic>
        <p:nvPicPr>
          <p:cNvPr id="8" name="Picture 7">
            <a:extLst>
              <a:ext uri="{FF2B5EF4-FFF2-40B4-BE49-F238E27FC236}">
                <a16:creationId xmlns:a16="http://schemas.microsoft.com/office/drawing/2014/main" id="{FA1864EF-D5AD-48E8-B294-5C08FF4042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4294534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714F46-F412-40EA-B263-20717E90D2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17911" y="983566"/>
            <a:ext cx="4026090" cy="5874434"/>
          </a:xfrm>
          <a:prstGeom prst="rect">
            <a:avLst/>
          </a:prstGeom>
        </p:spPr>
      </p:pic>
      <p:sp>
        <p:nvSpPr>
          <p:cNvPr id="2" name="Text Placeholder 1"/>
          <p:cNvSpPr>
            <a:spLocks noGrp="1"/>
          </p:cNvSpPr>
          <p:nvPr>
            <p:ph type="body" sz="quarter" idx="13"/>
          </p:nvPr>
        </p:nvSpPr>
        <p:spPr/>
        <p:txBody>
          <a:bodyPr/>
          <a:lstStyle/>
          <a:p>
            <a:r>
              <a:rPr lang="en-GB" dirty="0"/>
              <a:t>Repercussions</a:t>
            </a:r>
          </a:p>
        </p:txBody>
      </p:sp>
      <p:sp>
        <p:nvSpPr>
          <p:cNvPr id="3" name="Text Placeholder 2"/>
          <p:cNvSpPr>
            <a:spLocks noGrp="1"/>
          </p:cNvSpPr>
          <p:nvPr>
            <p:ph type="body" sz="quarter" idx="14"/>
          </p:nvPr>
        </p:nvSpPr>
        <p:spPr>
          <a:xfrm>
            <a:off x="724280" y="1704179"/>
            <a:ext cx="7797230" cy="3453607"/>
          </a:xfrm>
        </p:spPr>
        <p:txBody>
          <a:bodyPr/>
          <a:lstStyle/>
          <a:p>
            <a:r>
              <a:rPr lang="en-GB" dirty="0"/>
              <a:t>Unfortunately, the repercussions of bad design </a:t>
            </a:r>
            <a:br>
              <a:rPr lang="en-GB" dirty="0"/>
            </a:br>
            <a:r>
              <a:rPr lang="en-GB" dirty="0"/>
              <a:t>or the lack of inclusivity in design can be </a:t>
            </a:r>
            <a:br>
              <a:rPr lang="en-GB" dirty="0"/>
            </a:br>
            <a:r>
              <a:rPr lang="en-GB" dirty="0"/>
              <a:t>much more serious</a:t>
            </a:r>
          </a:p>
          <a:p>
            <a:pPr lvl="1"/>
            <a:r>
              <a:rPr lang="en-GB" dirty="0"/>
              <a:t>Certain user groups are discriminated against</a:t>
            </a:r>
          </a:p>
          <a:p>
            <a:pPr lvl="1"/>
            <a:r>
              <a:rPr lang="en-GB" dirty="0"/>
              <a:t>Certain user groups may be put in danger</a:t>
            </a:r>
          </a:p>
          <a:p>
            <a:pPr lvl="1"/>
            <a:r>
              <a:rPr lang="en-GB" dirty="0"/>
              <a:t>Certain user groups feel excluded </a:t>
            </a:r>
          </a:p>
          <a:p>
            <a:pPr lvl="1"/>
            <a:r>
              <a:rPr lang="en-GB" dirty="0">
                <a:solidFill>
                  <a:srgbClr val="247393"/>
                </a:solidFill>
              </a:rPr>
              <a:t>Discuss situations in which alternative </a:t>
            </a:r>
            <a:br>
              <a:rPr lang="en-GB" dirty="0">
                <a:solidFill>
                  <a:srgbClr val="247393"/>
                </a:solidFill>
              </a:rPr>
            </a:br>
            <a:r>
              <a:rPr lang="en-GB" dirty="0">
                <a:solidFill>
                  <a:srgbClr val="247393"/>
                </a:solidFill>
              </a:rPr>
              <a:t>options can be deployed to increase </a:t>
            </a:r>
            <a:br>
              <a:rPr lang="en-GB" dirty="0">
                <a:solidFill>
                  <a:srgbClr val="247393"/>
                </a:solidFill>
              </a:rPr>
            </a:br>
            <a:r>
              <a:rPr lang="en-GB" dirty="0">
                <a:solidFill>
                  <a:srgbClr val="247393"/>
                </a:solidFill>
              </a:rPr>
              <a:t>inclusivity and accessibility</a:t>
            </a:r>
          </a:p>
        </p:txBody>
      </p:sp>
    </p:spTree>
    <p:extLst>
      <p:ext uri="{BB962C8B-B14F-4D97-AF65-F5344CB8AC3E}">
        <p14:creationId xmlns:p14="http://schemas.microsoft.com/office/powerpoint/2010/main" val="1529526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Improving designs</a:t>
            </a:r>
          </a:p>
        </p:txBody>
      </p:sp>
      <p:sp>
        <p:nvSpPr>
          <p:cNvPr id="3" name="Text Placeholder 2"/>
          <p:cNvSpPr>
            <a:spLocks noGrp="1"/>
          </p:cNvSpPr>
          <p:nvPr>
            <p:ph type="body" sz="quarter" idx="14"/>
          </p:nvPr>
        </p:nvSpPr>
        <p:spPr/>
        <p:txBody>
          <a:bodyPr/>
          <a:lstStyle/>
          <a:p>
            <a:r>
              <a:rPr lang="en-GB" dirty="0"/>
              <a:t>Complete </a:t>
            </a:r>
            <a:r>
              <a:rPr lang="en-GB" b="1" dirty="0"/>
              <a:t>Task 3</a:t>
            </a:r>
            <a:r>
              <a:rPr lang="en-GB" dirty="0"/>
              <a:t> of </a:t>
            </a:r>
            <a:r>
              <a:rPr lang="en-GB" b="1" dirty="0"/>
              <a:t>Worksheet 2</a:t>
            </a:r>
          </a:p>
          <a:p>
            <a:pPr lvl="1"/>
            <a:endParaRPr lang="en-GB" dirty="0">
              <a:solidFill>
                <a:srgbClr val="FF6C0F"/>
              </a:solidFill>
            </a:endParaRPr>
          </a:p>
        </p:txBody>
      </p:sp>
    </p:spTree>
    <p:extLst>
      <p:ext uri="{BB962C8B-B14F-4D97-AF65-F5344CB8AC3E}">
        <p14:creationId xmlns:p14="http://schemas.microsoft.com/office/powerpoint/2010/main" val="2098732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CD1817FA-FA62-4C11-BFFA-9DCDE7B68ECA}"/>
              </a:ext>
            </a:extLst>
          </p:cNvPr>
          <p:cNvSpPr>
            <a:spLocks noGrp="1"/>
          </p:cNvSpPr>
          <p:nvPr>
            <p:ph type="body" sz="quarter" idx="14"/>
          </p:nvPr>
        </p:nvSpPr>
        <p:spPr/>
        <p:txBody>
          <a:bodyPr/>
          <a:lstStyle/>
          <a:p>
            <a:r>
              <a:rPr lang="en-GB" dirty="0"/>
              <a:t>Understand how products are developed to be inclusive in their design </a:t>
            </a:r>
          </a:p>
          <a:p>
            <a:r>
              <a:rPr lang="en-GB" dirty="0"/>
              <a:t>Understand how products are designed for a wide range of users including the disabled, children and the elderly </a:t>
            </a:r>
          </a:p>
          <a:p>
            <a:endParaRPr lang="en-GB" dirty="0"/>
          </a:p>
        </p:txBody>
      </p:sp>
      <p:sp>
        <p:nvSpPr>
          <p:cNvPr id="5" name="Text Placeholder 2">
            <a:extLst>
              <a:ext uri="{FF2B5EF4-FFF2-40B4-BE49-F238E27FC236}">
                <a16:creationId xmlns:a16="http://schemas.microsoft.com/office/drawing/2014/main" id="{F63C5F24-DA23-4FB4-8606-392E9F3FDF89}"/>
              </a:ext>
            </a:extLst>
          </p:cNvPr>
          <p:cNvSpPr>
            <a:spLocks noGrp="1"/>
          </p:cNvSpPr>
          <p:nvPr>
            <p:ph type="body" sz="quarter" idx="13"/>
          </p:nvPr>
        </p:nvSpPr>
        <p:spPr/>
        <p:txBody>
          <a:bodyPr/>
          <a:lstStyle/>
          <a:p>
            <a:r>
              <a:rPr lang="en-GB"/>
              <a:t>Objectives</a:t>
            </a:r>
            <a:endParaRPr lang="en-GB" dirty="0"/>
          </a:p>
        </p:txBody>
      </p:sp>
    </p:spTree>
    <p:extLst>
      <p:ext uri="{BB962C8B-B14F-4D97-AF65-F5344CB8AC3E}">
        <p14:creationId xmlns:p14="http://schemas.microsoft.com/office/powerpoint/2010/main" val="3702489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10;&#10;Description automatically generated">
            <a:extLst>
              <a:ext uri="{FF2B5EF4-FFF2-40B4-BE49-F238E27FC236}">
                <a16:creationId xmlns:a16="http://schemas.microsoft.com/office/drawing/2014/main" id="{AE31B1D6-DBAB-48F7-A74F-A534724667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09731" y="644924"/>
            <a:ext cx="2934269" cy="6216298"/>
          </a:xfrm>
          <a:prstGeom prst="rect">
            <a:avLst/>
          </a:prstGeom>
        </p:spPr>
      </p:pic>
      <p:sp>
        <p:nvSpPr>
          <p:cNvPr id="2" name="Text Placeholder 1">
            <a:extLst>
              <a:ext uri="{FF2B5EF4-FFF2-40B4-BE49-F238E27FC236}">
                <a16:creationId xmlns:a16="http://schemas.microsoft.com/office/drawing/2014/main" id="{B98ADEC3-A211-4E2D-A53D-A94B171F04B3}"/>
              </a:ext>
            </a:extLst>
          </p:cNvPr>
          <p:cNvSpPr>
            <a:spLocks noGrp="1"/>
          </p:cNvSpPr>
          <p:nvPr>
            <p:ph type="body" sz="quarter" idx="13"/>
          </p:nvPr>
        </p:nvSpPr>
        <p:spPr/>
        <p:txBody>
          <a:bodyPr/>
          <a:lstStyle/>
          <a:p>
            <a:r>
              <a:rPr lang="en-GB" dirty="0"/>
              <a:t>Is the extra mile that far?</a:t>
            </a:r>
          </a:p>
        </p:txBody>
      </p:sp>
      <p:sp>
        <p:nvSpPr>
          <p:cNvPr id="3" name="Text Placeholder 2">
            <a:extLst>
              <a:ext uri="{FF2B5EF4-FFF2-40B4-BE49-F238E27FC236}">
                <a16:creationId xmlns:a16="http://schemas.microsoft.com/office/drawing/2014/main" id="{0E58CBA9-21D1-47FB-8B33-682C96DC33D8}"/>
              </a:ext>
            </a:extLst>
          </p:cNvPr>
          <p:cNvSpPr>
            <a:spLocks noGrp="1"/>
          </p:cNvSpPr>
          <p:nvPr>
            <p:ph type="body" sz="quarter" idx="14"/>
          </p:nvPr>
        </p:nvSpPr>
        <p:spPr/>
        <p:txBody>
          <a:bodyPr/>
          <a:lstStyle/>
          <a:p>
            <a:r>
              <a:rPr lang="en-GB" dirty="0"/>
              <a:t>If designers incorporate the principals of </a:t>
            </a:r>
            <a:br>
              <a:rPr lang="en-GB" dirty="0"/>
            </a:br>
            <a:r>
              <a:rPr lang="en-GB" dirty="0"/>
              <a:t>inclusive design into everything they do </a:t>
            </a:r>
            <a:br>
              <a:rPr lang="en-GB" dirty="0"/>
            </a:br>
            <a:r>
              <a:rPr lang="en-GB" dirty="0"/>
              <a:t>‘inclusive design’ becomes ‘design’</a:t>
            </a:r>
          </a:p>
          <a:p>
            <a:pPr lvl="1"/>
            <a:r>
              <a:rPr lang="en-GB" dirty="0"/>
              <a:t>Inclusive design is universal design</a:t>
            </a:r>
            <a:br>
              <a:rPr lang="en-GB" dirty="0"/>
            </a:br>
            <a:r>
              <a:rPr lang="en-GB" dirty="0"/>
              <a:t>which benefits everyone</a:t>
            </a:r>
          </a:p>
          <a:p>
            <a:pPr lvl="1"/>
            <a:r>
              <a:rPr lang="en-GB" dirty="0"/>
              <a:t>Inclusive design is good design</a:t>
            </a:r>
          </a:p>
          <a:p>
            <a:pPr lvl="1"/>
            <a:r>
              <a:rPr lang="en-GB" dirty="0"/>
              <a:t>Inclusive design can change lives</a:t>
            </a:r>
          </a:p>
          <a:p>
            <a:pPr lvl="1"/>
            <a:r>
              <a:rPr lang="en-GB" dirty="0">
                <a:solidFill>
                  <a:srgbClr val="247393"/>
                </a:solidFill>
              </a:rPr>
              <a:t>In what ways do you think that you </a:t>
            </a:r>
            <a:br>
              <a:rPr lang="en-GB" dirty="0">
                <a:solidFill>
                  <a:srgbClr val="247393"/>
                </a:solidFill>
              </a:rPr>
            </a:br>
            <a:r>
              <a:rPr lang="en-GB" dirty="0">
                <a:solidFill>
                  <a:srgbClr val="247393"/>
                </a:solidFill>
              </a:rPr>
              <a:t>have benefitted from inclusive </a:t>
            </a:r>
            <a:br>
              <a:rPr lang="en-GB" dirty="0">
                <a:solidFill>
                  <a:srgbClr val="247393"/>
                </a:solidFill>
              </a:rPr>
            </a:br>
            <a:r>
              <a:rPr lang="en-GB" dirty="0">
                <a:solidFill>
                  <a:srgbClr val="247393"/>
                </a:solidFill>
              </a:rPr>
              <a:t>design in day to day life?</a:t>
            </a:r>
          </a:p>
          <a:p>
            <a:pPr lvl="1"/>
            <a:endParaRPr lang="en-GB" dirty="0"/>
          </a:p>
          <a:p>
            <a:pPr lvl="1"/>
            <a:endParaRPr lang="en-GB" dirty="0"/>
          </a:p>
        </p:txBody>
      </p:sp>
    </p:spTree>
    <p:extLst>
      <p:ext uri="{BB962C8B-B14F-4D97-AF65-F5344CB8AC3E}">
        <p14:creationId xmlns:p14="http://schemas.microsoft.com/office/powerpoint/2010/main" val="4002300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pic>
        <p:nvPicPr>
          <p:cNvPr id="7" name="Picture 6" descr="A close up of electronics&#10;&#10;Description automatically generated">
            <a:extLst>
              <a:ext uri="{FF2B5EF4-FFF2-40B4-BE49-F238E27FC236}">
                <a16:creationId xmlns:a16="http://schemas.microsoft.com/office/drawing/2014/main" id="{F6589937-122B-4EA7-A406-0B1B5D9C78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16579" y="1774658"/>
            <a:ext cx="2544676" cy="4177109"/>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Starter</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a:xfrm>
            <a:off x="724280" y="1704179"/>
            <a:ext cx="6581684" cy="3453607"/>
          </a:xfrm>
        </p:spPr>
        <p:txBody>
          <a:bodyPr/>
          <a:lstStyle/>
          <a:p>
            <a:r>
              <a:rPr lang="en-US" dirty="0"/>
              <a:t>Big button phones are designed to</a:t>
            </a:r>
            <a:br>
              <a:rPr lang="en-US" dirty="0"/>
            </a:br>
            <a:r>
              <a:rPr lang="en-US" dirty="0"/>
              <a:t>make use easier for a target market</a:t>
            </a:r>
          </a:p>
          <a:p>
            <a:pPr lvl="1"/>
            <a:r>
              <a:rPr lang="en-US" dirty="0"/>
              <a:t>Discuss which features of this handset make </a:t>
            </a:r>
            <a:br>
              <a:rPr lang="en-US" dirty="0"/>
            </a:br>
            <a:r>
              <a:rPr lang="en-US" dirty="0"/>
              <a:t>it suitable for elderly and disabled users</a:t>
            </a:r>
          </a:p>
          <a:p>
            <a:pPr lvl="1"/>
            <a:r>
              <a:rPr lang="en-US" dirty="0">
                <a:solidFill>
                  <a:srgbClr val="247393"/>
                </a:solidFill>
              </a:rPr>
              <a:t>How have the designers tried to balance </a:t>
            </a:r>
            <a:br>
              <a:rPr lang="en-US" dirty="0">
                <a:solidFill>
                  <a:srgbClr val="247393"/>
                </a:solidFill>
              </a:rPr>
            </a:br>
            <a:r>
              <a:rPr lang="en-US" dirty="0">
                <a:solidFill>
                  <a:srgbClr val="247393"/>
                </a:solidFill>
              </a:rPr>
              <a:t>form and function?</a:t>
            </a:r>
          </a:p>
          <a:p>
            <a:pPr lvl="1"/>
            <a:r>
              <a:rPr lang="en-US" dirty="0">
                <a:solidFill>
                  <a:srgbClr val="247393"/>
                </a:solidFill>
              </a:rPr>
              <a:t>Do you think the design would put </a:t>
            </a:r>
            <a:br>
              <a:rPr lang="en-US" dirty="0">
                <a:solidFill>
                  <a:srgbClr val="247393"/>
                </a:solidFill>
              </a:rPr>
            </a:br>
            <a:r>
              <a:rPr lang="en-US" dirty="0">
                <a:solidFill>
                  <a:srgbClr val="247393"/>
                </a:solidFill>
              </a:rPr>
              <a:t>off any particular group of users?</a:t>
            </a:r>
          </a:p>
          <a:p>
            <a:r>
              <a:rPr lang="en-GB" dirty="0"/>
              <a:t>Now complete the</a:t>
            </a:r>
            <a:r>
              <a:rPr lang="en-GB" b="1" dirty="0"/>
              <a:t> Starter activity </a:t>
            </a:r>
            <a:br>
              <a:rPr lang="en-GB" b="1" dirty="0"/>
            </a:br>
            <a:r>
              <a:rPr lang="en-GB" dirty="0"/>
              <a:t>on </a:t>
            </a:r>
            <a:r>
              <a:rPr lang="en-GB" b="1" dirty="0"/>
              <a:t>Worksheet 2</a:t>
            </a:r>
          </a:p>
          <a:p>
            <a:endParaRPr lang="en-US" dirty="0">
              <a:solidFill>
                <a:srgbClr val="247393"/>
              </a:solidFill>
            </a:endParaRPr>
          </a:p>
        </p:txBody>
      </p:sp>
    </p:spTree>
    <p:extLst>
      <p:ext uri="{BB962C8B-B14F-4D97-AF65-F5344CB8AC3E}">
        <p14:creationId xmlns:p14="http://schemas.microsoft.com/office/powerpoint/2010/main" val="2915302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Worksheet 2</a:t>
            </a:r>
            <a:endParaRPr lang="en-GB" dirty="0"/>
          </a:p>
        </p:txBody>
      </p:sp>
      <p:sp>
        <p:nvSpPr>
          <p:cNvPr id="3" name="Text Placeholder 2"/>
          <p:cNvSpPr>
            <a:spLocks noGrp="1"/>
          </p:cNvSpPr>
          <p:nvPr>
            <p:ph type="body" sz="quarter" idx="14"/>
          </p:nvPr>
        </p:nvSpPr>
        <p:spPr/>
        <p:txBody>
          <a:bodyPr/>
          <a:lstStyle/>
          <a:p>
            <a:r>
              <a:rPr lang="en-GB" dirty="0"/>
              <a:t>Complete the</a:t>
            </a:r>
            <a:r>
              <a:rPr lang="en-GB" b="1" dirty="0"/>
              <a:t> Starter activity </a:t>
            </a:r>
            <a:r>
              <a:rPr lang="en-GB" dirty="0"/>
              <a:t>on </a:t>
            </a:r>
            <a:r>
              <a:rPr lang="en-GB" b="1" dirty="0"/>
              <a:t>Worksheet 2</a:t>
            </a:r>
          </a:p>
        </p:txBody>
      </p:sp>
    </p:spTree>
    <p:extLst>
      <p:ext uri="{BB962C8B-B14F-4D97-AF65-F5344CB8AC3E}">
        <p14:creationId xmlns:p14="http://schemas.microsoft.com/office/powerpoint/2010/main" val="1898455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chair&#10;&#10;Description automatically generated">
            <a:extLst>
              <a:ext uri="{FF2B5EF4-FFF2-40B4-BE49-F238E27FC236}">
                <a16:creationId xmlns:a16="http://schemas.microsoft.com/office/drawing/2014/main" id="{D2429E06-9880-4A03-B254-A4C2445710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81532" y="1594062"/>
            <a:ext cx="3052918" cy="4654337"/>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Inclusive design</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a:t>British Standards Institute (2005) defines </a:t>
            </a:r>
            <a:br>
              <a:rPr lang="en-US"/>
            </a:br>
            <a:r>
              <a:rPr lang="en-US"/>
              <a:t>inclusive design as: </a:t>
            </a:r>
          </a:p>
          <a:p>
            <a:pPr lvl="1"/>
            <a:r>
              <a:rPr lang="en-US"/>
              <a:t>The design of mainstream products </a:t>
            </a:r>
            <a:br>
              <a:rPr lang="en-US"/>
            </a:br>
            <a:r>
              <a:rPr lang="en-US"/>
              <a:t>and/or services that are accessible </a:t>
            </a:r>
            <a:br>
              <a:rPr lang="en-US"/>
            </a:br>
            <a:r>
              <a:rPr lang="en-US"/>
              <a:t>to, and useable by, as many people </a:t>
            </a:r>
            <a:br>
              <a:rPr lang="en-US"/>
            </a:br>
            <a:r>
              <a:rPr lang="en-US"/>
              <a:t>as reasonably possible… without </a:t>
            </a:r>
            <a:br>
              <a:rPr lang="en-US"/>
            </a:br>
            <a:r>
              <a:rPr lang="en-US"/>
              <a:t>the need for special adaptation or </a:t>
            </a:r>
            <a:br>
              <a:rPr lang="en-US"/>
            </a:br>
            <a:r>
              <a:rPr lang="en-US"/>
              <a:t>specialised design</a:t>
            </a:r>
          </a:p>
          <a:p>
            <a:endParaRPr lang="en-US" dirty="0"/>
          </a:p>
        </p:txBody>
      </p:sp>
    </p:spTree>
    <p:extLst>
      <p:ext uri="{BB962C8B-B14F-4D97-AF65-F5344CB8AC3E}">
        <p14:creationId xmlns:p14="http://schemas.microsoft.com/office/powerpoint/2010/main" val="3084436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mouse&#10;&#10;Description automatically generated">
            <a:extLst>
              <a:ext uri="{FF2B5EF4-FFF2-40B4-BE49-F238E27FC236}">
                <a16:creationId xmlns:a16="http://schemas.microsoft.com/office/drawing/2014/main" id="{3A58F97C-7914-4F68-8B8C-2B0B57C0C7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25453" y="3850105"/>
            <a:ext cx="4018547" cy="3007895"/>
          </a:xfrm>
          <a:prstGeom prst="rect">
            <a:avLst/>
          </a:prstGeom>
        </p:spPr>
      </p:pic>
      <p:sp>
        <p:nvSpPr>
          <p:cNvPr id="2" name="Text Placeholder 1">
            <a:extLst>
              <a:ext uri="{FF2B5EF4-FFF2-40B4-BE49-F238E27FC236}">
                <a16:creationId xmlns:a16="http://schemas.microsoft.com/office/drawing/2014/main" id="{77DC874D-2AC1-49FD-B8DE-610E3DB3BE50}"/>
              </a:ext>
            </a:extLst>
          </p:cNvPr>
          <p:cNvSpPr>
            <a:spLocks noGrp="1"/>
          </p:cNvSpPr>
          <p:nvPr>
            <p:ph type="body" sz="quarter" idx="13"/>
          </p:nvPr>
        </p:nvSpPr>
        <p:spPr/>
        <p:txBody>
          <a:bodyPr/>
          <a:lstStyle/>
          <a:p>
            <a:r>
              <a:rPr lang="en-GB"/>
              <a:t>Inclusive vs exclusive</a:t>
            </a:r>
            <a:endParaRPr lang="en-GB" dirty="0"/>
          </a:p>
        </p:txBody>
      </p:sp>
      <p:sp>
        <p:nvSpPr>
          <p:cNvPr id="3" name="Text Placeholder 2">
            <a:extLst>
              <a:ext uri="{FF2B5EF4-FFF2-40B4-BE49-F238E27FC236}">
                <a16:creationId xmlns:a16="http://schemas.microsoft.com/office/drawing/2014/main" id="{A15812E6-1DCA-4E53-959E-94232CB62CBF}"/>
              </a:ext>
            </a:extLst>
          </p:cNvPr>
          <p:cNvSpPr>
            <a:spLocks noGrp="1"/>
          </p:cNvSpPr>
          <p:nvPr>
            <p:ph type="body" sz="quarter" idx="14"/>
          </p:nvPr>
        </p:nvSpPr>
        <p:spPr/>
        <p:txBody>
          <a:bodyPr/>
          <a:lstStyle/>
          <a:p>
            <a:r>
              <a:rPr lang="en-US" dirty="0"/>
              <a:t>Designers must be aware that the design decisions they make, may include or exclude certain user groups and therefore they should</a:t>
            </a:r>
          </a:p>
          <a:p>
            <a:pPr lvl="1"/>
            <a:r>
              <a:rPr lang="en-US" dirty="0"/>
              <a:t>understand the diversity of their potential user groups</a:t>
            </a:r>
          </a:p>
          <a:p>
            <a:pPr lvl="1"/>
            <a:r>
              <a:rPr lang="en-US" dirty="0"/>
              <a:t>be aware of variations in capability and need</a:t>
            </a:r>
          </a:p>
          <a:p>
            <a:pPr lvl="1"/>
            <a:r>
              <a:rPr lang="en-US" dirty="0"/>
              <a:t>make informed decisions</a:t>
            </a:r>
          </a:p>
          <a:p>
            <a:pPr lvl="1"/>
            <a:r>
              <a:rPr lang="en-GB" dirty="0"/>
              <a:t>Small changes can make a </a:t>
            </a:r>
            <a:br>
              <a:rPr lang="en-GB" dirty="0"/>
            </a:br>
            <a:r>
              <a:rPr lang="en-GB" dirty="0"/>
              <a:t>significant difference </a:t>
            </a:r>
          </a:p>
          <a:p>
            <a:pPr lvl="1"/>
            <a:r>
              <a:rPr lang="en-GB" dirty="0">
                <a:solidFill>
                  <a:srgbClr val="247393"/>
                </a:solidFill>
              </a:rPr>
              <a:t>Give an example of where you </a:t>
            </a:r>
            <a:br>
              <a:rPr lang="en-GB" dirty="0">
                <a:solidFill>
                  <a:srgbClr val="247393"/>
                </a:solidFill>
              </a:rPr>
            </a:br>
            <a:r>
              <a:rPr lang="en-GB" dirty="0">
                <a:solidFill>
                  <a:srgbClr val="247393"/>
                </a:solidFill>
              </a:rPr>
              <a:t>have seen inclusive </a:t>
            </a:r>
            <a:br>
              <a:rPr lang="en-GB" dirty="0">
                <a:solidFill>
                  <a:srgbClr val="247393"/>
                </a:solidFill>
              </a:rPr>
            </a:br>
            <a:r>
              <a:rPr lang="en-GB" dirty="0">
                <a:solidFill>
                  <a:srgbClr val="247393"/>
                </a:solidFill>
              </a:rPr>
              <a:t>design in practice</a:t>
            </a:r>
          </a:p>
          <a:p>
            <a:pPr lvl="1"/>
            <a:endParaRPr lang="en-GB" dirty="0"/>
          </a:p>
        </p:txBody>
      </p:sp>
      <p:pic>
        <p:nvPicPr>
          <p:cNvPr id="8" name="Picture 7">
            <a:extLst>
              <a:ext uri="{FF2B5EF4-FFF2-40B4-BE49-F238E27FC236}">
                <a16:creationId xmlns:a16="http://schemas.microsoft.com/office/drawing/2014/main" id="{7CD02BC0-21C8-4E1A-95BB-ACA7668E7A6F}"/>
              </a:ext>
            </a:extLst>
          </p:cNvPr>
          <p:cNvPicPr>
            <a:picLocks noChangeAspect="1"/>
          </p:cNvPicPr>
          <p:nvPr/>
        </p:nvPicPr>
        <p:blipFill>
          <a:blip r:embed="rId3"/>
          <a:stretch>
            <a:fillRect/>
          </a:stretch>
        </p:blipFill>
        <p:spPr>
          <a:xfrm>
            <a:off x="7264683" y="6312495"/>
            <a:ext cx="1432684" cy="341406"/>
          </a:xfrm>
          <a:prstGeom prst="rect">
            <a:avLst/>
          </a:prstGeom>
        </p:spPr>
      </p:pic>
    </p:spTree>
    <p:extLst>
      <p:ext uri="{BB962C8B-B14F-4D97-AF65-F5344CB8AC3E}">
        <p14:creationId xmlns:p14="http://schemas.microsoft.com/office/powerpoint/2010/main" val="4009644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food&#10;&#10;Description automatically generated">
            <a:extLst>
              <a:ext uri="{FF2B5EF4-FFF2-40B4-BE49-F238E27FC236}">
                <a16:creationId xmlns:a16="http://schemas.microsoft.com/office/drawing/2014/main" id="{A256F6F6-BAF7-4D5D-A7C6-4F6FD05F36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13521" y="2391275"/>
            <a:ext cx="2977816" cy="4466725"/>
          </a:xfrm>
          <a:prstGeom prst="rect">
            <a:avLst/>
          </a:prstGeom>
        </p:spPr>
      </p:pic>
      <p:sp>
        <p:nvSpPr>
          <p:cNvPr id="2" name="Text Placeholder 1">
            <a:extLst>
              <a:ext uri="{FF2B5EF4-FFF2-40B4-BE49-F238E27FC236}">
                <a16:creationId xmlns:a16="http://schemas.microsoft.com/office/drawing/2014/main" id="{77DC874D-2AC1-49FD-B8DE-610E3DB3BE50}"/>
              </a:ext>
            </a:extLst>
          </p:cNvPr>
          <p:cNvSpPr>
            <a:spLocks noGrp="1"/>
          </p:cNvSpPr>
          <p:nvPr>
            <p:ph type="body" sz="quarter" idx="13"/>
          </p:nvPr>
        </p:nvSpPr>
        <p:spPr/>
        <p:txBody>
          <a:bodyPr/>
          <a:lstStyle/>
          <a:p>
            <a:r>
              <a:rPr lang="en-GB" dirty="0"/>
              <a:t>Everyday tools</a:t>
            </a:r>
          </a:p>
        </p:txBody>
      </p:sp>
      <p:sp>
        <p:nvSpPr>
          <p:cNvPr id="3" name="Text Placeholder 2">
            <a:extLst>
              <a:ext uri="{FF2B5EF4-FFF2-40B4-BE49-F238E27FC236}">
                <a16:creationId xmlns:a16="http://schemas.microsoft.com/office/drawing/2014/main" id="{A15812E6-1DCA-4E53-959E-94232CB62CBF}"/>
              </a:ext>
            </a:extLst>
          </p:cNvPr>
          <p:cNvSpPr>
            <a:spLocks noGrp="1"/>
          </p:cNvSpPr>
          <p:nvPr>
            <p:ph type="body" sz="quarter" idx="14"/>
          </p:nvPr>
        </p:nvSpPr>
        <p:spPr/>
        <p:txBody>
          <a:bodyPr/>
          <a:lstStyle/>
          <a:p>
            <a:r>
              <a:rPr lang="en-GB" dirty="0"/>
              <a:t>Consider the potato peeler throughout history </a:t>
            </a:r>
          </a:p>
          <a:p>
            <a:pPr lvl="1"/>
            <a:r>
              <a:rPr lang="en-GB" dirty="0"/>
              <a:t>The way it has been used and the people who used </a:t>
            </a:r>
            <a:br>
              <a:rPr lang="en-GB" dirty="0"/>
            </a:br>
            <a:r>
              <a:rPr lang="en-GB" dirty="0"/>
              <a:t>it have influenced its design and function</a:t>
            </a:r>
          </a:p>
          <a:p>
            <a:pPr lvl="1"/>
            <a:r>
              <a:rPr lang="en-GB" dirty="0"/>
              <a:t>Paring knives</a:t>
            </a:r>
          </a:p>
          <a:p>
            <a:pPr lvl="1"/>
            <a:r>
              <a:rPr lang="en-GB" dirty="0"/>
              <a:t>Straight peelers</a:t>
            </a:r>
          </a:p>
          <a:p>
            <a:pPr lvl="1"/>
            <a:r>
              <a:rPr lang="en-GB" dirty="0"/>
              <a:t>Spiral peeler / corers</a:t>
            </a:r>
          </a:p>
          <a:p>
            <a:pPr lvl="1"/>
            <a:r>
              <a:rPr lang="en-GB" dirty="0"/>
              <a:t>Swivel peelers</a:t>
            </a:r>
          </a:p>
          <a:p>
            <a:pPr lvl="1"/>
            <a:r>
              <a:rPr lang="en-GB" dirty="0"/>
              <a:t>‘Y’ peelers</a:t>
            </a:r>
          </a:p>
          <a:p>
            <a:pPr lvl="2"/>
            <a:r>
              <a:rPr lang="en-GB" dirty="0"/>
              <a:t>What social changes do you think may </a:t>
            </a:r>
            <a:br>
              <a:rPr lang="en-GB" dirty="0"/>
            </a:br>
            <a:r>
              <a:rPr lang="en-GB" dirty="0"/>
              <a:t>have prompted greater consideration </a:t>
            </a:r>
            <a:br>
              <a:rPr lang="en-GB" dirty="0"/>
            </a:br>
            <a:r>
              <a:rPr lang="en-GB" dirty="0"/>
              <a:t>of the design of the potato peeler?</a:t>
            </a:r>
          </a:p>
        </p:txBody>
      </p:sp>
      <p:pic>
        <p:nvPicPr>
          <p:cNvPr id="7" name="Picture 6">
            <a:extLst>
              <a:ext uri="{FF2B5EF4-FFF2-40B4-BE49-F238E27FC236}">
                <a16:creationId xmlns:a16="http://schemas.microsoft.com/office/drawing/2014/main" id="{DDFB94E7-C957-405A-BBA8-4A5ACFE2D376}"/>
              </a:ext>
            </a:extLst>
          </p:cNvPr>
          <p:cNvPicPr>
            <a:picLocks noChangeAspect="1"/>
          </p:cNvPicPr>
          <p:nvPr/>
        </p:nvPicPr>
        <p:blipFill>
          <a:blip r:embed="rId3"/>
          <a:stretch>
            <a:fillRect/>
          </a:stretch>
        </p:blipFill>
        <p:spPr>
          <a:xfrm>
            <a:off x="7264683" y="6312495"/>
            <a:ext cx="1432684" cy="341406"/>
          </a:xfrm>
          <a:prstGeom prst="rect">
            <a:avLst/>
          </a:prstGeom>
        </p:spPr>
      </p:pic>
    </p:spTree>
    <p:extLst>
      <p:ext uri="{BB962C8B-B14F-4D97-AF65-F5344CB8AC3E}">
        <p14:creationId xmlns:p14="http://schemas.microsoft.com/office/powerpoint/2010/main" val="2126163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5" name="Picture 4" descr="A close up of a device&#10;&#10;Description automatically generated">
            <a:extLst>
              <a:ext uri="{FF2B5EF4-FFF2-40B4-BE49-F238E27FC236}">
                <a16:creationId xmlns:a16="http://schemas.microsoft.com/office/drawing/2014/main" id="{51A03C7B-C919-4906-A2D9-48289FA91E1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43500" y="3783931"/>
            <a:ext cx="4000500" cy="3074069"/>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a:t>Oxo Peeler</a:t>
            </a:r>
            <a:endParaRPr lang="en-US" dirty="0"/>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This peeler is designed in response to some specific user needs, to be a more inclusive utensil</a:t>
            </a:r>
          </a:p>
          <a:p>
            <a:pPr lvl="1"/>
            <a:r>
              <a:rPr lang="en-US" dirty="0"/>
              <a:t>Designers often take user frustration and feedback as a starting point for design improvements and new designs</a:t>
            </a:r>
          </a:p>
          <a:p>
            <a:pPr lvl="1"/>
            <a:r>
              <a:rPr lang="en-US" dirty="0">
                <a:solidFill>
                  <a:srgbClr val="247393"/>
                </a:solidFill>
              </a:rPr>
              <a:t>What design details have been </a:t>
            </a:r>
            <a:br>
              <a:rPr lang="en-US" dirty="0">
                <a:solidFill>
                  <a:srgbClr val="247393"/>
                </a:solidFill>
              </a:rPr>
            </a:br>
            <a:r>
              <a:rPr lang="en-US" dirty="0">
                <a:solidFill>
                  <a:srgbClr val="247393"/>
                </a:solidFill>
              </a:rPr>
              <a:t>integrated to achieve this and </a:t>
            </a:r>
            <a:br>
              <a:rPr lang="en-US" dirty="0">
                <a:solidFill>
                  <a:srgbClr val="247393"/>
                </a:solidFill>
              </a:rPr>
            </a:br>
            <a:r>
              <a:rPr lang="en-US" dirty="0">
                <a:solidFill>
                  <a:srgbClr val="247393"/>
                </a:solidFill>
              </a:rPr>
              <a:t>how will they help the user?</a:t>
            </a:r>
          </a:p>
          <a:p>
            <a:pPr lvl="1"/>
            <a:r>
              <a:rPr lang="en-US" dirty="0">
                <a:solidFill>
                  <a:srgbClr val="247393"/>
                </a:solidFill>
              </a:rPr>
              <a:t>Who will find using it easier </a:t>
            </a:r>
            <a:br>
              <a:rPr lang="en-US" dirty="0">
                <a:solidFill>
                  <a:srgbClr val="247393"/>
                </a:solidFill>
              </a:rPr>
            </a:br>
            <a:r>
              <a:rPr lang="en-US" dirty="0">
                <a:solidFill>
                  <a:srgbClr val="247393"/>
                </a:solidFill>
              </a:rPr>
              <a:t>as a result of these changes?</a:t>
            </a:r>
          </a:p>
          <a:p>
            <a:pPr lvl="1"/>
            <a:r>
              <a:rPr lang="en-US" dirty="0">
                <a:solidFill>
                  <a:srgbClr val="247393"/>
                </a:solidFill>
              </a:rPr>
              <a:t>Which users might find it </a:t>
            </a:r>
            <a:br>
              <a:rPr lang="en-US" dirty="0">
                <a:solidFill>
                  <a:srgbClr val="247393"/>
                </a:solidFill>
              </a:rPr>
            </a:br>
            <a:r>
              <a:rPr lang="en-US" dirty="0">
                <a:solidFill>
                  <a:srgbClr val="247393"/>
                </a:solidFill>
              </a:rPr>
              <a:t>more difficult and why?</a:t>
            </a:r>
            <a:r>
              <a:rPr lang="en-US" dirty="0"/>
              <a:t>	</a:t>
            </a:r>
          </a:p>
        </p:txBody>
      </p:sp>
      <p:pic>
        <p:nvPicPr>
          <p:cNvPr id="7" name="Picture 6">
            <a:extLst>
              <a:ext uri="{FF2B5EF4-FFF2-40B4-BE49-F238E27FC236}">
                <a16:creationId xmlns:a16="http://schemas.microsoft.com/office/drawing/2014/main" id="{A16443AB-3B07-4C1F-8722-060A7EECD1B3}"/>
              </a:ext>
            </a:extLst>
          </p:cNvPr>
          <p:cNvPicPr>
            <a:picLocks noChangeAspect="1"/>
          </p:cNvPicPr>
          <p:nvPr/>
        </p:nvPicPr>
        <p:blipFill>
          <a:blip r:embed="rId3"/>
          <a:stretch>
            <a:fillRect/>
          </a:stretch>
        </p:blipFill>
        <p:spPr>
          <a:xfrm>
            <a:off x="7264683" y="6312495"/>
            <a:ext cx="1432684" cy="341406"/>
          </a:xfrm>
          <a:prstGeom prst="rect">
            <a:avLst/>
          </a:prstGeom>
        </p:spPr>
      </p:pic>
    </p:spTree>
    <p:extLst>
      <p:ext uri="{BB962C8B-B14F-4D97-AF65-F5344CB8AC3E}">
        <p14:creationId xmlns:p14="http://schemas.microsoft.com/office/powerpoint/2010/main" val="12833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etal fence&#10;&#10;Description automatically generated">
            <a:extLst>
              <a:ext uri="{FF2B5EF4-FFF2-40B4-BE49-F238E27FC236}">
                <a16:creationId xmlns:a16="http://schemas.microsoft.com/office/drawing/2014/main" id="{BD9E20D7-819C-4A2E-A706-78F932011E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29823" y="2881049"/>
            <a:ext cx="7314177" cy="3976952"/>
          </a:xfrm>
          <a:prstGeom prst="rect">
            <a:avLst/>
          </a:prstGeom>
        </p:spPr>
      </p:pic>
      <p:sp>
        <p:nvSpPr>
          <p:cNvPr id="2" name="Text Placeholder 1"/>
          <p:cNvSpPr>
            <a:spLocks noGrp="1"/>
          </p:cNvSpPr>
          <p:nvPr>
            <p:ph type="body" sz="quarter" idx="13"/>
          </p:nvPr>
        </p:nvSpPr>
        <p:spPr/>
        <p:txBody>
          <a:bodyPr/>
          <a:lstStyle/>
          <a:p>
            <a:r>
              <a:rPr lang="en-GB" dirty="0"/>
              <a:t>Built environments </a:t>
            </a:r>
          </a:p>
        </p:txBody>
      </p:sp>
      <p:sp>
        <p:nvSpPr>
          <p:cNvPr id="3" name="Text Placeholder 2"/>
          <p:cNvSpPr>
            <a:spLocks noGrp="1"/>
          </p:cNvSpPr>
          <p:nvPr>
            <p:ph type="body" sz="quarter" idx="14"/>
          </p:nvPr>
        </p:nvSpPr>
        <p:spPr/>
        <p:txBody>
          <a:bodyPr/>
          <a:lstStyle/>
          <a:p>
            <a:r>
              <a:rPr lang="en-GB" dirty="0"/>
              <a:t>Public buildings are required to provide safe, easy and inclusive access for all people regardless of disability, age or gender and include:</a:t>
            </a:r>
          </a:p>
          <a:p>
            <a:pPr lvl="1"/>
            <a:r>
              <a:rPr lang="en-GB" dirty="0"/>
              <a:t>Access up to, into and within a building and its facilities</a:t>
            </a:r>
          </a:p>
          <a:p>
            <a:pPr lvl="1"/>
            <a:r>
              <a:rPr lang="en-GB" dirty="0"/>
              <a:t>Access to public transport provision</a:t>
            </a:r>
          </a:p>
          <a:p>
            <a:pPr lvl="1"/>
            <a:r>
              <a:rPr lang="en-GB" dirty="0"/>
              <a:t>Appropriate car parking </a:t>
            </a:r>
          </a:p>
        </p:txBody>
      </p:sp>
      <p:pic>
        <p:nvPicPr>
          <p:cNvPr id="7" name="Picture 6">
            <a:extLst>
              <a:ext uri="{FF2B5EF4-FFF2-40B4-BE49-F238E27FC236}">
                <a16:creationId xmlns:a16="http://schemas.microsoft.com/office/drawing/2014/main" id="{E0694180-115F-4524-BD99-DFDFD104BCF7}"/>
              </a:ext>
            </a:extLst>
          </p:cNvPr>
          <p:cNvPicPr>
            <a:picLocks noChangeAspect="1"/>
          </p:cNvPicPr>
          <p:nvPr/>
        </p:nvPicPr>
        <p:blipFill>
          <a:blip r:embed="rId3"/>
          <a:stretch>
            <a:fillRect/>
          </a:stretch>
        </p:blipFill>
        <p:spPr>
          <a:xfrm>
            <a:off x="7264683" y="6312495"/>
            <a:ext cx="1432684" cy="341406"/>
          </a:xfrm>
          <a:prstGeom prst="rect">
            <a:avLst/>
          </a:prstGeom>
        </p:spPr>
      </p:pic>
    </p:spTree>
    <p:extLst>
      <p:ext uri="{BB962C8B-B14F-4D97-AF65-F5344CB8AC3E}">
        <p14:creationId xmlns:p14="http://schemas.microsoft.com/office/powerpoint/2010/main" val="226783939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1E017A-AB06-4A92-BF32-E2B77AF0DB7C}">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1ef05dc5-97a2-498b-bf7c-bd189143a1ff"/>
    <ds:schemaRef ds:uri="http://www.w3.org/XML/1998/namespace"/>
  </ds:schemaRefs>
</ds:datastoreItem>
</file>

<file path=customXml/itemProps2.xml><?xml version="1.0" encoding="utf-8"?>
<ds:datastoreItem xmlns:ds="http://schemas.openxmlformats.org/officeDocument/2006/customXml" ds:itemID="{48E791C3-F728-4ED3-A3FC-10DF8F8A39C3}">
  <ds:schemaRefs>
    <ds:schemaRef ds:uri="http://schemas.microsoft.com/sharepoint/v3/contenttype/forms"/>
  </ds:schemaRefs>
</ds:datastoreItem>
</file>

<file path=customXml/itemProps3.xml><?xml version="1.0" encoding="utf-8"?>
<ds:datastoreItem xmlns:ds="http://schemas.openxmlformats.org/officeDocument/2006/customXml" ds:itemID="{4CA4B06A-934D-470D-B295-0714D2C540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4145</TotalTime>
  <Words>441</Words>
  <Application>Microsoft Office PowerPoint</Application>
  <PresentationFormat>On-screen Show (4:3)</PresentationFormat>
  <Paragraphs>109</Paragraphs>
  <Slides>21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Museo 700</vt:lpstr>
      <vt:lpstr>Arial</vt:lpstr>
      <vt:lpstr>Museo 100</vt:lpstr>
      <vt:lpstr>Museo 900</vt:lpstr>
      <vt:lpstr>Museo 500</vt:lpstr>
      <vt:lpstr>Calibri</vt:lpstr>
      <vt:lpstr>Museo900-Regular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Heathcote</cp:lastModifiedBy>
  <cp:revision>242</cp:revision>
  <cp:lastPrinted>2016-07-07T15:33:43Z</cp:lastPrinted>
  <dcterms:created xsi:type="dcterms:W3CDTF">2016-07-06T09:17:47Z</dcterms:created>
  <dcterms:modified xsi:type="dcterms:W3CDTF">2019-08-28T13:16:51Z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