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2"/>
  </p:notesMasterIdLst>
  <p:sldIdLst>
    <p:sldId id="260" r:id="rId5"/>
    <p:sldId id="284" r:id="rId6"/>
    <p:sldId id="338" r:id="rId7"/>
    <p:sldId id="340" r:id="rId8"/>
    <p:sldId id="345" r:id="rId9"/>
    <p:sldId id="346" r:id="rId10"/>
    <p:sldId id="290" r:id="rId11"/>
    <p:sldId id="341" r:id="rId12"/>
    <p:sldId id="347" r:id="rId13"/>
    <p:sldId id="342" r:id="rId14"/>
    <p:sldId id="348" r:id="rId15"/>
    <p:sldId id="343" r:id="rId16"/>
    <p:sldId id="350" r:id="rId17"/>
    <p:sldId id="299" r:id="rId18"/>
    <p:sldId id="349" r:id="rId19"/>
    <p:sldId id="344" r:id="rId20"/>
    <p:sldId id="311"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26" userDrawn="1">
          <p15:clr>
            <a:srgbClr val="A4A3A4"/>
          </p15:clr>
        </p15:guide>
        <p15:guide id="3" orient="horz" pos="1888" userDrawn="1">
          <p15:clr>
            <a:srgbClr val="A4A3A4"/>
          </p15:clr>
        </p15:guide>
        <p15:guide id="4" pos="5488" userDrawn="1">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CFD2D7"/>
    <a:srgbClr val="AAAA98"/>
    <a:srgbClr val="2C3039"/>
    <a:srgbClr val="F1F1F1"/>
    <a:srgbClr val="EDEDED"/>
    <a:srgbClr val="010101"/>
    <a:srgbClr val="0E463C"/>
    <a:srgbClr val="58ACA5"/>
    <a:srgbClr val="174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38129-ABCA-9B9D-0108-C0E0522A1F16}" v="2" dt="2021-12-02T12:01:31.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30" y="42"/>
      </p:cViewPr>
      <p:guideLst>
        <p:guide orient="horz" pos="1245"/>
        <p:guide orient="horz" pos="3226"/>
        <p:guide orient="horz" pos="1888"/>
        <p:guide pos="5488"/>
        <p:guide pos="2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E466D568-9CA7-1541-B598-560EA6561CD5}"/>
    <pc:docChg chg="undo custSel modSld modMainMaster">
      <pc:chgData name="Mike Bloys" userId="1248c4d8-7b2b-4b32-b8bd-163ae845f9bb" providerId="ADAL" clId="{E466D568-9CA7-1541-B598-560EA6561CD5}" dt="2021-07-23T11:08:03.600" v="108" actId="20577"/>
      <pc:docMkLst>
        <pc:docMk/>
      </pc:docMkLst>
      <pc:sldChg chg="addSp delSp modSp mod modClrScheme chgLayout">
        <pc:chgData name="Mike Bloys" userId="1248c4d8-7b2b-4b32-b8bd-163ae845f9bb" providerId="ADAL" clId="{E466D568-9CA7-1541-B598-560EA6561CD5}" dt="2021-07-23T10:57:55.023" v="44" actId="21"/>
        <pc:sldMkLst>
          <pc:docMk/>
          <pc:sldMk cId="2542456931" sldId="284"/>
        </pc:sldMkLst>
        <pc:spChg chg="add del mod">
          <ac:chgData name="Mike Bloys" userId="1248c4d8-7b2b-4b32-b8bd-163ae845f9bb" providerId="ADAL" clId="{E466D568-9CA7-1541-B598-560EA6561CD5}" dt="2021-07-23T10:57:55.023" v="44" actId="21"/>
          <ac:spMkLst>
            <pc:docMk/>
            <pc:sldMk cId="2542456931" sldId="284"/>
            <ac:spMk id="2" creationId="{1A0D2D28-09AC-F942-B2F7-968EAB358D38}"/>
          </ac:spMkLst>
        </pc:spChg>
        <pc:spChg chg="mod ord">
          <ac:chgData name="Mike Bloys" userId="1248c4d8-7b2b-4b32-b8bd-163ae845f9bb" providerId="ADAL" clId="{E466D568-9CA7-1541-B598-560EA6561CD5}" dt="2021-07-23T10:57:32.932" v="41" actId="700"/>
          <ac:spMkLst>
            <pc:docMk/>
            <pc:sldMk cId="2542456931" sldId="284"/>
            <ac:spMk id="3" creationId="{00000000-0000-0000-0000-000000000000}"/>
          </ac:spMkLst>
        </pc:spChg>
        <pc:spChg chg="mod ord">
          <ac:chgData name="Mike Bloys" userId="1248c4d8-7b2b-4b32-b8bd-163ae845f9bb" providerId="ADAL" clId="{E466D568-9CA7-1541-B598-560EA6561CD5}" dt="2021-07-23T10:57:32.932" v="41" actId="700"/>
          <ac:spMkLst>
            <pc:docMk/>
            <pc:sldMk cId="2542456931" sldId="284"/>
            <ac:spMk id="4" creationId="{00000000-0000-0000-0000-000000000000}"/>
          </ac:spMkLst>
        </pc:spChg>
      </pc:sldChg>
      <pc:sldChg chg="modSp mod">
        <pc:chgData name="Mike Bloys" userId="1248c4d8-7b2b-4b32-b8bd-163ae845f9bb" providerId="ADAL" clId="{E466D568-9CA7-1541-B598-560EA6561CD5}" dt="2021-07-23T11:08:03.600" v="108" actId="20577"/>
        <pc:sldMkLst>
          <pc:docMk/>
          <pc:sldMk cId="1463995141" sldId="299"/>
        </pc:sldMkLst>
        <pc:spChg chg="mod">
          <ac:chgData name="Mike Bloys" userId="1248c4d8-7b2b-4b32-b8bd-163ae845f9bb" providerId="ADAL" clId="{E466D568-9CA7-1541-B598-560EA6561CD5}" dt="2021-07-23T11:08:03.600" v="108" actId="20577"/>
          <ac:spMkLst>
            <pc:docMk/>
            <pc:sldMk cId="1463995141" sldId="299"/>
            <ac:spMk id="4" creationId="{00000000-0000-0000-0000-000000000000}"/>
          </ac:spMkLst>
        </pc:spChg>
      </pc:sldChg>
      <pc:sldChg chg="modSp">
        <pc:chgData name="Mike Bloys" userId="1248c4d8-7b2b-4b32-b8bd-163ae845f9bb" providerId="ADAL" clId="{E466D568-9CA7-1541-B598-560EA6561CD5}" dt="2021-07-23T11:03:31.450" v="76"/>
        <pc:sldMkLst>
          <pc:docMk/>
          <pc:sldMk cId="3331707200" sldId="301"/>
        </pc:sldMkLst>
        <pc:graphicFrameChg chg="mod">
          <ac:chgData name="Mike Bloys" userId="1248c4d8-7b2b-4b32-b8bd-163ae845f9bb" providerId="ADAL" clId="{E466D568-9CA7-1541-B598-560EA6561CD5}" dt="2021-07-23T11:03:27.590" v="75"/>
          <ac:graphicFrameMkLst>
            <pc:docMk/>
            <pc:sldMk cId="3331707200" sldId="301"/>
            <ac:graphicFrameMk id="4" creationId="{00000000-0000-0000-0000-000000000000}"/>
          </ac:graphicFrameMkLst>
        </pc:graphicFrameChg>
        <pc:graphicFrameChg chg="mod">
          <ac:chgData name="Mike Bloys" userId="1248c4d8-7b2b-4b32-b8bd-163ae845f9bb" providerId="ADAL" clId="{E466D568-9CA7-1541-B598-560EA6561CD5}" dt="2021-07-23T11:03:31.450" v="76"/>
          <ac:graphicFrameMkLst>
            <pc:docMk/>
            <pc:sldMk cId="3331707200" sldId="301"/>
            <ac:graphicFrameMk id="6" creationId="{00000000-0000-0000-0000-000000000000}"/>
          </ac:graphicFrameMkLst>
        </pc:graphicFrameChg>
      </pc:sldChg>
      <pc:sldChg chg="modSp">
        <pc:chgData name="Mike Bloys" userId="1248c4d8-7b2b-4b32-b8bd-163ae845f9bb" providerId="ADAL" clId="{E466D568-9CA7-1541-B598-560EA6561CD5}" dt="2021-07-23T11:03:48.057" v="78"/>
        <pc:sldMkLst>
          <pc:docMk/>
          <pc:sldMk cId="555319969" sldId="312"/>
        </pc:sldMkLst>
        <pc:graphicFrameChg chg="mod">
          <ac:chgData name="Mike Bloys" userId="1248c4d8-7b2b-4b32-b8bd-163ae845f9bb" providerId="ADAL" clId="{E466D568-9CA7-1541-B598-560EA6561CD5}" dt="2021-07-23T11:03:44.939" v="77"/>
          <ac:graphicFrameMkLst>
            <pc:docMk/>
            <pc:sldMk cId="555319969" sldId="312"/>
            <ac:graphicFrameMk id="12" creationId="{00000000-0000-0000-0000-000000000000}"/>
          </ac:graphicFrameMkLst>
        </pc:graphicFrameChg>
        <pc:graphicFrameChg chg="mod">
          <ac:chgData name="Mike Bloys" userId="1248c4d8-7b2b-4b32-b8bd-163ae845f9bb" providerId="ADAL" clId="{E466D568-9CA7-1541-B598-560EA6561CD5}" dt="2021-07-23T11:03:48.057" v="78"/>
          <ac:graphicFrameMkLst>
            <pc:docMk/>
            <pc:sldMk cId="555319969" sldId="312"/>
            <ac:graphicFrameMk id="13" creationId="{00000000-0000-0000-0000-000000000000}"/>
          </ac:graphicFrameMkLst>
        </pc:graphicFrameChg>
      </pc:sldChg>
      <pc:sldChg chg="addSp delSp modSp mod">
        <pc:chgData name="Mike Bloys" userId="1248c4d8-7b2b-4b32-b8bd-163ae845f9bb" providerId="ADAL" clId="{E466D568-9CA7-1541-B598-560EA6561CD5}" dt="2021-07-23T11:01:22.883" v="59" actId="18331"/>
        <pc:sldMkLst>
          <pc:docMk/>
          <pc:sldMk cId="3554935877" sldId="315"/>
        </pc:sldMkLst>
        <pc:picChg chg="del">
          <ac:chgData name="Mike Bloys" userId="1248c4d8-7b2b-4b32-b8bd-163ae845f9bb" providerId="ADAL" clId="{E466D568-9CA7-1541-B598-560EA6561CD5}" dt="2021-07-23T10:59:20.687" v="48" actId="478"/>
          <ac:picMkLst>
            <pc:docMk/>
            <pc:sldMk cId="3554935877" sldId="315"/>
            <ac:picMk id="5" creationId="{2ECC027C-DDC6-463A-AA0B-DA3AE99D6537}"/>
          </ac:picMkLst>
        </pc:picChg>
        <pc:picChg chg="add del mod">
          <ac:chgData name="Mike Bloys" userId="1248c4d8-7b2b-4b32-b8bd-163ae845f9bb" providerId="ADAL" clId="{E466D568-9CA7-1541-B598-560EA6561CD5}" dt="2021-07-23T11:00:46.079" v="51" actId="21"/>
          <ac:picMkLst>
            <pc:docMk/>
            <pc:sldMk cId="3554935877" sldId="315"/>
            <ac:picMk id="6" creationId="{21792461-D73D-2842-BDA8-CEC419D422EF}"/>
          </ac:picMkLst>
        </pc:picChg>
        <pc:picChg chg="add mod">
          <ac:chgData name="Mike Bloys" userId="1248c4d8-7b2b-4b32-b8bd-163ae845f9bb" providerId="ADAL" clId="{E466D568-9CA7-1541-B598-560EA6561CD5}" dt="2021-07-23T11:01:22.883" v="59" actId="18331"/>
          <ac:picMkLst>
            <pc:docMk/>
            <pc:sldMk cId="3554935877" sldId="315"/>
            <ac:picMk id="8" creationId="{6676BFCF-B98E-D643-819D-43CDE818ACBF}"/>
          </ac:picMkLst>
        </pc:picChg>
        <pc:picChg chg="add mod">
          <ac:chgData name="Mike Bloys" userId="1248c4d8-7b2b-4b32-b8bd-163ae845f9bb" providerId="ADAL" clId="{E466D568-9CA7-1541-B598-560EA6561CD5}" dt="2021-07-23T11:01:14.300" v="57" actId="167"/>
          <ac:picMkLst>
            <pc:docMk/>
            <pc:sldMk cId="3554935877" sldId="315"/>
            <ac:picMk id="9" creationId="{A0FFA373-D5C3-B245-A928-E8C2FBCCA65A}"/>
          </ac:picMkLst>
        </pc:picChg>
        <pc:picChg chg="del">
          <ac:chgData name="Mike Bloys" userId="1248c4d8-7b2b-4b32-b8bd-163ae845f9bb" providerId="ADAL" clId="{E466D568-9CA7-1541-B598-560EA6561CD5}" dt="2021-07-23T11:01:15.903" v="58" actId="478"/>
          <ac:picMkLst>
            <pc:docMk/>
            <pc:sldMk cId="3554935877" sldId="315"/>
            <ac:picMk id="1026" creationId="{93676EE2-3F7D-45BA-8B64-5E81A2B72182}"/>
          </ac:picMkLst>
        </pc:picChg>
      </pc:sldChg>
      <pc:sldChg chg="delSp mod">
        <pc:chgData name="Mike Bloys" userId="1248c4d8-7b2b-4b32-b8bd-163ae845f9bb" providerId="ADAL" clId="{E466D568-9CA7-1541-B598-560EA6561CD5}" dt="2021-07-23T11:01:38.628" v="60" actId="478"/>
        <pc:sldMkLst>
          <pc:docMk/>
          <pc:sldMk cId="4232365910" sldId="328"/>
        </pc:sldMkLst>
        <pc:picChg chg="del">
          <ac:chgData name="Mike Bloys" userId="1248c4d8-7b2b-4b32-b8bd-163ae845f9bb" providerId="ADAL" clId="{E466D568-9CA7-1541-B598-560EA6561CD5}" dt="2021-07-23T11:01:38.628" v="60" actId="478"/>
          <ac:picMkLst>
            <pc:docMk/>
            <pc:sldMk cId="4232365910" sldId="328"/>
            <ac:picMk id="5" creationId="{2ECC027C-DDC6-463A-AA0B-DA3AE99D6537}"/>
          </ac:picMkLst>
        </pc:picChg>
      </pc:sldChg>
      <pc:sldChg chg="modSp mod">
        <pc:chgData name="Mike Bloys" userId="1248c4d8-7b2b-4b32-b8bd-163ae845f9bb" providerId="ADAL" clId="{E466D568-9CA7-1541-B598-560EA6561CD5}" dt="2021-07-23T11:02:12.576" v="66"/>
        <pc:sldMkLst>
          <pc:docMk/>
          <pc:sldMk cId="1248477976" sldId="329"/>
        </pc:sldMkLst>
        <pc:graphicFrameChg chg="mod modGraphic">
          <ac:chgData name="Mike Bloys" userId="1248c4d8-7b2b-4b32-b8bd-163ae845f9bb" providerId="ADAL" clId="{E466D568-9CA7-1541-B598-560EA6561CD5}" dt="2021-07-23T11:02:12.576" v="66"/>
          <ac:graphicFrameMkLst>
            <pc:docMk/>
            <pc:sldMk cId="1248477976" sldId="329"/>
            <ac:graphicFrameMk id="4" creationId="{1BC3D7B8-7B2A-4498-895F-B14E42BD3405}"/>
          </ac:graphicFrameMkLst>
        </pc:graphicFrameChg>
      </pc:sldChg>
      <pc:sldChg chg="modSp mod">
        <pc:chgData name="Mike Bloys" userId="1248c4d8-7b2b-4b32-b8bd-163ae845f9bb" providerId="ADAL" clId="{E466D568-9CA7-1541-B598-560EA6561CD5}" dt="2021-07-23T11:03:13.304" v="74" actId="2084"/>
        <pc:sldMkLst>
          <pc:docMk/>
          <pc:sldMk cId="3859180162" sldId="331"/>
        </pc:sldMkLst>
        <pc:graphicFrameChg chg="mod modGraphic">
          <ac:chgData name="Mike Bloys" userId="1248c4d8-7b2b-4b32-b8bd-163ae845f9bb" providerId="ADAL" clId="{E466D568-9CA7-1541-B598-560EA6561CD5}" dt="2021-07-23T11:03:13.304" v="74" actId="2084"/>
          <ac:graphicFrameMkLst>
            <pc:docMk/>
            <pc:sldMk cId="3859180162" sldId="331"/>
            <ac:graphicFrameMk id="5" creationId="{96582958-66F8-47F0-963C-56FB010F51E5}"/>
          </ac:graphicFrameMkLst>
        </pc:graphicFrameChg>
      </pc:sldChg>
      <pc:sldChg chg="modSp mod">
        <pc:chgData name="Mike Bloys" userId="1248c4d8-7b2b-4b32-b8bd-163ae845f9bb" providerId="ADAL" clId="{E466D568-9CA7-1541-B598-560EA6561CD5}" dt="2021-07-23T11:07:16.498" v="85" actId="207"/>
        <pc:sldMkLst>
          <pc:docMk/>
          <pc:sldMk cId="1039116559" sldId="333"/>
        </pc:sldMkLst>
        <pc:graphicFrameChg chg="mod modGraphic">
          <ac:chgData name="Mike Bloys" userId="1248c4d8-7b2b-4b32-b8bd-163ae845f9bb" providerId="ADAL" clId="{E466D568-9CA7-1541-B598-560EA6561CD5}" dt="2021-07-23T11:07:16.498" v="85" actId="207"/>
          <ac:graphicFrameMkLst>
            <pc:docMk/>
            <pc:sldMk cId="1039116559" sldId="333"/>
            <ac:graphicFrameMk id="5" creationId="{2F625C0A-C39A-47CA-8E02-4CB7F52AB5E9}"/>
          </ac:graphicFrameMkLst>
        </pc:graphicFrameChg>
      </pc:sldChg>
      <pc:sldChg chg="modSp mod">
        <pc:chgData name="Mike Bloys" userId="1248c4d8-7b2b-4b32-b8bd-163ae845f9bb" providerId="ADAL" clId="{E466D568-9CA7-1541-B598-560EA6561CD5}" dt="2021-07-23T11:07:35.982" v="89" actId="2084"/>
        <pc:sldMkLst>
          <pc:docMk/>
          <pc:sldMk cId="349074311" sldId="335"/>
        </pc:sldMkLst>
        <pc:graphicFrameChg chg="mod modGraphic">
          <ac:chgData name="Mike Bloys" userId="1248c4d8-7b2b-4b32-b8bd-163ae845f9bb" providerId="ADAL" clId="{E466D568-9CA7-1541-B598-560EA6561CD5}" dt="2021-07-23T11:07:35.982" v="89" actId="2084"/>
          <ac:graphicFrameMkLst>
            <pc:docMk/>
            <pc:sldMk cId="349074311" sldId="335"/>
            <ac:graphicFrameMk id="4" creationId="{D49F4463-D9FA-498D-902E-430EE698A14A}"/>
          </ac:graphicFrameMkLst>
        </pc:graphicFrameChg>
      </pc:sldChg>
      <pc:sldChg chg="modSp mod">
        <pc:chgData name="Mike Bloys" userId="1248c4d8-7b2b-4b32-b8bd-163ae845f9bb" providerId="ADAL" clId="{E466D568-9CA7-1541-B598-560EA6561CD5}" dt="2021-07-23T11:02:48.736" v="70" actId="207"/>
        <pc:sldMkLst>
          <pc:docMk/>
          <pc:sldMk cId="3815216955" sldId="336"/>
        </pc:sldMkLst>
        <pc:graphicFrameChg chg="mod modGraphic">
          <ac:chgData name="Mike Bloys" userId="1248c4d8-7b2b-4b32-b8bd-163ae845f9bb" providerId="ADAL" clId="{E466D568-9CA7-1541-B598-560EA6561CD5}" dt="2021-07-23T11:02:48.736" v="70" actId="207"/>
          <ac:graphicFrameMkLst>
            <pc:docMk/>
            <pc:sldMk cId="3815216955" sldId="336"/>
            <ac:graphicFrameMk id="4" creationId="{1BC3D7B8-7B2A-4498-895F-B14E42BD3405}"/>
          </ac:graphicFrameMkLst>
        </pc:graphicFrameChg>
      </pc:sldChg>
      <pc:sldMasterChg chg="delSldLayout modSldLayout sldLayoutOrd">
        <pc:chgData name="Mike Bloys" userId="1248c4d8-7b2b-4b32-b8bd-163ae845f9bb" providerId="ADAL" clId="{E466D568-9CA7-1541-B598-560EA6561CD5}" dt="2021-07-23T11:01:08.038" v="55" actId="478"/>
        <pc:sldMasterMkLst>
          <pc:docMk/>
          <pc:sldMasterMk cId="3316734550" sldId="2147483648"/>
        </pc:sldMasterMkLst>
        <pc:sldLayoutChg chg="delSp modSp">
          <pc:chgData name="Mike Bloys" userId="1248c4d8-7b2b-4b32-b8bd-163ae845f9bb" providerId="ADAL" clId="{E466D568-9CA7-1541-B598-560EA6561CD5}" dt="2021-07-22T17:44:02.655" v="2" actId="18331"/>
          <pc:sldLayoutMkLst>
            <pc:docMk/>
            <pc:sldMasterMk cId="3316734550" sldId="2147483648"/>
            <pc:sldLayoutMk cId="3886385901" sldId="2147483649"/>
          </pc:sldLayoutMkLst>
          <pc:grpChg chg="del">
            <ac:chgData name="Mike Bloys" userId="1248c4d8-7b2b-4b32-b8bd-163ae845f9bb" providerId="ADAL" clId="{E466D568-9CA7-1541-B598-560EA6561CD5}" dt="2021-07-22T17:42:56.880" v="0"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E466D568-9CA7-1541-B598-560EA6561CD5}" dt="2021-07-22T17:44:02.655" v="2"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E466D568-9CA7-1541-B598-560EA6561CD5}" dt="2021-07-23T10:56:05.583" v="29" actId="948"/>
          <pc:sldLayoutMkLst>
            <pc:docMk/>
            <pc:sldMasterMk cId="3316734550" sldId="2147483648"/>
            <pc:sldLayoutMk cId="2849720375" sldId="2147483652"/>
          </pc:sldLayoutMkLst>
          <pc:spChg chg="mod">
            <ac:chgData name="Mike Bloys" userId="1248c4d8-7b2b-4b32-b8bd-163ae845f9bb" providerId="ADAL" clId="{E466D568-9CA7-1541-B598-560EA6561CD5}" dt="2021-07-23T10:55:07.508" v="18"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E466D568-9CA7-1541-B598-560EA6561CD5}" dt="2021-07-23T10:56:05.583" v="29"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E466D568-9CA7-1541-B598-560EA6561CD5}" dt="2021-07-23T10:53:56.213" v="9"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9" creationId="{EEA22985-FB22-2846-83CE-35F79648FB5F}"/>
            </ac:picMkLst>
          </pc:picChg>
          <pc:picChg chg="add mod">
            <ac:chgData name="Mike Bloys" userId="1248c4d8-7b2b-4b32-b8bd-163ae845f9bb" providerId="ADAL" clId="{E466D568-9CA7-1541-B598-560EA6561CD5}" dt="2021-07-23T10:53:59.663" v="11" actId="167"/>
            <ac:picMkLst>
              <pc:docMk/>
              <pc:sldMasterMk cId="3316734550" sldId="2147483648"/>
              <pc:sldLayoutMk cId="2849720375" sldId="2147483652"/>
              <ac:picMk id="10" creationId="{0DF3998F-DF8D-594E-B03F-34D750ABAC70}"/>
            </ac:picMkLst>
          </pc:picChg>
        </pc:sldLayoutChg>
        <pc:sldLayoutChg chg="addSp delSp modSp mod ord">
          <pc:chgData name="Mike Bloys" userId="1248c4d8-7b2b-4b32-b8bd-163ae845f9bb" providerId="ADAL" clId="{E466D568-9CA7-1541-B598-560EA6561CD5}" dt="2021-07-23T11:01:08.038" v="55" actId="478"/>
          <pc:sldLayoutMkLst>
            <pc:docMk/>
            <pc:sldMasterMk cId="3316734550" sldId="2147483648"/>
            <pc:sldLayoutMk cId="4180777422" sldId="2147483653"/>
          </pc:sldLayoutMkLst>
          <pc:spChg chg="add mod">
            <ac:chgData name="Mike Bloys" userId="1248c4d8-7b2b-4b32-b8bd-163ae845f9bb" providerId="ADAL" clId="{E466D568-9CA7-1541-B598-560EA6561CD5}" dt="2021-07-23T10:55:28.784" v="22"/>
            <ac:spMkLst>
              <pc:docMk/>
              <pc:sldMasterMk cId="3316734550" sldId="2147483648"/>
              <pc:sldLayoutMk cId="4180777422" sldId="2147483653"/>
              <ac:spMk id="10" creationId="{27138FC6-FB6F-F440-8462-6F27FCD41DAF}"/>
            </ac:spMkLst>
          </pc:spChg>
          <pc:spChg chg="mod">
            <ac:chgData name="Mike Bloys" userId="1248c4d8-7b2b-4b32-b8bd-163ae845f9bb" providerId="ADAL" clId="{E466D568-9CA7-1541-B598-560EA6561CD5}" dt="2021-07-23T10:55:58.788" v="28" actId="948"/>
            <ac:spMkLst>
              <pc:docMk/>
              <pc:sldMasterMk cId="3316734550" sldId="2147483648"/>
              <pc:sldLayoutMk cId="4180777422" sldId="2147483653"/>
              <ac:spMk id="12" creationId="{00000000-0000-0000-0000-000000000000}"/>
            </ac:spMkLst>
          </pc:spChg>
          <pc:spChg chg="del">
            <ac:chgData name="Mike Bloys" userId="1248c4d8-7b2b-4b32-b8bd-163ae845f9bb" providerId="ADAL" clId="{E466D568-9CA7-1541-B598-560EA6561CD5}" dt="2021-07-23T10:55:28.194" v="2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7" creationId="{5C67477A-8515-5749-AFCE-BE9E383F8972}"/>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8" creationId="{6683FD12-8041-4AC8-8747-9C9D139BEC3E}"/>
            </ac:picMkLst>
          </pc:picChg>
          <pc:picChg chg="add mod">
            <ac:chgData name="Mike Bloys" userId="1248c4d8-7b2b-4b32-b8bd-163ae845f9bb" providerId="ADAL" clId="{E466D568-9CA7-1541-B598-560EA6561CD5}" dt="2021-07-23T10:55:28.784" v="22"/>
            <ac:picMkLst>
              <pc:docMk/>
              <pc:sldMasterMk cId="3316734550" sldId="2147483648"/>
              <pc:sldLayoutMk cId="4180777422" sldId="2147483653"/>
              <ac:picMk id="9" creationId="{F8DD0078-FAB6-D14E-8983-738D5228C816}"/>
            </ac:picMkLst>
          </pc:picChg>
          <pc:picChg chg="add del mod modCrop">
            <ac:chgData name="Mike Bloys" userId="1248c4d8-7b2b-4b32-b8bd-163ae845f9bb" providerId="ADAL" clId="{E466D568-9CA7-1541-B598-560EA6561CD5}" dt="2021-07-23T11:01:08.038" v="55" actId="478"/>
            <ac:picMkLst>
              <pc:docMk/>
              <pc:sldMasterMk cId="3316734550" sldId="2147483648"/>
              <pc:sldLayoutMk cId="4180777422" sldId="2147483653"/>
              <ac:picMk id="13" creationId="{BDB44900-AB0B-4041-BB9C-4FFAAA94409E}"/>
            </ac:picMkLst>
          </pc:picChg>
          <pc:picChg chg="del">
            <ac:chgData name="Mike Bloys" userId="1248c4d8-7b2b-4b32-b8bd-163ae845f9bb" providerId="ADAL" clId="{E466D568-9CA7-1541-B598-560EA6561CD5}" dt="2021-07-23T10:55:28.194" v="21" actId="478"/>
            <ac:picMkLst>
              <pc:docMk/>
              <pc:sldMasterMk cId="3316734550" sldId="2147483648"/>
              <pc:sldLayoutMk cId="4180777422" sldId="2147483653"/>
              <ac:picMk id="17" creationId="{00000000-0000-0000-0000-000000000000}"/>
            </ac:picMkLst>
          </pc:picChg>
        </pc:sldLayoutChg>
        <pc:sldLayoutChg chg="addSp delSp modSp mod setBg">
          <pc:chgData name="Mike Bloys" userId="1248c4d8-7b2b-4b32-b8bd-163ae845f9bb" providerId="ADAL" clId="{E466D568-9CA7-1541-B598-560EA6561CD5}" dt="2021-07-23T10:58:04.188" v="47" actId="478"/>
          <pc:sldLayoutMkLst>
            <pc:docMk/>
            <pc:sldMasterMk cId="3316734550" sldId="2147483648"/>
            <pc:sldLayoutMk cId="2265425468" sldId="2147483654"/>
          </pc:sldLayoutMkLst>
          <pc:spChg chg="add mod">
            <ac:chgData name="Mike Bloys" userId="1248c4d8-7b2b-4b32-b8bd-163ae845f9bb" providerId="ADAL" clId="{E466D568-9CA7-1541-B598-560EA6561CD5}" dt="2021-07-23T10:57:19.998" v="39" actId="207"/>
            <ac:spMkLst>
              <pc:docMk/>
              <pc:sldMasterMk cId="3316734550" sldId="2147483648"/>
              <pc:sldLayoutMk cId="2265425468" sldId="2147483654"/>
              <ac:spMk id="6" creationId="{7AA307DE-07B7-024B-8B6E-FEDAD9978E95}"/>
            </ac:spMkLst>
          </pc:spChg>
          <pc:spChg chg="add del mod">
            <ac:chgData name="Mike Bloys" userId="1248c4d8-7b2b-4b32-b8bd-163ae845f9bb" providerId="ADAL" clId="{E466D568-9CA7-1541-B598-560EA6561CD5}" dt="2021-07-23T10:58:04.188" v="47" actId="478"/>
            <ac:spMkLst>
              <pc:docMk/>
              <pc:sldMasterMk cId="3316734550" sldId="2147483648"/>
              <pc:sldLayoutMk cId="2265425468" sldId="2147483654"/>
              <ac:spMk id="7" creationId="{7DA87B84-7FA3-F944-AB2D-7520F4FFDC74}"/>
            </ac:spMkLst>
          </pc:spChg>
          <pc:spChg chg="del">
            <ac:chgData name="Mike Bloys" userId="1248c4d8-7b2b-4b32-b8bd-163ae845f9bb" providerId="ADAL" clId="{E466D568-9CA7-1541-B598-560EA6561CD5}" dt="2021-07-23T10:57:22.764" v="40"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E466D568-9CA7-1541-B598-560EA6561CD5}" dt="2021-07-23T10:58:02.964" v="46"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E466D568-9CA7-1541-B598-560EA6561CD5}" dt="2021-07-23T10:55:51.242" v="27" actId="2696"/>
          <pc:sldLayoutMkLst>
            <pc:docMk/>
            <pc:sldMasterMk cId="3316734550" sldId="2147483648"/>
            <pc:sldLayoutMk cId="2400860605" sldId="2147483655"/>
          </pc:sldLayoutMkLst>
        </pc:sldLayoutChg>
        <pc:sldLayoutChg chg="modSp">
          <pc:chgData name="Mike Bloys" userId="1248c4d8-7b2b-4b32-b8bd-163ae845f9bb" providerId="ADAL" clId="{E466D568-9CA7-1541-B598-560EA6561CD5}" dt="2021-07-23T10:56:25.407" v="33" actId="207"/>
          <pc:sldLayoutMkLst>
            <pc:docMk/>
            <pc:sldMasterMk cId="3316734550" sldId="2147483648"/>
            <pc:sldLayoutMk cId="3315833090" sldId="2147483656"/>
          </pc:sldLayoutMkLst>
          <pc:spChg chg="mod">
            <ac:chgData name="Mike Bloys" userId="1248c4d8-7b2b-4b32-b8bd-163ae845f9bb" providerId="ADAL" clId="{E466D568-9CA7-1541-B598-560EA6561CD5}" dt="2021-07-23T10:56:25.407" v="33" actId="207"/>
            <ac:spMkLst>
              <pc:docMk/>
              <pc:sldMasterMk cId="3316734550" sldId="2147483648"/>
              <pc:sldLayoutMk cId="3315833090" sldId="2147483656"/>
              <ac:spMk id="10" creationId="{00000000-0000-0000-0000-000000000000}"/>
            </ac:spMkLst>
          </pc:spChg>
        </pc:sldLayoutChg>
        <pc:sldLayoutChg chg="modSp mod setBg">
          <pc:chgData name="Mike Bloys" userId="1248c4d8-7b2b-4b32-b8bd-163ae845f9bb" providerId="ADAL" clId="{E466D568-9CA7-1541-B598-560EA6561CD5}" dt="2021-07-23T10:52:58.719" v="6" actId="692"/>
          <pc:sldLayoutMkLst>
            <pc:docMk/>
            <pc:sldMasterMk cId="3316734550" sldId="2147483648"/>
            <pc:sldLayoutMk cId="393927180" sldId="2147483664"/>
          </pc:sldLayoutMkLst>
          <pc:cxnChg chg="mod">
            <ac:chgData name="Mike Bloys" userId="1248c4d8-7b2b-4b32-b8bd-163ae845f9bb" providerId="ADAL" clId="{E466D568-9CA7-1541-B598-560EA6561CD5}" dt="2021-07-23T10:52:58.719" v="6"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466D568-9CA7-1541-B598-560EA6561CD5}" dt="2021-07-23T10:56:39.829" v="37"/>
          <pc:sldLayoutMkLst>
            <pc:docMk/>
            <pc:sldMasterMk cId="3316734550" sldId="2147483648"/>
            <pc:sldLayoutMk cId="2767036606" sldId="2147483665"/>
          </pc:sldLayoutMkLst>
          <pc:spChg chg="mod">
            <ac:chgData name="Mike Bloys" userId="1248c4d8-7b2b-4b32-b8bd-163ae845f9bb" providerId="ADAL" clId="{E466D568-9CA7-1541-B598-560EA6561CD5}" dt="2021-07-23T10:56:32.736" v="35"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E466D568-9CA7-1541-B598-560EA6561CD5}" dt="2021-07-23T10:56:39.829" v="37"/>
            <ac:spMkLst>
              <pc:docMk/>
              <pc:sldMasterMk cId="3316734550" sldId="2147483648"/>
              <pc:sldLayoutMk cId="2767036606" sldId="2147483665"/>
              <ac:spMk id="10" creationId="{EA3D4073-13C7-BA4D-976B-26549E60A935}"/>
            </ac:spMkLst>
          </pc:spChg>
          <pc:spChg chg="del">
            <ac:chgData name="Mike Bloys" userId="1248c4d8-7b2b-4b32-b8bd-163ae845f9bb" providerId="ADAL" clId="{E466D568-9CA7-1541-B598-560EA6561CD5}" dt="2021-07-23T10:56:39.047" v="36" actId="478"/>
            <ac:spMkLst>
              <pc:docMk/>
              <pc:sldMasterMk cId="3316734550" sldId="2147483648"/>
              <pc:sldLayoutMk cId="2767036606" sldId="2147483665"/>
              <ac:spMk id="14" creationId="{00000000-0000-0000-0000-000000000000}"/>
            </ac:spMkLst>
          </pc:sp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7" creationId="{22ED9071-74C8-3548-B3CD-28723A672332}"/>
            </ac:picMkLst>
          </pc:picChg>
          <pc:picChg chg="add mod">
            <ac:chgData name="Mike Bloys" userId="1248c4d8-7b2b-4b32-b8bd-163ae845f9bb" providerId="ADAL" clId="{E466D568-9CA7-1541-B598-560EA6561CD5}" dt="2021-07-23T10:56:39.829" v="37"/>
            <ac:picMkLst>
              <pc:docMk/>
              <pc:sldMasterMk cId="3316734550" sldId="2147483648"/>
              <pc:sldLayoutMk cId="2767036606" sldId="2147483665"/>
              <ac:picMk id="9" creationId="{21581208-3AFA-F84B-B761-B47CED546C32}"/>
            </ac:picMkLst>
          </pc:picChg>
          <pc:picChg chg="del">
            <ac:chgData name="Mike Bloys" userId="1248c4d8-7b2b-4b32-b8bd-163ae845f9bb" providerId="ADAL" clId="{E466D568-9CA7-1541-B598-560EA6561CD5}" dt="2021-07-23T10:56:39.047" v="36"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E466D568-9CA7-1541-B598-560EA6561CD5}" dt="2021-07-23T10:56:12.659" v="30" actId="948"/>
          <pc:sldLayoutMkLst>
            <pc:docMk/>
            <pc:sldMasterMk cId="3316734550" sldId="2147483648"/>
            <pc:sldLayoutMk cId="3939891126" sldId="2147483666"/>
          </pc:sldLayoutMkLst>
          <pc:spChg chg="del">
            <ac:chgData name="Mike Bloys" userId="1248c4d8-7b2b-4b32-b8bd-163ae845f9bb" providerId="ADAL" clId="{E466D568-9CA7-1541-B598-560EA6561CD5}" dt="2021-07-23T10:55:36.890" v="23"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E466D568-9CA7-1541-B598-560EA6561CD5}" dt="2021-07-23T10:56:12.659" v="30"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E466D568-9CA7-1541-B598-560EA6561CD5}" dt="2021-07-23T10:55:37.446" v="24"/>
            <ac:spMkLst>
              <pc:docMk/>
              <pc:sldMasterMk cId="3316734550" sldId="2147483648"/>
              <pc:sldLayoutMk cId="3939891126" sldId="2147483666"/>
              <ac:spMk id="12" creationId="{689EC199-9B99-D348-BBBB-37B6471801B8}"/>
            </ac:spMkLst>
          </pc:sp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E466D568-9CA7-1541-B598-560EA6561CD5}" dt="2021-07-23T10:55:36.890" v="23"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0" creationId="{AF815E4C-5E82-CA4A-8255-E87B103F01F7}"/>
            </ac:picMkLst>
          </pc:picChg>
          <pc:picChg chg="add mod">
            <ac:chgData name="Mike Bloys" userId="1248c4d8-7b2b-4b32-b8bd-163ae845f9bb" providerId="ADAL" clId="{E466D568-9CA7-1541-B598-560EA6561CD5}" dt="2021-07-23T10:55:37.446" v="24"/>
            <ac:picMkLst>
              <pc:docMk/>
              <pc:sldMasterMk cId="3316734550" sldId="2147483648"/>
              <pc:sldLayoutMk cId="3939891126" sldId="2147483666"/>
              <ac:picMk id="11" creationId="{D66B5260-29B2-E343-BCDE-4DF21A40A991}"/>
            </ac:picMkLst>
          </pc:picChg>
        </pc:sldLayoutChg>
      </pc:sldMasterChg>
    </pc:docChg>
  </pc:docChgLst>
  <pc:docChgLst>
    <pc:chgData name="Mike Bloys" userId="1248c4d8-7b2b-4b32-b8bd-163ae845f9bb" providerId="ADAL" clId="{0E65AE74-7B58-4679-A33F-4ACDB4DE3715}"/>
    <pc:docChg chg="modSld modMainMaster">
      <pc:chgData name="Mike Bloys" userId="1248c4d8-7b2b-4b32-b8bd-163ae845f9bb" providerId="ADAL" clId="{0E65AE74-7B58-4679-A33F-4ACDB4DE3715}" dt="2021-12-02T12:03:40.488" v="6" actId="14100"/>
      <pc:docMkLst>
        <pc:docMk/>
      </pc:docMkLst>
      <pc:sldChg chg="modSp mod">
        <pc:chgData name="Mike Bloys" userId="1248c4d8-7b2b-4b32-b8bd-163ae845f9bb" providerId="ADAL" clId="{0E65AE74-7B58-4679-A33F-4ACDB4DE3715}" dt="2021-12-02T12:03:40.488" v="6" actId="14100"/>
        <pc:sldMkLst>
          <pc:docMk/>
          <pc:sldMk cId="1621333647" sldId="346"/>
        </pc:sldMkLst>
        <pc:spChg chg="mod">
          <ac:chgData name="Mike Bloys" userId="1248c4d8-7b2b-4b32-b8bd-163ae845f9bb" providerId="ADAL" clId="{0E65AE74-7B58-4679-A33F-4ACDB4DE3715}" dt="2021-12-02T12:03:40.488" v="6" actId="14100"/>
          <ac:spMkLst>
            <pc:docMk/>
            <pc:sldMk cId="1621333647" sldId="346"/>
            <ac:spMk id="3" creationId="{E4875394-5916-4C99-B652-DDCC8BFA49CC}"/>
          </ac:spMkLst>
        </pc:spChg>
      </pc:sldChg>
      <pc:sldMasterChg chg="modSldLayout">
        <pc:chgData name="Mike Bloys" userId="1248c4d8-7b2b-4b32-b8bd-163ae845f9bb" providerId="ADAL" clId="{0E65AE74-7B58-4679-A33F-4ACDB4DE3715}" dt="2021-12-02T12:03:25.186" v="5" actId="14100"/>
        <pc:sldMasterMkLst>
          <pc:docMk/>
          <pc:sldMasterMk cId="3316734550" sldId="2147483648"/>
        </pc:sldMasterMkLst>
        <pc:sldLayoutChg chg="modSp mod">
          <pc:chgData name="Mike Bloys" userId="1248c4d8-7b2b-4b32-b8bd-163ae845f9bb" providerId="ADAL" clId="{0E65AE74-7B58-4679-A33F-4ACDB4DE3715}" dt="2021-12-02T12:03:16.192" v="3" actId="14100"/>
          <pc:sldLayoutMkLst>
            <pc:docMk/>
            <pc:sldMasterMk cId="3316734550" sldId="2147483648"/>
            <pc:sldLayoutMk cId="2849720375" sldId="2147483652"/>
          </pc:sldLayoutMkLst>
          <pc:spChg chg="mod">
            <ac:chgData name="Mike Bloys" userId="1248c4d8-7b2b-4b32-b8bd-163ae845f9bb" providerId="ADAL" clId="{0E65AE74-7B58-4679-A33F-4ACDB4DE3715}" dt="2021-12-02T12:03:16.192" v="3" actId="14100"/>
            <ac:spMkLst>
              <pc:docMk/>
              <pc:sldMasterMk cId="3316734550" sldId="2147483648"/>
              <pc:sldLayoutMk cId="2849720375" sldId="2147483652"/>
              <ac:spMk id="8" creationId="{00000000-0000-0000-0000-000000000000}"/>
            </ac:spMkLst>
          </pc:spChg>
        </pc:sldLayoutChg>
        <pc:sldLayoutChg chg="modSp mod">
          <pc:chgData name="Mike Bloys" userId="1248c4d8-7b2b-4b32-b8bd-163ae845f9bb" providerId="ADAL" clId="{0E65AE74-7B58-4679-A33F-4ACDB4DE3715}" dt="2021-12-02T12:03:11.274" v="2" actId="14100"/>
          <pc:sldLayoutMkLst>
            <pc:docMk/>
            <pc:sldMasterMk cId="3316734550" sldId="2147483648"/>
            <pc:sldLayoutMk cId="4180777422" sldId="2147483653"/>
          </pc:sldLayoutMkLst>
          <pc:spChg chg="mod">
            <ac:chgData name="Mike Bloys" userId="1248c4d8-7b2b-4b32-b8bd-163ae845f9bb" providerId="ADAL" clId="{0E65AE74-7B58-4679-A33F-4ACDB4DE3715}" dt="2021-12-02T12:03:11.274" v="2" actId="14100"/>
            <ac:spMkLst>
              <pc:docMk/>
              <pc:sldMasterMk cId="3316734550" sldId="2147483648"/>
              <pc:sldLayoutMk cId="4180777422" sldId="2147483653"/>
              <ac:spMk id="12" creationId="{00000000-0000-0000-0000-000000000000}"/>
            </ac:spMkLst>
          </pc:spChg>
        </pc:sldLayoutChg>
        <pc:sldLayoutChg chg="modSp mod">
          <pc:chgData name="Mike Bloys" userId="1248c4d8-7b2b-4b32-b8bd-163ae845f9bb" providerId="ADAL" clId="{0E65AE74-7B58-4679-A33F-4ACDB4DE3715}" dt="2021-12-02T12:03:01.354" v="0" actId="14100"/>
          <pc:sldLayoutMkLst>
            <pc:docMk/>
            <pc:sldMasterMk cId="3316734550" sldId="2147483648"/>
            <pc:sldLayoutMk cId="2265425468" sldId="2147483654"/>
          </pc:sldLayoutMkLst>
          <pc:spChg chg="mod">
            <ac:chgData name="Mike Bloys" userId="1248c4d8-7b2b-4b32-b8bd-163ae845f9bb" providerId="ADAL" clId="{0E65AE74-7B58-4679-A33F-4ACDB4DE3715}" dt="2021-12-02T12:03:01.354" v="0" actId="14100"/>
            <ac:spMkLst>
              <pc:docMk/>
              <pc:sldMasterMk cId="3316734550" sldId="2147483648"/>
              <pc:sldLayoutMk cId="2265425468" sldId="2147483654"/>
              <ac:spMk id="6" creationId="{7AA307DE-07B7-024B-8B6E-FEDAD9978E95}"/>
            </ac:spMkLst>
          </pc:spChg>
        </pc:sldLayoutChg>
        <pc:sldLayoutChg chg="modSp mod">
          <pc:chgData name="Mike Bloys" userId="1248c4d8-7b2b-4b32-b8bd-163ae845f9bb" providerId="ADAL" clId="{0E65AE74-7B58-4679-A33F-4ACDB4DE3715}" dt="2021-12-02T12:03:25.186" v="5" actId="14100"/>
          <pc:sldLayoutMkLst>
            <pc:docMk/>
            <pc:sldMasterMk cId="3316734550" sldId="2147483648"/>
            <pc:sldLayoutMk cId="3315833090" sldId="2147483656"/>
          </pc:sldLayoutMkLst>
          <pc:spChg chg="mod">
            <ac:chgData name="Mike Bloys" userId="1248c4d8-7b2b-4b32-b8bd-163ae845f9bb" providerId="ADAL" clId="{0E65AE74-7B58-4679-A33F-4ACDB4DE3715}" dt="2021-12-02T12:03:25.186" v="5" actId="14100"/>
            <ac:spMkLst>
              <pc:docMk/>
              <pc:sldMasterMk cId="3316734550" sldId="2147483648"/>
              <pc:sldLayoutMk cId="3315833090" sldId="2147483656"/>
              <ac:spMk id="10" creationId="{00000000-0000-0000-0000-000000000000}"/>
            </ac:spMkLst>
          </pc:spChg>
        </pc:sldLayoutChg>
        <pc:sldLayoutChg chg="modSp mod">
          <pc:chgData name="Mike Bloys" userId="1248c4d8-7b2b-4b32-b8bd-163ae845f9bb" providerId="ADAL" clId="{0E65AE74-7B58-4679-A33F-4ACDB4DE3715}" dt="2021-12-02T12:03:06.768" v="1" actId="14100"/>
          <pc:sldLayoutMkLst>
            <pc:docMk/>
            <pc:sldMasterMk cId="3316734550" sldId="2147483648"/>
            <pc:sldLayoutMk cId="393927180" sldId="2147483664"/>
          </pc:sldLayoutMkLst>
          <pc:spChg chg="mod">
            <ac:chgData name="Mike Bloys" userId="1248c4d8-7b2b-4b32-b8bd-163ae845f9bb" providerId="ADAL" clId="{0E65AE74-7B58-4679-A33F-4ACDB4DE3715}" dt="2021-12-02T12:03:06.768" v="1" actId="14100"/>
            <ac:spMkLst>
              <pc:docMk/>
              <pc:sldMasterMk cId="3316734550" sldId="2147483648"/>
              <pc:sldLayoutMk cId="393927180" sldId="2147483664"/>
              <ac:spMk id="6" creationId="{00000000-0000-0000-0000-000000000000}"/>
            </ac:spMkLst>
          </pc:spChg>
        </pc:sldLayoutChg>
        <pc:sldLayoutChg chg="modSp mod">
          <pc:chgData name="Mike Bloys" userId="1248c4d8-7b2b-4b32-b8bd-163ae845f9bb" providerId="ADAL" clId="{0E65AE74-7B58-4679-A33F-4ACDB4DE3715}" dt="2021-12-02T12:03:21.074" v="4" actId="14100"/>
          <pc:sldLayoutMkLst>
            <pc:docMk/>
            <pc:sldMasterMk cId="3316734550" sldId="2147483648"/>
            <pc:sldLayoutMk cId="3939891126" sldId="2147483666"/>
          </pc:sldLayoutMkLst>
          <pc:spChg chg="mod">
            <ac:chgData name="Mike Bloys" userId="1248c4d8-7b2b-4b32-b8bd-163ae845f9bb" providerId="ADAL" clId="{0E65AE74-7B58-4679-A33F-4ACDB4DE3715}" dt="2021-12-02T12:03:21.074" v="4" actId="14100"/>
            <ac:spMkLst>
              <pc:docMk/>
              <pc:sldMasterMk cId="3316734550" sldId="2147483648"/>
              <pc:sldLayoutMk cId="3939891126" sldId="2147483666"/>
              <ac:spMk id="8" creationId="{00000000-0000-0000-0000-000000000000}"/>
            </ac:spMkLst>
          </pc:spChg>
        </pc:sldLayoutChg>
      </pc:sldMasterChg>
    </pc:docChg>
  </pc:docChgLst>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James Franklin" userId="cf915d05-507f-491f-b4a6-b2aa085ee4b1" providerId="ADAL" clId="{C1B48029-7FD1-42D0-8D32-172011E92F2A}"/>
    <pc:docChg chg="undo custSel addSld delSld modSld sldOrd">
      <pc:chgData name="James Franklin" userId="cf915d05-507f-491f-b4a6-b2aa085ee4b1" providerId="ADAL" clId="{C1B48029-7FD1-42D0-8D32-172011E92F2A}" dt="2021-12-02T11:37:42.206" v="9856" actId="20577"/>
      <pc:docMkLst>
        <pc:docMk/>
      </pc:docMkLst>
      <pc:sldChg chg="modSp mod">
        <pc:chgData name="James Franklin" userId="cf915d05-507f-491f-b4a6-b2aa085ee4b1" providerId="ADAL" clId="{C1B48029-7FD1-42D0-8D32-172011E92F2A}" dt="2021-12-02T11:37:42.206" v="9856" actId="20577"/>
        <pc:sldMkLst>
          <pc:docMk/>
          <pc:sldMk cId="2542456931" sldId="284"/>
        </pc:sldMkLst>
        <pc:spChg chg="mod">
          <ac:chgData name="James Franklin" userId="cf915d05-507f-491f-b4a6-b2aa085ee4b1" providerId="ADAL" clId="{C1B48029-7FD1-42D0-8D32-172011E92F2A}" dt="2021-12-02T11:37:42.206" v="9856" actId="20577"/>
          <ac:spMkLst>
            <pc:docMk/>
            <pc:sldMk cId="2542456931" sldId="284"/>
            <ac:spMk id="4" creationId="{00000000-0000-0000-0000-000000000000}"/>
          </ac:spMkLst>
        </pc:spChg>
      </pc:sldChg>
      <pc:sldChg chg="add del">
        <pc:chgData name="James Franklin" userId="cf915d05-507f-491f-b4a6-b2aa085ee4b1" providerId="ADAL" clId="{C1B48029-7FD1-42D0-8D32-172011E92F2A}" dt="2021-11-09T11:57:49.701" v="466" actId="47"/>
        <pc:sldMkLst>
          <pc:docMk/>
          <pc:sldMk cId="1271942975" sldId="286"/>
        </pc:sldMkLst>
      </pc:sldChg>
      <pc:sldChg chg="add del">
        <pc:chgData name="James Franklin" userId="cf915d05-507f-491f-b4a6-b2aa085ee4b1" providerId="ADAL" clId="{C1B48029-7FD1-42D0-8D32-172011E92F2A}" dt="2021-11-09T11:57:50.110" v="467" actId="47"/>
        <pc:sldMkLst>
          <pc:docMk/>
          <pc:sldMk cId="1319282351" sldId="288"/>
        </pc:sldMkLst>
      </pc:sldChg>
      <pc:sldChg chg="del">
        <pc:chgData name="James Franklin" userId="cf915d05-507f-491f-b4a6-b2aa085ee4b1" providerId="ADAL" clId="{C1B48029-7FD1-42D0-8D32-172011E92F2A}" dt="2021-11-09T11:35:13.795" v="429" actId="47"/>
        <pc:sldMkLst>
          <pc:docMk/>
          <pc:sldMk cId="3331707200" sldId="301"/>
        </pc:sldMkLst>
      </pc:sldChg>
      <pc:sldChg chg="del">
        <pc:chgData name="James Franklin" userId="cf915d05-507f-491f-b4a6-b2aa085ee4b1" providerId="ADAL" clId="{C1B48029-7FD1-42D0-8D32-172011E92F2A}" dt="2021-11-09T11:35:13.795" v="429" actId="47"/>
        <pc:sldMkLst>
          <pc:docMk/>
          <pc:sldMk cId="555319969" sldId="312"/>
        </pc:sldMkLst>
      </pc:sldChg>
      <pc:sldChg chg="del">
        <pc:chgData name="James Franklin" userId="cf915d05-507f-491f-b4a6-b2aa085ee4b1" providerId="ADAL" clId="{C1B48029-7FD1-42D0-8D32-172011E92F2A}" dt="2021-11-09T11:35:13.795" v="429" actId="47"/>
        <pc:sldMkLst>
          <pc:docMk/>
          <pc:sldMk cId="3554935877" sldId="315"/>
        </pc:sldMkLst>
      </pc:sldChg>
      <pc:sldChg chg="del">
        <pc:chgData name="James Franklin" userId="cf915d05-507f-491f-b4a6-b2aa085ee4b1" providerId="ADAL" clId="{C1B48029-7FD1-42D0-8D32-172011E92F2A}" dt="2021-11-09T11:35:13.795" v="429" actId="47"/>
        <pc:sldMkLst>
          <pc:docMk/>
          <pc:sldMk cId="2547750006" sldId="320"/>
        </pc:sldMkLst>
      </pc:sldChg>
      <pc:sldChg chg="del">
        <pc:chgData name="James Franklin" userId="cf915d05-507f-491f-b4a6-b2aa085ee4b1" providerId="ADAL" clId="{C1B48029-7FD1-42D0-8D32-172011E92F2A}" dt="2021-11-09T11:35:30.789" v="437" actId="47"/>
        <pc:sldMkLst>
          <pc:docMk/>
          <pc:sldMk cId="359555635" sldId="321"/>
        </pc:sldMkLst>
      </pc:sldChg>
      <pc:sldChg chg="del">
        <pc:chgData name="James Franklin" userId="cf915d05-507f-491f-b4a6-b2aa085ee4b1" providerId="ADAL" clId="{C1B48029-7FD1-42D0-8D32-172011E92F2A}" dt="2021-11-09T11:35:13.795" v="429" actId="47"/>
        <pc:sldMkLst>
          <pc:docMk/>
          <pc:sldMk cId="4232365910" sldId="328"/>
        </pc:sldMkLst>
      </pc:sldChg>
      <pc:sldChg chg="del">
        <pc:chgData name="James Franklin" userId="cf915d05-507f-491f-b4a6-b2aa085ee4b1" providerId="ADAL" clId="{C1B48029-7FD1-42D0-8D32-172011E92F2A}" dt="2021-11-09T11:35:13.795" v="429" actId="47"/>
        <pc:sldMkLst>
          <pc:docMk/>
          <pc:sldMk cId="1248477976" sldId="329"/>
        </pc:sldMkLst>
      </pc:sldChg>
      <pc:sldChg chg="del">
        <pc:chgData name="James Franklin" userId="cf915d05-507f-491f-b4a6-b2aa085ee4b1" providerId="ADAL" clId="{C1B48029-7FD1-42D0-8D32-172011E92F2A}" dt="2021-11-09T11:35:13.795" v="429" actId="47"/>
        <pc:sldMkLst>
          <pc:docMk/>
          <pc:sldMk cId="3859180162" sldId="331"/>
        </pc:sldMkLst>
      </pc:sldChg>
      <pc:sldChg chg="del">
        <pc:chgData name="James Franklin" userId="cf915d05-507f-491f-b4a6-b2aa085ee4b1" providerId="ADAL" clId="{C1B48029-7FD1-42D0-8D32-172011E92F2A}" dt="2021-11-09T11:35:28.573" v="436" actId="47"/>
        <pc:sldMkLst>
          <pc:docMk/>
          <pc:sldMk cId="2813629130" sldId="332"/>
        </pc:sldMkLst>
      </pc:sldChg>
      <pc:sldChg chg="del">
        <pc:chgData name="James Franklin" userId="cf915d05-507f-491f-b4a6-b2aa085ee4b1" providerId="ADAL" clId="{C1B48029-7FD1-42D0-8D32-172011E92F2A}" dt="2021-11-09T11:35:28.573" v="436" actId="47"/>
        <pc:sldMkLst>
          <pc:docMk/>
          <pc:sldMk cId="1039116559" sldId="333"/>
        </pc:sldMkLst>
      </pc:sldChg>
      <pc:sldChg chg="del">
        <pc:chgData name="James Franklin" userId="cf915d05-507f-491f-b4a6-b2aa085ee4b1" providerId="ADAL" clId="{C1B48029-7FD1-42D0-8D32-172011E92F2A}" dt="2021-11-09T11:35:28.573" v="436" actId="47"/>
        <pc:sldMkLst>
          <pc:docMk/>
          <pc:sldMk cId="2223742173" sldId="334"/>
        </pc:sldMkLst>
      </pc:sldChg>
      <pc:sldChg chg="del">
        <pc:chgData name="James Franklin" userId="cf915d05-507f-491f-b4a6-b2aa085ee4b1" providerId="ADAL" clId="{C1B48029-7FD1-42D0-8D32-172011E92F2A}" dt="2021-11-09T11:35:28.573" v="436" actId="47"/>
        <pc:sldMkLst>
          <pc:docMk/>
          <pc:sldMk cId="349074311" sldId="335"/>
        </pc:sldMkLst>
      </pc:sldChg>
      <pc:sldChg chg="del">
        <pc:chgData name="James Franklin" userId="cf915d05-507f-491f-b4a6-b2aa085ee4b1" providerId="ADAL" clId="{C1B48029-7FD1-42D0-8D32-172011E92F2A}" dt="2021-11-09T11:35:13.795" v="429" actId="47"/>
        <pc:sldMkLst>
          <pc:docMk/>
          <pc:sldMk cId="3815216955" sldId="336"/>
        </pc:sldMkLst>
      </pc:sldChg>
      <pc:sldChg chg="del">
        <pc:chgData name="James Franklin" userId="cf915d05-507f-491f-b4a6-b2aa085ee4b1" providerId="ADAL" clId="{C1B48029-7FD1-42D0-8D32-172011E92F2A}" dt="2021-11-09T11:35:30.948" v="438" actId="47"/>
        <pc:sldMkLst>
          <pc:docMk/>
          <pc:sldMk cId="3821956463" sldId="337"/>
        </pc:sldMkLst>
      </pc:sldChg>
      <pc:sldChg chg="addSp modSp new mod ord setBg">
        <pc:chgData name="James Franklin" userId="cf915d05-507f-491f-b4a6-b2aa085ee4b1" providerId="ADAL" clId="{C1B48029-7FD1-42D0-8D32-172011E92F2A}" dt="2021-11-10T09:23:16.942" v="8120" actId="1076"/>
        <pc:sldMkLst>
          <pc:docMk/>
          <pc:sldMk cId="1065947595" sldId="338"/>
        </pc:sldMkLst>
        <pc:spChg chg="mod">
          <ac:chgData name="James Franklin" userId="cf915d05-507f-491f-b4a6-b2aa085ee4b1" providerId="ADAL" clId="{C1B48029-7FD1-42D0-8D32-172011E92F2A}" dt="2021-11-09T11:56:03.456" v="455" actId="20577"/>
          <ac:spMkLst>
            <pc:docMk/>
            <pc:sldMk cId="1065947595" sldId="338"/>
            <ac:spMk id="2" creationId="{1E9F7B0E-F8F4-42BE-B8BD-AC7936EB6EFE}"/>
          </ac:spMkLst>
        </pc:spChg>
        <pc:spChg chg="mod">
          <ac:chgData name="James Franklin" userId="cf915d05-507f-491f-b4a6-b2aa085ee4b1" providerId="ADAL" clId="{C1B48029-7FD1-42D0-8D32-172011E92F2A}" dt="2021-11-10T09:13:50.289" v="7703" actId="20577"/>
          <ac:spMkLst>
            <pc:docMk/>
            <pc:sldMk cId="1065947595" sldId="338"/>
            <ac:spMk id="3" creationId="{E4875394-5916-4C99-B652-DDCC8BFA49CC}"/>
          </ac:spMkLst>
        </pc:spChg>
        <pc:picChg chg="add mod">
          <ac:chgData name="James Franklin" userId="cf915d05-507f-491f-b4a6-b2aa085ee4b1" providerId="ADAL" clId="{C1B48029-7FD1-42D0-8D32-172011E92F2A}" dt="2021-11-10T09:22:40.553" v="8111" actId="1076"/>
          <ac:picMkLst>
            <pc:docMk/>
            <pc:sldMk cId="1065947595" sldId="338"/>
            <ac:picMk id="5" creationId="{090243BC-B1EE-473B-AD6D-0735F3371D3D}"/>
          </ac:picMkLst>
        </pc:picChg>
        <pc:picChg chg="add mod">
          <ac:chgData name="James Franklin" userId="cf915d05-507f-491f-b4a6-b2aa085ee4b1" providerId="ADAL" clId="{C1B48029-7FD1-42D0-8D32-172011E92F2A}" dt="2021-11-10T09:23:16.942" v="8120" actId="1076"/>
          <ac:picMkLst>
            <pc:docMk/>
            <pc:sldMk cId="1065947595" sldId="338"/>
            <ac:picMk id="7170" creationId="{0EFC1B41-576F-4CD6-83B5-C2393B2957D9}"/>
          </ac:picMkLst>
        </pc:picChg>
      </pc:sldChg>
      <pc:sldChg chg="modSp add del mod">
        <pc:chgData name="James Franklin" userId="cf915d05-507f-491f-b4a6-b2aa085ee4b1" providerId="ADAL" clId="{C1B48029-7FD1-42D0-8D32-172011E92F2A}" dt="2021-11-10T09:09:52.350" v="7270" actId="47"/>
        <pc:sldMkLst>
          <pc:docMk/>
          <pc:sldMk cId="450046350" sldId="339"/>
        </pc:sldMkLst>
        <pc:spChg chg="mod">
          <ac:chgData name="James Franklin" userId="cf915d05-507f-491f-b4a6-b2aa085ee4b1" providerId="ADAL" clId="{C1B48029-7FD1-42D0-8D32-172011E92F2A}" dt="2021-11-09T11:56:07.133" v="462" actId="20577"/>
          <ac:spMkLst>
            <pc:docMk/>
            <pc:sldMk cId="450046350" sldId="339"/>
            <ac:spMk id="2" creationId="{1E9F7B0E-F8F4-42BE-B8BD-AC7936EB6EFE}"/>
          </ac:spMkLst>
        </pc:spChg>
      </pc:sldChg>
      <pc:sldChg chg="addSp delSp modSp add mod modClrScheme chgLayout">
        <pc:chgData name="James Franklin" userId="cf915d05-507f-491f-b4a6-b2aa085ee4b1" providerId="ADAL" clId="{C1B48029-7FD1-42D0-8D32-172011E92F2A}" dt="2021-11-10T09:22:17.031" v="8108" actId="478"/>
        <pc:sldMkLst>
          <pc:docMk/>
          <pc:sldMk cId="3154823620" sldId="340"/>
        </pc:sldMkLst>
        <pc:spChg chg="mod ord">
          <ac:chgData name="James Franklin" userId="cf915d05-507f-491f-b4a6-b2aa085ee4b1" providerId="ADAL" clId="{C1B48029-7FD1-42D0-8D32-172011E92F2A}" dt="2021-11-10T09:09:41.016" v="7268" actId="700"/>
          <ac:spMkLst>
            <pc:docMk/>
            <pc:sldMk cId="3154823620" sldId="340"/>
            <ac:spMk id="2" creationId="{1E9F7B0E-F8F4-42BE-B8BD-AC7936EB6EFE}"/>
          </ac:spMkLst>
        </pc:spChg>
        <pc:spChg chg="mod ord">
          <ac:chgData name="James Franklin" userId="cf915d05-507f-491f-b4a6-b2aa085ee4b1" providerId="ADAL" clId="{C1B48029-7FD1-42D0-8D32-172011E92F2A}" dt="2021-11-10T09:15:48.952" v="7836" actId="20577"/>
          <ac:spMkLst>
            <pc:docMk/>
            <pc:sldMk cId="3154823620" sldId="340"/>
            <ac:spMk id="3" creationId="{E4875394-5916-4C99-B652-DDCC8BFA49CC}"/>
          </ac:spMkLst>
        </pc:spChg>
        <pc:spChg chg="add del mod">
          <ac:chgData name="James Franklin" userId="cf915d05-507f-491f-b4a6-b2aa085ee4b1" providerId="ADAL" clId="{C1B48029-7FD1-42D0-8D32-172011E92F2A}" dt="2021-11-10T09:21:03.542" v="8106" actId="478"/>
          <ac:spMkLst>
            <pc:docMk/>
            <pc:sldMk cId="3154823620" sldId="340"/>
            <ac:spMk id="6" creationId="{32A36C78-A902-43EF-9F42-9B4AA6683F59}"/>
          </ac:spMkLst>
        </pc:spChg>
        <pc:spChg chg="add del mod">
          <ac:chgData name="James Franklin" userId="cf915d05-507f-491f-b4a6-b2aa085ee4b1" providerId="ADAL" clId="{C1B48029-7FD1-42D0-8D32-172011E92F2A}" dt="2021-11-10T09:22:17.031" v="8108" actId="478"/>
          <ac:spMkLst>
            <pc:docMk/>
            <pc:sldMk cId="3154823620" sldId="340"/>
            <ac:spMk id="7" creationId="{2413E38A-8C8B-42E5-A9D8-388468B39AAC}"/>
          </ac:spMkLst>
        </pc:spChg>
        <pc:picChg chg="add mod">
          <ac:chgData name="James Franklin" userId="cf915d05-507f-491f-b4a6-b2aa085ee4b1" providerId="ADAL" clId="{C1B48029-7FD1-42D0-8D32-172011E92F2A}" dt="2021-11-09T14:37:10.624" v="2346" actId="1076"/>
          <ac:picMkLst>
            <pc:docMk/>
            <pc:sldMk cId="3154823620" sldId="340"/>
            <ac:picMk id="5" creationId="{B027C7D1-0B07-42A1-97E0-9265F1FE09E7}"/>
          </ac:picMkLst>
        </pc:picChg>
        <pc:picChg chg="add mod">
          <ac:chgData name="James Franklin" userId="cf915d05-507f-491f-b4a6-b2aa085ee4b1" providerId="ADAL" clId="{C1B48029-7FD1-42D0-8D32-172011E92F2A}" dt="2021-11-09T14:56:58.074" v="2923" actId="167"/>
          <ac:picMkLst>
            <pc:docMk/>
            <pc:sldMk cId="3154823620" sldId="340"/>
            <ac:picMk id="3074" creationId="{8349D2C6-7AD8-49E7-9BAC-265BD74B7863}"/>
          </ac:picMkLst>
        </pc:picChg>
      </pc:sldChg>
      <pc:sldChg chg="addSp modSp add mod ord">
        <pc:chgData name="James Franklin" userId="cf915d05-507f-491f-b4a6-b2aa085ee4b1" providerId="ADAL" clId="{C1B48029-7FD1-42D0-8D32-172011E92F2A}" dt="2021-11-09T15:42:42.351" v="4655" actId="20577"/>
        <pc:sldMkLst>
          <pc:docMk/>
          <pc:sldMk cId="1923839798" sldId="341"/>
        </pc:sldMkLst>
        <pc:spChg chg="mod">
          <ac:chgData name="James Franklin" userId="cf915d05-507f-491f-b4a6-b2aa085ee4b1" providerId="ADAL" clId="{C1B48029-7FD1-42D0-8D32-172011E92F2A}" dt="2021-11-09T12:10:27.613" v="1181" actId="20577"/>
          <ac:spMkLst>
            <pc:docMk/>
            <pc:sldMk cId="1923839798" sldId="341"/>
            <ac:spMk id="2" creationId="{1E9F7B0E-F8F4-42BE-B8BD-AC7936EB6EFE}"/>
          </ac:spMkLst>
        </pc:spChg>
        <pc:spChg chg="mod">
          <ac:chgData name="James Franklin" userId="cf915d05-507f-491f-b4a6-b2aa085ee4b1" providerId="ADAL" clId="{C1B48029-7FD1-42D0-8D32-172011E92F2A}" dt="2021-11-09T15:42:42.351" v="4655" actId="20577"/>
          <ac:spMkLst>
            <pc:docMk/>
            <pc:sldMk cId="1923839798" sldId="341"/>
            <ac:spMk id="3" creationId="{E4875394-5916-4C99-B652-DDCC8BFA49CC}"/>
          </ac:spMkLst>
        </pc:spChg>
        <pc:picChg chg="add mod">
          <ac:chgData name="James Franklin" userId="cf915d05-507f-491f-b4a6-b2aa085ee4b1" providerId="ADAL" clId="{C1B48029-7FD1-42D0-8D32-172011E92F2A}" dt="2021-11-09T12:30:52.242" v="1488" actId="1076"/>
          <ac:picMkLst>
            <pc:docMk/>
            <pc:sldMk cId="1923839798" sldId="341"/>
            <ac:picMk id="5" creationId="{E9821545-2E36-4E60-98AF-862591CCA6AC}"/>
          </ac:picMkLst>
        </pc:picChg>
        <pc:picChg chg="add mod">
          <ac:chgData name="James Franklin" userId="cf915d05-507f-491f-b4a6-b2aa085ee4b1" providerId="ADAL" clId="{C1B48029-7FD1-42D0-8D32-172011E92F2A}" dt="2021-11-09T12:31:15.744" v="1495" actId="167"/>
          <ac:picMkLst>
            <pc:docMk/>
            <pc:sldMk cId="1923839798" sldId="341"/>
            <ac:picMk id="2050" creationId="{0199A55F-E422-4DF0-93AD-4122559BB60B}"/>
          </ac:picMkLst>
        </pc:picChg>
      </pc:sldChg>
      <pc:sldChg chg="addSp modSp add mod ord">
        <pc:chgData name="James Franklin" userId="cf915d05-507f-491f-b4a6-b2aa085ee4b1" providerId="ADAL" clId="{C1B48029-7FD1-42D0-8D32-172011E92F2A}" dt="2021-11-10T10:11:20.609" v="8321" actId="20577"/>
        <pc:sldMkLst>
          <pc:docMk/>
          <pc:sldMk cId="997136096" sldId="342"/>
        </pc:sldMkLst>
        <pc:spChg chg="mod">
          <ac:chgData name="James Franklin" userId="cf915d05-507f-491f-b4a6-b2aa085ee4b1" providerId="ADAL" clId="{C1B48029-7FD1-42D0-8D32-172011E92F2A}" dt="2021-11-10T10:11:20.609" v="8321" actId="20577"/>
          <ac:spMkLst>
            <pc:docMk/>
            <pc:sldMk cId="997136096" sldId="342"/>
            <ac:spMk id="2" creationId="{1E9F7B0E-F8F4-42BE-B8BD-AC7936EB6EFE}"/>
          </ac:spMkLst>
        </pc:spChg>
        <pc:spChg chg="mod">
          <ac:chgData name="James Franklin" userId="cf915d05-507f-491f-b4a6-b2aa085ee4b1" providerId="ADAL" clId="{C1B48029-7FD1-42D0-8D32-172011E92F2A}" dt="2021-11-09T15:46:35.887" v="5223" actId="20577"/>
          <ac:spMkLst>
            <pc:docMk/>
            <pc:sldMk cId="997136096" sldId="342"/>
            <ac:spMk id="3" creationId="{E4875394-5916-4C99-B652-DDCC8BFA49CC}"/>
          </ac:spMkLst>
        </pc:spChg>
        <pc:spChg chg="add mod">
          <ac:chgData name="James Franklin" userId="cf915d05-507f-491f-b4a6-b2aa085ee4b1" providerId="ADAL" clId="{C1B48029-7FD1-42D0-8D32-172011E92F2A}" dt="2021-11-09T15:46:46.079" v="5224" actId="1076"/>
          <ac:spMkLst>
            <pc:docMk/>
            <pc:sldMk cId="997136096" sldId="342"/>
            <ac:spMk id="4" creationId="{0684DEDB-249B-41A3-BD6E-5F7CC719A523}"/>
          </ac:spMkLst>
        </pc:spChg>
        <pc:spChg chg="add mod">
          <ac:chgData name="James Franklin" userId="cf915d05-507f-491f-b4a6-b2aa085ee4b1" providerId="ADAL" clId="{C1B48029-7FD1-42D0-8D32-172011E92F2A}" dt="2021-11-09T15:46:59.157" v="5227" actId="114"/>
          <ac:spMkLst>
            <pc:docMk/>
            <pc:sldMk cId="997136096" sldId="342"/>
            <ac:spMk id="10" creationId="{5007BD0B-C81D-4CA9-B650-1475E428C4CD}"/>
          </ac:spMkLst>
        </pc:spChg>
        <pc:spChg chg="add mod">
          <ac:chgData name="James Franklin" userId="cf915d05-507f-491f-b4a6-b2aa085ee4b1" providerId="ADAL" clId="{C1B48029-7FD1-42D0-8D32-172011E92F2A}" dt="2021-11-09T15:47:21.664" v="5239" actId="20577"/>
          <ac:spMkLst>
            <pc:docMk/>
            <pc:sldMk cId="997136096" sldId="342"/>
            <ac:spMk id="11" creationId="{5EC49DE8-FD22-4C4A-87F3-68E64E1B242B}"/>
          </ac:spMkLst>
        </pc:spChg>
        <pc:cxnChg chg="add mod">
          <ac:chgData name="James Franklin" userId="cf915d05-507f-491f-b4a6-b2aa085ee4b1" providerId="ADAL" clId="{C1B48029-7FD1-42D0-8D32-172011E92F2A}" dt="2021-11-09T15:46:46.079" v="5224" actId="1076"/>
          <ac:cxnSpMkLst>
            <pc:docMk/>
            <pc:sldMk cId="997136096" sldId="342"/>
            <ac:cxnSpMk id="6" creationId="{C6606FB5-B180-4F5D-BF85-6DA76E8C3ED7}"/>
          </ac:cxnSpMkLst>
        </pc:cxnChg>
        <pc:cxnChg chg="add mod">
          <ac:chgData name="James Franklin" userId="cf915d05-507f-491f-b4a6-b2aa085ee4b1" providerId="ADAL" clId="{C1B48029-7FD1-42D0-8D32-172011E92F2A}" dt="2021-11-09T15:46:46.079" v="5224" actId="1076"/>
          <ac:cxnSpMkLst>
            <pc:docMk/>
            <pc:sldMk cId="997136096" sldId="342"/>
            <ac:cxnSpMk id="8" creationId="{EFBBC5CB-EF4F-49FD-AFD5-D7EC1CE57ED5}"/>
          </ac:cxnSpMkLst>
        </pc:cxnChg>
      </pc:sldChg>
      <pc:sldChg chg="addSp delSp modSp add mod ord setBg">
        <pc:chgData name="James Franklin" userId="cf915d05-507f-491f-b4a6-b2aa085ee4b1" providerId="ADAL" clId="{C1B48029-7FD1-42D0-8D32-172011E92F2A}" dt="2021-12-01T16:49:06.569" v="9850" actId="478"/>
        <pc:sldMkLst>
          <pc:docMk/>
          <pc:sldMk cId="696720256" sldId="343"/>
        </pc:sldMkLst>
        <pc:spChg chg="mod">
          <ac:chgData name="James Franklin" userId="cf915d05-507f-491f-b4a6-b2aa085ee4b1" providerId="ADAL" clId="{C1B48029-7FD1-42D0-8D32-172011E92F2A}" dt="2021-11-09T14:44:50.698" v="2366" actId="207"/>
          <ac:spMkLst>
            <pc:docMk/>
            <pc:sldMk cId="696720256" sldId="343"/>
            <ac:spMk id="2" creationId="{1E9F7B0E-F8F4-42BE-B8BD-AC7936EB6EFE}"/>
          </ac:spMkLst>
        </pc:spChg>
        <pc:spChg chg="mod">
          <ac:chgData name="James Franklin" userId="cf915d05-507f-491f-b4a6-b2aa085ee4b1" providerId="ADAL" clId="{C1B48029-7FD1-42D0-8D32-172011E92F2A}" dt="2021-11-10T09:05:07.622" v="7083" actId="6549"/>
          <ac:spMkLst>
            <pc:docMk/>
            <pc:sldMk cId="696720256" sldId="343"/>
            <ac:spMk id="3" creationId="{E4875394-5916-4C99-B652-DDCC8BFA49CC}"/>
          </ac:spMkLst>
        </pc:spChg>
        <pc:spChg chg="add del mod">
          <ac:chgData name="James Franklin" userId="cf915d05-507f-491f-b4a6-b2aa085ee4b1" providerId="ADAL" clId="{C1B48029-7FD1-42D0-8D32-172011E92F2A}" dt="2021-12-01T16:49:06.569" v="9850" actId="478"/>
          <ac:spMkLst>
            <pc:docMk/>
            <pc:sldMk cId="696720256" sldId="343"/>
            <ac:spMk id="6" creationId="{B9BD7F9F-AEA1-4CC2-A150-806C517A1A53}"/>
          </ac:spMkLst>
        </pc:spChg>
        <pc:picChg chg="add mod">
          <ac:chgData name="James Franklin" userId="cf915d05-507f-491f-b4a6-b2aa085ee4b1" providerId="ADAL" clId="{C1B48029-7FD1-42D0-8D32-172011E92F2A}" dt="2021-11-09T14:44:27.120" v="2361" actId="1076"/>
          <ac:picMkLst>
            <pc:docMk/>
            <pc:sldMk cId="696720256" sldId="343"/>
            <ac:picMk id="5" creationId="{6393B10C-4B97-4A34-869A-82D48C59F6B6}"/>
          </ac:picMkLst>
        </pc:picChg>
        <pc:picChg chg="add mod">
          <ac:chgData name="James Franklin" userId="cf915d05-507f-491f-b4a6-b2aa085ee4b1" providerId="ADAL" clId="{C1B48029-7FD1-42D0-8D32-172011E92F2A}" dt="2021-11-09T14:45:11.487" v="2369" actId="196"/>
          <ac:picMkLst>
            <pc:docMk/>
            <pc:sldMk cId="696720256" sldId="343"/>
            <ac:picMk id="4098" creationId="{F6729D48-162A-4D25-93FD-5E966E99A7D0}"/>
          </ac:picMkLst>
        </pc:picChg>
      </pc:sldChg>
      <pc:sldChg chg="addSp delSp modSp add mod modClrScheme chgLayout">
        <pc:chgData name="James Franklin" userId="cf915d05-507f-491f-b4a6-b2aa085ee4b1" providerId="ADAL" clId="{C1B48029-7FD1-42D0-8D32-172011E92F2A}" dt="2021-11-24T11:47:14.970" v="9840" actId="207"/>
        <pc:sldMkLst>
          <pc:docMk/>
          <pc:sldMk cId="208654403" sldId="344"/>
        </pc:sldMkLst>
        <pc:spChg chg="mod ord">
          <ac:chgData name="James Franklin" userId="cf915d05-507f-491f-b4a6-b2aa085ee4b1" providerId="ADAL" clId="{C1B48029-7FD1-42D0-8D32-172011E92F2A}" dt="2021-11-24T11:41:46.063" v="8904" actId="700"/>
          <ac:spMkLst>
            <pc:docMk/>
            <pc:sldMk cId="208654403" sldId="344"/>
            <ac:spMk id="2" creationId="{1E9F7B0E-F8F4-42BE-B8BD-AC7936EB6EFE}"/>
          </ac:spMkLst>
        </pc:spChg>
        <pc:spChg chg="del mod ord">
          <ac:chgData name="James Franklin" userId="cf915d05-507f-491f-b4a6-b2aa085ee4b1" providerId="ADAL" clId="{C1B48029-7FD1-42D0-8D32-172011E92F2A}" dt="2021-11-24T11:41:46.063" v="8904" actId="700"/>
          <ac:spMkLst>
            <pc:docMk/>
            <pc:sldMk cId="208654403" sldId="344"/>
            <ac:spMk id="3" creationId="{E4875394-5916-4C99-B652-DDCC8BFA49CC}"/>
          </ac:spMkLst>
        </pc:spChg>
        <pc:spChg chg="add mod ord">
          <ac:chgData name="James Franklin" userId="cf915d05-507f-491f-b4a6-b2aa085ee4b1" providerId="ADAL" clId="{C1B48029-7FD1-42D0-8D32-172011E92F2A}" dt="2021-11-24T11:47:14.970" v="9840" actId="207"/>
          <ac:spMkLst>
            <pc:docMk/>
            <pc:sldMk cId="208654403" sldId="344"/>
            <ac:spMk id="4" creationId="{713C5C3D-4143-417B-AB14-11095D1D5944}"/>
          </ac:spMkLst>
        </pc:spChg>
      </pc:sldChg>
      <pc:sldChg chg="addSp delSp modSp add mod setBg">
        <pc:chgData name="James Franklin" userId="cf915d05-507f-491f-b4a6-b2aa085ee4b1" providerId="ADAL" clId="{C1B48029-7FD1-42D0-8D32-172011E92F2A}" dt="2021-12-01T11:43:43.988" v="9842" actId="478"/>
        <pc:sldMkLst>
          <pc:docMk/>
          <pc:sldMk cId="3151727409" sldId="345"/>
        </pc:sldMkLst>
        <pc:spChg chg="mod">
          <ac:chgData name="James Franklin" userId="cf915d05-507f-491f-b4a6-b2aa085ee4b1" providerId="ADAL" clId="{C1B48029-7FD1-42D0-8D32-172011E92F2A}" dt="2021-11-09T12:04:31.717" v="607" actId="207"/>
          <ac:spMkLst>
            <pc:docMk/>
            <pc:sldMk cId="3151727409" sldId="345"/>
            <ac:spMk id="2" creationId="{1E9F7B0E-F8F4-42BE-B8BD-AC7936EB6EFE}"/>
          </ac:spMkLst>
        </pc:spChg>
        <pc:spChg chg="mod">
          <ac:chgData name="James Franklin" userId="cf915d05-507f-491f-b4a6-b2aa085ee4b1" providerId="ADAL" clId="{C1B48029-7FD1-42D0-8D32-172011E92F2A}" dt="2021-11-09T15:07:02.233" v="3624" actId="20577"/>
          <ac:spMkLst>
            <pc:docMk/>
            <pc:sldMk cId="3151727409" sldId="345"/>
            <ac:spMk id="3" creationId="{E4875394-5916-4C99-B652-DDCC8BFA49CC}"/>
          </ac:spMkLst>
        </pc:spChg>
        <pc:spChg chg="add del mod">
          <ac:chgData name="James Franklin" userId="cf915d05-507f-491f-b4a6-b2aa085ee4b1" providerId="ADAL" clId="{C1B48029-7FD1-42D0-8D32-172011E92F2A}" dt="2021-12-01T11:43:43.988" v="9842" actId="478"/>
          <ac:spMkLst>
            <pc:docMk/>
            <pc:sldMk cId="3151727409" sldId="345"/>
            <ac:spMk id="6" creationId="{9C86610C-B40F-4A1F-A418-19B5AA1E8095}"/>
          </ac:spMkLst>
        </pc:spChg>
        <pc:picChg chg="add mod">
          <ac:chgData name="James Franklin" userId="cf915d05-507f-491f-b4a6-b2aa085ee4b1" providerId="ADAL" clId="{C1B48029-7FD1-42D0-8D32-172011E92F2A}" dt="2021-11-09T12:03:00.788" v="599" actId="1076"/>
          <ac:picMkLst>
            <pc:docMk/>
            <pc:sldMk cId="3151727409" sldId="345"/>
            <ac:picMk id="5" creationId="{7A84E4BB-90C5-458D-9FF8-9F4809681B40}"/>
          </ac:picMkLst>
        </pc:picChg>
        <pc:picChg chg="add mod">
          <ac:chgData name="James Franklin" userId="cf915d05-507f-491f-b4a6-b2aa085ee4b1" providerId="ADAL" clId="{C1B48029-7FD1-42D0-8D32-172011E92F2A}" dt="2021-11-09T12:04:21.573" v="605" actId="167"/>
          <ac:picMkLst>
            <pc:docMk/>
            <pc:sldMk cId="3151727409" sldId="345"/>
            <ac:picMk id="1026" creationId="{31687A3E-C8C6-414D-A251-793E52A18090}"/>
          </ac:picMkLst>
        </pc:picChg>
      </pc:sldChg>
      <pc:sldChg chg="addSp delSp modSp add mod">
        <pc:chgData name="James Franklin" userId="cf915d05-507f-491f-b4a6-b2aa085ee4b1" providerId="ADAL" clId="{C1B48029-7FD1-42D0-8D32-172011E92F2A}" dt="2021-12-01T11:45:14.691" v="9844" actId="478"/>
        <pc:sldMkLst>
          <pc:docMk/>
          <pc:sldMk cId="1621333647" sldId="346"/>
        </pc:sldMkLst>
        <pc:spChg chg="mod">
          <ac:chgData name="James Franklin" userId="cf915d05-507f-491f-b4a6-b2aa085ee4b1" providerId="ADAL" clId="{C1B48029-7FD1-42D0-8D32-172011E92F2A}" dt="2021-11-09T12:15:04.380" v="1274" actId="20577"/>
          <ac:spMkLst>
            <pc:docMk/>
            <pc:sldMk cId="1621333647" sldId="346"/>
            <ac:spMk id="2" creationId="{1E9F7B0E-F8F4-42BE-B8BD-AC7936EB6EFE}"/>
          </ac:spMkLst>
        </pc:spChg>
        <pc:spChg chg="mod">
          <ac:chgData name="James Franklin" userId="cf915d05-507f-491f-b4a6-b2aa085ee4b1" providerId="ADAL" clId="{C1B48029-7FD1-42D0-8D32-172011E92F2A}" dt="2021-11-09T15:25:48.425" v="3937" actId="15"/>
          <ac:spMkLst>
            <pc:docMk/>
            <pc:sldMk cId="1621333647" sldId="346"/>
            <ac:spMk id="3" creationId="{E4875394-5916-4C99-B652-DDCC8BFA49CC}"/>
          </ac:spMkLst>
        </pc:spChg>
        <pc:spChg chg="add del mod">
          <ac:chgData name="James Franklin" userId="cf915d05-507f-491f-b4a6-b2aa085ee4b1" providerId="ADAL" clId="{C1B48029-7FD1-42D0-8D32-172011E92F2A}" dt="2021-12-01T11:45:14.691" v="9844" actId="478"/>
          <ac:spMkLst>
            <pc:docMk/>
            <pc:sldMk cId="1621333647" sldId="346"/>
            <ac:spMk id="4" creationId="{5150F68D-3372-4295-A59E-A281A61E4A5D}"/>
          </ac:spMkLst>
        </pc:spChg>
        <pc:spChg chg="add del mod">
          <ac:chgData name="James Franklin" userId="cf915d05-507f-491f-b4a6-b2aa085ee4b1" providerId="ADAL" clId="{C1B48029-7FD1-42D0-8D32-172011E92F2A}" dt="2021-11-09T12:08:40.519" v="1116" actId="478"/>
          <ac:spMkLst>
            <pc:docMk/>
            <pc:sldMk cId="1621333647" sldId="346"/>
            <ac:spMk id="5" creationId="{C0DC27A7-2828-4467-B25F-BCBBABC25119}"/>
          </ac:spMkLst>
        </pc:spChg>
        <pc:spChg chg="add del mod">
          <ac:chgData name="James Franklin" userId="cf915d05-507f-491f-b4a6-b2aa085ee4b1" providerId="ADAL" clId="{C1B48029-7FD1-42D0-8D32-172011E92F2A}" dt="2021-11-09T12:12:48.860" v="1202"/>
          <ac:spMkLst>
            <pc:docMk/>
            <pc:sldMk cId="1621333647" sldId="346"/>
            <ac:spMk id="6" creationId="{EEEA94AE-FE2F-4707-82D8-D4ABFBDDE031}"/>
          </ac:spMkLst>
        </pc:spChg>
        <pc:spChg chg="add del mod">
          <ac:chgData name="James Franklin" userId="cf915d05-507f-491f-b4a6-b2aa085ee4b1" providerId="ADAL" clId="{C1B48029-7FD1-42D0-8D32-172011E92F2A}" dt="2021-11-09T12:12:26.256" v="1199"/>
          <ac:spMkLst>
            <pc:docMk/>
            <pc:sldMk cId="1621333647" sldId="346"/>
            <ac:spMk id="7" creationId="{4A20D143-CE7F-4DD6-942E-62B4FCBA6C7F}"/>
          </ac:spMkLst>
        </pc:spChg>
        <pc:spChg chg="add del mod">
          <ac:chgData name="James Franklin" userId="cf915d05-507f-491f-b4a6-b2aa085ee4b1" providerId="ADAL" clId="{C1B48029-7FD1-42D0-8D32-172011E92F2A}" dt="2021-11-09T12:12:32.939" v="1200"/>
          <ac:spMkLst>
            <pc:docMk/>
            <pc:sldMk cId="1621333647" sldId="346"/>
            <ac:spMk id="8" creationId="{8D451C6F-08E0-4781-A99B-B16C0A650494}"/>
          </ac:spMkLst>
        </pc:spChg>
        <pc:spChg chg="add del mod">
          <ac:chgData name="James Franklin" userId="cf915d05-507f-491f-b4a6-b2aa085ee4b1" providerId="ADAL" clId="{C1B48029-7FD1-42D0-8D32-172011E92F2A}" dt="2021-11-09T12:12:39.795" v="1201"/>
          <ac:spMkLst>
            <pc:docMk/>
            <pc:sldMk cId="1621333647" sldId="346"/>
            <ac:spMk id="9" creationId="{05EDE7A1-EA14-4A13-B20E-9958155A3F66}"/>
          </ac:spMkLst>
        </pc:spChg>
        <pc:spChg chg="add del">
          <ac:chgData name="James Franklin" userId="cf915d05-507f-491f-b4a6-b2aa085ee4b1" providerId="ADAL" clId="{C1B48029-7FD1-42D0-8D32-172011E92F2A}" dt="2021-11-09T12:12:48.860" v="1202"/>
          <ac:spMkLst>
            <pc:docMk/>
            <pc:sldMk cId="1621333647" sldId="346"/>
            <ac:spMk id="10" creationId="{630C5DBE-23CC-443C-A454-1BAB0751DBBA}"/>
          </ac:spMkLst>
        </pc:spChg>
        <pc:spChg chg="mod">
          <ac:chgData name="James Franklin" userId="cf915d05-507f-491f-b4a6-b2aa085ee4b1" providerId="ADAL" clId="{C1B48029-7FD1-42D0-8D32-172011E92F2A}" dt="2021-11-09T12:11:20.643" v="1184"/>
          <ac:spMkLst>
            <pc:docMk/>
            <pc:sldMk cId="1621333647" sldId="346"/>
            <ac:spMk id="11" creationId="{AA035229-C8EC-4005-B845-C8DBFDA778CF}"/>
          </ac:spMkLst>
        </pc:spChg>
        <pc:spChg chg="add mod">
          <ac:chgData name="James Franklin" userId="cf915d05-507f-491f-b4a6-b2aa085ee4b1" providerId="ADAL" clId="{C1B48029-7FD1-42D0-8D32-172011E92F2A}" dt="2021-11-09T12:11:23.953" v="1186"/>
          <ac:spMkLst>
            <pc:docMk/>
            <pc:sldMk cId="1621333647" sldId="346"/>
            <ac:spMk id="12" creationId="{4A37F229-96BB-4DEB-8982-17D65378B138}"/>
          </ac:spMkLst>
        </pc:spChg>
        <pc:spChg chg="add mod">
          <ac:chgData name="James Franklin" userId="cf915d05-507f-491f-b4a6-b2aa085ee4b1" providerId="ADAL" clId="{C1B48029-7FD1-42D0-8D32-172011E92F2A}" dt="2021-11-09T12:11:23.953" v="1186"/>
          <ac:spMkLst>
            <pc:docMk/>
            <pc:sldMk cId="1621333647" sldId="346"/>
            <ac:spMk id="13" creationId="{F26A3727-119F-4AA7-A28B-9CD36B7A9995}"/>
          </ac:spMkLst>
        </pc:spChg>
        <pc:spChg chg="add del mod">
          <ac:chgData name="James Franklin" userId="cf915d05-507f-491f-b4a6-b2aa085ee4b1" providerId="ADAL" clId="{C1B48029-7FD1-42D0-8D32-172011E92F2A}" dt="2021-11-09T12:12:53.579" v="1203"/>
          <ac:spMkLst>
            <pc:docMk/>
            <pc:sldMk cId="1621333647" sldId="346"/>
            <ac:spMk id="14" creationId="{DF31CD8B-C96E-4212-B893-6E71A346C209}"/>
          </ac:spMkLst>
        </pc:spChg>
        <pc:spChg chg="add del mod">
          <ac:chgData name="James Franklin" userId="cf915d05-507f-491f-b4a6-b2aa085ee4b1" providerId="ADAL" clId="{C1B48029-7FD1-42D0-8D32-172011E92F2A}" dt="2021-11-09T12:13:01.404" v="1204"/>
          <ac:spMkLst>
            <pc:docMk/>
            <pc:sldMk cId="1621333647" sldId="346"/>
            <ac:spMk id="15" creationId="{AA083F86-8032-4491-8843-44F8B2D323EA}"/>
          </ac:spMkLst>
        </pc:spChg>
        <pc:spChg chg="add del mod">
          <ac:chgData name="James Franklin" userId="cf915d05-507f-491f-b4a6-b2aa085ee4b1" providerId="ADAL" clId="{C1B48029-7FD1-42D0-8D32-172011E92F2A}" dt="2021-11-09T12:12:26.256" v="1199"/>
          <ac:spMkLst>
            <pc:docMk/>
            <pc:sldMk cId="1621333647" sldId="346"/>
            <ac:spMk id="16" creationId="{E68A3F03-DE25-4010-A3E2-4D84643C0AE0}"/>
          </ac:spMkLst>
        </pc:spChg>
        <pc:spChg chg="add del mod">
          <ac:chgData name="James Franklin" userId="cf915d05-507f-491f-b4a6-b2aa085ee4b1" providerId="ADAL" clId="{C1B48029-7FD1-42D0-8D32-172011E92F2A}" dt="2021-11-09T12:12:32.939" v="1200"/>
          <ac:spMkLst>
            <pc:docMk/>
            <pc:sldMk cId="1621333647" sldId="346"/>
            <ac:spMk id="17" creationId="{E86C4762-8D29-4801-A53E-10304D14EA76}"/>
          </ac:spMkLst>
        </pc:spChg>
        <pc:spChg chg="add del mod">
          <ac:chgData name="James Franklin" userId="cf915d05-507f-491f-b4a6-b2aa085ee4b1" providerId="ADAL" clId="{C1B48029-7FD1-42D0-8D32-172011E92F2A}" dt="2021-11-09T12:12:39.795" v="1201"/>
          <ac:spMkLst>
            <pc:docMk/>
            <pc:sldMk cId="1621333647" sldId="346"/>
            <ac:spMk id="18" creationId="{E5025C95-1674-4DED-8A77-3F99B9A5D776}"/>
          </ac:spMkLst>
        </pc:spChg>
        <pc:spChg chg="del mod">
          <ac:chgData name="James Franklin" userId="cf915d05-507f-491f-b4a6-b2aa085ee4b1" providerId="ADAL" clId="{C1B48029-7FD1-42D0-8D32-172011E92F2A}" dt="2021-11-09T12:12:53.579" v="1203"/>
          <ac:spMkLst>
            <pc:docMk/>
            <pc:sldMk cId="1621333647" sldId="346"/>
            <ac:spMk id="19" creationId="{BB384645-815A-4BF1-9432-93434AA35C3D}"/>
          </ac:spMkLst>
        </pc:spChg>
        <pc:spChg chg="del mod">
          <ac:chgData name="James Franklin" userId="cf915d05-507f-491f-b4a6-b2aa085ee4b1" providerId="ADAL" clId="{C1B48029-7FD1-42D0-8D32-172011E92F2A}" dt="2021-11-09T12:13:01.404" v="1204"/>
          <ac:spMkLst>
            <pc:docMk/>
            <pc:sldMk cId="1621333647" sldId="346"/>
            <ac:spMk id="20" creationId="{6125730B-EE2B-47F7-99CE-89423438B178}"/>
          </ac:spMkLst>
        </pc:spChg>
        <pc:spChg chg="mod">
          <ac:chgData name="James Franklin" userId="cf915d05-507f-491f-b4a6-b2aa085ee4b1" providerId="ADAL" clId="{C1B48029-7FD1-42D0-8D32-172011E92F2A}" dt="2021-11-09T12:16:02.004" v="1278" actId="20577"/>
          <ac:spMkLst>
            <pc:docMk/>
            <pc:sldMk cId="1621333647" sldId="346"/>
            <ac:spMk id="21" creationId="{30196B31-2772-4C5D-B9EC-9C35938BD4DC}"/>
          </ac:spMkLst>
        </pc:spChg>
        <pc:spChg chg="mod">
          <ac:chgData name="James Franklin" userId="cf915d05-507f-491f-b4a6-b2aa085ee4b1" providerId="ADAL" clId="{C1B48029-7FD1-42D0-8D32-172011E92F2A}" dt="2021-11-09T12:15:57.772" v="1277" actId="20577"/>
          <ac:spMkLst>
            <pc:docMk/>
            <pc:sldMk cId="1621333647" sldId="346"/>
            <ac:spMk id="22" creationId="{6BDC7668-BEDA-4E44-9BB8-0677A7F09916}"/>
          </ac:spMkLst>
        </pc:spChg>
        <pc:spChg chg="mod">
          <ac:chgData name="James Franklin" userId="cf915d05-507f-491f-b4a6-b2aa085ee4b1" providerId="ADAL" clId="{C1B48029-7FD1-42D0-8D32-172011E92F2A}" dt="2021-11-09T12:13:38.502" v="1251" actId="13822"/>
          <ac:spMkLst>
            <pc:docMk/>
            <pc:sldMk cId="1621333647" sldId="346"/>
            <ac:spMk id="23" creationId="{FC6DB064-D9C8-4DB3-93E6-CBAE871292D0}"/>
          </ac:spMkLst>
        </pc:spChg>
        <pc:spChg chg="mod">
          <ac:chgData name="James Franklin" userId="cf915d05-507f-491f-b4a6-b2aa085ee4b1" providerId="ADAL" clId="{C1B48029-7FD1-42D0-8D32-172011E92F2A}" dt="2021-11-09T12:13:41.391" v="1252" actId="13822"/>
          <ac:spMkLst>
            <pc:docMk/>
            <pc:sldMk cId="1621333647" sldId="346"/>
            <ac:spMk id="24" creationId="{9644B277-AA15-49A3-B69C-675B8F5D2595}"/>
          </ac:spMkLst>
        </pc:spChg>
      </pc:sldChg>
      <pc:sldChg chg="addSp delSp modSp add mod modClrScheme chgLayout">
        <pc:chgData name="James Franklin" userId="cf915d05-507f-491f-b4a6-b2aa085ee4b1" providerId="ADAL" clId="{C1B48029-7FD1-42D0-8D32-172011E92F2A}" dt="2021-11-09T15:43:02.069" v="4667" actId="207"/>
        <pc:sldMkLst>
          <pc:docMk/>
          <pc:sldMk cId="699381134" sldId="347"/>
        </pc:sldMkLst>
        <pc:spChg chg="del mod ord">
          <ac:chgData name="James Franklin" userId="cf915d05-507f-491f-b4a6-b2aa085ee4b1" providerId="ADAL" clId="{C1B48029-7FD1-42D0-8D32-172011E92F2A}" dt="2021-11-09T12:25:57.354" v="1412" actId="700"/>
          <ac:spMkLst>
            <pc:docMk/>
            <pc:sldMk cId="699381134" sldId="347"/>
            <ac:spMk id="2" creationId="{1E9F7B0E-F8F4-42BE-B8BD-AC7936EB6EFE}"/>
          </ac:spMkLst>
        </pc:spChg>
        <pc:spChg chg="del mod ord">
          <ac:chgData name="James Franklin" userId="cf915d05-507f-491f-b4a6-b2aa085ee4b1" providerId="ADAL" clId="{C1B48029-7FD1-42D0-8D32-172011E92F2A}" dt="2021-11-09T12:25:57.354" v="1412" actId="700"/>
          <ac:spMkLst>
            <pc:docMk/>
            <pc:sldMk cId="699381134" sldId="347"/>
            <ac:spMk id="3" creationId="{E4875394-5916-4C99-B652-DDCC8BFA49CC}"/>
          </ac:spMkLst>
        </pc:spChg>
        <pc:spChg chg="add mod ord">
          <ac:chgData name="James Franklin" userId="cf915d05-507f-491f-b4a6-b2aa085ee4b1" providerId="ADAL" clId="{C1B48029-7FD1-42D0-8D32-172011E92F2A}" dt="2021-11-09T15:40:05.640" v="4369" actId="20577"/>
          <ac:spMkLst>
            <pc:docMk/>
            <pc:sldMk cId="699381134" sldId="347"/>
            <ac:spMk id="4" creationId="{34B463AC-1A92-4EB1-A630-0729EEC295A7}"/>
          </ac:spMkLst>
        </pc:spChg>
        <pc:spChg chg="add mod ord">
          <ac:chgData name="James Franklin" userId="cf915d05-507f-491f-b4a6-b2aa085ee4b1" providerId="ADAL" clId="{C1B48029-7FD1-42D0-8D32-172011E92F2A}" dt="2021-11-09T15:43:02.069" v="4667" actId="207"/>
          <ac:spMkLst>
            <pc:docMk/>
            <pc:sldMk cId="699381134" sldId="347"/>
            <ac:spMk id="5" creationId="{C349A38D-C6C0-4D93-B6CD-E3F98E30D04F}"/>
          </ac:spMkLst>
        </pc:spChg>
      </pc:sldChg>
      <pc:sldChg chg="addSp delSp modSp add mod ord">
        <pc:chgData name="James Franklin" userId="cf915d05-507f-491f-b4a6-b2aa085ee4b1" providerId="ADAL" clId="{C1B48029-7FD1-42D0-8D32-172011E92F2A}" dt="2021-12-01T12:03:15.093" v="9846" actId="478"/>
        <pc:sldMkLst>
          <pc:docMk/>
          <pc:sldMk cId="2445009177" sldId="348"/>
        </pc:sldMkLst>
        <pc:spChg chg="mod">
          <ac:chgData name="James Franklin" userId="cf915d05-507f-491f-b4a6-b2aa085ee4b1" providerId="ADAL" clId="{C1B48029-7FD1-42D0-8D32-172011E92F2A}" dt="2021-11-09T12:26:41.723" v="1485" actId="20577"/>
          <ac:spMkLst>
            <pc:docMk/>
            <pc:sldMk cId="2445009177" sldId="348"/>
            <ac:spMk id="2" creationId="{1E9F7B0E-F8F4-42BE-B8BD-AC7936EB6EFE}"/>
          </ac:spMkLst>
        </pc:spChg>
        <pc:spChg chg="mod">
          <ac:chgData name="James Franklin" userId="cf915d05-507f-491f-b4a6-b2aa085ee4b1" providerId="ADAL" clId="{C1B48029-7FD1-42D0-8D32-172011E92F2A}" dt="2021-11-09T16:47:02.628" v="5709" actId="113"/>
          <ac:spMkLst>
            <pc:docMk/>
            <pc:sldMk cId="2445009177" sldId="348"/>
            <ac:spMk id="3" creationId="{E4875394-5916-4C99-B652-DDCC8BFA49CC}"/>
          </ac:spMkLst>
        </pc:spChg>
        <pc:spChg chg="add del mod">
          <ac:chgData name="James Franklin" userId="cf915d05-507f-491f-b4a6-b2aa085ee4b1" providerId="ADAL" clId="{C1B48029-7FD1-42D0-8D32-172011E92F2A}" dt="2021-12-01T12:03:15.093" v="9846" actId="478"/>
          <ac:spMkLst>
            <pc:docMk/>
            <pc:sldMk cId="2445009177" sldId="348"/>
            <ac:spMk id="6" creationId="{82887220-3AB4-4B3E-8152-A7DEB1EF248F}"/>
          </ac:spMkLst>
        </pc:spChg>
        <pc:picChg chg="add mod">
          <ac:chgData name="James Franklin" userId="cf915d05-507f-491f-b4a6-b2aa085ee4b1" providerId="ADAL" clId="{C1B48029-7FD1-42D0-8D32-172011E92F2A}" dt="2021-11-09T14:50:06.616" v="2372" actId="1076"/>
          <ac:picMkLst>
            <pc:docMk/>
            <pc:sldMk cId="2445009177" sldId="348"/>
            <ac:picMk id="5" creationId="{91C3874A-0939-42B1-9CEA-3F2D0291BC22}"/>
          </ac:picMkLst>
        </pc:picChg>
        <pc:picChg chg="add mod">
          <ac:chgData name="James Franklin" userId="cf915d05-507f-491f-b4a6-b2aa085ee4b1" providerId="ADAL" clId="{C1B48029-7FD1-42D0-8D32-172011E92F2A}" dt="2021-11-09T14:51:12.441" v="2542" actId="167"/>
          <ac:picMkLst>
            <pc:docMk/>
            <pc:sldMk cId="2445009177" sldId="348"/>
            <ac:picMk id="5122" creationId="{BA04BEF8-F9EA-49CA-B964-77141AFEB85A}"/>
          </ac:picMkLst>
        </pc:picChg>
      </pc:sldChg>
      <pc:sldChg chg="addSp delSp modSp add mod">
        <pc:chgData name="James Franklin" userId="cf915d05-507f-491f-b4a6-b2aa085ee4b1" providerId="ADAL" clId="{C1B48029-7FD1-42D0-8D32-172011E92F2A}" dt="2021-11-24T11:40:55.240" v="8903" actId="1076"/>
        <pc:sldMkLst>
          <pc:docMk/>
          <pc:sldMk cId="1827768920" sldId="349"/>
        </pc:sldMkLst>
        <pc:spChg chg="mod">
          <ac:chgData name="James Franklin" userId="cf915d05-507f-491f-b4a6-b2aa085ee4b1" providerId="ADAL" clId="{C1B48029-7FD1-42D0-8D32-172011E92F2A}" dt="2021-11-09T14:31:20.905" v="2336" actId="20577"/>
          <ac:spMkLst>
            <pc:docMk/>
            <pc:sldMk cId="1827768920" sldId="349"/>
            <ac:spMk id="2" creationId="{1E9F7B0E-F8F4-42BE-B8BD-AC7936EB6EFE}"/>
          </ac:spMkLst>
        </pc:spChg>
        <pc:spChg chg="mod">
          <ac:chgData name="James Franklin" userId="cf915d05-507f-491f-b4a6-b2aa085ee4b1" providerId="ADAL" clId="{C1B48029-7FD1-42D0-8D32-172011E92F2A}" dt="2021-11-24T11:33:21.441" v="8401" actId="20577"/>
          <ac:spMkLst>
            <pc:docMk/>
            <pc:sldMk cId="1827768920" sldId="349"/>
            <ac:spMk id="3" creationId="{E4875394-5916-4C99-B652-DDCC8BFA49CC}"/>
          </ac:spMkLst>
        </pc:spChg>
        <pc:spChg chg="add mod">
          <ac:chgData name="James Franklin" userId="cf915d05-507f-491f-b4a6-b2aa085ee4b1" providerId="ADAL" clId="{C1B48029-7FD1-42D0-8D32-172011E92F2A}" dt="2021-11-24T11:40:55.240" v="8903" actId="1076"/>
          <ac:spMkLst>
            <pc:docMk/>
            <pc:sldMk cId="1827768920" sldId="349"/>
            <ac:spMk id="4" creationId="{2D52C940-999B-460A-9E1D-B6D4434982BB}"/>
          </ac:spMkLst>
        </pc:spChg>
        <pc:spChg chg="add mod">
          <ac:chgData name="James Franklin" userId="cf915d05-507f-491f-b4a6-b2aa085ee4b1" providerId="ADAL" clId="{C1B48029-7FD1-42D0-8D32-172011E92F2A}" dt="2021-11-24T11:40:55.240" v="8903" actId="1076"/>
          <ac:spMkLst>
            <pc:docMk/>
            <pc:sldMk cId="1827768920" sldId="349"/>
            <ac:spMk id="5" creationId="{FDE0FCCF-4A55-4430-8815-DD6934F21B95}"/>
          </ac:spMkLst>
        </pc:spChg>
        <pc:spChg chg="add mod">
          <ac:chgData name="James Franklin" userId="cf915d05-507f-491f-b4a6-b2aa085ee4b1" providerId="ADAL" clId="{C1B48029-7FD1-42D0-8D32-172011E92F2A}" dt="2021-11-24T11:40:55.240" v="8903" actId="1076"/>
          <ac:spMkLst>
            <pc:docMk/>
            <pc:sldMk cId="1827768920" sldId="349"/>
            <ac:spMk id="6" creationId="{BB8AADC3-27B3-42D4-A486-1924783CEE25}"/>
          </ac:spMkLst>
        </pc:spChg>
        <pc:spChg chg="add mod">
          <ac:chgData name="James Franklin" userId="cf915d05-507f-491f-b4a6-b2aa085ee4b1" providerId="ADAL" clId="{C1B48029-7FD1-42D0-8D32-172011E92F2A}" dt="2021-11-24T11:40:55.240" v="8903" actId="1076"/>
          <ac:spMkLst>
            <pc:docMk/>
            <pc:sldMk cId="1827768920" sldId="349"/>
            <ac:spMk id="7" creationId="{CB583513-4794-4DE8-91C5-D7ED4A9BEB34}"/>
          </ac:spMkLst>
        </pc:spChg>
        <pc:spChg chg="add mod">
          <ac:chgData name="James Franklin" userId="cf915d05-507f-491f-b4a6-b2aa085ee4b1" providerId="ADAL" clId="{C1B48029-7FD1-42D0-8D32-172011E92F2A}" dt="2021-11-24T11:40:55.240" v="8903" actId="1076"/>
          <ac:spMkLst>
            <pc:docMk/>
            <pc:sldMk cId="1827768920" sldId="349"/>
            <ac:spMk id="8" creationId="{F054A668-F002-43B6-9BBF-090354C26BD8}"/>
          </ac:spMkLst>
        </pc:spChg>
        <pc:spChg chg="add mod">
          <ac:chgData name="James Franklin" userId="cf915d05-507f-491f-b4a6-b2aa085ee4b1" providerId="ADAL" clId="{C1B48029-7FD1-42D0-8D32-172011E92F2A}" dt="2021-11-24T11:40:55.240" v="8903" actId="1076"/>
          <ac:spMkLst>
            <pc:docMk/>
            <pc:sldMk cId="1827768920" sldId="349"/>
            <ac:spMk id="9" creationId="{AA7DF9DB-D2EA-4173-8A64-9ECEB19DEF00}"/>
          </ac:spMkLst>
        </pc:spChg>
        <pc:spChg chg="add del mod">
          <ac:chgData name="James Franklin" userId="cf915d05-507f-491f-b4a6-b2aa085ee4b1" providerId="ADAL" clId="{C1B48029-7FD1-42D0-8D32-172011E92F2A}" dt="2021-11-24T11:40:46.985" v="8901" actId="478"/>
          <ac:spMkLst>
            <pc:docMk/>
            <pc:sldMk cId="1827768920" sldId="349"/>
            <ac:spMk id="10" creationId="{D06DE993-133B-4D09-82D7-F351DF4A4271}"/>
          </ac:spMkLst>
        </pc:spChg>
        <pc:spChg chg="add del mod">
          <ac:chgData name="James Franklin" userId="cf915d05-507f-491f-b4a6-b2aa085ee4b1" providerId="ADAL" clId="{C1B48029-7FD1-42D0-8D32-172011E92F2A}" dt="2021-11-24T11:40:46.985" v="8901" actId="478"/>
          <ac:spMkLst>
            <pc:docMk/>
            <pc:sldMk cId="1827768920" sldId="349"/>
            <ac:spMk id="11" creationId="{3356C62F-BC5D-405D-A9CF-BF0847F6CF2F}"/>
          </ac:spMkLst>
        </pc:spChg>
        <pc:spChg chg="add del mod">
          <ac:chgData name="James Franklin" userId="cf915d05-507f-491f-b4a6-b2aa085ee4b1" providerId="ADAL" clId="{C1B48029-7FD1-42D0-8D32-172011E92F2A}" dt="2021-11-24T11:40:46.985" v="8901" actId="478"/>
          <ac:spMkLst>
            <pc:docMk/>
            <pc:sldMk cId="1827768920" sldId="349"/>
            <ac:spMk id="12" creationId="{894FF647-DF51-41AA-A235-ADDB276D20F6}"/>
          </ac:spMkLst>
        </pc:spChg>
      </pc:sldChg>
      <pc:sldChg chg="addSp delSp modSp new mod setBg">
        <pc:chgData name="James Franklin" userId="cf915d05-507f-491f-b4a6-b2aa085ee4b1" providerId="ADAL" clId="{C1B48029-7FD1-42D0-8D32-172011E92F2A}" dt="2021-12-01T12:03:55.321" v="9848" actId="478"/>
        <pc:sldMkLst>
          <pc:docMk/>
          <pc:sldMk cId="2074083528" sldId="350"/>
        </pc:sldMkLst>
        <pc:spChg chg="mod">
          <ac:chgData name="James Franklin" userId="cf915d05-507f-491f-b4a6-b2aa085ee4b1" providerId="ADAL" clId="{C1B48029-7FD1-42D0-8D32-172011E92F2A}" dt="2021-11-10T09:04:45.406" v="7082" actId="20577"/>
          <ac:spMkLst>
            <pc:docMk/>
            <pc:sldMk cId="2074083528" sldId="350"/>
            <ac:spMk id="2" creationId="{6B522F1D-5A7A-4618-BCEF-AA18C1BA0F5D}"/>
          </ac:spMkLst>
        </pc:spChg>
        <pc:spChg chg="mod">
          <ac:chgData name="James Franklin" userId="cf915d05-507f-491f-b4a6-b2aa085ee4b1" providerId="ADAL" clId="{C1B48029-7FD1-42D0-8D32-172011E92F2A}" dt="2021-11-10T09:04:38.167" v="7063" actId="113"/>
          <ac:spMkLst>
            <pc:docMk/>
            <pc:sldMk cId="2074083528" sldId="350"/>
            <ac:spMk id="3" creationId="{9AC6227A-9EFA-4AFF-8AAD-BEA34D287658}"/>
          </ac:spMkLst>
        </pc:spChg>
        <pc:spChg chg="add del mod">
          <ac:chgData name="James Franklin" userId="cf915d05-507f-491f-b4a6-b2aa085ee4b1" providerId="ADAL" clId="{C1B48029-7FD1-42D0-8D32-172011E92F2A}" dt="2021-12-01T12:03:55.321" v="9848" actId="478"/>
          <ac:spMkLst>
            <pc:docMk/>
            <pc:sldMk cId="2074083528" sldId="350"/>
            <ac:spMk id="4" creationId="{A8B2D6AE-BAD3-41CF-B004-9A91620D6559}"/>
          </ac:spMkLst>
        </pc:spChg>
        <pc:spChg chg="add mod">
          <ac:chgData name="James Franklin" userId="cf915d05-507f-491f-b4a6-b2aa085ee4b1" providerId="ADAL" clId="{C1B48029-7FD1-42D0-8D32-172011E92F2A}" dt="2021-11-10T09:04:19.238" v="7055" actId="164"/>
          <ac:spMkLst>
            <pc:docMk/>
            <pc:sldMk cId="2074083528" sldId="350"/>
            <ac:spMk id="8" creationId="{CEAA74EF-1811-4ED5-8413-07E3E7052693}"/>
          </ac:spMkLst>
        </pc:spChg>
        <pc:grpChg chg="add mod">
          <ac:chgData name="James Franklin" userId="cf915d05-507f-491f-b4a6-b2aa085ee4b1" providerId="ADAL" clId="{C1B48029-7FD1-42D0-8D32-172011E92F2A}" dt="2021-11-10T09:04:19.238" v="7055" actId="164"/>
          <ac:grpSpMkLst>
            <pc:docMk/>
            <pc:sldMk cId="2074083528" sldId="350"/>
            <ac:grpSpMk id="9" creationId="{615BDDAC-37B6-4B55-96B6-7FDDDEF30F2D}"/>
          </ac:grpSpMkLst>
        </pc:grpChg>
        <pc:picChg chg="add del mod">
          <ac:chgData name="James Franklin" userId="cf915d05-507f-491f-b4a6-b2aa085ee4b1" providerId="ADAL" clId="{C1B48029-7FD1-42D0-8D32-172011E92F2A}" dt="2021-11-10T09:00:45.616" v="6893" actId="478"/>
          <ac:picMkLst>
            <pc:docMk/>
            <pc:sldMk cId="2074083528" sldId="350"/>
            <ac:picMk id="5" creationId="{0B204278-DF67-4D4F-AA94-81C5FB6D0639}"/>
          </ac:picMkLst>
        </pc:picChg>
        <pc:picChg chg="add mod">
          <ac:chgData name="James Franklin" userId="cf915d05-507f-491f-b4a6-b2aa085ee4b1" providerId="ADAL" clId="{C1B48029-7FD1-42D0-8D32-172011E92F2A}" dt="2021-11-10T09:00:59.093" v="6896" actId="1076"/>
          <ac:picMkLst>
            <pc:docMk/>
            <pc:sldMk cId="2074083528" sldId="350"/>
            <ac:picMk id="7" creationId="{437F7F84-7ADF-4C05-84C0-A595FBEB18EE}"/>
          </ac:picMkLst>
        </pc:picChg>
        <pc:picChg chg="add del mod">
          <ac:chgData name="James Franklin" userId="cf915d05-507f-491f-b4a6-b2aa085ee4b1" providerId="ADAL" clId="{C1B48029-7FD1-42D0-8D32-172011E92F2A}" dt="2021-11-10T09:00:44.540" v="6892" actId="478"/>
          <ac:picMkLst>
            <pc:docMk/>
            <pc:sldMk cId="2074083528" sldId="350"/>
            <ac:picMk id="6146" creationId="{C6ADB45F-04EF-42BA-8534-5FDF4AE9BC6F}"/>
          </ac:picMkLst>
        </pc:picChg>
        <pc:picChg chg="add mod">
          <ac:chgData name="James Franklin" userId="cf915d05-507f-491f-b4a6-b2aa085ee4b1" providerId="ADAL" clId="{C1B48029-7FD1-42D0-8D32-172011E92F2A}" dt="2021-11-10T09:04:19.238" v="7055" actId="164"/>
          <ac:picMkLst>
            <pc:docMk/>
            <pc:sldMk cId="2074083528" sldId="350"/>
            <ac:picMk id="6148" creationId="{89509207-5C95-4685-BB0B-934CC0461CE8}"/>
          </ac:picMkLst>
        </pc:pic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15T11:45:07.674" v="1255" actId="14100"/>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pc:chgData name="James Franklin" userId="cf915d05-507f-491f-b4a6-b2aa085ee4b1" providerId="ADAL" clId="{CBDCB03D-C1F4-4CA2-B52D-6F0791AFF301}" dt="2021-07-15T11:38:37.880" v="728"/>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pc:chgData name="James Franklin" userId="cf915d05-507f-491f-b4a6-b2aa085ee4b1" providerId="ADAL" clId="{CBDCB03D-C1F4-4CA2-B52D-6F0791AFF301}" dt="2021-07-15T11:44:41.456" v="1250"/>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pc:chgData name="James Franklin" userId="cf915d05-507f-491f-b4a6-b2aa085ee4b1" providerId="ADAL" clId="{CBDCB03D-C1F4-4CA2-B52D-6F0791AFF301}" dt="2021-07-15T11:44:39.709" v="1249"/>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modSp mod">
        <pc:chgData name="James Franklin" userId="cf915d05-507f-491f-b4a6-b2aa085ee4b1" providerId="ADAL" clId="{CBDCB03D-C1F4-4CA2-B52D-6F0791AFF301}" dt="2021-07-15T11:44:55.827" v="1252" actId="14100"/>
        <pc:sldMkLst>
          <pc:docMk/>
          <pc:sldMk cId="359555635" sldId="321"/>
        </pc:sldMkLst>
        <pc:cxnChg chg="add mod">
          <ac:chgData name="James Franklin" userId="cf915d05-507f-491f-b4a6-b2aa085ee4b1" providerId="ADAL" clId="{CBDCB03D-C1F4-4CA2-B52D-6F0791AFF301}" dt="2021-07-15T11:44:55.827" v="1252" actId="14100"/>
          <ac:cxnSpMkLst>
            <pc:docMk/>
            <pc:sldMk cId="359555635" sldId="321"/>
            <ac:cxnSpMk id="4" creationId="{B7A95EB5-737C-4FE9-B0A7-DFB40FF70790}"/>
          </ac:cxnSpMkLst>
        </pc:cxnChg>
      </pc:sldChg>
      <pc:sldChg chg="addSp modSp mod">
        <pc:chgData name="James Franklin" userId="cf915d05-507f-491f-b4a6-b2aa085ee4b1" providerId="ADAL" clId="{CBDCB03D-C1F4-4CA2-B52D-6F0791AFF301}" dt="2021-07-15T11:45:07.674" v="1255" actId="14100"/>
        <pc:sldMkLst>
          <pc:docMk/>
          <pc:sldMk cId="3246953194" sldId="322"/>
        </pc:sldMkLst>
        <pc:cxnChg chg="add mod">
          <ac:chgData name="James Franklin" userId="cf915d05-507f-491f-b4a6-b2aa085ee4b1" providerId="ADAL" clId="{CBDCB03D-C1F4-4CA2-B52D-6F0791AFF301}" dt="2021-07-15T11:45:07.674" v="1255" actId="14100"/>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Leonora Sheppard" userId="3688f6d8-1f97-408e-a4fe-cc859c551ddb" providerId="ADAL" clId="{B43D4965-21F1-4C13-9D0D-C9F3123D2FCC}"/>
    <pc:docChg chg="custSel modSld">
      <pc:chgData name="Leonora Sheppard" userId="3688f6d8-1f97-408e-a4fe-cc859c551ddb" providerId="ADAL" clId="{B43D4965-21F1-4C13-9D0D-C9F3123D2FCC}" dt="2021-11-26T16:08:16.479" v="3" actId="313"/>
      <pc:docMkLst>
        <pc:docMk/>
      </pc:docMkLst>
      <pc:sldChg chg="modSp mod">
        <pc:chgData name="Leonora Sheppard" userId="3688f6d8-1f97-408e-a4fe-cc859c551ddb" providerId="ADAL" clId="{B43D4965-21F1-4C13-9D0D-C9F3123D2FCC}" dt="2021-11-26T16:08:16.479" v="3" actId="313"/>
        <pc:sldMkLst>
          <pc:docMk/>
          <pc:sldMk cId="696720256" sldId="343"/>
        </pc:sldMkLst>
        <pc:spChg chg="mod">
          <ac:chgData name="Leonora Sheppard" userId="3688f6d8-1f97-408e-a4fe-cc859c551ddb" providerId="ADAL" clId="{B43D4965-21F1-4C13-9D0D-C9F3123D2FCC}" dt="2021-11-26T16:08:16.479" v="3" actId="313"/>
          <ac:spMkLst>
            <pc:docMk/>
            <pc:sldMk cId="696720256" sldId="343"/>
            <ac:spMk id="3" creationId="{E4875394-5916-4C99-B652-DDCC8BFA49CC}"/>
          </ac:spMkLst>
        </pc:spChg>
      </pc:sldChg>
    </pc:docChg>
  </pc:docChgLst>
  <pc:docChgLst>
    <pc:chgData name="James Franklin" userId="cf915d05-507f-491f-b4a6-b2aa085ee4b1" providerId="ADAL" clId="{B11693D6-F9EA-47F7-8E29-6D58DF44F871}"/>
    <pc:docChg chg="undo custSel addSld delSld modSld sldOrd">
      <pc:chgData name="James Franklin" userId="cf915d05-507f-491f-b4a6-b2aa085ee4b1" providerId="ADAL" clId="{B11693D6-F9EA-47F7-8E29-6D58DF44F871}" dt="2021-07-26T14:45:30.729" v="3924" actId="20577"/>
      <pc:docMkLst>
        <pc:docMk/>
      </pc:docMkLst>
      <pc:sldChg chg="modSp mod">
        <pc:chgData name="James Franklin" userId="cf915d05-507f-491f-b4a6-b2aa085ee4b1" providerId="ADAL" clId="{B11693D6-F9EA-47F7-8E29-6D58DF44F871}" dt="2021-07-15T15:09:18.001" v="389" actId="14"/>
        <pc:sldMkLst>
          <pc:docMk/>
          <pc:sldMk cId="2542456931" sldId="284"/>
        </pc:sldMkLst>
        <pc:spChg chg="mod">
          <ac:chgData name="James Franklin" userId="cf915d05-507f-491f-b4a6-b2aa085ee4b1" providerId="ADAL" clId="{B11693D6-F9EA-47F7-8E29-6D58DF44F871}" dt="2021-07-15T15:09:18.001" v="389" actId="14"/>
          <ac:spMkLst>
            <pc:docMk/>
            <pc:sldMk cId="2542456931" sldId="284"/>
            <ac:spMk id="4" creationId="{00000000-0000-0000-0000-000000000000}"/>
          </ac:spMkLst>
        </pc:spChg>
      </pc:sldChg>
      <pc:sldChg chg="del">
        <pc:chgData name="James Franklin" userId="cf915d05-507f-491f-b4a6-b2aa085ee4b1" providerId="ADAL" clId="{B11693D6-F9EA-47F7-8E29-6D58DF44F871}" dt="2021-07-16T08:31:32.759" v="1078" actId="47"/>
        <pc:sldMkLst>
          <pc:docMk/>
          <pc:sldMk cId="428608259" sldId="287"/>
        </pc:sldMkLst>
      </pc:sldChg>
      <pc:sldChg chg="del">
        <pc:chgData name="James Franklin" userId="cf915d05-507f-491f-b4a6-b2aa085ee4b1" providerId="ADAL" clId="{B11693D6-F9EA-47F7-8E29-6D58DF44F871}" dt="2021-07-16T08:31:32.759" v="1078" actId="47"/>
        <pc:sldMkLst>
          <pc:docMk/>
          <pc:sldMk cId="3912875191" sldId="288"/>
        </pc:sldMkLst>
      </pc:sldChg>
      <pc:sldChg chg="del">
        <pc:chgData name="James Franklin" userId="cf915d05-507f-491f-b4a6-b2aa085ee4b1" providerId="ADAL" clId="{B11693D6-F9EA-47F7-8E29-6D58DF44F871}" dt="2021-07-16T08:31:32.759" v="1078" actId="47"/>
        <pc:sldMkLst>
          <pc:docMk/>
          <pc:sldMk cId="1918430168" sldId="289"/>
        </pc:sldMkLst>
      </pc:sldChg>
      <pc:sldChg chg="modSp mod ord">
        <pc:chgData name="James Franklin" userId="cf915d05-507f-491f-b4a6-b2aa085ee4b1" providerId="ADAL" clId="{B11693D6-F9EA-47F7-8E29-6D58DF44F871}" dt="2021-07-16T09:05:02.291" v="1093" actId="20577"/>
        <pc:sldMkLst>
          <pc:docMk/>
          <pc:sldMk cId="1540939022" sldId="290"/>
        </pc:sldMkLst>
        <pc:spChg chg="mod">
          <ac:chgData name="James Franklin" userId="cf915d05-507f-491f-b4a6-b2aa085ee4b1" providerId="ADAL" clId="{B11693D6-F9EA-47F7-8E29-6D58DF44F871}" dt="2021-07-16T09:05:00.122" v="1091" actId="20577"/>
          <ac:spMkLst>
            <pc:docMk/>
            <pc:sldMk cId="1540939022" sldId="290"/>
            <ac:spMk id="3" creationId="{00000000-0000-0000-0000-000000000000}"/>
          </ac:spMkLst>
        </pc:spChg>
        <pc:spChg chg="mod">
          <ac:chgData name="James Franklin" userId="cf915d05-507f-491f-b4a6-b2aa085ee4b1" providerId="ADAL" clId="{B11693D6-F9EA-47F7-8E29-6D58DF44F871}" dt="2021-07-16T09:05:02.291" v="1093" actId="20577"/>
          <ac:spMkLst>
            <pc:docMk/>
            <pc:sldMk cId="1540939022" sldId="290"/>
            <ac:spMk id="4" creationId="{00000000-0000-0000-0000-000000000000}"/>
          </ac:spMkLst>
        </pc:spChg>
      </pc:sldChg>
      <pc:sldChg chg="del">
        <pc:chgData name="James Franklin" userId="cf915d05-507f-491f-b4a6-b2aa085ee4b1" providerId="ADAL" clId="{B11693D6-F9EA-47F7-8E29-6D58DF44F871}" dt="2021-07-16T08:31:38.601" v="1079" actId="47"/>
        <pc:sldMkLst>
          <pc:docMk/>
          <pc:sldMk cId="2621621636" sldId="291"/>
        </pc:sldMkLst>
      </pc:sldChg>
      <pc:sldChg chg="del">
        <pc:chgData name="James Franklin" userId="cf915d05-507f-491f-b4a6-b2aa085ee4b1" providerId="ADAL" clId="{B11693D6-F9EA-47F7-8E29-6D58DF44F871}" dt="2021-07-16T08:31:38.601" v="1079" actId="47"/>
        <pc:sldMkLst>
          <pc:docMk/>
          <pc:sldMk cId="3136642099" sldId="292"/>
        </pc:sldMkLst>
      </pc:sldChg>
      <pc:sldChg chg="del ord">
        <pc:chgData name="James Franklin" userId="cf915d05-507f-491f-b4a6-b2aa085ee4b1" providerId="ADAL" clId="{B11693D6-F9EA-47F7-8E29-6D58DF44F871}" dt="2021-07-16T09:04:54.668" v="1088" actId="47"/>
        <pc:sldMkLst>
          <pc:docMk/>
          <pc:sldMk cId="3784374972" sldId="293"/>
        </pc:sldMkLst>
      </pc:sldChg>
      <pc:sldChg chg="del">
        <pc:chgData name="James Franklin" userId="cf915d05-507f-491f-b4a6-b2aa085ee4b1" providerId="ADAL" clId="{B11693D6-F9EA-47F7-8E29-6D58DF44F871}" dt="2021-07-16T08:31:45.067" v="1080" actId="47"/>
        <pc:sldMkLst>
          <pc:docMk/>
          <pc:sldMk cId="3959948642" sldId="294"/>
        </pc:sldMkLst>
      </pc:sldChg>
      <pc:sldChg chg="del">
        <pc:chgData name="James Franklin" userId="cf915d05-507f-491f-b4a6-b2aa085ee4b1" providerId="ADAL" clId="{B11693D6-F9EA-47F7-8E29-6D58DF44F871}" dt="2021-07-16T08:31:45.067" v="1080" actId="47"/>
        <pc:sldMkLst>
          <pc:docMk/>
          <pc:sldMk cId="2300425221" sldId="295"/>
        </pc:sldMkLst>
      </pc:sldChg>
      <pc:sldChg chg="del">
        <pc:chgData name="James Franklin" userId="cf915d05-507f-491f-b4a6-b2aa085ee4b1" providerId="ADAL" clId="{B11693D6-F9EA-47F7-8E29-6D58DF44F871}" dt="2021-07-16T08:31:45.067" v="1080" actId="47"/>
        <pc:sldMkLst>
          <pc:docMk/>
          <pc:sldMk cId="437694511" sldId="296"/>
        </pc:sldMkLst>
      </pc:sldChg>
      <pc:sldChg chg="del">
        <pc:chgData name="James Franklin" userId="cf915d05-507f-491f-b4a6-b2aa085ee4b1" providerId="ADAL" clId="{B11693D6-F9EA-47F7-8E29-6D58DF44F871}" dt="2021-07-16T08:31:45.067" v="1080" actId="47"/>
        <pc:sldMkLst>
          <pc:docMk/>
          <pc:sldMk cId="1456449982" sldId="298"/>
        </pc:sldMkLst>
      </pc:sldChg>
      <pc:sldChg chg="delSp modSp mod">
        <pc:chgData name="James Franklin" userId="cf915d05-507f-491f-b4a6-b2aa085ee4b1" providerId="ADAL" clId="{B11693D6-F9EA-47F7-8E29-6D58DF44F871}" dt="2021-07-16T13:16:35.283" v="3847" actId="20577"/>
        <pc:sldMkLst>
          <pc:docMk/>
          <pc:sldMk cId="3331707200" sldId="301"/>
        </pc:sldMkLst>
        <pc:spChg chg="mod">
          <ac:chgData name="James Franklin" userId="cf915d05-507f-491f-b4a6-b2aa085ee4b1" providerId="ADAL" clId="{B11693D6-F9EA-47F7-8E29-6D58DF44F871}" dt="2021-07-16T13:16:35.283" v="3847" actId="20577"/>
          <ac:spMkLst>
            <pc:docMk/>
            <pc:sldMk cId="3331707200" sldId="301"/>
            <ac:spMk id="3" creationId="{00000000-0000-0000-0000-000000000000}"/>
          </ac:spMkLst>
        </pc:spChg>
        <pc:cxnChg chg="del">
          <ac:chgData name="James Franklin" userId="cf915d05-507f-491f-b4a6-b2aa085ee4b1" providerId="ADAL" clId="{B11693D6-F9EA-47F7-8E29-6D58DF44F871}" dt="2021-07-16T08:31:53.557" v="1081" actId="478"/>
          <ac:cxnSpMkLst>
            <pc:docMk/>
            <pc:sldMk cId="3331707200" sldId="301"/>
            <ac:cxnSpMk id="13" creationId="{2DD2EC84-8A1B-4B49-B89D-1E5C7502D0C9}"/>
          </ac:cxnSpMkLst>
        </pc:cxnChg>
      </pc:sldChg>
      <pc:sldChg chg="del">
        <pc:chgData name="James Franklin" userId="cf915d05-507f-491f-b4a6-b2aa085ee4b1" providerId="ADAL" clId="{B11693D6-F9EA-47F7-8E29-6D58DF44F871}" dt="2021-07-16T08:31:45.067" v="1080" actId="47"/>
        <pc:sldMkLst>
          <pc:docMk/>
          <pc:sldMk cId="3547013280" sldId="305"/>
        </pc:sldMkLst>
      </pc:sldChg>
      <pc:sldChg chg="del">
        <pc:chgData name="James Franklin" userId="cf915d05-507f-491f-b4a6-b2aa085ee4b1" providerId="ADAL" clId="{B11693D6-F9EA-47F7-8E29-6D58DF44F871}" dt="2021-07-16T08:31:45.067" v="1080" actId="47"/>
        <pc:sldMkLst>
          <pc:docMk/>
          <pc:sldMk cId="3240171118" sldId="306"/>
        </pc:sldMkLst>
      </pc:sldChg>
      <pc:sldChg chg="del">
        <pc:chgData name="James Franklin" userId="cf915d05-507f-491f-b4a6-b2aa085ee4b1" providerId="ADAL" clId="{B11693D6-F9EA-47F7-8E29-6D58DF44F871}" dt="2021-07-16T08:31:45.067" v="1080" actId="47"/>
        <pc:sldMkLst>
          <pc:docMk/>
          <pc:sldMk cId="1836284230" sldId="307"/>
        </pc:sldMkLst>
      </pc:sldChg>
      <pc:sldChg chg="addSp delSp modSp mod">
        <pc:chgData name="James Franklin" userId="cf915d05-507f-491f-b4a6-b2aa085ee4b1" providerId="ADAL" clId="{B11693D6-F9EA-47F7-8E29-6D58DF44F871}" dt="2021-07-26T14:45:30.729" v="3924" actId="20577"/>
        <pc:sldMkLst>
          <pc:docMk/>
          <pc:sldMk cId="555319969" sldId="312"/>
        </pc:sldMkLst>
        <pc:spChg chg="mod">
          <ac:chgData name="James Franklin" userId="cf915d05-507f-491f-b4a6-b2aa085ee4b1" providerId="ADAL" clId="{B11693D6-F9EA-47F7-8E29-6D58DF44F871}" dt="2021-07-26T14:45:30.729" v="3924" actId="20577"/>
          <ac:spMkLst>
            <pc:docMk/>
            <pc:sldMk cId="555319969" sldId="312"/>
            <ac:spMk id="3" creationId="{00000000-0000-0000-0000-000000000000}"/>
          </ac:spMkLst>
        </pc:spChg>
        <pc:spChg chg="add mod">
          <ac:chgData name="James Franklin" userId="cf915d05-507f-491f-b4a6-b2aa085ee4b1" providerId="ADAL" clId="{B11693D6-F9EA-47F7-8E29-6D58DF44F871}" dt="2021-07-16T09:16:12.732" v="1254" actId="20577"/>
          <ac:spMkLst>
            <pc:docMk/>
            <pc:sldMk cId="555319969" sldId="312"/>
            <ac:spMk id="4" creationId="{B859805C-6267-4D4A-995D-32A78C78BC21}"/>
          </ac:spMkLst>
        </pc:spChg>
        <pc:cxnChg chg="del">
          <ac:chgData name="James Franklin" userId="cf915d05-507f-491f-b4a6-b2aa085ee4b1" providerId="ADAL" clId="{B11693D6-F9EA-47F7-8E29-6D58DF44F871}" dt="2021-07-16T08:32:56.052" v="1083" actId="478"/>
          <ac:cxnSpMkLst>
            <pc:docMk/>
            <pc:sldMk cId="555319969" sldId="312"/>
            <ac:cxnSpMk id="14" creationId="{A33F6FC9-DA64-4C66-9948-323E59DAB6E5}"/>
          </ac:cxnSpMkLst>
        </pc:cxnChg>
      </pc:sldChg>
      <pc:sldChg chg="del">
        <pc:chgData name="James Franklin" userId="cf915d05-507f-491f-b4a6-b2aa085ee4b1" providerId="ADAL" clId="{B11693D6-F9EA-47F7-8E29-6D58DF44F871}" dt="2021-07-16T08:31:32.759" v="1078" actId="47"/>
        <pc:sldMkLst>
          <pc:docMk/>
          <pc:sldMk cId="1937822333" sldId="313"/>
        </pc:sldMkLst>
      </pc:sldChg>
      <pc:sldChg chg="addSp delSp modSp mod setBg">
        <pc:chgData name="James Franklin" userId="cf915d05-507f-491f-b4a6-b2aa085ee4b1" providerId="ADAL" clId="{B11693D6-F9EA-47F7-8E29-6D58DF44F871}" dt="2021-07-15T15:29:11.113" v="638" actId="20577"/>
        <pc:sldMkLst>
          <pc:docMk/>
          <pc:sldMk cId="3554935877" sldId="315"/>
        </pc:sldMkLst>
        <pc:spChg chg="mod">
          <ac:chgData name="James Franklin" userId="cf915d05-507f-491f-b4a6-b2aa085ee4b1" providerId="ADAL" clId="{B11693D6-F9EA-47F7-8E29-6D58DF44F871}" dt="2021-07-15T15:27:46.618" v="624" actId="207"/>
          <ac:spMkLst>
            <pc:docMk/>
            <pc:sldMk cId="3554935877" sldId="315"/>
            <ac:spMk id="2" creationId="{040B699D-A91D-4616-9A56-8704D35EB02A}"/>
          </ac:spMkLst>
        </pc:spChg>
        <pc:spChg chg="mod">
          <ac:chgData name="James Franklin" userId="cf915d05-507f-491f-b4a6-b2aa085ee4b1" providerId="ADAL" clId="{B11693D6-F9EA-47F7-8E29-6D58DF44F871}" dt="2021-07-15T15:29:11.113" v="638" actId="20577"/>
          <ac:spMkLst>
            <pc:docMk/>
            <pc:sldMk cId="3554935877" sldId="315"/>
            <ac:spMk id="3" creationId="{30138D9D-C9C1-4990-AC37-0D9C68A9B5D5}"/>
          </ac:spMkLst>
        </pc:spChg>
        <pc:picChg chg="add mod">
          <ac:chgData name="James Franklin" userId="cf915d05-507f-491f-b4a6-b2aa085ee4b1" providerId="ADAL" clId="{B11693D6-F9EA-47F7-8E29-6D58DF44F871}" dt="2021-07-15T15:28:23.662" v="627" actId="1076"/>
          <ac:picMkLst>
            <pc:docMk/>
            <pc:sldMk cId="3554935877" sldId="315"/>
            <ac:picMk id="5" creationId="{2ECC027C-DDC6-463A-AA0B-DA3AE99D6537}"/>
          </ac:picMkLst>
        </pc:picChg>
        <pc:picChg chg="del">
          <ac:chgData name="James Franklin" userId="cf915d05-507f-491f-b4a6-b2aa085ee4b1" providerId="ADAL" clId="{B11693D6-F9EA-47F7-8E29-6D58DF44F871}" dt="2021-07-15T15:09:33.958" v="391" actId="478"/>
          <ac:picMkLst>
            <pc:docMk/>
            <pc:sldMk cId="3554935877" sldId="315"/>
            <ac:picMk id="7" creationId="{02788E8C-B55E-4C7D-9458-ED3296B9B725}"/>
          </ac:picMkLst>
        </pc:picChg>
        <pc:picChg chg="del">
          <ac:chgData name="James Franklin" userId="cf915d05-507f-491f-b4a6-b2aa085ee4b1" providerId="ADAL" clId="{B11693D6-F9EA-47F7-8E29-6D58DF44F871}" dt="2021-07-15T15:27:09.984" v="622" actId="478"/>
          <ac:picMkLst>
            <pc:docMk/>
            <pc:sldMk cId="3554935877" sldId="315"/>
            <ac:picMk id="8" creationId="{F426D05D-F44E-4D10-AD66-C89EBD94A682}"/>
          </ac:picMkLst>
        </pc:picChg>
        <pc:picChg chg="add mod">
          <ac:chgData name="James Franklin" userId="cf915d05-507f-491f-b4a6-b2aa085ee4b1" providerId="ADAL" clId="{B11693D6-F9EA-47F7-8E29-6D58DF44F871}" dt="2021-07-15T15:28:53.797" v="634" actId="167"/>
          <ac:picMkLst>
            <pc:docMk/>
            <pc:sldMk cId="3554935877" sldId="315"/>
            <ac:picMk id="1026" creationId="{93676EE2-3F7D-45BA-8B64-5E81A2B72182}"/>
          </ac:picMkLst>
        </pc:picChg>
        <pc:picChg chg="del">
          <ac:chgData name="James Franklin" userId="cf915d05-507f-491f-b4a6-b2aa085ee4b1" providerId="ADAL" clId="{B11693D6-F9EA-47F7-8E29-6D58DF44F871}" dt="2021-07-15T15:09:32.396" v="390" actId="478"/>
          <ac:picMkLst>
            <pc:docMk/>
            <pc:sldMk cId="3554935877" sldId="315"/>
            <ac:picMk id="1028" creationId="{92E6B4D3-35EC-4A65-8519-EA437F16D37D}"/>
          </ac:picMkLst>
        </pc:picChg>
      </pc:sldChg>
      <pc:sldChg chg="del">
        <pc:chgData name="James Franklin" userId="cf915d05-507f-491f-b4a6-b2aa085ee4b1" providerId="ADAL" clId="{B11693D6-F9EA-47F7-8E29-6D58DF44F871}" dt="2021-07-15T15:29:14.851" v="639" actId="47"/>
        <pc:sldMkLst>
          <pc:docMk/>
          <pc:sldMk cId="3591071188" sldId="316"/>
        </pc:sldMkLst>
      </pc:sldChg>
      <pc:sldChg chg="del">
        <pc:chgData name="James Franklin" userId="cf915d05-507f-491f-b4a6-b2aa085ee4b1" providerId="ADAL" clId="{B11693D6-F9EA-47F7-8E29-6D58DF44F871}" dt="2021-07-16T08:31:32.759" v="1078" actId="47"/>
        <pc:sldMkLst>
          <pc:docMk/>
          <pc:sldMk cId="3377395835" sldId="317"/>
        </pc:sldMkLst>
      </pc:sldChg>
      <pc:sldChg chg="del">
        <pc:chgData name="James Franklin" userId="cf915d05-507f-491f-b4a6-b2aa085ee4b1" providerId="ADAL" clId="{B11693D6-F9EA-47F7-8E29-6D58DF44F871}" dt="2021-07-16T08:31:32.759" v="1078" actId="47"/>
        <pc:sldMkLst>
          <pc:docMk/>
          <pc:sldMk cId="1331524694" sldId="318"/>
        </pc:sldMkLst>
      </pc:sldChg>
      <pc:sldChg chg="del">
        <pc:chgData name="James Franklin" userId="cf915d05-507f-491f-b4a6-b2aa085ee4b1" providerId="ADAL" clId="{B11693D6-F9EA-47F7-8E29-6D58DF44F871}" dt="2021-07-16T08:31:38.601" v="1079" actId="47"/>
        <pc:sldMkLst>
          <pc:docMk/>
          <pc:sldMk cId="2666053668" sldId="319"/>
        </pc:sldMkLst>
      </pc:sldChg>
      <pc:sldChg chg="delSp modSp mod">
        <pc:chgData name="James Franklin" userId="cf915d05-507f-491f-b4a6-b2aa085ee4b1" providerId="ADAL" clId="{B11693D6-F9EA-47F7-8E29-6D58DF44F871}" dt="2021-07-16T13:16:56.060" v="3873" actId="20577"/>
        <pc:sldMkLst>
          <pc:docMk/>
          <pc:sldMk cId="2547750006" sldId="320"/>
        </pc:sldMkLst>
        <pc:spChg chg="mod">
          <ac:chgData name="James Franklin" userId="cf915d05-507f-491f-b4a6-b2aa085ee4b1" providerId="ADAL" clId="{B11693D6-F9EA-47F7-8E29-6D58DF44F871}" dt="2021-07-16T13:16:56.060" v="3873" actId="20577"/>
          <ac:spMkLst>
            <pc:docMk/>
            <pc:sldMk cId="2547750006" sldId="320"/>
            <ac:spMk id="3" creationId="{C558FFD0-10E7-4741-B83D-7AED62FE1C5E}"/>
          </ac:spMkLst>
        </pc:spChg>
        <pc:cxnChg chg="del">
          <ac:chgData name="James Franklin" userId="cf915d05-507f-491f-b4a6-b2aa085ee4b1" providerId="ADAL" clId="{B11693D6-F9EA-47F7-8E29-6D58DF44F871}" dt="2021-07-16T08:32:29.324" v="1082" actId="478"/>
          <ac:cxnSpMkLst>
            <pc:docMk/>
            <pc:sldMk cId="2547750006" sldId="320"/>
            <ac:cxnSpMk id="4" creationId="{519F1140-318C-4E3E-8E86-4296EC6352A0}"/>
          </ac:cxnSpMkLst>
        </pc:cxnChg>
      </pc:sldChg>
      <pc:sldChg chg="delSp modSp mod">
        <pc:chgData name="James Franklin" userId="cf915d05-507f-491f-b4a6-b2aa085ee4b1" providerId="ADAL" clId="{B11693D6-F9EA-47F7-8E29-6D58DF44F871}" dt="2021-07-16T11:42:27.698" v="3558" actId="20577"/>
        <pc:sldMkLst>
          <pc:docMk/>
          <pc:sldMk cId="359555635" sldId="321"/>
        </pc:sldMkLst>
        <pc:spChg chg="mod">
          <ac:chgData name="James Franklin" userId="cf915d05-507f-491f-b4a6-b2aa085ee4b1" providerId="ADAL" clId="{B11693D6-F9EA-47F7-8E29-6D58DF44F871}" dt="2021-07-16T11:42:27.698" v="3558" actId="20577"/>
          <ac:spMkLst>
            <pc:docMk/>
            <pc:sldMk cId="359555635" sldId="321"/>
            <ac:spMk id="3" creationId="{42DD66E1-4C96-4B0C-A0CF-0C06EA95D964}"/>
          </ac:spMkLst>
        </pc:spChg>
        <pc:cxnChg chg="del">
          <ac:chgData name="James Franklin" userId="cf915d05-507f-491f-b4a6-b2aa085ee4b1" providerId="ADAL" clId="{B11693D6-F9EA-47F7-8E29-6D58DF44F871}" dt="2021-07-16T11:40:44.599" v="3355" actId="478"/>
          <ac:cxnSpMkLst>
            <pc:docMk/>
            <pc:sldMk cId="359555635" sldId="321"/>
            <ac:cxnSpMk id="4" creationId="{B7A95EB5-737C-4FE9-B0A7-DFB40FF70790}"/>
          </ac:cxnSpMkLst>
        </pc:cxnChg>
      </pc:sldChg>
      <pc:sldChg chg="del">
        <pc:chgData name="James Franklin" userId="cf915d05-507f-491f-b4a6-b2aa085ee4b1" providerId="ADAL" clId="{B11693D6-F9EA-47F7-8E29-6D58DF44F871}" dt="2021-07-16T11:42:48.138" v="3560" actId="47"/>
        <pc:sldMkLst>
          <pc:docMk/>
          <pc:sldMk cId="3246953194" sldId="322"/>
        </pc:sldMkLst>
      </pc:sldChg>
      <pc:sldChg chg="del">
        <pc:chgData name="James Franklin" userId="cf915d05-507f-491f-b4a6-b2aa085ee4b1" providerId="ADAL" clId="{B11693D6-F9EA-47F7-8E29-6D58DF44F871}" dt="2021-07-16T08:31:38.601" v="1079" actId="47"/>
        <pc:sldMkLst>
          <pc:docMk/>
          <pc:sldMk cId="227278076" sldId="324"/>
        </pc:sldMkLst>
      </pc:sldChg>
      <pc:sldChg chg="del">
        <pc:chgData name="James Franklin" userId="cf915d05-507f-491f-b4a6-b2aa085ee4b1" providerId="ADAL" clId="{B11693D6-F9EA-47F7-8E29-6D58DF44F871}" dt="2021-07-16T08:31:38.601" v="1079" actId="47"/>
        <pc:sldMkLst>
          <pc:docMk/>
          <pc:sldMk cId="3141151848" sldId="325"/>
        </pc:sldMkLst>
      </pc:sldChg>
      <pc:sldChg chg="del">
        <pc:chgData name="James Franklin" userId="cf915d05-507f-491f-b4a6-b2aa085ee4b1" providerId="ADAL" clId="{B11693D6-F9EA-47F7-8E29-6D58DF44F871}" dt="2021-07-16T08:31:45.067" v="1080" actId="47"/>
        <pc:sldMkLst>
          <pc:docMk/>
          <pc:sldMk cId="3791209561" sldId="326"/>
        </pc:sldMkLst>
      </pc:sldChg>
      <pc:sldChg chg="del">
        <pc:chgData name="James Franklin" userId="cf915d05-507f-491f-b4a6-b2aa085ee4b1" providerId="ADAL" clId="{B11693D6-F9EA-47F7-8E29-6D58DF44F871}" dt="2021-07-16T08:31:45.067" v="1080" actId="47"/>
        <pc:sldMkLst>
          <pc:docMk/>
          <pc:sldMk cId="4263601986" sldId="327"/>
        </pc:sldMkLst>
      </pc:sldChg>
      <pc:sldChg chg="delSp modSp add mod modClrScheme chgLayout">
        <pc:chgData name="James Franklin" userId="cf915d05-507f-491f-b4a6-b2aa085ee4b1" providerId="ADAL" clId="{B11693D6-F9EA-47F7-8E29-6D58DF44F871}" dt="2021-07-16T11:09:37.726" v="2381" actId="207"/>
        <pc:sldMkLst>
          <pc:docMk/>
          <pc:sldMk cId="4232365910" sldId="328"/>
        </pc:sldMkLst>
        <pc:spChg chg="mod ord">
          <ac:chgData name="James Franklin" userId="cf915d05-507f-491f-b4a6-b2aa085ee4b1" providerId="ADAL" clId="{B11693D6-F9EA-47F7-8E29-6D58DF44F871}" dt="2021-07-15T15:29:19.855" v="641" actId="700"/>
          <ac:spMkLst>
            <pc:docMk/>
            <pc:sldMk cId="4232365910" sldId="328"/>
            <ac:spMk id="2" creationId="{040B699D-A91D-4616-9A56-8704D35EB02A}"/>
          </ac:spMkLst>
        </pc:spChg>
        <pc:spChg chg="mod ord">
          <ac:chgData name="James Franklin" userId="cf915d05-507f-491f-b4a6-b2aa085ee4b1" providerId="ADAL" clId="{B11693D6-F9EA-47F7-8E29-6D58DF44F871}" dt="2021-07-16T11:09:37.726" v="2381" actId="207"/>
          <ac:spMkLst>
            <pc:docMk/>
            <pc:sldMk cId="4232365910" sldId="328"/>
            <ac:spMk id="3" creationId="{30138D9D-C9C1-4990-AC37-0D9C68A9B5D5}"/>
          </ac:spMkLst>
        </pc:spChg>
        <pc:picChg chg="del">
          <ac:chgData name="James Franklin" userId="cf915d05-507f-491f-b4a6-b2aa085ee4b1" providerId="ADAL" clId="{B11693D6-F9EA-47F7-8E29-6D58DF44F871}" dt="2021-07-15T15:29:21.518" v="642" actId="478"/>
          <ac:picMkLst>
            <pc:docMk/>
            <pc:sldMk cId="4232365910" sldId="328"/>
            <ac:picMk id="1026" creationId="{93676EE2-3F7D-45BA-8B64-5E81A2B72182}"/>
          </ac:picMkLst>
        </pc:picChg>
      </pc:sldChg>
      <pc:sldChg chg="addSp modSp new mod ord">
        <pc:chgData name="James Franklin" userId="cf915d05-507f-491f-b4a6-b2aa085ee4b1" providerId="ADAL" clId="{B11693D6-F9EA-47F7-8E29-6D58DF44F871}" dt="2021-07-16T11:29:20.379" v="2728" actId="6549"/>
        <pc:sldMkLst>
          <pc:docMk/>
          <pc:sldMk cId="1248477976" sldId="329"/>
        </pc:sldMkLst>
        <pc:spChg chg="mod">
          <ac:chgData name="James Franklin" userId="cf915d05-507f-491f-b4a6-b2aa085ee4b1" providerId="ADAL" clId="{B11693D6-F9EA-47F7-8E29-6D58DF44F871}" dt="2021-07-15T15:33:12.006" v="1040" actId="20577"/>
          <ac:spMkLst>
            <pc:docMk/>
            <pc:sldMk cId="1248477976" sldId="329"/>
            <ac:spMk id="2" creationId="{DCC3D561-714D-4E17-8368-F6C9C07CB86D}"/>
          </ac:spMkLst>
        </pc:spChg>
        <pc:spChg chg="mod">
          <ac:chgData name="James Franklin" userId="cf915d05-507f-491f-b4a6-b2aa085ee4b1" providerId="ADAL" clId="{B11693D6-F9EA-47F7-8E29-6D58DF44F871}" dt="2021-07-16T11:20:05.471" v="2554" actId="20577"/>
          <ac:spMkLst>
            <pc:docMk/>
            <pc:sldMk cId="1248477976" sldId="329"/>
            <ac:spMk id="3" creationId="{19BF9D10-241C-44B1-923B-6A817E1A92E2}"/>
          </ac:spMkLst>
        </pc:spChg>
        <pc:graphicFrameChg chg="add mod modGraphic">
          <ac:chgData name="James Franklin" userId="cf915d05-507f-491f-b4a6-b2aa085ee4b1" providerId="ADAL" clId="{B11693D6-F9EA-47F7-8E29-6D58DF44F871}" dt="2021-07-16T11:29:20.379" v="2728" actId="6549"/>
          <ac:graphicFrameMkLst>
            <pc:docMk/>
            <pc:sldMk cId="1248477976" sldId="329"/>
            <ac:graphicFrameMk id="4" creationId="{1BC3D7B8-7B2A-4498-895F-B14E42BD3405}"/>
          </ac:graphicFrameMkLst>
        </pc:graphicFrameChg>
      </pc:sldChg>
      <pc:sldChg chg="modSp add del mod">
        <pc:chgData name="James Franklin" userId="cf915d05-507f-491f-b4a6-b2aa085ee4b1" providerId="ADAL" clId="{B11693D6-F9EA-47F7-8E29-6D58DF44F871}" dt="2021-07-16T11:20:14.198" v="2556" actId="47"/>
        <pc:sldMkLst>
          <pc:docMk/>
          <pc:sldMk cId="3462205055" sldId="330"/>
        </pc:sldMkLst>
        <pc:spChg chg="mod">
          <ac:chgData name="James Franklin" userId="cf915d05-507f-491f-b4a6-b2aa085ee4b1" providerId="ADAL" clId="{B11693D6-F9EA-47F7-8E29-6D58DF44F871}" dt="2021-07-15T15:33:18.919" v="1053" actId="20577"/>
          <ac:spMkLst>
            <pc:docMk/>
            <pc:sldMk cId="3462205055" sldId="330"/>
            <ac:spMk id="2" creationId="{DCC3D561-714D-4E17-8368-F6C9C07CB86D}"/>
          </ac:spMkLst>
        </pc:spChg>
      </pc:sldChg>
      <pc:sldChg chg="addSp delSp modSp add mod modClrScheme chgLayout">
        <pc:chgData name="James Franklin" userId="cf915d05-507f-491f-b4a6-b2aa085ee4b1" providerId="ADAL" clId="{B11693D6-F9EA-47F7-8E29-6D58DF44F871}" dt="2021-07-26T14:45:07.416" v="3923" actId="20577"/>
        <pc:sldMkLst>
          <pc:docMk/>
          <pc:sldMk cId="3859180162" sldId="331"/>
        </pc:sldMkLst>
        <pc:spChg chg="mod ord">
          <ac:chgData name="James Franklin" userId="cf915d05-507f-491f-b4a6-b2aa085ee4b1" providerId="ADAL" clId="{B11693D6-F9EA-47F7-8E29-6D58DF44F871}" dt="2021-07-15T15:33:32.755" v="1077" actId="700"/>
          <ac:spMkLst>
            <pc:docMk/>
            <pc:sldMk cId="3859180162" sldId="331"/>
            <ac:spMk id="2" creationId="{DCC3D561-714D-4E17-8368-F6C9C07CB86D}"/>
          </ac:spMkLst>
        </pc:spChg>
        <pc:spChg chg="del mod ord">
          <ac:chgData name="James Franklin" userId="cf915d05-507f-491f-b4a6-b2aa085ee4b1" providerId="ADAL" clId="{B11693D6-F9EA-47F7-8E29-6D58DF44F871}" dt="2021-07-15T15:33:32.755" v="1077" actId="700"/>
          <ac:spMkLst>
            <pc:docMk/>
            <pc:sldMk cId="3859180162" sldId="331"/>
            <ac:spMk id="3" creationId="{19BF9D10-241C-44B1-923B-6A817E1A92E2}"/>
          </ac:spMkLst>
        </pc:spChg>
        <pc:spChg chg="add mod ord">
          <ac:chgData name="James Franklin" userId="cf915d05-507f-491f-b4a6-b2aa085ee4b1" providerId="ADAL" clId="{B11693D6-F9EA-47F7-8E29-6D58DF44F871}" dt="2021-07-26T14:45:07.416" v="3923" actId="20577"/>
          <ac:spMkLst>
            <pc:docMk/>
            <pc:sldMk cId="3859180162" sldId="331"/>
            <ac:spMk id="4" creationId="{58C97971-314C-4312-995E-6AAA5EC5EE4A}"/>
          </ac:spMkLst>
        </pc:spChg>
        <pc:spChg chg="add del mod">
          <ac:chgData name="James Franklin" userId="cf915d05-507f-491f-b4a6-b2aa085ee4b1" providerId="ADAL" clId="{B11693D6-F9EA-47F7-8E29-6D58DF44F871}" dt="2021-07-26T14:45:04.965" v="3922" actId="478"/>
          <ac:spMkLst>
            <pc:docMk/>
            <pc:sldMk cId="3859180162" sldId="331"/>
            <ac:spMk id="6" creationId="{6E843D65-2327-45EA-A527-B403EEAC72A6}"/>
          </ac:spMkLst>
        </pc:spChg>
        <pc:graphicFrameChg chg="add mod modGraphic">
          <ac:chgData name="James Franklin" userId="cf915d05-507f-491f-b4a6-b2aa085ee4b1" providerId="ADAL" clId="{B11693D6-F9EA-47F7-8E29-6D58DF44F871}" dt="2021-07-16T11:35:08.816" v="3137" actId="207"/>
          <ac:graphicFrameMkLst>
            <pc:docMk/>
            <pc:sldMk cId="3859180162" sldId="331"/>
            <ac:graphicFrameMk id="5" creationId="{96582958-66F8-47F0-963C-56FB010F51E5}"/>
          </ac:graphicFrameMkLst>
        </pc:graphicFrameChg>
      </pc:sldChg>
      <pc:sldChg chg="modSp add mod ord">
        <pc:chgData name="James Franklin" userId="cf915d05-507f-491f-b4a6-b2aa085ee4b1" providerId="ADAL" clId="{B11693D6-F9EA-47F7-8E29-6D58DF44F871}" dt="2021-07-16T09:45:21.275" v="1653" actId="20577"/>
        <pc:sldMkLst>
          <pc:docMk/>
          <pc:sldMk cId="2813629130" sldId="332"/>
        </pc:sldMkLst>
        <pc:spChg chg="mod">
          <ac:chgData name="James Franklin" userId="cf915d05-507f-491f-b4a6-b2aa085ee4b1" providerId="ADAL" clId="{B11693D6-F9EA-47F7-8E29-6D58DF44F871}" dt="2021-07-16T09:42:01.722" v="1282" actId="20577"/>
          <ac:spMkLst>
            <pc:docMk/>
            <pc:sldMk cId="2813629130" sldId="332"/>
            <ac:spMk id="2" creationId="{DCC3D561-714D-4E17-8368-F6C9C07CB86D}"/>
          </ac:spMkLst>
        </pc:spChg>
        <pc:spChg chg="mod">
          <ac:chgData name="James Franklin" userId="cf915d05-507f-491f-b4a6-b2aa085ee4b1" providerId="ADAL" clId="{B11693D6-F9EA-47F7-8E29-6D58DF44F871}" dt="2021-07-16T09:45:21.275" v="1653" actId="20577"/>
          <ac:spMkLst>
            <pc:docMk/>
            <pc:sldMk cId="2813629130" sldId="332"/>
            <ac:spMk id="3" creationId="{19BF9D10-241C-44B1-923B-6A817E1A92E2}"/>
          </ac:spMkLst>
        </pc:spChg>
      </pc:sldChg>
      <pc:sldChg chg="addSp delSp modSp add mod modClrScheme chgLayout">
        <pc:chgData name="James Franklin" userId="cf915d05-507f-491f-b4a6-b2aa085ee4b1" providerId="ADAL" clId="{B11693D6-F9EA-47F7-8E29-6D58DF44F871}" dt="2021-07-16T09:56:14.118" v="2072" actId="700"/>
        <pc:sldMkLst>
          <pc:docMk/>
          <pc:sldMk cId="1039116559" sldId="333"/>
        </pc:sldMkLst>
        <pc:spChg chg="mod ord">
          <ac:chgData name="James Franklin" userId="cf915d05-507f-491f-b4a6-b2aa085ee4b1" providerId="ADAL" clId="{B11693D6-F9EA-47F7-8E29-6D58DF44F871}" dt="2021-07-16T09:56:14.118" v="2072" actId="700"/>
          <ac:spMkLst>
            <pc:docMk/>
            <pc:sldMk cId="1039116559" sldId="333"/>
            <ac:spMk id="2" creationId="{DCC3D561-714D-4E17-8368-F6C9C07CB86D}"/>
          </ac:spMkLst>
        </pc:spChg>
        <pc:spChg chg="mod ord">
          <ac:chgData name="James Franklin" userId="cf915d05-507f-491f-b4a6-b2aa085ee4b1" providerId="ADAL" clId="{B11693D6-F9EA-47F7-8E29-6D58DF44F871}" dt="2021-07-16T09:56:14.118" v="2072" actId="700"/>
          <ac:spMkLst>
            <pc:docMk/>
            <pc:sldMk cId="1039116559" sldId="333"/>
            <ac:spMk id="3" creationId="{19BF9D10-241C-44B1-923B-6A817E1A92E2}"/>
          </ac:spMkLst>
        </pc:spChg>
        <pc:graphicFrameChg chg="add del">
          <ac:chgData name="James Franklin" userId="cf915d05-507f-491f-b4a6-b2aa085ee4b1" providerId="ADAL" clId="{B11693D6-F9EA-47F7-8E29-6D58DF44F871}" dt="2021-07-16T09:46:16.304" v="1786" actId="3680"/>
          <ac:graphicFrameMkLst>
            <pc:docMk/>
            <pc:sldMk cId="1039116559" sldId="333"/>
            <ac:graphicFrameMk id="4" creationId="{6C89FDFB-DA4D-44E2-8401-68DAED659C1E}"/>
          </ac:graphicFrameMkLst>
        </pc:graphicFrameChg>
        <pc:graphicFrameChg chg="add mod modGraphic">
          <ac:chgData name="James Franklin" userId="cf915d05-507f-491f-b4a6-b2aa085ee4b1" providerId="ADAL" clId="{B11693D6-F9EA-47F7-8E29-6D58DF44F871}" dt="2021-07-16T09:52:56.195" v="2004" actId="2165"/>
          <ac:graphicFrameMkLst>
            <pc:docMk/>
            <pc:sldMk cId="1039116559" sldId="333"/>
            <ac:graphicFrameMk id="5" creationId="{2F625C0A-C39A-47CA-8E02-4CB7F52AB5E9}"/>
          </ac:graphicFrameMkLst>
        </pc:graphicFrameChg>
      </pc:sldChg>
      <pc:sldChg chg="modSp add mod">
        <pc:chgData name="James Franklin" userId="cf915d05-507f-491f-b4a6-b2aa085ee4b1" providerId="ADAL" clId="{B11693D6-F9EA-47F7-8E29-6D58DF44F871}" dt="2021-07-16T10:45:04.516" v="2380" actId="122"/>
        <pc:sldMkLst>
          <pc:docMk/>
          <pc:sldMk cId="2223742173" sldId="334"/>
        </pc:sldMkLst>
        <pc:spChg chg="mod">
          <ac:chgData name="James Franklin" userId="cf915d05-507f-491f-b4a6-b2aa085ee4b1" providerId="ADAL" clId="{B11693D6-F9EA-47F7-8E29-6D58DF44F871}" dt="2021-07-16T09:56:21.074" v="2089" actId="20577"/>
          <ac:spMkLst>
            <pc:docMk/>
            <pc:sldMk cId="2223742173" sldId="334"/>
            <ac:spMk id="2" creationId="{DCC3D561-714D-4E17-8368-F6C9C07CB86D}"/>
          </ac:spMkLst>
        </pc:spChg>
        <pc:spChg chg="mod">
          <ac:chgData name="James Franklin" userId="cf915d05-507f-491f-b4a6-b2aa085ee4b1" providerId="ADAL" clId="{B11693D6-F9EA-47F7-8E29-6D58DF44F871}" dt="2021-07-16T10:45:04.516" v="2380" actId="122"/>
          <ac:spMkLst>
            <pc:docMk/>
            <pc:sldMk cId="2223742173" sldId="334"/>
            <ac:spMk id="3" creationId="{19BF9D10-241C-44B1-923B-6A817E1A92E2}"/>
          </ac:spMkLst>
        </pc:spChg>
      </pc:sldChg>
      <pc:sldChg chg="addSp modSp add mod modClrScheme chgLayout">
        <pc:chgData name="James Franklin" userId="cf915d05-507f-491f-b4a6-b2aa085ee4b1" providerId="ADAL" clId="{B11693D6-F9EA-47F7-8E29-6D58DF44F871}" dt="2021-07-16T10:00:30.387" v="2368" actId="207"/>
        <pc:sldMkLst>
          <pc:docMk/>
          <pc:sldMk cId="349074311" sldId="335"/>
        </pc:sldMkLst>
        <pc:spChg chg="mod ord">
          <ac:chgData name="James Franklin" userId="cf915d05-507f-491f-b4a6-b2aa085ee4b1" providerId="ADAL" clId="{B11693D6-F9EA-47F7-8E29-6D58DF44F871}" dt="2021-07-16T09:57:41.218" v="2178" actId="700"/>
          <ac:spMkLst>
            <pc:docMk/>
            <pc:sldMk cId="349074311" sldId="335"/>
            <ac:spMk id="2" creationId="{DCC3D561-714D-4E17-8368-F6C9C07CB86D}"/>
          </ac:spMkLst>
        </pc:spChg>
        <pc:spChg chg="mod ord">
          <ac:chgData name="James Franklin" userId="cf915d05-507f-491f-b4a6-b2aa085ee4b1" providerId="ADAL" clId="{B11693D6-F9EA-47F7-8E29-6D58DF44F871}" dt="2021-07-16T10:00:30.387" v="2368" actId="207"/>
          <ac:spMkLst>
            <pc:docMk/>
            <pc:sldMk cId="349074311" sldId="335"/>
            <ac:spMk id="3" creationId="{19BF9D10-241C-44B1-923B-6A817E1A92E2}"/>
          </ac:spMkLst>
        </pc:spChg>
        <pc:graphicFrameChg chg="add mod modGraphic">
          <ac:chgData name="James Franklin" userId="cf915d05-507f-491f-b4a6-b2aa085ee4b1" providerId="ADAL" clId="{B11693D6-F9EA-47F7-8E29-6D58DF44F871}" dt="2021-07-16T09:59:25.429" v="2287" actId="2166"/>
          <ac:graphicFrameMkLst>
            <pc:docMk/>
            <pc:sldMk cId="349074311" sldId="335"/>
            <ac:graphicFrameMk id="4" creationId="{D49F4463-D9FA-498D-902E-430EE698A14A}"/>
          </ac:graphicFrameMkLst>
        </pc:graphicFrameChg>
      </pc:sldChg>
      <pc:sldChg chg="modSp add mod">
        <pc:chgData name="James Franklin" userId="cf915d05-507f-491f-b4a6-b2aa085ee4b1" providerId="ADAL" clId="{B11693D6-F9EA-47F7-8E29-6D58DF44F871}" dt="2021-07-16T11:30:18.863" v="2792" actId="20577"/>
        <pc:sldMkLst>
          <pc:docMk/>
          <pc:sldMk cId="3815216955" sldId="336"/>
        </pc:sldMkLst>
        <pc:spChg chg="mod">
          <ac:chgData name="James Franklin" userId="cf915d05-507f-491f-b4a6-b2aa085ee4b1" providerId="ADAL" clId="{B11693D6-F9EA-47F7-8E29-6D58DF44F871}" dt="2021-07-16T11:20:22.599" v="2576" actId="20577"/>
          <ac:spMkLst>
            <pc:docMk/>
            <pc:sldMk cId="3815216955" sldId="336"/>
            <ac:spMk id="2" creationId="{DCC3D561-714D-4E17-8368-F6C9C07CB86D}"/>
          </ac:spMkLst>
        </pc:spChg>
        <pc:spChg chg="mod">
          <ac:chgData name="James Franklin" userId="cf915d05-507f-491f-b4a6-b2aa085ee4b1" providerId="ADAL" clId="{B11693D6-F9EA-47F7-8E29-6D58DF44F871}" dt="2021-07-16T11:30:18.863" v="2792" actId="20577"/>
          <ac:spMkLst>
            <pc:docMk/>
            <pc:sldMk cId="3815216955" sldId="336"/>
            <ac:spMk id="3" creationId="{19BF9D10-241C-44B1-923B-6A817E1A92E2}"/>
          </ac:spMkLst>
        </pc:spChg>
        <pc:graphicFrameChg chg="modGraphic">
          <ac:chgData name="James Franklin" userId="cf915d05-507f-491f-b4a6-b2aa085ee4b1" providerId="ADAL" clId="{B11693D6-F9EA-47F7-8E29-6D58DF44F871}" dt="2021-07-16T11:27:43.049" v="2707" actId="113"/>
          <ac:graphicFrameMkLst>
            <pc:docMk/>
            <pc:sldMk cId="3815216955" sldId="336"/>
            <ac:graphicFrameMk id="4" creationId="{1BC3D7B8-7B2A-4498-895F-B14E42BD3405}"/>
          </ac:graphicFrameMkLst>
        </pc:graphicFrameChg>
      </pc:sldChg>
      <pc:sldChg chg="modSp add mod modClrScheme chgLayout">
        <pc:chgData name="James Franklin" userId="cf915d05-507f-491f-b4a6-b2aa085ee4b1" providerId="ADAL" clId="{B11693D6-F9EA-47F7-8E29-6D58DF44F871}" dt="2021-07-16T11:45:19.816" v="3793" actId="207"/>
        <pc:sldMkLst>
          <pc:docMk/>
          <pc:sldMk cId="3821956463" sldId="337"/>
        </pc:sldMkLst>
        <pc:spChg chg="mod ord">
          <ac:chgData name="James Franklin" userId="cf915d05-507f-491f-b4a6-b2aa085ee4b1" providerId="ADAL" clId="{B11693D6-F9EA-47F7-8E29-6D58DF44F871}" dt="2021-07-16T11:42:51.268" v="3561" actId="700"/>
          <ac:spMkLst>
            <pc:docMk/>
            <pc:sldMk cId="3821956463" sldId="337"/>
            <ac:spMk id="2" creationId="{91B3414B-74D0-4E02-9D84-44D17D1703DC}"/>
          </ac:spMkLst>
        </pc:spChg>
        <pc:spChg chg="mod ord">
          <ac:chgData name="James Franklin" userId="cf915d05-507f-491f-b4a6-b2aa085ee4b1" providerId="ADAL" clId="{B11693D6-F9EA-47F7-8E29-6D58DF44F871}" dt="2021-07-16T11:45:19.816" v="3793" actId="207"/>
          <ac:spMkLst>
            <pc:docMk/>
            <pc:sldMk cId="3821956463" sldId="337"/>
            <ac:spMk id="3" creationId="{42DD66E1-4C96-4B0C-A0CF-0C06EA95D964}"/>
          </ac:spMkLst>
        </pc:spChg>
      </pc:sldChg>
    </pc:docChg>
  </pc:docChgLst>
  <pc:docChgLst>
    <pc:chgData name="Mike Bloys" userId="S::mike.bloys@pgonline.co.uk::1248c4d8-7b2b-4b32-b8bd-163ae845f9bb" providerId="AD" clId="Web-{74438129-ABCA-9B9D-0108-C0E0522A1F16}"/>
    <pc:docChg chg="modSld">
      <pc:chgData name="Mike Bloys" userId="S::mike.bloys@pgonline.co.uk::1248c4d8-7b2b-4b32-b8bd-163ae845f9bb" providerId="AD" clId="Web-{74438129-ABCA-9B9D-0108-C0E0522A1F16}" dt="2021-12-02T12:01:31.791" v="1" actId="14100"/>
      <pc:docMkLst>
        <pc:docMk/>
      </pc:docMkLst>
      <pc:sldChg chg="modSp">
        <pc:chgData name="Mike Bloys" userId="S::mike.bloys@pgonline.co.uk::1248c4d8-7b2b-4b32-b8bd-163ae845f9bb" providerId="AD" clId="Web-{74438129-ABCA-9B9D-0108-C0E0522A1F16}" dt="2021-12-02T12:01:17.587" v="0" actId="14100"/>
        <pc:sldMkLst>
          <pc:docMk/>
          <pc:sldMk cId="3154823620" sldId="340"/>
        </pc:sldMkLst>
        <pc:spChg chg="mod">
          <ac:chgData name="Mike Bloys" userId="S::mike.bloys@pgonline.co.uk::1248c4d8-7b2b-4b32-b8bd-163ae845f9bb" providerId="AD" clId="Web-{74438129-ABCA-9B9D-0108-C0E0522A1F16}" dt="2021-12-02T12:01:17.587" v="0" actId="14100"/>
          <ac:spMkLst>
            <pc:docMk/>
            <pc:sldMk cId="3154823620" sldId="340"/>
            <ac:spMk id="3" creationId="{E4875394-5916-4C99-B652-DDCC8BFA49CC}"/>
          </ac:spMkLst>
        </pc:spChg>
      </pc:sldChg>
      <pc:sldChg chg="modSp">
        <pc:chgData name="Mike Bloys" userId="S::mike.bloys@pgonline.co.uk::1248c4d8-7b2b-4b32-b8bd-163ae845f9bb" providerId="AD" clId="Web-{74438129-ABCA-9B9D-0108-C0E0522A1F16}" dt="2021-12-02T12:01:31.791" v="1" actId="14100"/>
        <pc:sldMkLst>
          <pc:docMk/>
          <pc:sldMk cId="3151727409" sldId="345"/>
        </pc:sldMkLst>
        <pc:spChg chg="mod">
          <ac:chgData name="Mike Bloys" userId="S::mike.bloys@pgonline.co.uk::1248c4d8-7b2b-4b32-b8bd-163ae845f9bb" providerId="AD" clId="Web-{74438129-ABCA-9B9D-0108-C0E0522A1F16}" dt="2021-12-02T12:01:31.791" v="1" actId="14100"/>
          <ac:spMkLst>
            <pc:docMk/>
            <pc:sldMk cId="3151727409" sldId="345"/>
            <ac:spMk id="3" creationId="{E4875394-5916-4C99-B652-DDCC8BFA49CC}"/>
          </ac:spMkLst>
        </pc:spChg>
      </pc:sld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798D5B-57F4-4A7F-8DDC-A432FF1B0DAA}" type="slidenum">
              <a:rPr lang="en-GB" smtClean="0"/>
              <a:t>2</a:t>
            </a:fld>
            <a:endParaRPr lang="en-GB"/>
          </a:p>
        </p:txBody>
      </p:sp>
    </p:spTree>
    <p:extLst>
      <p:ext uri="{BB962C8B-B14F-4D97-AF65-F5344CB8AC3E}">
        <p14:creationId xmlns:p14="http://schemas.microsoft.com/office/powerpoint/2010/main" val="221948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30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3373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7AA307DE-07B7-024B-8B6E-FEDAD9978E95}"/>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AAA98"/>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4"/>
          </p:nvPr>
        </p:nvSpPr>
        <p:spPr>
          <a:xfrm>
            <a:off x="723600" y="1702799"/>
            <a:ext cx="7861300" cy="5202498"/>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F8DD0078-FAB6-D14E-8983-738D5228C8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DB6A5B62-5A21-4CE4-A158-31AD7561C4C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3" name="TextBox 12">
            <a:extLst>
              <a:ext uri="{FF2B5EF4-FFF2-40B4-BE49-F238E27FC236}">
                <a16:creationId xmlns:a16="http://schemas.microsoft.com/office/drawing/2014/main" id="{98CA17FE-C952-426D-9CCC-F5DEBA20C83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Interrupts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DF3998F-DF8D-594E-B03F-34D750ABAC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15743B27-4683-48DE-BBA1-15F3B92BDA8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AA239C0A-8AC7-4FFA-BAB0-1BE0E9F7B6C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Interrupts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1" name="Graphic 10">
            <a:extLst>
              <a:ext uri="{FF2B5EF4-FFF2-40B4-BE49-F238E27FC236}">
                <a16:creationId xmlns:a16="http://schemas.microsoft.com/office/drawing/2014/main" id="{D66B5260-29B2-E343-BCDE-4DF21A40A9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ADE812DA-393D-43A1-BAA6-2DBCF73F396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0667D5B9-1471-4F67-8B4B-3BCAE238C0E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Interrupts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7EA3C958-E779-4B05-9A8C-51ADACBAA74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12C4C0A5-02B3-48BC-BE0C-851B647787B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Interrupts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9" name="Graphic 8">
            <a:extLst>
              <a:ext uri="{FF2B5EF4-FFF2-40B4-BE49-F238E27FC236}">
                <a16:creationId xmlns:a16="http://schemas.microsoft.com/office/drawing/2014/main" id="{21581208-3AFA-F84B-B761-B47CED546C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F18BF80B-DB39-4B29-AB19-05F839EC6A8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0BA38B5E-1323-4E62-B89F-CCB389A3AE0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Interrupts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Interrupt Service Routine (ISR)</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t>Once the CPU has been interrupted, it needs to process the interrupt</a:t>
            </a:r>
          </a:p>
          <a:p>
            <a:pPr lvl="1"/>
            <a:r>
              <a:rPr lang="en-GB"/>
              <a:t>It runs the interrupts program code known as an Interrupt Service Routine (ISR)</a:t>
            </a:r>
          </a:p>
          <a:p>
            <a:pPr lvl="1"/>
            <a:r>
              <a:rPr lang="en-GB"/>
              <a:t>This is also known as an interrupt handler</a:t>
            </a:r>
          </a:p>
          <a:p>
            <a:pPr lvl="1"/>
            <a:r>
              <a:rPr lang="en-GB"/>
              <a:t>The ISR needs to execute as quickly as possible as it has interrupted the CPU from the task it was working on</a:t>
            </a:r>
          </a:p>
          <a:p>
            <a:pPr lvl="1"/>
            <a:r>
              <a:rPr lang="en-GB"/>
              <a:t>For instance, if a key is pressed, the ISR may save the key that was pressed. Later, a word-processor task can process it further</a:t>
            </a:r>
          </a:p>
        </p:txBody>
      </p:sp>
      <p:sp>
        <p:nvSpPr>
          <p:cNvPr id="4" name="Rectangle 3">
            <a:extLst>
              <a:ext uri="{FF2B5EF4-FFF2-40B4-BE49-F238E27FC236}">
                <a16:creationId xmlns:a16="http://schemas.microsoft.com/office/drawing/2014/main" id="{0684DEDB-249B-41A3-BD6E-5F7CC719A523}"/>
              </a:ext>
            </a:extLst>
          </p:cNvPr>
          <p:cNvSpPr/>
          <p:nvPr/>
        </p:nvSpPr>
        <p:spPr>
          <a:xfrm>
            <a:off x="2521258" y="5526684"/>
            <a:ext cx="2166152" cy="1003176"/>
          </a:xfrm>
          <a:prstGeom prst="rect">
            <a:avLst/>
          </a:prstGeom>
          <a:solidFill>
            <a:srgbClr val="7878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Interrupt service routine (ISR)</a:t>
            </a:r>
          </a:p>
        </p:txBody>
      </p:sp>
      <p:cxnSp>
        <p:nvCxnSpPr>
          <p:cNvPr id="6" name="Straight Arrow Connector 5">
            <a:extLst>
              <a:ext uri="{FF2B5EF4-FFF2-40B4-BE49-F238E27FC236}">
                <a16:creationId xmlns:a16="http://schemas.microsoft.com/office/drawing/2014/main" id="{C6606FB5-B180-4F5D-BF85-6DA76E8C3ED7}"/>
              </a:ext>
            </a:extLst>
          </p:cNvPr>
          <p:cNvCxnSpPr/>
          <p:nvPr/>
        </p:nvCxnSpPr>
        <p:spPr>
          <a:xfrm>
            <a:off x="1145219" y="6028272"/>
            <a:ext cx="1376039"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EFBBC5CB-EF4F-49FD-AFD5-D7EC1CE57ED5}"/>
              </a:ext>
            </a:extLst>
          </p:cNvPr>
          <p:cNvCxnSpPr>
            <a:cxnSpLocks/>
            <a:stCxn id="4" idx="3"/>
          </p:cNvCxnSpPr>
          <p:nvPr/>
        </p:nvCxnSpPr>
        <p:spPr>
          <a:xfrm flipV="1">
            <a:off x="4687410" y="6010341"/>
            <a:ext cx="2388093" cy="17931"/>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007BD0B-C81D-4CA9-B650-1475E428C4CD}"/>
              </a:ext>
            </a:extLst>
          </p:cNvPr>
          <p:cNvSpPr txBox="1"/>
          <p:nvPr/>
        </p:nvSpPr>
        <p:spPr>
          <a:xfrm>
            <a:off x="1145220" y="6054905"/>
            <a:ext cx="1207364" cy="523220"/>
          </a:xfrm>
          <a:prstGeom prst="rect">
            <a:avLst/>
          </a:prstGeom>
          <a:noFill/>
        </p:spPr>
        <p:txBody>
          <a:bodyPr wrap="square" rtlCol="0">
            <a:spAutoFit/>
          </a:bodyPr>
          <a:lstStyle/>
          <a:p>
            <a:pPr algn="ctr"/>
            <a:r>
              <a:rPr lang="en-GB" sz="1400" b="1" i="1"/>
              <a:t>Interrupt generated</a:t>
            </a:r>
          </a:p>
        </p:txBody>
      </p:sp>
      <p:sp>
        <p:nvSpPr>
          <p:cNvPr id="11" name="TextBox 10">
            <a:extLst>
              <a:ext uri="{FF2B5EF4-FFF2-40B4-BE49-F238E27FC236}">
                <a16:creationId xmlns:a16="http://schemas.microsoft.com/office/drawing/2014/main" id="{5EC49DE8-FD22-4C4A-87F3-68E64E1B242B}"/>
              </a:ext>
            </a:extLst>
          </p:cNvPr>
          <p:cNvSpPr txBox="1"/>
          <p:nvPr/>
        </p:nvSpPr>
        <p:spPr>
          <a:xfrm>
            <a:off x="4964098" y="6010341"/>
            <a:ext cx="1969362" cy="523220"/>
          </a:xfrm>
          <a:prstGeom prst="rect">
            <a:avLst/>
          </a:prstGeom>
          <a:noFill/>
        </p:spPr>
        <p:txBody>
          <a:bodyPr wrap="square" rtlCol="0">
            <a:spAutoFit/>
          </a:bodyPr>
          <a:lstStyle/>
          <a:p>
            <a:pPr algn="ctr"/>
            <a:r>
              <a:rPr lang="en-GB" sz="1400" b="1" i="1"/>
              <a:t>Processor returns to previous task</a:t>
            </a:r>
          </a:p>
        </p:txBody>
      </p:sp>
    </p:spTree>
    <p:extLst>
      <p:ext uri="{BB962C8B-B14F-4D97-AF65-F5344CB8AC3E}">
        <p14:creationId xmlns:p14="http://schemas.microsoft.com/office/powerpoint/2010/main" val="99713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A04BEF8-F9EA-49CA-B964-77141AFEB85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29000" y="3220880"/>
            <a:ext cx="5730170" cy="3159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Hardware interrupts</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t>Hardware devices send interrupt signals to the CPU</a:t>
            </a:r>
          </a:p>
          <a:p>
            <a:pPr lvl="1"/>
            <a:r>
              <a:rPr lang="en-GB"/>
              <a:t>The interrupts are sent via </a:t>
            </a:r>
            <a:r>
              <a:rPr lang="en-GB" b="1"/>
              <a:t>I</a:t>
            </a:r>
            <a:r>
              <a:rPr lang="en-GB"/>
              <a:t>nterrupt </a:t>
            </a:r>
            <a:r>
              <a:rPr lang="en-GB" b="1"/>
              <a:t>R</a:t>
            </a:r>
            <a:r>
              <a:rPr lang="en-GB"/>
              <a:t>e</a:t>
            </a:r>
            <a:r>
              <a:rPr lang="en-GB" b="1"/>
              <a:t>q</a:t>
            </a:r>
            <a:r>
              <a:rPr lang="en-GB"/>
              <a:t>uest Lines (IRQ)</a:t>
            </a:r>
          </a:p>
          <a:p>
            <a:pPr lvl="1"/>
            <a:r>
              <a:rPr lang="en-GB"/>
              <a:t>For instance, if a key on a keyboard is pressed, an interrupt will be sent (actually an interrupt is sent when the key is pressed and another is sent when it is released)</a:t>
            </a:r>
          </a:p>
          <a:p>
            <a:pPr lvl="1"/>
            <a:r>
              <a:rPr lang="en-GB"/>
              <a:t>When a mouse is moved, constant </a:t>
            </a:r>
            <a:br>
              <a:rPr lang="en-GB"/>
            </a:br>
            <a:r>
              <a:rPr lang="en-GB"/>
              <a:t>interrupts are sent to the </a:t>
            </a:r>
            <a:br>
              <a:rPr lang="en-GB"/>
            </a:br>
            <a:r>
              <a:rPr lang="en-GB"/>
              <a:t>computer so that it </a:t>
            </a:r>
            <a:br>
              <a:rPr lang="en-GB"/>
            </a:br>
            <a:r>
              <a:rPr lang="en-GB"/>
              <a:t>is able to update </a:t>
            </a:r>
            <a:br>
              <a:rPr lang="en-GB"/>
            </a:br>
            <a:r>
              <a:rPr lang="en-GB"/>
              <a:t>the location of </a:t>
            </a:r>
            <a:br>
              <a:rPr lang="en-GB"/>
            </a:br>
            <a:r>
              <a:rPr lang="en-GB"/>
              <a:t>the pointer</a:t>
            </a:r>
          </a:p>
        </p:txBody>
      </p:sp>
      <p:pic>
        <p:nvPicPr>
          <p:cNvPr id="7" name="Graphic 6">
            <a:extLst>
              <a:ext uri="{FF2B5EF4-FFF2-40B4-BE49-F238E27FC236}">
                <a16:creationId xmlns:a16="http://schemas.microsoft.com/office/drawing/2014/main" id="{903FA78B-3775-4167-B69E-46ED277D6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4500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D16866-9CA8-4EE5-A7EA-9B880795F8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solidFill>
                  <a:schemeClr val="bg1"/>
                </a:solidFill>
              </a:rPr>
              <a:t>Software interrupts</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solidFill>
                  <a:schemeClr val="bg1"/>
                </a:solidFill>
              </a:rPr>
              <a:t>Software interrupts are generated by programs that are running</a:t>
            </a:r>
          </a:p>
          <a:p>
            <a:pPr lvl="1"/>
            <a:r>
              <a:rPr lang="en-GB">
                <a:solidFill>
                  <a:schemeClr val="bg1"/>
                </a:solidFill>
              </a:rPr>
              <a:t>For instance, if a program tries to divide by zero, a ‘division by zero’ interrupt will need</a:t>
            </a:r>
            <a:br>
              <a:rPr lang="en-GB">
                <a:solidFill>
                  <a:schemeClr val="bg1"/>
                </a:solidFill>
              </a:rPr>
            </a:br>
            <a:r>
              <a:rPr lang="en-GB">
                <a:solidFill>
                  <a:schemeClr val="bg1"/>
                </a:solidFill>
              </a:rPr>
              <a:t>to be handled</a:t>
            </a:r>
          </a:p>
          <a:p>
            <a:pPr lvl="1"/>
            <a:r>
              <a:rPr lang="en-GB">
                <a:solidFill>
                  <a:schemeClr val="bg1"/>
                </a:solidFill>
              </a:rPr>
              <a:t>In this case, an </a:t>
            </a:r>
            <a:br>
              <a:rPr lang="en-GB">
                <a:solidFill>
                  <a:schemeClr val="bg1"/>
                </a:solidFill>
              </a:rPr>
            </a:br>
            <a:r>
              <a:rPr lang="en-GB">
                <a:solidFill>
                  <a:schemeClr val="bg1"/>
                </a:solidFill>
              </a:rPr>
              <a:t>exception is </a:t>
            </a:r>
            <a:br>
              <a:rPr lang="en-GB">
                <a:solidFill>
                  <a:schemeClr val="bg1"/>
                </a:solidFill>
              </a:rPr>
            </a:br>
            <a:r>
              <a:rPr lang="en-GB">
                <a:solidFill>
                  <a:schemeClr val="bg1"/>
                </a:solidFill>
              </a:rPr>
              <a:t>handled by the OS</a:t>
            </a:r>
          </a:p>
        </p:txBody>
      </p:sp>
    </p:spTree>
    <p:extLst>
      <p:ext uri="{BB962C8B-B14F-4D97-AF65-F5344CB8AC3E}">
        <p14:creationId xmlns:p14="http://schemas.microsoft.com/office/powerpoint/2010/main" val="69672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22F1D-5A7A-4618-BCEF-AA18C1BA0F5D}"/>
              </a:ext>
            </a:extLst>
          </p:cNvPr>
          <p:cNvSpPr>
            <a:spLocks noGrp="1"/>
          </p:cNvSpPr>
          <p:nvPr>
            <p:ph type="body" sz="quarter" idx="13"/>
          </p:nvPr>
        </p:nvSpPr>
        <p:spPr/>
        <p:txBody>
          <a:bodyPr/>
          <a:lstStyle/>
          <a:p>
            <a:r>
              <a:rPr lang="en-GB">
                <a:solidFill>
                  <a:schemeClr val="bg1"/>
                </a:solidFill>
              </a:rPr>
              <a:t>Software interrupts</a:t>
            </a:r>
          </a:p>
        </p:txBody>
      </p:sp>
      <p:sp>
        <p:nvSpPr>
          <p:cNvPr id="3" name="Text Placeholder 2">
            <a:extLst>
              <a:ext uri="{FF2B5EF4-FFF2-40B4-BE49-F238E27FC236}">
                <a16:creationId xmlns:a16="http://schemas.microsoft.com/office/drawing/2014/main" id="{9AC6227A-9EFA-4AFF-8AAD-BEA34D287658}"/>
              </a:ext>
            </a:extLst>
          </p:cNvPr>
          <p:cNvSpPr>
            <a:spLocks noGrp="1"/>
          </p:cNvSpPr>
          <p:nvPr>
            <p:ph type="body" sz="quarter" idx="14"/>
          </p:nvPr>
        </p:nvSpPr>
        <p:spPr/>
        <p:txBody>
          <a:bodyPr/>
          <a:lstStyle/>
          <a:p>
            <a:r>
              <a:rPr lang="en-GB">
                <a:solidFill>
                  <a:schemeClr val="bg1"/>
                </a:solidFill>
              </a:rPr>
              <a:t>Software interrupts deal with faults such as:</a:t>
            </a:r>
          </a:p>
          <a:p>
            <a:pPr lvl="1"/>
            <a:r>
              <a:rPr lang="en-GB" b="1">
                <a:solidFill>
                  <a:schemeClr val="bg1"/>
                </a:solidFill>
              </a:rPr>
              <a:t>Page faults </a:t>
            </a:r>
            <a:r>
              <a:rPr lang="en-GB">
                <a:solidFill>
                  <a:schemeClr val="bg1"/>
                </a:solidFill>
              </a:rPr>
              <a:t>– this is when the data isn’t in RAM, but in </a:t>
            </a:r>
            <a:br>
              <a:rPr lang="en-GB">
                <a:solidFill>
                  <a:schemeClr val="bg1"/>
                </a:solidFill>
              </a:rPr>
            </a:br>
            <a:r>
              <a:rPr lang="en-GB">
                <a:solidFill>
                  <a:schemeClr val="bg1"/>
                </a:solidFill>
              </a:rPr>
              <a:t>virtual memory and needs to be loaded back into RAM</a:t>
            </a:r>
          </a:p>
          <a:p>
            <a:pPr lvl="1"/>
            <a:r>
              <a:rPr lang="en-GB" b="1">
                <a:solidFill>
                  <a:schemeClr val="bg1"/>
                </a:solidFill>
              </a:rPr>
              <a:t>Segmentation faults</a:t>
            </a:r>
            <a:r>
              <a:rPr lang="en-GB">
                <a:solidFill>
                  <a:schemeClr val="bg1"/>
                </a:solidFill>
              </a:rPr>
              <a:t> – this is when the one program tries to make an illegal memory location, such as the memory used by another program</a:t>
            </a:r>
          </a:p>
          <a:p>
            <a:r>
              <a:rPr lang="en-GB">
                <a:solidFill>
                  <a:schemeClr val="bg1"/>
                </a:solidFill>
              </a:rPr>
              <a:t>When a fault occurs </a:t>
            </a:r>
            <a:br>
              <a:rPr lang="en-GB">
                <a:solidFill>
                  <a:schemeClr val="bg1"/>
                </a:solidFill>
              </a:rPr>
            </a:br>
            <a:r>
              <a:rPr lang="en-GB">
                <a:solidFill>
                  <a:schemeClr val="bg1"/>
                </a:solidFill>
              </a:rPr>
              <a:t>an interrupt service </a:t>
            </a:r>
            <a:br>
              <a:rPr lang="en-GB">
                <a:solidFill>
                  <a:schemeClr val="bg1"/>
                </a:solidFill>
              </a:rPr>
            </a:br>
            <a:r>
              <a:rPr lang="en-GB">
                <a:solidFill>
                  <a:schemeClr val="bg1"/>
                </a:solidFill>
              </a:rPr>
              <a:t>routine is called </a:t>
            </a:r>
            <a:br>
              <a:rPr lang="en-GB">
                <a:solidFill>
                  <a:schemeClr val="bg1"/>
                </a:solidFill>
              </a:rPr>
            </a:br>
            <a:r>
              <a:rPr lang="en-GB">
                <a:solidFill>
                  <a:schemeClr val="bg1"/>
                </a:solidFill>
              </a:rPr>
              <a:t>which handles </a:t>
            </a:r>
            <a:br>
              <a:rPr lang="en-GB">
                <a:solidFill>
                  <a:schemeClr val="bg1"/>
                </a:solidFill>
              </a:rPr>
            </a:br>
            <a:r>
              <a:rPr lang="en-GB">
                <a:solidFill>
                  <a:schemeClr val="bg1"/>
                </a:solidFill>
              </a:rPr>
              <a:t>the error</a:t>
            </a:r>
          </a:p>
          <a:p>
            <a:endParaRPr lang="en-GB">
              <a:solidFill>
                <a:schemeClr val="bg1"/>
              </a:solidFill>
            </a:endParaRPr>
          </a:p>
        </p:txBody>
      </p:sp>
      <p:pic>
        <p:nvPicPr>
          <p:cNvPr id="6" name="Picture 5">
            <a:extLst>
              <a:ext uri="{FF2B5EF4-FFF2-40B4-BE49-F238E27FC236}">
                <a16:creationId xmlns:a16="http://schemas.microsoft.com/office/drawing/2014/main" id="{502D82A2-B8CA-4ED5-B265-A39D69F119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02734" y="4154750"/>
            <a:ext cx="4398203" cy="16274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408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a:t>Complete </a:t>
            </a:r>
            <a:r>
              <a:rPr lang="en-GB" b="1"/>
              <a:t>Task 2 on Worksheet 3</a:t>
            </a:r>
          </a:p>
          <a:p>
            <a:endParaRPr lang="en-GB"/>
          </a:p>
        </p:txBody>
      </p:sp>
    </p:spTree>
    <p:extLst>
      <p:ext uri="{BB962C8B-B14F-4D97-AF65-F5344CB8AC3E}">
        <p14:creationId xmlns:p14="http://schemas.microsoft.com/office/powerpoint/2010/main" val="146399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t>Take turns to explain to a partner each of the following terms</a:t>
            </a:r>
          </a:p>
        </p:txBody>
      </p:sp>
      <p:sp>
        <p:nvSpPr>
          <p:cNvPr id="4" name="Rectangle 3">
            <a:extLst>
              <a:ext uri="{FF2B5EF4-FFF2-40B4-BE49-F238E27FC236}">
                <a16:creationId xmlns:a16="http://schemas.microsoft.com/office/drawing/2014/main" id="{2D52C940-999B-460A-9E1D-B6D4434982BB}"/>
              </a:ext>
            </a:extLst>
          </p:cNvPr>
          <p:cNvSpPr/>
          <p:nvPr/>
        </p:nvSpPr>
        <p:spPr>
          <a:xfrm>
            <a:off x="724280" y="3092245"/>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Bootloader</a:t>
            </a:r>
          </a:p>
        </p:txBody>
      </p:sp>
      <p:sp>
        <p:nvSpPr>
          <p:cNvPr id="5" name="Rectangle 4">
            <a:extLst>
              <a:ext uri="{FF2B5EF4-FFF2-40B4-BE49-F238E27FC236}">
                <a16:creationId xmlns:a16="http://schemas.microsoft.com/office/drawing/2014/main" id="{FDE0FCCF-4A55-4430-8815-DD6934F21B95}"/>
              </a:ext>
            </a:extLst>
          </p:cNvPr>
          <p:cNvSpPr/>
          <p:nvPr/>
        </p:nvSpPr>
        <p:spPr>
          <a:xfrm>
            <a:off x="3504835" y="3092245"/>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Firmware</a:t>
            </a:r>
          </a:p>
        </p:txBody>
      </p:sp>
      <p:sp>
        <p:nvSpPr>
          <p:cNvPr id="6" name="Rectangle 5">
            <a:extLst>
              <a:ext uri="{FF2B5EF4-FFF2-40B4-BE49-F238E27FC236}">
                <a16:creationId xmlns:a16="http://schemas.microsoft.com/office/drawing/2014/main" id="{BB8AADC3-27B3-42D4-A486-1924783CEE25}"/>
              </a:ext>
            </a:extLst>
          </p:cNvPr>
          <p:cNvSpPr/>
          <p:nvPr/>
        </p:nvSpPr>
        <p:spPr>
          <a:xfrm>
            <a:off x="6285390" y="3092245"/>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Interrupt</a:t>
            </a:r>
          </a:p>
        </p:txBody>
      </p:sp>
      <p:sp>
        <p:nvSpPr>
          <p:cNvPr id="7" name="Rectangle 6">
            <a:extLst>
              <a:ext uri="{FF2B5EF4-FFF2-40B4-BE49-F238E27FC236}">
                <a16:creationId xmlns:a16="http://schemas.microsoft.com/office/drawing/2014/main" id="{CB583513-4794-4DE8-91C5-D7ED4A9BEB34}"/>
              </a:ext>
            </a:extLst>
          </p:cNvPr>
          <p:cNvSpPr/>
          <p:nvPr/>
        </p:nvSpPr>
        <p:spPr>
          <a:xfrm>
            <a:off x="724280" y="4290660"/>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Interrupt service routine (ISR)</a:t>
            </a:r>
          </a:p>
        </p:txBody>
      </p:sp>
      <p:sp>
        <p:nvSpPr>
          <p:cNvPr id="8" name="Rectangle 7">
            <a:extLst>
              <a:ext uri="{FF2B5EF4-FFF2-40B4-BE49-F238E27FC236}">
                <a16:creationId xmlns:a16="http://schemas.microsoft.com/office/drawing/2014/main" id="{F054A668-F002-43B6-9BBF-090354C26BD8}"/>
              </a:ext>
            </a:extLst>
          </p:cNvPr>
          <p:cNvSpPr/>
          <p:nvPr/>
        </p:nvSpPr>
        <p:spPr>
          <a:xfrm>
            <a:off x="3504835" y="4290660"/>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Software interrupt</a:t>
            </a:r>
          </a:p>
        </p:txBody>
      </p:sp>
      <p:sp>
        <p:nvSpPr>
          <p:cNvPr id="9" name="Rectangle 8">
            <a:extLst>
              <a:ext uri="{FF2B5EF4-FFF2-40B4-BE49-F238E27FC236}">
                <a16:creationId xmlns:a16="http://schemas.microsoft.com/office/drawing/2014/main" id="{AA7DF9DB-D2EA-4173-8A64-9ECEB19DEF00}"/>
              </a:ext>
            </a:extLst>
          </p:cNvPr>
          <p:cNvSpPr/>
          <p:nvPr/>
        </p:nvSpPr>
        <p:spPr>
          <a:xfrm>
            <a:off x="6285390" y="4290660"/>
            <a:ext cx="2134330" cy="79899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Hardware interrupt</a:t>
            </a:r>
          </a:p>
        </p:txBody>
      </p:sp>
    </p:spTree>
    <p:extLst>
      <p:ext uri="{BB962C8B-B14F-4D97-AF65-F5344CB8AC3E}">
        <p14:creationId xmlns:p14="http://schemas.microsoft.com/office/powerpoint/2010/main" val="182776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Plenary</a:t>
            </a:r>
          </a:p>
        </p:txBody>
      </p:sp>
      <p:sp>
        <p:nvSpPr>
          <p:cNvPr id="4" name="Text Placeholder 3">
            <a:extLst>
              <a:ext uri="{FF2B5EF4-FFF2-40B4-BE49-F238E27FC236}">
                <a16:creationId xmlns:a16="http://schemas.microsoft.com/office/drawing/2014/main" id="{713C5C3D-4143-417B-AB14-11095D1D5944}"/>
              </a:ext>
            </a:extLst>
          </p:cNvPr>
          <p:cNvSpPr>
            <a:spLocks noGrp="1"/>
          </p:cNvSpPr>
          <p:nvPr>
            <p:ph type="body" sz="quarter" idx="14"/>
          </p:nvPr>
        </p:nvSpPr>
        <p:spPr>
          <a:xfrm>
            <a:off x="724279" y="1704179"/>
            <a:ext cx="7925811" cy="3453607"/>
          </a:xfrm>
        </p:spPr>
        <p:txBody>
          <a:bodyPr/>
          <a:lstStyle/>
          <a:p>
            <a:pPr lvl="1">
              <a:spcAft>
                <a:spcPts val="600"/>
              </a:spcAft>
            </a:pPr>
            <a:r>
              <a:rPr lang="en-GB"/>
              <a:t>Bootloader – </a:t>
            </a:r>
            <a:r>
              <a:rPr lang="en-GB">
                <a:solidFill>
                  <a:srgbClr val="FF0000"/>
                </a:solidFill>
              </a:rPr>
              <a:t>the first instructions a computer runs that tell it where to find the boot sector on the hard drive. The bootloader is stored in the ROM’s firmware</a:t>
            </a:r>
          </a:p>
          <a:p>
            <a:pPr lvl="1">
              <a:spcAft>
                <a:spcPts val="600"/>
              </a:spcAft>
            </a:pPr>
            <a:r>
              <a:rPr lang="en-GB"/>
              <a:t>Firmware – </a:t>
            </a:r>
            <a:r>
              <a:rPr lang="en-GB">
                <a:solidFill>
                  <a:srgbClr val="FF0000"/>
                </a:solidFill>
              </a:rPr>
              <a:t>programs stored in ROM</a:t>
            </a:r>
          </a:p>
          <a:p>
            <a:pPr lvl="1">
              <a:spcAft>
                <a:spcPts val="600"/>
              </a:spcAft>
            </a:pPr>
            <a:r>
              <a:rPr lang="en-GB"/>
              <a:t>Interrupt – </a:t>
            </a:r>
            <a:r>
              <a:rPr lang="en-GB">
                <a:solidFill>
                  <a:srgbClr val="FF0000"/>
                </a:solidFill>
              </a:rPr>
              <a:t>A signal sent to a processor causing it to pause the current task and handle the interrupt</a:t>
            </a:r>
          </a:p>
          <a:p>
            <a:pPr lvl="1">
              <a:spcAft>
                <a:spcPts val="600"/>
              </a:spcAft>
            </a:pPr>
            <a:r>
              <a:rPr lang="en-GB"/>
              <a:t>Hardware interrupt – </a:t>
            </a:r>
            <a:r>
              <a:rPr lang="en-GB">
                <a:solidFill>
                  <a:srgbClr val="FF0000"/>
                </a:solidFill>
              </a:rPr>
              <a:t>interrupts generated by hardware, such as a key press or mouse movement</a:t>
            </a:r>
          </a:p>
          <a:p>
            <a:pPr lvl="1">
              <a:spcAft>
                <a:spcPts val="600"/>
              </a:spcAft>
            </a:pPr>
            <a:r>
              <a:rPr lang="en-GB"/>
              <a:t>Software interrupt – </a:t>
            </a:r>
            <a:r>
              <a:rPr lang="en-GB">
                <a:solidFill>
                  <a:srgbClr val="FF0000"/>
                </a:solidFill>
              </a:rPr>
              <a:t>interrupts generated by software, such as an attempted division by zero or an attempt to access a memory location currently being used by another program</a:t>
            </a:r>
          </a:p>
          <a:p>
            <a:pPr lvl="1">
              <a:spcAft>
                <a:spcPts val="600"/>
              </a:spcAft>
            </a:pPr>
            <a:r>
              <a:rPr lang="en-GB"/>
              <a:t>Interrupt service routine – </a:t>
            </a:r>
            <a:r>
              <a:rPr lang="en-GB">
                <a:solidFill>
                  <a:srgbClr val="FF0000"/>
                </a:solidFill>
              </a:rPr>
              <a:t>a short set of instructions that is executed when an interrupt occurs – also known as an interrupt handler</a:t>
            </a:r>
          </a:p>
        </p:txBody>
      </p:sp>
    </p:spTree>
    <p:extLst>
      <p:ext uri="{BB962C8B-B14F-4D97-AF65-F5344CB8AC3E}">
        <p14:creationId xmlns:p14="http://schemas.microsoft.com/office/powerpoint/2010/main" val="20865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Objectives</a:t>
            </a:r>
          </a:p>
        </p:txBody>
      </p:sp>
      <p:sp>
        <p:nvSpPr>
          <p:cNvPr id="4" name="Text Placeholder 3"/>
          <p:cNvSpPr>
            <a:spLocks noGrp="1"/>
          </p:cNvSpPr>
          <p:nvPr>
            <p:ph type="body" sz="quarter" idx="15"/>
          </p:nvPr>
        </p:nvSpPr>
        <p:spPr/>
        <p:txBody>
          <a:bodyPr/>
          <a:lstStyle/>
          <a:p>
            <a:r>
              <a:rPr lang="en-GB" sz="2400" dirty="0"/>
              <a:t>Understand how hardware, firmware and an operating system are required to run applications (4.1.2)</a:t>
            </a:r>
          </a:p>
          <a:p>
            <a:pPr lvl="1"/>
            <a:r>
              <a:rPr lang="en-GB" sz="1900" dirty="0"/>
              <a:t>Understand the role of the bootloader</a:t>
            </a:r>
          </a:p>
          <a:p>
            <a:r>
              <a:rPr lang="en-GB" sz="2400" dirty="0"/>
              <a:t>Describe the role and operation of interrupts including (4.1.2):</a:t>
            </a:r>
          </a:p>
          <a:p>
            <a:pPr lvl="1"/>
            <a:r>
              <a:rPr lang="en-GB" sz="1900" dirty="0"/>
              <a:t>How an interrupt is generated</a:t>
            </a:r>
          </a:p>
          <a:p>
            <a:pPr lvl="1"/>
            <a:r>
              <a:rPr lang="en-GB" sz="1900" dirty="0"/>
              <a:t>How it is handled using an interrupt service routine</a:t>
            </a:r>
          </a:p>
          <a:p>
            <a:pPr lvl="1"/>
            <a:r>
              <a:rPr lang="en-GB" sz="1900" dirty="0"/>
              <a:t>What happens as a result of the interrupts</a:t>
            </a:r>
          </a:p>
          <a:p>
            <a:r>
              <a:rPr lang="en-GB" sz="2400" dirty="0"/>
              <a:t>Be able to describe examples of software and hardware interrupts (4.1.2)</a:t>
            </a:r>
          </a:p>
          <a:p>
            <a:pPr lvl="1"/>
            <a:endParaRPr lang="en-GB" sz="1900" dirty="0"/>
          </a:p>
        </p:txBody>
      </p:sp>
    </p:spTree>
    <p:extLst>
      <p:ext uri="{BB962C8B-B14F-4D97-AF65-F5344CB8AC3E}">
        <p14:creationId xmlns:p14="http://schemas.microsoft.com/office/powerpoint/2010/main" val="254245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498C45-F969-4B85-A3F6-88B0CDDB9A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2482896"/>
            <a:ext cx="9144000" cy="4375104"/>
          </a:xfrm>
          <a:prstGeom prst="rect">
            <a:avLst/>
          </a:prstGeom>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t>ROM on a computer stores programs that cannot be changed as they are stored on Read Only Memory</a:t>
            </a:r>
          </a:p>
          <a:p>
            <a:pPr lvl="1"/>
            <a:r>
              <a:rPr lang="en-GB"/>
              <a:t>Are these programs software or hardware?</a:t>
            </a:r>
          </a:p>
          <a:p>
            <a:pPr lvl="1"/>
            <a:r>
              <a:rPr lang="en-GB"/>
              <a:t>Discuss your thoughts with a partner</a:t>
            </a:r>
          </a:p>
        </p:txBody>
      </p:sp>
      <p:pic>
        <p:nvPicPr>
          <p:cNvPr id="8" name="Graphic 7">
            <a:extLst>
              <a:ext uri="{FF2B5EF4-FFF2-40B4-BE49-F238E27FC236}">
                <a16:creationId xmlns:a16="http://schemas.microsoft.com/office/drawing/2014/main" id="{41E0502F-05C9-49F9-AF13-8364209A23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6594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4F500-4F82-48F1-B26C-800BC931B36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18142" y="4365999"/>
            <a:ext cx="3725857" cy="2461726"/>
          </a:xfrm>
          <a:prstGeom prst="rect">
            <a:avLst/>
          </a:prstGeom>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Firmware</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a:xfrm>
            <a:off x="724280" y="1714861"/>
            <a:ext cx="7818594" cy="5141401"/>
          </a:xfrm>
        </p:spPr>
        <p:txBody>
          <a:bodyPr/>
          <a:lstStyle/>
          <a:p>
            <a:r>
              <a:rPr lang="en-GB"/>
              <a:t>Hardware is named after the fact it is physically hard</a:t>
            </a:r>
          </a:p>
          <a:p>
            <a:pPr lvl="1"/>
            <a:r>
              <a:rPr lang="en-GB"/>
              <a:t>The term is used for all physical components of a computer or peripherals</a:t>
            </a:r>
          </a:p>
          <a:p>
            <a:pPr lvl="1"/>
            <a:r>
              <a:rPr lang="en-GB"/>
              <a:t>Software isn’t a physical object, so it is given the opposite name (soft rather than hard)</a:t>
            </a:r>
          </a:p>
          <a:p>
            <a:r>
              <a:rPr lang="en-GB">
                <a:solidFill>
                  <a:srgbClr val="FF0000"/>
                </a:solidFill>
              </a:rPr>
              <a:t>Firmware</a:t>
            </a:r>
            <a:r>
              <a:rPr lang="en-GB"/>
              <a:t> (between hard and soft) contains programs that are stored permanently in hardware</a:t>
            </a:r>
          </a:p>
          <a:p>
            <a:pPr lvl="1"/>
            <a:r>
              <a:rPr lang="en-GB"/>
              <a:t>The BIOS stored on a computer </a:t>
            </a:r>
            <a:br>
              <a:rPr lang="en-GB"/>
            </a:br>
            <a:r>
              <a:rPr lang="en-GB"/>
              <a:t>is stored on a flash ROM</a:t>
            </a:r>
          </a:p>
          <a:p>
            <a:pPr lvl="1"/>
            <a:r>
              <a:rPr lang="en-GB"/>
              <a:t>It can only be updated by flashing </a:t>
            </a:r>
            <a:br>
              <a:rPr lang="en-GB"/>
            </a:br>
            <a:r>
              <a:rPr lang="en-GB"/>
              <a:t>the ROM</a:t>
            </a:r>
          </a:p>
          <a:p>
            <a:pPr lvl="1"/>
            <a:r>
              <a:rPr lang="en-GB"/>
              <a:t>Other peripherals may have their own firmware</a:t>
            </a:r>
          </a:p>
        </p:txBody>
      </p:sp>
      <p:pic>
        <p:nvPicPr>
          <p:cNvPr id="8" name="Graphic 7">
            <a:extLst>
              <a:ext uri="{FF2B5EF4-FFF2-40B4-BE49-F238E27FC236}">
                <a16:creationId xmlns:a16="http://schemas.microsoft.com/office/drawing/2014/main" id="{8D4BEC7D-AB71-4A7C-AFB4-03C13A57C6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5482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668A34-6807-481F-8FDB-2C9655010C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solidFill>
                  <a:schemeClr val="bg1"/>
                </a:solidFill>
              </a:rPr>
              <a:t>Bootloader</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a:xfrm>
            <a:off x="724280" y="1714861"/>
            <a:ext cx="7818594" cy="5141401"/>
          </a:xfrm>
        </p:spPr>
        <p:txBody>
          <a:bodyPr/>
          <a:lstStyle/>
          <a:p>
            <a:r>
              <a:rPr lang="en-GB" dirty="0">
                <a:solidFill>
                  <a:schemeClr val="bg1"/>
                </a:solidFill>
              </a:rPr>
              <a:t>When you first turn on a computer it starts running firmware stored in the ROM</a:t>
            </a:r>
          </a:p>
          <a:p>
            <a:pPr lvl="1"/>
            <a:r>
              <a:rPr lang="en-GB" dirty="0">
                <a:solidFill>
                  <a:schemeClr val="bg1"/>
                </a:solidFill>
              </a:rPr>
              <a:t>These instructions then load the</a:t>
            </a:r>
            <a:br>
              <a:rPr lang="en-GB" dirty="0">
                <a:solidFill>
                  <a:schemeClr val="bg1"/>
                </a:solidFill>
              </a:rPr>
            </a:br>
            <a:r>
              <a:rPr lang="en-GB" dirty="0">
                <a:solidFill>
                  <a:schemeClr val="bg1"/>
                </a:solidFill>
              </a:rPr>
              <a:t>first instructions from the hard disk </a:t>
            </a:r>
            <a:br>
              <a:rPr lang="en-GB" dirty="0">
                <a:solidFill>
                  <a:schemeClr val="bg1"/>
                </a:solidFill>
              </a:rPr>
            </a:br>
            <a:r>
              <a:rPr lang="en-GB" dirty="0">
                <a:solidFill>
                  <a:schemeClr val="bg1"/>
                </a:solidFill>
              </a:rPr>
              <a:t>telling the computer what tasks </a:t>
            </a:r>
            <a:br>
              <a:rPr lang="en-GB" dirty="0">
                <a:solidFill>
                  <a:schemeClr val="bg1"/>
                </a:solidFill>
              </a:rPr>
            </a:br>
            <a:r>
              <a:rPr lang="en-GB" dirty="0">
                <a:solidFill>
                  <a:schemeClr val="bg1"/>
                </a:solidFill>
              </a:rPr>
              <a:t>to do</a:t>
            </a:r>
          </a:p>
          <a:p>
            <a:pPr lvl="1"/>
            <a:r>
              <a:rPr lang="en-GB" dirty="0">
                <a:solidFill>
                  <a:schemeClr val="bg1"/>
                </a:solidFill>
              </a:rPr>
              <a:t>The part of the hard disk that stores </a:t>
            </a:r>
            <a:br>
              <a:rPr lang="en-GB" dirty="0">
                <a:solidFill>
                  <a:schemeClr val="bg1"/>
                </a:solidFill>
              </a:rPr>
            </a:br>
            <a:r>
              <a:rPr lang="en-GB" dirty="0">
                <a:solidFill>
                  <a:schemeClr val="bg1"/>
                </a:solidFill>
              </a:rPr>
              <a:t>these instructions is the boot sector</a:t>
            </a:r>
          </a:p>
          <a:p>
            <a:pPr lvl="1"/>
            <a:r>
              <a:rPr lang="en-GB" dirty="0">
                <a:solidFill>
                  <a:schemeClr val="bg1"/>
                </a:solidFill>
              </a:rPr>
              <a:t>Turning on a computer is </a:t>
            </a:r>
            <a:br>
              <a:rPr lang="en-GB" dirty="0">
                <a:solidFill>
                  <a:schemeClr val="bg1"/>
                </a:solidFill>
              </a:rPr>
            </a:br>
            <a:r>
              <a:rPr lang="en-GB" dirty="0">
                <a:solidFill>
                  <a:schemeClr val="bg1"/>
                </a:solidFill>
              </a:rPr>
              <a:t>known as ‘booting’ after </a:t>
            </a:r>
            <a:br>
              <a:rPr lang="en-GB" dirty="0">
                <a:solidFill>
                  <a:schemeClr val="bg1"/>
                </a:solidFill>
              </a:rPr>
            </a:br>
            <a:r>
              <a:rPr lang="en-GB" dirty="0">
                <a:solidFill>
                  <a:schemeClr val="bg1"/>
                </a:solidFill>
              </a:rPr>
              <a:t>“pulling yourself up by </a:t>
            </a:r>
            <a:br>
              <a:rPr lang="en-GB" dirty="0">
                <a:solidFill>
                  <a:schemeClr val="bg1"/>
                </a:solidFill>
              </a:rPr>
            </a:br>
            <a:r>
              <a:rPr lang="en-GB" dirty="0">
                <a:solidFill>
                  <a:schemeClr val="bg1"/>
                </a:solidFill>
              </a:rPr>
              <a:t>your bootstraps”</a:t>
            </a:r>
          </a:p>
          <a:p>
            <a:endParaRPr lang="en-GB" dirty="0">
              <a:solidFill>
                <a:schemeClr val="bg1"/>
              </a:solidFill>
            </a:endParaRPr>
          </a:p>
          <a:p>
            <a:pPr lvl="1"/>
            <a:endParaRPr lang="en-GB" dirty="0">
              <a:solidFill>
                <a:schemeClr val="bg1"/>
              </a:solidFill>
            </a:endParaRPr>
          </a:p>
        </p:txBody>
      </p:sp>
      <p:pic>
        <p:nvPicPr>
          <p:cNvPr id="12" name="Graphic 11">
            <a:extLst>
              <a:ext uri="{FF2B5EF4-FFF2-40B4-BE49-F238E27FC236}">
                <a16:creationId xmlns:a16="http://schemas.microsoft.com/office/drawing/2014/main" id="{904C3DD8-600B-4C73-9B3A-9858928A8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5172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Running applications</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a:xfrm>
            <a:off x="724280" y="1704179"/>
            <a:ext cx="5427945" cy="5153821"/>
          </a:xfrm>
        </p:spPr>
        <p:txBody>
          <a:bodyPr/>
          <a:lstStyle/>
          <a:p>
            <a:r>
              <a:rPr lang="en-GB" dirty="0"/>
              <a:t>Applications run on the computer’s operating system</a:t>
            </a:r>
          </a:p>
          <a:p>
            <a:pPr lvl="1"/>
            <a:r>
              <a:rPr lang="en-GB" dirty="0"/>
              <a:t>If they need to access hardware, they do this via ‘calls’ to the operating system or device drivers</a:t>
            </a:r>
          </a:p>
          <a:p>
            <a:r>
              <a:rPr lang="en-GB" dirty="0"/>
              <a:t>The operating system itself runs on top of the firmware</a:t>
            </a:r>
          </a:p>
          <a:p>
            <a:pPr lvl="1"/>
            <a:r>
              <a:rPr lang="en-GB" dirty="0"/>
              <a:t>The bootloader and other firmware runs on the physical hardware itself</a:t>
            </a:r>
          </a:p>
        </p:txBody>
      </p:sp>
      <p:sp>
        <p:nvSpPr>
          <p:cNvPr id="22" name="Freeform: Shape 21">
            <a:extLst>
              <a:ext uri="{FF2B5EF4-FFF2-40B4-BE49-F238E27FC236}">
                <a16:creationId xmlns:a16="http://schemas.microsoft.com/office/drawing/2014/main" id="{6BDC7668-BEDA-4E44-9BB8-0677A7F09916}"/>
              </a:ext>
            </a:extLst>
          </p:cNvPr>
          <p:cNvSpPr/>
          <p:nvPr/>
        </p:nvSpPr>
        <p:spPr>
          <a:xfrm>
            <a:off x="6347965" y="1577005"/>
            <a:ext cx="2192784" cy="1203510"/>
          </a:xfrm>
          <a:custGeom>
            <a:avLst/>
            <a:gdLst>
              <a:gd name="connsiteX0" fmla="*/ 0 w 2192784"/>
              <a:gd name="connsiteY0" fmla="*/ 0 h 1203510"/>
              <a:gd name="connsiteX1" fmla="*/ 2192784 w 2192784"/>
              <a:gd name="connsiteY1" fmla="*/ 0 h 1203510"/>
              <a:gd name="connsiteX2" fmla="*/ 2192784 w 2192784"/>
              <a:gd name="connsiteY2" fmla="*/ 932140 h 1203510"/>
              <a:gd name="connsiteX3" fmla="*/ 916188 w 2192784"/>
              <a:gd name="connsiteY3" fmla="*/ 932140 h 1203510"/>
              <a:gd name="connsiteX4" fmla="*/ 916188 w 2192784"/>
              <a:gd name="connsiteY4" fmla="*/ 1067825 h 1203510"/>
              <a:gd name="connsiteX5" fmla="*/ 1047133 w 2192784"/>
              <a:gd name="connsiteY5" fmla="*/ 1067825 h 1203510"/>
              <a:gd name="connsiteX6" fmla="*/ 785242 w 2192784"/>
              <a:gd name="connsiteY6" fmla="*/ 1203510 h 1203510"/>
              <a:gd name="connsiteX7" fmla="*/ 523351 w 2192784"/>
              <a:gd name="connsiteY7" fmla="*/ 1067825 h 1203510"/>
              <a:gd name="connsiteX8" fmla="*/ 654297 w 2192784"/>
              <a:gd name="connsiteY8" fmla="*/ 1067825 h 1203510"/>
              <a:gd name="connsiteX9" fmla="*/ 654297 w 2192784"/>
              <a:gd name="connsiteY9" fmla="*/ 932140 h 1203510"/>
              <a:gd name="connsiteX10" fmla="*/ 0 w 2192784"/>
              <a:gd name="connsiteY10" fmla="*/ 932140 h 12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2784" h="1203510">
                <a:moveTo>
                  <a:pt x="0" y="0"/>
                </a:moveTo>
                <a:lnTo>
                  <a:pt x="2192784" y="0"/>
                </a:lnTo>
                <a:lnTo>
                  <a:pt x="2192784" y="932140"/>
                </a:lnTo>
                <a:lnTo>
                  <a:pt x="916188" y="932140"/>
                </a:lnTo>
                <a:lnTo>
                  <a:pt x="916188" y="1067825"/>
                </a:lnTo>
                <a:lnTo>
                  <a:pt x="1047133" y="1067825"/>
                </a:lnTo>
                <a:lnTo>
                  <a:pt x="785242" y="1203510"/>
                </a:lnTo>
                <a:lnTo>
                  <a:pt x="523351" y="1067825"/>
                </a:lnTo>
                <a:lnTo>
                  <a:pt x="654297" y="1067825"/>
                </a:lnTo>
                <a:lnTo>
                  <a:pt x="654297" y="932140"/>
                </a:lnTo>
                <a:lnTo>
                  <a:pt x="0" y="932140"/>
                </a:lnTo>
                <a:close/>
              </a:path>
            </a:pathLst>
          </a:custGeom>
          <a:solidFill>
            <a:srgbClr val="AAAA98"/>
          </a:solidFill>
          <a:ln>
            <a:noFill/>
          </a:ln>
          <a:effectLst/>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r>
              <a:rPr lang="en-GB"/>
              <a:t>Applications</a:t>
            </a:r>
          </a:p>
          <a:p>
            <a:pPr algn="ctr"/>
            <a:endParaRPr lang="en-GB"/>
          </a:p>
        </p:txBody>
      </p:sp>
      <p:sp>
        <p:nvSpPr>
          <p:cNvPr id="23" name="Freeform: Shape 22">
            <a:extLst>
              <a:ext uri="{FF2B5EF4-FFF2-40B4-BE49-F238E27FC236}">
                <a16:creationId xmlns:a16="http://schemas.microsoft.com/office/drawing/2014/main" id="{FC6DB064-D9C8-4DB3-93E6-CBAE871292D0}"/>
              </a:ext>
            </a:extLst>
          </p:cNvPr>
          <p:cNvSpPr/>
          <p:nvPr/>
        </p:nvSpPr>
        <p:spPr>
          <a:xfrm>
            <a:off x="6347965" y="2509145"/>
            <a:ext cx="2192784" cy="1474880"/>
          </a:xfrm>
          <a:custGeom>
            <a:avLst/>
            <a:gdLst>
              <a:gd name="connsiteX0" fmla="*/ 1506554 w 2192784"/>
              <a:gd name="connsiteY0" fmla="*/ 0 h 1474880"/>
              <a:gd name="connsiteX1" fmla="*/ 1766225 w 2192784"/>
              <a:gd name="connsiteY1" fmla="*/ 135685 h 1474880"/>
              <a:gd name="connsiteX2" fmla="*/ 1636389 w 2192784"/>
              <a:gd name="connsiteY2" fmla="*/ 135685 h 1474880"/>
              <a:gd name="connsiteX3" fmla="*/ 1636389 w 2192784"/>
              <a:gd name="connsiteY3" fmla="*/ 271370 h 1474880"/>
              <a:gd name="connsiteX4" fmla="*/ 2192784 w 2192784"/>
              <a:gd name="connsiteY4" fmla="*/ 271370 h 1474880"/>
              <a:gd name="connsiteX5" fmla="*/ 2192784 w 2192784"/>
              <a:gd name="connsiteY5" fmla="*/ 1203510 h 1474880"/>
              <a:gd name="connsiteX6" fmla="*/ 916189 w 2192784"/>
              <a:gd name="connsiteY6" fmla="*/ 1203510 h 1474880"/>
              <a:gd name="connsiteX7" fmla="*/ 916189 w 2192784"/>
              <a:gd name="connsiteY7" fmla="*/ 1339195 h 1474880"/>
              <a:gd name="connsiteX8" fmla="*/ 1047134 w 2192784"/>
              <a:gd name="connsiteY8" fmla="*/ 1339195 h 1474880"/>
              <a:gd name="connsiteX9" fmla="*/ 785243 w 2192784"/>
              <a:gd name="connsiteY9" fmla="*/ 1474880 h 1474880"/>
              <a:gd name="connsiteX10" fmla="*/ 523352 w 2192784"/>
              <a:gd name="connsiteY10" fmla="*/ 1339195 h 1474880"/>
              <a:gd name="connsiteX11" fmla="*/ 654298 w 2192784"/>
              <a:gd name="connsiteY11" fmla="*/ 1339195 h 1474880"/>
              <a:gd name="connsiteX12" fmla="*/ 654298 w 2192784"/>
              <a:gd name="connsiteY12" fmla="*/ 1203510 h 1474880"/>
              <a:gd name="connsiteX13" fmla="*/ 0 w 2192784"/>
              <a:gd name="connsiteY13" fmla="*/ 1203510 h 1474880"/>
              <a:gd name="connsiteX14" fmla="*/ 0 w 2192784"/>
              <a:gd name="connsiteY14" fmla="*/ 271370 h 1474880"/>
              <a:gd name="connsiteX15" fmla="*/ 1376718 w 2192784"/>
              <a:gd name="connsiteY15" fmla="*/ 271370 h 1474880"/>
              <a:gd name="connsiteX16" fmla="*/ 1376718 w 2192784"/>
              <a:gd name="connsiteY16" fmla="*/ 135685 h 1474880"/>
              <a:gd name="connsiteX17" fmla="*/ 1246882 w 2192784"/>
              <a:gd name="connsiteY17" fmla="*/ 135685 h 14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2784" h="1474880">
                <a:moveTo>
                  <a:pt x="1506554" y="0"/>
                </a:moveTo>
                <a:lnTo>
                  <a:pt x="1766225" y="135685"/>
                </a:lnTo>
                <a:lnTo>
                  <a:pt x="1636389" y="135685"/>
                </a:lnTo>
                <a:lnTo>
                  <a:pt x="1636389" y="271370"/>
                </a:lnTo>
                <a:lnTo>
                  <a:pt x="2192784" y="271370"/>
                </a:lnTo>
                <a:lnTo>
                  <a:pt x="2192784" y="1203510"/>
                </a:lnTo>
                <a:lnTo>
                  <a:pt x="916189" y="1203510"/>
                </a:lnTo>
                <a:lnTo>
                  <a:pt x="916189" y="1339195"/>
                </a:lnTo>
                <a:lnTo>
                  <a:pt x="1047134" y="1339195"/>
                </a:lnTo>
                <a:lnTo>
                  <a:pt x="785243" y="1474880"/>
                </a:lnTo>
                <a:lnTo>
                  <a:pt x="523352" y="1339195"/>
                </a:lnTo>
                <a:lnTo>
                  <a:pt x="654298" y="1339195"/>
                </a:lnTo>
                <a:lnTo>
                  <a:pt x="654298" y="1203510"/>
                </a:lnTo>
                <a:lnTo>
                  <a:pt x="0" y="1203510"/>
                </a:lnTo>
                <a:lnTo>
                  <a:pt x="0" y="271370"/>
                </a:lnTo>
                <a:lnTo>
                  <a:pt x="1376718" y="271370"/>
                </a:lnTo>
                <a:lnTo>
                  <a:pt x="1376718" y="135685"/>
                </a:lnTo>
                <a:lnTo>
                  <a:pt x="1246882" y="135685"/>
                </a:lnTo>
                <a:close/>
              </a:path>
            </a:pathLst>
          </a:custGeom>
          <a:solidFill>
            <a:schemeClr val="tx2"/>
          </a:solidFill>
          <a:ln>
            <a:noFill/>
          </a:ln>
          <a:effectLst/>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en-GB"/>
              <a:t>Operating system</a:t>
            </a:r>
          </a:p>
        </p:txBody>
      </p:sp>
      <p:sp>
        <p:nvSpPr>
          <p:cNvPr id="24" name="Freeform: Shape 23">
            <a:extLst>
              <a:ext uri="{FF2B5EF4-FFF2-40B4-BE49-F238E27FC236}">
                <a16:creationId xmlns:a16="http://schemas.microsoft.com/office/drawing/2014/main" id="{9644B277-AA15-49A3-B69C-675B8F5D2595}"/>
              </a:ext>
            </a:extLst>
          </p:cNvPr>
          <p:cNvSpPr/>
          <p:nvPr/>
        </p:nvSpPr>
        <p:spPr>
          <a:xfrm>
            <a:off x="6347965" y="3712655"/>
            <a:ext cx="2192784" cy="1474880"/>
          </a:xfrm>
          <a:custGeom>
            <a:avLst/>
            <a:gdLst>
              <a:gd name="connsiteX0" fmla="*/ 1502546 w 2192784"/>
              <a:gd name="connsiteY0" fmla="*/ 0 h 1474880"/>
              <a:gd name="connsiteX1" fmla="*/ 1762217 w 2192784"/>
              <a:gd name="connsiteY1" fmla="*/ 135685 h 1474880"/>
              <a:gd name="connsiteX2" fmla="*/ 1632381 w 2192784"/>
              <a:gd name="connsiteY2" fmla="*/ 135685 h 1474880"/>
              <a:gd name="connsiteX3" fmla="*/ 1632381 w 2192784"/>
              <a:gd name="connsiteY3" fmla="*/ 271370 h 1474880"/>
              <a:gd name="connsiteX4" fmla="*/ 2192784 w 2192784"/>
              <a:gd name="connsiteY4" fmla="*/ 271370 h 1474880"/>
              <a:gd name="connsiteX5" fmla="*/ 2192784 w 2192784"/>
              <a:gd name="connsiteY5" fmla="*/ 1203510 h 1474880"/>
              <a:gd name="connsiteX6" fmla="*/ 920628 w 2192784"/>
              <a:gd name="connsiteY6" fmla="*/ 1203510 h 1474880"/>
              <a:gd name="connsiteX7" fmla="*/ 920628 w 2192784"/>
              <a:gd name="connsiteY7" fmla="*/ 1339195 h 1474880"/>
              <a:gd name="connsiteX8" fmla="*/ 1051573 w 2192784"/>
              <a:gd name="connsiteY8" fmla="*/ 1339195 h 1474880"/>
              <a:gd name="connsiteX9" fmla="*/ 789682 w 2192784"/>
              <a:gd name="connsiteY9" fmla="*/ 1474880 h 1474880"/>
              <a:gd name="connsiteX10" fmla="*/ 527791 w 2192784"/>
              <a:gd name="connsiteY10" fmla="*/ 1339195 h 1474880"/>
              <a:gd name="connsiteX11" fmla="*/ 658737 w 2192784"/>
              <a:gd name="connsiteY11" fmla="*/ 1339195 h 1474880"/>
              <a:gd name="connsiteX12" fmla="*/ 658737 w 2192784"/>
              <a:gd name="connsiteY12" fmla="*/ 1203510 h 1474880"/>
              <a:gd name="connsiteX13" fmla="*/ 0 w 2192784"/>
              <a:gd name="connsiteY13" fmla="*/ 1203510 h 1474880"/>
              <a:gd name="connsiteX14" fmla="*/ 0 w 2192784"/>
              <a:gd name="connsiteY14" fmla="*/ 271370 h 1474880"/>
              <a:gd name="connsiteX15" fmla="*/ 1372710 w 2192784"/>
              <a:gd name="connsiteY15" fmla="*/ 271370 h 1474880"/>
              <a:gd name="connsiteX16" fmla="*/ 1372710 w 2192784"/>
              <a:gd name="connsiteY16" fmla="*/ 135685 h 1474880"/>
              <a:gd name="connsiteX17" fmla="*/ 1242874 w 2192784"/>
              <a:gd name="connsiteY17" fmla="*/ 135685 h 14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2784" h="1474880">
                <a:moveTo>
                  <a:pt x="1502546" y="0"/>
                </a:moveTo>
                <a:lnTo>
                  <a:pt x="1762217" y="135685"/>
                </a:lnTo>
                <a:lnTo>
                  <a:pt x="1632381" y="135685"/>
                </a:lnTo>
                <a:lnTo>
                  <a:pt x="1632381" y="271370"/>
                </a:lnTo>
                <a:lnTo>
                  <a:pt x="2192784" y="271370"/>
                </a:lnTo>
                <a:lnTo>
                  <a:pt x="2192784" y="1203510"/>
                </a:lnTo>
                <a:lnTo>
                  <a:pt x="920628" y="1203510"/>
                </a:lnTo>
                <a:lnTo>
                  <a:pt x="920628" y="1339195"/>
                </a:lnTo>
                <a:lnTo>
                  <a:pt x="1051573" y="1339195"/>
                </a:lnTo>
                <a:lnTo>
                  <a:pt x="789682" y="1474880"/>
                </a:lnTo>
                <a:lnTo>
                  <a:pt x="527791" y="1339195"/>
                </a:lnTo>
                <a:lnTo>
                  <a:pt x="658737" y="1339195"/>
                </a:lnTo>
                <a:lnTo>
                  <a:pt x="658737" y="1203510"/>
                </a:lnTo>
                <a:lnTo>
                  <a:pt x="0" y="1203510"/>
                </a:lnTo>
                <a:lnTo>
                  <a:pt x="0" y="271370"/>
                </a:lnTo>
                <a:lnTo>
                  <a:pt x="1372710" y="271370"/>
                </a:lnTo>
                <a:lnTo>
                  <a:pt x="1372710" y="135685"/>
                </a:lnTo>
                <a:lnTo>
                  <a:pt x="1242874" y="135685"/>
                </a:lnTo>
                <a:close/>
              </a:path>
            </a:pathLst>
          </a:custGeom>
          <a:solidFill>
            <a:srgbClr val="787878"/>
          </a:solidFill>
          <a:ln>
            <a:noFill/>
          </a:ln>
          <a:effectLst/>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en-GB"/>
              <a:t>Firmware</a:t>
            </a:r>
          </a:p>
        </p:txBody>
      </p:sp>
      <p:sp>
        <p:nvSpPr>
          <p:cNvPr id="21" name="Freeform: Shape 20">
            <a:extLst>
              <a:ext uri="{FF2B5EF4-FFF2-40B4-BE49-F238E27FC236}">
                <a16:creationId xmlns:a16="http://schemas.microsoft.com/office/drawing/2014/main" id="{30196B31-2772-4C5D-B9EC-9C35938BD4DC}"/>
              </a:ext>
            </a:extLst>
          </p:cNvPr>
          <p:cNvSpPr/>
          <p:nvPr/>
        </p:nvSpPr>
        <p:spPr>
          <a:xfrm>
            <a:off x="6347965" y="4916165"/>
            <a:ext cx="2192784" cy="1203510"/>
          </a:xfrm>
          <a:custGeom>
            <a:avLst/>
            <a:gdLst>
              <a:gd name="connsiteX0" fmla="*/ 1498538 w 2192784"/>
              <a:gd name="connsiteY0" fmla="*/ 0 h 1203510"/>
              <a:gd name="connsiteX1" fmla="*/ 1758209 w 2192784"/>
              <a:gd name="connsiteY1" fmla="*/ 135685 h 1203510"/>
              <a:gd name="connsiteX2" fmla="*/ 1628373 w 2192784"/>
              <a:gd name="connsiteY2" fmla="*/ 135685 h 1203510"/>
              <a:gd name="connsiteX3" fmla="*/ 1628373 w 2192784"/>
              <a:gd name="connsiteY3" fmla="*/ 271370 h 1203510"/>
              <a:gd name="connsiteX4" fmla="*/ 2192784 w 2192784"/>
              <a:gd name="connsiteY4" fmla="*/ 271370 h 1203510"/>
              <a:gd name="connsiteX5" fmla="*/ 2192784 w 2192784"/>
              <a:gd name="connsiteY5" fmla="*/ 1203510 h 1203510"/>
              <a:gd name="connsiteX6" fmla="*/ 0 w 2192784"/>
              <a:gd name="connsiteY6" fmla="*/ 1203510 h 1203510"/>
              <a:gd name="connsiteX7" fmla="*/ 0 w 2192784"/>
              <a:gd name="connsiteY7" fmla="*/ 271370 h 1203510"/>
              <a:gd name="connsiteX8" fmla="*/ 1368702 w 2192784"/>
              <a:gd name="connsiteY8" fmla="*/ 271370 h 1203510"/>
              <a:gd name="connsiteX9" fmla="*/ 1368702 w 2192784"/>
              <a:gd name="connsiteY9" fmla="*/ 135685 h 1203510"/>
              <a:gd name="connsiteX10" fmla="*/ 1238866 w 2192784"/>
              <a:gd name="connsiteY10" fmla="*/ 135685 h 12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2784" h="1203510">
                <a:moveTo>
                  <a:pt x="1498538" y="0"/>
                </a:moveTo>
                <a:lnTo>
                  <a:pt x="1758209" y="135685"/>
                </a:lnTo>
                <a:lnTo>
                  <a:pt x="1628373" y="135685"/>
                </a:lnTo>
                <a:lnTo>
                  <a:pt x="1628373" y="271370"/>
                </a:lnTo>
                <a:lnTo>
                  <a:pt x="2192784" y="271370"/>
                </a:lnTo>
                <a:lnTo>
                  <a:pt x="2192784" y="1203510"/>
                </a:lnTo>
                <a:lnTo>
                  <a:pt x="0" y="1203510"/>
                </a:lnTo>
                <a:lnTo>
                  <a:pt x="0" y="271370"/>
                </a:lnTo>
                <a:lnTo>
                  <a:pt x="1368702" y="271370"/>
                </a:lnTo>
                <a:lnTo>
                  <a:pt x="1368702" y="135685"/>
                </a:lnTo>
                <a:lnTo>
                  <a:pt x="1238866" y="135685"/>
                </a:lnTo>
                <a:close/>
              </a:path>
            </a:pathLst>
          </a:custGeom>
          <a:solidFill>
            <a:srgbClr val="CFD2D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a:p>
            <a:pPr algn="ctr"/>
            <a:r>
              <a:rPr lang="en-GB">
                <a:solidFill>
                  <a:srgbClr val="787878"/>
                </a:solidFill>
              </a:rPr>
              <a:t>Hardware</a:t>
            </a:r>
          </a:p>
        </p:txBody>
      </p:sp>
    </p:spTree>
    <p:extLst>
      <p:ext uri="{BB962C8B-B14F-4D97-AF65-F5344CB8AC3E}">
        <p14:creationId xmlns:p14="http://schemas.microsoft.com/office/powerpoint/2010/main" val="162133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sym typeface="Wingdings" panose="05000000000000000000" pitchFamily="2" charset="2"/>
              </a:rPr>
              <a:t>Worksheet 3</a:t>
            </a:r>
          </a:p>
        </p:txBody>
      </p:sp>
      <p:sp>
        <p:nvSpPr>
          <p:cNvPr id="4" name="Text Placeholder 3"/>
          <p:cNvSpPr>
            <a:spLocks noGrp="1"/>
          </p:cNvSpPr>
          <p:nvPr>
            <p:ph type="body" sz="quarter" idx="14"/>
          </p:nvPr>
        </p:nvSpPr>
        <p:spPr/>
        <p:txBody>
          <a:bodyPr/>
          <a:lstStyle/>
          <a:p>
            <a:r>
              <a:rPr lang="en-GB"/>
              <a:t>Complete </a:t>
            </a:r>
            <a:r>
              <a:rPr lang="en-GB" b="1"/>
              <a:t>Task 1 </a:t>
            </a:r>
            <a:r>
              <a:rPr lang="en-GB"/>
              <a:t>on </a:t>
            </a:r>
            <a:r>
              <a:rPr lang="en-GB" b="1"/>
              <a:t>Worksheet 3</a:t>
            </a:r>
          </a:p>
          <a:p>
            <a:endParaRPr lang="en-GB"/>
          </a:p>
        </p:txBody>
      </p:sp>
    </p:spTree>
    <p:extLst>
      <p:ext uri="{BB962C8B-B14F-4D97-AF65-F5344CB8AC3E}">
        <p14:creationId xmlns:p14="http://schemas.microsoft.com/office/powerpoint/2010/main" val="154093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2B95F7-5C5B-4FC6-AB3B-742475D8CC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9164" y="1440631"/>
            <a:ext cx="4144836" cy="4726564"/>
          </a:xfrm>
          <a:prstGeom prst="rect">
            <a:avLst/>
          </a:prstGeom>
        </p:spPr>
      </p:pic>
      <p:sp>
        <p:nvSpPr>
          <p:cNvPr id="2" name="Text Placeholder 1">
            <a:extLst>
              <a:ext uri="{FF2B5EF4-FFF2-40B4-BE49-F238E27FC236}">
                <a16:creationId xmlns:a16="http://schemas.microsoft.com/office/drawing/2014/main" id="{1E9F7B0E-F8F4-42BE-B8BD-AC7936EB6EFE}"/>
              </a:ext>
            </a:extLst>
          </p:cNvPr>
          <p:cNvSpPr>
            <a:spLocks noGrp="1"/>
          </p:cNvSpPr>
          <p:nvPr>
            <p:ph type="body" sz="quarter" idx="13"/>
          </p:nvPr>
        </p:nvSpPr>
        <p:spPr/>
        <p:txBody>
          <a:bodyPr/>
          <a:lstStyle/>
          <a:p>
            <a:r>
              <a:rPr lang="en-GB"/>
              <a:t>Interrupts</a:t>
            </a:r>
          </a:p>
        </p:txBody>
      </p:sp>
      <p:sp>
        <p:nvSpPr>
          <p:cNvPr id="3" name="Text Placeholder 2">
            <a:extLst>
              <a:ext uri="{FF2B5EF4-FFF2-40B4-BE49-F238E27FC236}">
                <a16:creationId xmlns:a16="http://schemas.microsoft.com/office/drawing/2014/main" id="{E4875394-5916-4C99-B652-DDCC8BFA49CC}"/>
              </a:ext>
            </a:extLst>
          </p:cNvPr>
          <p:cNvSpPr>
            <a:spLocks noGrp="1"/>
          </p:cNvSpPr>
          <p:nvPr>
            <p:ph type="body" sz="quarter" idx="14"/>
          </p:nvPr>
        </p:nvSpPr>
        <p:spPr/>
        <p:txBody>
          <a:bodyPr/>
          <a:lstStyle/>
          <a:p>
            <a:r>
              <a:rPr lang="en-GB"/>
              <a:t>When you need to get the </a:t>
            </a:r>
            <a:br>
              <a:rPr lang="en-GB"/>
            </a:br>
            <a:r>
              <a:rPr lang="en-GB"/>
              <a:t>attention of someone who is busy </a:t>
            </a:r>
            <a:br>
              <a:rPr lang="en-GB"/>
            </a:br>
            <a:r>
              <a:rPr lang="en-GB"/>
              <a:t>you need to interrupt them</a:t>
            </a:r>
          </a:p>
          <a:p>
            <a:pPr lvl="1"/>
            <a:r>
              <a:rPr lang="en-GB"/>
              <a:t>In the same way, peripheral devices </a:t>
            </a:r>
            <a:br>
              <a:rPr lang="en-GB"/>
            </a:br>
            <a:r>
              <a:rPr lang="en-GB"/>
              <a:t>also need to get the attention of the CPU</a:t>
            </a:r>
          </a:p>
          <a:p>
            <a:pPr lvl="1"/>
            <a:r>
              <a:rPr lang="en-GB"/>
              <a:t>They do this by sending an interrupt</a:t>
            </a:r>
            <a:br>
              <a:rPr lang="en-GB"/>
            </a:br>
            <a:r>
              <a:rPr lang="en-GB"/>
              <a:t>which leads to the relevant </a:t>
            </a:r>
            <a:br>
              <a:rPr lang="en-GB"/>
            </a:br>
            <a:r>
              <a:rPr lang="en-GB"/>
              <a:t>interrupt service routine (ISR) being run</a:t>
            </a:r>
          </a:p>
          <a:p>
            <a:r>
              <a:rPr lang="en-GB"/>
              <a:t>What happens to the current process</a:t>
            </a:r>
            <a:br>
              <a:rPr lang="en-GB"/>
            </a:br>
            <a:r>
              <a:rPr lang="en-GB"/>
              <a:t>that is running on the processor?</a:t>
            </a:r>
          </a:p>
        </p:txBody>
      </p:sp>
    </p:spTree>
    <p:extLst>
      <p:ext uri="{BB962C8B-B14F-4D97-AF65-F5344CB8AC3E}">
        <p14:creationId xmlns:p14="http://schemas.microsoft.com/office/powerpoint/2010/main" val="192383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B463AC-1A92-4EB1-A630-0729EEC295A7}"/>
              </a:ext>
            </a:extLst>
          </p:cNvPr>
          <p:cNvSpPr>
            <a:spLocks noGrp="1"/>
          </p:cNvSpPr>
          <p:nvPr>
            <p:ph type="body" sz="quarter" idx="13"/>
          </p:nvPr>
        </p:nvSpPr>
        <p:spPr/>
        <p:txBody>
          <a:bodyPr/>
          <a:lstStyle/>
          <a:p>
            <a:r>
              <a:rPr lang="en-GB"/>
              <a:t>Interrupts</a:t>
            </a:r>
          </a:p>
        </p:txBody>
      </p:sp>
      <p:sp>
        <p:nvSpPr>
          <p:cNvPr id="5" name="Text Placeholder 4">
            <a:extLst>
              <a:ext uri="{FF2B5EF4-FFF2-40B4-BE49-F238E27FC236}">
                <a16:creationId xmlns:a16="http://schemas.microsoft.com/office/drawing/2014/main" id="{C349A38D-C6C0-4D93-B6CD-E3F98E30D04F}"/>
              </a:ext>
            </a:extLst>
          </p:cNvPr>
          <p:cNvSpPr>
            <a:spLocks noGrp="1"/>
          </p:cNvSpPr>
          <p:nvPr>
            <p:ph type="body" sz="quarter" idx="14"/>
          </p:nvPr>
        </p:nvSpPr>
        <p:spPr/>
        <p:txBody>
          <a:bodyPr/>
          <a:lstStyle/>
          <a:p>
            <a:r>
              <a:rPr lang="en-GB">
                <a:solidFill>
                  <a:srgbClr val="FF0000"/>
                </a:solidFill>
              </a:rPr>
              <a:t>The current process will need to pause</a:t>
            </a:r>
            <a:r>
              <a:rPr lang="en-GB"/>
              <a:t>, but it will need to be restarted later</a:t>
            </a:r>
          </a:p>
          <a:p>
            <a:pPr lvl="1"/>
            <a:r>
              <a:rPr lang="en-GB"/>
              <a:t>The value stored in the program counter (PC) is saved </a:t>
            </a:r>
            <a:br>
              <a:rPr lang="en-GB"/>
            </a:br>
            <a:r>
              <a:rPr lang="en-GB"/>
              <a:t>in a location in RAM</a:t>
            </a:r>
          </a:p>
          <a:p>
            <a:pPr lvl="1"/>
            <a:r>
              <a:rPr lang="en-GB"/>
              <a:t>No more instructions of the following task are performed (they will be later)</a:t>
            </a:r>
          </a:p>
        </p:txBody>
      </p:sp>
    </p:spTree>
    <p:extLst>
      <p:ext uri="{BB962C8B-B14F-4D97-AF65-F5344CB8AC3E}">
        <p14:creationId xmlns:p14="http://schemas.microsoft.com/office/powerpoint/2010/main" val="699381134"/>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4FDE1-DD94-423F-90CC-9B1C251287D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A39263-1CF1-47D3-BA34-1696DBCFA18D}">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E19FA4-0C96-4EA4-A310-EE64CCAA7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4</Template>
  <TotalTime>0</TotalTime>
  <Words>930</Words>
  <Application>Microsoft Office PowerPoint</Application>
  <PresentationFormat>On-screen Show (4:3)</PresentationFormat>
  <Paragraphs>87</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4</cp:revision>
  <dcterms:created xsi:type="dcterms:W3CDTF">2014-09-01T16:04:28Z</dcterms:created>
  <dcterms:modified xsi:type="dcterms:W3CDTF">2022-09-20T15:35:44Z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