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8" r:id="rId2"/>
    <p:sldId id="312" r:id="rId3"/>
    <p:sldId id="313" r:id="rId4"/>
    <p:sldId id="314" r:id="rId5"/>
    <p:sldId id="315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14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Modules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449646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Modules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2000" dirty="0" smtClean="0"/>
              <a:t>As we have already seen, we can use functions in our programs to avoid repeating blocks of code.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We can pass values into functions and return the result enabling the reuse of code which is a much more efficient way of coding.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But wouldn’t it be better to store functions away from the main program so that other programs can make use of them?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This is where modules can make things even more efficient!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Modules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3419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907704" y="1894961"/>
            <a:ext cx="1728192" cy="3293771"/>
            <a:chOff x="3275856" y="1700808"/>
            <a:chExt cx="1728192" cy="3293771"/>
          </a:xfrm>
        </p:grpSpPr>
        <p:grpSp>
          <p:nvGrpSpPr>
            <p:cNvPr id="17" name="Group 16"/>
            <p:cNvGrpSpPr/>
            <p:nvPr/>
          </p:nvGrpSpPr>
          <p:grpSpPr>
            <a:xfrm>
              <a:off x="3419872" y="1844824"/>
              <a:ext cx="1440160" cy="2989523"/>
              <a:chOff x="3707904" y="1844584"/>
              <a:chExt cx="1440160" cy="2989523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3707904" y="1844584"/>
                <a:ext cx="1440160" cy="1970544"/>
                <a:chOff x="3707904" y="1844584"/>
                <a:chExt cx="1440160" cy="1970544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3707904" y="1844584"/>
                  <a:ext cx="1440160" cy="57606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200" dirty="0" smtClean="0"/>
                    <a:t>Function 1</a:t>
                  </a:r>
                  <a:endParaRPr lang="en-US" sz="1200" dirty="0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3707904" y="2541824"/>
                  <a:ext cx="1440160" cy="57606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200" dirty="0" smtClean="0"/>
                    <a:t>Function 2</a:t>
                  </a:r>
                  <a:endParaRPr lang="en-US" sz="1200" dirty="0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707904" y="3239064"/>
                  <a:ext cx="1440160" cy="57606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200" dirty="0" smtClean="0"/>
                    <a:t>Function 3</a:t>
                  </a:r>
                  <a:endParaRPr lang="en-US" sz="1200" dirty="0"/>
                </a:p>
              </p:txBody>
            </p:sp>
          </p:grpSp>
          <p:sp>
            <p:nvSpPr>
              <p:cNvPr id="8" name="Rounded Rectangle 7"/>
              <p:cNvSpPr/>
              <p:nvPr/>
            </p:nvSpPr>
            <p:spPr>
              <a:xfrm>
                <a:off x="3707904" y="4039876"/>
                <a:ext cx="1440160" cy="79423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Main Program</a:t>
                </a:r>
                <a:endParaRPr lang="en-US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3275856" y="1700808"/>
              <a:ext cx="1728192" cy="3293771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779912" y="1894961"/>
            <a:ext cx="3960440" cy="3293770"/>
            <a:chOff x="5004048" y="1556792"/>
            <a:chExt cx="3960440" cy="3293770"/>
          </a:xfrm>
        </p:grpSpPr>
        <p:grpSp>
          <p:nvGrpSpPr>
            <p:cNvPr id="38" name="Group 37"/>
            <p:cNvGrpSpPr/>
            <p:nvPr/>
          </p:nvGrpSpPr>
          <p:grpSpPr>
            <a:xfrm>
              <a:off x="5129354" y="1789390"/>
              <a:ext cx="3647243" cy="2900941"/>
              <a:chOff x="5127431" y="1949622"/>
              <a:chExt cx="3647243" cy="2900941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5127431" y="1972555"/>
                <a:ext cx="1440160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Function 1</a:t>
                </a:r>
                <a:endParaRPr lang="en-US" sz="1200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249421" y="2381818"/>
                <a:ext cx="1440160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Function 2</a:t>
                </a:r>
                <a:endParaRPr lang="en-US" sz="1200" dirty="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334514" y="1949622"/>
                <a:ext cx="1440160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Function 3</a:t>
                </a:r>
                <a:endParaRPr lang="en-US" sz="1200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529341" y="4056332"/>
                <a:ext cx="1440160" cy="794231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Main Program 1</a:t>
                </a:r>
                <a:endParaRPr 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236296" y="4056331"/>
                <a:ext cx="1440160" cy="794231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Main Program 2</a:t>
                </a:r>
                <a:endParaRPr lang="en-US" dirty="0"/>
              </a:p>
            </p:txBody>
          </p:sp>
          <p:cxnSp>
            <p:nvCxnSpPr>
              <p:cNvPr id="30" name="Straight Arrow Connector 29"/>
              <p:cNvCxnSpPr>
                <a:stCxn id="25" idx="4"/>
              </p:cNvCxnSpPr>
              <p:nvPr/>
            </p:nvCxnSpPr>
            <p:spPr>
              <a:xfrm>
                <a:off x="5847511" y="2548619"/>
                <a:ext cx="172289" cy="15077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26" idx="4"/>
              </p:cNvCxnSpPr>
              <p:nvPr/>
            </p:nvCxnSpPr>
            <p:spPr>
              <a:xfrm flipH="1">
                <a:off x="6516216" y="2957882"/>
                <a:ext cx="453285" cy="10984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27" idx="4"/>
              </p:cNvCxnSpPr>
              <p:nvPr/>
            </p:nvCxnSpPr>
            <p:spPr>
              <a:xfrm>
                <a:off x="8054594" y="2525686"/>
                <a:ext cx="36897" cy="153064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25" idx="4"/>
              </p:cNvCxnSpPr>
              <p:nvPr/>
            </p:nvCxnSpPr>
            <p:spPr>
              <a:xfrm>
                <a:off x="5847511" y="2548619"/>
                <a:ext cx="1707559" cy="15077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/>
            <p:cNvSpPr/>
            <p:nvPr/>
          </p:nvSpPr>
          <p:spPr>
            <a:xfrm>
              <a:off x="5004048" y="1556792"/>
              <a:ext cx="3960440" cy="3293770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67544" y="1319885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Modules and their Benefits!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7544" y="5305512"/>
            <a:ext cx="8496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first example demonstrates that having functions in the same script as the main program means that only the main program can have access to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second example demonstrates that if functions were stored in a separate script (a module), two separate programs could import them and make use of them. Thus reducing the need to duplicate code.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46941" y="18751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39969" y="188161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Modules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3022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384839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Modules and their Benefits!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2000" dirty="0" smtClean="0"/>
              <a:t>And there are further benefits.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As modules are separate files, a team can work on a project, together, at the same time.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Also, modules can be shared across the programming community to help with efficiency and reduce the need to ‘reinvent the wheel’.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Modules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3540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464016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So how do we create a module and make use of it’s functions?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15" y="1795480"/>
            <a:ext cx="4161885" cy="92997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95480"/>
            <a:ext cx="4438939" cy="92840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544278"/>
            <a:ext cx="4582164" cy="1600423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9" name="Straight Arrow Connector 8"/>
          <p:cNvCxnSpPr>
            <a:stCxn id="14" idx="4"/>
          </p:cNvCxnSpPr>
          <p:nvPr/>
        </p:nvCxnSpPr>
        <p:spPr>
          <a:xfrm>
            <a:off x="2411760" y="2824198"/>
            <a:ext cx="1728192" cy="7295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7" idx="4"/>
          </p:cNvCxnSpPr>
          <p:nvPr/>
        </p:nvCxnSpPr>
        <p:spPr>
          <a:xfrm flipH="1">
            <a:off x="5580112" y="2796040"/>
            <a:ext cx="2592288" cy="7577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619672" y="2392150"/>
            <a:ext cx="158417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80312" y="2363992"/>
            <a:ext cx="1584176" cy="43204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0250" y="3239708"/>
            <a:ext cx="20882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We create separate modules with functions written in them and ensure they are saved in the same location as our main program script.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80312" y="3695907"/>
            <a:ext cx="16825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We then import these modules in our main program by typing ‘import’ followed by the module name.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259632" y="5588384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Then we simply use the functions like we would it they were in our main program file, except that we prefix the function name with the </a:t>
            </a:r>
            <a:r>
              <a:rPr lang="en-GB" sz="1400" b="1" i="1" dirty="0" smtClean="0"/>
              <a:t>module name</a:t>
            </a:r>
            <a:r>
              <a:rPr lang="en-GB" sz="1400" dirty="0" smtClean="0"/>
              <a:t>.</a:t>
            </a:r>
          </a:p>
          <a:p>
            <a:pPr algn="ctr"/>
            <a:endParaRPr lang="en-GB" sz="1400" i="1" dirty="0" smtClean="0"/>
          </a:p>
          <a:p>
            <a:pPr algn="ctr"/>
            <a:r>
              <a:rPr lang="en-GB" sz="1400" i="1" dirty="0" smtClean="0"/>
              <a:t>e.g.: </a:t>
            </a:r>
            <a:r>
              <a:rPr lang="en-GB" sz="1400" b="1" dirty="0" err="1" smtClean="0"/>
              <a:t>module_name.function_name</a:t>
            </a:r>
            <a:r>
              <a:rPr lang="en-GB" sz="1400" b="1" dirty="0" smtClean="0"/>
              <a:t>()</a:t>
            </a:r>
            <a:endParaRPr lang="en-US" sz="1400" b="1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Modules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3853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326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Modules</vt:lpstr>
      <vt:lpstr>Modules</vt:lpstr>
      <vt:lpstr>Modules</vt:lpstr>
      <vt:lpstr>Modules</vt:lpstr>
      <vt:lpstr>Modules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164</cp:revision>
  <cp:lastPrinted>2016-10-18T07:43:41Z</cp:lastPrinted>
  <dcterms:created xsi:type="dcterms:W3CDTF">2013-09-11T18:04:43Z</dcterms:created>
  <dcterms:modified xsi:type="dcterms:W3CDTF">2017-07-02T10:45:54Z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