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ink/ink1.xml" ContentType="application/inkml+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42"/>
  </p:notesMasterIdLst>
  <p:sldIdLst>
    <p:sldId id="256" r:id="rId5"/>
    <p:sldId id="261" r:id="rId6"/>
    <p:sldId id="305" r:id="rId7"/>
    <p:sldId id="355" r:id="rId8"/>
    <p:sldId id="359" r:id="rId9"/>
    <p:sldId id="360" r:id="rId10"/>
    <p:sldId id="358" r:id="rId11"/>
    <p:sldId id="357" r:id="rId12"/>
    <p:sldId id="371" r:id="rId13"/>
    <p:sldId id="373" r:id="rId14"/>
    <p:sldId id="361" r:id="rId15"/>
    <p:sldId id="362" r:id="rId16"/>
    <p:sldId id="376" r:id="rId17"/>
    <p:sldId id="377" r:id="rId18"/>
    <p:sldId id="378" r:id="rId19"/>
    <p:sldId id="379" r:id="rId20"/>
    <p:sldId id="410" r:id="rId21"/>
    <p:sldId id="375" r:id="rId22"/>
    <p:sldId id="380" r:id="rId23"/>
    <p:sldId id="381" r:id="rId24"/>
    <p:sldId id="383" r:id="rId25"/>
    <p:sldId id="411" r:id="rId26"/>
    <p:sldId id="382" r:id="rId27"/>
    <p:sldId id="412" r:id="rId28"/>
    <p:sldId id="392" r:id="rId29"/>
    <p:sldId id="390" r:id="rId30"/>
    <p:sldId id="416" r:id="rId31"/>
    <p:sldId id="407" r:id="rId32"/>
    <p:sldId id="414" r:id="rId33"/>
    <p:sldId id="408" r:id="rId34"/>
    <p:sldId id="385" r:id="rId35"/>
    <p:sldId id="415" r:id="rId36"/>
    <p:sldId id="395" r:id="rId37"/>
    <p:sldId id="396" r:id="rId38"/>
    <p:sldId id="402" r:id="rId39"/>
    <p:sldId id="400" r:id="rId40"/>
    <p:sldId id="406" r:id="rId41"/>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
      <p:font typeface="Museo 700" panose="02000000000000000000" pitchFamily="2" charset="0"/>
      <p:bold r:id="rId47"/>
    </p:embeddedFont>
    <p:embeddedFont>
      <p:font typeface="Cambria Math" panose="02040503050406030204" pitchFamily="18" charset="0"/>
      <p:regular r:id="rId48"/>
    </p:embeddedFont>
    <p:embeddedFont>
      <p:font typeface="Museo 500" panose="02000000000000000000" pitchFamily="2" charset="0"/>
      <p:regular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2880" userDrawn="1">
          <p15:clr>
            <a:srgbClr val="A4A3A4"/>
          </p15:clr>
        </p15:guide>
        <p15:guide id="3" orient="horz" pos="3816" userDrawn="1">
          <p15:clr>
            <a:srgbClr val="A4A3A4"/>
          </p15:clr>
        </p15:guide>
        <p15:guide id="4" pos="454" userDrawn="1">
          <p15:clr>
            <a:srgbClr val="A4A3A4"/>
          </p15:clr>
        </p15:guide>
        <p15:guide id="5" pos="5488" userDrawn="1">
          <p15:clr>
            <a:srgbClr val="A4A3A4"/>
          </p15:clr>
        </p15:guide>
        <p15:guide id="6" orient="horz" pos="2795" userDrawn="1">
          <p15:clr>
            <a:srgbClr val="A4A3A4"/>
          </p15:clr>
        </p15:guide>
        <p15:guide id="7" orient="horz" pos="3498" userDrawn="1">
          <p15:clr>
            <a:srgbClr val="A4A3A4"/>
          </p15:clr>
        </p15:guide>
        <p15:guide id="8" orient="horz" pos="1502" userDrawn="1">
          <p15:clr>
            <a:srgbClr val="A4A3A4"/>
          </p15:clr>
        </p15:guide>
        <p15:guide id="9" pos="7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King" initials="RK" lastIdx="2" clrIdx="0">
    <p:extLst>
      <p:ext uri="{19B8F6BF-5375-455C-9EA6-DF929625EA0E}">
        <p15:presenceInfo xmlns:p15="http://schemas.microsoft.com/office/powerpoint/2012/main" userId="S-1-12-1-1417116784-1192807002-2876445336-6466098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655"/>
    <a:srgbClr val="55BEB4"/>
    <a:srgbClr val="FEFCFD"/>
    <a:srgbClr val="EC44CC"/>
    <a:srgbClr val="8C82BB"/>
    <a:srgbClr val="08344D"/>
    <a:srgbClr val="DDDCDA"/>
    <a:srgbClr val="B7793C"/>
    <a:srgbClr val="F7EF7A"/>
    <a:srgbClr val="6D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48"/>
    <p:restoredTop sz="94743"/>
  </p:normalViewPr>
  <p:slideViewPr>
    <p:cSldViewPr snapToGrid="0">
      <p:cViewPr varScale="1">
        <p:scale>
          <a:sx n="105" d="100"/>
          <a:sy n="105" d="100"/>
        </p:scale>
        <p:origin x="1800" y="102"/>
      </p:cViewPr>
      <p:guideLst>
        <p:guide orient="horz" pos="1253"/>
        <p:guide pos="2880"/>
        <p:guide orient="horz" pos="3816"/>
        <p:guide pos="454"/>
        <p:guide pos="5488"/>
        <p:guide orient="horz" pos="2795"/>
        <p:guide orient="horz" pos="3498"/>
        <p:guide orient="horz" pos="1502"/>
        <p:guide pos="748"/>
      </p:guideLst>
    </p:cSldViewPr>
  </p:slideViewPr>
  <p:notesTextViewPr>
    <p:cViewPr>
      <p:scale>
        <a:sx n="1" d="1"/>
        <a:sy n="1" d="1"/>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loys" userId="1248c4d8-7b2b-4b32-b8bd-163ae845f9bb" providerId="ADAL" clId="{6CAF7EA3-718A-4E41-8D74-4406A31CD6F5}"/>
    <pc:docChg chg="custSel modSld modMainMaster">
      <pc:chgData name="Mike Bloys" userId="1248c4d8-7b2b-4b32-b8bd-163ae845f9bb" providerId="ADAL" clId="{6CAF7EA3-718A-4E41-8D74-4406A31CD6F5}" dt="2019-03-28T16:38:25.298" v="25" actId="179"/>
      <pc:docMkLst>
        <pc:docMk/>
      </pc:docMkLst>
      <pc:sldChg chg="addSp delSp modSp">
        <pc:chgData name="Mike Bloys" userId="1248c4d8-7b2b-4b32-b8bd-163ae845f9bb" providerId="ADAL" clId="{6CAF7EA3-718A-4E41-8D74-4406A31CD6F5}" dt="2019-03-28T16:26:23.653" v="12" actId="18131"/>
        <pc:sldMkLst>
          <pc:docMk/>
          <pc:sldMk cId="3875718293" sldId="305"/>
        </pc:sldMkLst>
        <pc:picChg chg="del">
          <ac:chgData name="Mike Bloys" userId="1248c4d8-7b2b-4b32-b8bd-163ae845f9bb" providerId="ADAL" clId="{6CAF7EA3-718A-4E41-8D74-4406A31CD6F5}" dt="2019-03-28T16:24:51.086" v="0" actId="18131"/>
          <ac:picMkLst>
            <pc:docMk/>
            <pc:sldMk cId="3875718293" sldId="305"/>
            <ac:picMk id="3" creationId="{BA493C18-D7ED-4BDF-A612-5D3B6FCAB541}"/>
          </ac:picMkLst>
        </pc:picChg>
        <pc:picChg chg="add mod modCrop">
          <ac:chgData name="Mike Bloys" userId="1248c4d8-7b2b-4b32-b8bd-163ae845f9bb" providerId="ADAL" clId="{6CAF7EA3-718A-4E41-8D74-4406A31CD6F5}" dt="2019-03-28T16:26:23.653" v="12" actId="18131"/>
          <ac:picMkLst>
            <pc:docMk/>
            <pc:sldMk cId="3875718293" sldId="305"/>
            <ac:picMk id="6" creationId="{FFA7E23F-1E47-A844-B762-90D87DEFF62C}"/>
          </ac:picMkLst>
        </pc:picChg>
      </pc:sldChg>
      <pc:sldChg chg="modSp">
        <pc:chgData name="Mike Bloys" userId="1248c4d8-7b2b-4b32-b8bd-163ae845f9bb" providerId="ADAL" clId="{6CAF7EA3-718A-4E41-8D74-4406A31CD6F5}" dt="2019-03-28T16:38:25.298" v="25" actId="179"/>
        <pc:sldMkLst>
          <pc:docMk/>
          <pc:sldMk cId="626609826" sldId="412"/>
        </pc:sldMkLst>
        <pc:spChg chg="mod">
          <ac:chgData name="Mike Bloys" userId="1248c4d8-7b2b-4b32-b8bd-163ae845f9bb" providerId="ADAL" clId="{6CAF7EA3-718A-4E41-8D74-4406A31CD6F5}" dt="2019-03-28T16:38:25.298" v="25" actId="179"/>
          <ac:spMkLst>
            <pc:docMk/>
            <pc:sldMk cId="626609826" sldId="412"/>
            <ac:spMk id="5" creationId="{00000000-0000-0000-0000-000000000000}"/>
          </ac:spMkLst>
        </pc:spChg>
      </pc:sldChg>
      <pc:sldChg chg="addSp delSp modSp">
        <pc:chgData name="Mike Bloys" userId="1248c4d8-7b2b-4b32-b8bd-163ae845f9bb" providerId="ADAL" clId="{6CAF7EA3-718A-4E41-8D74-4406A31CD6F5}" dt="2019-03-28T16:31:47.466" v="22" actId="1076"/>
        <pc:sldMkLst>
          <pc:docMk/>
          <pc:sldMk cId="3197609768" sldId="416"/>
        </pc:sldMkLst>
        <pc:picChg chg="del">
          <ac:chgData name="Mike Bloys" userId="1248c4d8-7b2b-4b32-b8bd-163ae845f9bb" providerId="ADAL" clId="{6CAF7EA3-718A-4E41-8D74-4406A31CD6F5}" dt="2019-03-28T16:31:42.783" v="21" actId="478"/>
          <ac:picMkLst>
            <pc:docMk/>
            <pc:sldMk cId="3197609768" sldId="416"/>
            <ac:picMk id="13" creationId="{D50C729A-49F3-4240-9ACB-59F197C972E4}"/>
          </ac:picMkLst>
        </pc:picChg>
        <pc:picChg chg="add mod modCrop">
          <ac:chgData name="Mike Bloys" userId="1248c4d8-7b2b-4b32-b8bd-163ae845f9bb" providerId="ADAL" clId="{6CAF7EA3-718A-4E41-8D74-4406A31CD6F5}" dt="2019-03-28T16:31:47.466" v="22" actId="1076"/>
          <ac:picMkLst>
            <pc:docMk/>
            <pc:sldMk cId="3197609768" sldId="416"/>
            <ac:picMk id="20" creationId="{2D5223D7-9C49-2F42-B4FE-B9F821A6B895}"/>
          </ac:picMkLst>
        </pc:picChg>
      </pc:sldChg>
      <pc:sldMasterChg chg="modSldLayout">
        <pc:chgData name="Mike Bloys" userId="1248c4d8-7b2b-4b32-b8bd-163ae845f9bb" providerId="ADAL" clId="{6CAF7EA3-718A-4E41-8D74-4406A31CD6F5}" dt="2019-03-28T16:25:14.795" v="5" actId="179"/>
        <pc:sldMasterMkLst>
          <pc:docMk/>
          <pc:sldMasterMk cId="1932898210" sldId="2147483672"/>
        </pc:sldMasterMkLst>
        <pc:sldLayoutChg chg="addSp delSp modSp">
          <pc:chgData name="Mike Bloys" userId="1248c4d8-7b2b-4b32-b8bd-163ae845f9bb" providerId="ADAL" clId="{6CAF7EA3-718A-4E41-8D74-4406A31CD6F5}" dt="2019-03-28T16:25:14.795" v="5" actId="179"/>
          <pc:sldLayoutMkLst>
            <pc:docMk/>
            <pc:sldMasterMk cId="1932898210" sldId="2147483672"/>
            <pc:sldLayoutMk cId="3842507570" sldId="2147483676"/>
          </pc:sldLayoutMkLst>
          <pc:picChg chg="add del mod modCrop">
            <ac:chgData name="Mike Bloys" userId="1248c4d8-7b2b-4b32-b8bd-163ae845f9bb" providerId="ADAL" clId="{6CAF7EA3-718A-4E41-8D74-4406A31CD6F5}" dt="2019-03-28T16:25:14.795" v="5" actId="179"/>
            <ac:picMkLst>
              <pc:docMk/>
              <pc:sldMasterMk cId="1932898210" sldId="2147483672"/>
              <pc:sldLayoutMk cId="3842507570" sldId="2147483676"/>
              <ac:picMk id="10" creationId="{052A01E0-4254-EE40-AAAE-6C71A90E2861}"/>
            </ac:picMkLst>
          </pc:picChg>
        </pc:sldLayoutChg>
      </pc:sldMasterChg>
    </pc:docChg>
  </pc:docChgLst>
  <pc:docChgLst>
    <pc:chgData name="Emma Berry" userId="2f501676-f483-4083-b29e-a8f9a18288af" providerId="ADAL" clId="{176DDF75-C579-45A7-AA3E-EBCA1EC5BBAF}"/>
    <pc:docChg chg="undo modSld modMainMaster">
      <pc:chgData name="Emma Berry" userId="2f501676-f483-4083-b29e-a8f9a18288af" providerId="ADAL" clId="{176DDF75-C579-45A7-AA3E-EBCA1EC5BBAF}" dt="2019-03-19T14:47:51.373" v="143" actId="20577"/>
      <pc:docMkLst>
        <pc:docMk/>
      </pc:docMkLst>
      <pc:sldChg chg="modSp">
        <pc:chgData name="Emma Berry" userId="2f501676-f483-4083-b29e-a8f9a18288af" providerId="ADAL" clId="{176DDF75-C579-45A7-AA3E-EBCA1EC5BBAF}" dt="2019-03-19T14:06:56.500" v="50" actId="20577"/>
        <pc:sldMkLst>
          <pc:docMk/>
          <pc:sldMk cId="3677669140" sldId="261"/>
        </pc:sldMkLst>
        <pc:spChg chg="mod">
          <ac:chgData name="Emma Berry" userId="2f501676-f483-4083-b29e-a8f9a18288af" providerId="ADAL" clId="{176DDF75-C579-45A7-AA3E-EBCA1EC5BBAF}" dt="2019-03-19T14:06:56.500" v="50" actId="20577"/>
          <ac:spMkLst>
            <pc:docMk/>
            <pc:sldMk cId="3677669140" sldId="261"/>
            <ac:spMk id="63" creationId="{00000000-0000-0000-0000-000000000000}"/>
          </ac:spMkLst>
        </pc:spChg>
      </pc:sldChg>
      <pc:sldChg chg="modSp">
        <pc:chgData name="Emma Berry" userId="2f501676-f483-4083-b29e-a8f9a18288af" providerId="ADAL" clId="{176DDF75-C579-45A7-AA3E-EBCA1EC5BBAF}" dt="2019-03-19T14:13:27.917" v="56" actId="20577"/>
        <pc:sldMkLst>
          <pc:docMk/>
          <pc:sldMk cId="3264027912" sldId="355"/>
        </pc:sldMkLst>
        <pc:spChg chg="mod">
          <ac:chgData name="Emma Berry" userId="2f501676-f483-4083-b29e-a8f9a18288af" providerId="ADAL" clId="{176DDF75-C579-45A7-AA3E-EBCA1EC5BBAF}" dt="2019-03-19T14:13:27.917" v="56" actId="20577"/>
          <ac:spMkLst>
            <pc:docMk/>
            <pc:sldMk cId="3264027912" sldId="355"/>
            <ac:spMk id="5" creationId="{00000000-0000-0000-0000-000000000000}"/>
          </ac:spMkLst>
        </pc:spChg>
      </pc:sldChg>
      <pc:sldChg chg="modSp">
        <pc:chgData name="Emma Berry" userId="2f501676-f483-4083-b29e-a8f9a18288af" providerId="ADAL" clId="{176DDF75-C579-45A7-AA3E-EBCA1EC5BBAF}" dt="2019-03-19T14:14:02.287" v="99" actId="6549"/>
        <pc:sldMkLst>
          <pc:docMk/>
          <pc:sldMk cId="2815233640" sldId="359"/>
        </pc:sldMkLst>
        <pc:spChg chg="mod">
          <ac:chgData name="Emma Berry" userId="2f501676-f483-4083-b29e-a8f9a18288af" providerId="ADAL" clId="{176DDF75-C579-45A7-AA3E-EBCA1EC5BBAF}" dt="2019-03-19T14:14:02.287" v="99" actId="6549"/>
          <ac:spMkLst>
            <pc:docMk/>
            <pc:sldMk cId="2815233640" sldId="359"/>
            <ac:spMk id="5" creationId="{00000000-0000-0000-0000-000000000000}"/>
          </ac:spMkLst>
        </pc:spChg>
      </pc:sldChg>
      <pc:sldChg chg="modSp">
        <pc:chgData name="Emma Berry" userId="2f501676-f483-4083-b29e-a8f9a18288af" providerId="ADAL" clId="{176DDF75-C579-45A7-AA3E-EBCA1EC5BBAF}" dt="2019-03-19T14:41:23.203" v="106" actId="20577"/>
        <pc:sldMkLst>
          <pc:docMk/>
          <pc:sldMk cId="1119315279" sldId="362"/>
        </pc:sldMkLst>
        <pc:spChg chg="mod">
          <ac:chgData name="Emma Berry" userId="2f501676-f483-4083-b29e-a8f9a18288af" providerId="ADAL" clId="{176DDF75-C579-45A7-AA3E-EBCA1EC5BBAF}" dt="2019-03-19T14:41:23.203" v="106" actId="20577"/>
          <ac:spMkLst>
            <pc:docMk/>
            <pc:sldMk cId="1119315279" sldId="362"/>
            <ac:spMk id="11" creationId="{5B8B0BD6-6CFD-4DEB-B477-A799F30BBAEA}"/>
          </ac:spMkLst>
        </pc:spChg>
      </pc:sldChg>
      <pc:sldChg chg="modSp">
        <pc:chgData name="Emma Berry" userId="2f501676-f483-4083-b29e-a8f9a18288af" providerId="ADAL" clId="{176DDF75-C579-45A7-AA3E-EBCA1EC5BBAF}" dt="2019-03-19T14:29:44.551" v="100" actId="1036"/>
        <pc:sldMkLst>
          <pc:docMk/>
          <pc:sldMk cId="1937706057" sldId="371"/>
        </pc:sldMkLst>
        <pc:picChg chg="mod">
          <ac:chgData name="Emma Berry" userId="2f501676-f483-4083-b29e-a8f9a18288af" providerId="ADAL" clId="{176DDF75-C579-45A7-AA3E-EBCA1EC5BBAF}" dt="2019-03-19T14:29:44.551" v="100" actId="1036"/>
          <ac:picMkLst>
            <pc:docMk/>
            <pc:sldMk cId="1937706057" sldId="371"/>
            <ac:picMk id="2054" creationId="{AB0BDE8B-1945-440E-A154-54BCF93C9C41}"/>
          </ac:picMkLst>
        </pc:picChg>
      </pc:sldChg>
      <pc:sldChg chg="modSp">
        <pc:chgData name="Emma Berry" userId="2f501676-f483-4083-b29e-a8f9a18288af" providerId="ADAL" clId="{176DDF75-C579-45A7-AA3E-EBCA1EC5BBAF}" dt="2019-03-19T14:39:14.914" v="101" actId="20577"/>
        <pc:sldMkLst>
          <pc:docMk/>
          <pc:sldMk cId="1811177880" sldId="376"/>
        </pc:sldMkLst>
        <pc:spChg chg="mod">
          <ac:chgData name="Emma Berry" userId="2f501676-f483-4083-b29e-a8f9a18288af" providerId="ADAL" clId="{176DDF75-C579-45A7-AA3E-EBCA1EC5BBAF}" dt="2019-03-19T14:39:14.914" v="101" actId="20577"/>
          <ac:spMkLst>
            <pc:docMk/>
            <pc:sldMk cId="1811177880" sldId="376"/>
            <ac:spMk id="5" creationId="{00000000-0000-0000-0000-000000000000}"/>
          </ac:spMkLst>
        </pc:spChg>
      </pc:sldChg>
      <pc:sldChg chg="modSp">
        <pc:chgData name="Emma Berry" userId="2f501676-f483-4083-b29e-a8f9a18288af" providerId="ADAL" clId="{176DDF75-C579-45A7-AA3E-EBCA1EC5BBAF}" dt="2019-03-19T14:41:33.993" v="111" actId="20577"/>
        <pc:sldMkLst>
          <pc:docMk/>
          <pc:sldMk cId="4047841027" sldId="392"/>
        </pc:sldMkLst>
        <pc:spChg chg="mod">
          <ac:chgData name="Emma Berry" userId="2f501676-f483-4083-b29e-a8f9a18288af" providerId="ADAL" clId="{176DDF75-C579-45A7-AA3E-EBCA1EC5BBAF}" dt="2019-03-19T14:41:33.993" v="111" actId="20577"/>
          <ac:spMkLst>
            <pc:docMk/>
            <pc:sldMk cId="4047841027" sldId="392"/>
            <ac:spMk id="11" creationId="{5B8B0BD6-6CFD-4DEB-B477-A799F30BBAEA}"/>
          </ac:spMkLst>
        </pc:spChg>
      </pc:sldChg>
      <pc:sldChg chg="modSp">
        <pc:chgData name="Emma Berry" userId="2f501676-f483-4083-b29e-a8f9a18288af" providerId="ADAL" clId="{176DDF75-C579-45A7-AA3E-EBCA1EC5BBAF}" dt="2019-03-19T14:47:51.373" v="143" actId="20577"/>
        <pc:sldMkLst>
          <pc:docMk/>
          <pc:sldMk cId="4163174815" sldId="400"/>
        </pc:sldMkLst>
        <pc:spChg chg="mod">
          <ac:chgData name="Emma Berry" userId="2f501676-f483-4083-b29e-a8f9a18288af" providerId="ADAL" clId="{176DDF75-C579-45A7-AA3E-EBCA1EC5BBAF}" dt="2019-03-19T14:47:51.373" v="143" actId="20577"/>
          <ac:spMkLst>
            <pc:docMk/>
            <pc:sldMk cId="4163174815" sldId="400"/>
            <ac:spMk id="5" creationId="{00000000-0000-0000-0000-000000000000}"/>
          </ac:spMkLst>
        </pc:spChg>
        <pc:spChg chg="mod">
          <ac:chgData name="Emma Berry" userId="2f501676-f483-4083-b29e-a8f9a18288af" providerId="ADAL" clId="{176DDF75-C579-45A7-AA3E-EBCA1EC5BBAF}" dt="2019-03-19T14:47:42.472" v="129" actId="20577"/>
          <ac:spMkLst>
            <pc:docMk/>
            <pc:sldMk cId="4163174815" sldId="400"/>
            <ac:spMk id="11" creationId="{5B8B0BD6-6CFD-4DEB-B477-A799F30BBAEA}"/>
          </ac:spMkLst>
        </pc:spChg>
      </pc:sldChg>
      <pc:sldChg chg="addSp delSp modSp">
        <pc:chgData name="Emma Berry" userId="2f501676-f483-4083-b29e-a8f9a18288af" providerId="ADAL" clId="{176DDF75-C579-45A7-AA3E-EBCA1EC5BBAF}" dt="2019-03-19T14:43:46.644" v="117" actId="20577"/>
        <pc:sldMkLst>
          <pc:docMk/>
          <pc:sldMk cId="4187471156" sldId="407"/>
        </pc:sldMkLst>
        <pc:spChg chg="mod">
          <ac:chgData name="Emma Berry" userId="2f501676-f483-4083-b29e-a8f9a18288af" providerId="ADAL" clId="{176DDF75-C579-45A7-AA3E-EBCA1EC5BBAF}" dt="2019-03-19T14:43:46.644" v="117" actId="20577"/>
          <ac:spMkLst>
            <pc:docMk/>
            <pc:sldMk cId="4187471156" sldId="407"/>
            <ac:spMk id="2" creationId="{6C9D006D-189C-444F-B07E-1AFB65EB244D}"/>
          </ac:spMkLst>
        </pc:spChg>
        <pc:spChg chg="add del mod">
          <ac:chgData name="Emma Berry" userId="2f501676-f483-4083-b29e-a8f9a18288af" providerId="ADAL" clId="{176DDF75-C579-45A7-AA3E-EBCA1EC5BBAF}" dt="2019-03-19T14:43:43.846" v="115" actId="20577"/>
          <ac:spMkLst>
            <pc:docMk/>
            <pc:sldMk cId="4187471156" sldId="407"/>
            <ac:spMk id="5" creationId="{C837165B-16E0-4144-B0EC-4382833BA276}"/>
          </ac:spMkLst>
        </pc:spChg>
        <pc:spChg chg="add del mod">
          <ac:chgData name="Emma Berry" userId="2f501676-f483-4083-b29e-a8f9a18288af" providerId="ADAL" clId="{176DDF75-C579-45A7-AA3E-EBCA1EC5BBAF}" dt="2019-03-19T14:43:43.846" v="115" actId="20577"/>
          <ac:spMkLst>
            <pc:docMk/>
            <pc:sldMk cId="4187471156" sldId="407"/>
            <ac:spMk id="8" creationId="{8642D18E-810E-47DF-9EB5-E8020055EA64}"/>
          </ac:spMkLst>
        </pc:spChg>
      </pc:sldChg>
      <pc:sldMasterChg chg="modSldLayout">
        <pc:chgData name="Emma Berry" userId="2f501676-f483-4083-b29e-a8f9a18288af" providerId="ADAL" clId="{176DDF75-C579-45A7-AA3E-EBCA1EC5BBAF}" dt="2019-03-19T14:06:35.959" v="29" actId="14100"/>
        <pc:sldMasterMkLst>
          <pc:docMk/>
          <pc:sldMasterMk cId="1932898210" sldId="2147483672"/>
        </pc:sldMasterMkLst>
        <pc:sldLayoutChg chg="modSp">
          <pc:chgData name="Emma Berry" userId="2f501676-f483-4083-b29e-a8f9a18288af" providerId="ADAL" clId="{176DDF75-C579-45A7-AA3E-EBCA1EC5BBAF}" dt="2019-03-19T14:06:35.959" v="29" actId="14100"/>
          <pc:sldLayoutMkLst>
            <pc:docMk/>
            <pc:sldMasterMk cId="1932898210" sldId="2147483672"/>
            <pc:sldLayoutMk cId="3801642454" sldId="2147483675"/>
          </pc:sldLayoutMkLst>
          <pc:cxnChg chg="mod">
            <ac:chgData name="Emma Berry" userId="2f501676-f483-4083-b29e-a8f9a18288af" providerId="ADAL" clId="{176DDF75-C579-45A7-AA3E-EBCA1EC5BBAF}" dt="2019-03-19T14:06:35.959" v="29" actId="14100"/>
            <ac:cxnSpMkLst>
              <pc:docMk/>
              <pc:sldMasterMk cId="1932898210" sldId="2147483672"/>
              <pc:sldLayoutMk cId="3801642454" sldId="2147483675"/>
              <ac:cxnSpMk id="8" creationId="{00000000-0000-0000-0000-000000000000}"/>
            </ac:cxnSpMkLst>
          </pc:cxnChg>
        </pc:sldLayoutChg>
      </pc:sldMasterChg>
    </pc:docChg>
  </pc:docChgLst>
  <pc:docChgLst>
    <pc:chgData name="Mike Ross" userId="7954c944-6085-4b08-be0b-82a8f61afa5b" providerId="ADAL" clId="{5E33CED7-E746-46AC-BF09-44C0947D14BC}"/>
    <pc:docChg chg="modSld">
      <pc:chgData name="Mike Ross" userId="7954c944-6085-4b08-be0b-82a8f61afa5b" providerId="ADAL" clId="{5E33CED7-E746-46AC-BF09-44C0947D14BC}" dt="2019-03-31T11:47:33.779" v="0" actId="207"/>
      <pc:docMkLst>
        <pc:docMk/>
      </pc:docMkLst>
      <pc:sldChg chg="modSp">
        <pc:chgData name="Mike Ross" userId="7954c944-6085-4b08-be0b-82a8f61afa5b" providerId="ADAL" clId="{5E33CED7-E746-46AC-BF09-44C0947D14BC}" dt="2019-03-31T11:47:33.779" v="0" actId="207"/>
        <pc:sldMkLst>
          <pc:docMk/>
          <pc:sldMk cId="3484810628" sldId="383"/>
        </pc:sldMkLst>
        <pc:spChg chg="mod">
          <ac:chgData name="Mike Ross" userId="7954c944-6085-4b08-be0b-82a8f61afa5b" providerId="ADAL" clId="{5E33CED7-E746-46AC-BF09-44C0947D14BC}" dt="2019-03-31T11:47:33.779" v="0" actId="207"/>
          <ac:spMkLst>
            <pc:docMk/>
            <pc:sldMk cId="3484810628" sldId="383"/>
            <ac:spMk id="5" creationId="{00000000-0000-0000-0000-000000000000}"/>
          </ac:spMkLst>
        </pc:spChg>
      </pc:sldChg>
    </pc:docChg>
  </pc:docChgLst>
  <pc:docChgLst>
    <pc:chgData name="Mike Ross" userId="7954c944-6085-4b08-be0b-82a8f61afa5b" providerId="ADAL" clId="{B1EA8633-7F34-4FFE-8AC1-1DAB40F660D4}"/>
    <pc:docChg chg="modSld">
      <pc:chgData name="Mike Ross" userId="7954c944-6085-4b08-be0b-82a8f61afa5b" providerId="ADAL" clId="{B1EA8633-7F34-4FFE-8AC1-1DAB40F660D4}" dt="2019-04-02T11:05:55.166" v="3" actId="20577"/>
      <pc:docMkLst>
        <pc:docMk/>
      </pc:docMkLst>
      <pc:sldChg chg="modSp">
        <pc:chgData name="Mike Ross" userId="7954c944-6085-4b08-be0b-82a8f61afa5b" providerId="ADAL" clId="{B1EA8633-7F34-4FFE-8AC1-1DAB40F660D4}" dt="2019-04-02T11:05:55.166" v="3" actId="20577"/>
        <pc:sldMkLst>
          <pc:docMk/>
          <pc:sldMk cId="626609826" sldId="412"/>
        </pc:sldMkLst>
        <pc:spChg chg="mod">
          <ac:chgData name="Mike Ross" userId="7954c944-6085-4b08-be0b-82a8f61afa5b" providerId="ADAL" clId="{B1EA8633-7F34-4FFE-8AC1-1DAB40F660D4}" dt="2019-04-02T11:05:49.555" v="0" actId="20577"/>
          <ac:spMkLst>
            <pc:docMk/>
            <pc:sldMk cId="626609826" sldId="412"/>
            <ac:spMk id="9" creationId="{509458A3-7CE6-46E3-ACEB-7521A3C7D118}"/>
          </ac:spMkLst>
        </pc:spChg>
        <pc:spChg chg="mod">
          <ac:chgData name="Mike Ross" userId="7954c944-6085-4b08-be0b-82a8f61afa5b" providerId="ADAL" clId="{B1EA8633-7F34-4FFE-8AC1-1DAB40F660D4}" dt="2019-04-02T11:05:51.534" v="1" actId="20577"/>
          <ac:spMkLst>
            <pc:docMk/>
            <pc:sldMk cId="626609826" sldId="412"/>
            <ac:spMk id="10" creationId="{780C6F24-04C4-4C10-BB91-BA7C966598AC}"/>
          </ac:spMkLst>
        </pc:spChg>
        <pc:spChg chg="mod">
          <ac:chgData name="Mike Ross" userId="7954c944-6085-4b08-be0b-82a8f61afa5b" providerId="ADAL" clId="{B1EA8633-7F34-4FFE-8AC1-1DAB40F660D4}" dt="2019-04-02T11:05:53.518" v="2" actId="20577"/>
          <ac:spMkLst>
            <pc:docMk/>
            <pc:sldMk cId="626609826" sldId="412"/>
            <ac:spMk id="33" creationId="{ABE3CE4A-DDB9-4791-ACA9-741C92F0F43B}"/>
          </ac:spMkLst>
        </pc:spChg>
        <pc:spChg chg="mod">
          <ac:chgData name="Mike Ross" userId="7954c944-6085-4b08-be0b-82a8f61afa5b" providerId="ADAL" clId="{B1EA8633-7F34-4FFE-8AC1-1DAB40F660D4}" dt="2019-04-02T11:05:55.166" v="3" actId="20577"/>
          <ac:spMkLst>
            <pc:docMk/>
            <pc:sldMk cId="626609826" sldId="412"/>
            <ac:spMk id="42" creationId="{5E727451-0C38-44DB-A026-35D62C58D0D5}"/>
          </ac:spMkLst>
        </pc:spChg>
      </pc:sldChg>
    </pc:docChg>
  </pc:docChgLst>
  <pc:docChgLst>
    <pc:chgData name="Emma Berry" userId="2f501676-f483-4083-b29e-a8f9a18288af" providerId="ADAL" clId="{403009DB-CA3B-4772-A167-AA66E19081A1}"/>
    <pc:docChg chg="modSld">
      <pc:chgData name="Emma Berry" userId="2f501676-f483-4083-b29e-a8f9a18288af" providerId="ADAL" clId="{403009DB-CA3B-4772-A167-AA66E19081A1}" dt="2019-02-11T10:52:47.092" v="13" actId="1076"/>
      <pc:docMkLst>
        <pc:docMk/>
      </pc:docMkLst>
    </pc:docChg>
  </pc:docChgLst>
  <pc:docChgLst>
    <pc:chgData name="Mike Bloys" userId="1248c4d8-7b2b-4b32-b8bd-163ae845f9bb" providerId="ADAL" clId="{4EBC501E-6A59-4EAF-BC62-D4D24201D202}"/>
    <pc:docChg chg="undo redo custSel addSld delSld modSld modMainMaster">
      <pc:chgData name="Mike Bloys" userId="1248c4d8-7b2b-4b32-b8bd-163ae845f9bb" providerId="ADAL" clId="{4EBC501E-6A59-4EAF-BC62-D4D24201D202}" dt="2019-04-02T07:50:17.205" v="258"/>
      <pc:docMkLst>
        <pc:docMk/>
      </pc:docMkLst>
      <pc:sldChg chg="addSp modSp">
        <pc:chgData name="Mike Bloys" userId="1248c4d8-7b2b-4b32-b8bd-163ae845f9bb" providerId="ADAL" clId="{4EBC501E-6A59-4EAF-BC62-D4D24201D202}" dt="2019-04-01T14:21:30.862" v="20" actId="6549"/>
        <pc:sldMkLst>
          <pc:docMk/>
          <pc:sldMk cId="3875718293" sldId="305"/>
        </pc:sldMkLst>
        <pc:spChg chg="mod">
          <ac:chgData name="Mike Bloys" userId="1248c4d8-7b2b-4b32-b8bd-163ae845f9bb" providerId="ADAL" clId="{4EBC501E-6A59-4EAF-BC62-D4D24201D202}" dt="2019-04-01T14:21:30.862" v="20" actId="6549"/>
          <ac:spMkLst>
            <pc:docMk/>
            <pc:sldMk cId="3875718293" sldId="305"/>
            <ac:spMk id="5" creationId="{00000000-0000-0000-0000-000000000000}"/>
          </ac:spMkLst>
        </pc:spChg>
        <pc:picChg chg="add">
          <ac:chgData name="Mike Bloys" userId="1248c4d8-7b2b-4b32-b8bd-163ae845f9bb" providerId="ADAL" clId="{4EBC501E-6A59-4EAF-BC62-D4D24201D202}" dt="2019-04-01T14:20:33.729" v="5" actId="6549"/>
          <ac:picMkLst>
            <pc:docMk/>
            <pc:sldMk cId="3875718293" sldId="305"/>
            <ac:picMk id="7" creationId="{9C93AC14-73C4-43CF-B386-B7200AEDBB07}"/>
          </ac:picMkLst>
        </pc:picChg>
      </pc:sldChg>
      <pc:sldChg chg="addSp delSp modSp">
        <pc:chgData name="Mike Bloys" userId="1248c4d8-7b2b-4b32-b8bd-163ae845f9bb" providerId="ADAL" clId="{4EBC501E-6A59-4EAF-BC62-D4D24201D202}" dt="2019-04-01T14:21:25.573" v="18" actId="6549"/>
        <pc:sldMkLst>
          <pc:docMk/>
          <pc:sldMk cId="3264027912" sldId="355"/>
        </pc:sldMkLst>
        <pc:spChg chg="mod">
          <ac:chgData name="Mike Bloys" userId="1248c4d8-7b2b-4b32-b8bd-163ae845f9bb" providerId="ADAL" clId="{4EBC501E-6A59-4EAF-BC62-D4D24201D202}" dt="2019-04-01T14:21:25.573" v="18" actId="6549"/>
          <ac:spMkLst>
            <pc:docMk/>
            <pc:sldMk cId="3264027912" sldId="355"/>
            <ac:spMk id="5" creationId="{00000000-0000-0000-0000-000000000000}"/>
          </ac:spMkLst>
        </pc:spChg>
        <pc:picChg chg="del">
          <ac:chgData name="Mike Bloys" userId="1248c4d8-7b2b-4b32-b8bd-163ae845f9bb" providerId="ADAL" clId="{4EBC501E-6A59-4EAF-BC62-D4D24201D202}" dt="2019-04-01T14:20:45.410" v="6" actId="6549"/>
          <ac:picMkLst>
            <pc:docMk/>
            <pc:sldMk cId="3264027912" sldId="355"/>
            <ac:picMk id="3" creationId="{05EBFD03-5658-4035-89C0-B45A53B8EE77}"/>
          </ac:picMkLst>
        </pc:picChg>
        <pc:picChg chg="add ord">
          <ac:chgData name="Mike Bloys" userId="1248c4d8-7b2b-4b32-b8bd-163ae845f9bb" providerId="ADAL" clId="{4EBC501E-6A59-4EAF-BC62-D4D24201D202}" dt="2019-04-01T14:21:10.383" v="13" actId="167"/>
          <ac:picMkLst>
            <pc:docMk/>
            <pc:sldMk cId="3264027912" sldId="355"/>
            <ac:picMk id="6" creationId="{D26AE235-4C9B-47BE-BB69-5F7695272BA7}"/>
          </ac:picMkLst>
        </pc:picChg>
        <pc:picChg chg="add">
          <ac:chgData name="Mike Bloys" userId="1248c4d8-7b2b-4b32-b8bd-163ae845f9bb" providerId="ADAL" clId="{4EBC501E-6A59-4EAF-BC62-D4D24201D202}" dt="2019-04-01T14:21:21.394" v="14" actId="6549"/>
          <ac:picMkLst>
            <pc:docMk/>
            <pc:sldMk cId="3264027912" sldId="355"/>
            <ac:picMk id="7" creationId="{1DB843E9-4BF5-4241-A11C-D8C37A6A53BD}"/>
          </ac:picMkLst>
        </pc:picChg>
      </pc:sldChg>
      <pc:sldChg chg="addSp delSp modSp">
        <pc:chgData name="Mike Bloys" userId="1248c4d8-7b2b-4b32-b8bd-163ae845f9bb" providerId="ADAL" clId="{4EBC501E-6A59-4EAF-BC62-D4D24201D202}" dt="2019-04-01T15:19:59.498" v="252" actId="732"/>
        <pc:sldMkLst>
          <pc:docMk/>
          <pc:sldMk cId="1012554594" sldId="357"/>
        </pc:sldMkLst>
        <pc:picChg chg="add del">
          <ac:chgData name="Mike Bloys" userId="1248c4d8-7b2b-4b32-b8bd-163ae845f9bb" providerId="ADAL" clId="{4EBC501E-6A59-4EAF-BC62-D4D24201D202}" dt="2019-04-01T15:19:54.922" v="249" actId="478"/>
          <ac:picMkLst>
            <pc:docMk/>
            <pc:sldMk cId="1012554594" sldId="357"/>
            <ac:picMk id="3" creationId="{39433B27-5091-4C42-9B59-6D967FE130F4}"/>
          </ac:picMkLst>
        </pc:picChg>
        <pc:picChg chg="add mod ord modCrop">
          <ac:chgData name="Mike Bloys" userId="1248c4d8-7b2b-4b32-b8bd-163ae845f9bb" providerId="ADAL" clId="{4EBC501E-6A59-4EAF-BC62-D4D24201D202}" dt="2019-04-01T15:19:59.498" v="252" actId="732"/>
          <ac:picMkLst>
            <pc:docMk/>
            <pc:sldMk cId="1012554594" sldId="357"/>
            <ac:picMk id="4" creationId="{6A2E5DB8-EF36-410D-B1D4-591FAA8BF914}"/>
          </ac:picMkLst>
        </pc:picChg>
      </pc:sldChg>
      <pc:sldChg chg="modSp">
        <pc:chgData name="Mike Bloys" userId="1248c4d8-7b2b-4b32-b8bd-163ae845f9bb" providerId="ADAL" clId="{4EBC501E-6A59-4EAF-BC62-D4D24201D202}" dt="2019-04-01T08:57:23.899" v="4" actId="14826"/>
        <pc:sldMkLst>
          <pc:docMk/>
          <pc:sldMk cId="2100377953" sldId="358"/>
        </pc:sldMkLst>
        <pc:picChg chg="mod">
          <ac:chgData name="Mike Bloys" userId="1248c4d8-7b2b-4b32-b8bd-163ae845f9bb" providerId="ADAL" clId="{4EBC501E-6A59-4EAF-BC62-D4D24201D202}" dt="2019-04-01T08:57:23.899" v="4" actId="14826"/>
          <ac:picMkLst>
            <pc:docMk/>
            <pc:sldMk cId="2100377953" sldId="358"/>
            <ac:picMk id="3" creationId="{5B0E53F9-E735-4C73-9322-90661A2821EA}"/>
          </ac:picMkLst>
        </pc:picChg>
      </pc:sldChg>
      <pc:sldChg chg="modSp">
        <pc:chgData name="Mike Bloys" userId="1248c4d8-7b2b-4b32-b8bd-163ae845f9bb" providerId="ADAL" clId="{4EBC501E-6A59-4EAF-BC62-D4D24201D202}" dt="2019-04-01T15:23:11.587" v="255" actId="14826"/>
        <pc:sldMkLst>
          <pc:docMk/>
          <pc:sldMk cId="3868591338" sldId="360"/>
        </pc:sldMkLst>
        <pc:spChg chg="mod">
          <ac:chgData name="Mike Bloys" userId="1248c4d8-7b2b-4b32-b8bd-163ae845f9bb" providerId="ADAL" clId="{4EBC501E-6A59-4EAF-BC62-D4D24201D202}" dt="2019-04-01T14:22:17.920" v="23" actId="20577"/>
          <ac:spMkLst>
            <pc:docMk/>
            <pc:sldMk cId="3868591338" sldId="360"/>
            <ac:spMk id="5" creationId="{00000000-0000-0000-0000-000000000000}"/>
          </ac:spMkLst>
        </pc:spChg>
        <pc:picChg chg="mod">
          <ac:chgData name="Mike Bloys" userId="1248c4d8-7b2b-4b32-b8bd-163ae845f9bb" providerId="ADAL" clId="{4EBC501E-6A59-4EAF-BC62-D4D24201D202}" dt="2019-04-01T15:22:40.246" v="253" actId="14826"/>
          <ac:picMkLst>
            <pc:docMk/>
            <pc:sldMk cId="3868591338" sldId="360"/>
            <ac:picMk id="3" creationId="{EE6E81F5-D59B-48D3-AC7A-C9C9F7FD9955}"/>
          </ac:picMkLst>
        </pc:picChg>
        <pc:picChg chg="mod">
          <ac:chgData name="Mike Bloys" userId="1248c4d8-7b2b-4b32-b8bd-163ae845f9bb" providerId="ADAL" clId="{4EBC501E-6A59-4EAF-BC62-D4D24201D202}" dt="2019-04-01T15:22:54.115" v="254" actId="14826"/>
          <ac:picMkLst>
            <pc:docMk/>
            <pc:sldMk cId="3868591338" sldId="360"/>
            <ac:picMk id="21" creationId="{2A9BBAEB-3F1E-48E2-ADD8-0916C4AFE4B5}"/>
          </ac:picMkLst>
        </pc:picChg>
        <pc:picChg chg="mod">
          <ac:chgData name="Mike Bloys" userId="1248c4d8-7b2b-4b32-b8bd-163ae845f9bb" providerId="ADAL" clId="{4EBC501E-6A59-4EAF-BC62-D4D24201D202}" dt="2019-04-01T15:23:11.587" v="255" actId="14826"/>
          <ac:picMkLst>
            <pc:docMk/>
            <pc:sldMk cId="3868591338" sldId="360"/>
            <ac:picMk id="23" creationId="{5D725BB8-205F-4BDC-95E9-5FF7A27DC39C}"/>
          </ac:picMkLst>
        </pc:picChg>
      </pc:sldChg>
      <pc:sldChg chg="addSp delSp modSp">
        <pc:chgData name="Mike Bloys" userId="1248c4d8-7b2b-4b32-b8bd-163ae845f9bb" providerId="ADAL" clId="{4EBC501E-6A59-4EAF-BC62-D4D24201D202}" dt="2019-04-01T15:01:49.812" v="193" actId="732"/>
        <pc:sldMkLst>
          <pc:docMk/>
          <pc:sldMk cId="4262639975" sldId="361"/>
        </pc:sldMkLst>
        <pc:picChg chg="add del mod">
          <ac:chgData name="Mike Bloys" userId="1248c4d8-7b2b-4b32-b8bd-163ae845f9bb" providerId="ADAL" clId="{4EBC501E-6A59-4EAF-BC62-D4D24201D202}" dt="2019-04-01T15:01:33.807" v="189" actId="478"/>
          <ac:picMkLst>
            <pc:docMk/>
            <pc:sldMk cId="4262639975" sldId="361"/>
            <ac:picMk id="3" creationId="{636C4C0D-FE8C-4857-8FDC-6980A6DB2FF7}"/>
          </ac:picMkLst>
        </pc:picChg>
        <pc:picChg chg="add mod ord modCrop">
          <ac:chgData name="Mike Bloys" userId="1248c4d8-7b2b-4b32-b8bd-163ae845f9bb" providerId="ADAL" clId="{4EBC501E-6A59-4EAF-BC62-D4D24201D202}" dt="2019-04-01T15:01:49.812" v="193" actId="732"/>
          <ac:picMkLst>
            <pc:docMk/>
            <pc:sldMk cId="4262639975" sldId="361"/>
            <ac:picMk id="4" creationId="{CAABBDFA-8300-4906-86DE-186B7E6FE3F6}"/>
          </ac:picMkLst>
        </pc:picChg>
        <pc:picChg chg="add">
          <ac:chgData name="Mike Bloys" userId="1248c4d8-7b2b-4b32-b8bd-163ae845f9bb" providerId="ADAL" clId="{4EBC501E-6A59-4EAF-BC62-D4D24201D202}" dt="2019-04-01T14:25:56.169" v="41" actId="732"/>
          <ac:picMkLst>
            <pc:docMk/>
            <pc:sldMk cId="4262639975" sldId="361"/>
            <ac:picMk id="6" creationId="{5796D08A-BDA5-4339-A081-5BE0D689B9CB}"/>
          </ac:picMkLst>
        </pc:picChg>
      </pc:sldChg>
      <pc:sldChg chg="modSp">
        <pc:chgData name="Mike Bloys" userId="1248c4d8-7b2b-4b32-b8bd-163ae845f9bb" providerId="ADAL" clId="{4EBC501E-6A59-4EAF-BC62-D4D24201D202}" dt="2019-04-01T14:23:51.037" v="33" actId="6549"/>
        <pc:sldMkLst>
          <pc:docMk/>
          <pc:sldMk cId="1937706057" sldId="371"/>
        </pc:sldMkLst>
        <pc:spChg chg="mod">
          <ac:chgData name="Mike Bloys" userId="1248c4d8-7b2b-4b32-b8bd-163ae845f9bb" providerId="ADAL" clId="{4EBC501E-6A59-4EAF-BC62-D4D24201D202}" dt="2019-04-01T14:23:51.037" v="33" actId="6549"/>
          <ac:spMkLst>
            <pc:docMk/>
            <pc:sldMk cId="1937706057" sldId="371"/>
            <ac:spMk id="7" creationId="{00000000-0000-0000-0000-000000000000}"/>
          </ac:spMkLst>
        </pc:spChg>
        <pc:picChg chg="mod">
          <ac:chgData name="Mike Bloys" userId="1248c4d8-7b2b-4b32-b8bd-163ae845f9bb" providerId="ADAL" clId="{4EBC501E-6A59-4EAF-BC62-D4D24201D202}" dt="2019-03-29T16:31:31.106" v="0" actId="14826"/>
          <ac:picMkLst>
            <pc:docMk/>
            <pc:sldMk cId="1937706057" sldId="371"/>
            <ac:picMk id="24" creationId="{7B792EA4-C92E-4C90-BFA1-806A9F189C61}"/>
          </ac:picMkLst>
        </pc:picChg>
      </pc:sldChg>
      <pc:sldChg chg="modSp">
        <pc:chgData name="Mike Bloys" userId="1248c4d8-7b2b-4b32-b8bd-163ae845f9bb" providerId="ADAL" clId="{4EBC501E-6A59-4EAF-BC62-D4D24201D202}" dt="2019-04-01T14:24:13.748" v="39" actId="6549"/>
        <pc:sldMkLst>
          <pc:docMk/>
          <pc:sldMk cId="869141137" sldId="373"/>
        </pc:sldMkLst>
        <pc:spChg chg="mod">
          <ac:chgData name="Mike Bloys" userId="1248c4d8-7b2b-4b32-b8bd-163ae845f9bb" providerId="ADAL" clId="{4EBC501E-6A59-4EAF-BC62-D4D24201D202}" dt="2019-04-01T14:24:13.748" v="39" actId="6549"/>
          <ac:spMkLst>
            <pc:docMk/>
            <pc:sldMk cId="869141137" sldId="373"/>
            <ac:spMk id="7" creationId="{00000000-0000-0000-0000-000000000000}"/>
          </ac:spMkLst>
        </pc:spChg>
        <pc:picChg chg="mod">
          <ac:chgData name="Mike Bloys" userId="1248c4d8-7b2b-4b32-b8bd-163ae845f9bb" providerId="ADAL" clId="{4EBC501E-6A59-4EAF-BC62-D4D24201D202}" dt="2019-03-29T16:31:38.743" v="1" actId="14826"/>
          <ac:picMkLst>
            <pc:docMk/>
            <pc:sldMk cId="869141137" sldId="373"/>
            <ac:picMk id="17" creationId="{81DEA1D5-BD2F-4F4A-931B-5E3F407C5BF2}"/>
          </ac:picMkLst>
        </pc:picChg>
      </pc:sldChg>
      <pc:sldChg chg="addSp delSp modSp add del">
        <pc:chgData name="Mike Bloys" userId="1248c4d8-7b2b-4b32-b8bd-163ae845f9bb" providerId="ADAL" clId="{4EBC501E-6A59-4EAF-BC62-D4D24201D202}" dt="2019-04-01T14:58:00.446" v="175" actId="478"/>
        <pc:sldMkLst>
          <pc:docMk/>
          <pc:sldMk cId="30054785" sldId="375"/>
        </pc:sldMkLst>
        <pc:spChg chg="mod">
          <ac:chgData name="Mike Bloys" userId="1248c4d8-7b2b-4b32-b8bd-163ae845f9bb" providerId="ADAL" clId="{4EBC501E-6A59-4EAF-BC62-D4D24201D202}" dt="2019-04-01T14:29:35.723" v="80" actId="6549"/>
          <ac:spMkLst>
            <pc:docMk/>
            <pc:sldMk cId="30054785" sldId="375"/>
            <ac:spMk id="5" creationId="{00000000-0000-0000-0000-000000000000}"/>
          </ac:spMkLst>
        </pc:spChg>
        <pc:picChg chg="del">
          <ac:chgData name="Mike Bloys" userId="1248c4d8-7b2b-4b32-b8bd-163ae845f9bb" providerId="ADAL" clId="{4EBC501E-6A59-4EAF-BC62-D4D24201D202}" dt="2019-04-01T14:27:49.672" v="55" actId="478"/>
          <ac:picMkLst>
            <pc:docMk/>
            <pc:sldMk cId="30054785" sldId="375"/>
            <ac:picMk id="3" creationId="{0749742D-BB77-419E-9B17-74539C1629B3}"/>
          </ac:picMkLst>
        </pc:picChg>
        <pc:picChg chg="add mod ord modCrop">
          <ac:chgData name="Mike Bloys" userId="1248c4d8-7b2b-4b32-b8bd-163ae845f9bb" providerId="ADAL" clId="{4EBC501E-6A59-4EAF-BC62-D4D24201D202}" dt="2019-04-01T14:57:58.862" v="174" actId="167"/>
          <ac:picMkLst>
            <pc:docMk/>
            <pc:sldMk cId="30054785" sldId="375"/>
            <ac:picMk id="4" creationId="{E8DCBDE0-7FC3-4172-A6AA-DB886E31ABB0}"/>
          </ac:picMkLst>
        </pc:picChg>
        <pc:picChg chg="add del ord">
          <ac:chgData name="Mike Bloys" userId="1248c4d8-7b2b-4b32-b8bd-163ae845f9bb" providerId="ADAL" clId="{4EBC501E-6A59-4EAF-BC62-D4D24201D202}" dt="2019-04-01T14:58:00.446" v="175" actId="478"/>
          <ac:picMkLst>
            <pc:docMk/>
            <pc:sldMk cId="30054785" sldId="375"/>
            <ac:picMk id="6" creationId="{935339EA-526F-41CF-B593-8119EDF80AB3}"/>
          </ac:picMkLst>
        </pc:picChg>
        <pc:picChg chg="add">
          <ac:chgData name="Mike Bloys" userId="1248c4d8-7b2b-4b32-b8bd-163ae845f9bb" providerId="ADAL" clId="{4EBC501E-6A59-4EAF-BC62-D4D24201D202}" dt="2019-04-01T14:28:45.841" v="64" actId="478"/>
          <ac:picMkLst>
            <pc:docMk/>
            <pc:sldMk cId="30054785" sldId="375"/>
            <ac:picMk id="7" creationId="{F8E5EC4A-7C40-47F1-9EF1-825CF029B61A}"/>
          </ac:picMkLst>
        </pc:picChg>
      </pc:sldChg>
      <pc:sldChg chg="addSp modSp">
        <pc:chgData name="Mike Bloys" userId="1248c4d8-7b2b-4b32-b8bd-163ae845f9bb" providerId="ADAL" clId="{4EBC501E-6A59-4EAF-BC62-D4D24201D202}" dt="2019-04-01T14:59:51.501" v="179" actId="1076"/>
        <pc:sldMkLst>
          <pc:docMk/>
          <pc:sldMk cId="1811177880" sldId="376"/>
        </pc:sldMkLst>
        <pc:spChg chg="mod">
          <ac:chgData name="Mike Bloys" userId="1248c4d8-7b2b-4b32-b8bd-163ae845f9bb" providerId="ADAL" clId="{4EBC501E-6A59-4EAF-BC62-D4D24201D202}" dt="2019-04-01T14:26:32.452" v="44" actId="6549"/>
          <ac:spMkLst>
            <pc:docMk/>
            <pc:sldMk cId="1811177880" sldId="376"/>
            <ac:spMk id="5" creationId="{00000000-0000-0000-0000-000000000000}"/>
          </ac:spMkLst>
        </pc:spChg>
        <pc:picChg chg="mod">
          <ac:chgData name="Mike Bloys" userId="1248c4d8-7b2b-4b32-b8bd-163ae845f9bb" providerId="ADAL" clId="{4EBC501E-6A59-4EAF-BC62-D4D24201D202}" dt="2019-04-01T14:59:51.501" v="179" actId="1076"/>
          <ac:picMkLst>
            <pc:docMk/>
            <pc:sldMk cId="1811177880" sldId="376"/>
            <ac:picMk id="3" creationId="{859CD228-379A-4576-B55E-6BE8FCA993FC}"/>
          </ac:picMkLst>
        </pc:picChg>
        <pc:picChg chg="add">
          <ac:chgData name="Mike Bloys" userId="1248c4d8-7b2b-4b32-b8bd-163ae845f9bb" providerId="ADAL" clId="{4EBC501E-6A59-4EAF-BC62-D4D24201D202}" dt="2019-04-01T14:25:49.865" v="40" actId="1076"/>
          <ac:picMkLst>
            <pc:docMk/>
            <pc:sldMk cId="1811177880" sldId="376"/>
            <ac:picMk id="6" creationId="{38C9BFB4-7A04-4A2B-B68E-68BB7CB1AF23}"/>
          </ac:picMkLst>
        </pc:picChg>
      </pc:sldChg>
      <pc:sldChg chg="addSp">
        <pc:chgData name="Mike Bloys" userId="1248c4d8-7b2b-4b32-b8bd-163ae845f9bb" providerId="ADAL" clId="{4EBC501E-6A59-4EAF-BC62-D4D24201D202}" dt="2019-04-01T14:28:40.488" v="62" actId="20577"/>
        <pc:sldMkLst>
          <pc:docMk/>
          <pc:sldMk cId="2034342488" sldId="377"/>
        </pc:sldMkLst>
        <pc:picChg chg="add">
          <ac:chgData name="Mike Bloys" userId="1248c4d8-7b2b-4b32-b8bd-163ae845f9bb" providerId="ADAL" clId="{4EBC501E-6A59-4EAF-BC62-D4D24201D202}" dt="2019-04-01T14:28:40.488" v="62" actId="20577"/>
          <ac:picMkLst>
            <pc:docMk/>
            <pc:sldMk cId="2034342488" sldId="377"/>
            <ac:picMk id="6" creationId="{7434969B-CE24-416A-BA86-59D9989E095A}"/>
          </ac:picMkLst>
        </pc:picChg>
      </pc:sldChg>
      <pc:sldChg chg="addSp delSp modSp">
        <pc:chgData name="Mike Bloys" userId="1248c4d8-7b2b-4b32-b8bd-163ae845f9bb" providerId="ADAL" clId="{4EBC501E-6A59-4EAF-BC62-D4D24201D202}" dt="2019-04-01T15:18:04.065" v="237" actId="1076"/>
        <pc:sldMkLst>
          <pc:docMk/>
          <pc:sldMk cId="2591661890" sldId="378"/>
        </pc:sldMkLst>
        <pc:spChg chg="mod">
          <ac:chgData name="Mike Bloys" userId="1248c4d8-7b2b-4b32-b8bd-163ae845f9bb" providerId="ADAL" clId="{4EBC501E-6A59-4EAF-BC62-D4D24201D202}" dt="2019-04-01T14:27:00.638" v="46" actId="1076"/>
          <ac:spMkLst>
            <pc:docMk/>
            <pc:sldMk cId="2591661890" sldId="378"/>
            <ac:spMk id="5" creationId="{00000000-0000-0000-0000-000000000000}"/>
          </ac:spMkLst>
        </pc:spChg>
        <pc:picChg chg="add del mod ord">
          <ac:chgData name="Mike Bloys" userId="1248c4d8-7b2b-4b32-b8bd-163ae845f9bb" providerId="ADAL" clId="{4EBC501E-6A59-4EAF-BC62-D4D24201D202}" dt="2019-04-01T15:16:23.077" v="232" actId="478"/>
          <ac:picMkLst>
            <pc:docMk/>
            <pc:sldMk cId="2591661890" sldId="378"/>
            <ac:picMk id="3" creationId="{217200F9-5C9C-4A07-B687-D9FF48F840BF}"/>
          </ac:picMkLst>
        </pc:picChg>
        <pc:picChg chg="del mod">
          <ac:chgData name="Mike Bloys" userId="1248c4d8-7b2b-4b32-b8bd-163ae845f9bb" providerId="ADAL" clId="{4EBC501E-6A59-4EAF-BC62-D4D24201D202}" dt="2019-04-01T15:13:20.320" v="226" actId="478"/>
          <ac:picMkLst>
            <pc:docMk/>
            <pc:sldMk cId="2591661890" sldId="378"/>
            <ac:picMk id="4" creationId="{3401952A-25C8-41FF-93CF-8D0FEC02F676}"/>
          </ac:picMkLst>
        </pc:picChg>
        <pc:picChg chg="add del mod ord">
          <ac:chgData name="Mike Bloys" userId="1248c4d8-7b2b-4b32-b8bd-163ae845f9bb" providerId="ADAL" clId="{4EBC501E-6A59-4EAF-BC62-D4D24201D202}" dt="2019-04-01T15:18:00.056" v="236" actId="478"/>
          <ac:picMkLst>
            <pc:docMk/>
            <pc:sldMk cId="2591661890" sldId="378"/>
            <ac:picMk id="7" creationId="{97655CE7-CCEF-44D0-8A19-3E710A72B722}"/>
          </ac:picMkLst>
        </pc:picChg>
        <pc:picChg chg="add mod">
          <ac:chgData name="Mike Bloys" userId="1248c4d8-7b2b-4b32-b8bd-163ae845f9bb" providerId="ADAL" clId="{4EBC501E-6A59-4EAF-BC62-D4D24201D202}" dt="2019-04-01T15:18:04.065" v="237" actId="1076"/>
          <ac:picMkLst>
            <pc:docMk/>
            <pc:sldMk cId="2591661890" sldId="378"/>
            <ac:picMk id="9" creationId="{64029431-31A3-4B1F-A51F-D539B9916B5E}"/>
          </ac:picMkLst>
        </pc:picChg>
      </pc:sldChg>
      <pc:sldChg chg="modSp">
        <pc:chgData name="Mike Bloys" userId="1248c4d8-7b2b-4b32-b8bd-163ae845f9bb" providerId="ADAL" clId="{4EBC501E-6A59-4EAF-BC62-D4D24201D202}" dt="2019-04-01T14:27:24.451" v="54" actId="6549"/>
        <pc:sldMkLst>
          <pc:docMk/>
          <pc:sldMk cId="1984479331" sldId="379"/>
        </pc:sldMkLst>
        <pc:spChg chg="mod">
          <ac:chgData name="Mike Bloys" userId="1248c4d8-7b2b-4b32-b8bd-163ae845f9bb" providerId="ADAL" clId="{4EBC501E-6A59-4EAF-BC62-D4D24201D202}" dt="2019-04-01T14:27:24.451" v="54" actId="6549"/>
          <ac:spMkLst>
            <pc:docMk/>
            <pc:sldMk cId="1984479331" sldId="379"/>
            <ac:spMk id="5" creationId="{00000000-0000-0000-0000-000000000000}"/>
          </ac:spMkLst>
        </pc:spChg>
      </pc:sldChg>
      <pc:sldChg chg="addSp modSp add del">
        <pc:chgData name="Mike Bloys" userId="1248c4d8-7b2b-4b32-b8bd-163ae845f9bb" providerId="ADAL" clId="{4EBC501E-6A59-4EAF-BC62-D4D24201D202}" dt="2019-04-01T14:58:53.123" v="177" actId="571"/>
        <pc:sldMkLst>
          <pc:docMk/>
          <pc:sldMk cId="3458877333" sldId="380"/>
        </pc:sldMkLst>
        <pc:spChg chg="mod">
          <ac:chgData name="Mike Bloys" userId="1248c4d8-7b2b-4b32-b8bd-163ae845f9bb" providerId="ADAL" clId="{4EBC501E-6A59-4EAF-BC62-D4D24201D202}" dt="2019-04-01T14:29:46.804" v="84" actId="6549"/>
          <ac:spMkLst>
            <pc:docMk/>
            <pc:sldMk cId="3458877333" sldId="380"/>
            <ac:spMk id="3" creationId="{0849677A-77E0-41AC-B885-B3493405064D}"/>
          </ac:spMkLst>
        </pc:spChg>
        <pc:picChg chg="add">
          <ac:chgData name="Mike Bloys" userId="1248c4d8-7b2b-4b32-b8bd-163ae845f9bb" providerId="ADAL" clId="{4EBC501E-6A59-4EAF-BC62-D4D24201D202}" dt="2019-04-01T14:28:43.857" v="63" actId="571"/>
          <ac:picMkLst>
            <pc:docMk/>
            <pc:sldMk cId="3458877333" sldId="380"/>
            <ac:picMk id="5" creationId="{1D7DF26B-3B9E-406A-94E8-CCE7114682C9}"/>
          </ac:picMkLst>
        </pc:picChg>
        <pc:picChg chg="add mod">
          <ac:chgData name="Mike Bloys" userId="1248c4d8-7b2b-4b32-b8bd-163ae845f9bb" providerId="ADAL" clId="{4EBC501E-6A59-4EAF-BC62-D4D24201D202}" dt="2019-04-01T14:58:53.123" v="177" actId="571"/>
          <ac:picMkLst>
            <pc:docMk/>
            <pc:sldMk cId="3458877333" sldId="380"/>
            <ac:picMk id="6" creationId="{BFB50F67-BA9E-46DA-91E9-BF9F5219BCEE}"/>
          </ac:picMkLst>
        </pc:picChg>
      </pc:sldChg>
      <pc:sldChg chg="addSp delSp modSp">
        <pc:chgData name="Mike Bloys" userId="1248c4d8-7b2b-4b32-b8bd-163ae845f9bb" providerId="ADAL" clId="{4EBC501E-6A59-4EAF-BC62-D4D24201D202}" dt="2019-04-01T15:12:12.088" v="221" actId="478"/>
        <pc:sldMkLst>
          <pc:docMk/>
          <pc:sldMk cId="2162654163" sldId="381"/>
        </pc:sldMkLst>
        <pc:spChg chg="mod">
          <ac:chgData name="Mike Bloys" userId="1248c4d8-7b2b-4b32-b8bd-163ae845f9bb" providerId="ADAL" clId="{4EBC501E-6A59-4EAF-BC62-D4D24201D202}" dt="2019-04-01T14:30:48.108" v="91" actId="6549"/>
          <ac:spMkLst>
            <pc:docMk/>
            <pc:sldMk cId="2162654163" sldId="381"/>
            <ac:spMk id="5" creationId="{00000000-0000-0000-0000-000000000000}"/>
          </ac:spMkLst>
        </pc:spChg>
        <pc:picChg chg="del">
          <ac:chgData name="Mike Bloys" userId="1248c4d8-7b2b-4b32-b8bd-163ae845f9bb" providerId="ADAL" clId="{4EBC501E-6A59-4EAF-BC62-D4D24201D202}" dt="2019-04-01T15:12:12.088" v="221" actId="478"/>
          <ac:picMkLst>
            <pc:docMk/>
            <pc:sldMk cId="2162654163" sldId="381"/>
            <ac:picMk id="3" creationId="{2029BE14-F0BE-4F35-A479-928A02D2603A}"/>
          </ac:picMkLst>
        </pc:picChg>
        <pc:picChg chg="add del mod">
          <ac:chgData name="Mike Bloys" userId="1248c4d8-7b2b-4b32-b8bd-163ae845f9bb" providerId="ADAL" clId="{4EBC501E-6A59-4EAF-BC62-D4D24201D202}" dt="2019-04-01T15:11:38.502" v="217" actId="478"/>
          <ac:picMkLst>
            <pc:docMk/>
            <pc:sldMk cId="2162654163" sldId="381"/>
            <ac:picMk id="4" creationId="{6E382066-DD0A-489F-84B0-EC289E817D27}"/>
          </ac:picMkLst>
        </pc:picChg>
        <pc:picChg chg="add mod ord">
          <ac:chgData name="Mike Bloys" userId="1248c4d8-7b2b-4b32-b8bd-163ae845f9bb" providerId="ADAL" clId="{4EBC501E-6A59-4EAF-BC62-D4D24201D202}" dt="2019-04-01T15:12:10.901" v="220" actId="167"/>
          <ac:picMkLst>
            <pc:docMk/>
            <pc:sldMk cId="2162654163" sldId="381"/>
            <ac:picMk id="7" creationId="{D6076FD4-7723-47CE-AA3A-DBED7AD24F34}"/>
          </ac:picMkLst>
        </pc:picChg>
      </pc:sldChg>
      <pc:sldChg chg="modSp">
        <pc:chgData name="Mike Bloys" userId="1248c4d8-7b2b-4b32-b8bd-163ae845f9bb" providerId="ADAL" clId="{4EBC501E-6A59-4EAF-BC62-D4D24201D202}" dt="2019-04-01T14:32:41.352" v="105" actId="16037"/>
        <pc:sldMkLst>
          <pc:docMk/>
          <pc:sldMk cId="2523382152" sldId="382"/>
        </pc:sldMkLst>
        <pc:spChg chg="mod">
          <ac:chgData name="Mike Bloys" userId="1248c4d8-7b2b-4b32-b8bd-163ae845f9bb" providerId="ADAL" clId="{4EBC501E-6A59-4EAF-BC62-D4D24201D202}" dt="2019-04-01T14:32:41.352" v="105" actId="16037"/>
          <ac:spMkLst>
            <pc:docMk/>
            <pc:sldMk cId="2523382152" sldId="382"/>
            <ac:spMk id="5" creationId="{00000000-0000-0000-0000-000000000000}"/>
          </ac:spMkLst>
        </pc:spChg>
      </pc:sldChg>
      <pc:sldChg chg="modSp add del">
        <pc:chgData name="Mike Bloys" userId="1248c4d8-7b2b-4b32-b8bd-163ae845f9bb" providerId="ADAL" clId="{4EBC501E-6A59-4EAF-BC62-D4D24201D202}" dt="2019-04-01T14:56:02.491" v="162" actId="2696"/>
        <pc:sldMkLst>
          <pc:docMk/>
          <pc:sldMk cId="3484810628" sldId="383"/>
        </pc:sldMkLst>
        <pc:spChg chg="mod">
          <ac:chgData name="Mike Bloys" userId="1248c4d8-7b2b-4b32-b8bd-163ae845f9bb" providerId="ADAL" clId="{4EBC501E-6A59-4EAF-BC62-D4D24201D202}" dt="2019-04-01T14:30:31.520" v="86" actId="6549"/>
          <ac:spMkLst>
            <pc:docMk/>
            <pc:sldMk cId="3484810628" sldId="383"/>
            <ac:spMk id="5" creationId="{00000000-0000-0000-0000-000000000000}"/>
          </ac:spMkLst>
        </pc:spChg>
      </pc:sldChg>
      <pc:sldChg chg="modSp">
        <pc:chgData name="Mike Bloys" userId="1248c4d8-7b2b-4b32-b8bd-163ae845f9bb" providerId="ADAL" clId="{4EBC501E-6A59-4EAF-BC62-D4D24201D202}" dt="2019-04-01T14:43:53.433" v="121" actId="6549"/>
        <pc:sldMkLst>
          <pc:docMk/>
          <pc:sldMk cId="1668548848" sldId="385"/>
        </pc:sldMkLst>
        <pc:spChg chg="mod">
          <ac:chgData name="Mike Bloys" userId="1248c4d8-7b2b-4b32-b8bd-163ae845f9bb" providerId="ADAL" clId="{4EBC501E-6A59-4EAF-BC62-D4D24201D202}" dt="2019-04-01T14:43:53.433" v="121" actId="6549"/>
          <ac:spMkLst>
            <pc:docMk/>
            <pc:sldMk cId="1668548848" sldId="385"/>
            <ac:spMk id="5" creationId="{00000000-0000-0000-0000-000000000000}"/>
          </ac:spMkLst>
        </pc:spChg>
      </pc:sldChg>
      <pc:sldChg chg="modSp">
        <pc:chgData name="Mike Bloys" userId="1248c4d8-7b2b-4b32-b8bd-163ae845f9bb" providerId="ADAL" clId="{4EBC501E-6A59-4EAF-BC62-D4D24201D202}" dt="2019-04-01T14:52:08.385" v="153" actId="20577"/>
        <pc:sldMkLst>
          <pc:docMk/>
          <pc:sldMk cId="2425210856" sldId="390"/>
        </pc:sldMkLst>
        <pc:spChg chg="mod">
          <ac:chgData name="Mike Bloys" userId="1248c4d8-7b2b-4b32-b8bd-163ae845f9bb" providerId="ADAL" clId="{4EBC501E-6A59-4EAF-BC62-D4D24201D202}" dt="2019-04-01T14:52:08.385" v="153" actId="20577"/>
          <ac:spMkLst>
            <pc:docMk/>
            <pc:sldMk cId="2425210856" sldId="390"/>
            <ac:spMk id="2" creationId="{6C9D006D-189C-444F-B07E-1AFB65EB244D}"/>
          </ac:spMkLst>
        </pc:spChg>
      </pc:sldChg>
      <pc:sldChg chg="modSp add del">
        <pc:chgData name="Mike Bloys" userId="1248c4d8-7b2b-4b32-b8bd-163ae845f9bb" providerId="ADAL" clId="{4EBC501E-6A59-4EAF-BC62-D4D24201D202}" dt="2019-04-01T14:53:52.783" v="158" actId="2696"/>
        <pc:sldMkLst>
          <pc:docMk/>
          <pc:sldMk cId="1307558145" sldId="395"/>
        </pc:sldMkLst>
        <pc:spChg chg="mod">
          <ac:chgData name="Mike Bloys" userId="1248c4d8-7b2b-4b32-b8bd-163ae845f9bb" providerId="ADAL" clId="{4EBC501E-6A59-4EAF-BC62-D4D24201D202}" dt="2019-04-01T14:45:02.943" v="133" actId="6549"/>
          <ac:spMkLst>
            <pc:docMk/>
            <pc:sldMk cId="1307558145" sldId="395"/>
            <ac:spMk id="5" creationId="{00000000-0000-0000-0000-000000000000}"/>
          </ac:spMkLst>
        </pc:spChg>
        <pc:spChg chg="mod">
          <ac:chgData name="Mike Bloys" userId="1248c4d8-7b2b-4b32-b8bd-163ae845f9bb" providerId="ADAL" clId="{4EBC501E-6A59-4EAF-BC62-D4D24201D202}" dt="2019-04-01T14:51:55.365" v="146" actId="20577"/>
          <ac:spMkLst>
            <pc:docMk/>
            <pc:sldMk cId="1307558145" sldId="395"/>
            <ac:spMk id="11" creationId="{5B8B0BD6-6CFD-4DEB-B477-A799F30BBAEA}"/>
          </ac:spMkLst>
        </pc:spChg>
      </pc:sldChg>
      <pc:sldChg chg="modSp add del">
        <pc:chgData name="Mike Bloys" userId="1248c4d8-7b2b-4b32-b8bd-163ae845f9bb" providerId="ADAL" clId="{4EBC501E-6A59-4EAF-BC62-D4D24201D202}" dt="2019-04-01T15:24:13.782" v="256" actId="20577"/>
        <pc:sldMkLst>
          <pc:docMk/>
          <pc:sldMk cId="2871850954" sldId="396"/>
        </pc:sldMkLst>
        <pc:spChg chg="mod">
          <ac:chgData name="Mike Bloys" userId="1248c4d8-7b2b-4b32-b8bd-163ae845f9bb" providerId="ADAL" clId="{4EBC501E-6A59-4EAF-BC62-D4D24201D202}" dt="2019-04-01T15:24:13.782" v="256" actId="20577"/>
          <ac:spMkLst>
            <pc:docMk/>
            <pc:sldMk cId="2871850954" sldId="396"/>
            <ac:spMk id="11" creationId="{5B8B0BD6-6CFD-4DEB-B477-A799F30BBAEA}"/>
          </ac:spMkLst>
        </pc:spChg>
        <pc:picChg chg="mod">
          <ac:chgData name="Mike Bloys" userId="1248c4d8-7b2b-4b32-b8bd-163ae845f9bb" providerId="ADAL" clId="{4EBC501E-6A59-4EAF-BC62-D4D24201D202}" dt="2019-04-01T15:04:24.452" v="195" actId="14826"/>
          <ac:picMkLst>
            <pc:docMk/>
            <pc:sldMk cId="2871850954" sldId="396"/>
            <ac:picMk id="3" creationId="{77F5B36C-0E5F-414D-8175-EACFC4CDAFB6}"/>
          </ac:picMkLst>
        </pc:picChg>
      </pc:sldChg>
      <pc:sldChg chg="addSp delSp modSp add del">
        <pc:chgData name="Mike Bloys" userId="1248c4d8-7b2b-4b32-b8bd-163ae845f9bb" providerId="ADAL" clId="{4EBC501E-6A59-4EAF-BC62-D4D24201D202}" dt="2019-04-01T15:03:10.118" v="194" actId="14826"/>
        <pc:sldMkLst>
          <pc:docMk/>
          <pc:sldMk cId="1036515745" sldId="402"/>
        </pc:sldMkLst>
        <pc:spChg chg="mod">
          <ac:chgData name="Mike Bloys" userId="1248c4d8-7b2b-4b32-b8bd-163ae845f9bb" providerId="ADAL" clId="{4EBC501E-6A59-4EAF-BC62-D4D24201D202}" dt="2019-04-01T14:46:30.180" v="140" actId="6549"/>
          <ac:spMkLst>
            <pc:docMk/>
            <pc:sldMk cId="1036515745" sldId="402"/>
            <ac:spMk id="5" creationId="{00000000-0000-0000-0000-000000000000}"/>
          </ac:spMkLst>
        </pc:spChg>
        <pc:spChg chg="mod">
          <ac:chgData name="Mike Bloys" userId="1248c4d8-7b2b-4b32-b8bd-163ae845f9bb" providerId="ADAL" clId="{4EBC501E-6A59-4EAF-BC62-D4D24201D202}" dt="2019-04-01T14:51:54.204" v="145" actId="20577"/>
          <ac:spMkLst>
            <pc:docMk/>
            <pc:sldMk cId="1036515745" sldId="402"/>
            <ac:spMk id="11" creationId="{5B8B0BD6-6CFD-4DEB-B477-A799F30BBAEA}"/>
          </ac:spMkLst>
        </pc:spChg>
        <pc:picChg chg="add del mod">
          <ac:chgData name="Mike Bloys" userId="1248c4d8-7b2b-4b32-b8bd-163ae845f9bb" providerId="ADAL" clId="{4EBC501E-6A59-4EAF-BC62-D4D24201D202}" dt="2019-04-01T15:03:10.118" v="194" actId="14826"/>
          <ac:picMkLst>
            <pc:docMk/>
            <pc:sldMk cId="1036515745" sldId="402"/>
            <ac:picMk id="9" creationId="{CBAB6B59-A82D-40EB-B779-ED13A0FF3F66}"/>
          </ac:picMkLst>
        </pc:picChg>
      </pc:sldChg>
      <pc:sldChg chg="modSp">
        <pc:chgData name="Mike Bloys" userId="1248c4d8-7b2b-4b32-b8bd-163ae845f9bb" providerId="ADAL" clId="{4EBC501E-6A59-4EAF-BC62-D4D24201D202}" dt="2019-04-01T15:10:39.605" v="215" actId="14826"/>
        <pc:sldMkLst>
          <pc:docMk/>
          <pc:sldMk cId="3075983659" sldId="408"/>
        </pc:sldMkLst>
        <pc:spChg chg="mod">
          <ac:chgData name="Mike Bloys" userId="1248c4d8-7b2b-4b32-b8bd-163ae845f9bb" providerId="ADAL" clId="{4EBC501E-6A59-4EAF-BC62-D4D24201D202}" dt="2019-04-01T14:52:00.693" v="148" actId="20577"/>
          <ac:spMkLst>
            <pc:docMk/>
            <pc:sldMk cId="3075983659" sldId="408"/>
            <ac:spMk id="2" creationId="{6C9D006D-189C-444F-B07E-1AFB65EB244D}"/>
          </ac:spMkLst>
        </pc:spChg>
        <pc:picChg chg="mod">
          <ac:chgData name="Mike Bloys" userId="1248c4d8-7b2b-4b32-b8bd-163ae845f9bb" providerId="ADAL" clId="{4EBC501E-6A59-4EAF-BC62-D4D24201D202}" dt="2019-04-01T15:10:16.917" v="213" actId="14826"/>
          <ac:picMkLst>
            <pc:docMk/>
            <pc:sldMk cId="3075983659" sldId="408"/>
            <ac:picMk id="8" creationId="{ED4F96FE-5E6E-4952-81BF-77F1E20AF61C}"/>
          </ac:picMkLst>
        </pc:picChg>
        <pc:picChg chg="mod">
          <ac:chgData name="Mike Bloys" userId="1248c4d8-7b2b-4b32-b8bd-163ae845f9bb" providerId="ADAL" clId="{4EBC501E-6A59-4EAF-BC62-D4D24201D202}" dt="2019-04-01T15:10:27.379" v="214" actId="14826"/>
          <ac:picMkLst>
            <pc:docMk/>
            <pc:sldMk cId="3075983659" sldId="408"/>
            <ac:picMk id="10" creationId="{813BA91A-F4A1-4B3C-90D7-65B15202F593}"/>
          </ac:picMkLst>
        </pc:picChg>
        <pc:picChg chg="mod">
          <ac:chgData name="Mike Bloys" userId="1248c4d8-7b2b-4b32-b8bd-163ae845f9bb" providerId="ADAL" clId="{4EBC501E-6A59-4EAF-BC62-D4D24201D202}" dt="2019-04-01T15:10:39.605" v="215" actId="14826"/>
          <ac:picMkLst>
            <pc:docMk/>
            <pc:sldMk cId="3075983659" sldId="408"/>
            <ac:picMk id="16" creationId="{AA1CD791-C599-4462-89BE-832EF538822D}"/>
          </ac:picMkLst>
        </pc:picChg>
      </pc:sldChg>
      <pc:sldChg chg="modSp">
        <pc:chgData name="Mike Bloys" userId="1248c4d8-7b2b-4b32-b8bd-163ae845f9bb" providerId="ADAL" clId="{4EBC501E-6A59-4EAF-BC62-D4D24201D202}" dt="2019-04-01T14:29:19.773" v="72" actId="6549"/>
        <pc:sldMkLst>
          <pc:docMk/>
          <pc:sldMk cId="1152318200" sldId="410"/>
        </pc:sldMkLst>
        <pc:spChg chg="mod">
          <ac:chgData name="Mike Bloys" userId="1248c4d8-7b2b-4b32-b8bd-163ae845f9bb" providerId="ADAL" clId="{4EBC501E-6A59-4EAF-BC62-D4D24201D202}" dt="2019-04-01T14:29:19.773" v="72" actId="6549"/>
          <ac:spMkLst>
            <pc:docMk/>
            <pc:sldMk cId="1152318200" sldId="410"/>
            <ac:spMk id="5" creationId="{00000000-0000-0000-0000-000000000000}"/>
          </ac:spMkLst>
        </pc:spChg>
      </pc:sldChg>
      <pc:sldChg chg="modSp add del">
        <pc:chgData name="Mike Bloys" userId="1248c4d8-7b2b-4b32-b8bd-163ae845f9bb" providerId="ADAL" clId="{4EBC501E-6A59-4EAF-BC62-D4D24201D202}" dt="2019-04-01T14:56:02.491" v="163" actId="2696"/>
        <pc:sldMkLst>
          <pc:docMk/>
          <pc:sldMk cId="2397851189" sldId="411"/>
        </pc:sldMkLst>
        <pc:spChg chg="mod">
          <ac:chgData name="Mike Bloys" userId="1248c4d8-7b2b-4b32-b8bd-163ae845f9bb" providerId="ADAL" clId="{4EBC501E-6A59-4EAF-BC62-D4D24201D202}" dt="2019-04-01T14:32:09.078" v="102" actId="20577"/>
          <ac:spMkLst>
            <pc:docMk/>
            <pc:sldMk cId="2397851189" sldId="411"/>
            <ac:spMk id="5" creationId="{00000000-0000-0000-0000-000000000000}"/>
          </ac:spMkLst>
        </pc:spChg>
      </pc:sldChg>
      <pc:sldChg chg="modSp">
        <pc:chgData name="Mike Bloys" userId="1248c4d8-7b2b-4b32-b8bd-163ae845f9bb" providerId="ADAL" clId="{4EBC501E-6A59-4EAF-BC62-D4D24201D202}" dt="2019-04-01T14:33:34.213" v="118" actId="6549"/>
        <pc:sldMkLst>
          <pc:docMk/>
          <pc:sldMk cId="626609826" sldId="412"/>
        </pc:sldMkLst>
        <pc:spChg chg="mod">
          <ac:chgData name="Mike Bloys" userId="1248c4d8-7b2b-4b32-b8bd-163ae845f9bb" providerId="ADAL" clId="{4EBC501E-6A59-4EAF-BC62-D4D24201D202}" dt="2019-04-01T14:33:34.213" v="118" actId="6549"/>
          <ac:spMkLst>
            <pc:docMk/>
            <pc:sldMk cId="626609826" sldId="412"/>
            <ac:spMk id="5" creationId="{00000000-0000-0000-0000-000000000000}"/>
          </ac:spMkLst>
        </pc:spChg>
      </pc:sldChg>
      <pc:sldChg chg="modSp">
        <pc:chgData name="Mike Bloys" userId="1248c4d8-7b2b-4b32-b8bd-163ae845f9bb" providerId="ADAL" clId="{4EBC501E-6A59-4EAF-BC62-D4D24201D202}" dt="2019-04-01T15:08:22.314" v="212" actId="14100"/>
        <pc:sldMkLst>
          <pc:docMk/>
          <pc:sldMk cId="1651620825" sldId="414"/>
        </pc:sldMkLst>
        <pc:spChg chg="mod">
          <ac:chgData name="Mike Bloys" userId="1248c4d8-7b2b-4b32-b8bd-163ae845f9bb" providerId="ADAL" clId="{4EBC501E-6A59-4EAF-BC62-D4D24201D202}" dt="2019-04-01T14:43:36.103" v="120" actId="6549"/>
          <ac:spMkLst>
            <pc:docMk/>
            <pc:sldMk cId="1651620825" sldId="414"/>
            <ac:spMk id="5" creationId="{00000000-0000-0000-0000-000000000000}"/>
          </ac:spMkLst>
        </pc:spChg>
        <pc:spChg chg="mod">
          <ac:chgData name="Mike Bloys" userId="1248c4d8-7b2b-4b32-b8bd-163ae845f9bb" providerId="ADAL" clId="{4EBC501E-6A59-4EAF-BC62-D4D24201D202}" dt="2019-04-01T14:52:01.965" v="149" actId="20577"/>
          <ac:spMkLst>
            <pc:docMk/>
            <pc:sldMk cId="1651620825" sldId="414"/>
            <ac:spMk id="11" creationId="{5B8B0BD6-6CFD-4DEB-B477-A799F30BBAEA}"/>
          </ac:spMkLst>
        </pc:spChg>
        <pc:picChg chg="mod modCrop">
          <ac:chgData name="Mike Bloys" userId="1248c4d8-7b2b-4b32-b8bd-163ae845f9bb" providerId="ADAL" clId="{4EBC501E-6A59-4EAF-BC62-D4D24201D202}" dt="2019-04-01T15:08:22.314" v="212" actId="14100"/>
          <ac:picMkLst>
            <pc:docMk/>
            <pc:sldMk cId="1651620825" sldId="414"/>
            <ac:picMk id="3" creationId="{5D924F82-9767-4B0F-B66D-0E5A7BB9DD0E}"/>
          </ac:picMkLst>
        </pc:picChg>
        <pc:picChg chg="mod modCrop">
          <ac:chgData name="Mike Bloys" userId="1248c4d8-7b2b-4b32-b8bd-163ae845f9bb" providerId="ADAL" clId="{4EBC501E-6A59-4EAF-BC62-D4D24201D202}" dt="2019-04-01T15:08:18.810" v="211" actId="14100"/>
          <ac:picMkLst>
            <pc:docMk/>
            <pc:sldMk cId="1651620825" sldId="414"/>
            <ac:picMk id="6" creationId="{B5B36FBA-74DD-4107-BA4E-95FDFA8C5F9B}"/>
          </ac:picMkLst>
        </pc:picChg>
        <pc:picChg chg="mod modCrop">
          <ac:chgData name="Mike Bloys" userId="1248c4d8-7b2b-4b32-b8bd-163ae845f9bb" providerId="ADAL" clId="{4EBC501E-6A59-4EAF-BC62-D4D24201D202}" dt="2019-04-01T15:08:12.585" v="210" actId="14100"/>
          <ac:picMkLst>
            <pc:docMk/>
            <pc:sldMk cId="1651620825" sldId="414"/>
            <ac:picMk id="8" creationId="{72B8812A-0F79-4398-88C2-B81988A8F31D}"/>
          </ac:picMkLst>
        </pc:picChg>
      </pc:sldChg>
      <pc:sldChg chg="modSp">
        <pc:chgData name="Mike Bloys" userId="1248c4d8-7b2b-4b32-b8bd-163ae845f9bb" providerId="ADAL" clId="{4EBC501E-6A59-4EAF-BC62-D4D24201D202}" dt="2019-04-01T14:44:32.523" v="129" actId="6549"/>
        <pc:sldMkLst>
          <pc:docMk/>
          <pc:sldMk cId="2743854387" sldId="415"/>
        </pc:sldMkLst>
        <pc:spChg chg="mod">
          <ac:chgData name="Mike Bloys" userId="1248c4d8-7b2b-4b32-b8bd-163ae845f9bb" providerId="ADAL" clId="{4EBC501E-6A59-4EAF-BC62-D4D24201D202}" dt="2019-04-01T14:44:32.523" v="129" actId="6549"/>
          <ac:spMkLst>
            <pc:docMk/>
            <pc:sldMk cId="2743854387" sldId="415"/>
            <ac:spMk id="5" creationId="{00000000-0000-0000-0000-000000000000}"/>
          </ac:spMkLst>
        </pc:spChg>
      </pc:sldChg>
      <pc:sldChg chg="modSp">
        <pc:chgData name="Mike Bloys" userId="1248c4d8-7b2b-4b32-b8bd-163ae845f9bb" providerId="ADAL" clId="{4EBC501E-6A59-4EAF-BC62-D4D24201D202}" dt="2019-04-01T14:52:04.734" v="151" actId="20577"/>
        <pc:sldMkLst>
          <pc:docMk/>
          <pc:sldMk cId="3197609768" sldId="416"/>
        </pc:sldMkLst>
        <pc:spChg chg="mod">
          <ac:chgData name="Mike Bloys" userId="1248c4d8-7b2b-4b32-b8bd-163ae845f9bb" providerId="ADAL" clId="{4EBC501E-6A59-4EAF-BC62-D4D24201D202}" dt="2019-04-01T14:52:04.734" v="151" actId="20577"/>
          <ac:spMkLst>
            <pc:docMk/>
            <pc:sldMk cId="3197609768" sldId="416"/>
            <ac:spMk id="2" creationId="{6C9D006D-189C-444F-B07E-1AFB65EB244D}"/>
          </ac:spMkLst>
        </pc:spChg>
      </pc:sldChg>
      <pc:sldMasterChg chg="modSldLayout">
        <pc:chgData name="Mike Bloys" userId="1248c4d8-7b2b-4b32-b8bd-163ae845f9bb" providerId="ADAL" clId="{4EBC501E-6A59-4EAF-BC62-D4D24201D202}" dt="2019-04-02T07:50:17.205" v="258"/>
        <pc:sldMasterMkLst>
          <pc:docMk/>
          <pc:sldMasterMk cId="1932898210" sldId="2147483672"/>
        </pc:sldMasterMkLst>
        <pc:sldLayoutChg chg="addSp delSp">
          <pc:chgData name="Mike Bloys" userId="1248c4d8-7b2b-4b32-b8bd-163ae845f9bb" providerId="ADAL" clId="{4EBC501E-6A59-4EAF-BC62-D4D24201D202}" dt="2019-04-02T07:50:17.205" v="258"/>
          <pc:sldLayoutMkLst>
            <pc:docMk/>
            <pc:sldMasterMk cId="1932898210" sldId="2147483672"/>
            <pc:sldLayoutMk cId="2147235817" sldId="2147483674"/>
          </pc:sldLayoutMkLst>
          <pc:cxnChg chg="add">
            <ac:chgData name="Mike Bloys" userId="1248c4d8-7b2b-4b32-b8bd-163ae845f9bb" providerId="ADAL" clId="{4EBC501E-6A59-4EAF-BC62-D4D24201D202}" dt="2019-04-02T07:50:17.205" v="258"/>
            <ac:cxnSpMkLst>
              <pc:docMk/>
              <pc:sldMasterMk cId="1932898210" sldId="2147483672"/>
              <pc:sldLayoutMk cId="2147235817" sldId="2147483674"/>
              <ac:cxnSpMk id="5" creationId="{68B3594D-A227-4017-97C0-974CBA64D350}"/>
            </ac:cxnSpMkLst>
          </pc:cxnChg>
          <pc:cxnChg chg="del">
            <ac:chgData name="Mike Bloys" userId="1248c4d8-7b2b-4b32-b8bd-163ae845f9bb" providerId="ADAL" clId="{4EBC501E-6A59-4EAF-BC62-D4D24201D202}" dt="2019-04-02T07:50:16.735" v="257" actId="478"/>
            <ac:cxnSpMkLst>
              <pc:docMk/>
              <pc:sldMasterMk cId="1932898210" sldId="2147483672"/>
              <pc:sldLayoutMk cId="2147235817" sldId="2147483674"/>
              <ac:cxnSpMk id="9" creationId="{00000000-0000-0000-0000-000000000000}"/>
            </ac:cxnSpMkLst>
          </pc:cxnChg>
        </pc:sldLayoutChg>
        <pc:sldLayoutChg chg="addSp delSp modSp">
          <pc:chgData name="Mike Bloys" userId="1248c4d8-7b2b-4b32-b8bd-163ae845f9bb" providerId="ADAL" clId="{4EBC501E-6A59-4EAF-BC62-D4D24201D202}" dt="2019-04-01T14:28:03.976" v="59" actId="20577"/>
          <pc:sldLayoutMkLst>
            <pc:docMk/>
            <pc:sldMasterMk cId="1932898210" sldId="2147483672"/>
            <pc:sldLayoutMk cId="3842507570" sldId="2147483676"/>
          </pc:sldLayoutMkLst>
          <pc:spChg chg="mod">
            <ac:chgData name="Mike Bloys" userId="1248c4d8-7b2b-4b32-b8bd-163ae845f9bb" providerId="ADAL" clId="{4EBC501E-6A59-4EAF-BC62-D4D24201D202}" dt="2019-04-01T14:22:28.407" v="24" actId="790"/>
            <ac:spMkLst>
              <pc:docMk/>
              <pc:sldMasterMk cId="1932898210" sldId="2147483672"/>
              <pc:sldLayoutMk cId="3842507570" sldId="2147483676"/>
              <ac:spMk id="9" creationId="{00000000-0000-0000-0000-000000000000}"/>
            </ac:spMkLst>
          </pc:spChg>
          <pc:picChg chg="add del mod modCrop">
            <ac:chgData name="Mike Bloys" userId="1248c4d8-7b2b-4b32-b8bd-163ae845f9bb" providerId="ADAL" clId="{4EBC501E-6A59-4EAF-BC62-D4D24201D202}" dt="2019-04-01T14:21:05.808" v="11" actId="20577"/>
            <ac:picMkLst>
              <pc:docMk/>
              <pc:sldMasterMk cId="1932898210" sldId="2147483672"/>
              <pc:sldLayoutMk cId="3842507570" sldId="2147483676"/>
              <ac:picMk id="10" creationId="{5815EB64-BEE1-4BEF-862E-93984A136D9E}"/>
            </ac:picMkLst>
          </pc:picChg>
          <pc:picChg chg="add del mod modCrop">
            <ac:chgData name="Mike Bloys" userId="1248c4d8-7b2b-4b32-b8bd-163ae845f9bb" providerId="ADAL" clId="{4EBC501E-6A59-4EAF-BC62-D4D24201D202}" dt="2019-04-01T14:28:03.976" v="59" actId="20577"/>
            <ac:picMkLst>
              <pc:docMk/>
              <pc:sldMasterMk cId="1932898210" sldId="2147483672"/>
              <pc:sldLayoutMk cId="3842507570" sldId="2147483676"/>
              <ac:picMk id="12" creationId="{973D82A5-78CD-45AA-9D9D-A975D177C63F}"/>
            </ac:picMkLst>
          </pc:picChg>
        </pc:sldLayoutChg>
        <pc:sldLayoutChg chg="modSp">
          <pc:chgData name="Mike Bloys" userId="1248c4d8-7b2b-4b32-b8bd-163ae845f9bb" providerId="ADAL" clId="{4EBC501E-6A59-4EAF-BC62-D4D24201D202}" dt="2019-04-01T14:22:34.384" v="25" actId="790"/>
          <pc:sldLayoutMkLst>
            <pc:docMk/>
            <pc:sldMasterMk cId="1932898210" sldId="2147483672"/>
            <pc:sldLayoutMk cId="2838869952" sldId="2147483677"/>
          </pc:sldLayoutMkLst>
          <pc:spChg chg="mod">
            <ac:chgData name="Mike Bloys" userId="1248c4d8-7b2b-4b32-b8bd-163ae845f9bb" providerId="ADAL" clId="{4EBC501E-6A59-4EAF-BC62-D4D24201D202}" dt="2019-04-01T14:22:34.384" v="25" actId="790"/>
            <ac:spMkLst>
              <pc:docMk/>
              <pc:sldMasterMk cId="1932898210" sldId="2147483672"/>
              <pc:sldLayoutMk cId="2838869952" sldId="2147483677"/>
              <ac:spMk id="8" creationId="{00000000-0000-0000-0000-000000000000}"/>
            </ac:spMkLst>
          </pc:spChg>
        </pc:sldLayoutChg>
        <pc:sldLayoutChg chg="modSp">
          <pc:chgData name="Mike Bloys" userId="1248c4d8-7b2b-4b32-b8bd-163ae845f9bb" providerId="ADAL" clId="{4EBC501E-6A59-4EAF-BC62-D4D24201D202}" dt="2019-04-01T14:22:39.855" v="26" actId="790"/>
          <pc:sldLayoutMkLst>
            <pc:docMk/>
            <pc:sldMasterMk cId="1932898210" sldId="2147483672"/>
            <pc:sldLayoutMk cId="3363712589" sldId="2147483678"/>
          </pc:sldLayoutMkLst>
          <pc:spChg chg="mod">
            <ac:chgData name="Mike Bloys" userId="1248c4d8-7b2b-4b32-b8bd-163ae845f9bb" providerId="ADAL" clId="{4EBC501E-6A59-4EAF-BC62-D4D24201D202}" dt="2019-04-01T14:22:39.855" v="26" actId="790"/>
            <ac:spMkLst>
              <pc:docMk/>
              <pc:sldMasterMk cId="1932898210" sldId="2147483672"/>
              <pc:sldLayoutMk cId="3363712589" sldId="2147483678"/>
              <ac:spMk id="9" creationId="{00000000-0000-0000-0000-000000000000}"/>
            </ac:spMkLst>
          </pc:spChg>
        </pc:sldLayoutChg>
        <pc:sldLayoutChg chg="modSp">
          <pc:chgData name="Mike Bloys" userId="1248c4d8-7b2b-4b32-b8bd-163ae845f9bb" providerId="ADAL" clId="{4EBC501E-6A59-4EAF-BC62-D4D24201D202}" dt="2019-04-01T14:22:45.414" v="27" actId="790"/>
          <pc:sldLayoutMkLst>
            <pc:docMk/>
            <pc:sldMasterMk cId="1932898210" sldId="2147483672"/>
            <pc:sldLayoutMk cId="3015589528" sldId="2147483679"/>
          </pc:sldLayoutMkLst>
          <pc:spChg chg="mod">
            <ac:chgData name="Mike Bloys" userId="1248c4d8-7b2b-4b32-b8bd-163ae845f9bb" providerId="ADAL" clId="{4EBC501E-6A59-4EAF-BC62-D4D24201D202}" dt="2019-04-01T14:22:45.414" v="27" actId="790"/>
            <ac:spMkLst>
              <pc:docMk/>
              <pc:sldMasterMk cId="1932898210" sldId="2147483672"/>
              <pc:sldLayoutMk cId="3015589528" sldId="2147483679"/>
              <ac:spMk id="14" creationId="{00000000-0000-0000-0000-000000000000}"/>
            </ac:spMkLst>
          </pc:spChg>
        </pc:sldLayoutChg>
      </pc:sldMasterChg>
    </pc:docChg>
  </pc:docChgLst>
  <pc:docChgLst>
    <pc:chgData name="Leonora Sheppard" userId="3688f6d8-1f97-408e-a4fe-cc859c551ddb" providerId="ADAL" clId="{134D6746-CE59-490F-8BB6-6FD28776491D}"/>
    <pc:docChg chg="modSld">
      <pc:chgData name="Leonora Sheppard" userId="3688f6d8-1f97-408e-a4fe-cc859c551ddb" providerId="ADAL" clId="{134D6746-CE59-490F-8BB6-6FD28776491D}" dt="2019-03-25T12:37:34.972" v="10" actId="20577"/>
      <pc:docMkLst>
        <pc:docMk/>
      </pc:docMkLst>
      <pc:sldChg chg="modSp">
        <pc:chgData name="Leonora Sheppard" userId="3688f6d8-1f97-408e-a4fe-cc859c551ddb" providerId="ADAL" clId="{134D6746-CE59-490F-8BB6-6FD28776491D}" dt="2019-03-25T12:29:15.309" v="2" actId="20577"/>
        <pc:sldMkLst>
          <pc:docMk/>
          <pc:sldMk cId="3264027912" sldId="355"/>
        </pc:sldMkLst>
        <pc:spChg chg="mod">
          <ac:chgData name="Leonora Sheppard" userId="3688f6d8-1f97-408e-a4fe-cc859c551ddb" providerId="ADAL" clId="{134D6746-CE59-490F-8BB6-6FD28776491D}" dt="2019-03-25T12:29:15.309" v="2" actId="20577"/>
          <ac:spMkLst>
            <pc:docMk/>
            <pc:sldMk cId="3264027912" sldId="355"/>
            <ac:spMk id="5" creationId="{00000000-0000-0000-0000-000000000000}"/>
          </ac:spMkLst>
        </pc:spChg>
      </pc:sldChg>
      <pc:sldChg chg="modSp">
        <pc:chgData name="Leonora Sheppard" userId="3688f6d8-1f97-408e-a4fe-cc859c551ddb" providerId="ADAL" clId="{134D6746-CE59-490F-8BB6-6FD28776491D}" dt="2019-03-25T12:35:31.988" v="4" actId="20577"/>
        <pc:sldMkLst>
          <pc:docMk/>
          <pc:sldMk cId="2523382152" sldId="382"/>
        </pc:sldMkLst>
        <pc:spChg chg="mod">
          <ac:chgData name="Leonora Sheppard" userId="3688f6d8-1f97-408e-a4fe-cc859c551ddb" providerId="ADAL" clId="{134D6746-CE59-490F-8BB6-6FD28776491D}" dt="2019-03-25T12:35:31.988" v="4" actId="20577"/>
          <ac:spMkLst>
            <pc:docMk/>
            <pc:sldMk cId="2523382152" sldId="382"/>
            <ac:spMk id="5" creationId="{00000000-0000-0000-0000-000000000000}"/>
          </ac:spMkLst>
        </pc:spChg>
      </pc:sldChg>
      <pc:sldChg chg="modSp">
        <pc:chgData name="Leonora Sheppard" userId="3688f6d8-1f97-408e-a4fe-cc859c551ddb" providerId="ADAL" clId="{134D6746-CE59-490F-8BB6-6FD28776491D}" dt="2019-03-25T12:36:52.176" v="7" actId="20577"/>
        <pc:sldMkLst>
          <pc:docMk/>
          <pc:sldMk cId="1668548848" sldId="385"/>
        </pc:sldMkLst>
        <pc:spChg chg="mod">
          <ac:chgData name="Leonora Sheppard" userId="3688f6d8-1f97-408e-a4fe-cc859c551ddb" providerId="ADAL" clId="{134D6746-CE59-490F-8BB6-6FD28776491D}" dt="2019-03-25T12:36:52.176" v="7" actId="20577"/>
          <ac:spMkLst>
            <pc:docMk/>
            <pc:sldMk cId="1668548848" sldId="385"/>
            <ac:spMk id="5" creationId="{00000000-0000-0000-0000-000000000000}"/>
          </ac:spMkLst>
        </pc:spChg>
      </pc:sldChg>
    </pc:docChg>
  </pc:docChgLst>
  <pc:docChgLst>
    <pc:chgData name="Leonora Sheppard" userId="3688f6d8-1f97-408e-a4fe-cc859c551ddb" providerId="ADAL" clId="{71795ACE-9FAD-48D6-AF75-FD1A069CA236}"/>
    <pc:docChg chg="modSld">
      <pc:chgData name="Leonora Sheppard" userId="3688f6d8-1f97-408e-a4fe-cc859c551ddb" providerId="ADAL" clId="{71795ACE-9FAD-48D6-AF75-FD1A069CA236}" dt="2019-03-28T16:13:30.523" v="4" actId="20577"/>
      <pc:docMkLst>
        <pc:docMk/>
      </pc:docMkLst>
      <pc:sldChg chg="modSp">
        <pc:chgData name="Leonora Sheppard" userId="3688f6d8-1f97-408e-a4fe-cc859c551ddb" providerId="ADAL" clId="{71795ACE-9FAD-48D6-AF75-FD1A069CA236}" dt="2019-03-28T16:13:30.523" v="4" actId="20577"/>
        <pc:sldMkLst>
          <pc:docMk/>
          <pc:sldMk cId="3264027912" sldId="355"/>
        </pc:sldMkLst>
        <pc:spChg chg="mod">
          <ac:chgData name="Leonora Sheppard" userId="3688f6d8-1f97-408e-a4fe-cc859c551ddb" providerId="ADAL" clId="{71795ACE-9FAD-48D6-AF75-FD1A069CA236}" dt="2019-03-28T16:13:30.523" v="4" actId="20577"/>
          <ac:spMkLst>
            <pc:docMk/>
            <pc:sldMk cId="3264027912" sldId="355"/>
            <ac:spMk id="5" creationId="{00000000-0000-0000-0000-000000000000}"/>
          </ac:spMkLst>
        </pc:spChg>
      </pc:sldChg>
    </pc:docChg>
  </pc:docChgLst>
  <pc:docChgLst>
    <pc:chgData name="Andy Gray" userId="3900aca3-aa6e-4813-b4e0-c02f9e48a0aa" providerId="ADAL" clId="{AC668E73-8DC2-4A6E-B19D-84F4B5B32F57}"/>
    <pc:docChg chg="undo custSel addSld delSld modSld modMainMaster">
      <pc:chgData name="Andy Gray" userId="3900aca3-aa6e-4813-b4e0-c02f9e48a0aa" providerId="ADAL" clId="{AC668E73-8DC2-4A6E-B19D-84F4B5B32F57}" dt="2019-03-25T12:41:25.562" v="1127" actId="167"/>
      <pc:docMkLst>
        <pc:docMk/>
      </pc:docMkLst>
      <pc:sldChg chg="delSp">
        <pc:chgData name="Andy Gray" userId="3900aca3-aa6e-4813-b4e0-c02f9e48a0aa" providerId="ADAL" clId="{AC668E73-8DC2-4A6E-B19D-84F4B5B32F57}" dt="2019-03-25T10:47:39.368" v="958" actId="478"/>
        <pc:sldMkLst>
          <pc:docMk/>
          <pc:sldMk cId="197434005" sldId="256"/>
        </pc:sldMkLst>
        <pc:spChg chg="del">
          <ac:chgData name="Andy Gray" userId="3900aca3-aa6e-4813-b4e0-c02f9e48a0aa" providerId="ADAL" clId="{AC668E73-8DC2-4A6E-B19D-84F4B5B32F57}" dt="2019-03-25T10:47:39.368" v="958" actId="478"/>
          <ac:spMkLst>
            <pc:docMk/>
            <pc:sldMk cId="197434005" sldId="256"/>
            <ac:spMk id="4" creationId="{00000000-0000-0000-0000-000000000000}"/>
          </ac:spMkLst>
        </pc:spChg>
        <pc:spChg chg="del">
          <ac:chgData name="Andy Gray" userId="3900aca3-aa6e-4813-b4e0-c02f9e48a0aa" providerId="ADAL" clId="{AC668E73-8DC2-4A6E-B19D-84F4B5B32F57}" dt="2019-03-25T10:47:39.368" v="958" actId="478"/>
          <ac:spMkLst>
            <pc:docMk/>
            <pc:sldMk cId="197434005" sldId="256"/>
            <ac:spMk id="5" creationId="{00000000-0000-0000-0000-000000000000}"/>
          </ac:spMkLst>
        </pc:spChg>
        <pc:spChg chg="del">
          <ac:chgData name="Andy Gray" userId="3900aca3-aa6e-4813-b4e0-c02f9e48a0aa" providerId="ADAL" clId="{AC668E73-8DC2-4A6E-B19D-84F4B5B32F57}" dt="2019-03-25T10:47:39.368" v="958" actId="478"/>
          <ac:spMkLst>
            <pc:docMk/>
            <pc:sldMk cId="197434005" sldId="256"/>
            <ac:spMk id="6" creationId="{00000000-0000-0000-0000-000000000000}"/>
          </ac:spMkLst>
        </pc:spChg>
      </pc:sldChg>
      <pc:sldChg chg="addSp delSp modSp">
        <pc:chgData name="Andy Gray" userId="3900aca3-aa6e-4813-b4e0-c02f9e48a0aa" providerId="ADAL" clId="{AC668E73-8DC2-4A6E-B19D-84F4B5B32F57}" dt="2019-03-25T10:54:01.913" v="1051" actId="207"/>
        <pc:sldMkLst>
          <pc:docMk/>
          <pc:sldMk cId="3875718293" sldId="305"/>
        </pc:sldMkLst>
        <pc:spChg chg="mod">
          <ac:chgData name="Andy Gray" userId="3900aca3-aa6e-4813-b4e0-c02f9e48a0aa" providerId="ADAL" clId="{AC668E73-8DC2-4A6E-B19D-84F4B5B32F57}" dt="2019-03-25T10:54:01.913" v="1051" actId="207"/>
          <ac:spMkLst>
            <pc:docMk/>
            <pc:sldMk cId="3875718293" sldId="305"/>
            <ac:spMk id="5" creationId="{00000000-0000-0000-0000-000000000000}"/>
          </ac:spMkLst>
        </pc:spChg>
        <pc:picChg chg="add mod ord modCrop">
          <ac:chgData name="Andy Gray" userId="3900aca3-aa6e-4813-b4e0-c02f9e48a0aa" providerId="ADAL" clId="{AC668E73-8DC2-4A6E-B19D-84F4B5B32F57}" dt="2019-03-25T10:06:43.650" v="434" actId="167"/>
          <ac:picMkLst>
            <pc:docMk/>
            <pc:sldMk cId="3875718293" sldId="305"/>
            <ac:picMk id="3" creationId="{BA493C18-D7ED-4BDF-A612-5D3B6FCAB541}"/>
          </ac:picMkLst>
        </pc:picChg>
        <pc:picChg chg="del">
          <ac:chgData name="Andy Gray" userId="3900aca3-aa6e-4813-b4e0-c02f9e48a0aa" providerId="ADAL" clId="{AC668E73-8DC2-4A6E-B19D-84F4B5B32F57}" dt="2019-03-25T10:05:49.573" v="413" actId="478"/>
          <ac:picMkLst>
            <pc:docMk/>
            <pc:sldMk cId="3875718293" sldId="305"/>
            <ac:picMk id="1028" creationId="{5C94F868-267C-4577-9F14-466231B8BEDE}"/>
          </ac:picMkLst>
        </pc:picChg>
      </pc:sldChg>
      <pc:sldChg chg="addSp delSp modSp">
        <pc:chgData name="Andy Gray" userId="3900aca3-aa6e-4813-b4e0-c02f9e48a0aa" providerId="ADAL" clId="{AC668E73-8DC2-4A6E-B19D-84F4B5B32F57}" dt="2019-03-25T10:53:41.096" v="1050" actId="18131"/>
        <pc:sldMkLst>
          <pc:docMk/>
          <pc:sldMk cId="3264027912" sldId="355"/>
        </pc:sldMkLst>
        <pc:picChg chg="add mod ord modCrop">
          <ac:chgData name="Andy Gray" userId="3900aca3-aa6e-4813-b4e0-c02f9e48a0aa" providerId="ADAL" clId="{AC668E73-8DC2-4A6E-B19D-84F4B5B32F57}" dt="2019-03-25T10:53:41.096" v="1050" actId="18131"/>
          <ac:picMkLst>
            <pc:docMk/>
            <pc:sldMk cId="3264027912" sldId="355"/>
            <ac:picMk id="3" creationId="{05EBFD03-5658-4035-89C0-B45A53B8EE77}"/>
          </ac:picMkLst>
        </pc:picChg>
        <pc:picChg chg="del">
          <ac:chgData name="Andy Gray" userId="3900aca3-aa6e-4813-b4e0-c02f9e48a0aa" providerId="ADAL" clId="{AC668E73-8DC2-4A6E-B19D-84F4B5B32F57}" dt="2019-03-25T10:07:37.806" v="442" actId="478"/>
          <ac:picMkLst>
            <pc:docMk/>
            <pc:sldMk cId="3264027912" sldId="355"/>
            <ac:picMk id="2050" creationId="{00000000-0000-0000-0000-000000000000}"/>
          </ac:picMkLst>
        </pc:picChg>
      </pc:sldChg>
      <pc:sldChg chg="addSp delSp modSp">
        <pc:chgData name="Andy Gray" userId="3900aca3-aa6e-4813-b4e0-c02f9e48a0aa" providerId="ADAL" clId="{AC668E73-8DC2-4A6E-B19D-84F4B5B32F57}" dt="2019-03-25T11:01:55.374" v="1105" actId="207"/>
        <pc:sldMkLst>
          <pc:docMk/>
          <pc:sldMk cId="1012554594" sldId="357"/>
        </pc:sldMkLst>
        <pc:spChg chg="mod">
          <ac:chgData name="Andy Gray" userId="3900aca3-aa6e-4813-b4e0-c02f9e48a0aa" providerId="ADAL" clId="{AC668E73-8DC2-4A6E-B19D-84F4B5B32F57}" dt="2019-03-25T11:01:55.374" v="1105" actId="207"/>
          <ac:spMkLst>
            <pc:docMk/>
            <pc:sldMk cId="1012554594" sldId="357"/>
            <ac:spMk id="5" creationId="{00000000-0000-0000-0000-000000000000}"/>
          </ac:spMkLst>
        </pc:spChg>
        <pc:spChg chg="add mod">
          <ac:chgData name="Andy Gray" userId="3900aca3-aa6e-4813-b4e0-c02f9e48a0aa" providerId="ADAL" clId="{AC668E73-8DC2-4A6E-B19D-84F4B5B32F57}" dt="2019-03-22T15:54:57.352" v="151" actId="571"/>
          <ac:spMkLst>
            <pc:docMk/>
            <pc:sldMk cId="1012554594" sldId="357"/>
            <ac:spMk id="17" creationId="{F092DA51-B652-485F-B890-F0F6E461B2A3}"/>
          </ac:spMkLst>
        </pc:spChg>
        <pc:spChg chg="del">
          <ac:chgData name="Andy Gray" userId="3900aca3-aa6e-4813-b4e0-c02f9e48a0aa" providerId="ADAL" clId="{AC668E73-8DC2-4A6E-B19D-84F4B5B32F57}" dt="2019-03-22T15:55:02.602" v="153" actId="478"/>
          <ac:spMkLst>
            <pc:docMk/>
            <pc:sldMk cId="1012554594" sldId="357"/>
            <ac:spMk id="18" creationId="{27B9D159-AE92-4761-9690-1984A3869CF7}"/>
          </ac:spMkLst>
        </pc:spChg>
        <pc:spChg chg="del">
          <ac:chgData name="Andy Gray" userId="3900aca3-aa6e-4813-b4e0-c02f9e48a0aa" providerId="ADAL" clId="{AC668E73-8DC2-4A6E-B19D-84F4B5B32F57}" dt="2019-03-22T15:55:08.103" v="154" actId="478"/>
          <ac:spMkLst>
            <pc:docMk/>
            <pc:sldMk cId="1012554594" sldId="357"/>
            <ac:spMk id="21" creationId="{CB0897BB-2AE3-40F8-8A86-5BE5E64DCCF6}"/>
          </ac:spMkLst>
        </pc:spChg>
        <pc:spChg chg="del">
          <ac:chgData name="Andy Gray" userId="3900aca3-aa6e-4813-b4e0-c02f9e48a0aa" providerId="ADAL" clId="{AC668E73-8DC2-4A6E-B19D-84F4B5B32F57}" dt="2019-03-22T15:55:09.266" v="155" actId="478"/>
          <ac:spMkLst>
            <pc:docMk/>
            <pc:sldMk cId="1012554594" sldId="357"/>
            <ac:spMk id="22" creationId="{4697C6B2-B1A7-498C-BB7E-B4D996038518}"/>
          </ac:spMkLst>
        </pc:spChg>
        <pc:spChg chg="del mod">
          <ac:chgData name="Andy Gray" userId="3900aca3-aa6e-4813-b4e0-c02f9e48a0aa" providerId="ADAL" clId="{AC668E73-8DC2-4A6E-B19D-84F4B5B32F57}" dt="2019-03-22T15:55:02.602" v="153" actId="478"/>
          <ac:spMkLst>
            <pc:docMk/>
            <pc:sldMk cId="1012554594" sldId="357"/>
            <ac:spMk id="23" creationId="{2EAF3F6E-2E86-40A6-9E2B-218F7981DB85}"/>
          </ac:spMkLst>
        </pc:spChg>
        <pc:spChg chg="del mod">
          <ac:chgData name="Andy Gray" userId="3900aca3-aa6e-4813-b4e0-c02f9e48a0aa" providerId="ADAL" clId="{AC668E73-8DC2-4A6E-B19D-84F4B5B32F57}" dt="2019-03-22T15:55:10.971" v="156" actId="478"/>
          <ac:spMkLst>
            <pc:docMk/>
            <pc:sldMk cId="1012554594" sldId="357"/>
            <ac:spMk id="26" creationId="{2FEAF316-AAAE-4590-B522-DD8D8E71D53B}"/>
          </ac:spMkLst>
        </pc:spChg>
        <pc:spChg chg="del">
          <ac:chgData name="Andy Gray" userId="3900aca3-aa6e-4813-b4e0-c02f9e48a0aa" providerId="ADAL" clId="{AC668E73-8DC2-4A6E-B19D-84F4B5B32F57}" dt="2019-03-22T15:55:02.602" v="153" actId="478"/>
          <ac:spMkLst>
            <pc:docMk/>
            <pc:sldMk cId="1012554594" sldId="357"/>
            <ac:spMk id="29" creationId="{A2C8C442-18B5-47B4-A64D-886384D843A4}"/>
          </ac:spMkLst>
        </pc:spChg>
        <pc:picChg chg="add mod ord">
          <ac:chgData name="Andy Gray" userId="3900aca3-aa6e-4813-b4e0-c02f9e48a0aa" providerId="ADAL" clId="{AC668E73-8DC2-4A6E-B19D-84F4B5B32F57}" dt="2019-03-22T15:56:44.183" v="172" actId="1076"/>
          <ac:picMkLst>
            <pc:docMk/>
            <pc:sldMk cId="1012554594" sldId="357"/>
            <ac:picMk id="3" creationId="{39433B27-5091-4C42-9B59-6D967FE130F4}"/>
          </ac:picMkLst>
        </pc:picChg>
        <pc:picChg chg="del">
          <ac:chgData name="Andy Gray" userId="3900aca3-aa6e-4813-b4e0-c02f9e48a0aa" providerId="ADAL" clId="{AC668E73-8DC2-4A6E-B19D-84F4B5B32F57}" dt="2019-03-22T15:54:54.127" v="149" actId="478"/>
          <ac:picMkLst>
            <pc:docMk/>
            <pc:sldMk cId="1012554594" sldId="357"/>
            <ac:picMk id="3074" creationId="{00000000-0000-0000-0000-000000000000}"/>
          </ac:picMkLst>
        </pc:picChg>
        <pc:cxnChg chg="del">
          <ac:chgData name="Andy Gray" userId="3900aca3-aa6e-4813-b4e0-c02f9e48a0aa" providerId="ADAL" clId="{AC668E73-8DC2-4A6E-B19D-84F4B5B32F57}" dt="2019-03-22T15:55:02.602" v="153" actId="478"/>
          <ac:cxnSpMkLst>
            <pc:docMk/>
            <pc:sldMk cId="1012554594" sldId="357"/>
            <ac:cxnSpMk id="7" creationId="{02E74D64-CA2F-4713-85AF-0DC78229FBE7}"/>
          </ac:cxnSpMkLst>
        </pc:cxnChg>
        <pc:cxnChg chg="del">
          <ac:chgData name="Andy Gray" userId="3900aca3-aa6e-4813-b4e0-c02f9e48a0aa" providerId="ADAL" clId="{AC668E73-8DC2-4A6E-B19D-84F4B5B32F57}" dt="2019-03-22T15:54:54.127" v="149" actId="478"/>
          <ac:cxnSpMkLst>
            <pc:docMk/>
            <pc:sldMk cId="1012554594" sldId="357"/>
            <ac:cxnSpMk id="10" creationId="{750E8BB8-439A-45F8-9812-93046C74DB5F}"/>
          </ac:cxnSpMkLst>
        </pc:cxnChg>
        <pc:cxnChg chg="del">
          <ac:chgData name="Andy Gray" userId="3900aca3-aa6e-4813-b4e0-c02f9e48a0aa" providerId="ADAL" clId="{AC668E73-8DC2-4A6E-B19D-84F4B5B32F57}" dt="2019-03-22T15:55:02.602" v="153" actId="478"/>
          <ac:cxnSpMkLst>
            <pc:docMk/>
            <pc:sldMk cId="1012554594" sldId="357"/>
            <ac:cxnSpMk id="13" creationId="{83044D2F-CA48-422F-A7E8-910A874425DC}"/>
          </ac:cxnSpMkLst>
        </pc:cxnChg>
        <pc:cxnChg chg="del">
          <ac:chgData name="Andy Gray" userId="3900aca3-aa6e-4813-b4e0-c02f9e48a0aa" providerId="ADAL" clId="{AC668E73-8DC2-4A6E-B19D-84F4B5B32F57}" dt="2019-03-22T15:55:02.602" v="153" actId="478"/>
          <ac:cxnSpMkLst>
            <pc:docMk/>
            <pc:sldMk cId="1012554594" sldId="357"/>
            <ac:cxnSpMk id="19" creationId="{60F10336-CA21-4AD1-A54F-5A69AB1636E2}"/>
          </ac:cxnSpMkLst>
        </pc:cxnChg>
        <pc:cxnChg chg="del">
          <ac:chgData name="Andy Gray" userId="3900aca3-aa6e-4813-b4e0-c02f9e48a0aa" providerId="ADAL" clId="{AC668E73-8DC2-4A6E-B19D-84F4B5B32F57}" dt="2019-03-22T15:55:02.602" v="153" actId="478"/>
          <ac:cxnSpMkLst>
            <pc:docMk/>
            <pc:sldMk cId="1012554594" sldId="357"/>
            <ac:cxnSpMk id="24" creationId="{ABBDF122-CB5C-4DBD-828E-539C2A0ECA99}"/>
          </ac:cxnSpMkLst>
        </pc:cxnChg>
        <pc:cxnChg chg="del">
          <ac:chgData name="Andy Gray" userId="3900aca3-aa6e-4813-b4e0-c02f9e48a0aa" providerId="ADAL" clId="{AC668E73-8DC2-4A6E-B19D-84F4B5B32F57}" dt="2019-03-22T15:54:54.127" v="149" actId="478"/>
          <ac:cxnSpMkLst>
            <pc:docMk/>
            <pc:sldMk cId="1012554594" sldId="357"/>
            <ac:cxnSpMk id="27" creationId="{AC5F8403-E1A7-44AD-9940-1E7760A138C7}"/>
          </ac:cxnSpMkLst>
        </pc:cxnChg>
      </pc:sldChg>
      <pc:sldChg chg="addSp delSp modSp">
        <pc:chgData name="Andy Gray" userId="3900aca3-aa6e-4813-b4e0-c02f9e48a0aa" providerId="ADAL" clId="{AC668E73-8DC2-4A6E-B19D-84F4B5B32F57}" dt="2019-03-25T11:02:25.200" v="1108" actId="114"/>
        <pc:sldMkLst>
          <pc:docMk/>
          <pc:sldMk cId="2100377953" sldId="358"/>
        </pc:sldMkLst>
        <pc:spChg chg="mod">
          <ac:chgData name="Andy Gray" userId="3900aca3-aa6e-4813-b4e0-c02f9e48a0aa" providerId="ADAL" clId="{AC668E73-8DC2-4A6E-B19D-84F4B5B32F57}" dt="2019-03-25T11:02:25.200" v="1108" actId="114"/>
          <ac:spMkLst>
            <pc:docMk/>
            <pc:sldMk cId="2100377953" sldId="358"/>
            <ac:spMk id="5" creationId="{00000000-0000-0000-0000-000000000000}"/>
          </ac:spMkLst>
        </pc:spChg>
        <pc:spChg chg="del">
          <ac:chgData name="Andy Gray" userId="3900aca3-aa6e-4813-b4e0-c02f9e48a0aa" providerId="ADAL" clId="{AC668E73-8DC2-4A6E-B19D-84F4B5B32F57}" dt="2019-03-22T15:52:42.561" v="132" actId="478"/>
          <ac:spMkLst>
            <pc:docMk/>
            <pc:sldMk cId="2100377953" sldId="358"/>
            <ac:spMk id="6" creationId="{28019BB8-4025-43AE-90E9-98CE525559CD}"/>
          </ac:spMkLst>
        </pc:spChg>
        <pc:spChg chg="del">
          <ac:chgData name="Andy Gray" userId="3900aca3-aa6e-4813-b4e0-c02f9e48a0aa" providerId="ADAL" clId="{AC668E73-8DC2-4A6E-B19D-84F4B5B32F57}" dt="2019-03-22T15:52:35.127" v="131" actId="478"/>
          <ac:spMkLst>
            <pc:docMk/>
            <pc:sldMk cId="2100377953" sldId="358"/>
            <ac:spMk id="7" creationId="{29CD18FA-8F2D-4609-829D-4FE59120D755}"/>
          </ac:spMkLst>
        </pc:spChg>
        <pc:spChg chg="del">
          <ac:chgData name="Andy Gray" userId="3900aca3-aa6e-4813-b4e0-c02f9e48a0aa" providerId="ADAL" clId="{AC668E73-8DC2-4A6E-B19D-84F4B5B32F57}" dt="2019-03-22T15:52:42.561" v="132" actId="478"/>
          <ac:spMkLst>
            <pc:docMk/>
            <pc:sldMk cId="2100377953" sldId="358"/>
            <ac:spMk id="8" creationId="{E95D8A5E-515E-4759-883E-FF882CE6003F}"/>
          </ac:spMkLst>
        </pc:spChg>
        <pc:spChg chg="del">
          <ac:chgData name="Andy Gray" userId="3900aca3-aa6e-4813-b4e0-c02f9e48a0aa" providerId="ADAL" clId="{AC668E73-8DC2-4A6E-B19D-84F4B5B32F57}" dt="2019-03-22T15:52:35.127" v="131" actId="478"/>
          <ac:spMkLst>
            <pc:docMk/>
            <pc:sldMk cId="2100377953" sldId="358"/>
            <ac:spMk id="9" creationId="{A10D5B3F-D853-4916-97DE-5BDF9D33B09B}"/>
          </ac:spMkLst>
        </pc:spChg>
        <pc:spChg chg="del">
          <ac:chgData name="Andy Gray" userId="3900aca3-aa6e-4813-b4e0-c02f9e48a0aa" providerId="ADAL" clId="{AC668E73-8DC2-4A6E-B19D-84F4B5B32F57}" dt="2019-03-22T15:52:35.127" v="131" actId="478"/>
          <ac:spMkLst>
            <pc:docMk/>
            <pc:sldMk cId="2100377953" sldId="358"/>
            <ac:spMk id="10" creationId="{836C221D-FACE-4C16-B007-4699444D02AB}"/>
          </ac:spMkLst>
        </pc:spChg>
        <pc:spChg chg="del">
          <ac:chgData name="Andy Gray" userId="3900aca3-aa6e-4813-b4e0-c02f9e48a0aa" providerId="ADAL" clId="{AC668E73-8DC2-4A6E-B19D-84F4B5B32F57}" dt="2019-03-22T15:52:35.127" v="131" actId="478"/>
          <ac:spMkLst>
            <pc:docMk/>
            <pc:sldMk cId="2100377953" sldId="358"/>
            <ac:spMk id="13" creationId="{9D9EFAA7-A5A8-422F-8A71-60481B788655}"/>
          </ac:spMkLst>
        </pc:spChg>
        <pc:picChg chg="add mod modCrop">
          <ac:chgData name="Andy Gray" userId="3900aca3-aa6e-4813-b4e0-c02f9e48a0aa" providerId="ADAL" clId="{AC668E73-8DC2-4A6E-B19D-84F4B5B32F57}" dt="2019-03-22T15:54:40.285" v="148" actId="1076"/>
          <ac:picMkLst>
            <pc:docMk/>
            <pc:sldMk cId="2100377953" sldId="358"/>
            <ac:picMk id="3" creationId="{5B0E53F9-E735-4C73-9322-90661A2821EA}"/>
          </ac:picMkLst>
        </pc:picChg>
        <pc:picChg chg="del">
          <ac:chgData name="Andy Gray" userId="3900aca3-aa6e-4813-b4e0-c02f9e48a0aa" providerId="ADAL" clId="{AC668E73-8DC2-4A6E-B19D-84F4B5B32F57}" dt="2019-03-22T15:52:24.670" v="129" actId="478"/>
          <ac:picMkLst>
            <pc:docMk/>
            <pc:sldMk cId="2100377953" sldId="358"/>
            <ac:picMk id="1026" creationId="{D0B6E413-7A48-493B-95FE-61E8B0EEF263}"/>
          </ac:picMkLst>
        </pc:picChg>
        <pc:cxnChg chg="del">
          <ac:chgData name="Andy Gray" userId="3900aca3-aa6e-4813-b4e0-c02f9e48a0aa" providerId="ADAL" clId="{AC668E73-8DC2-4A6E-B19D-84F4B5B32F57}" dt="2019-03-22T15:52:35.127" v="131" actId="478"/>
          <ac:cxnSpMkLst>
            <pc:docMk/>
            <pc:sldMk cId="2100377953" sldId="358"/>
            <ac:cxnSpMk id="14" creationId="{8F9E3924-0055-4855-B004-01930E70D7E7}"/>
          </ac:cxnSpMkLst>
        </pc:cxnChg>
        <pc:cxnChg chg="del">
          <ac:chgData name="Andy Gray" userId="3900aca3-aa6e-4813-b4e0-c02f9e48a0aa" providerId="ADAL" clId="{AC668E73-8DC2-4A6E-B19D-84F4B5B32F57}" dt="2019-03-22T15:52:35.127" v="131" actId="478"/>
          <ac:cxnSpMkLst>
            <pc:docMk/>
            <pc:sldMk cId="2100377953" sldId="358"/>
            <ac:cxnSpMk id="16" creationId="{9C36E516-F748-4C99-A92F-B741CB22153A}"/>
          </ac:cxnSpMkLst>
        </pc:cxnChg>
        <pc:cxnChg chg="del">
          <ac:chgData name="Andy Gray" userId="3900aca3-aa6e-4813-b4e0-c02f9e48a0aa" providerId="ADAL" clId="{AC668E73-8DC2-4A6E-B19D-84F4B5B32F57}" dt="2019-03-22T15:52:35.127" v="131" actId="478"/>
          <ac:cxnSpMkLst>
            <pc:docMk/>
            <pc:sldMk cId="2100377953" sldId="358"/>
            <ac:cxnSpMk id="18" creationId="{663605F6-30F3-49A9-A837-01ABBF31AEA9}"/>
          </ac:cxnSpMkLst>
        </pc:cxnChg>
      </pc:sldChg>
      <pc:sldChg chg="addSp delSp modSp">
        <pc:chgData name="Andy Gray" userId="3900aca3-aa6e-4813-b4e0-c02f9e48a0aa" providerId="ADAL" clId="{AC668E73-8DC2-4A6E-B19D-84F4B5B32F57}" dt="2019-03-25T11:02:55.223" v="1114" actId="207"/>
        <pc:sldMkLst>
          <pc:docMk/>
          <pc:sldMk cId="2815233640" sldId="359"/>
        </pc:sldMkLst>
        <pc:spChg chg="del mod">
          <ac:chgData name="Andy Gray" userId="3900aca3-aa6e-4813-b4e0-c02f9e48a0aa" providerId="ADAL" clId="{AC668E73-8DC2-4A6E-B19D-84F4B5B32F57}" dt="2019-03-22T15:31:16.982" v="24" actId="478"/>
          <ac:spMkLst>
            <pc:docMk/>
            <pc:sldMk cId="2815233640" sldId="359"/>
            <ac:spMk id="2" creationId="{F2BDB6F0-E1D2-47A0-8631-7A023AA6FE4E}"/>
          </ac:spMkLst>
        </pc:spChg>
        <pc:spChg chg="del mod">
          <ac:chgData name="Andy Gray" userId="3900aca3-aa6e-4813-b4e0-c02f9e48a0aa" providerId="ADAL" clId="{AC668E73-8DC2-4A6E-B19D-84F4B5B32F57}" dt="2019-03-22T15:31:18.846" v="25" actId="478"/>
          <ac:spMkLst>
            <pc:docMk/>
            <pc:sldMk cId="2815233640" sldId="359"/>
            <ac:spMk id="3" creationId="{B76BBF21-D4C1-40D3-97F3-D8EC115E299C}"/>
          </ac:spMkLst>
        </pc:spChg>
        <pc:spChg chg="del mod">
          <ac:chgData name="Andy Gray" userId="3900aca3-aa6e-4813-b4e0-c02f9e48a0aa" providerId="ADAL" clId="{AC668E73-8DC2-4A6E-B19D-84F4B5B32F57}" dt="2019-03-22T15:31:15.230" v="23" actId="478"/>
          <ac:spMkLst>
            <pc:docMk/>
            <pc:sldMk cId="2815233640" sldId="359"/>
            <ac:spMk id="4" creationId="{89339DB3-879A-4293-B7A9-AD32E37A73AF}"/>
          </ac:spMkLst>
        </pc:spChg>
        <pc:spChg chg="mod">
          <ac:chgData name="Andy Gray" userId="3900aca3-aa6e-4813-b4e0-c02f9e48a0aa" providerId="ADAL" clId="{AC668E73-8DC2-4A6E-B19D-84F4B5B32F57}" dt="2019-03-25T11:02:55.223" v="1114" actId="207"/>
          <ac:spMkLst>
            <pc:docMk/>
            <pc:sldMk cId="2815233640" sldId="359"/>
            <ac:spMk id="5" creationId="{00000000-0000-0000-0000-000000000000}"/>
          </ac:spMkLst>
        </pc:spChg>
        <pc:spChg chg="del">
          <ac:chgData name="Andy Gray" userId="3900aca3-aa6e-4813-b4e0-c02f9e48a0aa" providerId="ADAL" clId="{AC668E73-8DC2-4A6E-B19D-84F4B5B32F57}" dt="2019-03-22T15:30:33.334" v="13" actId="478"/>
          <ac:spMkLst>
            <pc:docMk/>
            <pc:sldMk cId="2815233640" sldId="359"/>
            <ac:spMk id="6" creationId="{B264FBD5-23A0-4FC2-8CB2-C9CBE496407B}"/>
          </ac:spMkLst>
        </pc:spChg>
        <pc:graphicFrameChg chg="mod modGraphic">
          <ac:chgData name="Andy Gray" userId="3900aca3-aa6e-4813-b4e0-c02f9e48a0aa" providerId="ADAL" clId="{AC668E73-8DC2-4A6E-B19D-84F4B5B32F57}" dt="2019-03-22T15:46:32.247" v="58" actId="14734"/>
          <ac:graphicFrameMkLst>
            <pc:docMk/>
            <pc:sldMk cId="2815233640" sldId="359"/>
            <ac:graphicFrameMk id="7" creationId="{00000000-0000-0000-0000-000000000000}"/>
          </ac:graphicFrameMkLst>
        </pc:graphicFrameChg>
        <pc:picChg chg="add mod">
          <ac:chgData name="Andy Gray" userId="3900aca3-aa6e-4813-b4e0-c02f9e48a0aa" providerId="ADAL" clId="{AC668E73-8DC2-4A6E-B19D-84F4B5B32F57}" dt="2019-03-22T15:47:25.833" v="60" actId="1076"/>
          <ac:picMkLst>
            <pc:docMk/>
            <pc:sldMk cId="2815233640" sldId="359"/>
            <ac:picMk id="9" creationId="{54DE5057-F96E-49E0-BCC9-1C0ED7B98975}"/>
          </ac:picMkLst>
        </pc:picChg>
        <pc:picChg chg="add mod">
          <ac:chgData name="Andy Gray" userId="3900aca3-aa6e-4813-b4e0-c02f9e48a0aa" providerId="ADAL" clId="{AC668E73-8DC2-4A6E-B19D-84F4B5B32F57}" dt="2019-03-22T15:48:33.418" v="62" actId="1076"/>
          <ac:picMkLst>
            <pc:docMk/>
            <pc:sldMk cId="2815233640" sldId="359"/>
            <ac:picMk id="12" creationId="{14360521-E78C-4ED8-A52E-3AB86FE932ED}"/>
          </ac:picMkLst>
        </pc:picChg>
        <pc:picChg chg="add mod">
          <ac:chgData name="Andy Gray" userId="3900aca3-aa6e-4813-b4e0-c02f9e48a0aa" providerId="ADAL" clId="{AC668E73-8DC2-4A6E-B19D-84F4B5B32F57}" dt="2019-03-22T15:49:37.705" v="69" actId="1076"/>
          <ac:picMkLst>
            <pc:docMk/>
            <pc:sldMk cId="2815233640" sldId="359"/>
            <ac:picMk id="14" creationId="{642080BF-4ACE-4AC0-A229-2D87DE698FF6}"/>
          </ac:picMkLst>
        </pc:picChg>
      </pc:sldChg>
      <pc:sldChg chg="addSp delSp modSp">
        <pc:chgData name="Andy Gray" userId="3900aca3-aa6e-4813-b4e0-c02f9e48a0aa" providerId="ADAL" clId="{AC668E73-8DC2-4A6E-B19D-84F4B5B32F57}" dt="2019-03-25T11:02:44.544" v="1113" actId="114"/>
        <pc:sldMkLst>
          <pc:docMk/>
          <pc:sldMk cId="3868591338" sldId="360"/>
        </pc:sldMkLst>
        <pc:spChg chg="mod">
          <ac:chgData name="Andy Gray" userId="3900aca3-aa6e-4813-b4e0-c02f9e48a0aa" providerId="ADAL" clId="{AC668E73-8DC2-4A6E-B19D-84F4B5B32F57}" dt="2019-03-25T11:02:44.544" v="1113" actId="114"/>
          <ac:spMkLst>
            <pc:docMk/>
            <pc:sldMk cId="3868591338" sldId="360"/>
            <ac:spMk id="5" creationId="{00000000-0000-0000-0000-000000000000}"/>
          </ac:spMkLst>
        </pc:spChg>
        <pc:spChg chg="del">
          <ac:chgData name="Andy Gray" userId="3900aca3-aa6e-4813-b4e0-c02f9e48a0aa" providerId="ADAL" clId="{AC668E73-8DC2-4A6E-B19D-84F4B5B32F57}" dt="2019-03-22T15:49:48.931" v="70" actId="478"/>
          <ac:spMkLst>
            <pc:docMk/>
            <pc:sldMk cId="3868591338" sldId="360"/>
            <ac:spMk id="9" creationId="{DB2B93DE-D270-4EC6-B44B-771D7CC57281}"/>
          </ac:spMkLst>
        </pc:spChg>
        <pc:spChg chg="del">
          <ac:chgData name="Andy Gray" userId="3900aca3-aa6e-4813-b4e0-c02f9e48a0aa" providerId="ADAL" clId="{AC668E73-8DC2-4A6E-B19D-84F4B5B32F57}" dt="2019-03-22T15:49:54.430" v="72" actId="478"/>
          <ac:spMkLst>
            <pc:docMk/>
            <pc:sldMk cId="3868591338" sldId="360"/>
            <ac:spMk id="10" creationId="{94BE9DA4-50CE-41CC-824C-4E602013EECB}"/>
          </ac:spMkLst>
        </pc:spChg>
        <pc:spChg chg="del">
          <ac:chgData name="Andy Gray" userId="3900aca3-aa6e-4813-b4e0-c02f9e48a0aa" providerId="ADAL" clId="{AC668E73-8DC2-4A6E-B19D-84F4B5B32F57}" dt="2019-03-22T15:49:48.931" v="70" actId="478"/>
          <ac:spMkLst>
            <pc:docMk/>
            <pc:sldMk cId="3868591338" sldId="360"/>
            <ac:spMk id="12" creationId="{7D68A0C1-4F1C-4937-8F42-4972B0195919}"/>
          </ac:spMkLst>
        </pc:spChg>
        <pc:spChg chg="del">
          <ac:chgData name="Andy Gray" userId="3900aca3-aa6e-4813-b4e0-c02f9e48a0aa" providerId="ADAL" clId="{AC668E73-8DC2-4A6E-B19D-84F4B5B32F57}" dt="2019-03-22T15:49:48.931" v="70" actId="478"/>
          <ac:spMkLst>
            <pc:docMk/>
            <pc:sldMk cId="3868591338" sldId="360"/>
            <ac:spMk id="13" creationId="{E8FA38B1-D887-4A2A-830B-6F8DF4CB49DF}"/>
          </ac:spMkLst>
        </pc:spChg>
        <pc:spChg chg="del">
          <ac:chgData name="Andy Gray" userId="3900aca3-aa6e-4813-b4e0-c02f9e48a0aa" providerId="ADAL" clId="{AC668E73-8DC2-4A6E-B19D-84F4B5B32F57}" dt="2019-03-22T15:49:48.931" v="70" actId="478"/>
          <ac:spMkLst>
            <pc:docMk/>
            <pc:sldMk cId="3868591338" sldId="360"/>
            <ac:spMk id="14" creationId="{9547C099-1F30-4379-A9E9-37EAA9F9BE79}"/>
          </ac:spMkLst>
        </pc:spChg>
        <pc:spChg chg="del">
          <ac:chgData name="Andy Gray" userId="3900aca3-aa6e-4813-b4e0-c02f9e48a0aa" providerId="ADAL" clId="{AC668E73-8DC2-4A6E-B19D-84F4B5B32F57}" dt="2019-03-22T15:49:48.931" v="70" actId="478"/>
          <ac:spMkLst>
            <pc:docMk/>
            <pc:sldMk cId="3868591338" sldId="360"/>
            <ac:spMk id="15" creationId="{72B9904A-7BE2-4E57-8544-50CA18BF1CBC}"/>
          </ac:spMkLst>
        </pc:spChg>
        <pc:spChg chg="del">
          <ac:chgData name="Andy Gray" userId="3900aca3-aa6e-4813-b4e0-c02f9e48a0aa" providerId="ADAL" clId="{AC668E73-8DC2-4A6E-B19D-84F4B5B32F57}" dt="2019-03-22T15:49:48.931" v="70" actId="478"/>
          <ac:spMkLst>
            <pc:docMk/>
            <pc:sldMk cId="3868591338" sldId="360"/>
            <ac:spMk id="16" creationId="{AFA36133-0991-4EA6-81E4-693059A8E7F1}"/>
          </ac:spMkLst>
        </pc:spChg>
        <pc:spChg chg="del">
          <ac:chgData name="Andy Gray" userId="3900aca3-aa6e-4813-b4e0-c02f9e48a0aa" providerId="ADAL" clId="{AC668E73-8DC2-4A6E-B19D-84F4B5B32F57}" dt="2019-03-22T15:49:53.506" v="71" actId="478"/>
          <ac:spMkLst>
            <pc:docMk/>
            <pc:sldMk cId="3868591338" sldId="360"/>
            <ac:spMk id="17" creationId="{5A2A9260-B7C5-4292-8E37-49C36E530397}"/>
          </ac:spMkLst>
        </pc:spChg>
        <pc:spChg chg="del">
          <ac:chgData name="Andy Gray" userId="3900aca3-aa6e-4813-b4e0-c02f9e48a0aa" providerId="ADAL" clId="{AC668E73-8DC2-4A6E-B19D-84F4B5B32F57}" dt="2019-03-22T15:49:48.931" v="70" actId="478"/>
          <ac:spMkLst>
            <pc:docMk/>
            <pc:sldMk cId="3868591338" sldId="360"/>
            <ac:spMk id="25" creationId="{17AF49F9-504C-407A-87C9-F8C763C1F51A}"/>
          </ac:spMkLst>
        </pc:spChg>
        <pc:spChg chg="del">
          <ac:chgData name="Andy Gray" userId="3900aca3-aa6e-4813-b4e0-c02f9e48a0aa" providerId="ADAL" clId="{AC668E73-8DC2-4A6E-B19D-84F4B5B32F57}" dt="2019-03-22T15:49:48.931" v="70" actId="478"/>
          <ac:spMkLst>
            <pc:docMk/>
            <pc:sldMk cId="3868591338" sldId="360"/>
            <ac:spMk id="26" creationId="{43C95A38-AF39-41AC-A8CE-121B835738F7}"/>
          </ac:spMkLst>
        </pc:spChg>
        <pc:spChg chg="del">
          <ac:chgData name="Andy Gray" userId="3900aca3-aa6e-4813-b4e0-c02f9e48a0aa" providerId="ADAL" clId="{AC668E73-8DC2-4A6E-B19D-84F4B5B32F57}" dt="2019-03-22T15:49:48.931" v="70" actId="478"/>
          <ac:spMkLst>
            <pc:docMk/>
            <pc:sldMk cId="3868591338" sldId="360"/>
            <ac:spMk id="27" creationId="{EB71160C-C31B-461A-B8E1-AD5B984F43C2}"/>
          </ac:spMkLst>
        </pc:spChg>
        <pc:spChg chg="del">
          <ac:chgData name="Andy Gray" userId="3900aca3-aa6e-4813-b4e0-c02f9e48a0aa" providerId="ADAL" clId="{AC668E73-8DC2-4A6E-B19D-84F4B5B32F57}" dt="2019-03-22T15:49:48.931" v="70" actId="478"/>
          <ac:spMkLst>
            <pc:docMk/>
            <pc:sldMk cId="3868591338" sldId="360"/>
            <ac:spMk id="28" creationId="{57D29090-0197-4F4F-9B16-B3784D5FE421}"/>
          </ac:spMkLst>
        </pc:spChg>
        <pc:picChg chg="add mod">
          <ac:chgData name="Andy Gray" userId="3900aca3-aa6e-4813-b4e0-c02f9e48a0aa" providerId="ADAL" clId="{AC668E73-8DC2-4A6E-B19D-84F4B5B32F57}" dt="2019-03-22T15:50:27.594" v="82" actId="1038"/>
          <ac:picMkLst>
            <pc:docMk/>
            <pc:sldMk cId="3868591338" sldId="360"/>
            <ac:picMk id="3" creationId="{EE6E81F5-D59B-48D3-AC7A-C9C9F7FD9955}"/>
          </ac:picMkLst>
        </pc:picChg>
        <pc:picChg chg="del">
          <ac:chgData name="Andy Gray" userId="3900aca3-aa6e-4813-b4e0-c02f9e48a0aa" providerId="ADAL" clId="{AC668E73-8DC2-4A6E-B19D-84F4B5B32F57}" dt="2019-03-22T15:49:48.931" v="70" actId="478"/>
          <ac:picMkLst>
            <pc:docMk/>
            <pc:sldMk cId="3868591338" sldId="360"/>
            <ac:picMk id="6" creationId="{C1CF7376-8C13-4181-839B-10ADEB29ADF3}"/>
          </ac:picMkLst>
        </pc:picChg>
        <pc:picChg chg="del">
          <ac:chgData name="Andy Gray" userId="3900aca3-aa6e-4813-b4e0-c02f9e48a0aa" providerId="ADAL" clId="{AC668E73-8DC2-4A6E-B19D-84F4B5B32F57}" dt="2019-03-22T15:49:48.931" v="70" actId="478"/>
          <ac:picMkLst>
            <pc:docMk/>
            <pc:sldMk cId="3868591338" sldId="360"/>
            <ac:picMk id="7" creationId="{033229FF-89DB-4B6A-A71D-0A59220249D0}"/>
          </ac:picMkLst>
        </pc:picChg>
        <pc:picChg chg="del">
          <ac:chgData name="Andy Gray" userId="3900aca3-aa6e-4813-b4e0-c02f9e48a0aa" providerId="ADAL" clId="{AC668E73-8DC2-4A6E-B19D-84F4B5B32F57}" dt="2019-03-22T15:49:48.931" v="70" actId="478"/>
          <ac:picMkLst>
            <pc:docMk/>
            <pc:sldMk cId="3868591338" sldId="360"/>
            <ac:picMk id="8" creationId="{01E66290-6C66-4CD0-A31A-18F29E1CCB20}"/>
          </ac:picMkLst>
        </pc:picChg>
        <pc:picChg chg="add mod">
          <ac:chgData name="Andy Gray" userId="3900aca3-aa6e-4813-b4e0-c02f9e48a0aa" providerId="ADAL" clId="{AC668E73-8DC2-4A6E-B19D-84F4B5B32F57}" dt="2019-03-22T15:52:16.501" v="128" actId="1037"/>
          <ac:picMkLst>
            <pc:docMk/>
            <pc:sldMk cId="3868591338" sldId="360"/>
            <ac:picMk id="21" creationId="{2A9BBAEB-3F1E-48E2-ADD8-0916C4AFE4B5}"/>
          </ac:picMkLst>
        </pc:picChg>
        <pc:picChg chg="add mod">
          <ac:chgData name="Andy Gray" userId="3900aca3-aa6e-4813-b4e0-c02f9e48a0aa" providerId="ADAL" clId="{AC668E73-8DC2-4A6E-B19D-84F4B5B32F57}" dt="2019-03-22T15:52:01.104" v="101" actId="1038"/>
          <ac:picMkLst>
            <pc:docMk/>
            <pc:sldMk cId="3868591338" sldId="360"/>
            <ac:picMk id="23" creationId="{5D725BB8-205F-4BDC-95E9-5FF7A27DC39C}"/>
          </ac:picMkLst>
        </pc:picChg>
        <pc:cxnChg chg="del">
          <ac:chgData name="Andy Gray" userId="3900aca3-aa6e-4813-b4e0-c02f9e48a0aa" providerId="ADAL" clId="{AC668E73-8DC2-4A6E-B19D-84F4B5B32F57}" dt="2019-03-22T15:49:48.931" v="70" actId="478"/>
          <ac:cxnSpMkLst>
            <pc:docMk/>
            <pc:sldMk cId="3868591338" sldId="360"/>
            <ac:cxnSpMk id="4" creationId="{A2A3F1FE-90DD-4C51-81DE-CEE6A4C169E9}"/>
          </ac:cxnSpMkLst>
        </pc:cxnChg>
        <pc:cxnChg chg="del">
          <ac:chgData name="Andy Gray" userId="3900aca3-aa6e-4813-b4e0-c02f9e48a0aa" providerId="ADAL" clId="{AC668E73-8DC2-4A6E-B19D-84F4B5B32F57}" dt="2019-03-22T15:49:48.931" v="70" actId="478"/>
          <ac:cxnSpMkLst>
            <pc:docMk/>
            <pc:sldMk cId="3868591338" sldId="360"/>
            <ac:cxnSpMk id="19" creationId="{3BE6AF06-40DC-463A-8999-71C15C08FEE4}"/>
          </ac:cxnSpMkLst>
        </pc:cxnChg>
        <pc:cxnChg chg="del">
          <ac:chgData name="Andy Gray" userId="3900aca3-aa6e-4813-b4e0-c02f9e48a0aa" providerId="ADAL" clId="{AC668E73-8DC2-4A6E-B19D-84F4B5B32F57}" dt="2019-03-22T15:49:48.931" v="70" actId="478"/>
          <ac:cxnSpMkLst>
            <pc:docMk/>
            <pc:sldMk cId="3868591338" sldId="360"/>
            <ac:cxnSpMk id="20" creationId="{ABAE6C75-0B12-4348-9155-90F7E5ACF8C6}"/>
          </ac:cxnSpMkLst>
        </pc:cxnChg>
        <pc:cxnChg chg="del">
          <ac:chgData name="Andy Gray" userId="3900aca3-aa6e-4813-b4e0-c02f9e48a0aa" providerId="ADAL" clId="{AC668E73-8DC2-4A6E-B19D-84F4B5B32F57}" dt="2019-03-22T15:49:48.931" v="70" actId="478"/>
          <ac:cxnSpMkLst>
            <pc:docMk/>
            <pc:sldMk cId="3868591338" sldId="360"/>
            <ac:cxnSpMk id="29" creationId="{A1AB0303-E01D-493C-9F1C-EA69975640B0}"/>
          </ac:cxnSpMkLst>
        </pc:cxnChg>
        <pc:cxnChg chg="del">
          <ac:chgData name="Andy Gray" userId="3900aca3-aa6e-4813-b4e0-c02f9e48a0aa" providerId="ADAL" clId="{AC668E73-8DC2-4A6E-B19D-84F4B5B32F57}" dt="2019-03-22T15:49:48.931" v="70" actId="478"/>
          <ac:cxnSpMkLst>
            <pc:docMk/>
            <pc:sldMk cId="3868591338" sldId="360"/>
            <ac:cxnSpMk id="30" creationId="{416447C0-4D21-4549-998F-393897DA6B29}"/>
          </ac:cxnSpMkLst>
        </pc:cxnChg>
        <pc:cxnChg chg="del">
          <ac:chgData name="Andy Gray" userId="3900aca3-aa6e-4813-b4e0-c02f9e48a0aa" providerId="ADAL" clId="{AC668E73-8DC2-4A6E-B19D-84F4B5B32F57}" dt="2019-03-22T15:49:48.931" v="70" actId="478"/>
          <ac:cxnSpMkLst>
            <pc:docMk/>
            <pc:sldMk cId="3868591338" sldId="360"/>
            <ac:cxnSpMk id="31" creationId="{EE6EB701-4C88-4F3B-8587-52350CFCD5DB}"/>
          </ac:cxnSpMkLst>
        </pc:cxnChg>
        <pc:cxnChg chg="del">
          <ac:chgData name="Andy Gray" userId="3900aca3-aa6e-4813-b4e0-c02f9e48a0aa" providerId="ADAL" clId="{AC668E73-8DC2-4A6E-B19D-84F4B5B32F57}" dt="2019-03-22T15:49:48.931" v="70" actId="478"/>
          <ac:cxnSpMkLst>
            <pc:docMk/>
            <pc:sldMk cId="3868591338" sldId="360"/>
            <ac:cxnSpMk id="33" creationId="{ED6A3802-0690-4777-B267-54B3CE5A18A7}"/>
          </ac:cxnSpMkLst>
        </pc:cxnChg>
        <pc:cxnChg chg="del">
          <ac:chgData name="Andy Gray" userId="3900aca3-aa6e-4813-b4e0-c02f9e48a0aa" providerId="ADAL" clId="{AC668E73-8DC2-4A6E-B19D-84F4B5B32F57}" dt="2019-03-22T15:49:48.931" v="70" actId="478"/>
          <ac:cxnSpMkLst>
            <pc:docMk/>
            <pc:sldMk cId="3868591338" sldId="360"/>
            <ac:cxnSpMk id="36" creationId="{F2C182F3-5A4F-4C16-A576-04BF2BC7A768}"/>
          </ac:cxnSpMkLst>
        </pc:cxnChg>
        <pc:cxnChg chg="del">
          <ac:chgData name="Andy Gray" userId="3900aca3-aa6e-4813-b4e0-c02f9e48a0aa" providerId="ADAL" clId="{AC668E73-8DC2-4A6E-B19D-84F4B5B32F57}" dt="2019-03-22T15:49:48.931" v="70" actId="478"/>
          <ac:cxnSpMkLst>
            <pc:docMk/>
            <pc:sldMk cId="3868591338" sldId="360"/>
            <ac:cxnSpMk id="37" creationId="{323BCF2F-7D60-436B-9359-A9345388F5B8}"/>
          </ac:cxnSpMkLst>
        </pc:cxnChg>
      </pc:sldChg>
      <pc:sldChg chg="addSp delSp modSp">
        <pc:chgData name="Andy Gray" userId="3900aca3-aa6e-4813-b4e0-c02f9e48a0aa" providerId="ADAL" clId="{AC668E73-8DC2-4A6E-B19D-84F4B5B32F57}" dt="2019-03-25T11:01:25.781" v="1102" actId="114"/>
        <pc:sldMkLst>
          <pc:docMk/>
          <pc:sldMk cId="4262639975" sldId="361"/>
        </pc:sldMkLst>
        <pc:spChg chg="mod">
          <ac:chgData name="Andy Gray" userId="3900aca3-aa6e-4813-b4e0-c02f9e48a0aa" providerId="ADAL" clId="{AC668E73-8DC2-4A6E-B19D-84F4B5B32F57}" dt="2019-03-25T11:01:25.781" v="1102" actId="114"/>
          <ac:spMkLst>
            <pc:docMk/>
            <pc:sldMk cId="4262639975" sldId="361"/>
            <ac:spMk id="5" creationId="{00000000-0000-0000-0000-000000000000}"/>
          </ac:spMkLst>
        </pc:spChg>
        <pc:spChg chg="del mod">
          <ac:chgData name="Andy Gray" userId="3900aca3-aa6e-4813-b4e0-c02f9e48a0aa" providerId="ADAL" clId="{AC668E73-8DC2-4A6E-B19D-84F4B5B32F57}" dt="2019-03-22T16:01:39.952" v="223" actId="478"/>
          <ac:spMkLst>
            <pc:docMk/>
            <pc:sldMk cId="4262639975" sldId="361"/>
            <ac:spMk id="19" creationId="{9139242F-C7DB-431B-81DF-0185C382B5DF}"/>
          </ac:spMkLst>
        </pc:spChg>
        <pc:spChg chg="del">
          <ac:chgData name="Andy Gray" userId="3900aca3-aa6e-4813-b4e0-c02f9e48a0aa" providerId="ADAL" clId="{AC668E73-8DC2-4A6E-B19D-84F4B5B32F57}" dt="2019-03-22T16:01:39.952" v="223" actId="478"/>
          <ac:spMkLst>
            <pc:docMk/>
            <pc:sldMk cId="4262639975" sldId="361"/>
            <ac:spMk id="20" creationId="{1700ECF8-048B-4DD0-948D-4EDDE90E54F1}"/>
          </ac:spMkLst>
        </pc:spChg>
        <pc:spChg chg="del">
          <ac:chgData name="Andy Gray" userId="3900aca3-aa6e-4813-b4e0-c02f9e48a0aa" providerId="ADAL" clId="{AC668E73-8DC2-4A6E-B19D-84F4B5B32F57}" dt="2019-03-22T16:01:39.952" v="223" actId="478"/>
          <ac:spMkLst>
            <pc:docMk/>
            <pc:sldMk cId="4262639975" sldId="361"/>
            <ac:spMk id="21" creationId="{C9581473-BDBE-490F-A29C-D4558DD100D0}"/>
          </ac:spMkLst>
        </pc:spChg>
        <pc:spChg chg="del mod">
          <ac:chgData name="Andy Gray" userId="3900aca3-aa6e-4813-b4e0-c02f9e48a0aa" providerId="ADAL" clId="{AC668E73-8DC2-4A6E-B19D-84F4B5B32F57}" dt="2019-03-22T16:01:39.952" v="223" actId="478"/>
          <ac:spMkLst>
            <pc:docMk/>
            <pc:sldMk cId="4262639975" sldId="361"/>
            <ac:spMk id="22" creationId="{8367D858-9290-4884-85B5-5C4CBCC94F7B}"/>
          </ac:spMkLst>
        </pc:spChg>
        <pc:spChg chg="del">
          <ac:chgData name="Andy Gray" userId="3900aca3-aa6e-4813-b4e0-c02f9e48a0aa" providerId="ADAL" clId="{AC668E73-8DC2-4A6E-B19D-84F4B5B32F57}" dt="2019-03-22T16:01:43.161" v="224" actId="478"/>
          <ac:spMkLst>
            <pc:docMk/>
            <pc:sldMk cId="4262639975" sldId="361"/>
            <ac:spMk id="23" creationId="{505A5A4B-14C4-42A9-AF77-114DB2EBCAF2}"/>
          </ac:spMkLst>
        </pc:spChg>
        <pc:spChg chg="del mod">
          <ac:chgData name="Andy Gray" userId="3900aca3-aa6e-4813-b4e0-c02f9e48a0aa" providerId="ADAL" clId="{AC668E73-8DC2-4A6E-B19D-84F4B5B32F57}" dt="2019-03-22T16:01:39.952" v="223" actId="478"/>
          <ac:spMkLst>
            <pc:docMk/>
            <pc:sldMk cId="4262639975" sldId="361"/>
            <ac:spMk id="24" creationId="{BB77EAF2-FDA9-4B9A-B1B3-C3818BDA4E3D}"/>
          </ac:spMkLst>
        </pc:spChg>
        <pc:spChg chg="del mod">
          <ac:chgData name="Andy Gray" userId="3900aca3-aa6e-4813-b4e0-c02f9e48a0aa" providerId="ADAL" clId="{AC668E73-8DC2-4A6E-B19D-84F4B5B32F57}" dt="2019-03-22T16:01:39.952" v="223" actId="478"/>
          <ac:spMkLst>
            <pc:docMk/>
            <pc:sldMk cId="4262639975" sldId="361"/>
            <ac:spMk id="25" creationId="{92660446-C6E0-4938-8686-936B579CEA5B}"/>
          </ac:spMkLst>
        </pc:spChg>
        <pc:spChg chg="del">
          <ac:chgData name="Andy Gray" userId="3900aca3-aa6e-4813-b4e0-c02f9e48a0aa" providerId="ADAL" clId="{AC668E73-8DC2-4A6E-B19D-84F4B5B32F57}" dt="2019-03-22T16:01:43.161" v="224" actId="478"/>
          <ac:spMkLst>
            <pc:docMk/>
            <pc:sldMk cId="4262639975" sldId="361"/>
            <ac:spMk id="26" creationId="{C476B59E-3535-4AA5-893B-A1DF7710357A}"/>
          </ac:spMkLst>
        </pc:spChg>
        <pc:spChg chg="del">
          <ac:chgData name="Andy Gray" userId="3900aca3-aa6e-4813-b4e0-c02f9e48a0aa" providerId="ADAL" clId="{AC668E73-8DC2-4A6E-B19D-84F4B5B32F57}" dt="2019-03-22T16:01:21.031" v="221" actId="478"/>
          <ac:spMkLst>
            <pc:docMk/>
            <pc:sldMk cId="4262639975" sldId="361"/>
            <ac:spMk id="31" creationId="{4EECA4E7-BF8F-4DC2-8216-CC34664BE845}"/>
          </ac:spMkLst>
        </pc:spChg>
        <pc:picChg chg="add mod modCrop">
          <ac:chgData name="Andy Gray" userId="3900aca3-aa6e-4813-b4e0-c02f9e48a0aa" providerId="ADAL" clId="{AC668E73-8DC2-4A6E-B19D-84F4B5B32F57}" dt="2019-03-22T16:02:43.252" v="235" actId="1076"/>
          <ac:picMkLst>
            <pc:docMk/>
            <pc:sldMk cId="4262639975" sldId="361"/>
            <ac:picMk id="3" creationId="{636C4C0D-FE8C-4857-8FDC-6980A6DB2FF7}"/>
          </ac:picMkLst>
        </pc:picChg>
        <pc:picChg chg="del">
          <ac:chgData name="Andy Gray" userId="3900aca3-aa6e-4813-b4e0-c02f9e48a0aa" providerId="ADAL" clId="{AC668E73-8DC2-4A6E-B19D-84F4B5B32F57}" dt="2019-03-22T16:01:39.952" v="223" actId="478"/>
          <ac:picMkLst>
            <pc:docMk/>
            <pc:sldMk cId="4262639975" sldId="361"/>
            <ac:picMk id="2052" creationId="{7FC0F33F-8AD0-465F-9516-FDE96AEC894D}"/>
          </ac:picMkLst>
        </pc:picChg>
        <pc:cxnChg chg="del mod">
          <ac:chgData name="Andy Gray" userId="3900aca3-aa6e-4813-b4e0-c02f9e48a0aa" providerId="ADAL" clId="{AC668E73-8DC2-4A6E-B19D-84F4B5B32F57}" dt="2019-03-22T16:01:39.952" v="223" actId="478"/>
          <ac:cxnSpMkLst>
            <pc:docMk/>
            <pc:sldMk cId="4262639975" sldId="361"/>
            <ac:cxnSpMk id="27" creationId="{8E1A5D46-32FD-4063-BC0A-B8C068C0E400}"/>
          </ac:cxnSpMkLst>
        </pc:cxnChg>
        <pc:cxnChg chg="del mod">
          <ac:chgData name="Andy Gray" userId="3900aca3-aa6e-4813-b4e0-c02f9e48a0aa" providerId="ADAL" clId="{AC668E73-8DC2-4A6E-B19D-84F4B5B32F57}" dt="2019-03-22T16:01:39.952" v="223" actId="478"/>
          <ac:cxnSpMkLst>
            <pc:docMk/>
            <pc:sldMk cId="4262639975" sldId="361"/>
            <ac:cxnSpMk id="28" creationId="{1D93DEF6-4179-4E3C-B693-652FF64EA6BB}"/>
          </ac:cxnSpMkLst>
        </pc:cxnChg>
        <pc:cxnChg chg="del">
          <ac:chgData name="Andy Gray" userId="3900aca3-aa6e-4813-b4e0-c02f9e48a0aa" providerId="ADAL" clId="{AC668E73-8DC2-4A6E-B19D-84F4B5B32F57}" dt="2019-03-22T16:01:39.952" v="223" actId="478"/>
          <ac:cxnSpMkLst>
            <pc:docMk/>
            <pc:sldMk cId="4262639975" sldId="361"/>
            <ac:cxnSpMk id="29" creationId="{447E7721-4606-4D1E-B4C8-E0A369707F12}"/>
          </ac:cxnSpMkLst>
        </pc:cxnChg>
        <pc:cxnChg chg="del mod">
          <ac:chgData name="Andy Gray" userId="3900aca3-aa6e-4813-b4e0-c02f9e48a0aa" providerId="ADAL" clId="{AC668E73-8DC2-4A6E-B19D-84F4B5B32F57}" dt="2019-03-22T16:01:39.952" v="223" actId="478"/>
          <ac:cxnSpMkLst>
            <pc:docMk/>
            <pc:sldMk cId="4262639975" sldId="361"/>
            <ac:cxnSpMk id="30" creationId="{49F54475-3545-478E-8E6F-8FDEC269EE82}"/>
          </ac:cxnSpMkLst>
        </pc:cxnChg>
      </pc:sldChg>
      <pc:sldChg chg="addSp delSp modSp">
        <pc:chgData name="Andy Gray" userId="3900aca3-aa6e-4813-b4e0-c02f9e48a0aa" providerId="ADAL" clId="{AC668E73-8DC2-4A6E-B19D-84F4B5B32F57}" dt="2019-03-25T12:32:16.174" v="1119" actId="1035"/>
        <pc:sldMkLst>
          <pc:docMk/>
          <pc:sldMk cId="1937706057" sldId="371"/>
        </pc:sldMkLst>
        <pc:spChg chg="mod">
          <ac:chgData name="Andy Gray" userId="3900aca3-aa6e-4813-b4e0-c02f9e48a0aa" providerId="ADAL" clId="{AC668E73-8DC2-4A6E-B19D-84F4B5B32F57}" dt="2019-03-25T12:32:16.174" v="1119" actId="1035"/>
          <ac:spMkLst>
            <pc:docMk/>
            <pc:sldMk cId="1937706057" sldId="371"/>
            <ac:spMk id="7" creationId="{00000000-0000-0000-0000-000000000000}"/>
          </ac:spMkLst>
        </pc:spChg>
        <pc:spChg chg="del mod">
          <ac:chgData name="Andy Gray" userId="3900aca3-aa6e-4813-b4e0-c02f9e48a0aa" providerId="ADAL" clId="{AC668E73-8DC2-4A6E-B19D-84F4B5B32F57}" dt="2019-03-22T15:57:27.800" v="187" actId="478"/>
          <ac:spMkLst>
            <pc:docMk/>
            <pc:sldMk cId="1937706057" sldId="371"/>
            <ac:spMk id="18" creationId="{78C792CF-9F89-4622-A56A-9E8C8896EF4E}"/>
          </ac:spMkLst>
        </pc:spChg>
        <pc:spChg chg="del">
          <ac:chgData name="Andy Gray" userId="3900aca3-aa6e-4813-b4e0-c02f9e48a0aa" providerId="ADAL" clId="{AC668E73-8DC2-4A6E-B19D-84F4B5B32F57}" dt="2019-03-22T15:57:16.484" v="182" actId="478"/>
          <ac:spMkLst>
            <pc:docMk/>
            <pc:sldMk cId="1937706057" sldId="371"/>
            <ac:spMk id="20" creationId="{00000000-0000-0000-0000-000000000000}"/>
          </ac:spMkLst>
        </pc:spChg>
        <pc:spChg chg="del">
          <ac:chgData name="Andy Gray" userId="3900aca3-aa6e-4813-b4e0-c02f9e48a0aa" providerId="ADAL" clId="{AC668E73-8DC2-4A6E-B19D-84F4B5B32F57}" dt="2019-03-22T15:57:17.818" v="183" actId="478"/>
          <ac:spMkLst>
            <pc:docMk/>
            <pc:sldMk cId="1937706057" sldId="371"/>
            <ac:spMk id="21" creationId="{00000000-0000-0000-0000-000000000000}"/>
          </ac:spMkLst>
        </pc:spChg>
        <pc:spChg chg="del">
          <ac:chgData name="Andy Gray" userId="3900aca3-aa6e-4813-b4e0-c02f9e48a0aa" providerId="ADAL" clId="{AC668E73-8DC2-4A6E-B19D-84F4B5B32F57}" dt="2019-03-22T15:57:18.821" v="184" actId="478"/>
          <ac:spMkLst>
            <pc:docMk/>
            <pc:sldMk cId="1937706057" sldId="371"/>
            <ac:spMk id="22" creationId="{00000000-0000-0000-0000-000000000000}"/>
          </ac:spMkLst>
        </pc:spChg>
        <pc:spChg chg="del mod">
          <ac:chgData name="Andy Gray" userId="3900aca3-aa6e-4813-b4e0-c02f9e48a0aa" providerId="ADAL" clId="{AC668E73-8DC2-4A6E-B19D-84F4B5B32F57}" dt="2019-03-22T15:57:22.083" v="186" actId="478"/>
          <ac:spMkLst>
            <pc:docMk/>
            <pc:sldMk cId="1937706057" sldId="371"/>
            <ac:spMk id="23" creationId="{00000000-0000-0000-0000-000000000000}"/>
          </ac:spMkLst>
        </pc:spChg>
        <pc:spChg chg="del">
          <ac:chgData name="Andy Gray" userId="3900aca3-aa6e-4813-b4e0-c02f9e48a0aa" providerId="ADAL" clId="{AC668E73-8DC2-4A6E-B19D-84F4B5B32F57}" dt="2019-03-22T15:57:08.494" v="179" actId="478"/>
          <ac:spMkLst>
            <pc:docMk/>
            <pc:sldMk cId="1937706057" sldId="371"/>
            <ac:spMk id="26" creationId="{00000000-0000-0000-0000-000000000000}"/>
          </ac:spMkLst>
        </pc:spChg>
        <pc:spChg chg="del">
          <ac:chgData name="Andy Gray" userId="3900aca3-aa6e-4813-b4e0-c02f9e48a0aa" providerId="ADAL" clId="{AC668E73-8DC2-4A6E-B19D-84F4B5B32F57}" dt="2019-03-22T15:57:10.373" v="180" actId="478"/>
          <ac:spMkLst>
            <pc:docMk/>
            <pc:sldMk cId="1937706057" sldId="371"/>
            <ac:spMk id="27" creationId="{00000000-0000-0000-0000-000000000000}"/>
          </ac:spMkLst>
        </pc:spChg>
        <pc:spChg chg="del">
          <ac:chgData name="Andy Gray" userId="3900aca3-aa6e-4813-b4e0-c02f9e48a0aa" providerId="ADAL" clId="{AC668E73-8DC2-4A6E-B19D-84F4B5B32F57}" dt="2019-03-22T15:57:12.905" v="181" actId="478"/>
          <ac:spMkLst>
            <pc:docMk/>
            <pc:sldMk cId="1937706057" sldId="371"/>
            <ac:spMk id="28" creationId="{00000000-0000-0000-0000-000000000000}"/>
          </ac:spMkLst>
        </pc:spChg>
        <pc:picChg chg="add del mod">
          <ac:chgData name="Andy Gray" userId="3900aca3-aa6e-4813-b4e0-c02f9e48a0aa" providerId="ADAL" clId="{AC668E73-8DC2-4A6E-B19D-84F4B5B32F57}" dt="2019-03-22T16:00:31.105" v="219" actId="478"/>
          <ac:picMkLst>
            <pc:docMk/>
            <pc:sldMk cId="1937706057" sldId="371"/>
            <ac:picMk id="4" creationId="{F426E3B3-6FD7-4618-B3A6-A93EAF0D16A5}"/>
          </ac:picMkLst>
        </pc:picChg>
        <pc:picChg chg="add">
          <ac:chgData name="Andy Gray" userId="3900aca3-aa6e-4813-b4e0-c02f9e48a0aa" providerId="ADAL" clId="{AC668E73-8DC2-4A6E-B19D-84F4B5B32F57}" dt="2019-03-22T16:00:32.332" v="220" actId="1035"/>
          <ac:picMkLst>
            <pc:docMk/>
            <pc:sldMk cId="1937706057" sldId="371"/>
            <ac:picMk id="24" creationId="{7B792EA4-C92E-4C90-BFA1-806A9F189C61}"/>
          </ac:picMkLst>
        </pc:picChg>
        <pc:picChg chg="del">
          <ac:chgData name="Andy Gray" userId="3900aca3-aa6e-4813-b4e0-c02f9e48a0aa" providerId="ADAL" clId="{AC668E73-8DC2-4A6E-B19D-84F4B5B32F57}" dt="2019-03-22T15:57:05.028" v="177" actId="478"/>
          <ac:picMkLst>
            <pc:docMk/>
            <pc:sldMk cId="1937706057" sldId="371"/>
            <ac:picMk id="2050" creationId="{950A585B-7A4F-44EF-9D7D-BAAC04D7275A}"/>
          </ac:picMkLst>
        </pc:picChg>
        <pc:picChg chg="del">
          <ac:chgData name="Andy Gray" userId="3900aca3-aa6e-4813-b4e0-c02f9e48a0aa" providerId="ADAL" clId="{AC668E73-8DC2-4A6E-B19D-84F4B5B32F57}" dt="2019-03-22T15:57:03.412" v="175" actId="478"/>
          <ac:picMkLst>
            <pc:docMk/>
            <pc:sldMk cId="1937706057" sldId="371"/>
            <ac:picMk id="2052" creationId="{000CEEFA-15F9-4F84-83C1-B1C451D773E6}"/>
          </ac:picMkLst>
        </pc:picChg>
        <pc:picChg chg="del">
          <ac:chgData name="Andy Gray" userId="3900aca3-aa6e-4813-b4e0-c02f9e48a0aa" providerId="ADAL" clId="{AC668E73-8DC2-4A6E-B19D-84F4B5B32F57}" dt="2019-03-22T15:57:02.600" v="174" actId="478"/>
          <ac:picMkLst>
            <pc:docMk/>
            <pc:sldMk cId="1937706057" sldId="371"/>
            <ac:picMk id="2054" creationId="{AB0BDE8B-1945-440E-A154-54BCF93C9C41}"/>
          </ac:picMkLst>
        </pc:picChg>
        <pc:cxnChg chg="del">
          <ac:chgData name="Andy Gray" userId="3900aca3-aa6e-4813-b4e0-c02f9e48a0aa" providerId="ADAL" clId="{AC668E73-8DC2-4A6E-B19D-84F4B5B32F57}" dt="2019-03-22T15:57:06.227" v="178" actId="478"/>
          <ac:cxnSpMkLst>
            <pc:docMk/>
            <pc:sldMk cId="1937706057" sldId="371"/>
            <ac:cxnSpMk id="9" creationId="{00000000-0000-0000-0000-000000000000}"/>
          </ac:cxnSpMkLst>
        </pc:cxnChg>
        <pc:cxnChg chg="del">
          <ac:chgData name="Andy Gray" userId="3900aca3-aa6e-4813-b4e0-c02f9e48a0aa" providerId="ADAL" clId="{AC668E73-8DC2-4A6E-B19D-84F4B5B32F57}" dt="2019-03-22T15:57:01.899" v="173" actId="478"/>
          <ac:cxnSpMkLst>
            <pc:docMk/>
            <pc:sldMk cId="1937706057" sldId="371"/>
            <ac:cxnSpMk id="14" creationId="{00000000-0000-0000-0000-000000000000}"/>
          </ac:cxnSpMkLst>
        </pc:cxnChg>
        <pc:cxnChg chg="del">
          <ac:chgData name="Andy Gray" userId="3900aca3-aa6e-4813-b4e0-c02f9e48a0aa" providerId="ADAL" clId="{AC668E73-8DC2-4A6E-B19D-84F4B5B32F57}" dt="2019-03-22T15:57:04.382" v="176" actId="478"/>
          <ac:cxnSpMkLst>
            <pc:docMk/>
            <pc:sldMk cId="1937706057" sldId="371"/>
            <ac:cxnSpMk id="17" creationId="{00000000-0000-0000-0000-000000000000}"/>
          </ac:cxnSpMkLst>
        </pc:cxnChg>
      </pc:sldChg>
      <pc:sldChg chg="addSp delSp modSp">
        <pc:chgData name="Andy Gray" userId="3900aca3-aa6e-4813-b4e0-c02f9e48a0aa" providerId="ADAL" clId="{AC668E73-8DC2-4A6E-B19D-84F4B5B32F57}" dt="2019-03-25T12:31:52.959" v="1116" actId="1076"/>
        <pc:sldMkLst>
          <pc:docMk/>
          <pc:sldMk cId="869141137" sldId="373"/>
        </pc:sldMkLst>
        <pc:spChg chg="mod">
          <ac:chgData name="Andy Gray" userId="3900aca3-aa6e-4813-b4e0-c02f9e48a0aa" providerId="ADAL" clId="{AC668E73-8DC2-4A6E-B19D-84F4B5B32F57}" dt="2019-03-25T12:31:52.959" v="1116" actId="1076"/>
          <ac:spMkLst>
            <pc:docMk/>
            <pc:sldMk cId="869141137" sldId="373"/>
            <ac:spMk id="7" creationId="{00000000-0000-0000-0000-000000000000}"/>
          </ac:spMkLst>
        </pc:spChg>
        <pc:spChg chg="del">
          <ac:chgData name="Andy Gray" userId="3900aca3-aa6e-4813-b4e0-c02f9e48a0aa" providerId="ADAL" clId="{AC668E73-8DC2-4A6E-B19D-84F4B5B32F57}" dt="2019-03-22T15:58:55.657" v="210" actId="478"/>
          <ac:spMkLst>
            <pc:docMk/>
            <pc:sldMk cId="869141137" sldId="373"/>
            <ac:spMk id="20" creationId="{00000000-0000-0000-0000-000000000000}"/>
          </ac:spMkLst>
        </pc:spChg>
        <pc:spChg chg="del">
          <ac:chgData name="Andy Gray" userId="3900aca3-aa6e-4813-b4e0-c02f9e48a0aa" providerId="ADAL" clId="{AC668E73-8DC2-4A6E-B19D-84F4B5B32F57}" dt="2019-03-22T15:58:57.646" v="211" actId="478"/>
          <ac:spMkLst>
            <pc:docMk/>
            <pc:sldMk cId="869141137" sldId="373"/>
            <ac:spMk id="21" creationId="{00000000-0000-0000-0000-000000000000}"/>
          </ac:spMkLst>
        </pc:spChg>
        <pc:spChg chg="del">
          <ac:chgData name="Andy Gray" userId="3900aca3-aa6e-4813-b4e0-c02f9e48a0aa" providerId="ADAL" clId="{AC668E73-8DC2-4A6E-B19D-84F4B5B32F57}" dt="2019-03-22T15:59:43.175" v="214" actId="478"/>
          <ac:spMkLst>
            <pc:docMk/>
            <pc:sldMk cId="869141137" sldId="373"/>
            <ac:spMk id="22" creationId="{00000000-0000-0000-0000-000000000000}"/>
          </ac:spMkLst>
        </pc:spChg>
        <pc:spChg chg="del">
          <ac:chgData name="Andy Gray" userId="3900aca3-aa6e-4813-b4e0-c02f9e48a0aa" providerId="ADAL" clId="{AC668E73-8DC2-4A6E-B19D-84F4B5B32F57}" dt="2019-03-22T15:59:41.130" v="213" actId="478"/>
          <ac:spMkLst>
            <pc:docMk/>
            <pc:sldMk cId="869141137" sldId="373"/>
            <ac:spMk id="23" creationId="{00000000-0000-0000-0000-000000000000}"/>
          </ac:spMkLst>
        </pc:spChg>
        <pc:spChg chg="del">
          <ac:chgData name="Andy Gray" userId="3900aca3-aa6e-4813-b4e0-c02f9e48a0aa" providerId="ADAL" clId="{AC668E73-8DC2-4A6E-B19D-84F4B5B32F57}" dt="2019-03-22T15:59:38.403" v="212" actId="478"/>
          <ac:spMkLst>
            <pc:docMk/>
            <pc:sldMk cId="869141137" sldId="373"/>
            <ac:spMk id="26" creationId="{00000000-0000-0000-0000-000000000000}"/>
          </ac:spMkLst>
        </pc:spChg>
        <pc:spChg chg="del">
          <ac:chgData name="Andy Gray" userId="3900aca3-aa6e-4813-b4e0-c02f9e48a0aa" providerId="ADAL" clId="{AC668E73-8DC2-4A6E-B19D-84F4B5B32F57}" dt="2019-03-22T15:58:51.571" v="209" actId="478"/>
          <ac:spMkLst>
            <pc:docMk/>
            <pc:sldMk cId="869141137" sldId="373"/>
            <ac:spMk id="27" creationId="{00000000-0000-0000-0000-000000000000}"/>
          </ac:spMkLst>
        </pc:spChg>
        <pc:spChg chg="del">
          <ac:chgData name="Andy Gray" userId="3900aca3-aa6e-4813-b4e0-c02f9e48a0aa" providerId="ADAL" clId="{AC668E73-8DC2-4A6E-B19D-84F4B5B32F57}" dt="2019-03-22T15:58:45.501" v="206" actId="478"/>
          <ac:spMkLst>
            <pc:docMk/>
            <pc:sldMk cId="869141137" sldId="373"/>
            <ac:spMk id="28" creationId="{00000000-0000-0000-0000-000000000000}"/>
          </ac:spMkLst>
        </pc:spChg>
        <pc:picChg chg="add mod">
          <ac:chgData name="Andy Gray" userId="3900aca3-aa6e-4813-b4e0-c02f9e48a0aa" providerId="ADAL" clId="{AC668E73-8DC2-4A6E-B19D-84F4B5B32F57}" dt="2019-03-22T16:00:24.308" v="218" actId="14100"/>
          <ac:picMkLst>
            <pc:docMk/>
            <pc:sldMk cId="869141137" sldId="373"/>
            <ac:picMk id="17" creationId="{81DEA1D5-BD2F-4F4A-931B-5E3F407C5BF2}"/>
          </ac:picMkLst>
        </pc:picChg>
        <pc:picChg chg="add del">
          <ac:chgData name="Andy Gray" userId="3900aca3-aa6e-4813-b4e0-c02f9e48a0aa" providerId="ADAL" clId="{AC668E73-8DC2-4A6E-B19D-84F4B5B32F57}" dt="2019-03-22T15:58:43.203" v="203" actId="478"/>
          <ac:picMkLst>
            <pc:docMk/>
            <pc:sldMk cId="869141137" sldId="373"/>
            <ac:picMk id="2050" creationId="{950A585B-7A4F-44EF-9D7D-BAAC04D7275A}"/>
          </ac:picMkLst>
        </pc:picChg>
        <pc:picChg chg="add del">
          <ac:chgData name="Andy Gray" userId="3900aca3-aa6e-4813-b4e0-c02f9e48a0aa" providerId="ADAL" clId="{AC668E73-8DC2-4A6E-B19D-84F4B5B32F57}" dt="2019-03-22T15:58:46.341" v="207" actId="478"/>
          <ac:picMkLst>
            <pc:docMk/>
            <pc:sldMk cId="869141137" sldId="373"/>
            <ac:picMk id="2052" creationId="{000CEEFA-15F9-4F84-83C1-B1C451D773E6}"/>
          </ac:picMkLst>
        </pc:picChg>
        <pc:picChg chg="add del">
          <ac:chgData name="Andy Gray" userId="3900aca3-aa6e-4813-b4e0-c02f9e48a0aa" providerId="ADAL" clId="{AC668E73-8DC2-4A6E-B19D-84F4B5B32F57}" dt="2019-03-22T15:58:44.764" v="205" actId="478"/>
          <ac:picMkLst>
            <pc:docMk/>
            <pc:sldMk cId="869141137" sldId="373"/>
            <ac:picMk id="2054" creationId="{AB0BDE8B-1945-440E-A154-54BCF93C9C41}"/>
          </ac:picMkLst>
        </pc:picChg>
        <pc:cxnChg chg="del">
          <ac:chgData name="Andy Gray" userId="3900aca3-aa6e-4813-b4e0-c02f9e48a0aa" providerId="ADAL" clId="{AC668E73-8DC2-4A6E-B19D-84F4B5B32F57}" dt="2019-03-22T15:58:47.358" v="208" actId="478"/>
          <ac:cxnSpMkLst>
            <pc:docMk/>
            <pc:sldMk cId="869141137" sldId="373"/>
            <ac:cxnSpMk id="9" creationId="{00000000-0000-0000-0000-000000000000}"/>
          </ac:cxnSpMkLst>
        </pc:cxnChg>
        <pc:cxnChg chg="add del">
          <ac:chgData name="Andy Gray" userId="3900aca3-aa6e-4813-b4e0-c02f9e48a0aa" providerId="ADAL" clId="{AC668E73-8DC2-4A6E-B19D-84F4B5B32F57}" dt="2019-03-22T15:58:44.125" v="204" actId="478"/>
          <ac:cxnSpMkLst>
            <pc:docMk/>
            <pc:sldMk cId="869141137" sldId="373"/>
            <ac:cxnSpMk id="14" creationId="{00000000-0000-0000-0000-000000000000}"/>
          </ac:cxnSpMkLst>
        </pc:cxnChg>
      </pc:sldChg>
      <pc:sldChg chg="addSp delSp modSp setBg">
        <pc:chgData name="Andy Gray" userId="3900aca3-aa6e-4813-b4e0-c02f9e48a0aa" providerId="ADAL" clId="{AC668E73-8DC2-4A6E-B19D-84F4B5B32F57}" dt="2019-03-25T11:00:41.635" v="1096" actId="14100"/>
        <pc:sldMkLst>
          <pc:docMk/>
          <pc:sldMk cId="30054785" sldId="375"/>
        </pc:sldMkLst>
        <pc:spChg chg="mod">
          <ac:chgData name="Andy Gray" userId="3900aca3-aa6e-4813-b4e0-c02f9e48a0aa" providerId="ADAL" clId="{AC668E73-8DC2-4A6E-B19D-84F4B5B32F57}" dt="2019-03-25T10:55:19.946" v="1060" actId="207"/>
          <ac:spMkLst>
            <pc:docMk/>
            <pc:sldMk cId="30054785" sldId="375"/>
            <ac:spMk id="5" creationId="{00000000-0000-0000-0000-000000000000}"/>
          </ac:spMkLst>
        </pc:spChg>
        <pc:picChg chg="add mod ord modCrop">
          <ac:chgData name="Andy Gray" userId="3900aca3-aa6e-4813-b4e0-c02f9e48a0aa" providerId="ADAL" clId="{AC668E73-8DC2-4A6E-B19D-84F4B5B32F57}" dt="2019-03-25T11:00:41.635" v="1096" actId="14100"/>
          <ac:picMkLst>
            <pc:docMk/>
            <pc:sldMk cId="30054785" sldId="375"/>
            <ac:picMk id="3" creationId="{0749742D-BB77-419E-9B17-74539C1629B3}"/>
          </ac:picMkLst>
        </pc:picChg>
        <pc:picChg chg="del">
          <ac:chgData name="Andy Gray" userId="3900aca3-aa6e-4813-b4e0-c02f9e48a0aa" providerId="ADAL" clId="{AC668E73-8DC2-4A6E-B19D-84F4B5B32F57}" dt="2019-03-22T16:11:04.263" v="303" actId="478"/>
          <ac:picMkLst>
            <pc:docMk/>
            <pc:sldMk cId="30054785" sldId="375"/>
            <ac:picMk id="1026" creationId="{00000000-0000-0000-0000-000000000000}"/>
          </ac:picMkLst>
        </pc:picChg>
      </pc:sldChg>
      <pc:sldChg chg="addSp delSp modSp">
        <pc:chgData name="Andy Gray" userId="3900aca3-aa6e-4813-b4e0-c02f9e48a0aa" providerId="ADAL" clId="{AC668E73-8DC2-4A6E-B19D-84F4B5B32F57}" dt="2019-03-25T10:54:22.645" v="1052" actId="207"/>
        <pc:sldMkLst>
          <pc:docMk/>
          <pc:sldMk cId="1811177880" sldId="376"/>
        </pc:sldMkLst>
        <pc:spChg chg="add mod ord">
          <ac:chgData name="Andy Gray" userId="3900aca3-aa6e-4813-b4e0-c02f9e48a0aa" providerId="ADAL" clId="{AC668E73-8DC2-4A6E-B19D-84F4B5B32F57}" dt="2019-03-25T10:09:51.021" v="504" actId="207"/>
          <ac:spMkLst>
            <pc:docMk/>
            <pc:sldMk cId="1811177880" sldId="376"/>
            <ac:spMk id="2" creationId="{D11EAF59-A2BF-406F-BF4F-9187E37FD9E5}"/>
          </ac:spMkLst>
        </pc:spChg>
        <pc:spChg chg="mod">
          <ac:chgData name="Andy Gray" userId="3900aca3-aa6e-4813-b4e0-c02f9e48a0aa" providerId="ADAL" clId="{AC668E73-8DC2-4A6E-B19D-84F4B5B32F57}" dt="2019-03-25T10:54:22.645" v="1052" actId="207"/>
          <ac:spMkLst>
            <pc:docMk/>
            <pc:sldMk cId="1811177880" sldId="376"/>
            <ac:spMk id="5" creationId="{00000000-0000-0000-0000-000000000000}"/>
          </ac:spMkLst>
        </pc:spChg>
        <pc:picChg chg="add mod ord modCrop">
          <ac:chgData name="Andy Gray" userId="3900aca3-aa6e-4813-b4e0-c02f9e48a0aa" providerId="ADAL" clId="{AC668E73-8DC2-4A6E-B19D-84F4B5B32F57}" dt="2019-03-25T10:09:25.306" v="455" actId="167"/>
          <ac:picMkLst>
            <pc:docMk/>
            <pc:sldMk cId="1811177880" sldId="376"/>
            <ac:picMk id="3" creationId="{859CD228-379A-4576-B55E-6BE8FCA993FC}"/>
          </ac:picMkLst>
        </pc:picChg>
        <pc:picChg chg="del">
          <ac:chgData name="Andy Gray" userId="3900aca3-aa6e-4813-b4e0-c02f9e48a0aa" providerId="ADAL" clId="{AC668E73-8DC2-4A6E-B19D-84F4B5B32F57}" dt="2019-03-22T16:03:14.327" v="239" actId="478"/>
          <ac:picMkLst>
            <pc:docMk/>
            <pc:sldMk cId="1811177880" sldId="376"/>
            <ac:picMk id="3074" creationId="{946A3308-30EA-4D09-9C0D-306D3CEF2E11}"/>
          </ac:picMkLst>
        </pc:picChg>
      </pc:sldChg>
      <pc:sldChg chg="addSp delSp modSp">
        <pc:chgData name="Andy Gray" userId="3900aca3-aa6e-4813-b4e0-c02f9e48a0aa" providerId="ADAL" clId="{AC668E73-8DC2-4A6E-B19D-84F4B5B32F57}" dt="2019-03-25T11:00:59.464" v="1097" actId="20577"/>
        <pc:sldMkLst>
          <pc:docMk/>
          <pc:sldMk cId="2034342488" sldId="377"/>
        </pc:sldMkLst>
        <pc:spChg chg="mod">
          <ac:chgData name="Andy Gray" userId="3900aca3-aa6e-4813-b4e0-c02f9e48a0aa" providerId="ADAL" clId="{AC668E73-8DC2-4A6E-B19D-84F4B5B32F57}" dt="2019-03-25T11:00:59.464" v="1097" actId="20577"/>
          <ac:spMkLst>
            <pc:docMk/>
            <pc:sldMk cId="2034342488" sldId="377"/>
            <ac:spMk id="5" creationId="{00000000-0000-0000-0000-000000000000}"/>
          </ac:spMkLst>
        </pc:spChg>
        <pc:picChg chg="add mod ord modCrop">
          <ac:chgData name="Andy Gray" userId="3900aca3-aa6e-4813-b4e0-c02f9e48a0aa" providerId="ADAL" clId="{AC668E73-8DC2-4A6E-B19D-84F4B5B32F57}" dt="2019-03-22T16:06:32.652" v="260" actId="1076"/>
          <ac:picMkLst>
            <pc:docMk/>
            <pc:sldMk cId="2034342488" sldId="377"/>
            <ac:picMk id="3" creationId="{23FEAA46-1A8C-4268-9343-4FABEF34E77F}"/>
          </ac:picMkLst>
        </pc:picChg>
        <pc:picChg chg="del">
          <ac:chgData name="Andy Gray" userId="3900aca3-aa6e-4813-b4e0-c02f9e48a0aa" providerId="ADAL" clId="{AC668E73-8DC2-4A6E-B19D-84F4B5B32F57}" dt="2019-03-22T16:04:52.524" v="253" actId="478"/>
          <ac:picMkLst>
            <pc:docMk/>
            <pc:sldMk cId="2034342488" sldId="377"/>
            <ac:picMk id="1026" creationId="{19222C72-AA3D-4DDE-B4D9-98E6DEEE5712}"/>
          </ac:picMkLst>
        </pc:picChg>
      </pc:sldChg>
      <pc:sldChg chg="addSp delSp modSp">
        <pc:chgData name="Andy Gray" userId="3900aca3-aa6e-4813-b4e0-c02f9e48a0aa" providerId="ADAL" clId="{AC668E73-8DC2-4A6E-B19D-84F4B5B32F57}" dt="2019-03-25T10:54:51.403" v="1055" actId="207"/>
        <pc:sldMkLst>
          <pc:docMk/>
          <pc:sldMk cId="2591661890" sldId="378"/>
        </pc:sldMkLst>
        <pc:spChg chg="del">
          <ac:chgData name="Andy Gray" userId="3900aca3-aa6e-4813-b4e0-c02f9e48a0aa" providerId="ADAL" clId="{AC668E73-8DC2-4A6E-B19D-84F4B5B32F57}" dt="2019-03-22T16:07:08.948" v="265" actId="478"/>
          <ac:spMkLst>
            <pc:docMk/>
            <pc:sldMk cId="2591661890" sldId="378"/>
            <ac:spMk id="2" creationId="{00000000-0000-0000-0000-000000000000}"/>
          </ac:spMkLst>
        </pc:spChg>
        <pc:spChg chg="mod">
          <ac:chgData name="Andy Gray" userId="3900aca3-aa6e-4813-b4e0-c02f9e48a0aa" providerId="ADAL" clId="{AC668E73-8DC2-4A6E-B19D-84F4B5B32F57}" dt="2019-03-25T10:54:51.403" v="1055" actId="207"/>
          <ac:spMkLst>
            <pc:docMk/>
            <pc:sldMk cId="2591661890" sldId="378"/>
            <ac:spMk id="5" creationId="{00000000-0000-0000-0000-000000000000}"/>
          </ac:spMkLst>
        </pc:spChg>
        <pc:picChg chg="add mod">
          <ac:chgData name="Andy Gray" userId="3900aca3-aa6e-4813-b4e0-c02f9e48a0aa" providerId="ADAL" clId="{AC668E73-8DC2-4A6E-B19D-84F4B5B32F57}" dt="2019-03-22T16:07:51.406" v="270" actId="14100"/>
          <ac:picMkLst>
            <pc:docMk/>
            <pc:sldMk cId="2591661890" sldId="378"/>
            <ac:picMk id="4" creationId="{3401952A-25C8-41FF-93CF-8D0FEC02F676}"/>
          </ac:picMkLst>
        </pc:picChg>
        <pc:picChg chg="del">
          <ac:chgData name="Andy Gray" userId="3900aca3-aa6e-4813-b4e0-c02f9e48a0aa" providerId="ADAL" clId="{AC668E73-8DC2-4A6E-B19D-84F4B5B32F57}" dt="2019-03-22T16:07:06.470" v="264" actId="478"/>
          <ac:picMkLst>
            <pc:docMk/>
            <pc:sldMk cId="2591661890" sldId="378"/>
            <ac:picMk id="3076" creationId="{00000000-0000-0000-0000-000000000000}"/>
          </ac:picMkLst>
        </pc:picChg>
      </pc:sldChg>
      <pc:sldChg chg="addSp delSp modSp">
        <pc:chgData name="Andy Gray" userId="3900aca3-aa6e-4813-b4e0-c02f9e48a0aa" providerId="ADAL" clId="{AC668E73-8DC2-4A6E-B19D-84F4B5B32F57}" dt="2019-03-25T10:54:58.043" v="1057" actId="207"/>
        <pc:sldMkLst>
          <pc:docMk/>
          <pc:sldMk cId="1984479331" sldId="379"/>
        </pc:sldMkLst>
        <pc:spChg chg="mod">
          <ac:chgData name="Andy Gray" userId="3900aca3-aa6e-4813-b4e0-c02f9e48a0aa" providerId="ADAL" clId="{AC668E73-8DC2-4A6E-B19D-84F4B5B32F57}" dt="2019-03-25T10:54:58.043" v="1057" actId="207"/>
          <ac:spMkLst>
            <pc:docMk/>
            <pc:sldMk cId="1984479331" sldId="379"/>
            <ac:spMk id="5" creationId="{00000000-0000-0000-0000-000000000000}"/>
          </ac:spMkLst>
        </pc:spChg>
        <pc:picChg chg="add del mod">
          <ac:chgData name="Andy Gray" userId="3900aca3-aa6e-4813-b4e0-c02f9e48a0aa" providerId="ADAL" clId="{AC668E73-8DC2-4A6E-B19D-84F4B5B32F57}" dt="2019-03-22T16:10:10.384" v="294" actId="478"/>
          <ac:picMkLst>
            <pc:docMk/>
            <pc:sldMk cId="1984479331" sldId="379"/>
            <ac:picMk id="3" creationId="{DF094F45-1C42-4667-ADD0-BB2075621683}"/>
          </ac:picMkLst>
        </pc:picChg>
        <pc:picChg chg="add">
          <ac:chgData name="Andy Gray" userId="3900aca3-aa6e-4813-b4e0-c02f9e48a0aa" providerId="ADAL" clId="{AC668E73-8DC2-4A6E-B19D-84F4B5B32F57}" dt="2019-03-22T16:10:11.774" v="295" actId="207"/>
          <ac:picMkLst>
            <pc:docMk/>
            <pc:sldMk cId="1984479331" sldId="379"/>
            <ac:picMk id="7" creationId="{EF9F2910-0C2B-4828-AE28-E932D4F97841}"/>
          </ac:picMkLst>
        </pc:picChg>
        <pc:picChg chg="del">
          <ac:chgData name="Andy Gray" userId="3900aca3-aa6e-4813-b4e0-c02f9e48a0aa" providerId="ADAL" clId="{AC668E73-8DC2-4A6E-B19D-84F4B5B32F57}" dt="2019-03-22T16:08:47.853" v="281" actId="478"/>
          <ac:picMkLst>
            <pc:docMk/>
            <pc:sldMk cId="1984479331" sldId="379"/>
            <ac:picMk id="2050" creationId="{382A6FDD-F476-4689-B9C2-7EDC2CD27BC0}"/>
          </ac:picMkLst>
        </pc:picChg>
      </pc:sldChg>
      <pc:sldChg chg="addSp delSp modSp setBg">
        <pc:chgData name="Andy Gray" userId="3900aca3-aa6e-4813-b4e0-c02f9e48a0aa" providerId="ADAL" clId="{AC668E73-8DC2-4A6E-B19D-84F4B5B32F57}" dt="2019-03-22T16:18:13.735" v="324" actId="167"/>
        <pc:sldMkLst>
          <pc:docMk/>
          <pc:sldMk cId="3458877333" sldId="380"/>
        </pc:sldMkLst>
        <pc:picChg chg="add mod ord modCrop">
          <ac:chgData name="Andy Gray" userId="3900aca3-aa6e-4813-b4e0-c02f9e48a0aa" providerId="ADAL" clId="{AC668E73-8DC2-4A6E-B19D-84F4B5B32F57}" dt="2019-03-22T16:18:13.735" v="324" actId="167"/>
          <ac:picMkLst>
            <pc:docMk/>
            <pc:sldMk cId="3458877333" sldId="380"/>
            <ac:picMk id="4" creationId="{A63F51EC-59E4-4C32-A2A9-3FA8000B851C}"/>
          </ac:picMkLst>
        </pc:picChg>
        <pc:picChg chg="del">
          <ac:chgData name="Andy Gray" userId="3900aca3-aa6e-4813-b4e0-c02f9e48a0aa" providerId="ADAL" clId="{AC668E73-8DC2-4A6E-B19D-84F4B5B32F57}" dt="2019-03-22T16:16:45.850" v="316" actId="478"/>
          <ac:picMkLst>
            <pc:docMk/>
            <pc:sldMk cId="3458877333" sldId="380"/>
            <ac:picMk id="3076" creationId="{F100577C-8893-47A1-9324-CA32A6D89320}"/>
          </ac:picMkLst>
        </pc:picChg>
      </pc:sldChg>
      <pc:sldChg chg="addSp delSp modSp">
        <pc:chgData name="Andy Gray" userId="3900aca3-aa6e-4813-b4e0-c02f9e48a0aa" providerId="ADAL" clId="{AC668E73-8DC2-4A6E-B19D-84F4B5B32F57}" dt="2019-03-25T10:55:29.673" v="1061" actId="207"/>
        <pc:sldMkLst>
          <pc:docMk/>
          <pc:sldMk cId="2162654163" sldId="381"/>
        </pc:sldMkLst>
        <pc:spChg chg="mod">
          <ac:chgData name="Andy Gray" userId="3900aca3-aa6e-4813-b4e0-c02f9e48a0aa" providerId="ADAL" clId="{AC668E73-8DC2-4A6E-B19D-84F4B5B32F57}" dt="2019-03-25T10:55:29.673" v="1061" actId="207"/>
          <ac:spMkLst>
            <pc:docMk/>
            <pc:sldMk cId="2162654163" sldId="381"/>
            <ac:spMk id="5" creationId="{00000000-0000-0000-0000-000000000000}"/>
          </ac:spMkLst>
        </pc:spChg>
        <pc:spChg chg="del">
          <ac:chgData name="Andy Gray" userId="3900aca3-aa6e-4813-b4e0-c02f9e48a0aa" providerId="ADAL" clId="{AC668E73-8DC2-4A6E-B19D-84F4B5B32F57}" dt="2019-03-22T16:18:36.719" v="326" actId="478"/>
          <ac:spMkLst>
            <pc:docMk/>
            <pc:sldMk cId="2162654163" sldId="381"/>
            <ac:spMk id="7" creationId="{2B4E8488-C63D-4364-9750-2E152D6CDE69}"/>
          </ac:spMkLst>
        </pc:spChg>
        <pc:spChg chg="del">
          <ac:chgData name="Andy Gray" userId="3900aca3-aa6e-4813-b4e0-c02f9e48a0aa" providerId="ADAL" clId="{AC668E73-8DC2-4A6E-B19D-84F4B5B32F57}" dt="2019-03-22T16:18:22.222" v="325" actId="478"/>
          <ac:spMkLst>
            <pc:docMk/>
            <pc:sldMk cId="2162654163" sldId="381"/>
            <ac:spMk id="25" creationId="{565B9D29-932E-4F7F-90D5-D8FD8ACFE6BF}"/>
          </ac:spMkLst>
        </pc:spChg>
        <pc:spChg chg="del">
          <ac:chgData name="Andy Gray" userId="3900aca3-aa6e-4813-b4e0-c02f9e48a0aa" providerId="ADAL" clId="{AC668E73-8DC2-4A6E-B19D-84F4B5B32F57}" dt="2019-03-22T16:18:22.222" v="325" actId="478"/>
          <ac:spMkLst>
            <pc:docMk/>
            <pc:sldMk cId="2162654163" sldId="381"/>
            <ac:spMk id="28" creationId="{DAC0266D-323F-4E4A-B252-9222E4326421}"/>
          </ac:spMkLst>
        </pc:spChg>
        <pc:picChg chg="add mod">
          <ac:chgData name="Andy Gray" userId="3900aca3-aa6e-4813-b4e0-c02f9e48a0aa" providerId="ADAL" clId="{AC668E73-8DC2-4A6E-B19D-84F4B5B32F57}" dt="2019-03-22T16:19:13.295" v="339" actId="1076"/>
          <ac:picMkLst>
            <pc:docMk/>
            <pc:sldMk cId="2162654163" sldId="381"/>
            <ac:picMk id="3" creationId="{2029BE14-F0BE-4F35-A479-928A02D2603A}"/>
          </ac:picMkLst>
        </pc:picChg>
        <pc:cxnChg chg="del">
          <ac:chgData name="Andy Gray" userId="3900aca3-aa6e-4813-b4e0-c02f9e48a0aa" providerId="ADAL" clId="{AC668E73-8DC2-4A6E-B19D-84F4B5B32F57}" dt="2019-03-22T16:18:22.222" v="325" actId="478"/>
          <ac:cxnSpMkLst>
            <pc:docMk/>
            <pc:sldMk cId="2162654163" sldId="381"/>
            <ac:cxnSpMk id="27" creationId="{4D1D3993-7156-4B74-BD19-647EFCBDCBB3}"/>
          </ac:cxnSpMkLst>
        </pc:cxnChg>
      </pc:sldChg>
      <pc:sldChg chg="addSp delSp modSp">
        <pc:chgData name="Andy Gray" userId="3900aca3-aa6e-4813-b4e0-c02f9e48a0aa" providerId="ADAL" clId="{AC668E73-8DC2-4A6E-B19D-84F4B5B32F57}" dt="2019-03-25T10:56:09.516" v="1065" actId="207"/>
        <pc:sldMkLst>
          <pc:docMk/>
          <pc:sldMk cId="2523382152" sldId="382"/>
        </pc:sldMkLst>
        <pc:spChg chg="mod">
          <ac:chgData name="Andy Gray" userId="3900aca3-aa6e-4813-b4e0-c02f9e48a0aa" providerId="ADAL" clId="{AC668E73-8DC2-4A6E-B19D-84F4B5B32F57}" dt="2019-03-25T10:56:09.516" v="1065" actId="207"/>
          <ac:spMkLst>
            <pc:docMk/>
            <pc:sldMk cId="2523382152" sldId="382"/>
            <ac:spMk id="5" creationId="{00000000-0000-0000-0000-000000000000}"/>
          </ac:spMkLst>
        </pc:spChg>
        <pc:picChg chg="add del mod">
          <ac:chgData name="Andy Gray" userId="3900aca3-aa6e-4813-b4e0-c02f9e48a0aa" providerId="ADAL" clId="{AC668E73-8DC2-4A6E-B19D-84F4B5B32F57}" dt="2019-03-22T17:58:13.585" v="397" actId="478"/>
          <ac:picMkLst>
            <pc:docMk/>
            <pc:sldMk cId="2523382152" sldId="382"/>
            <ac:picMk id="3" creationId="{25AE277D-DA2D-41C4-87F4-632662246340}"/>
          </ac:picMkLst>
        </pc:picChg>
        <pc:picChg chg="add mod ord modCrop">
          <ac:chgData name="Andy Gray" userId="3900aca3-aa6e-4813-b4e0-c02f9e48a0aa" providerId="ADAL" clId="{AC668E73-8DC2-4A6E-B19D-84F4B5B32F57}" dt="2019-03-25T10:10:20.203" v="506" actId="732"/>
          <ac:picMkLst>
            <pc:docMk/>
            <pc:sldMk cId="2523382152" sldId="382"/>
            <ac:picMk id="26" creationId="{89287E27-205C-4568-83A6-611E895088FD}"/>
          </ac:picMkLst>
        </pc:picChg>
        <pc:picChg chg="del">
          <ac:chgData name="Andy Gray" userId="3900aca3-aa6e-4813-b4e0-c02f9e48a0aa" providerId="ADAL" clId="{AC668E73-8DC2-4A6E-B19D-84F4B5B32F57}" dt="2019-03-22T17:58:47.767" v="405" actId="478"/>
          <ac:picMkLst>
            <pc:docMk/>
            <pc:sldMk cId="2523382152" sldId="382"/>
            <ac:picMk id="2050" creationId="{BEC0859F-24C2-4215-BC54-3B8F906419FF}"/>
          </ac:picMkLst>
        </pc:picChg>
      </pc:sldChg>
      <pc:sldChg chg="addSp delSp modSp">
        <pc:chgData name="Andy Gray" userId="3900aca3-aa6e-4813-b4e0-c02f9e48a0aa" providerId="ADAL" clId="{AC668E73-8DC2-4A6E-B19D-84F4B5B32F57}" dt="2019-03-25T12:39:53.549" v="1122" actId="1076"/>
        <pc:sldMkLst>
          <pc:docMk/>
          <pc:sldMk cId="3484810628" sldId="383"/>
        </pc:sldMkLst>
        <pc:spChg chg="mod">
          <ac:chgData name="Andy Gray" userId="3900aca3-aa6e-4813-b4e0-c02f9e48a0aa" providerId="ADAL" clId="{AC668E73-8DC2-4A6E-B19D-84F4B5B32F57}" dt="2019-03-25T10:55:54.402" v="1063" actId="207"/>
          <ac:spMkLst>
            <pc:docMk/>
            <pc:sldMk cId="3484810628" sldId="383"/>
            <ac:spMk id="5" creationId="{00000000-0000-0000-0000-000000000000}"/>
          </ac:spMkLst>
        </pc:spChg>
        <pc:spChg chg="mod">
          <ac:chgData name="Andy Gray" userId="3900aca3-aa6e-4813-b4e0-c02f9e48a0aa" providerId="ADAL" clId="{AC668E73-8DC2-4A6E-B19D-84F4B5B32F57}" dt="2019-03-22T16:22:20.466" v="371" actId="164"/>
          <ac:spMkLst>
            <pc:docMk/>
            <pc:sldMk cId="3484810628" sldId="383"/>
            <ac:spMk id="9" creationId="{6863F4DC-5462-4800-A05A-2809474A912F}"/>
          </ac:spMkLst>
        </pc:spChg>
        <pc:spChg chg="mod">
          <ac:chgData name="Andy Gray" userId="3900aca3-aa6e-4813-b4e0-c02f9e48a0aa" providerId="ADAL" clId="{AC668E73-8DC2-4A6E-B19D-84F4B5B32F57}" dt="2019-03-22T16:22:20.466" v="371" actId="164"/>
          <ac:spMkLst>
            <pc:docMk/>
            <pc:sldMk cId="3484810628" sldId="383"/>
            <ac:spMk id="12" creationId="{46C98F3C-4B72-4A46-9A42-0CC321560D5D}"/>
          </ac:spMkLst>
        </pc:spChg>
        <pc:grpChg chg="add mod">
          <ac:chgData name="Andy Gray" userId="3900aca3-aa6e-4813-b4e0-c02f9e48a0aa" providerId="ADAL" clId="{AC668E73-8DC2-4A6E-B19D-84F4B5B32F57}" dt="2019-03-22T16:22:20.466" v="371" actId="164"/>
          <ac:grpSpMkLst>
            <pc:docMk/>
            <pc:sldMk cId="3484810628" sldId="383"/>
            <ac:grpSpMk id="13" creationId="{A8EF0780-BBCB-49CD-A19B-9194B06731F0}"/>
          </ac:grpSpMkLst>
        </pc:grpChg>
        <pc:grpChg chg="add mod ord">
          <ac:chgData name="Andy Gray" userId="3900aca3-aa6e-4813-b4e0-c02f9e48a0aa" providerId="ADAL" clId="{AC668E73-8DC2-4A6E-B19D-84F4B5B32F57}" dt="2019-03-25T12:39:53.549" v="1122" actId="1076"/>
          <ac:grpSpMkLst>
            <pc:docMk/>
            <pc:sldMk cId="3484810628" sldId="383"/>
            <ac:grpSpMk id="14" creationId="{67E5AC7B-E52B-4EB2-B5CF-63BB63D0BF81}"/>
          </ac:grpSpMkLst>
        </pc:grpChg>
        <pc:picChg chg="add mod ord modCrop">
          <ac:chgData name="Andy Gray" userId="3900aca3-aa6e-4813-b4e0-c02f9e48a0aa" providerId="ADAL" clId="{AC668E73-8DC2-4A6E-B19D-84F4B5B32F57}" dt="2019-03-22T16:21:30.977" v="366" actId="164"/>
          <ac:picMkLst>
            <pc:docMk/>
            <pc:sldMk cId="3484810628" sldId="383"/>
            <ac:picMk id="4" creationId="{77CA62BD-51DF-431D-81D1-8FEE144E704D}"/>
          </ac:picMkLst>
        </pc:picChg>
        <pc:picChg chg="del">
          <ac:chgData name="Andy Gray" userId="3900aca3-aa6e-4813-b4e0-c02f9e48a0aa" providerId="ADAL" clId="{AC668E73-8DC2-4A6E-B19D-84F4B5B32F57}" dt="2019-03-22T16:20:24.499" v="355" actId="478"/>
          <ac:picMkLst>
            <pc:docMk/>
            <pc:sldMk cId="3484810628" sldId="383"/>
            <ac:picMk id="3074" creationId="{712745B2-2B75-487B-AE30-964ED537AE32}"/>
          </ac:picMkLst>
        </pc:picChg>
        <pc:cxnChg chg="mod">
          <ac:chgData name="Andy Gray" userId="3900aca3-aa6e-4813-b4e0-c02f9e48a0aa" providerId="ADAL" clId="{AC668E73-8DC2-4A6E-B19D-84F4B5B32F57}" dt="2019-03-22T16:21:30.977" v="366" actId="164"/>
          <ac:cxnSpMkLst>
            <pc:docMk/>
            <pc:sldMk cId="3484810628" sldId="383"/>
            <ac:cxnSpMk id="3" creationId="{515D3207-189D-43CE-9476-0F98C455E02D}"/>
          </ac:cxnSpMkLst>
        </pc:cxnChg>
        <pc:cxnChg chg="mod">
          <ac:chgData name="Andy Gray" userId="3900aca3-aa6e-4813-b4e0-c02f9e48a0aa" providerId="ADAL" clId="{AC668E73-8DC2-4A6E-B19D-84F4B5B32F57}" dt="2019-03-22T16:21:30.977" v="366" actId="164"/>
          <ac:cxnSpMkLst>
            <pc:docMk/>
            <pc:sldMk cId="3484810628" sldId="383"/>
            <ac:cxnSpMk id="7" creationId="{8B446810-74A2-4DB2-919D-3E0DAE1F1125}"/>
          </ac:cxnSpMkLst>
        </pc:cxnChg>
        <pc:cxnChg chg="mod">
          <ac:chgData name="Andy Gray" userId="3900aca3-aa6e-4813-b4e0-c02f9e48a0aa" providerId="ADAL" clId="{AC668E73-8DC2-4A6E-B19D-84F4B5B32F57}" dt="2019-03-22T16:21:30.977" v="366" actId="164"/>
          <ac:cxnSpMkLst>
            <pc:docMk/>
            <pc:sldMk cId="3484810628" sldId="383"/>
            <ac:cxnSpMk id="8" creationId="{D399B962-462D-4F05-9424-B0458B63CDAD}"/>
          </ac:cxnSpMkLst>
        </pc:cxnChg>
      </pc:sldChg>
      <pc:sldChg chg="addSp delSp modSp">
        <pc:chgData name="Andy Gray" userId="3900aca3-aa6e-4813-b4e0-c02f9e48a0aa" providerId="ADAL" clId="{AC668E73-8DC2-4A6E-B19D-84F4B5B32F57}" dt="2019-03-25T10:56:46.399" v="1068" actId="207"/>
        <pc:sldMkLst>
          <pc:docMk/>
          <pc:sldMk cId="1668548848" sldId="385"/>
        </pc:sldMkLst>
        <pc:spChg chg="mod">
          <ac:chgData name="Andy Gray" userId="3900aca3-aa6e-4813-b4e0-c02f9e48a0aa" providerId="ADAL" clId="{AC668E73-8DC2-4A6E-B19D-84F4B5B32F57}" dt="2019-03-25T10:56:46.399" v="1068" actId="207"/>
          <ac:spMkLst>
            <pc:docMk/>
            <pc:sldMk cId="1668548848" sldId="385"/>
            <ac:spMk id="5" creationId="{00000000-0000-0000-0000-000000000000}"/>
          </ac:spMkLst>
        </pc:spChg>
        <pc:spChg chg="del">
          <ac:chgData name="Andy Gray" userId="3900aca3-aa6e-4813-b4e0-c02f9e48a0aa" providerId="ADAL" clId="{AC668E73-8DC2-4A6E-B19D-84F4B5B32F57}" dt="2019-03-25T10:39:28.677" v="882" actId="478"/>
          <ac:spMkLst>
            <pc:docMk/>
            <pc:sldMk cId="1668548848" sldId="385"/>
            <ac:spMk id="6" creationId="{CBAA536E-E60F-46DF-8E96-AC75E3A6D58B}"/>
          </ac:spMkLst>
        </pc:spChg>
        <pc:picChg chg="add mod ord modCrop">
          <ac:chgData name="Andy Gray" userId="3900aca3-aa6e-4813-b4e0-c02f9e48a0aa" providerId="ADAL" clId="{AC668E73-8DC2-4A6E-B19D-84F4B5B32F57}" dt="2019-03-25T10:39:22.308" v="881" actId="1076"/>
          <ac:picMkLst>
            <pc:docMk/>
            <pc:sldMk cId="1668548848" sldId="385"/>
            <ac:picMk id="3" creationId="{1B021AF3-B99E-4B02-8295-05D243628357}"/>
          </ac:picMkLst>
        </pc:picChg>
        <pc:picChg chg="del">
          <ac:chgData name="Andy Gray" userId="3900aca3-aa6e-4813-b4e0-c02f9e48a0aa" providerId="ADAL" clId="{AC668E73-8DC2-4A6E-B19D-84F4B5B32F57}" dt="2019-03-25T10:39:18.881" v="880" actId="478"/>
          <ac:picMkLst>
            <pc:docMk/>
            <pc:sldMk cId="1668548848" sldId="385"/>
            <ac:picMk id="4100" creationId="{EA45565B-BA1F-413C-B705-A5389D8CF60F}"/>
          </ac:picMkLst>
        </pc:picChg>
      </pc:sldChg>
      <pc:sldChg chg="addSp delSp modSp">
        <pc:chgData name="Andy Gray" userId="3900aca3-aa6e-4813-b4e0-c02f9e48a0aa" providerId="ADAL" clId="{AC668E73-8DC2-4A6E-B19D-84F4B5B32F57}" dt="2019-03-25T10:26:53.507" v="746" actId="167"/>
        <pc:sldMkLst>
          <pc:docMk/>
          <pc:sldMk cId="2425210856" sldId="390"/>
        </pc:sldMkLst>
        <pc:picChg chg="add del mod ord">
          <ac:chgData name="Andy Gray" userId="3900aca3-aa6e-4813-b4e0-c02f9e48a0aa" providerId="ADAL" clId="{AC668E73-8DC2-4A6E-B19D-84F4B5B32F57}" dt="2019-03-25T10:26:09.589" v="734" actId="478"/>
          <ac:picMkLst>
            <pc:docMk/>
            <pc:sldMk cId="2425210856" sldId="390"/>
            <ac:picMk id="5" creationId="{B83B14C5-C53D-4B69-A2B7-71315D85F54B}"/>
          </ac:picMkLst>
        </pc:picChg>
        <pc:picChg chg="add del mod ord modCrop">
          <ac:chgData name="Andy Gray" userId="3900aca3-aa6e-4813-b4e0-c02f9e48a0aa" providerId="ADAL" clId="{AC668E73-8DC2-4A6E-B19D-84F4B5B32F57}" dt="2019-03-25T10:26:09.589" v="734" actId="478"/>
          <ac:picMkLst>
            <pc:docMk/>
            <pc:sldMk cId="2425210856" sldId="390"/>
            <ac:picMk id="7" creationId="{542E1D1D-5ADB-4B78-8B35-6F171F4A0F61}"/>
          </ac:picMkLst>
        </pc:picChg>
        <pc:picChg chg="add del mod ord modCrop">
          <ac:chgData name="Andy Gray" userId="3900aca3-aa6e-4813-b4e0-c02f9e48a0aa" providerId="ADAL" clId="{AC668E73-8DC2-4A6E-B19D-84F4B5B32F57}" dt="2019-03-25T10:26:09.589" v="734" actId="478"/>
          <ac:picMkLst>
            <pc:docMk/>
            <pc:sldMk cId="2425210856" sldId="390"/>
            <ac:picMk id="9" creationId="{04876A6C-20FC-48BF-93EF-844A4AE9A0D8}"/>
          </ac:picMkLst>
        </pc:picChg>
        <pc:picChg chg="add del mod ord modCrop">
          <ac:chgData name="Andy Gray" userId="3900aca3-aa6e-4813-b4e0-c02f9e48a0aa" providerId="ADAL" clId="{AC668E73-8DC2-4A6E-B19D-84F4B5B32F57}" dt="2019-03-25T10:26:09.589" v="734" actId="478"/>
          <ac:picMkLst>
            <pc:docMk/>
            <pc:sldMk cId="2425210856" sldId="390"/>
            <ac:picMk id="11" creationId="{4BB3645A-E6E4-43B8-A699-6F794E88B9C1}"/>
          </ac:picMkLst>
        </pc:picChg>
        <pc:picChg chg="add del mod ord modCrop">
          <ac:chgData name="Andy Gray" userId="3900aca3-aa6e-4813-b4e0-c02f9e48a0aa" providerId="ADAL" clId="{AC668E73-8DC2-4A6E-B19D-84F4B5B32F57}" dt="2019-03-25T10:26:09.589" v="734" actId="478"/>
          <ac:picMkLst>
            <pc:docMk/>
            <pc:sldMk cId="2425210856" sldId="390"/>
            <ac:picMk id="13" creationId="{D50C729A-49F3-4240-9ACB-59F197C972E4}"/>
          </ac:picMkLst>
        </pc:picChg>
        <pc:picChg chg="add del mod ord modCrop">
          <ac:chgData name="Andy Gray" userId="3900aca3-aa6e-4813-b4e0-c02f9e48a0aa" providerId="ADAL" clId="{AC668E73-8DC2-4A6E-B19D-84F4B5B32F57}" dt="2019-03-25T10:26:09.589" v="734" actId="478"/>
          <ac:picMkLst>
            <pc:docMk/>
            <pc:sldMk cId="2425210856" sldId="390"/>
            <ac:picMk id="15" creationId="{1D877E62-6C09-4B82-BE2B-FF694C1DE01B}"/>
          </ac:picMkLst>
        </pc:picChg>
        <pc:picChg chg="add del mod ord modCrop">
          <ac:chgData name="Andy Gray" userId="3900aca3-aa6e-4813-b4e0-c02f9e48a0aa" providerId="ADAL" clId="{AC668E73-8DC2-4A6E-B19D-84F4B5B32F57}" dt="2019-03-25T10:26:09.589" v="734" actId="478"/>
          <ac:picMkLst>
            <pc:docMk/>
            <pc:sldMk cId="2425210856" sldId="390"/>
            <ac:picMk id="17" creationId="{DD183610-D063-4D7E-A97F-09F36C02A1DC}"/>
          </ac:picMkLst>
        </pc:picChg>
        <pc:picChg chg="add">
          <ac:chgData name="Andy Gray" userId="3900aca3-aa6e-4813-b4e0-c02f9e48a0aa" providerId="ADAL" clId="{AC668E73-8DC2-4A6E-B19D-84F4B5B32F57}" dt="2019-03-25T10:26:10.059" v="735" actId="167"/>
          <ac:picMkLst>
            <pc:docMk/>
            <pc:sldMk cId="2425210856" sldId="390"/>
            <ac:picMk id="25" creationId="{20A7BAF3-FCDC-4A99-807C-4A5DC7AF3968}"/>
          </ac:picMkLst>
        </pc:picChg>
        <pc:picChg chg="add">
          <ac:chgData name="Andy Gray" userId="3900aca3-aa6e-4813-b4e0-c02f9e48a0aa" providerId="ADAL" clId="{AC668E73-8DC2-4A6E-B19D-84F4B5B32F57}" dt="2019-03-25T10:26:10.059" v="735" actId="167"/>
          <ac:picMkLst>
            <pc:docMk/>
            <pc:sldMk cId="2425210856" sldId="390"/>
            <ac:picMk id="26" creationId="{119E31E0-52D6-4AA6-8AF8-8EE4338FA949}"/>
          </ac:picMkLst>
        </pc:picChg>
        <pc:picChg chg="add">
          <ac:chgData name="Andy Gray" userId="3900aca3-aa6e-4813-b4e0-c02f9e48a0aa" providerId="ADAL" clId="{AC668E73-8DC2-4A6E-B19D-84F4B5B32F57}" dt="2019-03-25T10:26:10.059" v="735" actId="167"/>
          <ac:picMkLst>
            <pc:docMk/>
            <pc:sldMk cId="2425210856" sldId="390"/>
            <ac:picMk id="27" creationId="{8580CC69-A123-4AF4-AA19-F00455169B3F}"/>
          </ac:picMkLst>
        </pc:picChg>
        <pc:picChg chg="add del mod">
          <ac:chgData name="Andy Gray" userId="3900aca3-aa6e-4813-b4e0-c02f9e48a0aa" providerId="ADAL" clId="{AC668E73-8DC2-4A6E-B19D-84F4B5B32F57}" dt="2019-03-25T10:26:53.100" v="745" actId="478"/>
          <ac:picMkLst>
            <pc:docMk/>
            <pc:sldMk cId="2425210856" sldId="390"/>
            <ac:picMk id="28" creationId="{0EC50FA1-FFE1-45C8-9451-F14BF6F90291}"/>
          </ac:picMkLst>
        </pc:picChg>
        <pc:picChg chg="add del mod">
          <ac:chgData name="Andy Gray" userId="3900aca3-aa6e-4813-b4e0-c02f9e48a0aa" providerId="ADAL" clId="{AC668E73-8DC2-4A6E-B19D-84F4B5B32F57}" dt="2019-03-25T10:26:53.100" v="745" actId="478"/>
          <ac:picMkLst>
            <pc:docMk/>
            <pc:sldMk cId="2425210856" sldId="390"/>
            <ac:picMk id="29" creationId="{A9B19E03-E195-4003-A76E-B5CB605CD082}"/>
          </ac:picMkLst>
        </pc:picChg>
        <pc:picChg chg="add del mod">
          <ac:chgData name="Andy Gray" userId="3900aca3-aa6e-4813-b4e0-c02f9e48a0aa" providerId="ADAL" clId="{AC668E73-8DC2-4A6E-B19D-84F4B5B32F57}" dt="2019-03-25T10:26:53.100" v="745" actId="478"/>
          <ac:picMkLst>
            <pc:docMk/>
            <pc:sldMk cId="2425210856" sldId="390"/>
            <ac:picMk id="30" creationId="{27DFF27E-C8D1-40FB-A150-466F7F1E41F5}"/>
          </ac:picMkLst>
        </pc:picChg>
        <pc:picChg chg="add del mod">
          <ac:chgData name="Andy Gray" userId="3900aca3-aa6e-4813-b4e0-c02f9e48a0aa" providerId="ADAL" clId="{AC668E73-8DC2-4A6E-B19D-84F4B5B32F57}" dt="2019-03-25T10:26:53.100" v="745" actId="478"/>
          <ac:picMkLst>
            <pc:docMk/>
            <pc:sldMk cId="2425210856" sldId="390"/>
            <ac:picMk id="31" creationId="{E30A4AA2-8C3C-4095-A00C-B971F1B31774}"/>
          </ac:picMkLst>
        </pc:picChg>
        <pc:picChg chg="add">
          <ac:chgData name="Andy Gray" userId="3900aca3-aa6e-4813-b4e0-c02f9e48a0aa" providerId="ADAL" clId="{AC668E73-8DC2-4A6E-B19D-84F4B5B32F57}" dt="2019-03-25T10:26:53.507" v="746" actId="167"/>
          <ac:picMkLst>
            <pc:docMk/>
            <pc:sldMk cId="2425210856" sldId="390"/>
            <ac:picMk id="32" creationId="{FF574030-D31C-4BD1-9CB2-7D02B9524C0B}"/>
          </ac:picMkLst>
        </pc:picChg>
        <pc:picChg chg="add">
          <ac:chgData name="Andy Gray" userId="3900aca3-aa6e-4813-b4e0-c02f9e48a0aa" providerId="ADAL" clId="{AC668E73-8DC2-4A6E-B19D-84F4B5B32F57}" dt="2019-03-25T10:26:53.507" v="746" actId="167"/>
          <ac:picMkLst>
            <pc:docMk/>
            <pc:sldMk cId="2425210856" sldId="390"/>
            <ac:picMk id="33" creationId="{EA434CB8-0AE7-4862-91CB-1FDDD1FAFF6E}"/>
          </ac:picMkLst>
        </pc:picChg>
        <pc:picChg chg="add">
          <ac:chgData name="Andy Gray" userId="3900aca3-aa6e-4813-b4e0-c02f9e48a0aa" providerId="ADAL" clId="{AC668E73-8DC2-4A6E-B19D-84F4B5B32F57}" dt="2019-03-25T10:26:53.507" v="746" actId="167"/>
          <ac:picMkLst>
            <pc:docMk/>
            <pc:sldMk cId="2425210856" sldId="390"/>
            <ac:picMk id="34" creationId="{3CF04142-C813-49A1-8714-827A44678D9C}"/>
          </ac:picMkLst>
        </pc:picChg>
        <pc:picChg chg="add">
          <ac:chgData name="Andy Gray" userId="3900aca3-aa6e-4813-b4e0-c02f9e48a0aa" providerId="ADAL" clId="{AC668E73-8DC2-4A6E-B19D-84F4B5B32F57}" dt="2019-03-25T10:26:53.507" v="746" actId="167"/>
          <ac:picMkLst>
            <pc:docMk/>
            <pc:sldMk cId="2425210856" sldId="390"/>
            <ac:picMk id="35" creationId="{7E73213A-BDFB-4267-A578-893ED925C7C4}"/>
          </ac:picMkLst>
        </pc:picChg>
        <pc:picChg chg="del mod">
          <ac:chgData name="Andy Gray" userId="3900aca3-aa6e-4813-b4e0-c02f9e48a0aa" providerId="ADAL" clId="{AC668E73-8DC2-4A6E-B19D-84F4B5B32F57}" dt="2019-03-25T10:16:44.111" v="611" actId="478"/>
          <ac:picMkLst>
            <pc:docMk/>
            <pc:sldMk cId="2425210856" sldId="390"/>
            <ac:picMk id="1026" creationId="{A5B1C5F8-BD30-4C50-A703-8430F351A011}"/>
          </ac:picMkLst>
        </pc:picChg>
        <pc:picChg chg="del mod">
          <ac:chgData name="Andy Gray" userId="3900aca3-aa6e-4813-b4e0-c02f9e48a0aa" providerId="ADAL" clId="{AC668E73-8DC2-4A6E-B19D-84F4B5B32F57}" dt="2019-03-25T10:14:01.709" v="571" actId="478"/>
          <ac:picMkLst>
            <pc:docMk/>
            <pc:sldMk cId="2425210856" sldId="390"/>
            <ac:picMk id="1028" creationId="{04EAD0A7-7FDE-45F9-A256-EC50BF54C896}"/>
          </ac:picMkLst>
        </pc:picChg>
        <pc:picChg chg="del mod">
          <ac:chgData name="Andy Gray" userId="3900aca3-aa6e-4813-b4e0-c02f9e48a0aa" providerId="ADAL" clId="{AC668E73-8DC2-4A6E-B19D-84F4B5B32F57}" dt="2019-03-25T10:15:20.436" v="589" actId="478"/>
          <ac:picMkLst>
            <pc:docMk/>
            <pc:sldMk cId="2425210856" sldId="390"/>
            <ac:picMk id="8194" creationId="{00000000-0000-0000-0000-000000000000}"/>
          </ac:picMkLst>
        </pc:picChg>
        <pc:picChg chg="del mod">
          <ac:chgData name="Andy Gray" userId="3900aca3-aa6e-4813-b4e0-c02f9e48a0aa" providerId="ADAL" clId="{AC668E73-8DC2-4A6E-B19D-84F4B5B32F57}" dt="2019-03-25T10:18:15.852" v="638" actId="478"/>
          <ac:picMkLst>
            <pc:docMk/>
            <pc:sldMk cId="2425210856" sldId="390"/>
            <ac:picMk id="8204" creationId="{00000000-0000-0000-0000-000000000000}"/>
          </ac:picMkLst>
        </pc:picChg>
        <pc:picChg chg="del mod">
          <ac:chgData name="Andy Gray" userId="3900aca3-aa6e-4813-b4e0-c02f9e48a0aa" providerId="ADAL" clId="{AC668E73-8DC2-4A6E-B19D-84F4B5B32F57}" dt="2019-03-25T10:13:12.217" v="556" actId="478"/>
          <ac:picMkLst>
            <pc:docMk/>
            <pc:sldMk cId="2425210856" sldId="390"/>
            <ac:picMk id="8208" creationId="{00000000-0000-0000-0000-000000000000}"/>
          </ac:picMkLst>
        </pc:picChg>
        <pc:picChg chg="del mod">
          <ac:chgData name="Andy Gray" userId="3900aca3-aa6e-4813-b4e0-c02f9e48a0aa" providerId="ADAL" clId="{AC668E73-8DC2-4A6E-B19D-84F4B5B32F57}" dt="2019-03-25T10:17:38.768" v="626" actId="478"/>
          <ac:picMkLst>
            <pc:docMk/>
            <pc:sldMk cId="2425210856" sldId="390"/>
            <ac:picMk id="8210" creationId="{00000000-0000-0000-0000-000000000000}"/>
          </ac:picMkLst>
        </pc:picChg>
        <pc:picChg chg="del mod">
          <ac:chgData name="Andy Gray" userId="3900aca3-aa6e-4813-b4e0-c02f9e48a0aa" providerId="ADAL" clId="{AC668E73-8DC2-4A6E-B19D-84F4B5B32F57}" dt="2019-03-25T10:12:10.744" v="534" actId="478"/>
          <ac:picMkLst>
            <pc:docMk/>
            <pc:sldMk cId="2425210856" sldId="390"/>
            <ac:picMk id="8214" creationId="{00000000-0000-0000-0000-000000000000}"/>
          </ac:picMkLst>
        </pc:picChg>
      </pc:sldChg>
      <pc:sldChg chg="addSp delSp modSp">
        <pc:chgData name="Andy Gray" userId="3900aca3-aa6e-4813-b4e0-c02f9e48a0aa" providerId="ADAL" clId="{AC668E73-8DC2-4A6E-B19D-84F4B5B32F57}" dt="2019-03-25T10:56:28.221" v="1066" actId="207"/>
        <pc:sldMkLst>
          <pc:docMk/>
          <pc:sldMk cId="4187471156" sldId="407"/>
        </pc:sldMkLst>
        <pc:spChg chg="del">
          <ac:chgData name="Andy Gray" userId="3900aca3-aa6e-4813-b4e0-c02f9e48a0aa" providerId="ADAL" clId="{AC668E73-8DC2-4A6E-B19D-84F4B5B32F57}" dt="2019-03-25T10:27:08.515" v="747" actId="478"/>
          <ac:spMkLst>
            <pc:docMk/>
            <pc:sldMk cId="4187471156" sldId="407"/>
            <ac:spMk id="3" creationId="{00000000-0000-0000-0000-000000000000}"/>
          </ac:spMkLst>
        </pc:spChg>
        <pc:spChg chg="mod">
          <ac:chgData name="Andy Gray" userId="3900aca3-aa6e-4813-b4e0-c02f9e48a0aa" providerId="ADAL" clId="{AC668E73-8DC2-4A6E-B19D-84F4B5B32F57}" dt="2019-03-25T10:56:28.221" v="1066" actId="207"/>
          <ac:spMkLst>
            <pc:docMk/>
            <pc:sldMk cId="4187471156" sldId="407"/>
            <ac:spMk id="4" creationId="{EAEF7F08-07B4-46E6-8EFA-456F4B7F8D79}"/>
          </ac:spMkLst>
        </pc:spChg>
        <pc:spChg chg="del">
          <ac:chgData name="Andy Gray" userId="3900aca3-aa6e-4813-b4e0-c02f9e48a0aa" providerId="ADAL" clId="{AC668E73-8DC2-4A6E-B19D-84F4B5B32F57}" dt="2019-03-25T10:27:08.515" v="747" actId="478"/>
          <ac:spMkLst>
            <pc:docMk/>
            <pc:sldMk cId="4187471156" sldId="407"/>
            <ac:spMk id="6" creationId="{00000000-0000-0000-0000-000000000000}"/>
          </ac:spMkLst>
        </pc:spChg>
        <pc:spChg chg="del">
          <ac:chgData name="Andy Gray" userId="3900aca3-aa6e-4813-b4e0-c02f9e48a0aa" providerId="ADAL" clId="{AC668E73-8DC2-4A6E-B19D-84F4B5B32F57}" dt="2019-03-25T10:27:08.515" v="747" actId="478"/>
          <ac:spMkLst>
            <pc:docMk/>
            <pc:sldMk cId="4187471156" sldId="407"/>
            <ac:spMk id="7" creationId="{00000000-0000-0000-0000-000000000000}"/>
          </ac:spMkLst>
        </pc:spChg>
        <pc:spChg chg="del">
          <ac:chgData name="Andy Gray" userId="3900aca3-aa6e-4813-b4e0-c02f9e48a0aa" providerId="ADAL" clId="{AC668E73-8DC2-4A6E-B19D-84F4B5B32F57}" dt="2019-03-25T10:27:08.515" v="747" actId="478"/>
          <ac:spMkLst>
            <pc:docMk/>
            <pc:sldMk cId="4187471156" sldId="407"/>
            <ac:spMk id="9" creationId="{00000000-0000-0000-0000-000000000000}"/>
          </ac:spMkLst>
        </pc:spChg>
        <pc:spChg chg="del">
          <ac:chgData name="Andy Gray" userId="3900aca3-aa6e-4813-b4e0-c02f9e48a0aa" providerId="ADAL" clId="{AC668E73-8DC2-4A6E-B19D-84F4B5B32F57}" dt="2019-03-25T10:27:12.092" v="748" actId="478"/>
          <ac:spMkLst>
            <pc:docMk/>
            <pc:sldMk cId="4187471156" sldId="407"/>
            <ac:spMk id="14" creationId="{AABD6FE4-19B5-4334-91D7-CD928A5DD079}"/>
          </ac:spMkLst>
        </pc:spChg>
        <pc:spChg chg="del">
          <ac:chgData name="Andy Gray" userId="3900aca3-aa6e-4813-b4e0-c02f9e48a0aa" providerId="ADAL" clId="{AC668E73-8DC2-4A6E-B19D-84F4B5B32F57}" dt="2019-03-25T10:27:08.515" v="747" actId="478"/>
          <ac:spMkLst>
            <pc:docMk/>
            <pc:sldMk cId="4187471156" sldId="407"/>
            <ac:spMk id="15" creationId="{00000000-0000-0000-0000-000000000000}"/>
          </ac:spMkLst>
        </pc:spChg>
        <pc:spChg chg="del">
          <ac:chgData name="Andy Gray" userId="3900aca3-aa6e-4813-b4e0-c02f9e48a0aa" providerId="ADAL" clId="{AC668E73-8DC2-4A6E-B19D-84F4B5B32F57}" dt="2019-03-25T10:27:08.515" v="747" actId="478"/>
          <ac:spMkLst>
            <pc:docMk/>
            <pc:sldMk cId="4187471156" sldId="407"/>
            <ac:spMk id="16" creationId="{00000000-0000-0000-0000-000000000000}"/>
          </ac:spMkLst>
        </pc:spChg>
        <pc:picChg chg="add mod">
          <ac:chgData name="Andy Gray" userId="3900aca3-aa6e-4813-b4e0-c02f9e48a0aa" providerId="ADAL" clId="{AC668E73-8DC2-4A6E-B19D-84F4B5B32F57}" dt="2019-03-25T10:30:01.007" v="791" actId="1035"/>
          <ac:picMkLst>
            <pc:docMk/>
            <pc:sldMk cId="4187471156" sldId="407"/>
            <ac:picMk id="8" creationId="{D47182F5-7EAB-4723-B377-1E77408A9EF7}"/>
          </ac:picMkLst>
        </pc:picChg>
      </pc:sldChg>
      <pc:sldChg chg="addSp delSp modSp">
        <pc:chgData name="Andy Gray" userId="3900aca3-aa6e-4813-b4e0-c02f9e48a0aa" providerId="ADAL" clId="{AC668E73-8DC2-4A6E-B19D-84F4B5B32F57}" dt="2019-03-25T10:38:19.662" v="869" actId="1076"/>
        <pc:sldMkLst>
          <pc:docMk/>
          <pc:sldMk cId="3075983659" sldId="408"/>
        </pc:sldMkLst>
        <pc:spChg chg="del mod">
          <ac:chgData name="Andy Gray" userId="3900aca3-aa6e-4813-b4e0-c02f9e48a0aa" providerId="ADAL" clId="{AC668E73-8DC2-4A6E-B19D-84F4B5B32F57}" dt="2019-03-25T10:35:10.112" v="840" actId="478"/>
          <ac:spMkLst>
            <pc:docMk/>
            <pc:sldMk cId="3075983659" sldId="408"/>
            <ac:spMk id="25" creationId="{44AA8ABF-42C5-4F06-B355-8875598CF66F}"/>
          </ac:spMkLst>
        </pc:spChg>
        <pc:grpChg chg="del">
          <ac:chgData name="Andy Gray" userId="3900aca3-aa6e-4813-b4e0-c02f9e48a0aa" providerId="ADAL" clId="{AC668E73-8DC2-4A6E-B19D-84F4B5B32F57}" dt="2019-03-25T10:35:06.152" v="839" actId="478"/>
          <ac:grpSpMkLst>
            <pc:docMk/>
            <pc:sldMk cId="3075983659" sldId="408"/>
            <ac:grpSpMk id="3" creationId="{479512BB-7A58-42F4-8CC4-AAFE2B0CB227}"/>
          </ac:grpSpMkLst>
        </pc:grpChg>
        <pc:grpChg chg="del">
          <ac:chgData name="Andy Gray" userId="3900aca3-aa6e-4813-b4e0-c02f9e48a0aa" providerId="ADAL" clId="{AC668E73-8DC2-4A6E-B19D-84F4B5B32F57}" dt="2019-03-25T10:35:06.152" v="839" actId="478"/>
          <ac:grpSpMkLst>
            <pc:docMk/>
            <pc:sldMk cId="3075983659" sldId="408"/>
            <ac:grpSpMk id="5" creationId="{0A41889E-2384-46B3-818A-A0F1F65F7E7D}"/>
          </ac:grpSpMkLst>
        </pc:grpChg>
        <pc:grpChg chg="del">
          <ac:chgData name="Andy Gray" userId="3900aca3-aa6e-4813-b4e0-c02f9e48a0aa" providerId="ADAL" clId="{AC668E73-8DC2-4A6E-B19D-84F4B5B32F57}" dt="2019-03-25T10:35:06.152" v="839" actId="478"/>
          <ac:grpSpMkLst>
            <pc:docMk/>
            <pc:sldMk cId="3075983659" sldId="408"/>
            <ac:grpSpMk id="6" creationId="{09DB7B2B-07E8-470E-8F00-135B10A8A3B5}"/>
          </ac:grpSpMkLst>
        </pc:grpChg>
        <pc:picChg chg="add mod">
          <ac:chgData name="Andy Gray" userId="3900aca3-aa6e-4813-b4e0-c02f9e48a0aa" providerId="ADAL" clId="{AC668E73-8DC2-4A6E-B19D-84F4B5B32F57}" dt="2019-03-25T10:38:19.662" v="869" actId="1076"/>
          <ac:picMkLst>
            <pc:docMk/>
            <pc:sldMk cId="3075983659" sldId="408"/>
            <ac:picMk id="8" creationId="{ED4F96FE-5E6E-4952-81BF-77F1E20AF61C}"/>
          </ac:picMkLst>
        </pc:picChg>
        <pc:picChg chg="add mod">
          <ac:chgData name="Andy Gray" userId="3900aca3-aa6e-4813-b4e0-c02f9e48a0aa" providerId="ADAL" clId="{AC668E73-8DC2-4A6E-B19D-84F4B5B32F57}" dt="2019-03-25T10:38:08.593" v="867" actId="1076"/>
          <ac:picMkLst>
            <pc:docMk/>
            <pc:sldMk cId="3075983659" sldId="408"/>
            <ac:picMk id="10" creationId="{813BA91A-F4A1-4B3C-90D7-65B15202F593}"/>
          </ac:picMkLst>
        </pc:picChg>
        <pc:picChg chg="add mod">
          <ac:chgData name="Andy Gray" userId="3900aca3-aa6e-4813-b4e0-c02f9e48a0aa" providerId="ADAL" clId="{AC668E73-8DC2-4A6E-B19D-84F4B5B32F57}" dt="2019-03-25T10:37:57.128" v="865" actId="1076"/>
          <ac:picMkLst>
            <pc:docMk/>
            <pc:sldMk cId="3075983659" sldId="408"/>
            <ac:picMk id="16" creationId="{AA1CD791-C599-4462-89BE-832EF538822D}"/>
          </ac:picMkLst>
        </pc:picChg>
      </pc:sldChg>
      <pc:sldChg chg="addSp delSp modSp">
        <pc:chgData name="Andy Gray" userId="3900aca3-aa6e-4813-b4e0-c02f9e48a0aa" providerId="ADAL" clId="{AC668E73-8DC2-4A6E-B19D-84F4B5B32F57}" dt="2019-03-25T10:55:11.192" v="1059" actId="207"/>
        <pc:sldMkLst>
          <pc:docMk/>
          <pc:sldMk cId="1152318200" sldId="410"/>
        </pc:sldMkLst>
        <pc:spChg chg="del">
          <ac:chgData name="Andy Gray" userId="3900aca3-aa6e-4813-b4e0-c02f9e48a0aa" providerId="ADAL" clId="{AC668E73-8DC2-4A6E-B19D-84F4B5B32F57}" dt="2019-03-22T16:09:17.031" v="286" actId="478"/>
          <ac:spMkLst>
            <pc:docMk/>
            <pc:sldMk cId="1152318200" sldId="410"/>
            <ac:spMk id="2" creationId="{9DEAF287-37E1-4C5B-A546-B19805B8C7EA}"/>
          </ac:spMkLst>
        </pc:spChg>
        <pc:spChg chg="mod">
          <ac:chgData name="Andy Gray" userId="3900aca3-aa6e-4813-b4e0-c02f9e48a0aa" providerId="ADAL" clId="{AC668E73-8DC2-4A6E-B19D-84F4B5B32F57}" dt="2019-03-25T10:55:11.192" v="1059" actId="207"/>
          <ac:spMkLst>
            <pc:docMk/>
            <pc:sldMk cId="1152318200" sldId="410"/>
            <ac:spMk id="5" creationId="{00000000-0000-0000-0000-000000000000}"/>
          </ac:spMkLst>
        </pc:spChg>
        <pc:picChg chg="add mod modCrop">
          <ac:chgData name="Andy Gray" userId="3900aca3-aa6e-4813-b4e0-c02f9e48a0aa" providerId="ADAL" clId="{AC668E73-8DC2-4A6E-B19D-84F4B5B32F57}" dt="2019-03-22T16:09:59.345" v="293" actId="732"/>
          <ac:picMkLst>
            <pc:docMk/>
            <pc:sldMk cId="1152318200" sldId="410"/>
            <ac:picMk id="7" creationId="{37D13ACC-B076-4C76-B41F-079B47F6C9CD}"/>
          </ac:picMkLst>
        </pc:picChg>
        <pc:picChg chg="del">
          <ac:chgData name="Andy Gray" userId="3900aca3-aa6e-4813-b4e0-c02f9e48a0aa" providerId="ADAL" clId="{AC668E73-8DC2-4A6E-B19D-84F4B5B32F57}" dt="2019-03-22T16:09:29.820" v="287" actId="478"/>
          <ac:picMkLst>
            <pc:docMk/>
            <pc:sldMk cId="1152318200" sldId="410"/>
            <ac:picMk id="2050" creationId="{382A6FDD-F476-4689-B9C2-7EDC2CD27BC0}"/>
          </ac:picMkLst>
        </pc:picChg>
      </pc:sldChg>
      <pc:sldChg chg="addSp delSp modSp">
        <pc:chgData name="Andy Gray" userId="3900aca3-aa6e-4813-b4e0-c02f9e48a0aa" providerId="ADAL" clId="{AC668E73-8DC2-4A6E-B19D-84F4B5B32F57}" dt="2019-03-25T12:41:25.562" v="1127" actId="167"/>
        <pc:sldMkLst>
          <pc:docMk/>
          <pc:sldMk cId="2397851189" sldId="411"/>
        </pc:sldMkLst>
        <pc:spChg chg="mod">
          <ac:chgData name="Andy Gray" userId="3900aca3-aa6e-4813-b4e0-c02f9e48a0aa" providerId="ADAL" clId="{AC668E73-8DC2-4A6E-B19D-84F4B5B32F57}" dt="2019-03-25T10:59:58.580" v="1090" actId="207"/>
          <ac:spMkLst>
            <pc:docMk/>
            <pc:sldMk cId="2397851189" sldId="411"/>
            <ac:spMk id="5" creationId="{00000000-0000-0000-0000-000000000000}"/>
          </ac:spMkLst>
        </pc:spChg>
        <pc:spChg chg="del">
          <ac:chgData name="Andy Gray" userId="3900aca3-aa6e-4813-b4e0-c02f9e48a0aa" providerId="ADAL" clId="{AC668E73-8DC2-4A6E-B19D-84F4B5B32F57}" dt="2019-03-22T16:21:47.291" v="368" actId="478"/>
          <ac:spMkLst>
            <pc:docMk/>
            <pc:sldMk cId="2397851189" sldId="411"/>
            <ac:spMk id="9" creationId="{6863F4DC-5462-4800-A05A-2809474A912F}"/>
          </ac:spMkLst>
        </pc:spChg>
        <pc:spChg chg="del">
          <ac:chgData name="Andy Gray" userId="3900aca3-aa6e-4813-b4e0-c02f9e48a0aa" providerId="ADAL" clId="{AC668E73-8DC2-4A6E-B19D-84F4B5B32F57}" dt="2019-03-22T16:21:47.291" v="368" actId="478"/>
          <ac:spMkLst>
            <pc:docMk/>
            <pc:sldMk cId="2397851189" sldId="411"/>
            <ac:spMk id="12" creationId="{46C98F3C-4B72-4A46-9A42-0CC321560D5D}"/>
          </ac:spMkLst>
        </pc:spChg>
        <pc:spChg chg="add del">
          <ac:chgData name="Andy Gray" userId="3900aca3-aa6e-4813-b4e0-c02f9e48a0aa" providerId="ADAL" clId="{AC668E73-8DC2-4A6E-B19D-84F4B5B32F57}" dt="2019-03-22T16:22:29.729" v="374" actId="167"/>
          <ac:spMkLst>
            <pc:docMk/>
            <pc:sldMk cId="2397851189" sldId="411"/>
            <ac:spMk id="18" creationId="{547A0C72-94FC-4BE4-B770-408353622BC1}"/>
          </ac:spMkLst>
        </pc:spChg>
        <pc:grpChg chg="add del">
          <ac:chgData name="Andy Gray" userId="3900aca3-aa6e-4813-b4e0-c02f9e48a0aa" providerId="ADAL" clId="{AC668E73-8DC2-4A6E-B19D-84F4B5B32F57}" dt="2019-03-22T16:22:27.500" v="372" actId="478"/>
          <ac:grpSpMkLst>
            <pc:docMk/>
            <pc:sldMk cId="2397851189" sldId="411"/>
            <ac:grpSpMk id="13" creationId="{A3612383-180B-4D13-A781-F284B600FB38}"/>
          </ac:grpSpMkLst>
        </pc:grpChg>
        <pc:grpChg chg="add ord">
          <ac:chgData name="Andy Gray" userId="3900aca3-aa6e-4813-b4e0-c02f9e48a0aa" providerId="ADAL" clId="{AC668E73-8DC2-4A6E-B19D-84F4B5B32F57}" dt="2019-03-25T12:41:25.562" v="1127" actId="167"/>
          <ac:grpSpMkLst>
            <pc:docMk/>
            <pc:sldMk cId="2397851189" sldId="411"/>
            <ac:grpSpMk id="14" creationId="{9FFAA0E3-3605-42FB-A47C-D4D056877D76}"/>
          </ac:grpSpMkLst>
        </pc:grpChg>
        <pc:grpChg chg="add del mod ord">
          <ac:chgData name="Andy Gray" userId="3900aca3-aa6e-4813-b4e0-c02f9e48a0aa" providerId="ADAL" clId="{AC668E73-8DC2-4A6E-B19D-84F4B5B32F57}" dt="2019-03-25T12:40:12.044" v="1123" actId="478"/>
          <ac:grpSpMkLst>
            <pc:docMk/>
            <pc:sldMk cId="2397851189" sldId="411"/>
            <ac:grpSpMk id="19" creationId="{A7322966-C32F-4FD3-8A98-A83EF592ADA6}"/>
          </ac:grpSpMkLst>
        </pc:grpChg>
        <pc:grpChg chg="mod">
          <ac:chgData name="Andy Gray" userId="3900aca3-aa6e-4813-b4e0-c02f9e48a0aa" providerId="ADAL" clId="{AC668E73-8DC2-4A6E-B19D-84F4B5B32F57}" dt="2019-03-22T17:35:37.592" v="381" actId="571"/>
          <ac:grpSpMkLst>
            <pc:docMk/>
            <pc:sldMk cId="2397851189" sldId="411"/>
            <ac:grpSpMk id="20" creationId="{4039FB6F-7018-4A23-801C-10BE8ED0D74F}"/>
          </ac:grpSpMkLst>
        </pc:grpChg>
        <pc:picChg chg="ord">
          <ac:chgData name="Andy Gray" userId="3900aca3-aa6e-4813-b4e0-c02f9e48a0aa" providerId="ADAL" clId="{AC668E73-8DC2-4A6E-B19D-84F4B5B32F57}" dt="2019-03-25T12:40:25.387" v="1125" actId="166"/>
          <ac:picMkLst>
            <pc:docMk/>
            <pc:sldMk cId="2397851189" sldId="411"/>
            <ac:picMk id="10" creationId="{C9670010-CF57-4099-B06A-43EE4EFF667E}"/>
          </ac:picMkLst>
        </pc:picChg>
        <pc:picChg chg="del">
          <ac:chgData name="Andy Gray" userId="3900aca3-aa6e-4813-b4e0-c02f9e48a0aa" providerId="ADAL" clId="{AC668E73-8DC2-4A6E-B19D-84F4B5B32F57}" dt="2019-03-22T16:21:41.693" v="367" actId="478"/>
          <ac:picMkLst>
            <pc:docMk/>
            <pc:sldMk cId="2397851189" sldId="411"/>
            <ac:picMk id="3074" creationId="{712745B2-2B75-487B-AE30-964ED537AE32}"/>
          </ac:picMkLst>
        </pc:picChg>
        <pc:cxnChg chg="del">
          <ac:chgData name="Andy Gray" userId="3900aca3-aa6e-4813-b4e0-c02f9e48a0aa" providerId="ADAL" clId="{AC668E73-8DC2-4A6E-B19D-84F4B5B32F57}" dt="2019-03-22T16:21:47.291" v="368" actId="478"/>
          <ac:cxnSpMkLst>
            <pc:docMk/>
            <pc:sldMk cId="2397851189" sldId="411"/>
            <ac:cxnSpMk id="3" creationId="{515D3207-189D-43CE-9476-0F98C455E02D}"/>
          </ac:cxnSpMkLst>
        </pc:cxnChg>
        <pc:cxnChg chg="del">
          <ac:chgData name="Andy Gray" userId="3900aca3-aa6e-4813-b4e0-c02f9e48a0aa" providerId="ADAL" clId="{AC668E73-8DC2-4A6E-B19D-84F4B5B32F57}" dt="2019-03-22T16:21:47.291" v="368" actId="478"/>
          <ac:cxnSpMkLst>
            <pc:docMk/>
            <pc:sldMk cId="2397851189" sldId="411"/>
            <ac:cxnSpMk id="7" creationId="{8B446810-74A2-4DB2-919D-3E0DAE1F1125}"/>
          </ac:cxnSpMkLst>
        </pc:cxnChg>
        <pc:cxnChg chg="del">
          <ac:chgData name="Andy Gray" userId="3900aca3-aa6e-4813-b4e0-c02f9e48a0aa" providerId="ADAL" clId="{AC668E73-8DC2-4A6E-B19D-84F4B5B32F57}" dt="2019-03-22T16:21:47.291" v="368" actId="478"/>
          <ac:cxnSpMkLst>
            <pc:docMk/>
            <pc:sldMk cId="2397851189" sldId="411"/>
            <ac:cxnSpMk id="8" creationId="{D399B962-462D-4F05-9424-B0458B63CDAD}"/>
          </ac:cxnSpMkLst>
        </pc:cxnChg>
        <pc:cxnChg chg="mod">
          <ac:chgData name="Andy Gray" userId="3900aca3-aa6e-4813-b4e0-c02f9e48a0aa" providerId="ADAL" clId="{AC668E73-8DC2-4A6E-B19D-84F4B5B32F57}" dt="2019-03-22T17:36:25.638" v="391" actId="1036"/>
          <ac:cxnSpMkLst>
            <pc:docMk/>
            <pc:sldMk cId="2397851189" sldId="411"/>
            <ac:cxnSpMk id="26" creationId="{94B528D5-8B37-4FEC-97EA-F5C959A2251E}"/>
          </ac:cxnSpMkLst>
        </pc:cxnChg>
        <pc:cxnChg chg="add mod">
          <ac:chgData name="Andy Gray" userId="3900aca3-aa6e-4813-b4e0-c02f9e48a0aa" providerId="ADAL" clId="{AC668E73-8DC2-4A6E-B19D-84F4B5B32F57}" dt="2019-03-22T17:36:31.802" v="393" actId="1035"/>
          <ac:cxnSpMkLst>
            <pc:docMk/>
            <pc:sldMk cId="2397851189" sldId="411"/>
            <ac:cxnSpMk id="27" creationId="{997DBF18-EE17-4613-84A3-2941A7199B4E}"/>
          </ac:cxnSpMkLst>
        </pc:cxnChg>
      </pc:sldChg>
      <pc:sldChg chg="addSp delSp modSp">
        <pc:chgData name="Andy Gray" userId="3900aca3-aa6e-4813-b4e0-c02f9e48a0aa" providerId="ADAL" clId="{AC668E73-8DC2-4A6E-B19D-84F4B5B32F57}" dt="2019-03-25T10:10:36.203" v="509" actId="167"/>
        <pc:sldMkLst>
          <pc:docMk/>
          <pc:sldMk cId="626609826" sldId="412"/>
        </pc:sldMkLst>
        <pc:picChg chg="add ord">
          <ac:chgData name="Andy Gray" userId="3900aca3-aa6e-4813-b4e0-c02f9e48a0aa" providerId="ADAL" clId="{AC668E73-8DC2-4A6E-B19D-84F4B5B32F57}" dt="2019-03-25T10:10:36.203" v="509" actId="167"/>
          <ac:picMkLst>
            <pc:docMk/>
            <pc:sldMk cId="626609826" sldId="412"/>
            <ac:picMk id="26" creationId="{1EA2DD17-9C6A-4D4E-A399-A07C4D9AA87B}"/>
          </ac:picMkLst>
        </pc:picChg>
        <pc:picChg chg="del">
          <ac:chgData name="Andy Gray" userId="3900aca3-aa6e-4813-b4e0-c02f9e48a0aa" providerId="ADAL" clId="{AC668E73-8DC2-4A6E-B19D-84F4B5B32F57}" dt="2019-03-25T10:10:31.864" v="507" actId="478"/>
          <ac:picMkLst>
            <pc:docMk/>
            <pc:sldMk cId="626609826" sldId="412"/>
            <ac:picMk id="2050" creationId="{BEC0859F-24C2-4215-BC54-3B8F906419FF}"/>
          </ac:picMkLst>
        </pc:picChg>
      </pc:sldChg>
      <pc:sldChg chg="addSp delSp modSp">
        <pc:chgData name="Andy Gray" userId="3900aca3-aa6e-4813-b4e0-c02f9e48a0aa" providerId="ADAL" clId="{AC668E73-8DC2-4A6E-B19D-84F4B5B32F57}" dt="2019-03-25T10:56:34.332" v="1067" actId="207"/>
        <pc:sldMkLst>
          <pc:docMk/>
          <pc:sldMk cId="1651620825" sldId="414"/>
        </pc:sldMkLst>
        <pc:spChg chg="mod">
          <ac:chgData name="Andy Gray" userId="3900aca3-aa6e-4813-b4e0-c02f9e48a0aa" providerId="ADAL" clId="{AC668E73-8DC2-4A6E-B19D-84F4B5B32F57}" dt="2019-03-25T10:56:34.332" v="1067" actId="207"/>
          <ac:spMkLst>
            <pc:docMk/>
            <pc:sldMk cId="1651620825" sldId="414"/>
            <ac:spMk id="5" creationId="{00000000-0000-0000-0000-000000000000}"/>
          </ac:spMkLst>
        </pc:spChg>
        <pc:spChg chg="del">
          <ac:chgData name="Andy Gray" userId="3900aca3-aa6e-4813-b4e0-c02f9e48a0aa" providerId="ADAL" clId="{AC668E73-8DC2-4A6E-B19D-84F4B5B32F57}" dt="2019-03-25T10:31:28.741" v="794" actId="478"/>
          <ac:spMkLst>
            <pc:docMk/>
            <pc:sldMk cId="1651620825" sldId="414"/>
            <ac:spMk id="36" creationId="{568C3E9B-9259-4400-9574-71A0C1844396}"/>
          </ac:spMkLst>
        </pc:spChg>
        <pc:picChg chg="add mod ord modCrop">
          <ac:chgData name="Andy Gray" userId="3900aca3-aa6e-4813-b4e0-c02f9e48a0aa" providerId="ADAL" clId="{AC668E73-8DC2-4A6E-B19D-84F4B5B32F57}" dt="2019-03-25T10:34:28.553" v="834" actId="1076"/>
          <ac:picMkLst>
            <pc:docMk/>
            <pc:sldMk cId="1651620825" sldId="414"/>
            <ac:picMk id="3" creationId="{5D924F82-9767-4B0F-B66D-0E5A7BB9DD0E}"/>
          </ac:picMkLst>
        </pc:picChg>
        <pc:picChg chg="add mod modCrop">
          <ac:chgData name="Andy Gray" userId="3900aca3-aa6e-4813-b4e0-c02f9e48a0aa" providerId="ADAL" clId="{AC668E73-8DC2-4A6E-B19D-84F4B5B32F57}" dt="2019-03-25T10:34:32.124" v="836" actId="1076"/>
          <ac:picMkLst>
            <pc:docMk/>
            <pc:sldMk cId="1651620825" sldId="414"/>
            <ac:picMk id="6" creationId="{B5B36FBA-74DD-4107-BA4E-95FDFA8C5F9B}"/>
          </ac:picMkLst>
        </pc:picChg>
        <pc:picChg chg="add mod modCrop">
          <ac:chgData name="Andy Gray" userId="3900aca3-aa6e-4813-b4e0-c02f9e48a0aa" providerId="ADAL" clId="{AC668E73-8DC2-4A6E-B19D-84F4B5B32F57}" dt="2019-03-25T10:34:48.880" v="838" actId="732"/>
          <ac:picMkLst>
            <pc:docMk/>
            <pc:sldMk cId="1651620825" sldId="414"/>
            <ac:picMk id="8" creationId="{72B8812A-0F79-4398-88C2-B81988A8F31D}"/>
          </ac:picMkLst>
        </pc:picChg>
        <pc:picChg chg="del">
          <ac:chgData name="Andy Gray" userId="3900aca3-aa6e-4813-b4e0-c02f9e48a0aa" providerId="ADAL" clId="{AC668E73-8DC2-4A6E-B19D-84F4B5B32F57}" dt="2019-03-25T10:32:25.312" v="806" actId="478"/>
          <ac:picMkLst>
            <pc:docMk/>
            <pc:sldMk cId="1651620825" sldId="414"/>
            <ac:picMk id="1026" creationId="{CAE4D8B0-DD37-496E-B80A-DBB83FE26995}"/>
          </ac:picMkLst>
        </pc:picChg>
        <pc:picChg chg="del">
          <ac:chgData name="Andy Gray" userId="3900aca3-aa6e-4813-b4e0-c02f9e48a0aa" providerId="ADAL" clId="{AC668E73-8DC2-4A6E-B19D-84F4B5B32F57}" dt="2019-03-25T10:32:19.721" v="804" actId="478"/>
          <ac:picMkLst>
            <pc:docMk/>
            <pc:sldMk cId="1651620825" sldId="414"/>
            <ac:picMk id="1028" creationId="{612FD49E-2CE9-4106-BD40-5039C13EC05A}"/>
          </ac:picMkLst>
        </pc:picChg>
        <pc:picChg chg="del">
          <ac:chgData name="Andy Gray" userId="3900aca3-aa6e-4813-b4e0-c02f9e48a0aa" providerId="ADAL" clId="{AC668E73-8DC2-4A6E-B19D-84F4B5B32F57}" dt="2019-03-25T10:32:19.721" v="804" actId="478"/>
          <ac:picMkLst>
            <pc:docMk/>
            <pc:sldMk cId="1651620825" sldId="414"/>
            <ac:picMk id="1030" creationId="{CDE085BE-BAD3-4343-B493-C51FB795C330}"/>
          </ac:picMkLst>
        </pc:picChg>
      </pc:sldChg>
      <pc:sldChg chg="addSp delSp modSp">
        <pc:chgData name="Andy Gray" userId="3900aca3-aa6e-4813-b4e0-c02f9e48a0aa" providerId="ADAL" clId="{AC668E73-8DC2-4A6E-B19D-84F4B5B32F57}" dt="2019-03-25T10:59:33.742" v="1088" actId="207"/>
        <pc:sldMkLst>
          <pc:docMk/>
          <pc:sldMk cId="2743854387" sldId="415"/>
        </pc:sldMkLst>
        <pc:spChg chg="mod">
          <ac:chgData name="Andy Gray" userId="3900aca3-aa6e-4813-b4e0-c02f9e48a0aa" providerId="ADAL" clId="{AC668E73-8DC2-4A6E-B19D-84F4B5B32F57}" dt="2019-03-25T10:59:33.742" v="1088" actId="207"/>
          <ac:spMkLst>
            <pc:docMk/>
            <pc:sldMk cId="2743854387" sldId="415"/>
            <ac:spMk id="5" creationId="{00000000-0000-0000-0000-000000000000}"/>
          </ac:spMkLst>
        </pc:spChg>
        <pc:spChg chg="del">
          <ac:chgData name="Andy Gray" userId="3900aca3-aa6e-4813-b4e0-c02f9e48a0aa" providerId="ADAL" clId="{AC668E73-8DC2-4A6E-B19D-84F4B5B32F57}" dt="2019-03-25T10:39:38.080" v="883" actId="478"/>
          <ac:spMkLst>
            <pc:docMk/>
            <pc:sldMk cId="2743854387" sldId="415"/>
            <ac:spMk id="6" creationId="{CBAA536E-E60F-46DF-8E96-AC75E3A6D58B}"/>
          </ac:spMkLst>
        </pc:spChg>
        <pc:picChg chg="add ord">
          <ac:chgData name="Andy Gray" userId="3900aca3-aa6e-4813-b4e0-c02f9e48a0aa" providerId="ADAL" clId="{AC668E73-8DC2-4A6E-B19D-84F4B5B32F57}" dt="2019-03-25T10:39:45.609" v="886" actId="167"/>
          <ac:picMkLst>
            <pc:docMk/>
            <pc:sldMk cId="2743854387" sldId="415"/>
            <ac:picMk id="8" creationId="{C1ED61CC-E41B-4E2C-8AFA-3A1A0A9512A7}"/>
          </ac:picMkLst>
        </pc:picChg>
        <pc:picChg chg="del">
          <ac:chgData name="Andy Gray" userId="3900aca3-aa6e-4813-b4e0-c02f9e48a0aa" providerId="ADAL" clId="{AC668E73-8DC2-4A6E-B19D-84F4B5B32F57}" dt="2019-03-25T10:39:41.515" v="884" actId="478"/>
          <ac:picMkLst>
            <pc:docMk/>
            <pc:sldMk cId="2743854387" sldId="415"/>
            <ac:picMk id="4100" creationId="{EA45565B-BA1F-413C-B705-A5389D8CF60F}"/>
          </ac:picMkLst>
        </pc:picChg>
      </pc:sldChg>
      <pc:sldChg chg="addSp delSp modSp add">
        <pc:chgData name="Andy Gray" userId="3900aca3-aa6e-4813-b4e0-c02f9e48a0aa" providerId="ADAL" clId="{AC668E73-8DC2-4A6E-B19D-84F4B5B32F57}" dt="2019-03-25T10:31:16.547" v="793" actId="167"/>
        <pc:sldMkLst>
          <pc:docMk/>
          <pc:sldMk cId="3197609768" sldId="416"/>
        </pc:sldMkLst>
        <pc:spChg chg="add mod">
          <ac:chgData name="Andy Gray" userId="3900aca3-aa6e-4813-b4e0-c02f9e48a0aa" providerId="ADAL" clId="{AC668E73-8DC2-4A6E-B19D-84F4B5B32F57}" dt="2019-03-25T10:23:51.001" v="707" actId="1035"/>
          <ac:spMkLst>
            <pc:docMk/>
            <pc:sldMk cId="3197609768" sldId="416"/>
            <ac:spMk id="3" creationId="{148002EA-E5DD-4C8B-AAD2-C3F3A87E963A}"/>
          </ac:spMkLst>
        </pc:spChg>
        <pc:spChg chg="add mod">
          <ac:chgData name="Andy Gray" userId="3900aca3-aa6e-4813-b4e0-c02f9e48a0aa" providerId="ADAL" clId="{AC668E73-8DC2-4A6E-B19D-84F4B5B32F57}" dt="2019-03-25T10:23:51.001" v="707" actId="1035"/>
          <ac:spMkLst>
            <pc:docMk/>
            <pc:sldMk cId="3197609768" sldId="416"/>
            <ac:spMk id="6" creationId="{E1F9CE17-DEC1-4C75-9BDC-5ABDAB31E8EF}"/>
          </ac:spMkLst>
        </pc:spChg>
        <pc:spChg chg="add mod">
          <ac:chgData name="Andy Gray" userId="3900aca3-aa6e-4813-b4e0-c02f9e48a0aa" providerId="ADAL" clId="{AC668E73-8DC2-4A6E-B19D-84F4B5B32F57}" dt="2019-03-25T10:23:51.001" v="707" actId="1035"/>
          <ac:spMkLst>
            <pc:docMk/>
            <pc:sldMk cId="3197609768" sldId="416"/>
            <ac:spMk id="8" creationId="{47FA92C0-CD2E-4EE7-9F41-0071CBEF60C0}"/>
          </ac:spMkLst>
        </pc:spChg>
        <pc:spChg chg="add mod">
          <ac:chgData name="Andy Gray" userId="3900aca3-aa6e-4813-b4e0-c02f9e48a0aa" providerId="ADAL" clId="{AC668E73-8DC2-4A6E-B19D-84F4B5B32F57}" dt="2019-03-25T10:24:20.336" v="716" actId="1035"/>
          <ac:spMkLst>
            <pc:docMk/>
            <pc:sldMk cId="3197609768" sldId="416"/>
            <ac:spMk id="10" creationId="{1C7A0F2F-6529-4E75-9BB0-A7EC1BC450C5}"/>
          </ac:spMkLst>
        </pc:spChg>
        <pc:spChg chg="add del mod">
          <ac:chgData name="Andy Gray" userId="3900aca3-aa6e-4813-b4e0-c02f9e48a0aa" providerId="ADAL" clId="{AC668E73-8DC2-4A6E-B19D-84F4B5B32F57}" dt="2019-03-25T10:25:50.491" v="733" actId="478"/>
          <ac:spMkLst>
            <pc:docMk/>
            <pc:sldMk cId="3197609768" sldId="416"/>
            <ac:spMk id="12" creationId="{8BFC9407-ECE1-4FCF-AAA6-B231C0889292}"/>
          </ac:spMkLst>
        </pc:spChg>
        <pc:spChg chg="add mod">
          <ac:chgData name="Andy Gray" userId="3900aca3-aa6e-4813-b4e0-c02f9e48a0aa" providerId="ADAL" clId="{AC668E73-8DC2-4A6E-B19D-84F4B5B32F57}" dt="2019-03-25T10:24:51.303" v="722" actId="1076"/>
          <ac:spMkLst>
            <pc:docMk/>
            <pc:sldMk cId="3197609768" sldId="416"/>
            <ac:spMk id="14" creationId="{6CCD437E-4276-4442-B7D5-4720E327F2D9}"/>
          </ac:spMkLst>
        </pc:spChg>
        <pc:spChg chg="add mod">
          <ac:chgData name="Andy Gray" userId="3900aca3-aa6e-4813-b4e0-c02f9e48a0aa" providerId="ADAL" clId="{AC668E73-8DC2-4A6E-B19D-84F4B5B32F57}" dt="2019-03-25T10:25:21.321" v="726" actId="1076"/>
          <ac:spMkLst>
            <pc:docMk/>
            <pc:sldMk cId="3197609768" sldId="416"/>
            <ac:spMk id="16" creationId="{0C64797E-87B3-426B-AF3D-071D18972F3B}"/>
          </ac:spMkLst>
        </pc:spChg>
        <pc:spChg chg="add mod">
          <ac:chgData name="Andy Gray" userId="3900aca3-aa6e-4813-b4e0-c02f9e48a0aa" providerId="ADAL" clId="{AC668E73-8DC2-4A6E-B19D-84F4B5B32F57}" dt="2019-03-25T10:25:40.382" v="732" actId="1035"/>
          <ac:spMkLst>
            <pc:docMk/>
            <pc:sldMk cId="3197609768" sldId="416"/>
            <ac:spMk id="18" creationId="{96804931-AEAB-41E3-BA50-BB92D9E08F15}"/>
          </ac:spMkLst>
        </pc:spChg>
        <pc:picChg chg="mod">
          <ac:chgData name="Andy Gray" userId="3900aca3-aa6e-4813-b4e0-c02f9e48a0aa" providerId="ADAL" clId="{AC668E73-8DC2-4A6E-B19D-84F4B5B32F57}" dt="2019-03-25T10:26:44.338" v="743" actId="1037"/>
          <ac:picMkLst>
            <pc:docMk/>
            <pc:sldMk cId="3197609768" sldId="416"/>
            <ac:picMk id="5" creationId="{B83B14C5-C53D-4B69-A2B7-71315D85F54B}"/>
          </ac:picMkLst>
        </pc:picChg>
        <pc:picChg chg="mod">
          <ac:chgData name="Andy Gray" userId="3900aca3-aa6e-4813-b4e0-c02f9e48a0aa" providerId="ADAL" clId="{AC668E73-8DC2-4A6E-B19D-84F4B5B32F57}" dt="2019-03-25T10:23:57.878" v="710" actId="1035"/>
          <ac:picMkLst>
            <pc:docMk/>
            <pc:sldMk cId="3197609768" sldId="416"/>
            <ac:picMk id="7" creationId="{542E1D1D-5ADB-4B78-8B35-6F171F4A0F61}"/>
          </ac:picMkLst>
        </pc:picChg>
        <pc:picChg chg="mod">
          <ac:chgData name="Andy Gray" userId="3900aca3-aa6e-4813-b4e0-c02f9e48a0aa" providerId="ADAL" clId="{AC668E73-8DC2-4A6E-B19D-84F4B5B32F57}" dt="2019-03-25T10:26:24.125" v="736" actId="1076"/>
          <ac:picMkLst>
            <pc:docMk/>
            <pc:sldMk cId="3197609768" sldId="416"/>
            <ac:picMk id="9" creationId="{04876A6C-20FC-48BF-93EF-844A4AE9A0D8}"/>
          </ac:picMkLst>
        </pc:picChg>
        <pc:picChg chg="mod">
          <ac:chgData name="Andy Gray" userId="3900aca3-aa6e-4813-b4e0-c02f9e48a0aa" providerId="ADAL" clId="{AC668E73-8DC2-4A6E-B19D-84F4B5B32F57}" dt="2019-03-25T10:26:27.518" v="737" actId="1076"/>
          <ac:picMkLst>
            <pc:docMk/>
            <pc:sldMk cId="3197609768" sldId="416"/>
            <ac:picMk id="11" creationId="{4BB3645A-E6E4-43B8-A699-6F794E88B9C1}"/>
          </ac:picMkLst>
        </pc:picChg>
        <pc:picChg chg="mod modCrop">
          <ac:chgData name="Andy Gray" userId="3900aca3-aa6e-4813-b4e0-c02f9e48a0aa" providerId="ADAL" clId="{AC668E73-8DC2-4A6E-B19D-84F4B5B32F57}" dt="2019-03-25T10:24:35.992" v="720" actId="732"/>
          <ac:picMkLst>
            <pc:docMk/>
            <pc:sldMk cId="3197609768" sldId="416"/>
            <ac:picMk id="13" creationId="{D50C729A-49F3-4240-9ACB-59F197C972E4}"/>
          </ac:picMkLst>
        </pc:picChg>
        <pc:picChg chg="mod">
          <ac:chgData name="Andy Gray" userId="3900aca3-aa6e-4813-b4e0-c02f9e48a0aa" providerId="ADAL" clId="{AC668E73-8DC2-4A6E-B19D-84F4B5B32F57}" dt="2019-03-25T10:25:15.752" v="725" actId="14100"/>
          <ac:picMkLst>
            <pc:docMk/>
            <pc:sldMk cId="3197609768" sldId="416"/>
            <ac:picMk id="15" creationId="{1D877E62-6C09-4B82-BE2B-FF694C1DE01B}"/>
          </ac:picMkLst>
        </pc:picChg>
        <pc:picChg chg="mod">
          <ac:chgData name="Andy Gray" userId="3900aca3-aa6e-4813-b4e0-c02f9e48a0aa" providerId="ADAL" clId="{AC668E73-8DC2-4A6E-B19D-84F4B5B32F57}" dt="2019-03-25T10:25:34.049" v="729" actId="14100"/>
          <ac:picMkLst>
            <pc:docMk/>
            <pc:sldMk cId="3197609768" sldId="416"/>
            <ac:picMk id="17" creationId="{DD183610-D063-4D7E-A97F-09F36C02A1DC}"/>
          </ac:picMkLst>
        </pc:picChg>
        <pc:picChg chg="add">
          <ac:chgData name="Andy Gray" userId="3900aca3-aa6e-4813-b4e0-c02f9e48a0aa" providerId="ADAL" clId="{AC668E73-8DC2-4A6E-B19D-84F4B5B32F57}" dt="2019-03-25T10:31:16.547" v="793" actId="167"/>
          <ac:picMkLst>
            <pc:docMk/>
            <pc:sldMk cId="3197609768" sldId="416"/>
            <ac:picMk id="19" creationId="{12ABC8B7-45DD-4B8B-A1C3-E8367F400F65}"/>
          </ac:picMkLst>
        </pc:picChg>
      </pc:sldChg>
      <pc:sldMasterChg chg="modSldLayout">
        <pc:chgData name="Andy Gray" userId="3900aca3-aa6e-4813-b4e0-c02f9e48a0aa" providerId="ADAL" clId="{AC668E73-8DC2-4A6E-B19D-84F4B5B32F57}" dt="2019-03-25T10:52:53.984" v="1044" actId="167"/>
        <pc:sldMasterMkLst>
          <pc:docMk/>
          <pc:sldMasterMk cId="1932898210" sldId="2147483672"/>
        </pc:sldMasterMkLst>
        <pc:sldLayoutChg chg="addSp delSp modSp">
          <pc:chgData name="Andy Gray" userId="3900aca3-aa6e-4813-b4e0-c02f9e48a0aa" providerId="ADAL" clId="{AC668E73-8DC2-4A6E-B19D-84F4B5B32F57}" dt="2019-03-25T10:48:48.276" v="988" actId="20577"/>
          <pc:sldLayoutMkLst>
            <pc:docMk/>
            <pc:sldMasterMk cId="1932898210" sldId="2147483672"/>
            <pc:sldLayoutMk cId="170202131" sldId="2147483673"/>
          </pc:sldLayoutMkLst>
          <pc:spChg chg="add">
            <ac:chgData name="Andy Gray" userId="3900aca3-aa6e-4813-b4e0-c02f9e48a0aa" providerId="ADAL" clId="{AC668E73-8DC2-4A6E-B19D-84F4B5B32F57}" dt="2019-03-25T10:48:13.362" v="959" actId="20577"/>
            <ac:spMkLst>
              <pc:docMk/>
              <pc:sldMasterMk cId="1932898210" sldId="2147483672"/>
              <pc:sldLayoutMk cId="170202131" sldId="2147483673"/>
              <ac:spMk id="8" creationId="{1463E997-66F0-4E1A-B73E-FDE7F0F694E5}"/>
            </ac:spMkLst>
          </pc:spChg>
          <pc:spChg chg="add mod">
            <ac:chgData name="Andy Gray" userId="3900aca3-aa6e-4813-b4e0-c02f9e48a0aa" providerId="ADAL" clId="{AC668E73-8DC2-4A6E-B19D-84F4B5B32F57}" dt="2019-03-25T10:48:48.276" v="988" actId="20577"/>
            <ac:spMkLst>
              <pc:docMk/>
              <pc:sldMasterMk cId="1932898210" sldId="2147483672"/>
              <pc:sldLayoutMk cId="170202131" sldId="2147483673"/>
              <ac:spMk id="9" creationId="{797BB6B7-81ED-4EF0-9ABD-2252C15ACF93}"/>
            </ac:spMkLst>
          </pc:spChg>
          <pc:spChg chg="del">
            <ac:chgData name="Andy Gray" userId="3900aca3-aa6e-4813-b4e0-c02f9e48a0aa" providerId="ADAL" clId="{AC668E73-8DC2-4A6E-B19D-84F4B5B32F57}" dt="2019-03-25T10:47:33.784" v="957" actId="478"/>
            <ac:spMkLst>
              <pc:docMk/>
              <pc:sldMasterMk cId="1932898210" sldId="2147483672"/>
              <pc:sldLayoutMk cId="170202131" sldId="2147483673"/>
              <ac:spMk id="20" creationId="{00000000-0000-0000-0000-000000000000}"/>
            </ac:spMkLst>
          </pc:spChg>
          <pc:spChg chg="del">
            <ac:chgData name="Andy Gray" userId="3900aca3-aa6e-4813-b4e0-c02f9e48a0aa" providerId="ADAL" clId="{AC668E73-8DC2-4A6E-B19D-84F4B5B32F57}" dt="2019-03-25T10:47:33.784" v="957" actId="478"/>
            <ac:spMkLst>
              <pc:docMk/>
              <pc:sldMasterMk cId="1932898210" sldId="2147483672"/>
              <pc:sldLayoutMk cId="170202131" sldId="2147483673"/>
              <ac:spMk id="21" creationId="{00000000-0000-0000-0000-000000000000}"/>
            </ac:spMkLst>
          </pc:spChg>
          <pc:spChg chg="del">
            <ac:chgData name="Andy Gray" userId="3900aca3-aa6e-4813-b4e0-c02f9e48a0aa" providerId="ADAL" clId="{AC668E73-8DC2-4A6E-B19D-84F4B5B32F57}" dt="2019-03-25T10:47:33.784" v="957" actId="478"/>
            <ac:spMkLst>
              <pc:docMk/>
              <pc:sldMasterMk cId="1932898210" sldId="2147483672"/>
              <pc:sldLayoutMk cId="170202131" sldId="2147483673"/>
              <ac:spMk id="24" creationId="{00000000-0000-0000-0000-000000000000}"/>
            </ac:spMkLst>
          </pc:spChg>
          <pc:grpChg chg="add">
            <ac:chgData name="Andy Gray" userId="3900aca3-aa6e-4813-b4e0-c02f9e48a0aa" providerId="ADAL" clId="{AC668E73-8DC2-4A6E-B19D-84F4B5B32F57}" dt="2019-03-25T10:48:13.362" v="959" actId="20577"/>
            <ac:grpSpMkLst>
              <pc:docMk/>
              <pc:sldMasterMk cId="1932898210" sldId="2147483672"/>
              <pc:sldLayoutMk cId="170202131" sldId="2147483673"/>
              <ac:grpSpMk id="11" creationId="{01C4E5E1-C120-478A-8690-3C1E454BA057}"/>
            </ac:grpSpMkLst>
          </pc:grpChg>
          <pc:picChg chg="del">
            <ac:chgData name="Andy Gray" userId="3900aca3-aa6e-4813-b4e0-c02f9e48a0aa" providerId="ADAL" clId="{AC668E73-8DC2-4A6E-B19D-84F4B5B32F57}" dt="2019-03-25T10:47:31.261" v="956" actId="478"/>
            <ac:picMkLst>
              <pc:docMk/>
              <pc:sldMasterMk cId="1932898210" sldId="2147483672"/>
              <pc:sldLayoutMk cId="170202131" sldId="2147483673"/>
              <ac:picMk id="2" creationId="{00000000-0000-0000-0000-000000000000}"/>
            </ac:picMkLst>
          </pc:picChg>
          <pc:picChg chg="add">
            <ac:chgData name="Andy Gray" userId="3900aca3-aa6e-4813-b4e0-c02f9e48a0aa" providerId="ADAL" clId="{AC668E73-8DC2-4A6E-B19D-84F4B5B32F57}" dt="2019-03-25T10:48:13.362" v="959" actId="20577"/>
            <ac:picMkLst>
              <pc:docMk/>
              <pc:sldMasterMk cId="1932898210" sldId="2147483672"/>
              <pc:sldLayoutMk cId="170202131" sldId="2147483673"/>
              <ac:picMk id="7" creationId="{2D546102-F709-4069-AC8A-88B697529434}"/>
            </ac:picMkLst>
          </pc:picChg>
          <pc:cxnChg chg="add">
            <ac:chgData name="Andy Gray" userId="3900aca3-aa6e-4813-b4e0-c02f9e48a0aa" providerId="ADAL" clId="{AC668E73-8DC2-4A6E-B19D-84F4B5B32F57}" dt="2019-03-25T10:48:13.362" v="959" actId="20577"/>
            <ac:cxnSpMkLst>
              <pc:docMk/>
              <pc:sldMasterMk cId="1932898210" sldId="2147483672"/>
              <pc:sldLayoutMk cId="170202131" sldId="2147483673"/>
              <ac:cxnSpMk id="10" creationId="{16C208D6-F980-4DF3-948B-114099E88E18}"/>
            </ac:cxnSpMkLst>
          </pc:cxnChg>
          <pc:cxnChg chg="del">
            <ac:chgData name="Andy Gray" userId="3900aca3-aa6e-4813-b4e0-c02f9e48a0aa" providerId="ADAL" clId="{AC668E73-8DC2-4A6E-B19D-84F4B5B32F57}" dt="2019-03-25T10:47:33.784" v="957" actId="478"/>
            <ac:cxnSpMkLst>
              <pc:docMk/>
              <pc:sldMasterMk cId="1932898210" sldId="2147483672"/>
              <pc:sldLayoutMk cId="170202131" sldId="2147483673"/>
              <ac:cxnSpMk id="14" creationId="{00000000-0000-0000-0000-000000000000}"/>
            </ac:cxnSpMkLst>
          </pc:cxnChg>
        </pc:sldLayoutChg>
        <pc:sldLayoutChg chg="modSp">
          <pc:chgData name="Andy Gray" userId="3900aca3-aa6e-4813-b4e0-c02f9e48a0aa" providerId="ADAL" clId="{AC668E73-8DC2-4A6E-B19D-84F4B5B32F57}" dt="2019-03-25T10:50:09.898" v="990" actId="207"/>
          <pc:sldLayoutMkLst>
            <pc:docMk/>
            <pc:sldMasterMk cId="1932898210" sldId="2147483672"/>
            <pc:sldLayoutMk cId="2147235817" sldId="2147483674"/>
          </pc:sldLayoutMkLst>
          <pc:spChg chg="mod">
            <ac:chgData name="Andy Gray" userId="3900aca3-aa6e-4813-b4e0-c02f9e48a0aa" providerId="ADAL" clId="{AC668E73-8DC2-4A6E-B19D-84F4B5B32F57}" dt="2019-03-25T10:50:07.371" v="989" actId="207"/>
            <ac:spMkLst>
              <pc:docMk/>
              <pc:sldMasterMk cId="1932898210" sldId="2147483672"/>
              <pc:sldLayoutMk cId="2147235817" sldId="2147483674"/>
              <ac:spMk id="6" creationId="{00000000-0000-0000-0000-000000000000}"/>
            </ac:spMkLst>
          </pc:spChg>
          <pc:spChg chg="mod">
            <ac:chgData name="Andy Gray" userId="3900aca3-aa6e-4813-b4e0-c02f9e48a0aa" providerId="ADAL" clId="{AC668E73-8DC2-4A6E-B19D-84F4B5B32F57}" dt="2019-03-25T10:50:09.898" v="990" actId="207"/>
            <ac:spMkLst>
              <pc:docMk/>
              <pc:sldMasterMk cId="1932898210" sldId="2147483672"/>
              <pc:sldLayoutMk cId="2147235817" sldId="2147483674"/>
              <ac:spMk id="10" creationId="{00000000-0000-0000-0000-000000000000}"/>
            </ac:spMkLst>
          </pc:spChg>
        </pc:sldLayoutChg>
        <pc:sldLayoutChg chg="setBg">
          <pc:chgData name="Andy Gray" userId="3900aca3-aa6e-4813-b4e0-c02f9e48a0aa" providerId="ADAL" clId="{AC668E73-8DC2-4A6E-B19D-84F4B5B32F57}" dt="2019-03-25T10:50:28.170" v="991" actId="167"/>
          <pc:sldLayoutMkLst>
            <pc:docMk/>
            <pc:sldMasterMk cId="1932898210" sldId="2147483672"/>
            <pc:sldLayoutMk cId="3801642454" sldId="2147483675"/>
          </pc:sldLayoutMkLst>
        </pc:sldLayoutChg>
        <pc:sldLayoutChg chg="addSp delSp modSp">
          <pc:chgData name="Andy Gray" userId="3900aca3-aa6e-4813-b4e0-c02f9e48a0aa" providerId="ADAL" clId="{AC668E73-8DC2-4A6E-B19D-84F4B5B32F57}" dt="2019-03-25T10:52:53.984" v="1044" actId="167"/>
          <pc:sldLayoutMkLst>
            <pc:docMk/>
            <pc:sldMasterMk cId="1932898210" sldId="2147483672"/>
            <pc:sldLayoutMk cId="3842507570" sldId="2147483676"/>
          </pc:sldLayoutMkLst>
          <pc:spChg chg="mod">
            <ac:chgData name="Andy Gray" userId="3900aca3-aa6e-4813-b4e0-c02f9e48a0aa" providerId="ADAL" clId="{AC668E73-8DC2-4A6E-B19D-84F4B5B32F57}" dt="2019-03-25T10:50:49.651" v="993" actId="207"/>
            <ac:spMkLst>
              <pc:docMk/>
              <pc:sldMasterMk cId="1932898210" sldId="2147483672"/>
              <pc:sldLayoutMk cId="3842507570" sldId="2147483676"/>
              <ac:spMk id="9" creationId="{00000000-0000-0000-0000-000000000000}"/>
            </ac:spMkLst>
          </pc:spChg>
          <pc:spChg chg="del">
            <ac:chgData name="Andy Gray" userId="3900aca3-aa6e-4813-b4e0-c02f9e48a0aa" providerId="ADAL" clId="{AC668E73-8DC2-4A6E-B19D-84F4B5B32F57}" dt="2019-03-25T10:52:53.641" v="1043" actId="478"/>
            <ac:spMkLst>
              <pc:docMk/>
              <pc:sldMasterMk cId="1932898210" sldId="2147483672"/>
              <pc:sldLayoutMk cId="3842507570" sldId="2147483676"/>
              <ac:spMk id="12" creationId="{00000000-0000-0000-0000-000000000000}"/>
            </ac:spMkLst>
          </pc:spChg>
          <pc:spChg chg="add">
            <ac:chgData name="Andy Gray" userId="3900aca3-aa6e-4813-b4e0-c02f9e48a0aa" providerId="ADAL" clId="{AC668E73-8DC2-4A6E-B19D-84F4B5B32F57}" dt="2019-03-25T10:52:53.984" v="1044" actId="167"/>
            <ac:spMkLst>
              <pc:docMk/>
              <pc:sldMasterMk cId="1932898210" sldId="2147483672"/>
              <pc:sldLayoutMk cId="3842507570" sldId="2147483676"/>
              <ac:spMk id="13" creationId="{A6285691-1BD9-4D3E-9459-4B0834D27391}"/>
            </ac:spMkLst>
          </pc:spChg>
          <pc:picChg chg="del">
            <ac:chgData name="Andy Gray" userId="3900aca3-aa6e-4813-b4e0-c02f9e48a0aa" providerId="ADAL" clId="{AC668E73-8DC2-4A6E-B19D-84F4B5B32F57}" dt="2019-03-25T10:50:59.459" v="994" actId="478"/>
            <ac:picMkLst>
              <pc:docMk/>
              <pc:sldMasterMk cId="1932898210" sldId="2147483672"/>
              <pc:sldLayoutMk cId="3842507570" sldId="2147483676"/>
              <ac:picMk id="3" creationId="{00000000-0000-0000-0000-000000000000}"/>
            </ac:picMkLst>
          </pc:picChg>
          <pc:picChg chg="add">
            <ac:chgData name="Andy Gray" userId="3900aca3-aa6e-4813-b4e0-c02f9e48a0aa" providerId="ADAL" clId="{AC668E73-8DC2-4A6E-B19D-84F4B5B32F57}" dt="2019-03-25T10:51:00.241" v="995" actId="167"/>
            <ac:picMkLst>
              <pc:docMk/>
              <pc:sldMasterMk cId="1932898210" sldId="2147483672"/>
              <pc:sldLayoutMk cId="3842507570" sldId="2147483676"/>
              <ac:picMk id="7" creationId="{C26D4117-7CC2-4EAA-890F-DC153CB8A7C8}"/>
            </ac:picMkLst>
          </pc:picChg>
          <pc:picChg chg="del">
            <ac:chgData name="Andy Gray" userId="3900aca3-aa6e-4813-b4e0-c02f9e48a0aa" providerId="ADAL" clId="{AC668E73-8DC2-4A6E-B19D-84F4B5B32F57}" dt="2019-03-25T10:52:53.641" v="1043" actId="478"/>
            <ac:picMkLst>
              <pc:docMk/>
              <pc:sldMasterMk cId="1932898210" sldId="2147483672"/>
              <pc:sldLayoutMk cId="3842507570" sldId="2147483676"/>
              <ac:picMk id="10" creationId="{00000000-0000-0000-0000-000000000000}"/>
            </ac:picMkLst>
          </pc:picChg>
          <pc:picChg chg="add">
            <ac:chgData name="Andy Gray" userId="3900aca3-aa6e-4813-b4e0-c02f9e48a0aa" providerId="ADAL" clId="{AC668E73-8DC2-4A6E-B19D-84F4B5B32F57}" dt="2019-03-25T10:52:53.984" v="1044" actId="167"/>
            <ac:picMkLst>
              <pc:docMk/>
              <pc:sldMasterMk cId="1932898210" sldId="2147483672"/>
              <pc:sldLayoutMk cId="3842507570" sldId="2147483676"/>
              <ac:picMk id="11" creationId="{9E33CA25-7919-4A9B-9FBE-7703370D06FC}"/>
            </ac:picMkLst>
          </pc:picChg>
        </pc:sldLayoutChg>
        <pc:sldLayoutChg chg="addSp delSp modSp">
          <pc:chgData name="Andy Gray" userId="3900aca3-aa6e-4813-b4e0-c02f9e48a0aa" providerId="ADAL" clId="{AC668E73-8DC2-4A6E-B19D-84F4B5B32F57}" dt="2019-03-25T10:52:50.564" v="1042" actId="167"/>
          <pc:sldLayoutMkLst>
            <pc:docMk/>
            <pc:sldMasterMk cId="1932898210" sldId="2147483672"/>
            <pc:sldLayoutMk cId="2838869952" sldId="2147483677"/>
          </pc:sldLayoutMkLst>
          <pc:spChg chg="mod">
            <ac:chgData name="Andy Gray" userId="3900aca3-aa6e-4813-b4e0-c02f9e48a0aa" providerId="ADAL" clId="{AC668E73-8DC2-4A6E-B19D-84F4B5B32F57}" dt="2019-03-25T10:51:15.332" v="1000" actId="207"/>
            <ac:spMkLst>
              <pc:docMk/>
              <pc:sldMasterMk cId="1932898210" sldId="2147483672"/>
              <pc:sldLayoutMk cId="2838869952" sldId="2147483677"/>
              <ac:spMk id="8" creationId="{00000000-0000-0000-0000-000000000000}"/>
            </ac:spMkLst>
          </pc:spChg>
          <pc:spChg chg="del">
            <ac:chgData name="Andy Gray" userId="3900aca3-aa6e-4813-b4e0-c02f9e48a0aa" providerId="ADAL" clId="{AC668E73-8DC2-4A6E-B19D-84F4B5B32F57}" dt="2019-03-25T10:52:50.283" v="1041" actId="478"/>
            <ac:spMkLst>
              <pc:docMk/>
              <pc:sldMasterMk cId="1932898210" sldId="2147483672"/>
              <pc:sldLayoutMk cId="2838869952" sldId="2147483677"/>
              <ac:spMk id="10" creationId="{00000000-0000-0000-0000-000000000000}"/>
            </ac:spMkLst>
          </pc:spChg>
          <pc:spChg chg="add">
            <ac:chgData name="Andy Gray" userId="3900aca3-aa6e-4813-b4e0-c02f9e48a0aa" providerId="ADAL" clId="{AC668E73-8DC2-4A6E-B19D-84F4B5B32F57}" dt="2019-03-25T10:52:50.564" v="1042" actId="167"/>
            <ac:spMkLst>
              <pc:docMk/>
              <pc:sldMasterMk cId="1932898210" sldId="2147483672"/>
              <pc:sldLayoutMk cId="2838869952" sldId="2147483677"/>
              <ac:spMk id="13" creationId="{C52CAE7F-0DAA-4FEE-B9FA-4AE3985BF107}"/>
            </ac:spMkLst>
          </pc:spChg>
          <pc:picChg chg="del">
            <ac:chgData name="Andy Gray" userId="3900aca3-aa6e-4813-b4e0-c02f9e48a0aa" providerId="ADAL" clId="{AC668E73-8DC2-4A6E-B19D-84F4B5B32F57}" dt="2019-03-25T10:52:50.283" v="1041" actId="478"/>
            <ac:picMkLst>
              <pc:docMk/>
              <pc:sldMasterMk cId="1932898210" sldId="2147483672"/>
              <pc:sldLayoutMk cId="2838869952" sldId="2147483677"/>
              <ac:picMk id="9" creationId="{00000000-0000-0000-0000-000000000000}"/>
            </ac:picMkLst>
          </pc:picChg>
          <pc:picChg chg="add">
            <ac:chgData name="Andy Gray" userId="3900aca3-aa6e-4813-b4e0-c02f9e48a0aa" providerId="ADAL" clId="{AC668E73-8DC2-4A6E-B19D-84F4B5B32F57}" dt="2019-03-25T10:51:04.194" v="997" actId="167"/>
            <ac:picMkLst>
              <pc:docMk/>
              <pc:sldMasterMk cId="1932898210" sldId="2147483672"/>
              <pc:sldLayoutMk cId="2838869952" sldId="2147483677"/>
              <ac:picMk id="11" creationId="{B5126A32-F88E-484D-84D8-EB1A34691221}"/>
            </ac:picMkLst>
          </pc:picChg>
          <pc:picChg chg="add">
            <ac:chgData name="Andy Gray" userId="3900aca3-aa6e-4813-b4e0-c02f9e48a0aa" providerId="ADAL" clId="{AC668E73-8DC2-4A6E-B19D-84F4B5B32F57}" dt="2019-03-25T10:52:50.564" v="1042" actId="167"/>
            <ac:picMkLst>
              <pc:docMk/>
              <pc:sldMasterMk cId="1932898210" sldId="2147483672"/>
              <pc:sldLayoutMk cId="2838869952" sldId="2147483677"/>
              <ac:picMk id="12" creationId="{F174A885-BD38-4257-AFE0-F86AED89DFF2}"/>
            </ac:picMkLst>
          </pc:picChg>
          <pc:picChg chg="del">
            <ac:chgData name="Andy Gray" userId="3900aca3-aa6e-4813-b4e0-c02f9e48a0aa" providerId="ADAL" clId="{AC668E73-8DC2-4A6E-B19D-84F4B5B32F57}" dt="2019-03-25T10:51:03.924" v="996" actId="478"/>
            <ac:picMkLst>
              <pc:docMk/>
              <pc:sldMasterMk cId="1932898210" sldId="2147483672"/>
              <pc:sldLayoutMk cId="2838869952" sldId="2147483677"/>
              <ac:picMk id="21" creationId="{00000000-0000-0000-0000-000000000000}"/>
            </ac:picMkLst>
          </pc:picChg>
        </pc:sldLayoutChg>
        <pc:sldLayoutChg chg="addSp delSp modSp">
          <pc:chgData name="Andy Gray" userId="3900aca3-aa6e-4813-b4e0-c02f9e48a0aa" providerId="ADAL" clId="{AC668E73-8DC2-4A6E-B19D-84F4B5B32F57}" dt="2019-03-25T10:52:47.092" v="1040" actId="167"/>
          <pc:sldLayoutMkLst>
            <pc:docMk/>
            <pc:sldMasterMk cId="1932898210" sldId="2147483672"/>
            <pc:sldLayoutMk cId="3363712589" sldId="2147483678"/>
          </pc:sldLayoutMkLst>
          <pc:spChg chg="mod">
            <ac:chgData name="Andy Gray" userId="3900aca3-aa6e-4813-b4e0-c02f9e48a0aa" providerId="ADAL" clId="{AC668E73-8DC2-4A6E-B19D-84F4B5B32F57}" dt="2019-03-25T10:51:25.813" v="1002" actId="207"/>
            <ac:spMkLst>
              <pc:docMk/>
              <pc:sldMasterMk cId="1932898210" sldId="2147483672"/>
              <pc:sldLayoutMk cId="3363712589" sldId="2147483678"/>
              <ac:spMk id="9" creationId="{00000000-0000-0000-0000-000000000000}"/>
            </ac:spMkLst>
          </pc:spChg>
          <pc:spChg chg="del">
            <ac:chgData name="Andy Gray" userId="3900aca3-aa6e-4813-b4e0-c02f9e48a0aa" providerId="ADAL" clId="{AC668E73-8DC2-4A6E-B19D-84F4B5B32F57}" dt="2019-03-25T10:52:46.823" v="1039" actId="478"/>
            <ac:spMkLst>
              <pc:docMk/>
              <pc:sldMasterMk cId="1932898210" sldId="2147483672"/>
              <pc:sldLayoutMk cId="3363712589" sldId="2147483678"/>
              <ac:spMk id="10" creationId="{00000000-0000-0000-0000-000000000000}"/>
            </ac:spMkLst>
          </pc:spChg>
          <pc:spChg chg="add">
            <ac:chgData name="Andy Gray" userId="3900aca3-aa6e-4813-b4e0-c02f9e48a0aa" providerId="ADAL" clId="{AC668E73-8DC2-4A6E-B19D-84F4B5B32F57}" dt="2019-03-25T10:52:47.092" v="1040" actId="167"/>
            <ac:spMkLst>
              <pc:docMk/>
              <pc:sldMasterMk cId="1932898210" sldId="2147483672"/>
              <pc:sldLayoutMk cId="3363712589" sldId="2147483678"/>
              <ac:spMk id="11" creationId="{15026604-543A-4AEB-B3FA-A4DB3591E03E}"/>
            </ac:spMkLst>
          </pc:spChg>
          <pc:picChg chg="add">
            <ac:chgData name="Andy Gray" userId="3900aca3-aa6e-4813-b4e0-c02f9e48a0aa" providerId="ADAL" clId="{AC668E73-8DC2-4A6E-B19D-84F4B5B32F57}" dt="2019-03-25T10:52:47.092" v="1040" actId="167"/>
            <ac:picMkLst>
              <pc:docMk/>
              <pc:sldMasterMk cId="1932898210" sldId="2147483672"/>
              <pc:sldLayoutMk cId="3363712589" sldId="2147483678"/>
              <ac:picMk id="6" creationId="{03B9791F-353E-4EAE-B8CD-13D752DE1E8D}"/>
            </ac:picMkLst>
          </pc:picChg>
          <pc:picChg chg="del">
            <ac:chgData name="Andy Gray" userId="3900aca3-aa6e-4813-b4e0-c02f9e48a0aa" providerId="ADAL" clId="{AC668E73-8DC2-4A6E-B19D-84F4B5B32F57}" dt="2019-03-25T10:52:46.823" v="1039" actId="478"/>
            <ac:picMkLst>
              <pc:docMk/>
              <pc:sldMasterMk cId="1932898210" sldId="2147483672"/>
              <pc:sldLayoutMk cId="3363712589" sldId="2147483678"/>
              <ac:picMk id="7" creationId="{00000000-0000-0000-0000-000000000000}"/>
            </ac:picMkLst>
          </pc:picChg>
        </pc:sldLayoutChg>
        <pc:sldLayoutChg chg="addSp delSp modSp">
          <pc:chgData name="Andy Gray" userId="3900aca3-aa6e-4813-b4e0-c02f9e48a0aa" providerId="ADAL" clId="{AC668E73-8DC2-4A6E-B19D-84F4B5B32F57}" dt="2019-03-25T10:52:42.026" v="1038" actId="167"/>
          <pc:sldLayoutMkLst>
            <pc:docMk/>
            <pc:sldMasterMk cId="1932898210" sldId="2147483672"/>
            <pc:sldLayoutMk cId="3015589528" sldId="2147483679"/>
          </pc:sldLayoutMkLst>
          <pc:spChg chg="add">
            <ac:chgData name="Andy Gray" userId="3900aca3-aa6e-4813-b4e0-c02f9e48a0aa" providerId="ADAL" clId="{AC668E73-8DC2-4A6E-B19D-84F4B5B32F57}" dt="2019-03-25T10:52:42.026" v="1038" actId="167"/>
            <ac:spMkLst>
              <pc:docMk/>
              <pc:sldMasterMk cId="1932898210" sldId="2147483672"/>
              <pc:sldLayoutMk cId="3015589528" sldId="2147483679"/>
              <ac:spMk id="8" creationId="{AD7EBDED-46B7-4CB0-B22D-FC5E0F933985}"/>
            </ac:spMkLst>
          </pc:spChg>
          <pc:spChg chg="del">
            <ac:chgData name="Andy Gray" userId="3900aca3-aa6e-4813-b4e0-c02f9e48a0aa" providerId="ADAL" clId="{AC668E73-8DC2-4A6E-B19D-84F4B5B32F57}" dt="2019-03-25T10:52:41.657" v="1037" actId="478"/>
            <ac:spMkLst>
              <pc:docMk/>
              <pc:sldMasterMk cId="1932898210" sldId="2147483672"/>
              <pc:sldLayoutMk cId="3015589528" sldId="2147483679"/>
              <ac:spMk id="12" creationId="{00000000-0000-0000-0000-000000000000}"/>
            </ac:spMkLst>
          </pc:spChg>
          <pc:spChg chg="mod">
            <ac:chgData name="Andy Gray" userId="3900aca3-aa6e-4813-b4e0-c02f9e48a0aa" providerId="ADAL" clId="{AC668E73-8DC2-4A6E-B19D-84F4B5B32F57}" dt="2019-03-25T10:51:35.066" v="1004" actId="207"/>
            <ac:spMkLst>
              <pc:docMk/>
              <pc:sldMasterMk cId="1932898210" sldId="2147483672"/>
              <pc:sldLayoutMk cId="3015589528" sldId="2147483679"/>
              <ac:spMk id="14" creationId="{00000000-0000-0000-0000-000000000000}"/>
            </ac:spMkLst>
          </pc:spChg>
          <pc:picChg chg="del">
            <ac:chgData name="Andy Gray" userId="3900aca3-aa6e-4813-b4e0-c02f9e48a0aa" providerId="ADAL" clId="{AC668E73-8DC2-4A6E-B19D-84F4B5B32F57}" dt="2019-03-25T10:52:41.657" v="1037" actId="478"/>
            <ac:picMkLst>
              <pc:docMk/>
              <pc:sldMasterMk cId="1932898210" sldId="2147483672"/>
              <pc:sldLayoutMk cId="3015589528" sldId="2147483679"/>
              <ac:picMk id="2" creationId="{00000000-0000-0000-0000-000000000000}"/>
            </ac:picMkLst>
          </pc:picChg>
          <pc:picChg chg="add">
            <ac:chgData name="Andy Gray" userId="3900aca3-aa6e-4813-b4e0-c02f9e48a0aa" providerId="ADAL" clId="{AC668E73-8DC2-4A6E-B19D-84F4B5B32F57}" dt="2019-03-25T10:52:42.026" v="1038" actId="167"/>
            <ac:picMkLst>
              <pc:docMk/>
              <pc:sldMasterMk cId="1932898210" sldId="2147483672"/>
              <pc:sldLayoutMk cId="3015589528" sldId="2147483679"/>
              <ac:picMk id="7" creationId="{1CD5B7AF-A580-450D-9EE4-5A176C3CC314}"/>
            </ac:picMkLst>
          </pc:picChg>
        </pc:sldLayoutChg>
        <pc:sldLayoutChg chg="addSp delSp modSp">
          <pc:chgData name="Andy Gray" userId="3900aca3-aa6e-4813-b4e0-c02f9e48a0aa" providerId="ADAL" clId="{AC668E73-8DC2-4A6E-B19D-84F4B5B32F57}" dt="2019-03-25T10:52:24.142" v="1036" actId="20577"/>
          <pc:sldLayoutMkLst>
            <pc:docMk/>
            <pc:sldMasterMk cId="1932898210" sldId="2147483672"/>
            <pc:sldLayoutMk cId="3098249716" sldId="2147483680"/>
          </pc:sldLayoutMkLst>
          <pc:spChg chg="del">
            <ac:chgData name="Andy Gray" userId="3900aca3-aa6e-4813-b4e0-c02f9e48a0aa" providerId="ADAL" clId="{AC668E73-8DC2-4A6E-B19D-84F4B5B32F57}" dt="2019-03-25T10:51:56.237" v="1007" actId="478"/>
            <ac:spMkLst>
              <pc:docMk/>
              <pc:sldMasterMk cId="1932898210" sldId="2147483672"/>
              <pc:sldLayoutMk cId="3098249716" sldId="2147483680"/>
              <ac:spMk id="10" creationId="{00000000-0000-0000-0000-000000000000}"/>
            </ac:spMkLst>
          </pc:spChg>
          <pc:spChg chg="add mod">
            <ac:chgData name="Andy Gray" userId="3900aca3-aa6e-4813-b4e0-c02f9e48a0aa" providerId="ADAL" clId="{AC668E73-8DC2-4A6E-B19D-84F4B5B32F57}" dt="2019-03-25T10:52:24.142" v="1036" actId="20577"/>
            <ac:spMkLst>
              <pc:docMk/>
              <pc:sldMasterMk cId="1932898210" sldId="2147483672"/>
              <pc:sldLayoutMk cId="3098249716" sldId="2147483680"/>
              <ac:spMk id="12" creationId="{6B80CBBD-458F-45F8-B94C-9E7AAA3AF4ED}"/>
            </ac:spMkLst>
          </pc:spChg>
          <pc:picChg chg="del">
            <ac:chgData name="Andy Gray" userId="3900aca3-aa6e-4813-b4e0-c02f9e48a0aa" providerId="ADAL" clId="{AC668E73-8DC2-4A6E-B19D-84F4B5B32F57}" dt="2019-03-25T10:51:39.214" v="1005" actId="478"/>
            <ac:picMkLst>
              <pc:docMk/>
              <pc:sldMasterMk cId="1932898210" sldId="2147483672"/>
              <pc:sldLayoutMk cId="3098249716" sldId="2147483680"/>
              <ac:picMk id="7" creationId="{00000000-0000-0000-0000-000000000000}"/>
            </ac:picMkLst>
          </pc:picChg>
          <pc:picChg chg="add">
            <ac:chgData name="Andy Gray" userId="3900aca3-aa6e-4813-b4e0-c02f9e48a0aa" providerId="ADAL" clId="{AC668E73-8DC2-4A6E-B19D-84F4B5B32F57}" dt="2019-03-25T10:51:39.461" v="1006" actId="20577"/>
            <ac:picMkLst>
              <pc:docMk/>
              <pc:sldMasterMk cId="1932898210" sldId="2147483672"/>
              <pc:sldLayoutMk cId="3098249716" sldId="2147483680"/>
              <ac:picMk id="8" creationId="{42001DD5-2257-4265-8084-34A94318BCA4}"/>
            </ac:picMkLst>
          </pc:picChg>
          <pc:picChg chg="del">
            <ac:chgData name="Andy Gray" userId="3900aca3-aa6e-4813-b4e0-c02f9e48a0aa" providerId="ADAL" clId="{AC668E73-8DC2-4A6E-B19D-84F4B5B32F57}" dt="2019-03-25T10:51:56.237" v="1007" actId="478"/>
            <ac:picMkLst>
              <pc:docMk/>
              <pc:sldMasterMk cId="1932898210" sldId="2147483672"/>
              <pc:sldLayoutMk cId="3098249716" sldId="2147483680"/>
              <ac:picMk id="9" creationId="{00000000-0000-0000-0000-000000000000}"/>
            </ac:picMkLst>
          </pc:picChg>
          <pc:picChg chg="add">
            <ac:chgData name="Andy Gray" userId="3900aca3-aa6e-4813-b4e0-c02f9e48a0aa" providerId="ADAL" clId="{AC668E73-8DC2-4A6E-B19D-84F4B5B32F57}" dt="2019-03-25T10:51:57.300" v="1008" actId="20577"/>
            <ac:picMkLst>
              <pc:docMk/>
              <pc:sldMasterMk cId="1932898210" sldId="2147483672"/>
              <pc:sldLayoutMk cId="3098249716" sldId="2147483680"/>
              <ac:picMk id="11" creationId="{CB752B76-1227-4B64-9276-2D0D64F7EAFC}"/>
            </ac:picMkLst>
          </pc:picChg>
        </pc:sldLayoutChg>
      </pc:sldMasterChg>
    </pc:docChg>
  </pc:docChgLst>
  <pc:docChgLst>
    <pc:chgData name="Mike Bloys" userId="1248c4d8-7b2b-4b32-b8bd-163ae845f9bb" providerId="ADAL" clId="{2A15C7F4-C83C-490A-AF32-479E587CEEB5}"/>
    <pc:docChg chg="modSld">
      <pc:chgData name="Mike Bloys" userId="1248c4d8-7b2b-4b32-b8bd-163ae845f9bb" providerId="ADAL" clId="{2A15C7F4-C83C-490A-AF32-479E587CEEB5}" dt="2019-04-02T11:14:04.151" v="0" actId="14826"/>
      <pc:docMkLst>
        <pc:docMk/>
      </pc:docMkLst>
      <pc:sldChg chg="modSp">
        <pc:chgData name="Mike Bloys" userId="1248c4d8-7b2b-4b32-b8bd-163ae845f9bb" providerId="ADAL" clId="{2A15C7F4-C83C-490A-AF32-479E587CEEB5}" dt="2019-04-02T11:14:04.151" v="0" actId="14826"/>
        <pc:sldMkLst>
          <pc:docMk/>
          <pc:sldMk cId="2162654163" sldId="381"/>
        </pc:sldMkLst>
        <pc:picChg chg="mod">
          <ac:chgData name="Mike Bloys" userId="1248c4d8-7b2b-4b32-b8bd-163ae845f9bb" providerId="ADAL" clId="{2A15C7F4-C83C-490A-AF32-479E587CEEB5}" dt="2019-04-02T11:14:04.151" v="0" actId="14826"/>
          <ac:picMkLst>
            <pc:docMk/>
            <pc:sldMk cId="2162654163" sldId="381"/>
            <ac:picMk id="7" creationId="{D6076FD4-7723-47CE-AA3A-DBED7AD24F34}"/>
          </ac:picMkLst>
        </pc:picChg>
      </pc:sldChg>
    </pc:docChg>
  </pc:docChgLst>
  <pc:docChgLst>
    <pc:chgData name="Mike Ross" userId="7954c944-6085-4b08-be0b-82a8f61afa5b" providerId="ADAL" clId="{7E40D5AD-B8A5-49DD-95AD-83E6EBF7DAA7}"/>
    <pc:docChg chg="undo redo custSel addSld delSld modSld sldOrd modMainMaster">
      <pc:chgData name="Mike Ross" userId="7954c944-6085-4b08-be0b-82a8f61afa5b" providerId="ADAL" clId="{7E40D5AD-B8A5-49DD-95AD-83E6EBF7DAA7}" dt="2019-03-29T14:20:33.013" v="3865"/>
      <pc:docMkLst>
        <pc:docMk/>
      </pc:docMkLst>
      <pc:sldChg chg="modSp">
        <pc:chgData name="Mike Ross" userId="7954c944-6085-4b08-be0b-82a8f61afa5b" providerId="ADAL" clId="{7E40D5AD-B8A5-49DD-95AD-83E6EBF7DAA7}" dt="2019-03-19T08:51:09.223" v="3246" actId="20577"/>
        <pc:sldMkLst>
          <pc:docMk/>
          <pc:sldMk cId="197434005" sldId="256"/>
        </pc:sldMkLst>
        <pc:spChg chg="mod">
          <ac:chgData name="Mike Ross" userId="7954c944-6085-4b08-be0b-82a8f61afa5b" providerId="ADAL" clId="{7E40D5AD-B8A5-49DD-95AD-83E6EBF7DAA7}" dt="2019-03-19T08:51:09.223" v="3246" actId="20577"/>
          <ac:spMkLst>
            <pc:docMk/>
            <pc:sldMk cId="197434005" sldId="256"/>
            <ac:spMk id="4" creationId="{00000000-0000-0000-0000-000000000000}"/>
          </ac:spMkLst>
        </pc:spChg>
        <pc:spChg chg="mod">
          <ac:chgData name="Mike Ross" userId="7954c944-6085-4b08-be0b-82a8f61afa5b" providerId="ADAL" clId="{7E40D5AD-B8A5-49DD-95AD-83E6EBF7DAA7}" dt="2019-03-08T14:44:13.942" v="2775" actId="20577"/>
          <ac:spMkLst>
            <pc:docMk/>
            <pc:sldMk cId="197434005" sldId="256"/>
            <ac:spMk id="5" creationId="{00000000-0000-0000-0000-000000000000}"/>
          </ac:spMkLst>
        </pc:spChg>
        <pc:spChg chg="mod">
          <ac:chgData name="Mike Ross" userId="7954c944-6085-4b08-be0b-82a8f61afa5b" providerId="ADAL" clId="{7E40D5AD-B8A5-49DD-95AD-83E6EBF7DAA7}" dt="2019-03-19T08:51:04.176" v="3245" actId="20577"/>
          <ac:spMkLst>
            <pc:docMk/>
            <pc:sldMk cId="197434005" sldId="256"/>
            <ac:spMk id="6" creationId="{00000000-0000-0000-0000-000000000000}"/>
          </ac:spMkLst>
        </pc:spChg>
      </pc:sldChg>
      <pc:sldChg chg="modSp add">
        <pc:chgData name="Mike Ross" userId="7954c944-6085-4b08-be0b-82a8f61afa5b" providerId="ADAL" clId="{7E40D5AD-B8A5-49DD-95AD-83E6EBF7DAA7}" dt="2019-03-19T08:50:38.441" v="3242" actId="20577"/>
        <pc:sldMkLst>
          <pc:docMk/>
          <pc:sldMk cId="3677669140" sldId="261"/>
        </pc:sldMkLst>
        <pc:spChg chg="mod">
          <ac:chgData name="Mike Ross" userId="7954c944-6085-4b08-be0b-82a8f61afa5b" providerId="ADAL" clId="{7E40D5AD-B8A5-49DD-95AD-83E6EBF7DAA7}" dt="2019-03-19T08:50:38.441" v="3242" actId="20577"/>
          <ac:spMkLst>
            <pc:docMk/>
            <pc:sldMk cId="3677669140" sldId="261"/>
            <ac:spMk id="63" creationId="{00000000-0000-0000-0000-000000000000}"/>
          </ac:spMkLst>
        </pc:spChg>
      </pc:sldChg>
      <pc:sldChg chg="addSp delSp modSp setBg">
        <pc:chgData name="Mike Ross" userId="7954c944-6085-4b08-be0b-82a8f61afa5b" providerId="ADAL" clId="{7E40D5AD-B8A5-49DD-95AD-83E6EBF7DAA7}" dt="2019-03-04T16:46:19.967" v="133" actId="20577"/>
        <pc:sldMkLst>
          <pc:docMk/>
          <pc:sldMk cId="3875718293" sldId="305"/>
        </pc:sldMkLst>
        <pc:spChg chg="mod">
          <ac:chgData name="Mike Ross" userId="7954c944-6085-4b08-be0b-82a8f61afa5b" providerId="ADAL" clId="{7E40D5AD-B8A5-49DD-95AD-83E6EBF7DAA7}" dt="2019-03-04T16:46:19.967" v="133" actId="20577"/>
          <ac:spMkLst>
            <pc:docMk/>
            <pc:sldMk cId="3875718293" sldId="305"/>
            <ac:spMk id="5" creationId="{00000000-0000-0000-0000-000000000000}"/>
          </ac:spMkLst>
        </pc:spChg>
        <pc:spChg chg="mod">
          <ac:chgData name="Mike Ross" userId="7954c944-6085-4b08-be0b-82a8f61afa5b" providerId="ADAL" clId="{7E40D5AD-B8A5-49DD-95AD-83E6EBF7DAA7}" dt="2019-03-04T16:43:34.900" v="32" actId="207"/>
          <ac:spMkLst>
            <pc:docMk/>
            <pc:sldMk cId="3875718293" sldId="305"/>
            <ac:spMk id="11" creationId="{5B8B0BD6-6CFD-4DEB-B477-A799F30BBAEA}"/>
          </ac:spMkLst>
        </pc:spChg>
        <pc:picChg chg="del">
          <ac:chgData name="Mike Ross" userId="7954c944-6085-4b08-be0b-82a8f61afa5b" providerId="ADAL" clId="{7E40D5AD-B8A5-49DD-95AD-83E6EBF7DAA7}" dt="2019-03-04T16:40:14.412" v="12" actId="478"/>
          <ac:picMkLst>
            <pc:docMk/>
            <pc:sldMk cId="3875718293" sldId="305"/>
            <ac:picMk id="8" creationId="{00000000-0000-0000-0000-000000000000}"/>
          </ac:picMkLst>
        </pc:picChg>
        <pc:picChg chg="add del mod ord">
          <ac:chgData name="Mike Ross" userId="7954c944-6085-4b08-be0b-82a8f61afa5b" providerId="ADAL" clId="{7E40D5AD-B8A5-49DD-95AD-83E6EBF7DAA7}" dt="2019-03-04T16:42:29.272" v="18" actId="478"/>
          <ac:picMkLst>
            <pc:docMk/>
            <pc:sldMk cId="3875718293" sldId="305"/>
            <ac:picMk id="1026" creationId="{E71302FF-FC7B-4E62-A8DE-09FD54519103}"/>
          </ac:picMkLst>
        </pc:picChg>
        <pc:picChg chg="add mod ord modCrop">
          <ac:chgData name="Mike Ross" userId="7954c944-6085-4b08-be0b-82a8f61afa5b" providerId="ADAL" clId="{7E40D5AD-B8A5-49DD-95AD-83E6EBF7DAA7}" dt="2019-03-04T16:44:16.920" v="36" actId="732"/>
          <ac:picMkLst>
            <pc:docMk/>
            <pc:sldMk cId="3875718293" sldId="305"/>
            <ac:picMk id="1028" creationId="{5C94F868-267C-4577-9F14-466231B8BEDE}"/>
          </ac:picMkLst>
        </pc:picChg>
        <pc:picChg chg="del">
          <ac:chgData name="Mike Ross" userId="7954c944-6085-4b08-be0b-82a8f61afa5b" providerId="ADAL" clId="{7E40D5AD-B8A5-49DD-95AD-83E6EBF7DAA7}" dt="2019-03-04T16:39:52.887" v="9" actId="478"/>
          <ac:picMkLst>
            <pc:docMk/>
            <pc:sldMk cId="3875718293" sldId="305"/>
            <ac:picMk id="1032" creationId="{00000000-0000-0000-0000-000000000000}"/>
          </ac:picMkLst>
        </pc:picChg>
      </pc:sldChg>
      <pc:sldChg chg="modSp">
        <pc:chgData name="Mike Ross" userId="7954c944-6085-4b08-be0b-82a8f61afa5b" providerId="ADAL" clId="{7E40D5AD-B8A5-49DD-95AD-83E6EBF7DAA7}" dt="2019-03-04T17:08:15.090" v="196" actId="20577"/>
        <pc:sldMkLst>
          <pc:docMk/>
          <pc:sldMk cId="3264027912" sldId="355"/>
        </pc:sldMkLst>
        <pc:spChg chg="mod">
          <ac:chgData name="Mike Ross" userId="7954c944-6085-4b08-be0b-82a8f61afa5b" providerId="ADAL" clId="{7E40D5AD-B8A5-49DD-95AD-83E6EBF7DAA7}" dt="2019-03-04T17:08:15.090" v="196" actId="20577"/>
          <ac:spMkLst>
            <pc:docMk/>
            <pc:sldMk cId="3264027912" sldId="355"/>
            <ac:spMk id="5" creationId="{00000000-0000-0000-0000-000000000000}"/>
          </ac:spMkLst>
        </pc:spChg>
        <pc:picChg chg="mod modCrop">
          <ac:chgData name="Mike Ross" userId="7954c944-6085-4b08-be0b-82a8f61afa5b" providerId="ADAL" clId="{7E40D5AD-B8A5-49DD-95AD-83E6EBF7DAA7}" dt="2019-03-04T17:06:07.513" v="192" actId="14100"/>
          <ac:picMkLst>
            <pc:docMk/>
            <pc:sldMk cId="3264027912" sldId="355"/>
            <ac:picMk id="2050" creationId="{00000000-0000-0000-0000-000000000000}"/>
          </ac:picMkLst>
        </pc:picChg>
      </pc:sldChg>
      <pc:sldChg chg="modSp">
        <pc:chgData name="Mike Ross" userId="7954c944-6085-4b08-be0b-82a8f61afa5b" providerId="ADAL" clId="{7E40D5AD-B8A5-49DD-95AD-83E6EBF7DAA7}" dt="2019-03-28T08:19:35.548" v="3736" actId="20577"/>
        <pc:sldMkLst>
          <pc:docMk/>
          <pc:sldMk cId="1012554594" sldId="357"/>
        </pc:sldMkLst>
        <pc:spChg chg="mod">
          <ac:chgData name="Mike Ross" userId="7954c944-6085-4b08-be0b-82a8f61afa5b" providerId="ADAL" clId="{7E40D5AD-B8A5-49DD-95AD-83E6EBF7DAA7}" dt="2019-03-28T08:19:35.548" v="3736" actId="20577"/>
          <ac:spMkLst>
            <pc:docMk/>
            <pc:sldMk cId="1012554594" sldId="357"/>
            <ac:spMk id="5" creationId="{00000000-0000-0000-0000-000000000000}"/>
          </ac:spMkLst>
        </pc:spChg>
        <pc:spChg chg="mod">
          <ac:chgData name="Mike Ross" userId="7954c944-6085-4b08-be0b-82a8f61afa5b" providerId="ADAL" clId="{7E40D5AD-B8A5-49DD-95AD-83E6EBF7DAA7}" dt="2019-03-20T15:46:58.350" v="3411" actId="2711"/>
          <ac:spMkLst>
            <pc:docMk/>
            <pc:sldMk cId="1012554594" sldId="357"/>
            <ac:spMk id="23" creationId="{2EAF3F6E-2E86-40A6-9E2B-218F7981DB85}"/>
          </ac:spMkLst>
        </pc:spChg>
        <pc:spChg chg="mod">
          <ac:chgData name="Mike Ross" userId="7954c944-6085-4b08-be0b-82a8f61afa5b" providerId="ADAL" clId="{7E40D5AD-B8A5-49DD-95AD-83E6EBF7DAA7}" dt="2019-03-20T15:46:49.326" v="3410" actId="2711"/>
          <ac:spMkLst>
            <pc:docMk/>
            <pc:sldMk cId="1012554594" sldId="357"/>
            <ac:spMk id="26" creationId="{2FEAF316-AAAE-4590-B522-DD8D8E71D53B}"/>
          </ac:spMkLst>
        </pc:spChg>
        <pc:picChg chg="mod modCrop">
          <ac:chgData name="Mike Ross" userId="7954c944-6085-4b08-be0b-82a8f61afa5b" providerId="ADAL" clId="{7E40D5AD-B8A5-49DD-95AD-83E6EBF7DAA7}" dt="2019-03-04T17:20:37.010" v="419" actId="732"/>
          <ac:picMkLst>
            <pc:docMk/>
            <pc:sldMk cId="1012554594" sldId="357"/>
            <ac:picMk id="3074" creationId="{00000000-0000-0000-0000-000000000000}"/>
          </ac:picMkLst>
        </pc:picChg>
      </pc:sldChg>
      <pc:sldChg chg="modSp">
        <pc:chgData name="Mike Ross" userId="7954c944-6085-4b08-be0b-82a8f61afa5b" providerId="ADAL" clId="{7E40D5AD-B8A5-49DD-95AD-83E6EBF7DAA7}" dt="2019-03-20T15:44:58.670" v="3400" actId="2711"/>
        <pc:sldMkLst>
          <pc:docMk/>
          <pc:sldMk cId="2100377953" sldId="358"/>
        </pc:sldMkLst>
        <pc:spChg chg="mod">
          <ac:chgData name="Mike Ross" userId="7954c944-6085-4b08-be0b-82a8f61afa5b" providerId="ADAL" clId="{7E40D5AD-B8A5-49DD-95AD-83E6EBF7DAA7}" dt="2019-03-20T15:44:58.670" v="3400" actId="2711"/>
          <ac:spMkLst>
            <pc:docMk/>
            <pc:sldMk cId="2100377953" sldId="358"/>
            <ac:spMk id="5" creationId="{00000000-0000-0000-0000-000000000000}"/>
          </ac:spMkLst>
        </pc:spChg>
        <pc:spChg chg="mod">
          <ac:chgData name="Mike Ross" userId="7954c944-6085-4b08-be0b-82a8f61afa5b" providerId="ADAL" clId="{7E40D5AD-B8A5-49DD-95AD-83E6EBF7DAA7}" dt="2019-03-07T14:00:18.645" v="1486" actId="1076"/>
          <ac:spMkLst>
            <pc:docMk/>
            <pc:sldMk cId="2100377953" sldId="358"/>
            <ac:spMk id="6" creationId="{28019BB8-4025-43AE-90E9-98CE525559CD}"/>
          </ac:spMkLst>
        </pc:spChg>
        <pc:spChg chg="mod">
          <ac:chgData name="Mike Ross" userId="7954c944-6085-4b08-be0b-82a8f61afa5b" providerId="ADAL" clId="{7E40D5AD-B8A5-49DD-95AD-83E6EBF7DAA7}" dt="2019-03-20T15:44:37.806" v="3397" actId="2711"/>
          <ac:spMkLst>
            <pc:docMk/>
            <pc:sldMk cId="2100377953" sldId="358"/>
            <ac:spMk id="7" creationId="{29CD18FA-8F2D-4609-829D-4FE59120D755}"/>
          </ac:spMkLst>
        </pc:spChg>
        <pc:spChg chg="mod">
          <ac:chgData name="Mike Ross" userId="7954c944-6085-4b08-be0b-82a8f61afa5b" providerId="ADAL" clId="{7E40D5AD-B8A5-49DD-95AD-83E6EBF7DAA7}" dt="2019-03-07T14:00:18.645" v="1486" actId="1076"/>
          <ac:spMkLst>
            <pc:docMk/>
            <pc:sldMk cId="2100377953" sldId="358"/>
            <ac:spMk id="8" creationId="{E95D8A5E-515E-4759-883E-FF882CE6003F}"/>
          </ac:spMkLst>
        </pc:spChg>
        <pc:spChg chg="mod">
          <ac:chgData name="Mike Ross" userId="7954c944-6085-4b08-be0b-82a8f61afa5b" providerId="ADAL" clId="{7E40D5AD-B8A5-49DD-95AD-83E6EBF7DAA7}" dt="2019-03-07T14:00:18.645" v="1486" actId="1076"/>
          <ac:spMkLst>
            <pc:docMk/>
            <pc:sldMk cId="2100377953" sldId="358"/>
            <ac:spMk id="9" creationId="{A10D5B3F-D853-4916-97DE-5BDF9D33B09B}"/>
          </ac:spMkLst>
        </pc:spChg>
        <pc:spChg chg="mod">
          <ac:chgData name="Mike Ross" userId="7954c944-6085-4b08-be0b-82a8f61afa5b" providerId="ADAL" clId="{7E40D5AD-B8A5-49DD-95AD-83E6EBF7DAA7}" dt="2019-03-07T14:00:18.645" v="1486" actId="1076"/>
          <ac:spMkLst>
            <pc:docMk/>
            <pc:sldMk cId="2100377953" sldId="358"/>
            <ac:spMk id="10" creationId="{836C221D-FACE-4C16-B007-4699444D02AB}"/>
          </ac:spMkLst>
        </pc:spChg>
        <pc:spChg chg="mod">
          <ac:chgData name="Mike Ross" userId="7954c944-6085-4b08-be0b-82a8f61afa5b" providerId="ADAL" clId="{7E40D5AD-B8A5-49DD-95AD-83E6EBF7DAA7}" dt="2019-03-20T15:44:47.348" v="3398" actId="2711"/>
          <ac:spMkLst>
            <pc:docMk/>
            <pc:sldMk cId="2100377953" sldId="358"/>
            <ac:spMk id="13" creationId="{9D9EFAA7-A5A8-422F-8A71-60481B788655}"/>
          </ac:spMkLst>
        </pc:spChg>
        <pc:picChg chg="mod modCrop">
          <ac:chgData name="Mike Ross" userId="7954c944-6085-4b08-be0b-82a8f61afa5b" providerId="ADAL" clId="{7E40D5AD-B8A5-49DD-95AD-83E6EBF7DAA7}" dt="2019-03-07T14:00:29.587" v="1487" actId="732"/>
          <ac:picMkLst>
            <pc:docMk/>
            <pc:sldMk cId="2100377953" sldId="358"/>
            <ac:picMk id="1026" creationId="{D0B6E413-7A48-493B-95FE-61E8B0EEF263}"/>
          </ac:picMkLst>
        </pc:picChg>
        <pc:cxnChg chg="mod">
          <ac:chgData name="Mike Ross" userId="7954c944-6085-4b08-be0b-82a8f61afa5b" providerId="ADAL" clId="{7E40D5AD-B8A5-49DD-95AD-83E6EBF7DAA7}" dt="2019-03-07T14:00:18.645" v="1486" actId="1076"/>
          <ac:cxnSpMkLst>
            <pc:docMk/>
            <pc:sldMk cId="2100377953" sldId="358"/>
            <ac:cxnSpMk id="14" creationId="{8F9E3924-0055-4855-B004-01930E70D7E7}"/>
          </ac:cxnSpMkLst>
        </pc:cxnChg>
        <pc:cxnChg chg="mod">
          <ac:chgData name="Mike Ross" userId="7954c944-6085-4b08-be0b-82a8f61afa5b" providerId="ADAL" clId="{7E40D5AD-B8A5-49DD-95AD-83E6EBF7DAA7}" dt="2019-03-07T14:00:18.645" v="1486" actId="1076"/>
          <ac:cxnSpMkLst>
            <pc:docMk/>
            <pc:sldMk cId="2100377953" sldId="358"/>
            <ac:cxnSpMk id="16" creationId="{9C36E516-F748-4C99-A92F-B741CB22153A}"/>
          </ac:cxnSpMkLst>
        </pc:cxnChg>
        <pc:cxnChg chg="mod">
          <ac:chgData name="Mike Ross" userId="7954c944-6085-4b08-be0b-82a8f61afa5b" providerId="ADAL" clId="{7E40D5AD-B8A5-49DD-95AD-83E6EBF7DAA7}" dt="2019-03-07T14:00:18.645" v="1486" actId="1076"/>
          <ac:cxnSpMkLst>
            <pc:docMk/>
            <pc:sldMk cId="2100377953" sldId="358"/>
            <ac:cxnSpMk id="18" creationId="{663605F6-30F3-49A9-A837-01ABBF31AEA9}"/>
          </ac:cxnSpMkLst>
        </pc:cxnChg>
      </pc:sldChg>
      <pc:sldChg chg="addSp modSp">
        <pc:chgData name="Mike Ross" userId="7954c944-6085-4b08-be0b-82a8f61afa5b" providerId="ADAL" clId="{7E40D5AD-B8A5-49DD-95AD-83E6EBF7DAA7}" dt="2019-03-04T17:31:28.942" v="600" actId="207"/>
        <pc:sldMkLst>
          <pc:docMk/>
          <pc:sldMk cId="2815233640" sldId="359"/>
        </pc:sldMkLst>
        <pc:spChg chg="mod">
          <ac:chgData name="Mike Ross" userId="7954c944-6085-4b08-be0b-82a8f61afa5b" providerId="ADAL" clId="{7E40D5AD-B8A5-49DD-95AD-83E6EBF7DAA7}" dt="2019-03-04T17:15:05.698" v="300" actId="14100"/>
          <ac:spMkLst>
            <pc:docMk/>
            <pc:sldMk cId="2815233640" sldId="359"/>
            <ac:spMk id="2" creationId="{F2BDB6F0-E1D2-47A0-8631-7A023AA6FE4E}"/>
          </ac:spMkLst>
        </pc:spChg>
        <pc:spChg chg="mod">
          <ac:chgData name="Mike Ross" userId="7954c944-6085-4b08-be0b-82a8f61afa5b" providerId="ADAL" clId="{7E40D5AD-B8A5-49DD-95AD-83E6EBF7DAA7}" dt="2019-03-04T17:15:10.906" v="302" actId="1076"/>
          <ac:spMkLst>
            <pc:docMk/>
            <pc:sldMk cId="2815233640" sldId="359"/>
            <ac:spMk id="3" creationId="{B76BBF21-D4C1-40D3-97F3-D8EC115E299C}"/>
          </ac:spMkLst>
        </pc:spChg>
        <pc:spChg chg="mod">
          <ac:chgData name="Mike Ross" userId="7954c944-6085-4b08-be0b-82a8f61afa5b" providerId="ADAL" clId="{7E40D5AD-B8A5-49DD-95AD-83E6EBF7DAA7}" dt="2019-03-04T17:15:15.602" v="304" actId="1076"/>
          <ac:spMkLst>
            <pc:docMk/>
            <pc:sldMk cId="2815233640" sldId="359"/>
            <ac:spMk id="4" creationId="{89339DB3-879A-4293-B7A9-AD32E37A73AF}"/>
          </ac:spMkLst>
        </pc:spChg>
        <pc:spChg chg="mod">
          <ac:chgData name="Mike Ross" userId="7954c944-6085-4b08-be0b-82a8f61afa5b" providerId="ADAL" clId="{7E40D5AD-B8A5-49DD-95AD-83E6EBF7DAA7}" dt="2019-03-04T17:31:28.942" v="600" actId="207"/>
          <ac:spMkLst>
            <pc:docMk/>
            <pc:sldMk cId="2815233640" sldId="359"/>
            <ac:spMk id="5" creationId="{00000000-0000-0000-0000-000000000000}"/>
          </ac:spMkLst>
        </pc:spChg>
        <pc:spChg chg="add mod">
          <ac:chgData name="Mike Ross" userId="7954c944-6085-4b08-be0b-82a8f61afa5b" providerId="ADAL" clId="{7E40D5AD-B8A5-49DD-95AD-83E6EBF7DAA7}" dt="2019-03-04T17:23:10.890" v="431" actId="1076"/>
          <ac:spMkLst>
            <pc:docMk/>
            <pc:sldMk cId="2815233640" sldId="359"/>
            <ac:spMk id="6" creationId="{B264FBD5-23A0-4FC2-8CB2-C9CBE496407B}"/>
          </ac:spMkLst>
        </pc:spChg>
        <pc:graphicFrameChg chg="mod modGraphic">
          <ac:chgData name="Mike Ross" userId="7954c944-6085-4b08-be0b-82a8f61afa5b" providerId="ADAL" clId="{7E40D5AD-B8A5-49DD-95AD-83E6EBF7DAA7}" dt="2019-03-04T17:14:40.241" v="289" actId="1076"/>
          <ac:graphicFrameMkLst>
            <pc:docMk/>
            <pc:sldMk cId="2815233640" sldId="359"/>
            <ac:graphicFrameMk id="7" creationId="{00000000-0000-0000-0000-000000000000}"/>
          </ac:graphicFrameMkLst>
        </pc:graphicFrameChg>
      </pc:sldChg>
      <pc:sldChg chg="modSp">
        <pc:chgData name="Mike Ross" userId="7954c944-6085-4b08-be0b-82a8f61afa5b" providerId="ADAL" clId="{7E40D5AD-B8A5-49DD-95AD-83E6EBF7DAA7}" dt="2019-03-20T15:46:10.055" v="3409" actId="2711"/>
        <pc:sldMkLst>
          <pc:docMk/>
          <pc:sldMk cId="3868591338" sldId="360"/>
        </pc:sldMkLst>
        <pc:spChg chg="mod">
          <ac:chgData name="Mike Ross" userId="7954c944-6085-4b08-be0b-82a8f61afa5b" providerId="ADAL" clId="{7E40D5AD-B8A5-49DD-95AD-83E6EBF7DAA7}" dt="2019-03-20T15:46:10.055" v="3409" actId="2711"/>
          <ac:spMkLst>
            <pc:docMk/>
            <pc:sldMk cId="3868591338" sldId="360"/>
            <ac:spMk id="5" creationId="{00000000-0000-0000-0000-000000000000}"/>
          </ac:spMkLst>
        </pc:spChg>
        <pc:spChg chg="mod">
          <ac:chgData name="Mike Ross" userId="7954c944-6085-4b08-be0b-82a8f61afa5b" providerId="ADAL" clId="{7E40D5AD-B8A5-49DD-95AD-83E6EBF7DAA7}" dt="2019-03-07T11:16:01.126" v="1444" actId="1076"/>
          <ac:spMkLst>
            <pc:docMk/>
            <pc:sldMk cId="3868591338" sldId="360"/>
            <ac:spMk id="12" creationId="{7D68A0C1-4F1C-4937-8F42-4972B0195919}"/>
          </ac:spMkLst>
        </pc:spChg>
        <pc:spChg chg="mod">
          <ac:chgData name="Mike Ross" userId="7954c944-6085-4b08-be0b-82a8f61afa5b" providerId="ADAL" clId="{7E40D5AD-B8A5-49DD-95AD-83E6EBF7DAA7}" dt="2019-03-07T11:16:01.126" v="1444" actId="1076"/>
          <ac:spMkLst>
            <pc:docMk/>
            <pc:sldMk cId="3868591338" sldId="360"/>
            <ac:spMk id="13" creationId="{E8FA38B1-D887-4A2A-830B-6F8DF4CB49DF}"/>
          </ac:spMkLst>
        </pc:spChg>
        <pc:spChg chg="mod">
          <ac:chgData name="Mike Ross" userId="7954c944-6085-4b08-be0b-82a8f61afa5b" providerId="ADAL" clId="{7E40D5AD-B8A5-49DD-95AD-83E6EBF7DAA7}" dt="2019-03-07T11:16:01.126" v="1444" actId="1076"/>
          <ac:spMkLst>
            <pc:docMk/>
            <pc:sldMk cId="3868591338" sldId="360"/>
            <ac:spMk id="14" creationId="{9547C099-1F30-4379-A9E9-37EAA9F9BE79}"/>
          </ac:spMkLst>
        </pc:spChg>
        <pc:spChg chg="mod">
          <ac:chgData name="Mike Ross" userId="7954c944-6085-4b08-be0b-82a8f61afa5b" providerId="ADAL" clId="{7E40D5AD-B8A5-49DD-95AD-83E6EBF7DAA7}" dt="2019-03-20T15:45:24.473" v="3402" actId="2711"/>
          <ac:spMkLst>
            <pc:docMk/>
            <pc:sldMk cId="3868591338" sldId="360"/>
            <ac:spMk id="25" creationId="{17AF49F9-504C-407A-87C9-F8C763C1F51A}"/>
          </ac:spMkLst>
        </pc:spChg>
        <pc:spChg chg="mod">
          <ac:chgData name="Mike Ross" userId="7954c944-6085-4b08-be0b-82a8f61afa5b" providerId="ADAL" clId="{7E40D5AD-B8A5-49DD-95AD-83E6EBF7DAA7}" dt="2019-03-20T15:45:30.220" v="3403" actId="2711"/>
          <ac:spMkLst>
            <pc:docMk/>
            <pc:sldMk cId="3868591338" sldId="360"/>
            <ac:spMk id="26" creationId="{43C95A38-AF39-41AC-A8CE-121B835738F7}"/>
          </ac:spMkLst>
        </pc:spChg>
        <pc:spChg chg="mod">
          <ac:chgData name="Mike Ross" userId="7954c944-6085-4b08-be0b-82a8f61afa5b" providerId="ADAL" clId="{7E40D5AD-B8A5-49DD-95AD-83E6EBF7DAA7}" dt="2019-03-20T15:45:36.891" v="3404" actId="2711"/>
          <ac:spMkLst>
            <pc:docMk/>
            <pc:sldMk cId="3868591338" sldId="360"/>
            <ac:spMk id="27" creationId="{EB71160C-C31B-461A-B8E1-AD5B984F43C2}"/>
          </ac:spMkLst>
        </pc:spChg>
        <pc:spChg chg="mod">
          <ac:chgData name="Mike Ross" userId="7954c944-6085-4b08-be0b-82a8f61afa5b" providerId="ADAL" clId="{7E40D5AD-B8A5-49DD-95AD-83E6EBF7DAA7}" dt="2019-03-20T15:45:46.506" v="3405" actId="2711"/>
          <ac:spMkLst>
            <pc:docMk/>
            <pc:sldMk cId="3868591338" sldId="360"/>
            <ac:spMk id="28" creationId="{57D29090-0197-4F4F-9B16-B3784D5FE421}"/>
          </ac:spMkLst>
        </pc:spChg>
        <pc:picChg chg="mod">
          <ac:chgData name="Mike Ross" userId="7954c944-6085-4b08-be0b-82a8f61afa5b" providerId="ADAL" clId="{7E40D5AD-B8A5-49DD-95AD-83E6EBF7DAA7}" dt="2019-03-04T17:18:06.015" v="411" actId="688"/>
          <ac:picMkLst>
            <pc:docMk/>
            <pc:sldMk cId="3868591338" sldId="360"/>
            <ac:picMk id="6" creationId="{C1CF7376-8C13-4181-839B-10ADEB29ADF3}"/>
          </ac:picMkLst>
        </pc:picChg>
        <pc:picChg chg="mod">
          <ac:chgData name="Mike Ross" userId="7954c944-6085-4b08-be0b-82a8f61afa5b" providerId="ADAL" clId="{7E40D5AD-B8A5-49DD-95AD-83E6EBF7DAA7}" dt="2019-03-07T11:16:01.126" v="1444" actId="1076"/>
          <ac:picMkLst>
            <pc:docMk/>
            <pc:sldMk cId="3868591338" sldId="360"/>
            <ac:picMk id="7" creationId="{033229FF-89DB-4B6A-A71D-0A59220249D0}"/>
          </ac:picMkLst>
        </pc:picChg>
        <pc:cxnChg chg="mod">
          <ac:chgData name="Mike Ross" userId="7954c944-6085-4b08-be0b-82a8f61afa5b" providerId="ADAL" clId="{7E40D5AD-B8A5-49DD-95AD-83E6EBF7DAA7}" dt="2019-03-07T11:16:01.126" v="1444" actId="1076"/>
          <ac:cxnSpMkLst>
            <pc:docMk/>
            <pc:sldMk cId="3868591338" sldId="360"/>
            <ac:cxnSpMk id="19" creationId="{3BE6AF06-40DC-463A-8999-71C15C08FEE4}"/>
          </ac:cxnSpMkLst>
        </pc:cxnChg>
        <pc:cxnChg chg="mod">
          <ac:chgData name="Mike Ross" userId="7954c944-6085-4b08-be0b-82a8f61afa5b" providerId="ADAL" clId="{7E40D5AD-B8A5-49DD-95AD-83E6EBF7DAA7}" dt="2019-03-07T11:16:01.126" v="1444" actId="1076"/>
          <ac:cxnSpMkLst>
            <pc:docMk/>
            <pc:sldMk cId="3868591338" sldId="360"/>
            <ac:cxnSpMk id="20" creationId="{ABAE6C75-0B12-4348-9155-90F7E5ACF8C6}"/>
          </ac:cxnSpMkLst>
        </pc:cxnChg>
        <pc:cxnChg chg="mod">
          <ac:chgData name="Mike Ross" userId="7954c944-6085-4b08-be0b-82a8f61afa5b" providerId="ADAL" clId="{7E40D5AD-B8A5-49DD-95AD-83E6EBF7DAA7}" dt="2019-03-07T11:16:01.126" v="1444" actId="1076"/>
          <ac:cxnSpMkLst>
            <pc:docMk/>
            <pc:sldMk cId="3868591338" sldId="360"/>
            <ac:cxnSpMk id="36" creationId="{F2C182F3-5A4F-4C16-A576-04BF2BC7A768}"/>
          </ac:cxnSpMkLst>
        </pc:cxnChg>
        <pc:cxnChg chg="mod">
          <ac:chgData name="Mike Ross" userId="7954c944-6085-4b08-be0b-82a8f61afa5b" providerId="ADAL" clId="{7E40D5AD-B8A5-49DD-95AD-83E6EBF7DAA7}" dt="2019-03-07T11:16:01.126" v="1444" actId="1076"/>
          <ac:cxnSpMkLst>
            <pc:docMk/>
            <pc:sldMk cId="3868591338" sldId="360"/>
            <ac:cxnSpMk id="37" creationId="{323BCF2F-7D60-436B-9359-A9345388F5B8}"/>
          </ac:cxnSpMkLst>
        </pc:cxnChg>
      </pc:sldChg>
      <pc:sldChg chg="addSp delSp modSp">
        <pc:chgData name="Mike Ross" userId="7954c944-6085-4b08-be0b-82a8f61afa5b" providerId="ADAL" clId="{7E40D5AD-B8A5-49DD-95AD-83E6EBF7DAA7}" dt="2019-03-20T15:50:20.086" v="3432" actId="2711"/>
        <pc:sldMkLst>
          <pc:docMk/>
          <pc:sldMk cId="4262639975" sldId="361"/>
        </pc:sldMkLst>
        <pc:spChg chg="add del">
          <ac:chgData name="Mike Ross" userId="7954c944-6085-4b08-be0b-82a8f61afa5b" providerId="ADAL" clId="{7E40D5AD-B8A5-49DD-95AD-83E6EBF7DAA7}" dt="2019-03-04T17:29:05.221" v="543" actId="2711"/>
          <ac:spMkLst>
            <pc:docMk/>
            <pc:sldMk cId="4262639975" sldId="361"/>
            <ac:spMk id="3" creationId="{25482AD3-1913-47F0-A2E3-91E57BEE6C2E}"/>
          </ac:spMkLst>
        </pc:spChg>
        <pc:spChg chg="mod">
          <ac:chgData name="Mike Ross" userId="7954c944-6085-4b08-be0b-82a8f61afa5b" providerId="ADAL" clId="{7E40D5AD-B8A5-49DD-95AD-83E6EBF7DAA7}" dt="2019-03-20T15:49:56.003" v="3428" actId="2711"/>
          <ac:spMkLst>
            <pc:docMk/>
            <pc:sldMk cId="4262639975" sldId="361"/>
            <ac:spMk id="5" creationId="{00000000-0000-0000-0000-000000000000}"/>
          </ac:spMkLst>
        </pc:spChg>
        <pc:spChg chg="del">
          <ac:chgData name="Mike Ross" userId="7954c944-6085-4b08-be0b-82a8f61afa5b" providerId="ADAL" clId="{7E40D5AD-B8A5-49DD-95AD-83E6EBF7DAA7}" dt="2019-03-04T17:29:05.221" v="543" actId="2711"/>
          <ac:spMkLst>
            <pc:docMk/>
            <pc:sldMk cId="4262639975" sldId="361"/>
            <ac:spMk id="6" creationId="{AF080336-18FC-4790-8210-03BCFA520776}"/>
          </ac:spMkLst>
        </pc:spChg>
        <pc:spChg chg="add del">
          <ac:chgData name="Mike Ross" userId="7954c944-6085-4b08-be0b-82a8f61afa5b" providerId="ADAL" clId="{7E40D5AD-B8A5-49DD-95AD-83E6EBF7DAA7}" dt="2019-03-04T17:29:05.221" v="543" actId="2711"/>
          <ac:spMkLst>
            <pc:docMk/>
            <pc:sldMk cId="4262639975" sldId="361"/>
            <ac:spMk id="7" creationId="{B70404AE-A7BF-418C-9245-68E77BC0E346}"/>
          </ac:spMkLst>
        </pc:spChg>
        <pc:spChg chg="del">
          <ac:chgData name="Mike Ross" userId="7954c944-6085-4b08-be0b-82a8f61afa5b" providerId="ADAL" clId="{7E40D5AD-B8A5-49DD-95AD-83E6EBF7DAA7}" dt="2019-03-04T17:29:05.221" v="543" actId="2711"/>
          <ac:spMkLst>
            <pc:docMk/>
            <pc:sldMk cId="4262639975" sldId="361"/>
            <ac:spMk id="8" creationId="{59EFA5B1-644A-4602-922B-D7916B739DF9}"/>
          </ac:spMkLst>
        </pc:spChg>
        <pc:spChg chg="del">
          <ac:chgData name="Mike Ross" userId="7954c944-6085-4b08-be0b-82a8f61afa5b" providerId="ADAL" clId="{7E40D5AD-B8A5-49DD-95AD-83E6EBF7DAA7}" dt="2019-03-04T17:29:05.221" v="543" actId="2711"/>
          <ac:spMkLst>
            <pc:docMk/>
            <pc:sldMk cId="4262639975" sldId="361"/>
            <ac:spMk id="9" creationId="{5EABC888-25BD-4C11-A4B7-3892C4039A05}"/>
          </ac:spMkLst>
        </pc:spChg>
        <pc:spChg chg="add del">
          <ac:chgData name="Mike Ross" userId="7954c944-6085-4b08-be0b-82a8f61afa5b" providerId="ADAL" clId="{7E40D5AD-B8A5-49DD-95AD-83E6EBF7DAA7}" dt="2019-03-04T17:29:05.221" v="543" actId="2711"/>
          <ac:spMkLst>
            <pc:docMk/>
            <pc:sldMk cId="4262639975" sldId="361"/>
            <ac:spMk id="12" creationId="{E88431DA-759A-4039-88EC-B5F7A0A068A9}"/>
          </ac:spMkLst>
        </pc:spChg>
        <pc:spChg chg="add del">
          <ac:chgData name="Mike Ross" userId="7954c944-6085-4b08-be0b-82a8f61afa5b" providerId="ADAL" clId="{7E40D5AD-B8A5-49DD-95AD-83E6EBF7DAA7}" dt="2019-03-04T17:29:05.221" v="543" actId="2711"/>
          <ac:spMkLst>
            <pc:docMk/>
            <pc:sldMk cId="4262639975" sldId="361"/>
            <ac:spMk id="13" creationId="{9D08AE91-E1DB-4D66-8366-896F17C5A9A8}"/>
          </ac:spMkLst>
        </pc:spChg>
        <pc:spChg chg="add del">
          <ac:chgData name="Mike Ross" userId="7954c944-6085-4b08-be0b-82a8f61afa5b" providerId="ADAL" clId="{7E40D5AD-B8A5-49DD-95AD-83E6EBF7DAA7}" dt="2019-03-04T17:29:05.221" v="543" actId="2711"/>
          <ac:spMkLst>
            <pc:docMk/>
            <pc:sldMk cId="4262639975" sldId="361"/>
            <ac:spMk id="14" creationId="{FBCC82BE-44C6-420F-BE89-2C5079EEE16D}"/>
          </ac:spMkLst>
        </pc:spChg>
        <pc:spChg chg="add mod">
          <ac:chgData name="Mike Ross" userId="7954c944-6085-4b08-be0b-82a8f61afa5b" providerId="ADAL" clId="{7E40D5AD-B8A5-49DD-95AD-83E6EBF7DAA7}" dt="2019-03-04T17:29:23.590" v="546" actId="1076"/>
          <ac:spMkLst>
            <pc:docMk/>
            <pc:sldMk cId="4262639975" sldId="361"/>
            <ac:spMk id="19" creationId="{9139242F-C7DB-431B-81DF-0185C382B5DF}"/>
          </ac:spMkLst>
        </pc:spChg>
        <pc:spChg chg="add mod">
          <ac:chgData name="Mike Ross" userId="7954c944-6085-4b08-be0b-82a8f61afa5b" providerId="ADAL" clId="{7E40D5AD-B8A5-49DD-95AD-83E6EBF7DAA7}" dt="2019-03-04T17:29:23.590" v="546" actId="1076"/>
          <ac:spMkLst>
            <pc:docMk/>
            <pc:sldMk cId="4262639975" sldId="361"/>
            <ac:spMk id="20" creationId="{1700ECF8-048B-4DD0-948D-4EDDE90E54F1}"/>
          </ac:spMkLst>
        </pc:spChg>
        <pc:spChg chg="add mod">
          <ac:chgData name="Mike Ross" userId="7954c944-6085-4b08-be0b-82a8f61afa5b" providerId="ADAL" clId="{7E40D5AD-B8A5-49DD-95AD-83E6EBF7DAA7}" dt="2019-03-04T17:29:23.590" v="546" actId="1076"/>
          <ac:spMkLst>
            <pc:docMk/>
            <pc:sldMk cId="4262639975" sldId="361"/>
            <ac:spMk id="21" creationId="{C9581473-BDBE-490F-A29C-D4558DD100D0}"/>
          </ac:spMkLst>
        </pc:spChg>
        <pc:spChg chg="add mod">
          <ac:chgData name="Mike Ross" userId="7954c944-6085-4b08-be0b-82a8f61afa5b" providerId="ADAL" clId="{7E40D5AD-B8A5-49DD-95AD-83E6EBF7DAA7}" dt="2019-03-04T17:29:23.590" v="546" actId="1076"/>
          <ac:spMkLst>
            <pc:docMk/>
            <pc:sldMk cId="4262639975" sldId="361"/>
            <ac:spMk id="22" creationId="{8367D858-9290-4884-85B5-5C4CBCC94F7B}"/>
          </ac:spMkLst>
        </pc:spChg>
        <pc:spChg chg="add mod">
          <ac:chgData name="Mike Ross" userId="7954c944-6085-4b08-be0b-82a8f61afa5b" providerId="ADAL" clId="{7E40D5AD-B8A5-49DD-95AD-83E6EBF7DAA7}" dt="2019-03-20T15:50:01.710" v="3429" actId="2711"/>
          <ac:spMkLst>
            <pc:docMk/>
            <pc:sldMk cId="4262639975" sldId="361"/>
            <ac:spMk id="23" creationId="{505A5A4B-14C4-42A9-AF77-114DB2EBCAF2}"/>
          </ac:spMkLst>
        </pc:spChg>
        <pc:spChg chg="add mod">
          <ac:chgData name="Mike Ross" userId="7954c944-6085-4b08-be0b-82a8f61afa5b" providerId="ADAL" clId="{7E40D5AD-B8A5-49DD-95AD-83E6EBF7DAA7}" dt="2019-03-20T15:50:09.554" v="3430" actId="2711"/>
          <ac:spMkLst>
            <pc:docMk/>
            <pc:sldMk cId="4262639975" sldId="361"/>
            <ac:spMk id="24" creationId="{BB77EAF2-FDA9-4B9A-B1B3-C3818BDA4E3D}"/>
          </ac:spMkLst>
        </pc:spChg>
        <pc:spChg chg="add mod">
          <ac:chgData name="Mike Ross" userId="7954c944-6085-4b08-be0b-82a8f61afa5b" providerId="ADAL" clId="{7E40D5AD-B8A5-49DD-95AD-83E6EBF7DAA7}" dt="2019-03-20T15:50:15.159" v="3431" actId="2711"/>
          <ac:spMkLst>
            <pc:docMk/>
            <pc:sldMk cId="4262639975" sldId="361"/>
            <ac:spMk id="25" creationId="{92660446-C6E0-4938-8686-936B579CEA5B}"/>
          </ac:spMkLst>
        </pc:spChg>
        <pc:spChg chg="add mod">
          <ac:chgData name="Mike Ross" userId="7954c944-6085-4b08-be0b-82a8f61afa5b" providerId="ADAL" clId="{7E40D5AD-B8A5-49DD-95AD-83E6EBF7DAA7}" dt="2019-03-20T15:50:20.086" v="3432" actId="2711"/>
          <ac:spMkLst>
            <pc:docMk/>
            <pc:sldMk cId="4262639975" sldId="361"/>
            <ac:spMk id="26" creationId="{C476B59E-3535-4AA5-893B-A1DF7710357A}"/>
          </ac:spMkLst>
        </pc:spChg>
        <pc:spChg chg="add mod">
          <ac:chgData name="Mike Ross" userId="7954c944-6085-4b08-be0b-82a8f61afa5b" providerId="ADAL" clId="{7E40D5AD-B8A5-49DD-95AD-83E6EBF7DAA7}" dt="2019-03-04T17:30:09.497" v="588" actId="20577"/>
          <ac:spMkLst>
            <pc:docMk/>
            <pc:sldMk cId="4262639975" sldId="361"/>
            <ac:spMk id="31" creationId="{4EECA4E7-BF8F-4DC2-8216-CC34664BE845}"/>
          </ac:spMkLst>
        </pc:spChg>
        <pc:picChg chg="add del">
          <ac:chgData name="Mike Ross" userId="7954c944-6085-4b08-be0b-82a8f61afa5b" providerId="ADAL" clId="{7E40D5AD-B8A5-49DD-95AD-83E6EBF7DAA7}" dt="2019-03-04T17:27:34.195" v="526" actId="478"/>
          <ac:picMkLst>
            <pc:docMk/>
            <pc:sldMk cId="4262639975" sldId="361"/>
            <ac:picMk id="2050" creationId="{D4E3EE0A-9850-4858-B497-456BE2367BFD}"/>
          </ac:picMkLst>
        </pc:picChg>
        <pc:picChg chg="add del mod ord modCrop">
          <ac:chgData name="Mike Ross" userId="7954c944-6085-4b08-be0b-82a8f61afa5b" providerId="ADAL" clId="{7E40D5AD-B8A5-49DD-95AD-83E6EBF7DAA7}" dt="2019-03-04T17:29:36.319" v="547" actId="732"/>
          <ac:picMkLst>
            <pc:docMk/>
            <pc:sldMk cId="4262639975" sldId="361"/>
            <ac:picMk id="2052" creationId="{7FC0F33F-8AD0-465F-9516-FDE96AEC894D}"/>
          </ac:picMkLst>
        </pc:picChg>
        <pc:picChg chg="add del">
          <ac:chgData name="Mike Ross" userId="7954c944-6085-4b08-be0b-82a8f61afa5b" providerId="ADAL" clId="{7E40D5AD-B8A5-49DD-95AD-83E6EBF7DAA7}" dt="2019-03-04T17:27:54.974" v="530" actId="478"/>
          <ac:picMkLst>
            <pc:docMk/>
            <pc:sldMk cId="4262639975" sldId="361"/>
            <ac:picMk id="3074" creationId="{C546C3FB-F64F-43BE-A9D1-67291161BC37}"/>
          </ac:picMkLst>
        </pc:picChg>
        <pc:cxnChg chg="add del">
          <ac:chgData name="Mike Ross" userId="7954c944-6085-4b08-be0b-82a8f61afa5b" providerId="ADAL" clId="{7E40D5AD-B8A5-49DD-95AD-83E6EBF7DAA7}" dt="2019-03-04T17:29:05.221" v="543" actId="2711"/>
          <ac:cxnSpMkLst>
            <pc:docMk/>
            <pc:sldMk cId="4262639975" sldId="361"/>
            <ac:cxnSpMk id="10" creationId="{5266DCAD-D33A-48CD-A4F3-4367F6CCA043}"/>
          </ac:cxnSpMkLst>
        </pc:cxnChg>
        <pc:cxnChg chg="add del">
          <ac:chgData name="Mike Ross" userId="7954c944-6085-4b08-be0b-82a8f61afa5b" providerId="ADAL" clId="{7E40D5AD-B8A5-49DD-95AD-83E6EBF7DAA7}" dt="2019-03-04T17:29:05.221" v="543" actId="2711"/>
          <ac:cxnSpMkLst>
            <pc:docMk/>
            <pc:sldMk cId="4262639975" sldId="361"/>
            <ac:cxnSpMk id="16" creationId="{A5D2BCDD-F271-4B23-86D4-14DE7B5D648F}"/>
          </ac:cxnSpMkLst>
        </pc:cxnChg>
        <pc:cxnChg chg="add del">
          <ac:chgData name="Mike Ross" userId="7954c944-6085-4b08-be0b-82a8f61afa5b" providerId="ADAL" clId="{7E40D5AD-B8A5-49DD-95AD-83E6EBF7DAA7}" dt="2019-03-04T17:29:05.221" v="543" actId="2711"/>
          <ac:cxnSpMkLst>
            <pc:docMk/>
            <pc:sldMk cId="4262639975" sldId="361"/>
            <ac:cxnSpMk id="17" creationId="{DA4CB8A0-C54E-453D-A2B2-201B485C5A52}"/>
          </ac:cxnSpMkLst>
        </pc:cxnChg>
        <pc:cxnChg chg="add del">
          <ac:chgData name="Mike Ross" userId="7954c944-6085-4b08-be0b-82a8f61afa5b" providerId="ADAL" clId="{7E40D5AD-B8A5-49DD-95AD-83E6EBF7DAA7}" dt="2019-03-04T17:29:05.221" v="543" actId="2711"/>
          <ac:cxnSpMkLst>
            <pc:docMk/>
            <pc:sldMk cId="4262639975" sldId="361"/>
            <ac:cxnSpMk id="18" creationId="{6A2844F6-389C-41F1-B436-9F8B6AE4F179}"/>
          </ac:cxnSpMkLst>
        </pc:cxnChg>
        <pc:cxnChg chg="add mod">
          <ac:chgData name="Mike Ross" userId="7954c944-6085-4b08-be0b-82a8f61afa5b" providerId="ADAL" clId="{7E40D5AD-B8A5-49DD-95AD-83E6EBF7DAA7}" dt="2019-03-04T17:29:23.590" v="546" actId="1076"/>
          <ac:cxnSpMkLst>
            <pc:docMk/>
            <pc:sldMk cId="4262639975" sldId="361"/>
            <ac:cxnSpMk id="27" creationId="{8E1A5D46-32FD-4063-BC0A-B8C068C0E400}"/>
          </ac:cxnSpMkLst>
        </pc:cxnChg>
        <pc:cxnChg chg="add mod">
          <ac:chgData name="Mike Ross" userId="7954c944-6085-4b08-be0b-82a8f61afa5b" providerId="ADAL" clId="{7E40D5AD-B8A5-49DD-95AD-83E6EBF7DAA7}" dt="2019-03-04T17:29:23.590" v="546" actId="1076"/>
          <ac:cxnSpMkLst>
            <pc:docMk/>
            <pc:sldMk cId="4262639975" sldId="361"/>
            <ac:cxnSpMk id="28" creationId="{1D93DEF6-4179-4E3C-B693-652FF64EA6BB}"/>
          </ac:cxnSpMkLst>
        </pc:cxnChg>
        <pc:cxnChg chg="add mod">
          <ac:chgData name="Mike Ross" userId="7954c944-6085-4b08-be0b-82a8f61afa5b" providerId="ADAL" clId="{7E40D5AD-B8A5-49DD-95AD-83E6EBF7DAA7}" dt="2019-03-04T17:29:23.590" v="546" actId="1076"/>
          <ac:cxnSpMkLst>
            <pc:docMk/>
            <pc:sldMk cId="4262639975" sldId="361"/>
            <ac:cxnSpMk id="29" creationId="{447E7721-4606-4D1E-B4C8-E0A369707F12}"/>
          </ac:cxnSpMkLst>
        </pc:cxnChg>
        <pc:cxnChg chg="add mod">
          <ac:chgData name="Mike Ross" userId="7954c944-6085-4b08-be0b-82a8f61afa5b" providerId="ADAL" clId="{7E40D5AD-B8A5-49DD-95AD-83E6EBF7DAA7}" dt="2019-03-04T17:29:23.590" v="546" actId="1076"/>
          <ac:cxnSpMkLst>
            <pc:docMk/>
            <pc:sldMk cId="4262639975" sldId="361"/>
            <ac:cxnSpMk id="30" creationId="{49F54475-3545-478E-8E6F-8FDEC269EE82}"/>
          </ac:cxnSpMkLst>
        </pc:cxnChg>
      </pc:sldChg>
      <pc:sldChg chg="addSp delSp modSp">
        <pc:chgData name="Mike Ross" userId="7954c944-6085-4b08-be0b-82a8f61afa5b" providerId="ADAL" clId="{7E40D5AD-B8A5-49DD-95AD-83E6EBF7DAA7}" dt="2019-03-29T09:52:01.802" v="3863"/>
        <pc:sldMkLst>
          <pc:docMk/>
          <pc:sldMk cId="1119315279" sldId="362"/>
        </pc:sldMkLst>
        <pc:spChg chg="add del mod">
          <ac:chgData name="Mike Ross" userId="7954c944-6085-4b08-be0b-82a8f61afa5b" providerId="ADAL" clId="{7E40D5AD-B8A5-49DD-95AD-83E6EBF7DAA7}" dt="2019-03-29T09:52:01.802" v="3863"/>
          <ac:spMkLst>
            <pc:docMk/>
            <pc:sldMk cId="1119315279" sldId="362"/>
            <ac:spMk id="2" creationId="{1D8277EA-666A-49D6-9D93-D87201EC67E4}"/>
          </ac:spMkLst>
        </pc:spChg>
        <pc:spChg chg="add del mod">
          <ac:chgData name="Mike Ross" userId="7954c944-6085-4b08-be0b-82a8f61afa5b" providerId="ADAL" clId="{7E40D5AD-B8A5-49DD-95AD-83E6EBF7DAA7}" dt="2019-03-29T09:52:01.802" v="3863"/>
          <ac:spMkLst>
            <pc:docMk/>
            <pc:sldMk cId="1119315279" sldId="362"/>
            <ac:spMk id="3" creationId="{67BF91C9-1D5A-4ECE-BEF1-F82A46FFB805}"/>
          </ac:spMkLst>
        </pc:spChg>
        <pc:spChg chg="add del">
          <ac:chgData name="Mike Ross" userId="7954c944-6085-4b08-be0b-82a8f61afa5b" providerId="ADAL" clId="{7E40D5AD-B8A5-49DD-95AD-83E6EBF7DAA7}" dt="2019-03-04T17:31:56.563" v="616"/>
          <ac:spMkLst>
            <pc:docMk/>
            <pc:sldMk cId="1119315279" sldId="362"/>
            <ac:spMk id="4" creationId="{B1D4554D-43D2-4AF9-9E83-9679893281C8}"/>
          </ac:spMkLst>
        </pc:spChg>
        <pc:spChg chg="mod">
          <ac:chgData name="Mike Ross" userId="7954c944-6085-4b08-be0b-82a8f61afa5b" providerId="ADAL" clId="{7E40D5AD-B8A5-49DD-95AD-83E6EBF7DAA7}" dt="2019-03-28T09:08:45.241" v="3739" actId="20577"/>
          <ac:spMkLst>
            <pc:docMk/>
            <pc:sldMk cId="1119315279" sldId="362"/>
            <ac:spMk id="5" creationId="{00000000-0000-0000-0000-000000000000}"/>
          </ac:spMkLst>
        </pc:spChg>
      </pc:sldChg>
      <pc:sldChg chg="addSp modSp">
        <pc:chgData name="Mike Ross" userId="7954c944-6085-4b08-be0b-82a8f61afa5b" providerId="ADAL" clId="{7E40D5AD-B8A5-49DD-95AD-83E6EBF7DAA7}" dt="2019-03-25T11:21:40.177" v="3670" actId="20577"/>
        <pc:sldMkLst>
          <pc:docMk/>
          <pc:sldMk cId="1937706057" sldId="371"/>
        </pc:sldMkLst>
        <pc:spChg chg="mod">
          <ac:chgData name="Mike Ross" userId="7954c944-6085-4b08-be0b-82a8f61afa5b" providerId="ADAL" clId="{7E40D5AD-B8A5-49DD-95AD-83E6EBF7DAA7}" dt="2019-03-25T11:21:40.177" v="3670" actId="20577"/>
          <ac:spMkLst>
            <pc:docMk/>
            <pc:sldMk cId="1937706057" sldId="371"/>
            <ac:spMk id="7" creationId="{00000000-0000-0000-0000-000000000000}"/>
          </ac:spMkLst>
        </pc:spChg>
        <pc:spChg chg="add mod">
          <ac:chgData name="Mike Ross" userId="7954c944-6085-4b08-be0b-82a8f61afa5b" providerId="ADAL" clId="{7E40D5AD-B8A5-49DD-95AD-83E6EBF7DAA7}" dt="2019-03-04T17:24:03.650" v="522" actId="20577"/>
          <ac:spMkLst>
            <pc:docMk/>
            <pc:sldMk cId="1937706057" sldId="371"/>
            <ac:spMk id="18" creationId="{78C792CF-9F89-4622-A56A-9E8C8896EF4E}"/>
          </ac:spMkLst>
        </pc:spChg>
        <pc:spChg chg="mod">
          <ac:chgData name="Mike Ross" userId="7954c944-6085-4b08-be0b-82a8f61afa5b" providerId="ADAL" clId="{7E40D5AD-B8A5-49DD-95AD-83E6EBF7DAA7}" dt="2019-03-20T15:47:33.729" v="3414" actId="2711"/>
          <ac:spMkLst>
            <pc:docMk/>
            <pc:sldMk cId="1937706057" sldId="371"/>
            <ac:spMk id="20" creationId="{00000000-0000-0000-0000-000000000000}"/>
          </ac:spMkLst>
        </pc:spChg>
        <pc:spChg chg="mod">
          <ac:chgData name="Mike Ross" userId="7954c944-6085-4b08-be0b-82a8f61afa5b" providerId="ADAL" clId="{7E40D5AD-B8A5-49DD-95AD-83E6EBF7DAA7}" dt="2019-03-20T15:47:47.891" v="3416" actId="2711"/>
          <ac:spMkLst>
            <pc:docMk/>
            <pc:sldMk cId="1937706057" sldId="371"/>
            <ac:spMk id="21" creationId="{00000000-0000-0000-0000-000000000000}"/>
          </ac:spMkLst>
        </pc:spChg>
        <pc:spChg chg="mod">
          <ac:chgData name="Mike Ross" userId="7954c944-6085-4b08-be0b-82a8f61afa5b" providerId="ADAL" clId="{7E40D5AD-B8A5-49DD-95AD-83E6EBF7DAA7}" dt="2019-03-20T15:47:53.870" v="3417" actId="2711"/>
          <ac:spMkLst>
            <pc:docMk/>
            <pc:sldMk cId="1937706057" sldId="371"/>
            <ac:spMk id="22" creationId="{00000000-0000-0000-0000-000000000000}"/>
          </ac:spMkLst>
        </pc:spChg>
        <pc:spChg chg="mod">
          <ac:chgData name="Mike Ross" userId="7954c944-6085-4b08-be0b-82a8f61afa5b" providerId="ADAL" clId="{7E40D5AD-B8A5-49DD-95AD-83E6EBF7DAA7}" dt="2019-03-20T15:48:00.719" v="3418" actId="2711"/>
          <ac:spMkLst>
            <pc:docMk/>
            <pc:sldMk cId="1937706057" sldId="371"/>
            <ac:spMk id="23" creationId="{00000000-0000-0000-0000-000000000000}"/>
          </ac:spMkLst>
        </pc:spChg>
        <pc:spChg chg="mod">
          <ac:chgData name="Mike Ross" userId="7954c944-6085-4b08-be0b-82a8f61afa5b" providerId="ADAL" clId="{7E40D5AD-B8A5-49DD-95AD-83E6EBF7DAA7}" dt="2019-03-20T15:48:06.397" v="3419" actId="2711"/>
          <ac:spMkLst>
            <pc:docMk/>
            <pc:sldMk cId="1937706057" sldId="371"/>
            <ac:spMk id="26" creationId="{00000000-0000-0000-0000-000000000000}"/>
          </ac:spMkLst>
        </pc:spChg>
        <pc:spChg chg="mod">
          <ac:chgData name="Mike Ross" userId="7954c944-6085-4b08-be0b-82a8f61afa5b" providerId="ADAL" clId="{7E40D5AD-B8A5-49DD-95AD-83E6EBF7DAA7}" dt="2019-03-20T15:48:12.586" v="3420" actId="2711"/>
          <ac:spMkLst>
            <pc:docMk/>
            <pc:sldMk cId="1937706057" sldId="371"/>
            <ac:spMk id="27" creationId="{00000000-0000-0000-0000-000000000000}"/>
          </ac:spMkLst>
        </pc:spChg>
        <pc:spChg chg="mod">
          <ac:chgData name="Mike Ross" userId="7954c944-6085-4b08-be0b-82a8f61afa5b" providerId="ADAL" clId="{7E40D5AD-B8A5-49DD-95AD-83E6EBF7DAA7}" dt="2019-03-20T15:48:18.418" v="3421" actId="2711"/>
          <ac:spMkLst>
            <pc:docMk/>
            <pc:sldMk cId="1937706057" sldId="371"/>
            <ac:spMk id="28" creationId="{00000000-0000-0000-0000-000000000000}"/>
          </ac:spMkLst>
        </pc:spChg>
        <pc:picChg chg="ord">
          <ac:chgData name="Mike Ross" userId="7954c944-6085-4b08-be0b-82a8f61afa5b" providerId="ADAL" clId="{7E40D5AD-B8A5-49DD-95AD-83E6EBF7DAA7}" dt="2019-03-20T15:47:40.291" v="3415" actId="167"/>
          <ac:picMkLst>
            <pc:docMk/>
            <pc:sldMk cId="1937706057" sldId="371"/>
            <ac:picMk id="2050" creationId="{950A585B-7A4F-44EF-9D7D-BAAC04D7275A}"/>
          </ac:picMkLst>
        </pc:picChg>
      </pc:sldChg>
      <pc:sldChg chg="addSp modSp">
        <pc:chgData name="Mike Ross" userId="7954c944-6085-4b08-be0b-82a8f61afa5b" providerId="ADAL" clId="{7E40D5AD-B8A5-49DD-95AD-83E6EBF7DAA7}" dt="2019-03-25T11:23:30.760" v="3676"/>
        <pc:sldMkLst>
          <pc:docMk/>
          <pc:sldMk cId="869141137" sldId="373"/>
        </pc:sldMkLst>
        <pc:spChg chg="mod">
          <ac:chgData name="Mike Ross" userId="7954c944-6085-4b08-be0b-82a8f61afa5b" providerId="ADAL" clId="{7E40D5AD-B8A5-49DD-95AD-83E6EBF7DAA7}" dt="2019-03-04T17:24:39.593" v="524" actId="20577"/>
          <ac:spMkLst>
            <pc:docMk/>
            <pc:sldMk cId="869141137" sldId="373"/>
            <ac:spMk id="2" creationId="{6C9D006D-189C-444F-B07E-1AFB65EB244D}"/>
          </ac:spMkLst>
        </pc:spChg>
        <pc:spChg chg="mod">
          <ac:chgData name="Mike Ross" userId="7954c944-6085-4b08-be0b-82a8f61afa5b" providerId="ADAL" clId="{7E40D5AD-B8A5-49DD-95AD-83E6EBF7DAA7}" dt="2019-03-25T11:23:30.760" v="3676"/>
          <ac:spMkLst>
            <pc:docMk/>
            <pc:sldMk cId="869141137" sldId="373"/>
            <ac:spMk id="7" creationId="{00000000-0000-0000-0000-000000000000}"/>
          </ac:spMkLst>
        </pc:spChg>
        <pc:picChg chg="add">
          <ac:chgData name="Mike Ross" userId="7954c944-6085-4b08-be0b-82a8f61afa5b" providerId="ADAL" clId="{7E40D5AD-B8A5-49DD-95AD-83E6EBF7DAA7}" dt="2019-03-04T17:24:35.525" v="523"/>
          <ac:picMkLst>
            <pc:docMk/>
            <pc:sldMk cId="869141137" sldId="373"/>
            <ac:picMk id="16" creationId="{FBE67F93-FCA4-42DE-92AC-AFE1188C2055}"/>
          </ac:picMkLst>
        </pc:picChg>
      </pc:sldChg>
      <pc:sldChg chg="modSp">
        <pc:chgData name="Mike Ross" userId="7954c944-6085-4b08-be0b-82a8f61afa5b" providerId="ADAL" clId="{7E40D5AD-B8A5-49DD-95AD-83E6EBF7DAA7}" dt="2019-03-20T15:55:15.676" v="3500" actId="20577"/>
        <pc:sldMkLst>
          <pc:docMk/>
          <pc:sldMk cId="30054785" sldId="375"/>
        </pc:sldMkLst>
        <pc:spChg chg="mod">
          <ac:chgData name="Mike Ross" userId="7954c944-6085-4b08-be0b-82a8f61afa5b" providerId="ADAL" clId="{7E40D5AD-B8A5-49DD-95AD-83E6EBF7DAA7}" dt="2019-03-20T15:55:15.676" v="3500" actId="20577"/>
          <ac:spMkLst>
            <pc:docMk/>
            <pc:sldMk cId="30054785" sldId="375"/>
            <ac:spMk id="5" creationId="{00000000-0000-0000-0000-000000000000}"/>
          </ac:spMkLst>
        </pc:spChg>
        <pc:picChg chg="mod modCrop">
          <ac:chgData name="Mike Ross" userId="7954c944-6085-4b08-be0b-82a8f61afa5b" providerId="ADAL" clId="{7E40D5AD-B8A5-49DD-95AD-83E6EBF7DAA7}" dt="2019-03-05T09:57:47.586" v="1216" actId="1076"/>
          <ac:picMkLst>
            <pc:docMk/>
            <pc:sldMk cId="30054785" sldId="375"/>
            <ac:picMk id="1026" creationId="{00000000-0000-0000-0000-000000000000}"/>
          </ac:picMkLst>
        </pc:picChg>
      </pc:sldChg>
      <pc:sldChg chg="addSp delSp modSp setBg">
        <pc:chgData name="Mike Ross" userId="7954c944-6085-4b08-be0b-82a8f61afa5b" providerId="ADAL" clId="{7E40D5AD-B8A5-49DD-95AD-83E6EBF7DAA7}" dt="2019-03-28T09:10:11.928" v="3745" actId="6549"/>
        <pc:sldMkLst>
          <pc:docMk/>
          <pc:sldMk cId="1811177880" sldId="376"/>
        </pc:sldMkLst>
        <pc:spChg chg="del">
          <ac:chgData name="Mike Ross" userId="7954c944-6085-4b08-be0b-82a8f61afa5b" providerId="ADAL" clId="{7E40D5AD-B8A5-49DD-95AD-83E6EBF7DAA7}" dt="2019-03-04T17:32:26.975" v="620" actId="478"/>
          <ac:spMkLst>
            <pc:docMk/>
            <pc:sldMk cId="1811177880" sldId="376"/>
            <ac:spMk id="2" creationId="{00000000-0000-0000-0000-000000000000}"/>
          </ac:spMkLst>
        </pc:spChg>
        <pc:spChg chg="del">
          <ac:chgData name="Mike Ross" userId="7954c944-6085-4b08-be0b-82a8f61afa5b" providerId="ADAL" clId="{7E40D5AD-B8A5-49DD-95AD-83E6EBF7DAA7}" dt="2019-03-04T17:32:26.487" v="619" actId="478"/>
          <ac:spMkLst>
            <pc:docMk/>
            <pc:sldMk cId="1811177880" sldId="376"/>
            <ac:spMk id="3" creationId="{00000000-0000-0000-0000-000000000000}"/>
          </ac:spMkLst>
        </pc:spChg>
        <pc:spChg chg="add del mod">
          <ac:chgData name="Mike Ross" userId="7954c944-6085-4b08-be0b-82a8f61afa5b" providerId="ADAL" clId="{7E40D5AD-B8A5-49DD-95AD-83E6EBF7DAA7}" dt="2019-03-04T17:32:33.424" v="625" actId="6549"/>
          <ac:spMkLst>
            <pc:docMk/>
            <pc:sldMk cId="1811177880" sldId="376"/>
            <ac:spMk id="4" creationId="{E4C881C9-7D24-4535-913D-99298FD5E198}"/>
          </ac:spMkLst>
        </pc:spChg>
        <pc:spChg chg="mod">
          <ac:chgData name="Mike Ross" userId="7954c944-6085-4b08-be0b-82a8f61afa5b" providerId="ADAL" clId="{7E40D5AD-B8A5-49DD-95AD-83E6EBF7DAA7}" dt="2019-03-28T09:10:11.928" v="3745" actId="6549"/>
          <ac:spMkLst>
            <pc:docMk/>
            <pc:sldMk cId="1811177880" sldId="376"/>
            <ac:spMk id="5" creationId="{00000000-0000-0000-0000-000000000000}"/>
          </ac:spMkLst>
        </pc:spChg>
        <pc:spChg chg="del">
          <ac:chgData name="Mike Ross" userId="7954c944-6085-4b08-be0b-82a8f61afa5b" providerId="ADAL" clId="{7E40D5AD-B8A5-49DD-95AD-83E6EBF7DAA7}" dt="2019-03-04T17:32:28.031" v="622" actId="478"/>
          <ac:spMkLst>
            <pc:docMk/>
            <pc:sldMk cId="1811177880" sldId="376"/>
            <ac:spMk id="6" creationId="{00000000-0000-0000-0000-000000000000}"/>
          </ac:spMkLst>
        </pc:spChg>
        <pc:spChg chg="del">
          <ac:chgData name="Mike Ross" userId="7954c944-6085-4b08-be0b-82a8f61afa5b" providerId="ADAL" clId="{7E40D5AD-B8A5-49DD-95AD-83E6EBF7DAA7}" dt="2019-03-04T17:32:25.888" v="618" actId="478"/>
          <ac:spMkLst>
            <pc:docMk/>
            <pc:sldMk cId="1811177880" sldId="376"/>
            <ac:spMk id="7" creationId="{00000000-0000-0000-0000-000000000000}"/>
          </ac:spMkLst>
        </pc:spChg>
        <pc:spChg chg="del">
          <ac:chgData name="Mike Ross" userId="7954c944-6085-4b08-be0b-82a8f61afa5b" providerId="ADAL" clId="{7E40D5AD-B8A5-49DD-95AD-83E6EBF7DAA7}" dt="2019-03-04T17:32:28.503" v="623" actId="478"/>
          <ac:spMkLst>
            <pc:docMk/>
            <pc:sldMk cId="1811177880" sldId="376"/>
            <ac:spMk id="8" creationId="{00000000-0000-0000-0000-000000000000}"/>
          </ac:spMkLst>
        </pc:spChg>
        <pc:spChg chg="del">
          <ac:chgData name="Mike Ross" userId="7954c944-6085-4b08-be0b-82a8f61afa5b" providerId="ADAL" clId="{7E40D5AD-B8A5-49DD-95AD-83E6EBF7DAA7}" dt="2019-03-04T17:32:27.448" v="621" actId="478"/>
          <ac:spMkLst>
            <pc:docMk/>
            <pc:sldMk cId="1811177880" sldId="376"/>
            <ac:spMk id="9" creationId="{00000000-0000-0000-0000-000000000000}"/>
          </ac:spMkLst>
        </pc:spChg>
        <pc:spChg chg="add del mod">
          <ac:chgData name="Mike Ross" userId="7954c944-6085-4b08-be0b-82a8f61afa5b" providerId="ADAL" clId="{7E40D5AD-B8A5-49DD-95AD-83E6EBF7DAA7}" dt="2019-03-04T17:32:33.424" v="625" actId="6549"/>
          <ac:spMkLst>
            <pc:docMk/>
            <pc:sldMk cId="1811177880" sldId="376"/>
            <ac:spMk id="10" creationId="{9BC46626-BDB7-4F22-B9BF-6F0605634913}"/>
          </ac:spMkLst>
        </pc:spChg>
        <pc:picChg chg="add mod ord modCrop">
          <ac:chgData name="Mike Ross" userId="7954c944-6085-4b08-be0b-82a8f61afa5b" providerId="ADAL" clId="{7E40D5AD-B8A5-49DD-95AD-83E6EBF7DAA7}" dt="2019-03-20T15:51:11.961" v="3447" actId="1076"/>
          <ac:picMkLst>
            <pc:docMk/>
            <pc:sldMk cId="1811177880" sldId="376"/>
            <ac:picMk id="3074" creationId="{946A3308-30EA-4D09-9C0D-306D3CEF2E11}"/>
          </ac:picMkLst>
        </pc:picChg>
      </pc:sldChg>
      <pc:sldChg chg="addSp delSp modSp">
        <pc:chgData name="Mike Ross" userId="7954c944-6085-4b08-be0b-82a8f61afa5b" providerId="ADAL" clId="{7E40D5AD-B8A5-49DD-95AD-83E6EBF7DAA7}" dt="2019-03-28T09:12:17.827" v="3763" actId="20577"/>
        <pc:sldMkLst>
          <pc:docMk/>
          <pc:sldMk cId="2034342488" sldId="377"/>
        </pc:sldMkLst>
        <pc:spChg chg="mod">
          <ac:chgData name="Mike Ross" userId="7954c944-6085-4b08-be0b-82a8f61afa5b" providerId="ADAL" clId="{7E40D5AD-B8A5-49DD-95AD-83E6EBF7DAA7}" dt="2019-03-28T09:12:17.827" v="3763" actId="20577"/>
          <ac:spMkLst>
            <pc:docMk/>
            <pc:sldMk cId="2034342488" sldId="377"/>
            <ac:spMk id="5" creationId="{00000000-0000-0000-0000-000000000000}"/>
          </ac:spMkLst>
        </pc:spChg>
        <pc:spChg chg="mod">
          <ac:chgData name="Mike Ross" userId="7954c944-6085-4b08-be0b-82a8f61afa5b" providerId="ADAL" clId="{7E40D5AD-B8A5-49DD-95AD-83E6EBF7DAA7}" dt="2019-03-05T09:42:34.275" v="993" actId="20577"/>
          <ac:spMkLst>
            <pc:docMk/>
            <pc:sldMk cId="2034342488" sldId="377"/>
            <ac:spMk id="11" creationId="{5B8B0BD6-6CFD-4DEB-B477-A799F30BBAEA}"/>
          </ac:spMkLst>
        </pc:spChg>
        <pc:picChg chg="add mod ord modCrop">
          <ac:chgData name="Mike Ross" userId="7954c944-6085-4b08-be0b-82a8f61afa5b" providerId="ADAL" clId="{7E40D5AD-B8A5-49DD-95AD-83E6EBF7DAA7}" dt="2019-03-05T09:36:23.600" v="735" actId="167"/>
          <ac:picMkLst>
            <pc:docMk/>
            <pc:sldMk cId="2034342488" sldId="377"/>
            <ac:picMk id="1026" creationId="{19222C72-AA3D-4DDE-B4D9-98E6DEEE5712}"/>
          </ac:picMkLst>
        </pc:picChg>
        <pc:picChg chg="del">
          <ac:chgData name="Mike Ross" userId="7954c944-6085-4b08-be0b-82a8f61afa5b" providerId="ADAL" clId="{7E40D5AD-B8A5-49DD-95AD-83E6EBF7DAA7}" dt="2019-03-05T09:35:38.342" v="727" actId="478"/>
          <ac:picMkLst>
            <pc:docMk/>
            <pc:sldMk cId="2034342488" sldId="377"/>
            <ac:picMk id="2050" creationId="{00000000-0000-0000-0000-000000000000}"/>
          </ac:picMkLst>
        </pc:picChg>
      </pc:sldChg>
      <pc:sldChg chg="addSp delSp modSp">
        <pc:chgData name="Mike Ross" userId="7954c944-6085-4b08-be0b-82a8f61afa5b" providerId="ADAL" clId="{7E40D5AD-B8A5-49DD-95AD-83E6EBF7DAA7}" dt="2019-03-28T09:39:02.720" v="3767" actId="6549"/>
        <pc:sldMkLst>
          <pc:docMk/>
          <pc:sldMk cId="2591661890" sldId="378"/>
        </pc:sldMkLst>
        <pc:spChg chg="mod">
          <ac:chgData name="Mike Ross" userId="7954c944-6085-4b08-be0b-82a8f61afa5b" providerId="ADAL" clId="{7E40D5AD-B8A5-49DD-95AD-83E6EBF7DAA7}" dt="2019-03-05T09:43:44.053" v="995" actId="14100"/>
          <ac:spMkLst>
            <pc:docMk/>
            <pc:sldMk cId="2591661890" sldId="378"/>
            <ac:spMk id="2" creationId="{00000000-0000-0000-0000-000000000000}"/>
          </ac:spMkLst>
        </pc:spChg>
        <pc:spChg chg="add del mod">
          <ac:chgData name="Mike Ross" userId="7954c944-6085-4b08-be0b-82a8f61afa5b" providerId="ADAL" clId="{7E40D5AD-B8A5-49DD-95AD-83E6EBF7DAA7}" dt="2019-03-05T09:44:25.006" v="1001" actId="6549"/>
          <ac:spMkLst>
            <pc:docMk/>
            <pc:sldMk cId="2591661890" sldId="378"/>
            <ac:spMk id="3" creationId="{CA58AD3F-85FB-4F13-AC8A-D3C1D8028DDD}"/>
          </ac:spMkLst>
        </pc:spChg>
        <pc:spChg chg="add del mod">
          <ac:chgData name="Mike Ross" userId="7954c944-6085-4b08-be0b-82a8f61afa5b" providerId="ADAL" clId="{7E40D5AD-B8A5-49DD-95AD-83E6EBF7DAA7}" dt="2019-03-05T09:44:25.006" v="1001" actId="6549"/>
          <ac:spMkLst>
            <pc:docMk/>
            <pc:sldMk cId="2591661890" sldId="378"/>
            <ac:spMk id="4" creationId="{BBABAD78-E430-4E73-84EB-11072E049A4B}"/>
          </ac:spMkLst>
        </pc:spChg>
        <pc:spChg chg="mod">
          <ac:chgData name="Mike Ross" userId="7954c944-6085-4b08-be0b-82a8f61afa5b" providerId="ADAL" clId="{7E40D5AD-B8A5-49DD-95AD-83E6EBF7DAA7}" dt="2019-03-28T09:39:02.720" v="3767" actId="6549"/>
          <ac:spMkLst>
            <pc:docMk/>
            <pc:sldMk cId="2591661890" sldId="378"/>
            <ac:spMk id="5" creationId="{00000000-0000-0000-0000-000000000000}"/>
          </ac:spMkLst>
        </pc:spChg>
      </pc:sldChg>
      <pc:sldChg chg="addSp delSp modSp">
        <pc:chgData name="Mike Ross" userId="7954c944-6085-4b08-be0b-82a8f61afa5b" providerId="ADAL" clId="{7E40D5AD-B8A5-49DD-95AD-83E6EBF7DAA7}" dt="2019-03-20T15:51:47.442" v="3457" actId="20577"/>
        <pc:sldMkLst>
          <pc:docMk/>
          <pc:sldMk cId="1984479331" sldId="379"/>
        </pc:sldMkLst>
        <pc:spChg chg="mod">
          <ac:chgData name="Mike Ross" userId="7954c944-6085-4b08-be0b-82a8f61afa5b" providerId="ADAL" clId="{7E40D5AD-B8A5-49DD-95AD-83E6EBF7DAA7}" dt="2019-03-20T15:51:47.442" v="3457" actId="20577"/>
          <ac:spMkLst>
            <pc:docMk/>
            <pc:sldMk cId="1984479331" sldId="379"/>
            <ac:spMk id="5" creationId="{00000000-0000-0000-0000-000000000000}"/>
          </ac:spMkLst>
        </pc:spChg>
        <pc:picChg chg="add del">
          <ac:chgData name="Mike Ross" userId="7954c944-6085-4b08-be0b-82a8f61afa5b" providerId="ADAL" clId="{7E40D5AD-B8A5-49DD-95AD-83E6EBF7DAA7}" dt="2019-03-07T16:17:04.317" v="1514" actId="478"/>
          <ac:picMkLst>
            <pc:docMk/>
            <pc:sldMk cId="1984479331" sldId="379"/>
            <ac:picMk id="6" creationId="{EEA47C4F-1EDA-4AC7-9E6A-205591794222}"/>
          </ac:picMkLst>
        </pc:picChg>
        <pc:picChg chg="add mod">
          <ac:chgData name="Mike Ross" userId="7954c944-6085-4b08-be0b-82a8f61afa5b" providerId="ADAL" clId="{7E40D5AD-B8A5-49DD-95AD-83E6EBF7DAA7}" dt="2019-03-05T09:51:18.053" v="1066" actId="1076"/>
          <ac:picMkLst>
            <pc:docMk/>
            <pc:sldMk cId="1984479331" sldId="379"/>
            <ac:picMk id="2050" creationId="{382A6FDD-F476-4689-B9C2-7EDC2CD27BC0}"/>
          </ac:picMkLst>
        </pc:picChg>
        <pc:picChg chg="del">
          <ac:chgData name="Mike Ross" userId="7954c944-6085-4b08-be0b-82a8f61afa5b" providerId="ADAL" clId="{7E40D5AD-B8A5-49DD-95AD-83E6EBF7DAA7}" dt="2019-03-05T09:51:10.390" v="1064" actId="478"/>
          <ac:picMkLst>
            <pc:docMk/>
            <pc:sldMk cId="1984479331" sldId="379"/>
            <ac:picMk id="4100" creationId="{00000000-0000-0000-0000-000000000000}"/>
          </ac:picMkLst>
        </pc:picChg>
      </pc:sldChg>
      <pc:sldChg chg="addSp delSp modSp setBg">
        <pc:chgData name="Mike Ross" userId="7954c944-6085-4b08-be0b-82a8f61afa5b" providerId="ADAL" clId="{7E40D5AD-B8A5-49DD-95AD-83E6EBF7DAA7}" dt="2019-03-20T15:52:37.121" v="3474" actId="20577"/>
        <pc:sldMkLst>
          <pc:docMk/>
          <pc:sldMk cId="3458877333" sldId="380"/>
        </pc:sldMkLst>
        <pc:spChg chg="mod">
          <ac:chgData name="Mike Ross" userId="7954c944-6085-4b08-be0b-82a8f61afa5b" providerId="ADAL" clId="{7E40D5AD-B8A5-49DD-95AD-83E6EBF7DAA7}" dt="2019-03-20T15:52:37.121" v="3474" actId="20577"/>
          <ac:spMkLst>
            <pc:docMk/>
            <pc:sldMk cId="3458877333" sldId="380"/>
            <ac:spMk id="3" creationId="{0849677A-77E0-41AC-B885-B3493405064D}"/>
          </ac:spMkLst>
        </pc:spChg>
        <pc:spChg chg="mod">
          <ac:chgData name="Mike Ross" userId="7954c944-6085-4b08-be0b-82a8f61afa5b" providerId="ADAL" clId="{7E40D5AD-B8A5-49DD-95AD-83E6EBF7DAA7}" dt="2019-03-05T10:04:46.239" v="1371" actId="207"/>
          <ac:spMkLst>
            <pc:docMk/>
            <pc:sldMk cId="3458877333" sldId="380"/>
            <ac:spMk id="11" creationId="{5B8B0BD6-6CFD-4DEB-B477-A799F30BBAEA}"/>
          </ac:spMkLst>
        </pc:spChg>
        <pc:picChg chg="del">
          <ac:chgData name="Mike Ross" userId="7954c944-6085-4b08-be0b-82a8f61afa5b" providerId="ADAL" clId="{7E40D5AD-B8A5-49DD-95AD-83E6EBF7DAA7}" dt="2019-03-05T10:04:15.975" v="1365" actId="478"/>
          <ac:picMkLst>
            <pc:docMk/>
            <pc:sldMk cId="3458877333" sldId="380"/>
            <ac:picMk id="1028" creationId="{16E1C253-BB68-43C6-B795-A6B9B8F03579}"/>
          </ac:picMkLst>
        </pc:picChg>
        <pc:picChg chg="add del mod ord">
          <ac:chgData name="Mike Ross" userId="7954c944-6085-4b08-be0b-82a8f61afa5b" providerId="ADAL" clId="{7E40D5AD-B8A5-49DD-95AD-83E6EBF7DAA7}" dt="2019-03-05T10:05:33.949" v="1376" actId="478"/>
          <ac:picMkLst>
            <pc:docMk/>
            <pc:sldMk cId="3458877333" sldId="380"/>
            <ac:picMk id="3074" creationId="{E4B5D0C5-6F32-4BCE-87C2-C41501CA4190}"/>
          </ac:picMkLst>
        </pc:picChg>
        <pc:picChg chg="add mod ord">
          <ac:chgData name="Mike Ross" userId="7954c944-6085-4b08-be0b-82a8f61afa5b" providerId="ADAL" clId="{7E40D5AD-B8A5-49DD-95AD-83E6EBF7DAA7}" dt="2019-03-05T10:06:01.356" v="1381" actId="167"/>
          <ac:picMkLst>
            <pc:docMk/>
            <pc:sldMk cId="3458877333" sldId="380"/>
            <ac:picMk id="3076" creationId="{F100577C-8893-47A1-9324-CA32A6D89320}"/>
          </ac:picMkLst>
        </pc:picChg>
      </pc:sldChg>
      <pc:sldChg chg="addSp delSp modSp">
        <pc:chgData name="Mike Ross" userId="7954c944-6085-4b08-be0b-82a8f61afa5b" providerId="ADAL" clId="{7E40D5AD-B8A5-49DD-95AD-83E6EBF7DAA7}" dt="2019-03-25T11:35:47.517" v="3677" actId="6549"/>
        <pc:sldMkLst>
          <pc:docMk/>
          <pc:sldMk cId="2162654163" sldId="381"/>
        </pc:sldMkLst>
        <pc:spChg chg="del">
          <ac:chgData name="Mike Ross" userId="7954c944-6085-4b08-be0b-82a8f61afa5b" providerId="ADAL" clId="{7E40D5AD-B8A5-49DD-95AD-83E6EBF7DAA7}" dt="2019-03-05T12:26:23.942" v="1419" actId="478"/>
          <ac:spMkLst>
            <pc:docMk/>
            <pc:sldMk cId="2162654163" sldId="381"/>
            <ac:spMk id="2" creationId="{8705A6C4-63AC-44C0-AB51-850FFD0A8771}"/>
          </ac:spMkLst>
        </pc:spChg>
        <pc:spChg chg="del">
          <ac:chgData name="Mike Ross" userId="7954c944-6085-4b08-be0b-82a8f61afa5b" providerId="ADAL" clId="{7E40D5AD-B8A5-49DD-95AD-83E6EBF7DAA7}" dt="2019-03-05T12:26:22.070" v="1416" actId="478"/>
          <ac:spMkLst>
            <pc:docMk/>
            <pc:sldMk cId="2162654163" sldId="381"/>
            <ac:spMk id="3" creationId="{E3B9D815-D733-4942-B319-5C250E283ED7}"/>
          </ac:spMkLst>
        </pc:spChg>
        <pc:spChg chg="mod">
          <ac:chgData name="Mike Ross" userId="7954c944-6085-4b08-be0b-82a8f61afa5b" providerId="ADAL" clId="{7E40D5AD-B8A5-49DD-95AD-83E6EBF7DAA7}" dt="2019-03-25T11:35:47.517" v="3677" actId="6549"/>
          <ac:spMkLst>
            <pc:docMk/>
            <pc:sldMk cId="2162654163" sldId="381"/>
            <ac:spMk id="5" creationId="{00000000-0000-0000-0000-000000000000}"/>
          </ac:spMkLst>
        </pc:spChg>
        <pc:spChg chg="del">
          <ac:chgData name="Mike Ross" userId="7954c944-6085-4b08-be0b-82a8f61afa5b" providerId="ADAL" clId="{7E40D5AD-B8A5-49DD-95AD-83E6EBF7DAA7}" dt="2019-03-05T12:26:28.462" v="1422" actId="478"/>
          <ac:spMkLst>
            <pc:docMk/>
            <pc:sldMk cId="2162654163" sldId="381"/>
            <ac:spMk id="6" creationId="{1A24A305-F44E-4BA3-AB54-F7E3BA38155E}"/>
          </ac:spMkLst>
        </pc:spChg>
        <pc:spChg chg="del">
          <ac:chgData name="Mike Ross" userId="7954c944-6085-4b08-be0b-82a8f61afa5b" providerId="ADAL" clId="{7E40D5AD-B8A5-49DD-95AD-83E6EBF7DAA7}" dt="2019-03-05T12:26:27.840" v="1421" actId="478"/>
          <ac:spMkLst>
            <pc:docMk/>
            <pc:sldMk cId="2162654163" sldId="381"/>
            <ac:spMk id="7" creationId="{5D5B6E76-ADF6-4BCF-B36C-1383EC410163}"/>
          </ac:spMkLst>
        </pc:spChg>
        <pc:spChg chg="add mod">
          <ac:chgData name="Mike Ross" userId="7954c944-6085-4b08-be0b-82a8f61afa5b" providerId="ADAL" clId="{7E40D5AD-B8A5-49DD-95AD-83E6EBF7DAA7}" dt="2019-03-08T09:28:21.024" v="1598" actId="20577"/>
          <ac:spMkLst>
            <pc:docMk/>
            <pc:sldMk cId="2162654163" sldId="381"/>
            <ac:spMk id="7" creationId="{2B4E8488-C63D-4364-9750-2E152D6CDE69}"/>
          </ac:spMkLst>
        </pc:spChg>
        <pc:spChg chg="del">
          <ac:chgData name="Mike Ross" userId="7954c944-6085-4b08-be0b-82a8f61afa5b" providerId="ADAL" clId="{7E40D5AD-B8A5-49DD-95AD-83E6EBF7DAA7}" dt="2019-03-05T12:26:22.730" v="1417" actId="478"/>
          <ac:spMkLst>
            <pc:docMk/>
            <pc:sldMk cId="2162654163" sldId="381"/>
            <ac:spMk id="9" creationId="{C66E052D-8279-4C08-A67D-1C72339194FD}"/>
          </ac:spMkLst>
        </pc:spChg>
        <pc:spChg chg="del">
          <ac:chgData name="Mike Ross" userId="7954c944-6085-4b08-be0b-82a8f61afa5b" providerId="ADAL" clId="{7E40D5AD-B8A5-49DD-95AD-83E6EBF7DAA7}" dt="2019-03-05T12:26:23.325" v="1418" actId="478"/>
          <ac:spMkLst>
            <pc:docMk/>
            <pc:sldMk cId="2162654163" sldId="381"/>
            <ac:spMk id="10" creationId="{BF3E08F8-BE83-4324-8BC8-2A8DCB620C95}"/>
          </ac:spMkLst>
        </pc:spChg>
        <pc:spChg chg="del">
          <ac:chgData name="Mike Ross" userId="7954c944-6085-4b08-be0b-82a8f61afa5b" providerId="ADAL" clId="{7E40D5AD-B8A5-49DD-95AD-83E6EBF7DAA7}" dt="2019-03-05T12:26:27.021" v="1420" actId="478"/>
          <ac:spMkLst>
            <pc:docMk/>
            <pc:sldMk cId="2162654163" sldId="381"/>
            <ac:spMk id="12" creationId="{964BB069-5155-4E10-A80C-37E84C9F5977}"/>
          </ac:spMkLst>
        </pc:spChg>
        <pc:spChg chg="del mod">
          <ac:chgData name="Mike Ross" userId="7954c944-6085-4b08-be0b-82a8f61afa5b" providerId="ADAL" clId="{7E40D5AD-B8A5-49DD-95AD-83E6EBF7DAA7}" dt="2019-03-05T12:27:20.016" v="1430" actId="478"/>
          <ac:spMkLst>
            <pc:docMk/>
            <pc:sldMk cId="2162654163" sldId="381"/>
            <ac:spMk id="13" creationId="{97EDE83D-63BD-467C-BC13-10FE15889C1B}"/>
          </ac:spMkLst>
        </pc:spChg>
        <pc:spChg chg="mod">
          <ac:chgData name="Mike Ross" userId="7954c944-6085-4b08-be0b-82a8f61afa5b" providerId="ADAL" clId="{7E40D5AD-B8A5-49DD-95AD-83E6EBF7DAA7}" dt="2019-03-05T12:27:51.060" v="1433" actId="1076"/>
          <ac:spMkLst>
            <pc:docMk/>
            <pc:sldMk cId="2162654163" sldId="381"/>
            <ac:spMk id="25" creationId="{565B9D29-932E-4F7F-90D5-D8FD8ACFE6BF}"/>
          </ac:spMkLst>
        </pc:spChg>
        <pc:spChg chg="mod">
          <ac:chgData name="Mike Ross" userId="7954c944-6085-4b08-be0b-82a8f61afa5b" providerId="ADAL" clId="{7E40D5AD-B8A5-49DD-95AD-83E6EBF7DAA7}" dt="2019-03-20T15:52:54.164" v="3476" actId="20577"/>
          <ac:spMkLst>
            <pc:docMk/>
            <pc:sldMk cId="2162654163" sldId="381"/>
            <ac:spMk id="28" creationId="{DAC0266D-323F-4E4A-B252-9222E4326421}"/>
          </ac:spMkLst>
        </pc:spChg>
        <pc:cxnChg chg="mod">
          <ac:chgData name="Mike Ross" userId="7954c944-6085-4b08-be0b-82a8f61afa5b" providerId="ADAL" clId="{7E40D5AD-B8A5-49DD-95AD-83E6EBF7DAA7}" dt="2019-03-05T12:27:51.060" v="1433" actId="1076"/>
          <ac:cxnSpMkLst>
            <pc:docMk/>
            <pc:sldMk cId="2162654163" sldId="381"/>
            <ac:cxnSpMk id="27" creationId="{4D1D3993-7156-4B74-BD19-647EFCBDCBB3}"/>
          </ac:cxnSpMkLst>
        </pc:cxnChg>
      </pc:sldChg>
      <pc:sldChg chg="delSp modSp">
        <pc:chgData name="Mike Ross" userId="7954c944-6085-4b08-be0b-82a8f61afa5b" providerId="ADAL" clId="{7E40D5AD-B8A5-49DD-95AD-83E6EBF7DAA7}" dt="2019-03-29T14:20:25.051" v="3864"/>
        <pc:sldMkLst>
          <pc:docMk/>
          <pc:sldMk cId="2523382152" sldId="382"/>
        </pc:sldMkLst>
        <pc:spChg chg="mod">
          <ac:chgData name="Mike Ross" userId="7954c944-6085-4b08-be0b-82a8f61afa5b" providerId="ADAL" clId="{7E40D5AD-B8A5-49DD-95AD-83E6EBF7DAA7}" dt="2019-03-28T09:59:20.555" v="3804" actId="20577"/>
          <ac:spMkLst>
            <pc:docMk/>
            <pc:sldMk cId="2523382152" sldId="382"/>
            <ac:spMk id="5" creationId="{00000000-0000-0000-0000-000000000000}"/>
          </ac:spMkLst>
        </pc:spChg>
        <pc:spChg chg="mod">
          <ac:chgData name="Mike Ross" userId="7954c944-6085-4b08-be0b-82a8f61afa5b" providerId="ADAL" clId="{7E40D5AD-B8A5-49DD-95AD-83E6EBF7DAA7}" dt="2019-03-20T15:56:08.249" v="3509" actId="20577"/>
          <ac:spMkLst>
            <pc:docMk/>
            <pc:sldMk cId="2523382152" sldId="382"/>
            <ac:spMk id="9" creationId="{509458A3-7CE6-46E3-ACEB-7521A3C7D118}"/>
          </ac:spMkLst>
        </pc:spChg>
        <pc:spChg chg="mod">
          <ac:chgData name="Mike Ross" userId="7954c944-6085-4b08-be0b-82a8f61afa5b" providerId="ADAL" clId="{7E40D5AD-B8A5-49DD-95AD-83E6EBF7DAA7}" dt="2019-03-20T15:56:09.674" v="3510" actId="20577"/>
          <ac:spMkLst>
            <pc:docMk/>
            <pc:sldMk cId="2523382152" sldId="382"/>
            <ac:spMk id="10" creationId="{780C6F24-04C4-4C10-BB91-BA7C966598AC}"/>
          </ac:spMkLst>
        </pc:spChg>
        <pc:spChg chg="mod">
          <ac:chgData name="Mike Ross" userId="7954c944-6085-4b08-be0b-82a8f61afa5b" providerId="ADAL" clId="{7E40D5AD-B8A5-49DD-95AD-83E6EBF7DAA7}" dt="2019-03-26T15:40:05.189" v="3716" actId="20577"/>
          <ac:spMkLst>
            <pc:docMk/>
            <pc:sldMk cId="2523382152" sldId="382"/>
            <ac:spMk id="11" creationId="{5B8B0BD6-6CFD-4DEB-B477-A799F30BBAEA}"/>
          </ac:spMkLst>
        </pc:spChg>
        <pc:spChg chg="mod">
          <ac:chgData name="Mike Ross" userId="7954c944-6085-4b08-be0b-82a8f61afa5b" providerId="ADAL" clId="{7E40D5AD-B8A5-49DD-95AD-83E6EBF7DAA7}" dt="2019-03-20T15:56:05.458" v="3507" actId="20577"/>
          <ac:spMkLst>
            <pc:docMk/>
            <pc:sldMk cId="2523382152" sldId="382"/>
            <ac:spMk id="33" creationId="{ABE3CE4A-DDB9-4791-ACA9-741C92F0F43B}"/>
          </ac:spMkLst>
        </pc:spChg>
        <pc:spChg chg="del mod">
          <ac:chgData name="Mike Ross" userId="7954c944-6085-4b08-be0b-82a8f61afa5b" providerId="ADAL" clId="{7E40D5AD-B8A5-49DD-95AD-83E6EBF7DAA7}" dt="2019-03-29T14:20:25.051" v="3864"/>
          <ac:spMkLst>
            <pc:docMk/>
            <pc:sldMk cId="2523382152" sldId="382"/>
            <ac:spMk id="37" creationId="{A9972B63-A90E-4DC9-90A6-7DDEA1CC2299}"/>
          </ac:spMkLst>
        </pc:spChg>
        <pc:spChg chg="mod">
          <ac:chgData name="Mike Ross" userId="7954c944-6085-4b08-be0b-82a8f61afa5b" providerId="ADAL" clId="{7E40D5AD-B8A5-49DD-95AD-83E6EBF7DAA7}" dt="2019-03-20T15:56:11.281" v="3511" actId="20577"/>
          <ac:spMkLst>
            <pc:docMk/>
            <pc:sldMk cId="2523382152" sldId="382"/>
            <ac:spMk id="42" creationId="{5E727451-0C38-44DB-A026-35D62C58D0D5}"/>
          </ac:spMkLst>
        </pc:spChg>
        <pc:picChg chg="mod">
          <ac:chgData name="Mike Ross" userId="7954c944-6085-4b08-be0b-82a8f61afa5b" providerId="ADAL" clId="{7E40D5AD-B8A5-49DD-95AD-83E6EBF7DAA7}" dt="2019-03-05T10:36:40.332" v="1407" actId="1076"/>
          <ac:picMkLst>
            <pc:docMk/>
            <pc:sldMk cId="2523382152" sldId="382"/>
            <ac:picMk id="2050" creationId="{BEC0859F-24C2-4215-BC54-3B8F906419FF}"/>
          </ac:picMkLst>
        </pc:picChg>
        <pc:cxnChg chg="mod">
          <ac:chgData name="Mike Ross" userId="7954c944-6085-4b08-be0b-82a8f61afa5b" providerId="ADAL" clId="{7E40D5AD-B8A5-49DD-95AD-83E6EBF7DAA7}" dt="2019-03-05T10:36:40.332" v="1407" actId="1076"/>
          <ac:cxnSpMkLst>
            <pc:docMk/>
            <pc:sldMk cId="2523382152" sldId="382"/>
            <ac:cxnSpMk id="6" creationId="{7B9C00AC-DE4E-46E4-8C0A-C8F1BCDCF35A}"/>
          </ac:cxnSpMkLst>
        </pc:cxnChg>
        <pc:cxnChg chg="mod">
          <ac:chgData name="Mike Ross" userId="7954c944-6085-4b08-be0b-82a8f61afa5b" providerId="ADAL" clId="{7E40D5AD-B8A5-49DD-95AD-83E6EBF7DAA7}" dt="2019-03-05T10:36:40.332" v="1407" actId="1076"/>
          <ac:cxnSpMkLst>
            <pc:docMk/>
            <pc:sldMk cId="2523382152" sldId="382"/>
            <ac:cxnSpMk id="7" creationId="{138A99B0-6446-44FA-971A-456706013EAB}"/>
          </ac:cxnSpMkLst>
        </pc:cxnChg>
        <pc:cxnChg chg="mod">
          <ac:chgData name="Mike Ross" userId="7954c944-6085-4b08-be0b-82a8f61afa5b" providerId="ADAL" clId="{7E40D5AD-B8A5-49DD-95AD-83E6EBF7DAA7}" dt="2019-03-05T10:36:40.332" v="1407" actId="1076"/>
          <ac:cxnSpMkLst>
            <pc:docMk/>
            <pc:sldMk cId="2523382152" sldId="382"/>
            <ac:cxnSpMk id="8" creationId="{339388A9-F2A8-4EDD-9555-5166275F2973}"/>
          </ac:cxnSpMkLst>
        </pc:cxnChg>
        <pc:cxnChg chg="mod">
          <ac:chgData name="Mike Ross" userId="7954c944-6085-4b08-be0b-82a8f61afa5b" providerId="ADAL" clId="{7E40D5AD-B8A5-49DD-95AD-83E6EBF7DAA7}" dt="2019-03-05T10:36:40.332" v="1407" actId="1076"/>
          <ac:cxnSpMkLst>
            <pc:docMk/>
            <pc:sldMk cId="2523382152" sldId="382"/>
            <ac:cxnSpMk id="16" creationId="{FA71CA3F-924C-4E8E-A0CE-6A72FA2E3D97}"/>
          </ac:cxnSpMkLst>
        </pc:cxnChg>
        <pc:cxnChg chg="mod">
          <ac:chgData name="Mike Ross" userId="7954c944-6085-4b08-be0b-82a8f61afa5b" providerId="ADAL" clId="{7E40D5AD-B8A5-49DD-95AD-83E6EBF7DAA7}" dt="2019-03-05T10:36:40.332" v="1407" actId="1076"/>
          <ac:cxnSpMkLst>
            <pc:docMk/>
            <pc:sldMk cId="2523382152" sldId="382"/>
            <ac:cxnSpMk id="18" creationId="{E22884E0-B3C1-401E-AAA0-C91C36D51F71}"/>
          </ac:cxnSpMkLst>
        </pc:cxnChg>
        <pc:cxnChg chg="mod">
          <ac:chgData name="Mike Ross" userId="7954c944-6085-4b08-be0b-82a8f61afa5b" providerId="ADAL" clId="{7E40D5AD-B8A5-49DD-95AD-83E6EBF7DAA7}" dt="2019-03-05T10:36:40.332" v="1407" actId="1076"/>
          <ac:cxnSpMkLst>
            <pc:docMk/>
            <pc:sldMk cId="2523382152" sldId="382"/>
            <ac:cxnSpMk id="20" creationId="{62365117-2C4C-4A3A-B15A-74013350F006}"/>
          </ac:cxnSpMkLst>
        </pc:cxnChg>
        <pc:cxnChg chg="mod">
          <ac:chgData name="Mike Ross" userId="7954c944-6085-4b08-be0b-82a8f61afa5b" providerId="ADAL" clId="{7E40D5AD-B8A5-49DD-95AD-83E6EBF7DAA7}" dt="2019-03-05T10:36:40.332" v="1407" actId="1076"/>
          <ac:cxnSpMkLst>
            <pc:docMk/>
            <pc:sldMk cId="2523382152" sldId="382"/>
            <ac:cxnSpMk id="23" creationId="{D61B21F1-EB76-481F-B74D-7AABF52E620A}"/>
          </ac:cxnSpMkLst>
        </pc:cxnChg>
        <pc:cxnChg chg="mod">
          <ac:chgData name="Mike Ross" userId="7954c944-6085-4b08-be0b-82a8f61afa5b" providerId="ADAL" clId="{7E40D5AD-B8A5-49DD-95AD-83E6EBF7DAA7}" dt="2019-03-05T10:36:40.332" v="1407" actId="1076"/>
          <ac:cxnSpMkLst>
            <pc:docMk/>
            <pc:sldMk cId="2523382152" sldId="382"/>
            <ac:cxnSpMk id="24" creationId="{82739F5F-E0BD-4DE0-B023-575DCD10EFBF}"/>
          </ac:cxnSpMkLst>
        </pc:cxnChg>
        <pc:cxnChg chg="mod">
          <ac:chgData name="Mike Ross" userId="7954c944-6085-4b08-be0b-82a8f61afa5b" providerId="ADAL" clId="{7E40D5AD-B8A5-49DD-95AD-83E6EBF7DAA7}" dt="2019-03-05T10:36:40.332" v="1407" actId="1076"/>
          <ac:cxnSpMkLst>
            <pc:docMk/>
            <pc:sldMk cId="2523382152" sldId="382"/>
            <ac:cxnSpMk id="25" creationId="{F8ADE572-BAC4-49C2-96B8-B3B3ACC26034}"/>
          </ac:cxnSpMkLst>
        </pc:cxnChg>
        <pc:cxnChg chg="mod">
          <ac:chgData name="Mike Ross" userId="7954c944-6085-4b08-be0b-82a8f61afa5b" providerId="ADAL" clId="{7E40D5AD-B8A5-49DD-95AD-83E6EBF7DAA7}" dt="2019-03-05T10:36:40.332" v="1407" actId="1076"/>
          <ac:cxnSpMkLst>
            <pc:docMk/>
            <pc:sldMk cId="2523382152" sldId="382"/>
            <ac:cxnSpMk id="41" creationId="{C9E4E82A-DDB2-4A5E-B19D-90A3637B7946}"/>
          </ac:cxnSpMkLst>
        </pc:cxnChg>
        <pc:cxnChg chg="mod">
          <ac:chgData name="Mike Ross" userId="7954c944-6085-4b08-be0b-82a8f61afa5b" providerId="ADAL" clId="{7E40D5AD-B8A5-49DD-95AD-83E6EBF7DAA7}" dt="2019-03-05T10:36:40.332" v="1407" actId="1076"/>
          <ac:cxnSpMkLst>
            <pc:docMk/>
            <pc:sldMk cId="2523382152" sldId="382"/>
            <ac:cxnSpMk id="44" creationId="{B585B34A-E0D5-4863-901B-8C4043BF3F81}"/>
          </ac:cxnSpMkLst>
        </pc:cxnChg>
        <pc:cxnChg chg="mod">
          <ac:chgData name="Mike Ross" userId="7954c944-6085-4b08-be0b-82a8f61afa5b" providerId="ADAL" clId="{7E40D5AD-B8A5-49DD-95AD-83E6EBF7DAA7}" dt="2019-03-05T10:36:40.332" v="1407" actId="1076"/>
          <ac:cxnSpMkLst>
            <pc:docMk/>
            <pc:sldMk cId="2523382152" sldId="382"/>
            <ac:cxnSpMk id="49" creationId="{377D1967-E559-407B-AE26-AD903D00A6DE}"/>
          </ac:cxnSpMkLst>
        </pc:cxnChg>
      </pc:sldChg>
      <pc:sldChg chg="modSp">
        <pc:chgData name="Mike Ross" userId="7954c944-6085-4b08-be0b-82a8f61afa5b" providerId="ADAL" clId="{7E40D5AD-B8A5-49DD-95AD-83E6EBF7DAA7}" dt="2019-03-28T09:57:06.583" v="3783" actId="6549"/>
        <pc:sldMkLst>
          <pc:docMk/>
          <pc:sldMk cId="3484810628" sldId="383"/>
        </pc:sldMkLst>
        <pc:spChg chg="mod">
          <ac:chgData name="Mike Ross" userId="7954c944-6085-4b08-be0b-82a8f61afa5b" providerId="ADAL" clId="{7E40D5AD-B8A5-49DD-95AD-83E6EBF7DAA7}" dt="2019-03-28T09:57:06.583" v="3783" actId="6549"/>
          <ac:spMkLst>
            <pc:docMk/>
            <pc:sldMk cId="3484810628" sldId="383"/>
            <ac:spMk id="5" creationId="{00000000-0000-0000-0000-000000000000}"/>
          </ac:spMkLst>
        </pc:spChg>
        <pc:spChg chg="mod">
          <ac:chgData name="Mike Ross" userId="7954c944-6085-4b08-be0b-82a8f61afa5b" providerId="ADAL" clId="{7E40D5AD-B8A5-49DD-95AD-83E6EBF7DAA7}" dt="2019-03-05T10:33:57.109" v="1403" actId="1076"/>
          <ac:spMkLst>
            <pc:docMk/>
            <pc:sldMk cId="3484810628" sldId="383"/>
            <ac:spMk id="9" creationId="{6863F4DC-5462-4800-A05A-2809474A912F}"/>
          </ac:spMkLst>
        </pc:spChg>
        <pc:spChg chg="mod">
          <ac:chgData name="Mike Ross" userId="7954c944-6085-4b08-be0b-82a8f61afa5b" providerId="ADAL" clId="{7E40D5AD-B8A5-49DD-95AD-83E6EBF7DAA7}" dt="2019-03-05T10:33:57.109" v="1403" actId="1076"/>
          <ac:spMkLst>
            <pc:docMk/>
            <pc:sldMk cId="3484810628" sldId="383"/>
            <ac:spMk id="12" creationId="{46C98F3C-4B72-4A46-9A42-0CC321560D5D}"/>
          </ac:spMkLst>
        </pc:spChg>
        <pc:picChg chg="mod modCrop">
          <ac:chgData name="Mike Ross" userId="7954c944-6085-4b08-be0b-82a8f61afa5b" providerId="ADAL" clId="{7E40D5AD-B8A5-49DD-95AD-83E6EBF7DAA7}" dt="2019-03-05T10:34:09.717" v="1406" actId="732"/>
          <ac:picMkLst>
            <pc:docMk/>
            <pc:sldMk cId="3484810628" sldId="383"/>
            <ac:picMk id="3074" creationId="{712745B2-2B75-487B-AE30-964ED537AE32}"/>
          </ac:picMkLst>
        </pc:picChg>
        <pc:cxnChg chg="mod">
          <ac:chgData name="Mike Ross" userId="7954c944-6085-4b08-be0b-82a8f61afa5b" providerId="ADAL" clId="{7E40D5AD-B8A5-49DD-95AD-83E6EBF7DAA7}" dt="2019-03-05T10:33:57.109" v="1403" actId="1076"/>
          <ac:cxnSpMkLst>
            <pc:docMk/>
            <pc:sldMk cId="3484810628" sldId="383"/>
            <ac:cxnSpMk id="3" creationId="{515D3207-189D-43CE-9476-0F98C455E02D}"/>
          </ac:cxnSpMkLst>
        </pc:cxnChg>
        <pc:cxnChg chg="mod">
          <ac:chgData name="Mike Ross" userId="7954c944-6085-4b08-be0b-82a8f61afa5b" providerId="ADAL" clId="{7E40D5AD-B8A5-49DD-95AD-83E6EBF7DAA7}" dt="2019-03-05T10:33:57.109" v="1403" actId="1076"/>
          <ac:cxnSpMkLst>
            <pc:docMk/>
            <pc:sldMk cId="3484810628" sldId="383"/>
            <ac:cxnSpMk id="7" creationId="{8B446810-74A2-4DB2-919D-3E0DAE1F1125}"/>
          </ac:cxnSpMkLst>
        </pc:cxnChg>
        <pc:cxnChg chg="mod">
          <ac:chgData name="Mike Ross" userId="7954c944-6085-4b08-be0b-82a8f61afa5b" providerId="ADAL" clId="{7E40D5AD-B8A5-49DD-95AD-83E6EBF7DAA7}" dt="2019-03-05T10:33:57.109" v="1403" actId="1076"/>
          <ac:cxnSpMkLst>
            <pc:docMk/>
            <pc:sldMk cId="3484810628" sldId="383"/>
            <ac:cxnSpMk id="8" creationId="{D399B962-462D-4F05-9424-B0458B63CDAD}"/>
          </ac:cxnSpMkLst>
        </pc:cxnChg>
      </pc:sldChg>
      <pc:sldChg chg="addSp modSp">
        <pc:chgData name="Mike Ross" userId="7954c944-6085-4b08-be0b-82a8f61afa5b" providerId="ADAL" clId="{7E40D5AD-B8A5-49DD-95AD-83E6EBF7DAA7}" dt="2019-03-28T10:05:47.953" v="3821" actId="20577"/>
        <pc:sldMkLst>
          <pc:docMk/>
          <pc:sldMk cId="1668548848" sldId="385"/>
        </pc:sldMkLst>
        <pc:spChg chg="mod">
          <ac:chgData name="Mike Ross" userId="7954c944-6085-4b08-be0b-82a8f61afa5b" providerId="ADAL" clId="{7E40D5AD-B8A5-49DD-95AD-83E6EBF7DAA7}" dt="2019-03-28T10:05:47.953" v="3821" actId="20577"/>
          <ac:spMkLst>
            <pc:docMk/>
            <pc:sldMk cId="1668548848" sldId="385"/>
            <ac:spMk id="5" creationId="{00000000-0000-0000-0000-000000000000}"/>
          </ac:spMkLst>
        </pc:spChg>
        <pc:spChg chg="add mod">
          <ac:chgData name="Mike Ross" userId="7954c944-6085-4b08-be0b-82a8f61afa5b" providerId="ADAL" clId="{7E40D5AD-B8A5-49DD-95AD-83E6EBF7DAA7}" dt="2019-03-08T11:27:36.942" v="2436" actId="20577"/>
          <ac:spMkLst>
            <pc:docMk/>
            <pc:sldMk cId="1668548848" sldId="385"/>
            <ac:spMk id="6" creationId="{CBAA536E-E60F-46DF-8E96-AC75E3A6D58B}"/>
          </ac:spMkLst>
        </pc:spChg>
        <pc:picChg chg="mod">
          <ac:chgData name="Mike Ross" userId="7954c944-6085-4b08-be0b-82a8f61afa5b" providerId="ADAL" clId="{7E40D5AD-B8A5-49DD-95AD-83E6EBF7DAA7}" dt="2019-03-08T11:37:25.089" v="2516" actId="14100"/>
          <ac:picMkLst>
            <pc:docMk/>
            <pc:sldMk cId="1668548848" sldId="385"/>
            <ac:picMk id="4100" creationId="{EA45565B-BA1F-413C-B705-A5389D8CF60F}"/>
          </ac:picMkLst>
        </pc:picChg>
      </pc:sldChg>
      <pc:sldChg chg="addSp delSp modSp">
        <pc:chgData name="Mike Ross" userId="7954c944-6085-4b08-be0b-82a8f61afa5b" providerId="ADAL" clId="{7E40D5AD-B8A5-49DD-95AD-83E6EBF7DAA7}" dt="2019-03-29T09:50:52.109" v="3861"/>
        <pc:sldMkLst>
          <pc:docMk/>
          <pc:sldMk cId="2425210856" sldId="390"/>
        </pc:sldMkLst>
        <pc:spChg chg="mod">
          <ac:chgData name="Mike Ross" userId="7954c944-6085-4b08-be0b-82a8f61afa5b" providerId="ADAL" clId="{7E40D5AD-B8A5-49DD-95AD-83E6EBF7DAA7}" dt="2019-03-08T10:01:17.205" v="1787" actId="20577"/>
          <ac:spMkLst>
            <pc:docMk/>
            <pc:sldMk cId="2425210856" sldId="390"/>
            <ac:spMk id="2" creationId="{6C9D006D-189C-444F-B07E-1AFB65EB244D}"/>
          </ac:spMkLst>
        </pc:spChg>
        <pc:spChg chg="mod">
          <ac:chgData name="Mike Ross" userId="7954c944-6085-4b08-be0b-82a8f61afa5b" providerId="ADAL" clId="{7E40D5AD-B8A5-49DD-95AD-83E6EBF7DAA7}" dt="2019-03-08T10:01:37.777" v="1790" actId="20577"/>
          <ac:spMkLst>
            <pc:docMk/>
            <pc:sldMk cId="2425210856" sldId="390"/>
            <ac:spMk id="4" creationId="{EAEF7F08-07B4-46E6-8EFA-456F4B7F8D79}"/>
          </ac:spMkLst>
        </pc:spChg>
        <pc:picChg chg="add">
          <ac:chgData name="Mike Ross" userId="7954c944-6085-4b08-be0b-82a8f61afa5b" providerId="ADAL" clId="{7E40D5AD-B8A5-49DD-95AD-83E6EBF7DAA7}" dt="2019-03-29T09:50:52.109" v="3861"/>
          <ac:picMkLst>
            <pc:docMk/>
            <pc:sldMk cId="2425210856" sldId="390"/>
            <ac:picMk id="11" creationId="{7A6FDC55-D4CE-4773-AD85-54DE6A4F6194}"/>
          </ac:picMkLst>
        </pc:picChg>
        <pc:picChg chg="del">
          <ac:chgData name="Mike Ross" userId="7954c944-6085-4b08-be0b-82a8f61afa5b" providerId="ADAL" clId="{7E40D5AD-B8A5-49DD-95AD-83E6EBF7DAA7}" dt="2019-03-29T09:50:50.925" v="3860" actId="478"/>
          <ac:picMkLst>
            <pc:docMk/>
            <pc:sldMk cId="2425210856" sldId="390"/>
            <ac:picMk id="27" creationId="{8580CC69-A123-4AF4-AA19-F00455169B3F}"/>
          </ac:picMkLst>
        </pc:picChg>
        <pc:picChg chg="add mod">
          <ac:chgData name="Mike Ross" userId="7954c944-6085-4b08-be0b-82a8f61afa5b" providerId="ADAL" clId="{7E40D5AD-B8A5-49DD-95AD-83E6EBF7DAA7}" dt="2019-03-08T10:02:59.931" v="1798" actId="1076"/>
          <ac:picMkLst>
            <pc:docMk/>
            <pc:sldMk cId="2425210856" sldId="390"/>
            <ac:picMk id="1026" creationId="{A5B1C5F8-BD30-4C50-A703-8430F351A011}"/>
          </ac:picMkLst>
        </pc:picChg>
        <pc:picChg chg="add mod ord">
          <ac:chgData name="Mike Ross" userId="7954c944-6085-4b08-be0b-82a8f61afa5b" providerId="ADAL" clId="{7E40D5AD-B8A5-49DD-95AD-83E6EBF7DAA7}" dt="2019-03-08T10:04:49.476" v="1823" actId="1076"/>
          <ac:picMkLst>
            <pc:docMk/>
            <pc:sldMk cId="2425210856" sldId="390"/>
            <ac:picMk id="1028" creationId="{04EAD0A7-7FDE-45F9-A256-EC50BF54C896}"/>
          </ac:picMkLst>
        </pc:picChg>
        <pc:picChg chg="mod">
          <ac:chgData name="Mike Ross" userId="7954c944-6085-4b08-be0b-82a8f61afa5b" providerId="ADAL" clId="{7E40D5AD-B8A5-49DD-95AD-83E6EBF7DAA7}" dt="2019-03-08T10:04:47.299" v="1822" actId="1076"/>
          <ac:picMkLst>
            <pc:docMk/>
            <pc:sldMk cId="2425210856" sldId="390"/>
            <ac:picMk id="8194" creationId="{00000000-0000-0000-0000-000000000000}"/>
          </ac:picMkLst>
        </pc:picChg>
        <pc:picChg chg="mod">
          <ac:chgData name="Mike Ross" userId="7954c944-6085-4b08-be0b-82a8f61afa5b" providerId="ADAL" clId="{7E40D5AD-B8A5-49DD-95AD-83E6EBF7DAA7}" dt="2019-03-08T10:05:07.007" v="1828" actId="14100"/>
          <ac:picMkLst>
            <pc:docMk/>
            <pc:sldMk cId="2425210856" sldId="390"/>
            <ac:picMk id="8204" creationId="{00000000-0000-0000-0000-000000000000}"/>
          </ac:picMkLst>
        </pc:picChg>
        <pc:picChg chg="del">
          <ac:chgData name="Mike Ross" userId="7954c944-6085-4b08-be0b-82a8f61afa5b" providerId="ADAL" clId="{7E40D5AD-B8A5-49DD-95AD-83E6EBF7DAA7}" dt="2019-03-08T10:00:40.852" v="1776" actId="478"/>
          <ac:picMkLst>
            <pc:docMk/>
            <pc:sldMk cId="2425210856" sldId="390"/>
            <ac:picMk id="8206" creationId="{00000000-0000-0000-0000-000000000000}"/>
          </ac:picMkLst>
        </pc:picChg>
        <pc:picChg chg="mod">
          <ac:chgData name="Mike Ross" userId="7954c944-6085-4b08-be0b-82a8f61afa5b" providerId="ADAL" clId="{7E40D5AD-B8A5-49DD-95AD-83E6EBF7DAA7}" dt="2019-03-08T10:05:12.495" v="1830" actId="1076"/>
          <ac:picMkLst>
            <pc:docMk/>
            <pc:sldMk cId="2425210856" sldId="390"/>
            <ac:picMk id="8208" creationId="{00000000-0000-0000-0000-000000000000}"/>
          </ac:picMkLst>
        </pc:picChg>
        <pc:picChg chg="mod">
          <ac:chgData name="Mike Ross" userId="7954c944-6085-4b08-be0b-82a8f61afa5b" providerId="ADAL" clId="{7E40D5AD-B8A5-49DD-95AD-83E6EBF7DAA7}" dt="2019-03-08T10:05:04.255" v="1827" actId="1076"/>
          <ac:picMkLst>
            <pc:docMk/>
            <pc:sldMk cId="2425210856" sldId="390"/>
            <ac:picMk id="8210" creationId="{00000000-0000-0000-0000-000000000000}"/>
          </ac:picMkLst>
        </pc:picChg>
        <pc:picChg chg="del mod">
          <ac:chgData name="Mike Ross" userId="7954c944-6085-4b08-be0b-82a8f61afa5b" providerId="ADAL" clId="{7E40D5AD-B8A5-49DD-95AD-83E6EBF7DAA7}" dt="2019-03-08T10:04:32.551" v="1815" actId="478"/>
          <ac:picMkLst>
            <pc:docMk/>
            <pc:sldMk cId="2425210856" sldId="390"/>
            <ac:picMk id="8212" creationId="{00000000-0000-0000-0000-000000000000}"/>
          </ac:picMkLst>
        </pc:picChg>
        <pc:picChg chg="mod">
          <ac:chgData name="Mike Ross" userId="7954c944-6085-4b08-be0b-82a8f61afa5b" providerId="ADAL" clId="{7E40D5AD-B8A5-49DD-95AD-83E6EBF7DAA7}" dt="2019-03-08T10:03:29.030" v="1814" actId="1076"/>
          <ac:picMkLst>
            <pc:docMk/>
            <pc:sldMk cId="2425210856" sldId="390"/>
            <ac:picMk id="8214" creationId="{00000000-0000-0000-0000-000000000000}"/>
          </ac:picMkLst>
        </pc:picChg>
      </pc:sldChg>
      <pc:sldChg chg="modSp">
        <pc:chgData name="Mike Ross" userId="7954c944-6085-4b08-be0b-82a8f61afa5b" providerId="ADAL" clId="{7E40D5AD-B8A5-49DD-95AD-83E6EBF7DAA7}" dt="2019-03-08T09:54:35.715" v="1774" actId="20577"/>
        <pc:sldMkLst>
          <pc:docMk/>
          <pc:sldMk cId="4047841027" sldId="392"/>
        </pc:sldMkLst>
        <pc:spChg chg="mod">
          <ac:chgData name="Mike Ross" userId="7954c944-6085-4b08-be0b-82a8f61afa5b" providerId="ADAL" clId="{7E40D5AD-B8A5-49DD-95AD-83E6EBF7DAA7}" dt="2019-03-08T09:54:35.715" v="1774" actId="20577"/>
          <ac:spMkLst>
            <pc:docMk/>
            <pc:sldMk cId="4047841027" sldId="392"/>
            <ac:spMk id="5" creationId="{00000000-0000-0000-0000-000000000000}"/>
          </ac:spMkLst>
        </pc:spChg>
      </pc:sldChg>
      <pc:sldChg chg="modSp">
        <pc:chgData name="Mike Ross" userId="7954c944-6085-4b08-be0b-82a8f61afa5b" providerId="ADAL" clId="{7E40D5AD-B8A5-49DD-95AD-83E6EBF7DAA7}" dt="2019-03-08T13:06:02.493" v="2759" actId="113"/>
        <pc:sldMkLst>
          <pc:docMk/>
          <pc:sldMk cId="4163174815" sldId="400"/>
        </pc:sldMkLst>
        <pc:spChg chg="mod">
          <ac:chgData name="Mike Ross" userId="7954c944-6085-4b08-be0b-82a8f61afa5b" providerId="ADAL" clId="{7E40D5AD-B8A5-49DD-95AD-83E6EBF7DAA7}" dt="2019-03-08T13:06:02.493" v="2759" actId="113"/>
          <ac:spMkLst>
            <pc:docMk/>
            <pc:sldMk cId="4163174815" sldId="400"/>
            <ac:spMk id="5" creationId="{00000000-0000-0000-0000-000000000000}"/>
          </ac:spMkLst>
        </pc:spChg>
      </pc:sldChg>
      <pc:sldChg chg="addSp delSp modSp">
        <pc:chgData name="Mike Ross" userId="7954c944-6085-4b08-be0b-82a8f61afa5b" providerId="ADAL" clId="{7E40D5AD-B8A5-49DD-95AD-83E6EBF7DAA7}" dt="2019-03-08T10:51:33.667" v="2134"/>
        <pc:sldMkLst>
          <pc:docMk/>
          <pc:sldMk cId="4187471156" sldId="407"/>
        </pc:sldMkLst>
        <pc:spChg chg="mod">
          <ac:chgData name="Mike Ross" userId="7954c944-6085-4b08-be0b-82a8f61afa5b" providerId="ADAL" clId="{7E40D5AD-B8A5-49DD-95AD-83E6EBF7DAA7}" dt="2019-03-08T10:10:04.319" v="1951" actId="1076"/>
          <ac:spMkLst>
            <pc:docMk/>
            <pc:sldMk cId="4187471156" sldId="407"/>
            <ac:spMk id="3" creationId="{00000000-0000-0000-0000-000000000000}"/>
          </ac:spMkLst>
        </pc:spChg>
        <pc:spChg chg="mod">
          <ac:chgData name="Mike Ross" userId="7954c944-6085-4b08-be0b-82a8f61afa5b" providerId="ADAL" clId="{7E40D5AD-B8A5-49DD-95AD-83E6EBF7DAA7}" dt="2019-03-08T10:37:01.137" v="2094" actId="207"/>
          <ac:spMkLst>
            <pc:docMk/>
            <pc:sldMk cId="4187471156" sldId="407"/>
            <ac:spMk id="4" creationId="{EAEF7F08-07B4-46E6-8EFA-456F4B7F8D79}"/>
          </ac:spMkLst>
        </pc:spChg>
        <pc:spChg chg="add del mod">
          <ac:chgData name="Mike Ross" userId="7954c944-6085-4b08-be0b-82a8f61afa5b" providerId="ADAL" clId="{7E40D5AD-B8A5-49DD-95AD-83E6EBF7DAA7}" dt="2019-03-08T10:08:39.183" v="1940"/>
          <ac:spMkLst>
            <pc:docMk/>
            <pc:sldMk cId="4187471156" sldId="407"/>
            <ac:spMk id="5" creationId="{6D0108FD-CFBC-4851-A04F-00253CF08AF1}"/>
          </ac:spMkLst>
        </pc:spChg>
        <pc:spChg chg="mod">
          <ac:chgData name="Mike Ross" userId="7954c944-6085-4b08-be0b-82a8f61afa5b" providerId="ADAL" clId="{7E40D5AD-B8A5-49DD-95AD-83E6EBF7DAA7}" dt="2019-03-08T10:10:04.319" v="1951" actId="1076"/>
          <ac:spMkLst>
            <pc:docMk/>
            <pc:sldMk cId="4187471156" sldId="407"/>
            <ac:spMk id="6" creationId="{00000000-0000-0000-0000-000000000000}"/>
          </ac:spMkLst>
        </pc:spChg>
        <pc:spChg chg="mod">
          <ac:chgData name="Mike Ross" userId="7954c944-6085-4b08-be0b-82a8f61afa5b" providerId="ADAL" clId="{7E40D5AD-B8A5-49DD-95AD-83E6EBF7DAA7}" dt="2019-03-08T10:10:04.319" v="1951" actId="1076"/>
          <ac:spMkLst>
            <pc:docMk/>
            <pc:sldMk cId="4187471156" sldId="407"/>
            <ac:spMk id="7" creationId="{00000000-0000-0000-0000-000000000000}"/>
          </ac:spMkLst>
        </pc:spChg>
        <pc:spChg chg="add del mod">
          <ac:chgData name="Mike Ross" userId="7954c944-6085-4b08-be0b-82a8f61afa5b" providerId="ADAL" clId="{7E40D5AD-B8A5-49DD-95AD-83E6EBF7DAA7}" dt="2019-03-08T10:08:39.183" v="1940"/>
          <ac:spMkLst>
            <pc:docMk/>
            <pc:sldMk cId="4187471156" sldId="407"/>
            <ac:spMk id="8" creationId="{C22F2D6D-9D9E-4A6B-A91F-912B8D1896EE}"/>
          </ac:spMkLst>
        </pc:spChg>
        <pc:spChg chg="mod">
          <ac:chgData name="Mike Ross" userId="7954c944-6085-4b08-be0b-82a8f61afa5b" providerId="ADAL" clId="{7E40D5AD-B8A5-49DD-95AD-83E6EBF7DAA7}" dt="2019-03-08T10:10:04.319" v="1951" actId="1076"/>
          <ac:spMkLst>
            <pc:docMk/>
            <pc:sldMk cId="4187471156" sldId="407"/>
            <ac:spMk id="9" creationId="{00000000-0000-0000-0000-000000000000}"/>
          </ac:spMkLst>
        </pc:spChg>
        <pc:spChg chg="add del mod">
          <ac:chgData name="Mike Ross" userId="7954c944-6085-4b08-be0b-82a8f61afa5b" providerId="ADAL" clId="{7E40D5AD-B8A5-49DD-95AD-83E6EBF7DAA7}" dt="2019-03-08T10:09:16.197" v="1943"/>
          <ac:spMkLst>
            <pc:docMk/>
            <pc:sldMk cId="4187471156" sldId="407"/>
            <ac:spMk id="10" creationId="{EE7B8900-1DD1-4D3E-BDBF-B5B6D71A0637}"/>
          </ac:spMkLst>
        </pc:spChg>
        <pc:spChg chg="add del mod">
          <ac:chgData name="Mike Ross" userId="7954c944-6085-4b08-be0b-82a8f61afa5b" providerId="ADAL" clId="{7E40D5AD-B8A5-49DD-95AD-83E6EBF7DAA7}" dt="2019-03-08T10:09:16.197" v="1943"/>
          <ac:spMkLst>
            <pc:docMk/>
            <pc:sldMk cId="4187471156" sldId="407"/>
            <ac:spMk id="11" creationId="{8CC24F96-22DF-4A11-855B-1DDDF0844BBD}"/>
          </ac:spMkLst>
        </pc:spChg>
        <pc:spChg chg="add del mod">
          <ac:chgData name="Mike Ross" userId="7954c944-6085-4b08-be0b-82a8f61afa5b" providerId="ADAL" clId="{7E40D5AD-B8A5-49DD-95AD-83E6EBF7DAA7}" dt="2019-03-08T10:51:33.667" v="2134"/>
          <ac:spMkLst>
            <pc:docMk/>
            <pc:sldMk cId="4187471156" sldId="407"/>
            <ac:spMk id="14" creationId="{AABD6FE4-19B5-4334-91D7-CD928A5DD079}"/>
          </ac:spMkLst>
        </pc:spChg>
        <pc:spChg chg="mod">
          <ac:chgData name="Mike Ross" userId="7954c944-6085-4b08-be0b-82a8f61afa5b" providerId="ADAL" clId="{7E40D5AD-B8A5-49DD-95AD-83E6EBF7DAA7}" dt="2019-03-08T10:10:04.319" v="1951" actId="1076"/>
          <ac:spMkLst>
            <pc:docMk/>
            <pc:sldMk cId="4187471156" sldId="407"/>
            <ac:spMk id="15" creationId="{00000000-0000-0000-0000-000000000000}"/>
          </ac:spMkLst>
        </pc:spChg>
        <pc:spChg chg="mod">
          <ac:chgData name="Mike Ross" userId="7954c944-6085-4b08-be0b-82a8f61afa5b" providerId="ADAL" clId="{7E40D5AD-B8A5-49DD-95AD-83E6EBF7DAA7}" dt="2019-03-08T10:10:04.319" v="1951" actId="1076"/>
          <ac:spMkLst>
            <pc:docMk/>
            <pc:sldMk cId="4187471156" sldId="407"/>
            <ac:spMk id="16" creationId="{00000000-0000-0000-0000-000000000000}"/>
          </ac:spMkLst>
        </pc:spChg>
      </pc:sldChg>
      <pc:sldChg chg="addSp delSp modSp">
        <pc:chgData name="Mike Ross" userId="7954c944-6085-4b08-be0b-82a8f61afa5b" providerId="ADAL" clId="{7E40D5AD-B8A5-49DD-95AD-83E6EBF7DAA7}" dt="2019-03-19T09:32:21.330" v="3377" actId="20577"/>
        <pc:sldMkLst>
          <pc:docMk/>
          <pc:sldMk cId="3075983659" sldId="408"/>
        </pc:sldMkLst>
        <pc:spChg chg="mod">
          <ac:chgData name="Mike Ross" userId="7954c944-6085-4b08-be0b-82a8f61afa5b" providerId="ADAL" clId="{7E40D5AD-B8A5-49DD-95AD-83E6EBF7DAA7}" dt="2019-03-08T11:16:49.394" v="2379" actId="6549"/>
          <ac:spMkLst>
            <pc:docMk/>
            <pc:sldMk cId="3075983659" sldId="408"/>
            <ac:spMk id="4" creationId="{EAEF7F08-07B4-46E6-8EFA-456F4B7F8D79}"/>
          </ac:spMkLst>
        </pc:spChg>
        <pc:spChg chg="add del mod">
          <ac:chgData name="Mike Ross" userId="7954c944-6085-4b08-be0b-82a8f61afa5b" providerId="ADAL" clId="{7E40D5AD-B8A5-49DD-95AD-83E6EBF7DAA7}" dt="2019-03-08T11:16:51.290" v="2380" actId="20577"/>
          <ac:spMkLst>
            <pc:docMk/>
            <pc:sldMk cId="3075983659" sldId="408"/>
            <ac:spMk id="7" creationId="{50B45D3C-EF7A-4335-B2E0-2B3243006262}"/>
          </ac:spMkLst>
        </pc:spChg>
        <pc:spChg chg="add del mod">
          <ac:chgData name="Mike Ross" userId="7954c944-6085-4b08-be0b-82a8f61afa5b" providerId="ADAL" clId="{7E40D5AD-B8A5-49DD-95AD-83E6EBF7DAA7}" dt="2019-03-08T11:16:51.290" v="2380" actId="20577"/>
          <ac:spMkLst>
            <pc:docMk/>
            <pc:sldMk cId="3075983659" sldId="408"/>
            <ac:spMk id="8" creationId="{7DB5A7BF-D08C-4817-B829-E8F6AE0D4EE7}"/>
          </ac:spMkLst>
        </pc:spChg>
        <pc:spChg chg="add mod">
          <ac:chgData name="Mike Ross" userId="7954c944-6085-4b08-be0b-82a8f61afa5b" providerId="ADAL" clId="{7E40D5AD-B8A5-49DD-95AD-83E6EBF7DAA7}" dt="2019-03-19T09:32:21.330" v="3377" actId="20577"/>
          <ac:spMkLst>
            <pc:docMk/>
            <pc:sldMk cId="3075983659" sldId="408"/>
            <ac:spMk id="25" creationId="{44AA8ABF-42C5-4F06-B355-8875598CF66F}"/>
          </ac:spMkLst>
        </pc:spChg>
        <pc:spChg chg="add del mod">
          <ac:chgData name="Mike Ross" userId="7954c944-6085-4b08-be0b-82a8f61afa5b" providerId="ADAL" clId="{7E40D5AD-B8A5-49DD-95AD-83E6EBF7DAA7}" dt="2019-03-08T11:27:21.484" v="2419" actId="20577"/>
          <ac:spMkLst>
            <pc:docMk/>
            <pc:sldMk cId="3075983659" sldId="408"/>
            <ac:spMk id="25" creationId="{0AC42ED5-E417-4970-9D80-87BE9AA35F11}"/>
          </ac:spMkLst>
        </pc:spChg>
        <pc:grpChg chg="mod">
          <ac:chgData name="Mike Ross" userId="7954c944-6085-4b08-be0b-82a8f61afa5b" providerId="ADAL" clId="{7E40D5AD-B8A5-49DD-95AD-83E6EBF7DAA7}" dt="2019-03-08T11:17:08.217" v="2383" actId="1076"/>
          <ac:grpSpMkLst>
            <pc:docMk/>
            <pc:sldMk cId="3075983659" sldId="408"/>
            <ac:grpSpMk id="3" creationId="{479512BB-7A58-42F4-8CC4-AAFE2B0CB227}"/>
          </ac:grpSpMkLst>
        </pc:grpChg>
        <pc:grpChg chg="mod">
          <ac:chgData name="Mike Ross" userId="7954c944-6085-4b08-be0b-82a8f61afa5b" providerId="ADAL" clId="{7E40D5AD-B8A5-49DD-95AD-83E6EBF7DAA7}" dt="2019-03-08T11:18:20.301" v="2396" actId="1076"/>
          <ac:grpSpMkLst>
            <pc:docMk/>
            <pc:sldMk cId="3075983659" sldId="408"/>
            <ac:grpSpMk id="5" creationId="{0A41889E-2384-46B3-818A-A0F1F65F7E7D}"/>
          </ac:grpSpMkLst>
        </pc:grpChg>
        <pc:grpChg chg="mod">
          <ac:chgData name="Mike Ross" userId="7954c944-6085-4b08-be0b-82a8f61afa5b" providerId="ADAL" clId="{7E40D5AD-B8A5-49DD-95AD-83E6EBF7DAA7}" dt="2019-03-08T11:17:14.697" v="2385" actId="1076"/>
          <ac:grpSpMkLst>
            <pc:docMk/>
            <pc:sldMk cId="3075983659" sldId="408"/>
            <ac:grpSpMk id="6" creationId="{09DB7B2B-07E8-470E-8F00-135B10A8A3B5}"/>
          </ac:grpSpMkLst>
        </pc:grpChg>
      </pc:sldChg>
      <pc:sldChg chg="addSp modSp add">
        <pc:chgData name="Mike Ross" userId="7954c944-6085-4b08-be0b-82a8f61afa5b" providerId="ADAL" clId="{7E40D5AD-B8A5-49DD-95AD-83E6EBF7DAA7}" dt="2019-03-20T15:52:07.618" v="3469" actId="20577"/>
        <pc:sldMkLst>
          <pc:docMk/>
          <pc:sldMk cId="1152318200" sldId="410"/>
        </pc:sldMkLst>
        <pc:spChg chg="add mod">
          <ac:chgData name="Mike Ross" userId="7954c944-6085-4b08-be0b-82a8f61afa5b" providerId="ADAL" clId="{7E40D5AD-B8A5-49DD-95AD-83E6EBF7DAA7}" dt="2019-03-19T09:13:46.276" v="3317" actId="1076"/>
          <ac:spMkLst>
            <pc:docMk/>
            <pc:sldMk cId="1152318200" sldId="410"/>
            <ac:spMk id="2" creationId="{9DEAF287-37E1-4C5B-A546-B19805B8C7EA}"/>
          </ac:spMkLst>
        </pc:spChg>
        <pc:spChg chg="mod">
          <ac:chgData name="Mike Ross" userId="7954c944-6085-4b08-be0b-82a8f61afa5b" providerId="ADAL" clId="{7E40D5AD-B8A5-49DD-95AD-83E6EBF7DAA7}" dt="2019-03-20T15:52:07.618" v="3469" actId="20577"/>
          <ac:spMkLst>
            <pc:docMk/>
            <pc:sldMk cId="1152318200" sldId="410"/>
            <ac:spMk id="5" creationId="{00000000-0000-0000-0000-000000000000}"/>
          </ac:spMkLst>
        </pc:spChg>
        <pc:picChg chg="mod ord">
          <ac:chgData name="Mike Ross" userId="7954c944-6085-4b08-be0b-82a8f61afa5b" providerId="ADAL" clId="{7E40D5AD-B8A5-49DD-95AD-83E6EBF7DAA7}" dt="2019-03-07T16:39:19.452" v="1564" actId="1076"/>
          <ac:picMkLst>
            <pc:docMk/>
            <pc:sldMk cId="1152318200" sldId="410"/>
            <ac:picMk id="2050" creationId="{382A6FDD-F476-4689-B9C2-7EDC2CD27BC0}"/>
          </ac:picMkLst>
        </pc:picChg>
      </pc:sldChg>
      <pc:sldChg chg="addSp modSp add">
        <pc:chgData name="Mike Ross" userId="7954c944-6085-4b08-be0b-82a8f61afa5b" providerId="ADAL" clId="{7E40D5AD-B8A5-49DD-95AD-83E6EBF7DAA7}" dt="2019-03-28T09:57:17.174" v="3784"/>
        <pc:sldMkLst>
          <pc:docMk/>
          <pc:sldMk cId="2397851189" sldId="411"/>
        </pc:sldMkLst>
        <pc:spChg chg="mod">
          <ac:chgData name="Mike Ross" userId="7954c944-6085-4b08-be0b-82a8f61afa5b" providerId="ADAL" clId="{7E40D5AD-B8A5-49DD-95AD-83E6EBF7DAA7}" dt="2019-03-28T09:57:17.174" v="3784"/>
          <ac:spMkLst>
            <pc:docMk/>
            <pc:sldMk cId="2397851189" sldId="411"/>
            <ac:spMk id="5" creationId="{00000000-0000-0000-0000-000000000000}"/>
          </ac:spMkLst>
        </pc:spChg>
        <pc:picChg chg="add">
          <ac:chgData name="Mike Ross" userId="7954c944-6085-4b08-be0b-82a8f61afa5b" providerId="ADAL" clId="{7E40D5AD-B8A5-49DD-95AD-83E6EBF7DAA7}" dt="2019-03-08T09:41:56.506" v="1616"/>
          <ac:picMkLst>
            <pc:docMk/>
            <pc:sldMk cId="2397851189" sldId="411"/>
            <ac:picMk id="10" creationId="{C9670010-CF57-4099-B06A-43EE4EFF667E}"/>
          </ac:picMkLst>
        </pc:picChg>
      </pc:sldChg>
      <pc:sldChg chg="addSp delSp modSp add">
        <pc:chgData name="Mike Ross" userId="7954c944-6085-4b08-be0b-82a8f61afa5b" providerId="ADAL" clId="{7E40D5AD-B8A5-49DD-95AD-83E6EBF7DAA7}" dt="2019-03-29T14:20:33.013" v="3865"/>
        <pc:sldMkLst>
          <pc:docMk/>
          <pc:sldMk cId="626609826" sldId="412"/>
        </pc:sldMkLst>
        <pc:spChg chg="mod">
          <ac:chgData name="Mike Ross" userId="7954c944-6085-4b08-be0b-82a8f61afa5b" providerId="ADAL" clId="{7E40D5AD-B8A5-49DD-95AD-83E6EBF7DAA7}" dt="2019-03-29T09:12:46.448" v="3859" actId="20577"/>
          <ac:spMkLst>
            <pc:docMk/>
            <pc:sldMk cId="626609826" sldId="412"/>
            <ac:spMk id="5" creationId="{00000000-0000-0000-0000-000000000000}"/>
          </ac:spMkLst>
        </pc:spChg>
        <pc:spChg chg="mod">
          <ac:chgData name="Mike Ross" userId="7954c944-6085-4b08-be0b-82a8f61afa5b" providerId="ADAL" clId="{7E40D5AD-B8A5-49DD-95AD-83E6EBF7DAA7}" dt="2019-03-08T10:39:14.876" v="2102" actId="20577"/>
          <ac:spMkLst>
            <pc:docMk/>
            <pc:sldMk cId="626609826" sldId="412"/>
            <ac:spMk id="11" creationId="{5B8B0BD6-6CFD-4DEB-B477-A799F30BBAEA}"/>
          </ac:spMkLst>
        </pc:spChg>
        <pc:spChg chg="del">
          <ac:chgData name="Mike Ross" userId="7954c944-6085-4b08-be0b-82a8f61afa5b" providerId="ADAL" clId="{7E40D5AD-B8A5-49DD-95AD-83E6EBF7DAA7}" dt="2019-03-29T14:20:33.013" v="3865"/>
          <ac:spMkLst>
            <pc:docMk/>
            <pc:sldMk cId="626609826" sldId="412"/>
            <ac:spMk id="37" creationId="{A9972B63-A90E-4DC9-90A6-7DDEA1CC2299}"/>
          </ac:spMkLst>
        </pc:spChg>
        <pc:picChg chg="add">
          <ac:chgData name="Mike Ross" userId="7954c944-6085-4b08-be0b-82a8f61afa5b" providerId="ADAL" clId="{7E40D5AD-B8A5-49DD-95AD-83E6EBF7DAA7}" dt="2019-03-08T09:46:54.435" v="1643"/>
          <ac:picMkLst>
            <pc:docMk/>
            <pc:sldMk cId="626609826" sldId="412"/>
            <ac:picMk id="22" creationId="{C35A25A2-C54E-481E-97E1-8D6A58730B9C}"/>
          </ac:picMkLst>
        </pc:picChg>
      </pc:sldChg>
      <pc:sldChg chg="addSp delSp modSp add">
        <pc:chgData name="Mike Ross" userId="7954c944-6085-4b08-be0b-82a8f61afa5b" providerId="ADAL" clId="{7E40D5AD-B8A5-49DD-95AD-83E6EBF7DAA7}" dt="2019-03-20T15:56:59.629" v="3520" actId="14100"/>
        <pc:sldMkLst>
          <pc:docMk/>
          <pc:sldMk cId="1651620825" sldId="414"/>
        </pc:sldMkLst>
        <pc:spChg chg="del">
          <ac:chgData name="Mike Ross" userId="7954c944-6085-4b08-be0b-82a8f61afa5b" providerId="ADAL" clId="{7E40D5AD-B8A5-49DD-95AD-83E6EBF7DAA7}" dt="2019-03-08T10:54:34.926" v="2312" actId="478"/>
          <ac:spMkLst>
            <pc:docMk/>
            <pc:sldMk cId="1651620825" sldId="414"/>
            <ac:spMk id="2" creationId="{00000000-0000-0000-0000-000000000000}"/>
          </ac:spMkLst>
        </pc:spChg>
        <pc:spChg chg="add del mod">
          <ac:chgData name="Mike Ross" userId="7954c944-6085-4b08-be0b-82a8f61afa5b" providerId="ADAL" clId="{7E40D5AD-B8A5-49DD-95AD-83E6EBF7DAA7}" dt="2019-03-08T11:00:44.998" v="2367" actId="14100"/>
          <ac:spMkLst>
            <pc:docMk/>
            <pc:sldMk cId="1651620825" sldId="414"/>
            <ac:spMk id="3" creationId="{C8A17074-5AA8-4BA8-B46D-C2AC3AE0ACDC}"/>
          </ac:spMkLst>
        </pc:spChg>
        <pc:spChg chg="add del mod">
          <ac:chgData name="Mike Ross" userId="7954c944-6085-4b08-be0b-82a8f61afa5b" providerId="ADAL" clId="{7E40D5AD-B8A5-49DD-95AD-83E6EBF7DAA7}" dt="2019-03-08T11:00:44.998" v="2367" actId="14100"/>
          <ac:spMkLst>
            <pc:docMk/>
            <pc:sldMk cId="1651620825" sldId="414"/>
            <ac:spMk id="4" creationId="{7E64E276-EEC9-4FB1-AFC2-AA22C6D16770}"/>
          </ac:spMkLst>
        </pc:spChg>
        <pc:spChg chg="mod">
          <ac:chgData name="Mike Ross" userId="7954c944-6085-4b08-be0b-82a8f61afa5b" providerId="ADAL" clId="{7E40D5AD-B8A5-49DD-95AD-83E6EBF7DAA7}" dt="2019-03-20T15:56:59.629" v="3520" actId="14100"/>
          <ac:spMkLst>
            <pc:docMk/>
            <pc:sldMk cId="1651620825" sldId="414"/>
            <ac:spMk id="5" creationId="{00000000-0000-0000-0000-000000000000}"/>
          </ac:spMkLst>
        </pc:spChg>
        <pc:spChg chg="add del mod">
          <ac:chgData name="Mike Ross" userId="7954c944-6085-4b08-be0b-82a8f61afa5b" providerId="ADAL" clId="{7E40D5AD-B8A5-49DD-95AD-83E6EBF7DAA7}" dt="2019-03-08T11:00:58.618" v="2369" actId="14100"/>
          <ac:spMkLst>
            <pc:docMk/>
            <pc:sldMk cId="1651620825" sldId="414"/>
            <ac:spMk id="6" creationId="{537B2D0D-800F-41B3-A9CB-0CA6F43053DD}"/>
          </ac:spMkLst>
        </pc:spChg>
        <pc:spChg chg="del">
          <ac:chgData name="Mike Ross" userId="7954c944-6085-4b08-be0b-82a8f61afa5b" providerId="ADAL" clId="{7E40D5AD-B8A5-49DD-95AD-83E6EBF7DAA7}" dt="2019-03-08T10:54:34.926" v="2312" actId="478"/>
          <ac:spMkLst>
            <pc:docMk/>
            <pc:sldMk cId="1651620825" sldId="414"/>
            <ac:spMk id="8" creationId="{00000000-0000-0000-0000-000000000000}"/>
          </ac:spMkLst>
        </pc:spChg>
        <pc:spChg chg="del">
          <ac:chgData name="Mike Ross" userId="7954c944-6085-4b08-be0b-82a8f61afa5b" providerId="ADAL" clId="{7E40D5AD-B8A5-49DD-95AD-83E6EBF7DAA7}" dt="2019-03-08T10:54:34.926" v="2312" actId="478"/>
          <ac:spMkLst>
            <pc:docMk/>
            <pc:sldMk cId="1651620825" sldId="414"/>
            <ac:spMk id="9" creationId="{00000000-0000-0000-0000-000000000000}"/>
          </ac:spMkLst>
        </pc:spChg>
        <pc:spChg chg="add del mod">
          <ac:chgData name="Mike Ross" userId="7954c944-6085-4b08-be0b-82a8f61afa5b" providerId="ADAL" clId="{7E40D5AD-B8A5-49DD-95AD-83E6EBF7DAA7}" dt="2019-03-08T11:00:58.618" v="2369" actId="14100"/>
          <ac:spMkLst>
            <pc:docMk/>
            <pc:sldMk cId="1651620825" sldId="414"/>
            <ac:spMk id="10" creationId="{D20AC705-4E7A-4993-BE89-1E53936CF4AF}"/>
          </ac:spMkLst>
        </pc:spChg>
        <pc:spChg chg="mod">
          <ac:chgData name="Mike Ross" userId="7954c944-6085-4b08-be0b-82a8f61afa5b" providerId="ADAL" clId="{7E40D5AD-B8A5-49DD-95AD-83E6EBF7DAA7}" dt="2019-03-08T10:57:26.509" v="2365" actId="1076"/>
          <ac:spMkLst>
            <pc:docMk/>
            <pc:sldMk cId="1651620825" sldId="414"/>
            <ac:spMk id="36" creationId="{568C3E9B-9259-4400-9574-71A0C1844396}"/>
          </ac:spMkLst>
        </pc:spChg>
        <pc:spChg chg="del">
          <ac:chgData name="Mike Ross" userId="7954c944-6085-4b08-be0b-82a8f61afa5b" providerId="ADAL" clId="{7E40D5AD-B8A5-49DD-95AD-83E6EBF7DAA7}" dt="2019-03-08T10:54:34.926" v="2312" actId="478"/>
          <ac:spMkLst>
            <pc:docMk/>
            <pc:sldMk cId="1651620825" sldId="414"/>
            <ac:spMk id="57" creationId="{00000000-0000-0000-0000-000000000000}"/>
          </ac:spMkLst>
        </pc:spChg>
        <pc:grpChg chg="del">
          <ac:chgData name="Mike Ross" userId="7954c944-6085-4b08-be0b-82a8f61afa5b" providerId="ADAL" clId="{7E40D5AD-B8A5-49DD-95AD-83E6EBF7DAA7}" dt="2019-03-08T10:54:40.323" v="2314" actId="478"/>
          <ac:grpSpMkLst>
            <pc:docMk/>
            <pc:sldMk cId="1651620825" sldId="414"/>
            <ac:grpSpMk id="16" creationId="{00000000-0000-0000-0000-000000000000}"/>
          </ac:grpSpMkLst>
        </pc:grpChg>
        <pc:grpChg chg="del">
          <ac:chgData name="Mike Ross" userId="7954c944-6085-4b08-be0b-82a8f61afa5b" providerId="ADAL" clId="{7E40D5AD-B8A5-49DD-95AD-83E6EBF7DAA7}" dt="2019-03-08T10:54:40.323" v="2314" actId="478"/>
          <ac:grpSpMkLst>
            <pc:docMk/>
            <pc:sldMk cId="1651620825" sldId="414"/>
            <ac:grpSpMk id="21" creationId="{00000000-0000-0000-0000-000000000000}"/>
          </ac:grpSpMkLst>
        </pc:grpChg>
        <pc:grpChg chg="del">
          <ac:chgData name="Mike Ross" userId="7954c944-6085-4b08-be0b-82a8f61afa5b" providerId="ADAL" clId="{7E40D5AD-B8A5-49DD-95AD-83E6EBF7DAA7}" dt="2019-03-08T10:54:40.323" v="2314" actId="478"/>
          <ac:grpSpMkLst>
            <pc:docMk/>
            <pc:sldMk cId="1651620825" sldId="414"/>
            <ac:grpSpMk id="25" creationId="{00000000-0000-0000-0000-000000000000}"/>
          </ac:grpSpMkLst>
        </pc:grpChg>
        <pc:grpChg chg="del">
          <ac:chgData name="Mike Ross" userId="7954c944-6085-4b08-be0b-82a8f61afa5b" providerId="ADAL" clId="{7E40D5AD-B8A5-49DD-95AD-83E6EBF7DAA7}" dt="2019-03-08T10:54:23.853" v="2309" actId="478"/>
          <ac:grpSpMkLst>
            <pc:docMk/>
            <pc:sldMk cId="1651620825" sldId="414"/>
            <ac:grpSpMk id="30" creationId="{00000000-0000-0000-0000-000000000000}"/>
          </ac:grpSpMkLst>
        </pc:grpChg>
        <pc:picChg chg="mod">
          <ac:chgData name="Mike Ross" userId="7954c944-6085-4b08-be0b-82a8f61afa5b" providerId="ADAL" clId="{7E40D5AD-B8A5-49DD-95AD-83E6EBF7DAA7}" dt="2019-03-08T10:57:12.964" v="2364" actId="1076"/>
          <ac:picMkLst>
            <pc:docMk/>
            <pc:sldMk cId="1651620825" sldId="414"/>
            <ac:picMk id="1026" creationId="{CAE4D8B0-DD37-496E-B80A-DBB83FE26995}"/>
          </ac:picMkLst>
        </pc:picChg>
        <pc:picChg chg="mod">
          <ac:chgData name="Mike Ross" userId="7954c944-6085-4b08-be0b-82a8f61afa5b" providerId="ADAL" clId="{7E40D5AD-B8A5-49DD-95AD-83E6EBF7DAA7}" dt="2019-03-08T10:57:09.468" v="2363" actId="1076"/>
          <ac:picMkLst>
            <pc:docMk/>
            <pc:sldMk cId="1651620825" sldId="414"/>
            <ac:picMk id="1028" creationId="{612FD49E-2CE9-4106-BD40-5039C13EC05A}"/>
          </ac:picMkLst>
        </pc:picChg>
        <pc:picChg chg="mod">
          <ac:chgData name="Mike Ross" userId="7954c944-6085-4b08-be0b-82a8f61afa5b" providerId="ADAL" clId="{7E40D5AD-B8A5-49DD-95AD-83E6EBF7DAA7}" dt="2019-03-08T10:57:04.676" v="2362" actId="1076"/>
          <ac:picMkLst>
            <pc:docMk/>
            <pc:sldMk cId="1651620825" sldId="414"/>
            <ac:picMk id="1030" creationId="{CDE085BE-BAD3-4343-B493-C51FB795C330}"/>
          </ac:picMkLst>
        </pc:picChg>
        <pc:cxnChg chg="del">
          <ac:chgData name="Mike Ross" userId="7954c944-6085-4b08-be0b-82a8f61afa5b" providerId="ADAL" clId="{7E40D5AD-B8A5-49DD-95AD-83E6EBF7DAA7}" dt="2019-03-08T10:54:34.926" v="2312" actId="478"/>
          <ac:cxnSpMkLst>
            <pc:docMk/>
            <pc:sldMk cId="1651620825" sldId="414"/>
            <ac:cxnSpMk id="19" creationId="{00000000-0000-0000-0000-000000000000}"/>
          </ac:cxnSpMkLst>
        </pc:cxnChg>
        <pc:cxnChg chg="del">
          <ac:chgData name="Mike Ross" userId="7954c944-6085-4b08-be0b-82a8f61afa5b" providerId="ADAL" clId="{7E40D5AD-B8A5-49DD-95AD-83E6EBF7DAA7}" dt="2019-03-08T10:54:40.323" v="2314" actId="478"/>
          <ac:cxnSpMkLst>
            <pc:docMk/>
            <pc:sldMk cId="1651620825" sldId="414"/>
            <ac:cxnSpMk id="38" creationId="{00000000-0000-0000-0000-000000000000}"/>
          </ac:cxnSpMkLst>
        </pc:cxnChg>
        <pc:cxnChg chg="del">
          <ac:chgData name="Mike Ross" userId="7954c944-6085-4b08-be0b-82a8f61afa5b" providerId="ADAL" clId="{7E40D5AD-B8A5-49DD-95AD-83E6EBF7DAA7}" dt="2019-03-08T10:54:34.926" v="2312" actId="478"/>
          <ac:cxnSpMkLst>
            <pc:docMk/>
            <pc:sldMk cId="1651620825" sldId="414"/>
            <ac:cxnSpMk id="39" creationId="{00000000-0000-0000-0000-000000000000}"/>
          </ac:cxnSpMkLst>
        </pc:cxnChg>
        <pc:cxnChg chg="del">
          <ac:chgData name="Mike Ross" userId="7954c944-6085-4b08-be0b-82a8f61afa5b" providerId="ADAL" clId="{7E40D5AD-B8A5-49DD-95AD-83E6EBF7DAA7}" dt="2019-03-08T10:54:24.436" v="2310" actId="478"/>
          <ac:cxnSpMkLst>
            <pc:docMk/>
            <pc:sldMk cId="1651620825" sldId="414"/>
            <ac:cxnSpMk id="40" creationId="{00000000-0000-0000-0000-000000000000}"/>
          </ac:cxnSpMkLst>
        </pc:cxnChg>
        <pc:cxnChg chg="del">
          <ac:chgData name="Mike Ross" userId="7954c944-6085-4b08-be0b-82a8f61afa5b" providerId="ADAL" clId="{7E40D5AD-B8A5-49DD-95AD-83E6EBF7DAA7}" dt="2019-03-08T10:54:34.926" v="2312" actId="478"/>
          <ac:cxnSpMkLst>
            <pc:docMk/>
            <pc:sldMk cId="1651620825" sldId="414"/>
            <ac:cxnSpMk id="45" creationId="{00000000-0000-0000-0000-000000000000}"/>
          </ac:cxnSpMkLst>
        </pc:cxnChg>
        <pc:cxnChg chg="del">
          <ac:chgData name="Mike Ross" userId="7954c944-6085-4b08-be0b-82a8f61afa5b" providerId="ADAL" clId="{7E40D5AD-B8A5-49DD-95AD-83E6EBF7DAA7}" dt="2019-03-08T10:54:34.926" v="2312" actId="478"/>
          <ac:cxnSpMkLst>
            <pc:docMk/>
            <pc:sldMk cId="1651620825" sldId="414"/>
            <ac:cxnSpMk id="51" creationId="{00000000-0000-0000-0000-000000000000}"/>
          </ac:cxnSpMkLst>
        </pc:cxnChg>
        <pc:cxnChg chg="del">
          <ac:chgData name="Mike Ross" userId="7954c944-6085-4b08-be0b-82a8f61afa5b" providerId="ADAL" clId="{7E40D5AD-B8A5-49DD-95AD-83E6EBF7DAA7}" dt="2019-03-08T10:54:34.926" v="2312" actId="478"/>
          <ac:cxnSpMkLst>
            <pc:docMk/>
            <pc:sldMk cId="1651620825" sldId="414"/>
            <ac:cxnSpMk id="52" creationId="{00000000-0000-0000-0000-000000000000}"/>
          </ac:cxnSpMkLst>
        </pc:cxnChg>
        <pc:cxnChg chg="del">
          <ac:chgData name="Mike Ross" userId="7954c944-6085-4b08-be0b-82a8f61afa5b" providerId="ADAL" clId="{7E40D5AD-B8A5-49DD-95AD-83E6EBF7DAA7}" dt="2019-03-08T10:54:34.926" v="2312" actId="478"/>
          <ac:cxnSpMkLst>
            <pc:docMk/>
            <pc:sldMk cId="1651620825" sldId="414"/>
            <ac:cxnSpMk id="54" creationId="{00000000-0000-0000-0000-000000000000}"/>
          </ac:cxnSpMkLst>
        </pc:cxnChg>
        <pc:cxnChg chg="del">
          <ac:chgData name="Mike Ross" userId="7954c944-6085-4b08-be0b-82a8f61afa5b" providerId="ADAL" clId="{7E40D5AD-B8A5-49DD-95AD-83E6EBF7DAA7}" dt="2019-03-08T10:54:34.926" v="2312" actId="478"/>
          <ac:cxnSpMkLst>
            <pc:docMk/>
            <pc:sldMk cId="1651620825" sldId="414"/>
            <ac:cxnSpMk id="56" creationId="{00000000-0000-0000-0000-000000000000}"/>
          </ac:cxnSpMkLst>
        </pc:cxnChg>
      </pc:sldChg>
      <pc:sldChg chg="addSp modSp add">
        <pc:chgData name="Mike Ross" userId="7954c944-6085-4b08-be0b-82a8f61afa5b" providerId="ADAL" clId="{7E40D5AD-B8A5-49DD-95AD-83E6EBF7DAA7}" dt="2019-03-20T16:10:19.923" v="3537" actId="20577"/>
        <pc:sldMkLst>
          <pc:docMk/>
          <pc:sldMk cId="2743854387" sldId="415"/>
        </pc:sldMkLst>
        <pc:spChg chg="mod">
          <ac:chgData name="Mike Ross" userId="7954c944-6085-4b08-be0b-82a8f61afa5b" providerId="ADAL" clId="{7E40D5AD-B8A5-49DD-95AD-83E6EBF7DAA7}" dt="2019-03-20T16:10:19.923" v="3537" actId="20577"/>
          <ac:spMkLst>
            <pc:docMk/>
            <pc:sldMk cId="2743854387" sldId="415"/>
            <ac:spMk id="5" creationId="{00000000-0000-0000-0000-000000000000}"/>
          </ac:spMkLst>
        </pc:spChg>
        <pc:spChg chg="mod">
          <ac:chgData name="Mike Ross" userId="7954c944-6085-4b08-be0b-82a8f61afa5b" providerId="ADAL" clId="{7E40D5AD-B8A5-49DD-95AD-83E6EBF7DAA7}" dt="2019-03-08T11:30:11.837" v="2438" actId="1076"/>
          <ac:spMkLst>
            <pc:docMk/>
            <pc:sldMk cId="2743854387" sldId="415"/>
            <ac:spMk id="6" creationId="{CBAA536E-E60F-46DF-8E96-AC75E3A6D58B}"/>
          </ac:spMkLst>
        </pc:spChg>
        <pc:picChg chg="add">
          <ac:chgData name="Mike Ross" userId="7954c944-6085-4b08-be0b-82a8f61afa5b" providerId="ADAL" clId="{7E40D5AD-B8A5-49DD-95AD-83E6EBF7DAA7}" dt="2019-03-08T11:30:22.811" v="2439" actId="20577"/>
          <ac:picMkLst>
            <pc:docMk/>
            <pc:sldMk cId="2743854387" sldId="415"/>
            <ac:picMk id="7" creationId="{041877A8-BEB1-4E38-AC49-B9510C696768}"/>
          </ac:picMkLst>
        </pc:picChg>
        <pc:picChg chg="mod">
          <ac:chgData name="Mike Ross" userId="7954c944-6085-4b08-be0b-82a8f61afa5b" providerId="ADAL" clId="{7E40D5AD-B8A5-49DD-95AD-83E6EBF7DAA7}" dt="2019-03-08T11:41:54.346" v="2584" actId="14100"/>
          <ac:picMkLst>
            <pc:docMk/>
            <pc:sldMk cId="2743854387" sldId="415"/>
            <ac:picMk id="4100" creationId="{EA45565B-BA1F-413C-B705-A5389D8CF60F}"/>
          </ac:picMkLst>
        </pc:picChg>
      </pc:sldChg>
      <pc:sldMasterChg chg="modSldLayout">
        <pc:chgData name="Mike Ross" userId="7954c944-6085-4b08-be0b-82a8f61afa5b" providerId="ADAL" clId="{7E40D5AD-B8A5-49DD-95AD-83E6EBF7DAA7}" dt="2019-03-14T08:48:22.685" v="3009"/>
        <pc:sldMasterMkLst>
          <pc:docMk/>
          <pc:sldMasterMk cId="1932898210" sldId="2147483672"/>
        </pc:sldMasterMkLst>
        <pc:sldLayoutChg chg="modSp">
          <pc:chgData name="Mike Ross" userId="7954c944-6085-4b08-be0b-82a8f61afa5b" providerId="ADAL" clId="{7E40D5AD-B8A5-49DD-95AD-83E6EBF7DAA7}" dt="2019-03-14T08:47:58.248" v="3006" actId="20577"/>
          <pc:sldLayoutMkLst>
            <pc:docMk/>
            <pc:sldMasterMk cId="1932898210" sldId="2147483672"/>
            <pc:sldLayoutMk cId="3842507570" sldId="2147483676"/>
          </pc:sldLayoutMkLst>
          <pc:spChg chg="mod">
            <ac:chgData name="Mike Ross" userId="7954c944-6085-4b08-be0b-82a8f61afa5b" providerId="ADAL" clId="{7E40D5AD-B8A5-49DD-95AD-83E6EBF7DAA7}" dt="2019-03-14T08:47:58.248" v="3006" actId="20577"/>
            <ac:spMkLst>
              <pc:docMk/>
              <pc:sldMasterMk cId="1932898210" sldId="2147483672"/>
              <pc:sldLayoutMk cId="3842507570" sldId="2147483676"/>
              <ac:spMk id="12" creationId="{00000000-0000-0000-0000-000000000000}"/>
            </ac:spMkLst>
          </pc:spChg>
        </pc:sldLayoutChg>
        <pc:sldLayoutChg chg="modSp">
          <pc:chgData name="Mike Ross" userId="7954c944-6085-4b08-be0b-82a8f61afa5b" providerId="ADAL" clId="{7E40D5AD-B8A5-49DD-95AD-83E6EBF7DAA7}" dt="2019-03-14T08:48:09.282" v="3007"/>
          <pc:sldLayoutMkLst>
            <pc:docMk/>
            <pc:sldMasterMk cId="1932898210" sldId="2147483672"/>
            <pc:sldLayoutMk cId="2838869952" sldId="2147483677"/>
          </pc:sldLayoutMkLst>
          <pc:spChg chg="mod">
            <ac:chgData name="Mike Ross" userId="7954c944-6085-4b08-be0b-82a8f61afa5b" providerId="ADAL" clId="{7E40D5AD-B8A5-49DD-95AD-83E6EBF7DAA7}" dt="2019-03-14T08:48:09.282" v="3007"/>
            <ac:spMkLst>
              <pc:docMk/>
              <pc:sldMasterMk cId="1932898210" sldId="2147483672"/>
              <pc:sldLayoutMk cId="2838869952" sldId="2147483677"/>
              <ac:spMk id="10" creationId="{00000000-0000-0000-0000-000000000000}"/>
            </ac:spMkLst>
          </pc:spChg>
        </pc:sldLayoutChg>
        <pc:sldLayoutChg chg="modSp">
          <pc:chgData name="Mike Ross" userId="7954c944-6085-4b08-be0b-82a8f61afa5b" providerId="ADAL" clId="{7E40D5AD-B8A5-49DD-95AD-83E6EBF7DAA7}" dt="2019-03-14T08:48:15.893" v="3008"/>
          <pc:sldLayoutMkLst>
            <pc:docMk/>
            <pc:sldMasterMk cId="1932898210" sldId="2147483672"/>
            <pc:sldLayoutMk cId="3363712589" sldId="2147483678"/>
          </pc:sldLayoutMkLst>
          <pc:spChg chg="mod">
            <ac:chgData name="Mike Ross" userId="7954c944-6085-4b08-be0b-82a8f61afa5b" providerId="ADAL" clId="{7E40D5AD-B8A5-49DD-95AD-83E6EBF7DAA7}" dt="2019-03-14T08:48:15.893" v="3008"/>
            <ac:spMkLst>
              <pc:docMk/>
              <pc:sldMasterMk cId="1932898210" sldId="2147483672"/>
              <pc:sldLayoutMk cId="3363712589" sldId="2147483678"/>
              <ac:spMk id="10" creationId="{00000000-0000-0000-0000-000000000000}"/>
            </ac:spMkLst>
          </pc:spChg>
        </pc:sldLayoutChg>
        <pc:sldLayoutChg chg="modSp">
          <pc:chgData name="Mike Ross" userId="7954c944-6085-4b08-be0b-82a8f61afa5b" providerId="ADAL" clId="{7E40D5AD-B8A5-49DD-95AD-83E6EBF7DAA7}" dt="2019-03-14T08:48:22.685" v="3009"/>
          <pc:sldLayoutMkLst>
            <pc:docMk/>
            <pc:sldMasterMk cId="1932898210" sldId="2147483672"/>
            <pc:sldLayoutMk cId="3015589528" sldId="2147483679"/>
          </pc:sldLayoutMkLst>
          <pc:spChg chg="mod">
            <ac:chgData name="Mike Ross" userId="7954c944-6085-4b08-be0b-82a8f61afa5b" providerId="ADAL" clId="{7E40D5AD-B8A5-49DD-95AD-83E6EBF7DAA7}" dt="2019-03-14T08:48:22.685" v="3009"/>
            <ac:spMkLst>
              <pc:docMk/>
              <pc:sldMasterMk cId="1932898210" sldId="2147483672"/>
              <pc:sldLayoutMk cId="3015589528" sldId="2147483679"/>
              <ac:spMk id="12" creationId="{00000000-0000-0000-0000-000000000000}"/>
            </ac:spMkLst>
          </pc:spChg>
        </pc:sldLayoutChg>
        <pc:sldLayoutChg chg="modSp">
          <pc:chgData name="Mike Ross" userId="7954c944-6085-4b08-be0b-82a8f61afa5b" providerId="ADAL" clId="{7E40D5AD-B8A5-49DD-95AD-83E6EBF7DAA7}" dt="2019-03-08T14:45:27.968" v="2826" actId="20577"/>
          <pc:sldLayoutMkLst>
            <pc:docMk/>
            <pc:sldMasterMk cId="1932898210" sldId="2147483672"/>
            <pc:sldLayoutMk cId="3098249716" sldId="2147483680"/>
          </pc:sldLayoutMkLst>
          <pc:spChg chg="mod">
            <ac:chgData name="Mike Ross" userId="7954c944-6085-4b08-be0b-82a8f61afa5b" providerId="ADAL" clId="{7E40D5AD-B8A5-49DD-95AD-83E6EBF7DAA7}" dt="2019-03-08T14:45:27.968" v="2826" actId="20577"/>
            <ac:spMkLst>
              <pc:docMk/>
              <pc:sldMasterMk cId="1932898210" sldId="2147483672"/>
              <pc:sldLayoutMk cId="3098249716" sldId="2147483680"/>
              <ac:spMk id="2" creationId="{00000000-0000-0000-0000-000000000000}"/>
            </ac:spMkLst>
          </pc:spChg>
          <pc:spChg chg="mod">
            <ac:chgData name="Mike Ross" userId="7954c944-6085-4b08-be0b-82a8f61afa5b" providerId="ADAL" clId="{7E40D5AD-B8A5-49DD-95AD-83E6EBF7DAA7}" dt="2019-03-08T14:45:24.963" v="2824" actId="20577"/>
            <ac:spMkLst>
              <pc:docMk/>
              <pc:sldMasterMk cId="1932898210" sldId="2147483672"/>
              <pc:sldLayoutMk cId="3098249716" sldId="2147483680"/>
              <ac:spMk id="10" creationId="{00000000-0000-0000-0000-000000000000}"/>
            </ac:spMkLst>
          </pc:spChg>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1-22T10:27:49.944"/>
    </inkml:context>
    <inkml:brush xml:id="br0">
      <inkml:brushProperty name="width" value="0.05" units="cm"/>
      <inkml:brushProperty name="height" value="0.05" units="cm"/>
    </inkml:brush>
  </inkml:definitions>
  <inkml:trace contextRef="#ctx0" brushRef="#br0">-136 28 7155,'0'0'432,"0"0"-448,0 0 0,0 0 96,0 0-31,0 0-49,0 0 16,0 0-64,0 0-145,0 0-399,0 0-784,27 0-882,-27 0-975</inkml:trace>
  <inkml:trace contextRef="#ctx0" brushRef="#br0" timeOffset="-912">0 1 4578,'0'0'656,"0"0"-592,0 0 257,0 0 383,0 0-128,0 0-96,0 0-95,0 0-49,0 0 16,0 0-64,0 0 16,0 0-48,0 0-176,0 0-16,0 0-80,0 0 0,0 0-48,0 0-544,0 0-753,0 0-1744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A5B1D-017A-427E-B5AD-ED5971B03611}" type="datetimeFigureOut">
              <a:rPr lang="en-GB" smtClean="0"/>
              <a:t>02/04/2019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46E3C3-2AB6-44C5-88EC-6FD360378561}" type="slidenum">
              <a:rPr lang="en-GB" smtClean="0"/>
              <a:t>‹#›</a:t>
            </a:fld>
            <a:endParaRPr lang="en-GB" dirty="0"/>
          </a:p>
        </p:txBody>
      </p:sp>
    </p:spTree>
    <p:extLst>
      <p:ext uri="{BB962C8B-B14F-4D97-AF65-F5344CB8AC3E}">
        <p14:creationId xmlns:p14="http://schemas.microsoft.com/office/powerpoint/2010/main" val="71809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0" name="Google Shape;60;p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089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jp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1.xml"/><Relationship Id="rId1" Type="http://schemas.openxmlformats.org/officeDocument/2006/relationships/slideMaster" Target="../slideMasters/slideMaster1.xml"/><Relationship Id="rId6" Type="http://schemas.openxmlformats.org/officeDocument/2006/relationships/image" Target="../media/image1.jpg"/><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A graffiti covered wall&#10;&#10;Description generated with very high confidence">
            <a:extLst>
              <a:ext uri="{FF2B5EF4-FFF2-40B4-BE49-F238E27FC236}">
                <a16:creationId xmlns:a16="http://schemas.microsoft.com/office/drawing/2014/main" id="{2D546102-F709-4069-AC8A-88B69752943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1463E997-66F0-4E1A-B73E-FDE7F0F694E5}"/>
              </a:ext>
            </a:extLst>
          </p:cNvPr>
          <p:cNvSpPr/>
          <p:nvPr userDrawn="1"/>
        </p:nvSpPr>
        <p:spPr>
          <a:xfrm>
            <a:off x="304652" y="2854069"/>
            <a:ext cx="7725443" cy="1130053"/>
          </a:xfrm>
          <a:prstGeom prst="rect">
            <a:avLst/>
          </a:prstGeom>
        </p:spPr>
        <p:txBody>
          <a:bodyPr wrap="square">
            <a:spAutoFit/>
          </a:bodyPr>
          <a:lstStyle/>
          <a:p>
            <a:pPr lvl="0" defTabSz="457200">
              <a:lnSpc>
                <a:spcPts val="4000"/>
              </a:lnSpc>
              <a:spcAft>
                <a:spcPts val="0"/>
              </a:spcAft>
              <a:defRPr/>
            </a:pPr>
            <a:r>
              <a:rPr lang="en-US" sz="6800" b="1" kern="0" spc="-100" baseline="0" dirty="0">
                <a:solidFill>
                  <a:sysClr val="window" lastClr="FFFFFF"/>
                </a:solidFill>
                <a:latin typeface="Museo 700" panose="02000000000000000000" pitchFamily="50" charset="0"/>
                <a:cs typeface="Arial"/>
              </a:rPr>
              <a:t>Maths skills for </a:t>
            </a:r>
            <a:br>
              <a:rPr lang="en-US" sz="4200" b="1" kern="0" spc="0" baseline="0" dirty="0">
                <a:solidFill>
                  <a:sysClr val="window" lastClr="FFFFFF"/>
                </a:solidFill>
                <a:latin typeface="Museo 700" panose="02000000000000000000" pitchFamily="50" charset="0"/>
                <a:cs typeface="Arial"/>
              </a:rPr>
            </a:br>
            <a:r>
              <a:rPr lang="en-US" sz="4200" b="1" kern="0" spc="0" baseline="0" dirty="0">
                <a:solidFill>
                  <a:sysClr val="window" lastClr="FFFFFF"/>
                </a:solidFill>
                <a:latin typeface="Museo 700" panose="02000000000000000000" pitchFamily="50" charset="0"/>
                <a:cs typeface="Arial"/>
              </a:rPr>
              <a:t>Design and Technology</a:t>
            </a:r>
          </a:p>
        </p:txBody>
      </p:sp>
      <p:sp>
        <p:nvSpPr>
          <p:cNvPr id="9" name="Text Placeholder 4">
            <a:extLst>
              <a:ext uri="{FF2B5EF4-FFF2-40B4-BE49-F238E27FC236}">
                <a16:creationId xmlns:a16="http://schemas.microsoft.com/office/drawing/2014/main" id="{797BB6B7-81ED-4EF0-9ABD-2252C15ACF93}"/>
              </a:ext>
            </a:extLst>
          </p:cNvPr>
          <p:cNvSpPr txBox="1">
            <a:spLocks/>
          </p:cNvSpPr>
          <p:nvPr userDrawn="1"/>
        </p:nvSpPr>
        <p:spPr>
          <a:xfrm>
            <a:off x="394513" y="4227119"/>
            <a:ext cx="6369419" cy="79821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FD446D"/>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2" indent="0" algn="l" defTabSz="457200" rtl="0" eaLnBrk="1" fontAlgn="auto" latinLnBrk="0" hangingPunct="1">
              <a:lnSpc>
                <a:spcPts val="2800"/>
              </a:lnSpc>
              <a:spcBef>
                <a:spcPts val="0"/>
              </a:spcBef>
              <a:spcAft>
                <a:spcPts val="0"/>
              </a:spcAft>
              <a:buClrTx/>
              <a:buSzTx/>
              <a:buFont typeface="Arial"/>
              <a:buNone/>
              <a:tabLst/>
              <a:defRPr/>
            </a:pPr>
            <a:r>
              <a:rPr kumimoji="0" lang="en-US" sz="2200" b="0" i="0" u="none" strike="noStrike" kern="1200" cap="none" spc="0" normalizeH="0" baseline="0" noProof="0" dirty="0">
                <a:ln>
                  <a:noFill/>
                </a:ln>
                <a:solidFill>
                  <a:sysClr val="window" lastClr="FFFFFF"/>
                </a:solidFill>
                <a:effectLst/>
                <a:uLnTx/>
                <a:uFillTx/>
                <a:latin typeface="Museo 700" panose="02000000000000000000" pitchFamily="2" charset="0"/>
                <a:ea typeface="+mn-ea"/>
                <a:cs typeface="Arial"/>
              </a:rPr>
              <a:t>Topic 4:</a:t>
            </a:r>
            <a:r>
              <a:rPr kumimoji="0" lang="en-US" sz="2200" b="0" i="0" u="none" strike="noStrike" kern="1200" cap="none" spc="0" normalizeH="0" baseline="0" noProof="0" dirty="0">
                <a:ln>
                  <a:noFill/>
                </a:ln>
                <a:solidFill>
                  <a:sysClr val="window" lastClr="FFFFFF"/>
                </a:solidFill>
                <a:effectLst/>
                <a:uLnTx/>
                <a:uFillTx/>
                <a:latin typeface="Museo 500" panose="02000000000000000000" pitchFamily="2" charset="0"/>
                <a:ea typeface="+mn-ea"/>
                <a:cs typeface="Arial"/>
              </a:rPr>
              <a:t> Angles, areas and volume</a:t>
            </a:r>
          </a:p>
        </p:txBody>
      </p:sp>
      <p:cxnSp>
        <p:nvCxnSpPr>
          <p:cNvPr id="10" name="Straight Connector 9">
            <a:extLst>
              <a:ext uri="{FF2B5EF4-FFF2-40B4-BE49-F238E27FC236}">
                <a16:creationId xmlns:a16="http://schemas.microsoft.com/office/drawing/2014/main" id="{16C208D6-F980-4DF3-948B-114099E88E18}"/>
              </a:ext>
            </a:extLst>
          </p:cNvPr>
          <p:cNvCxnSpPr>
            <a:cxnSpLocks/>
          </p:cNvCxnSpPr>
          <p:nvPr userDrawn="1"/>
        </p:nvCxnSpPr>
        <p:spPr>
          <a:xfrm>
            <a:off x="349225" y="4074513"/>
            <a:ext cx="61513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1C4E5E1-C120-478A-8690-3C1E454BA057}"/>
              </a:ext>
            </a:extLst>
          </p:cNvPr>
          <p:cNvGrpSpPr/>
          <p:nvPr userDrawn="1"/>
        </p:nvGrpSpPr>
        <p:grpSpPr>
          <a:xfrm>
            <a:off x="6221341" y="449742"/>
            <a:ext cx="1419680" cy="1446550"/>
            <a:chOff x="6221341" y="449742"/>
            <a:chExt cx="1419680" cy="1446550"/>
          </a:xfrm>
        </p:grpSpPr>
        <p:pic>
          <p:nvPicPr>
            <p:cNvPr id="12" name="Picture 11">
              <a:extLst>
                <a:ext uri="{FF2B5EF4-FFF2-40B4-BE49-F238E27FC236}">
                  <a16:creationId xmlns:a16="http://schemas.microsoft.com/office/drawing/2014/main" id="{A15F5D89-6C42-41F8-9BEC-6AEF5493E3D8}"/>
                </a:ext>
              </a:extLst>
            </p:cNvPr>
            <p:cNvPicPr>
              <a:picLocks noChangeAspect="1"/>
            </p:cNvPicPr>
            <p:nvPr userDrawn="1"/>
          </p:nvPicPr>
          <p:blipFill>
            <a:blip r:embed="rId3"/>
            <a:stretch>
              <a:fillRect/>
            </a:stretch>
          </p:blipFill>
          <p:spPr>
            <a:xfrm>
              <a:off x="6221341" y="721562"/>
              <a:ext cx="1085182" cy="1091279"/>
            </a:xfrm>
            <a:prstGeom prst="rect">
              <a:avLst/>
            </a:prstGeom>
          </p:spPr>
        </p:pic>
        <p:sp>
          <p:nvSpPr>
            <p:cNvPr id="13" name="Rectangle 12">
              <a:extLst>
                <a:ext uri="{FF2B5EF4-FFF2-40B4-BE49-F238E27FC236}">
                  <a16:creationId xmlns:a16="http://schemas.microsoft.com/office/drawing/2014/main" id="{C7A17D96-0C90-4747-ACE3-67B1D7DCD331}"/>
                </a:ext>
              </a:extLst>
            </p:cNvPr>
            <p:cNvSpPr/>
            <p:nvPr userDrawn="1"/>
          </p:nvSpPr>
          <p:spPr>
            <a:xfrm>
              <a:off x="6373098" y="449742"/>
              <a:ext cx="1267923" cy="1446550"/>
            </a:xfrm>
            <a:prstGeom prst="rect">
              <a:avLst/>
            </a:prstGeom>
          </p:spPr>
          <p:txBody>
            <a:bodyPr wrap="square">
              <a:spAutoFit/>
            </a:bodyPr>
            <a:lstStyle/>
            <a:p>
              <a:r>
                <a:rPr lang="en-GB" sz="8800" i="1" dirty="0">
                  <a:solidFill>
                    <a:srgbClr val="94D7C8"/>
                  </a:solidFill>
                  <a:latin typeface="Times New Roman" panose="02020603050405020304" pitchFamily="18" charset="0"/>
                  <a:cs typeface="Times New Roman" panose="02020603050405020304" pitchFamily="18" charset="0"/>
                </a:rPr>
                <a:t>x</a:t>
              </a:r>
              <a:endParaRPr lang="en-US" sz="4000" i="1" baseline="30000" dirty="0">
                <a:solidFill>
                  <a:srgbClr val="94D7C8"/>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04AD9EF5-FED5-4B51-B37B-350A99B9B748}"/>
                </a:ext>
              </a:extLst>
            </p:cNvPr>
            <p:cNvSpPr/>
            <p:nvPr userDrawn="1"/>
          </p:nvSpPr>
          <p:spPr>
            <a:xfrm>
              <a:off x="6887025" y="776281"/>
              <a:ext cx="435605" cy="646331"/>
            </a:xfrm>
            <a:prstGeom prst="rect">
              <a:avLst/>
            </a:prstGeom>
          </p:spPr>
          <p:txBody>
            <a:bodyPr wrap="square">
              <a:spAutoFit/>
            </a:bodyPr>
            <a:lstStyle/>
            <a:p>
              <a:r>
                <a:rPr lang="en-GB" sz="3600" i="1" baseline="30000" dirty="0">
                  <a:solidFill>
                    <a:srgbClr val="94D7C8"/>
                  </a:solidFill>
                  <a:latin typeface="Times New Roman" panose="02020603050405020304" pitchFamily="18" charset="0"/>
                  <a:cs typeface="Times New Roman" panose="02020603050405020304" pitchFamily="18" charset="0"/>
                </a:rPr>
                <a:t>2</a:t>
              </a:r>
              <a:endParaRPr lang="en-US" sz="3600" dirty="0"/>
            </a:p>
          </p:txBody>
        </p:sp>
      </p:grpSp>
    </p:spTree>
    <p:extLst>
      <p:ext uri="{BB962C8B-B14F-4D97-AF65-F5344CB8AC3E}">
        <p14:creationId xmlns:p14="http://schemas.microsoft.com/office/powerpoint/2010/main" val="17020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5BEB4"/>
        </a:solid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rgbClr val="FEFCFD"/>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rgbClr val="FEFCFD"/>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cxnSp>
        <p:nvCxnSpPr>
          <p:cNvPr id="5" name="Straight Connector 4">
            <a:extLst>
              <a:ext uri="{FF2B5EF4-FFF2-40B4-BE49-F238E27FC236}">
                <a16:creationId xmlns:a16="http://schemas.microsoft.com/office/drawing/2014/main" id="{68B3594D-A227-4017-97C0-974CBA64D350}"/>
              </a:ext>
            </a:extLst>
          </p:cNvPr>
          <p:cNvCxnSpPr>
            <a:cxnSpLocks/>
          </p:cNvCxnSpPr>
          <p:nvPr userDrawn="1"/>
        </p:nvCxnSpPr>
        <p:spPr>
          <a:xfrm>
            <a:off x="584200" y="1702800"/>
            <a:ext cx="0" cy="28692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723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B3655"/>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8692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801642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5BEB4"/>
                </a:solidFill>
                <a:latin typeface="Arial"/>
                <a:cs typeface="Arial"/>
              </a:defRPr>
            </a:lvl2pPr>
            <a:lvl3pPr marL="723900" indent="-279400">
              <a:lnSpc>
                <a:spcPct val="100000"/>
              </a:lnSpc>
              <a:buFont typeface="Arial"/>
              <a:buChar char="•"/>
              <a:defRPr lang="en-US" sz="2000" kern="1200" baseline="0" dirty="0" smtClean="0">
                <a:solidFill>
                  <a:srgbClr val="0B3655"/>
                </a:solidFill>
                <a:latin typeface="Arial"/>
                <a:ea typeface="+mn-ea"/>
                <a:cs typeface="Arial"/>
              </a:defRPr>
            </a:lvl3pPr>
          </a:lstStyle>
          <a:p>
            <a:pPr lvl="0"/>
            <a:r>
              <a:rPr lang="en-GB" noProof="0" dirty="0"/>
              <a:t>Click to edit Master text styles</a:t>
            </a:r>
          </a:p>
          <a:p>
            <a:pPr lvl="1"/>
            <a:r>
              <a:rPr lang="en-GB" noProof="0" dirty="0"/>
              <a:t>Second level</a:t>
            </a:r>
          </a:p>
          <a:p>
            <a:pPr lvl="2"/>
            <a:r>
              <a:rPr lang="en-GB" noProof="0" dirty="0"/>
              <a:t>Third level</a:t>
            </a:r>
          </a:p>
        </p:txBody>
      </p:sp>
      <p:pic>
        <p:nvPicPr>
          <p:cNvPr id="7" name="Graphic 6">
            <a:extLst>
              <a:ext uri="{FF2B5EF4-FFF2-40B4-BE49-F238E27FC236}">
                <a16:creationId xmlns:a16="http://schemas.microsoft.com/office/drawing/2014/main" id="{C26D4117-7CC2-4EAA-890F-DC153CB8A7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5466" y="6316838"/>
            <a:ext cx="1432859" cy="338190"/>
          </a:xfrm>
          <a:prstGeom prst="rect">
            <a:avLst/>
          </a:prstGeom>
        </p:spPr>
      </p:pic>
      <p:pic>
        <p:nvPicPr>
          <p:cNvPr id="11" name="Picture 10" descr="A graffiti covered wall&#10;&#10;Description generated with very high confidence">
            <a:extLst>
              <a:ext uri="{FF2B5EF4-FFF2-40B4-BE49-F238E27FC236}">
                <a16:creationId xmlns:a16="http://schemas.microsoft.com/office/drawing/2014/main" id="{9E33CA25-7919-4A9B-9FBE-7703370D06FC}"/>
              </a:ext>
            </a:extLst>
          </p:cNvPr>
          <p:cNvPicPr>
            <a:picLocks noChangeAspect="1"/>
          </p:cNvPicPr>
          <p:nvPr userDrawn="1"/>
        </p:nvPicPr>
        <p:blipFill rotWithShape="1">
          <a:blip r:embed="rId4"/>
          <a:srcRect b="90741"/>
          <a:stretch/>
        </p:blipFill>
        <p:spPr>
          <a:xfrm>
            <a:off x="0" y="0"/>
            <a:ext cx="9144000" cy="635000"/>
          </a:xfrm>
          <a:prstGeom prst="rect">
            <a:avLst/>
          </a:prstGeom>
        </p:spPr>
      </p:pic>
      <p:sp>
        <p:nvSpPr>
          <p:cNvPr id="13" name="TextBox 12">
            <a:extLst>
              <a:ext uri="{FF2B5EF4-FFF2-40B4-BE49-F238E27FC236}">
                <a16:creationId xmlns:a16="http://schemas.microsoft.com/office/drawing/2014/main" id="{A6285691-1BD9-4D3E-9459-4B0834D2739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Angles, areas and volume</a:t>
            </a:r>
          </a:p>
        </p:txBody>
      </p:sp>
    </p:spTree>
    <p:extLst>
      <p:ext uri="{BB962C8B-B14F-4D97-AF65-F5344CB8AC3E}">
        <p14:creationId xmlns:p14="http://schemas.microsoft.com/office/powerpoint/2010/main" val="384250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55BEB4"/>
                </a:solidFill>
                <a:latin typeface="Arial"/>
                <a:ea typeface="+mn-ea"/>
                <a:cs typeface="Arial"/>
              </a:defRPr>
            </a:lvl2pPr>
            <a:lvl3pPr marL="723900" indent="-279400">
              <a:lnSpc>
                <a:spcPct val="100000"/>
              </a:lnSpc>
              <a:buFont typeface="Arial"/>
              <a:buChar char="•"/>
              <a:defRPr lang="en-US" sz="2000" kern="1200" baseline="0" dirty="0">
                <a:solidFill>
                  <a:srgbClr val="0B3655"/>
                </a:solidFill>
                <a:latin typeface="Arial"/>
                <a:ea typeface="+mn-ea"/>
                <a:cs typeface="Arial"/>
              </a:defRPr>
            </a:lvl3pPr>
          </a:lstStyle>
          <a:p>
            <a:pPr lvl="0"/>
            <a:r>
              <a:rPr lang="en-GB" noProof="0" dirty="0"/>
              <a:t>Click to edit Master text styles</a:t>
            </a:r>
          </a:p>
          <a:p>
            <a:pPr lvl="1"/>
            <a:r>
              <a:rPr lang="en-GB" noProof="0" dirty="0"/>
              <a:t>Second level</a:t>
            </a:r>
          </a:p>
          <a:p>
            <a:pPr lvl="2"/>
            <a:r>
              <a:rPr lang="en-GB" noProof="0" dirty="0"/>
              <a:t>Third level</a:t>
            </a:r>
          </a:p>
        </p:txBody>
      </p:sp>
      <p:pic>
        <p:nvPicPr>
          <p:cNvPr id="11" name="Graphic 10">
            <a:extLst>
              <a:ext uri="{FF2B5EF4-FFF2-40B4-BE49-F238E27FC236}">
                <a16:creationId xmlns:a16="http://schemas.microsoft.com/office/drawing/2014/main" id="{B5126A32-F88E-484D-84D8-EB1A346912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pic>
        <p:nvPicPr>
          <p:cNvPr id="12" name="Picture 11" descr="A graffiti covered wall&#10;&#10;Description generated with very high confidence">
            <a:extLst>
              <a:ext uri="{FF2B5EF4-FFF2-40B4-BE49-F238E27FC236}">
                <a16:creationId xmlns:a16="http://schemas.microsoft.com/office/drawing/2014/main" id="{F174A885-BD38-4257-AFE0-F86AED89DFF2}"/>
              </a:ext>
            </a:extLst>
          </p:cNvPr>
          <p:cNvPicPr>
            <a:picLocks noChangeAspect="1"/>
          </p:cNvPicPr>
          <p:nvPr userDrawn="1"/>
        </p:nvPicPr>
        <p:blipFill rotWithShape="1">
          <a:blip r:embed="rId5"/>
          <a:srcRect b="90741"/>
          <a:stretch/>
        </p:blipFill>
        <p:spPr>
          <a:xfrm>
            <a:off x="0" y="0"/>
            <a:ext cx="9144000" cy="635000"/>
          </a:xfrm>
          <a:prstGeom prst="rect">
            <a:avLst/>
          </a:prstGeom>
        </p:spPr>
      </p:pic>
      <p:sp>
        <p:nvSpPr>
          <p:cNvPr id="13" name="TextBox 12">
            <a:extLst>
              <a:ext uri="{FF2B5EF4-FFF2-40B4-BE49-F238E27FC236}">
                <a16:creationId xmlns:a16="http://schemas.microsoft.com/office/drawing/2014/main" id="{C52CAE7F-0DAA-4FEE-B9FA-4AE3985BF107}"/>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Angles, areas and volume</a:t>
            </a:r>
          </a:p>
        </p:txBody>
      </p:sp>
    </p:spTree>
    <p:extLst>
      <p:ext uri="{BB962C8B-B14F-4D97-AF65-F5344CB8AC3E}">
        <p14:creationId xmlns:p14="http://schemas.microsoft.com/office/powerpoint/2010/main" val="283886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55BEB4"/>
                </a:solidFill>
                <a:latin typeface="Arial"/>
                <a:ea typeface="+mn-ea"/>
                <a:cs typeface="Arial"/>
              </a:defRPr>
            </a:lvl2pPr>
            <a:lvl3pPr marL="723900" indent="-279400">
              <a:lnSpc>
                <a:spcPct val="100000"/>
              </a:lnSpc>
              <a:buFont typeface="Arial"/>
              <a:buChar char="•"/>
              <a:defRPr lang="en-US" sz="2000" kern="1200" baseline="0" dirty="0">
                <a:solidFill>
                  <a:srgbClr val="0B3655"/>
                </a:solidFill>
                <a:latin typeface="Arial"/>
                <a:ea typeface="+mn-ea"/>
                <a:cs typeface="Arial"/>
              </a:defRPr>
            </a:lvl3pPr>
          </a:lstStyle>
          <a:p>
            <a:pPr lvl="0"/>
            <a:r>
              <a:rPr lang="en-GB" noProof="0"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GB" noProof="0" dirty="0"/>
              <a:t>Second level</a:t>
            </a:r>
          </a:p>
          <a:p>
            <a:pPr marL="723900" lvl="2" indent="-279400" algn="l" defTabSz="914400" rtl="0" eaLnBrk="1" latinLnBrk="0" hangingPunct="1">
              <a:lnSpc>
                <a:spcPct val="100000"/>
              </a:lnSpc>
              <a:spcBef>
                <a:spcPts val="500"/>
              </a:spcBef>
              <a:buFont typeface="Arial"/>
              <a:buChar char="•"/>
            </a:pPr>
            <a:r>
              <a:rPr lang="en-GB" noProof="0" dirty="0"/>
              <a:t>Third level</a:t>
            </a:r>
          </a:p>
        </p:txBody>
      </p:sp>
      <p:pic>
        <p:nvPicPr>
          <p:cNvPr id="6" name="Picture 5" descr="A graffiti covered wall&#10;&#10;Description generated with very high confidence">
            <a:extLst>
              <a:ext uri="{FF2B5EF4-FFF2-40B4-BE49-F238E27FC236}">
                <a16:creationId xmlns:a16="http://schemas.microsoft.com/office/drawing/2014/main" id="{03B9791F-353E-4EAE-B8CD-13D752DE1E8D}"/>
              </a:ext>
            </a:extLst>
          </p:cNvPr>
          <p:cNvPicPr>
            <a:picLocks noChangeAspect="1"/>
          </p:cNvPicPr>
          <p:nvPr userDrawn="1"/>
        </p:nvPicPr>
        <p:blipFill rotWithShape="1">
          <a:blip r:embed="rId2"/>
          <a:srcRect b="90741"/>
          <a:stretch/>
        </p:blipFill>
        <p:spPr>
          <a:xfrm>
            <a:off x="0" y="0"/>
            <a:ext cx="9144000" cy="635000"/>
          </a:xfrm>
          <a:prstGeom prst="rect">
            <a:avLst/>
          </a:prstGeom>
        </p:spPr>
      </p:pic>
      <p:sp>
        <p:nvSpPr>
          <p:cNvPr id="11" name="TextBox 10">
            <a:extLst>
              <a:ext uri="{FF2B5EF4-FFF2-40B4-BE49-F238E27FC236}">
                <a16:creationId xmlns:a16="http://schemas.microsoft.com/office/drawing/2014/main" id="{15026604-543A-4AEB-B3FA-A4DB3591E03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Angles, areas and volume</a:t>
            </a:r>
          </a:p>
        </p:txBody>
      </p:sp>
    </p:spTree>
    <p:extLst>
      <p:ext uri="{BB962C8B-B14F-4D97-AF65-F5344CB8AC3E}">
        <p14:creationId xmlns:p14="http://schemas.microsoft.com/office/powerpoint/2010/main" val="336371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55BEB4"/>
                </a:solidFill>
                <a:latin typeface="Arial"/>
                <a:ea typeface="+mn-ea"/>
                <a:cs typeface="Arial"/>
              </a:defRPr>
            </a:lvl2pPr>
            <a:lvl3pPr marL="723900" indent="-279400">
              <a:lnSpc>
                <a:spcPct val="100000"/>
              </a:lnSpc>
              <a:buFont typeface="Arial"/>
              <a:buChar char="•"/>
              <a:defRPr lang="en-US" sz="2000" kern="1200" baseline="0" dirty="0">
                <a:solidFill>
                  <a:srgbClr val="0B3655"/>
                </a:solidFill>
                <a:latin typeface="Arial"/>
                <a:ea typeface="+mn-ea"/>
                <a:cs typeface="Arial"/>
              </a:defRPr>
            </a:lvl3pPr>
          </a:lstStyle>
          <a:p>
            <a:pPr lvl="0"/>
            <a:r>
              <a:rPr lang="en-GB" noProof="0"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GB" noProof="0" dirty="0"/>
              <a:t>Second level</a:t>
            </a:r>
          </a:p>
          <a:p>
            <a:pPr marL="723900" lvl="2" indent="-279400" algn="l" defTabSz="914400" rtl="0" eaLnBrk="1" latinLnBrk="0" hangingPunct="1">
              <a:lnSpc>
                <a:spcPct val="100000"/>
              </a:lnSpc>
              <a:spcBef>
                <a:spcPts val="500"/>
              </a:spcBef>
              <a:buFont typeface="Arial"/>
              <a:buChar char="•"/>
            </a:pPr>
            <a:r>
              <a:rPr lang="en-GB" noProof="0" dirty="0"/>
              <a:t>Third level</a:t>
            </a:r>
          </a:p>
        </p:txBody>
      </p:sp>
      <p:pic>
        <p:nvPicPr>
          <p:cNvPr id="7" name="Picture 6" descr="A graffiti covered wall&#10;&#10;Description generated with very high confidence">
            <a:extLst>
              <a:ext uri="{FF2B5EF4-FFF2-40B4-BE49-F238E27FC236}">
                <a16:creationId xmlns:a16="http://schemas.microsoft.com/office/drawing/2014/main" id="{1CD5B7AF-A580-450D-9EE4-5A176C3CC314}"/>
              </a:ext>
            </a:extLst>
          </p:cNvPr>
          <p:cNvPicPr>
            <a:picLocks noChangeAspect="1"/>
          </p:cNvPicPr>
          <p:nvPr userDrawn="1"/>
        </p:nvPicPr>
        <p:blipFill rotWithShape="1">
          <a:blip r:embed="rId3"/>
          <a:srcRect b="90741"/>
          <a:stretch/>
        </p:blipFill>
        <p:spPr>
          <a:xfrm>
            <a:off x="0" y="0"/>
            <a:ext cx="9144000" cy="635000"/>
          </a:xfrm>
          <a:prstGeom prst="rect">
            <a:avLst/>
          </a:prstGeom>
        </p:spPr>
      </p:pic>
      <p:sp>
        <p:nvSpPr>
          <p:cNvPr id="8" name="TextBox 7">
            <a:extLst>
              <a:ext uri="{FF2B5EF4-FFF2-40B4-BE49-F238E27FC236}">
                <a16:creationId xmlns:a16="http://schemas.microsoft.com/office/drawing/2014/main" id="{AD7EBDED-46B7-4CB0-B22D-FC5E0F93398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Angles, areas and volume</a:t>
            </a:r>
          </a:p>
        </p:txBody>
      </p:sp>
    </p:spTree>
    <p:extLst>
      <p:ext uri="{BB962C8B-B14F-4D97-AF65-F5344CB8AC3E}">
        <p14:creationId xmlns:p14="http://schemas.microsoft.com/office/powerpoint/2010/main" val="301558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mc:AlternateContent xmlns:mc="http://schemas.openxmlformats.org/markup-compatibility/2006" xmlns:p14="http://schemas.microsoft.com/office/powerpoint/2010/main">
        <mc:Choice Requires="p14">
          <p:contentPart p14:bwMode="auto" r:id="rId2">
            <p14:nvContentPartPr>
              <p14:cNvPr id="15" name="Ink 14"/>
              <p14:cNvContentPartPr/>
              <p14:nvPr userDrawn="1"/>
            </p14:nvContentPartPr>
            <p14:xfrm>
              <a:off x="7587237" y="6556136"/>
              <a:ext cx="49320" cy="10080"/>
            </p14:xfrm>
          </p:contentPart>
        </mc:Choice>
        <mc:Fallback xmlns="">
          <p:pic>
            <p:nvPicPr>
              <p:cNvPr id="15" name="Ink 14"/>
              <p:cNvPicPr/>
              <p:nvPr/>
            </p:nvPicPr>
            <p:blipFill>
              <a:blip r:embed="rId3"/>
              <a:stretch>
                <a:fillRect/>
              </a:stretch>
            </p:blipFill>
            <p:spPr>
              <a:xfrm>
                <a:off x="7578237" y="6547136"/>
                <a:ext cx="66960" cy="27720"/>
              </a:xfrm>
              <a:prstGeom prst="rect">
                <a:avLst/>
              </a:prstGeom>
            </p:spPr>
          </p:pic>
        </mc:Fallback>
      </mc:AlternateContent>
      <p:pic>
        <p:nvPicPr>
          <p:cNvPr id="8" name="Graphic 7">
            <a:extLst>
              <a:ext uri="{FF2B5EF4-FFF2-40B4-BE49-F238E27FC236}">
                <a16:creationId xmlns:a16="http://schemas.microsoft.com/office/drawing/2014/main" id="{42001DD5-2257-4265-8084-34A94318BC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5466" y="6316838"/>
            <a:ext cx="1432859" cy="338190"/>
          </a:xfrm>
          <a:prstGeom prst="rect">
            <a:avLst/>
          </a:prstGeom>
        </p:spPr>
      </p:pic>
      <p:pic>
        <p:nvPicPr>
          <p:cNvPr id="11" name="Picture 10" descr="A graffiti covered wall&#10;&#10;Description generated with very high confidence">
            <a:extLst>
              <a:ext uri="{FF2B5EF4-FFF2-40B4-BE49-F238E27FC236}">
                <a16:creationId xmlns:a16="http://schemas.microsoft.com/office/drawing/2014/main" id="{CB752B76-1227-4B64-9276-2D0D64F7EAFC}"/>
              </a:ext>
            </a:extLst>
          </p:cNvPr>
          <p:cNvPicPr>
            <a:picLocks noChangeAspect="1"/>
          </p:cNvPicPr>
          <p:nvPr userDrawn="1"/>
        </p:nvPicPr>
        <p:blipFill rotWithShape="1">
          <a:blip r:embed="rId6"/>
          <a:srcRect b="90741"/>
          <a:stretch/>
        </p:blipFill>
        <p:spPr>
          <a:xfrm>
            <a:off x="0" y="0"/>
            <a:ext cx="9144000" cy="635000"/>
          </a:xfrm>
          <a:prstGeom prst="rect">
            <a:avLst/>
          </a:prstGeom>
        </p:spPr>
      </p:pic>
      <p:sp>
        <p:nvSpPr>
          <p:cNvPr id="12" name="TextBox 11">
            <a:extLst>
              <a:ext uri="{FF2B5EF4-FFF2-40B4-BE49-F238E27FC236}">
                <a16:creationId xmlns:a16="http://schemas.microsoft.com/office/drawing/2014/main" id="{6B80CBBD-458F-45F8-B94C-9E7AAA3AF4ED}"/>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Angles, areas and volume</a:t>
            </a:r>
          </a:p>
        </p:txBody>
      </p:sp>
    </p:spTree>
    <p:extLst>
      <p:ext uri="{BB962C8B-B14F-4D97-AF65-F5344CB8AC3E}">
        <p14:creationId xmlns:p14="http://schemas.microsoft.com/office/powerpoint/2010/main" val="309824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8982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35.jpeg"/><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18.svg"/><Relationship Id="rId4" Type="http://schemas.openxmlformats.org/officeDocument/2006/relationships/image" Target="../media/image30.jpeg"/><Relationship Id="rId9"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3.jpeg"/><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34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9D006D-189C-444F-B07E-1AFB65EB244D}"/>
              </a:ext>
            </a:extLst>
          </p:cNvPr>
          <p:cNvSpPr>
            <a:spLocks noGrp="1"/>
          </p:cNvSpPr>
          <p:nvPr>
            <p:ph type="body" sz="quarter" idx="13"/>
          </p:nvPr>
        </p:nvSpPr>
        <p:spPr/>
        <p:txBody>
          <a:bodyPr/>
          <a:lstStyle/>
          <a:p>
            <a:r>
              <a:rPr lang="en-US" dirty="0"/>
              <a:t>Pencil angles</a:t>
            </a:r>
          </a:p>
        </p:txBody>
      </p:sp>
      <p:sp>
        <p:nvSpPr>
          <p:cNvPr id="7" name="Text Placeholder 6"/>
          <p:cNvSpPr>
            <a:spLocks noGrp="1"/>
          </p:cNvSpPr>
          <p:nvPr>
            <p:ph type="body" sz="quarter" idx="14"/>
          </p:nvPr>
        </p:nvSpPr>
        <p:spPr>
          <a:xfrm>
            <a:off x="724280" y="1693678"/>
            <a:ext cx="4469017" cy="1543518"/>
          </a:xfrm>
        </p:spPr>
        <p:txBody>
          <a:bodyPr/>
          <a:lstStyle/>
          <a:p>
            <a:r>
              <a:rPr lang="en-GB" dirty="0">
                <a:latin typeface="Arial" panose="020B0604020202020204" pitchFamily="34" charset="0"/>
                <a:cs typeface="Arial" panose="020B0604020202020204" pitchFamily="34" charset="0"/>
              </a:rPr>
              <a:t>Which of the statements about the angles between the pencils are true, and which are false?</a:t>
            </a:r>
          </a:p>
          <a:p>
            <a:pPr lvl="1"/>
            <a:r>
              <a:rPr lang="en-GB" dirty="0">
                <a:solidFill>
                  <a:srgbClr val="0B3655"/>
                </a:solidFill>
                <a:latin typeface="Arial" panose="020B0604020202020204" pitchFamily="34" charset="0"/>
                <a:cs typeface="Arial" panose="020B0604020202020204" pitchFamily="34" charset="0"/>
              </a:rPr>
              <a:t>All angles stated are </a:t>
            </a:r>
            <a:br>
              <a:rPr lang="en-GB" dirty="0">
                <a:solidFill>
                  <a:srgbClr val="0B3655"/>
                </a:solidFill>
                <a:latin typeface="Arial" panose="020B0604020202020204" pitchFamily="34" charset="0"/>
                <a:cs typeface="Arial" panose="020B0604020202020204" pitchFamily="34" charset="0"/>
              </a:rPr>
            </a:br>
            <a:r>
              <a:rPr lang="en-GB" dirty="0">
                <a:solidFill>
                  <a:srgbClr val="0B3655"/>
                </a:solidFill>
                <a:latin typeface="Arial" panose="020B0604020202020204" pitchFamily="34" charset="0"/>
                <a:cs typeface="Arial" panose="020B0604020202020204" pitchFamily="34" charset="0"/>
              </a:rPr>
              <a:t>less than 180</a:t>
            </a:r>
            <a:r>
              <a:rPr lang="en-GB" dirty="0">
                <a:solidFill>
                  <a:srgbClr val="0B3655"/>
                </a:solidFill>
              </a:rPr>
              <a:t>°</a:t>
            </a:r>
            <a:endParaRPr lang="en-GB" dirty="0">
              <a:solidFill>
                <a:srgbClr val="0B3655"/>
              </a:solidFill>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FGE = AGB  </a:t>
            </a:r>
            <a:r>
              <a:rPr lang="en-GB" b="1" dirty="0">
                <a:solidFill>
                  <a:srgbClr val="FF0000"/>
                </a:solidFill>
                <a:latin typeface="Arial" panose="020B0604020202020204" pitchFamily="34" charset="0"/>
                <a:cs typeface="Arial" panose="020B0604020202020204" pitchFamily="34" charset="0"/>
              </a:rPr>
              <a:t>false</a:t>
            </a:r>
            <a:endParaRPr lang="en-GB" b="1"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DGC + AGC = 180°  </a:t>
            </a:r>
            <a:r>
              <a:rPr lang="en-GB" b="1" dirty="0">
                <a:solidFill>
                  <a:srgbClr val="FF0000"/>
                </a:solidFill>
                <a:latin typeface="Arial" panose="020B0604020202020204" pitchFamily="34" charset="0"/>
                <a:cs typeface="Arial" panose="020B0604020202020204" pitchFamily="34" charset="0"/>
              </a:rPr>
              <a:t>true</a:t>
            </a:r>
          </a:p>
          <a:p>
            <a:pPr lvl="1"/>
            <a:r>
              <a:rPr lang="en-GB" dirty="0">
                <a:latin typeface="Arial" panose="020B0604020202020204" pitchFamily="34" charset="0"/>
                <a:cs typeface="Arial" panose="020B0604020202020204" pitchFamily="34" charset="0"/>
              </a:rPr>
              <a:t>AGB = EGD   </a:t>
            </a:r>
            <a:r>
              <a:rPr lang="en-GB" b="1" dirty="0">
                <a:solidFill>
                  <a:srgbClr val="FF0000"/>
                </a:solidFill>
                <a:latin typeface="Arial" panose="020B0604020202020204" pitchFamily="34" charset="0"/>
                <a:cs typeface="Arial" panose="020B0604020202020204" pitchFamily="34" charset="0"/>
              </a:rPr>
              <a:t>true</a:t>
            </a:r>
          </a:p>
          <a:p>
            <a:pPr lvl="1"/>
            <a:r>
              <a:rPr lang="en-GB" dirty="0">
                <a:latin typeface="Arial" panose="020B0604020202020204" pitchFamily="34" charset="0"/>
                <a:cs typeface="Arial" panose="020B0604020202020204" pitchFamily="34" charset="0"/>
              </a:rPr>
              <a:t>CGB = 180° </a:t>
            </a:r>
            <a:r>
              <a:rPr lang="en-GB" dirty="0"/>
              <a:t>– </a:t>
            </a:r>
            <a:r>
              <a:rPr lang="en-GB" dirty="0">
                <a:latin typeface="Arial" panose="020B0604020202020204" pitchFamily="34" charset="0"/>
                <a:cs typeface="Arial" panose="020B0604020202020204" pitchFamily="34" charset="0"/>
              </a:rPr>
              <a:t>BGF   </a:t>
            </a:r>
            <a:r>
              <a:rPr lang="en-GB" b="1" dirty="0">
                <a:solidFill>
                  <a:srgbClr val="FF0000"/>
                </a:solidFill>
                <a:latin typeface="Arial" panose="020B0604020202020204" pitchFamily="34" charset="0"/>
                <a:cs typeface="Arial" panose="020B0604020202020204" pitchFamily="34" charset="0"/>
              </a:rPr>
              <a:t>true</a:t>
            </a:r>
          </a:p>
          <a:p>
            <a:pPr lvl="1"/>
            <a:r>
              <a:rPr lang="en-GB" dirty="0">
                <a:latin typeface="Arial" panose="020B0604020202020204" pitchFamily="34" charset="0"/>
                <a:cs typeface="Arial" panose="020B0604020202020204" pitchFamily="34" charset="0"/>
              </a:rPr>
              <a:t>FGA = DGC   </a:t>
            </a:r>
            <a:r>
              <a:rPr lang="en-GB" b="1" dirty="0">
                <a:solidFill>
                  <a:srgbClr val="FF0000"/>
                </a:solidFill>
                <a:latin typeface="Arial" panose="020B0604020202020204" pitchFamily="34" charset="0"/>
                <a:cs typeface="Arial" panose="020B0604020202020204" pitchFamily="34" charset="0"/>
              </a:rPr>
              <a:t>true</a:t>
            </a:r>
            <a:endParaRPr lang="en-GB" dirty="0"/>
          </a:p>
        </p:txBody>
      </p:sp>
      <p:pic>
        <p:nvPicPr>
          <p:cNvPr id="16" name="Graphic 15">
            <a:extLst>
              <a:ext uri="{FF2B5EF4-FFF2-40B4-BE49-F238E27FC236}">
                <a16:creationId xmlns:a16="http://schemas.microsoft.com/office/drawing/2014/main" id="{FBE67F93-FCA4-42DE-92AC-AFE1188C20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0300" y="877951"/>
            <a:ext cx="1478837" cy="555954"/>
          </a:xfrm>
          <a:prstGeom prst="rect">
            <a:avLst/>
          </a:prstGeom>
        </p:spPr>
      </p:pic>
      <p:pic>
        <p:nvPicPr>
          <p:cNvPr id="17" name="Picture 16">
            <a:extLst>
              <a:ext uri="{FF2B5EF4-FFF2-40B4-BE49-F238E27FC236}">
                <a16:creationId xmlns:a16="http://schemas.microsoft.com/office/drawing/2014/main" id="{81DEA1D5-BD2F-4F4A-931B-5E3F407C5B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4073" y="1694563"/>
            <a:ext cx="4779965" cy="4284600"/>
          </a:xfrm>
          <a:prstGeom prst="rect">
            <a:avLst/>
          </a:prstGeom>
        </p:spPr>
      </p:pic>
    </p:spTree>
    <p:extLst>
      <p:ext uri="{BB962C8B-B14F-4D97-AF65-F5344CB8AC3E}">
        <p14:creationId xmlns:p14="http://schemas.microsoft.com/office/powerpoint/2010/main" val="869141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ABBDFA-8300-4906-86DE-186B7E6FE3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51575" y="1197864"/>
            <a:ext cx="3392425" cy="5660136"/>
          </a:xfrm>
          <a:prstGeom prst="rect">
            <a:avLst/>
          </a:prstGeom>
        </p:spPr>
      </p:pic>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Up we go!</a:t>
            </a:r>
          </a:p>
        </p:txBody>
      </p:sp>
      <p:sp>
        <p:nvSpPr>
          <p:cNvPr id="5" name="Text Placeholder 4"/>
          <p:cNvSpPr>
            <a:spLocks noGrp="1"/>
          </p:cNvSpPr>
          <p:nvPr>
            <p:ph type="body" sz="quarter" idx="14"/>
          </p:nvPr>
        </p:nvSpPr>
        <p:spPr>
          <a:xfrm>
            <a:off x="724280" y="1704179"/>
            <a:ext cx="5496930" cy="3453607"/>
          </a:xfrm>
        </p:spPr>
        <p:txBody>
          <a:bodyPr/>
          <a:lstStyle/>
          <a:p>
            <a:r>
              <a:rPr lang="en-US" dirty="0"/>
              <a:t>This is an </a:t>
            </a:r>
            <a:r>
              <a:rPr lang="en-GB" dirty="0"/>
              <a:t>extendable scissor lift</a:t>
            </a:r>
          </a:p>
          <a:p>
            <a:pPr lvl="1"/>
            <a:r>
              <a:rPr lang="en-GB" dirty="0"/>
              <a:t>An engineer and wants to know how angles </a:t>
            </a:r>
            <a:r>
              <a:rPr lang="en-GB" i="1" dirty="0">
                <a:latin typeface="Times New Roman" panose="02020603050405020304" pitchFamily="18" charset="0"/>
                <a:cs typeface="Times New Roman" panose="02020603050405020304" pitchFamily="18" charset="0"/>
              </a:rPr>
              <a:t>a</a:t>
            </a:r>
            <a:r>
              <a:rPr lang="en-GB" dirty="0"/>
              <a:t>, </a:t>
            </a:r>
            <a:r>
              <a:rPr lang="en-GB" i="1" dirty="0">
                <a:latin typeface="Times New Roman" panose="02020603050405020304" pitchFamily="18" charset="0"/>
                <a:cs typeface="Times New Roman" panose="02020603050405020304" pitchFamily="18" charset="0"/>
              </a:rPr>
              <a:t>b</a:t>
            </a:r>
            <a:r>
              <a:rPr lang="en-GB" dirty="0"/>
              <a:t>,</a:t>
            </a:r>
            <a:r>
              <a:rPr lang="en-GB" dirty="0">
                <a:latin typeface="Times New Roman" panose="02020603050405020304" pitchFamily="18" charset="0"/>
                <a:cs typeface="Times New Roman" panose="02020603050405020304" pitchFamily="18" charset="0"/>
              </a:rPr>
              <a:t> </a:t>
            </a:r>
            <a:r>
              <a:rPr lang="en-GB" i="1" dirty="0">
                <a:latin typeface="Times New Roman" panose="02020603050405020304" pitchFamily="18" charset="0"/>
                <a:cs typeface="Times New Roman" panose="02020603050405020304" pitchFamily="18" charset="0"/>
              </a:rPr>
              <a:t>c</a:t>
            </a:r>
            <a:r>
              <a:rPr lang="en-GB" dirty="0">
                <a:latin typeface="Times New Roman" panose="02020603050405020304" pitchFamily="18" charset="0"/>
                <a:cs typeface="Times New Roman" panose="02020603050405020304" pitchFamily="18" charset="0"/>
              </a:rPr>
              <a:t> </a:t>
            </a:r>
            <a:r>
              <a:rPr lang="en-GB" dirty="0"/>
              <a:t>and </a:t>
            </a:r>
            <a:r>
              <a:rPr lang="en-GB" i="1" dirty="0">
                <a:latin typeface="Times New Roman" panose="02020603050405020304" pitchFamily="18" charset="0"/>
                <a:cs typeface="Times New Roman" panose="02020603050405020304" pitchFamily="18" charset="0"/>
              </a:rPr>
              <a:t>d</a:t>
            </a:r>
            <a:r>
              <a:rPr lang="en-GB" dirty="0"/>
              <a:t> change as the lift moves up and down</a:t>
            </a:r>
          </a:p>
          <a:p>
            <a:pPr lvl="1"/>
            <a:r>
              <a:rPr lang="en-GB" dirty="0">
                <a:solidFill>
                  <a:srgbClr val="0B3655"/>
                </a:solidFill>
              </a:rPr>
              <a:t>Which of these angles are equal </a:t>
            </a:r>
            <a:br>
              <a:rPr lang="en-GB" dirty="0">
                <a:solidFill>
                  <a:srgbClr val="0B3655"/>
                </a:solidFill>
              </a:rPr>
            </a:br>
            <a:r>
              <a:rPr lang="en-GB" dirty="0">
                <a:solidFill>
                  <a:srgbClr val="0B3655"/>
                </a:solidFill>
              </a:rPr>
              <a:t>to each other?</a:t>
            </a:r>
          </a:p>
          <a:p>
            <a:pPr lvl="1"/>
            <a:r>
              <a:rPr lang="en-GB" dirty="0">
                <a:solidFill>
                  <a:srgbClr val="0B3655"/>
                </a:solidFill>
              </a:rPr>
              <a:t>Predict how the angles change as </a:t>
            </a:r>
            <a:br>
              <a:rPr lang="en-GB" dirty="0">
                <a:solidFill>
                  <a:srgbClr val="0B3655"/>
                </a:solidFill>
              </a:rPr>
            </a:br>
            <a:r>
              <a:rPr lang="en-GB" dirty="0">
                <a:solidFill>
                  <a:srgbClr val="0B3655"/>
                </a:solidFill>
              </a:rPr>
              <a:t>the lift moves up and down</a:t>
            </a:r>
          </a:p>
        </p:txBody>
      </p:sp>
      <p:pic>
        <p:nvPicPr>
          <p:cNvPr id="6" name="Graphic 5">
            <a:extLst>
              <a:ext uri="{FF2B5EF4-FFF2-40B4-BE49-F238E27FC236}">
                <a16:creationId xmlns:a16="http://schemas.microsoft.com/office/drawing/2014/main" id="{5796D08A-BDA5-4339-A081-5BE0D689B9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4262639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Worksheet task</a:t>
            </a:r>
          </a:p>
        </p:txBody>
      </p:sp>
      <p:sp>
        <p:nvSpPr>
          <p:cNvPr id="5" name="Text Placeholder 4"/>
          <p:cNvSpPr>
            <a:spLocks noGrp="1"/>
          </p:cNvSpPr>
          <p:nvPr>
            <p:ph type="body" sz="quarter" idx="14"/>
          </p:nvPr>
        </p:nvSpPr>
        <p:spPr/>
        <p:txBody>
          <a:bodyPr/>
          <a:lstStyle/>
          <a:p>
            <a:r>
              <a:rPr lang="en-GB" dirty="0"/>
              <a:t>Complete </a:t>
            </a:r>
            <a:r>
              <a:rPr lang="en-GB" b="1" dirty="0"/>
              <a:t>Task 1</a:t>
            </a:r>
            <a:r>
              <a:rPr lang="en-GB" dirty="0"/>
              <a:t> of </a:t>
            </a:r>
            <a:r>
              <a:rPr lang="en-GB" b="1" dirty="0"/>
              <a:t>Worksheet 4</a:t>
            </a:r>
          </a:p>
        </p:txBody>
      </p:sp>
    </p:spTree>
    <p:extLst>
      <p:ext uri="{BB962C8B-B14F-4D97-AF65-F5344CB8AC3E}">
        <p14:creationId xmlns:p14="http://schemas.microsoft.com/office/powerpoint/2010/main" val="1119315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DCDA"/>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9CD228-379A-4576-B55E-6BE8FCA993F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52720"/>
            <a:ext cx="9144000" cy="6207369"/>
          </a:xfrm>
          <a:prstGeom prst="rect">
            <a:avLst/>
          </a:prstGeom>
        </p:spPr>
      </p:pic>
      <p:sp>
        <p:nvSpPr>
          <p:cNvPr id="2" name="Rectangle 1">
            <a:extLst>
              <a:ext uri="{FF2B5EF4-FFF2-40B4-BE49-F238E27FC236}">
                <a16:creationId xmlns:a16="http://schemas.microsoft.com/office/drawing/2014/main" id="{D11EAF59-A2BF-406F-BF4F-9187E37FD9E5}"/>
              </a:ext>
            </a:extLst>
          </p:cNvPr>
          <p:cNvSpPr/>
          <p:nvPr/>
        </p:nvSpPr>
        <p:spPr>
          <a:xfrm>
            <a:off x="0" y="652720"/>
            <a:ext cx="9144000" cy="3555865"/>
          </a:xfrm>
          <a:prstGeom prst="rect">
            <a:avLst/>
          </a:prstGeom>
          <a:solidFill>
            <a:srgbClr val="FEFC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Areas of 2D shapes</a:t>
            </a:r>
          </a:p>
        </p:txBody>
      </p:sp>
      <p:sp>
        <p:nvSpPr>
          <p:cNvPr id="5" name="Text Placeholder 4"/>
          <p:cNvSpPr>
            <a:spLocks noGrp="1"/>
          </p:cNvSpPr>
          <p:nvPr>
            <p:ph type="body" sz="quarter" idx="14"/>
          </p:nvPr>
        </p:nvSpPr>
        <p:spPr>
          <a:xfrm>
            <a:off x="724279" y="1704179"/>
            <a:ext cx="7986583" cy="3453607"/>
          </a:xfrm>
        </p:spPr>
        <p:txBody>
          <a:bodyPr/>
          <a:lstStyle/>
          <a:p>
            <a:r>
              <a:rPr lang="en-US" dirty="0"/>
              <a:t>These tiles are a mixture of squares and rectangles</a:t>
            </a:r>
          </a:p>
          <a:p>
            <a:pPr lvl="1"/>
            <a:r>
              <a:rPr lang="en-US" dirty="0"/>
              <a:t>To work out the </a:t>
            </a:r>
            <a:r>
              <a:rPr lang="en-US" b="1" dirty="0"/>
              <a:t>area</a:t>
            </a:r>
            <a:r>
              <a:rPr lang="en-US" dirty="0"/>
              <a:t> of a square or a rectangle, </a:t>
            </a:r>
            <a:r>
              <a:rPr lang="en-US" b="1" dirty="0"/>
              <a:t>multiply</a:t>
            </a:r>
            <a:r>
              <a:rPr lang="en-US" dirty="0"/>
              <a:t> the length by the width</a:t>
            </a:r>
          </a:p>
          <a:p>
            <a:pPr lvl="1"/>
            <a:r>
              <a:rPr lang="en-US" dirty="0"/>
              <a:t>Therefore, if a rectangle has a length of 8 cm and a width of </a:t>
            </a:r>
            <a:br>
              <a:rPr lang="en-US" dirty="0"/>
            </a:br>
            <a:r>
              <a:rPr lang="en-US" dirty="0"/>
              <a:t>5 cm, its area = length × width = 8 × 5 = </a:t>
            </a:r>
            <a:r>
              <a:rPr lang="en-US" b="1" dirty="0">
                <a:solidFill>
                  <a:srgbClr val="FF0000"/>
                </a:solidFill>
              </a:rPr>
              <a:t>40 cm²</a:t>
            </a:r>
            <a:endParaRPr lang="en-US" b="1" baseline="30000" dirty="0">
              <a:solidFill>
                <a:srgbClr val="FF0000"/>
              </a:solidFill>
            </a:endParaRPr>
          </a:p>
          <a:p>
            <a:pPr lvl="1"/>
            <a:r>
              <a:rPr lang="en-US" dirty="0">
                <a:solidFill>
                  <a:srgbClr val="0B3655"/>
                </a:solidFill>
              </a:rPr>
              <a:t>If a small square tile has a side length of 6 cm, what is its area?</a:t>
            </a:r>
          </a:p>
          <a:p>
            <a:endParaRPr lang="en-GB" dirty="0"/>
          </a:p>
        </p:txBody>
      </p:sp>
      <p:pic>
        <p:nvPicPr>
          <p:cNvPr id="6" name="Graphic 5">
            <a:extLst>
              <a:ext uri="{FF2B5EF4-FFF2-40B4-BE49-F238E27FC236}">
                <a16:creationId xmlns:a16="http://schemas.microsoft.com/office/drawing/2014/main" id="{38C9BFB4-7A04-4A2B-B68E-68BB7CB1AF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1811177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FEAA46-1A8C-4268-9343-4FABEF34E77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31025" y="2108205"/>
            <a:ext cx="4412975" cy="4749795"/>
          </a:xfrm>
          <a:prstGeom prst="rect">
            <a:avLst/>
          </a:prstGeom>
        </p:spPr>
      </p:pic>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Vinyl by the roll</a:t>
            </a:r>
          </a:p>
        </p:txBody>
      </p:sp>
      <p:sp>
        <p:nvSpPr>
          <p:cNvPr id="5" name="Text Placeholder 4"/>
          <p:cNvSpPr>
            <a:spLocks noGrp="1"/>
          </p:cNvSpPr>
          <p:nvPr>
            <p:ph type="body" sz="quarter" idx="14"/>
          </p:nvPr>
        </p:nvSpPr>
        <p:spPr/>
        <p:txBody>
          <a:bodyPr/>
          <a:lstStyle/>
          <a:p>
            <a:r>
              <a:rPr lang="en-US" dirty="0"/>
              <a:t>The image shows rolls of self-adhesive vinyl used </a:t>
            </a:r>
            <a:br>
              <a:rPr lang="en-US" dirty="0"/>
            </a:br>
            <a:r>
              <a:rPr lang="en-US" dirty="0"/>
              <a:t>for creating signs and stickers on a vinyl cutter</a:t>
            </a:r>
          </a:p>
          <a:p>
            <a:pPr lvl="1"/>
            <a:r>
              <a:rPr lang="en-US" dirty="0"/>
              <a:t>Each roll has a width of 50 cm</a:t>
            </a:r>
            <a:br>
              <a:rPr lang="en-US" dirty="0"/>
            </a:br>
            <a:r>
              <a:rPr lang="en-US" dirty="0">
                <a:solidFill>
                  <a:srgbClr val="0B3655"/>
                </a:solidFill>
              </a:rPr>
              <a:t>What is the area of a vinyl sheet that </a:t>
            </a:r>
            <a:br>
              <a:rPr lang="en-US" dirty="0">
                <a:solidFill>
                  <a:srgbClr val="0B3655"/>
                </a:solidFill>
              </a:rPr>
            </a:br>
            <a:r>
              <a:rPr lang="en-US" dirty="0">
                <a:solidFill>
                  <a:srgbClr val="0B3655"/>
                </a:solidFill>
              </a:rPr>
              <a:t>is 100 cm in length, in cm</a:t>
            </a:r>
            <a:r>
              <a:rPr lang="en-US" baseline="30000" dirty="0">
                <a:solidFill>
                  <a:srgbClr val="0B3655"/>
                </a:solidFill>
              </a:rPr>
              <a:t>2</a:t>
            </a:r>
            <a:r>
              <a:rPr lang="en-US" dirty="0">
                <a:solidFill>
                  <a:srgbClr val="0B3655"/>
                </a:solidFill>
              </a:rPr>
              <a:t>?</a:t>
            </a:r>
          </a:p>
          <a:p>
            <a:pPr lvl="1"/>
            <a:r>
              <a:rPr lang="en-US" dirty="0"/>
              <a:t>A student needs a 620 cm long </a:t>
            </a:r>
            <a:br>
              <a:rPr lang="en-US" dirty="0"/>
            </a:br>
            <a:r>
              <a:rPr lang="en-US" dirty="0"/>
              <a:t>piece of vinyl for their project. </a:t>
            </a:r>
            <a:br>
              <a:rPr lang="en-US" dirty="0"/>
            </a:br>
            <a:r>
              <a:rPr lang="en-US" dirty="0"/>
              <a:t>It costs £1.25 for each </a:t>
            </a:r>
            <a:br>
              <a:rPr lang="en-US" dirty="0"/>
            </a:br>
            <a:r>
              <a:rPr lang="en-US" dirty="0"/>
              <a:t>100 cm of length</a:t>
            </a:r>
            <a:br>
              <a:rPr lang="en-US" dirty="0"/>
            </a:br>
            <a:r>
              <a:rPr lang="en-US" dirty="0">
                <a:solidFill>
                  <a:srgbClr val="0B3655"/>
                </a:solidFill>
              </a:rPr>
              <a:t>How much do they spend?</a:t>
            </a:r>
          </a:p>
          <a:p>
            <a:pPr lvl="1"/>
            <a:endParaRPr lang="en-US" dirty="0">
              <a:solidFill>
                <a:srgbClr val="EC44CC"/>
              </a:solidFill>
            </a:endParaRPr>
          </a:p>
        </p:txBody>
      </p:sp>
      <p:pic>
        <p:nvPicPr>
          <p:cNvPr id="6" name="Graphic 5">
            <a:extLst>
              <a:ext uri="{FF2B5EF4-FFF2-40B4-BE49-F238E27FC236}">
                <a16:creationId xmlns:a16="http://schemas.microsoft.com/office/drawing/2014/main" id="{7434969B-CE24-416A-BA86-59D9989E09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2034342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Changes of units</a:t>
            </a:r>
          </a:p>
        </p:txBody>
      </p:sp>
      <p:sp>
        <p:nvSpPr>
          <p:cNvPr id="5" name="Text Placeholder 4"/>
          <p:cNvSpPr>
            <a:spLocks noGrp="1"/>
          </p:cNvSpPr>
          <p:nvPr>
            <p:ph type="body" sz="quarter" idx="14"/>
          </p:nvPr>
        </p:nvSpPr>
        <p:spPr>
          <a:xfrm>
            <a:off x="724280" y="1704179"/>
            <a:ext cx="7672960" cy="3453607"/>
          </a:xfrm>
        </p:spPr>
        <p:txBody>
          <a:bodyPr/>
          <a:lstStyle/>
          <a:p>
            <a:r>
              <a:rPr lang="en-US" dirty="0"/>
              <a:t>A checkered pattern is made of </a:t>
            </a:r>
            <a:br>
              <a:rPr lang="en-US" dirty="0"/>
            </a:br>
            <a:r>
              <a:rPr lang="en-US" dirty="0"/>
              <a:t>black and white squares</a:t>
            </a:r>
          </a:p>
          <a:p>
            <a:pPr lvl="1"/>
            <a:r>
              <a:rPr lang="en-US" dirty="0"/>
              <a:t>The yellow square shown </a:t>
            </a:r>
            <a:br>
              <a:rPr lang="en-US" dirty="0"/>
            </a:br>
            <a:r>
              <a:rPr lang="en-US" dirty="0"/>
              <a:t>is 1 cm </a:t>
            </a:r>
            <a:r>
              <a:rPr lang="en-GB" dirty="0"/>
              <a:t>×</a:t>
            </a:r>
            <a:r>
              <a:rPr lang="en-US" dirty="0"/>
              <a:t> 1 cm</a:t>
            </a:r>
          </a:p>
          <a:p>
            <a:pPr lvl="1"/>
            <a:r>
              <a:rPr lang="en-US" dirty="0"/>
              <a:t>Each 1 cm side is made </a:t>
            </a:r>
            <a:br>
              <a:rPr lang="en-US" dirty="0"/>
            </a:br>
            <a:r>
              <a:rPr lang="en-US" dirty="0"/>
              <a:t>of smaller 1 mm squares</a:t>
            </a:r>
          </a:p>
          <a:p>
            <a:pPr lvl="1"/>
            <a:r>
              <a:rPr lang="en-US" dirty="0">
                <a:solidFill>
                  <a:srgbClr val="0B3655"/>
                </a:solidFill>
              </a:rPr>
              <a:t>How many 1 mm squares </a:t>
            </a:r>
            <a:br>
              <a:rPr lang="en-US" dirty="0">
                <a:solidFill>
                  <a:srgbClr val="0B3655"/>
                </a:solidFill>
              </a:rPr>
            </a:br>
            <a:r>
              <a:rPr lang="en-US" dirty="0">
                <a:solidFill>
                  <a:srgbClr val="0B3655"/>
                </a:solidFill>
              </a:rPr>
              <a:t>fit into 1 cm²?</a:t>
            </a:r>
            <a:r>
              <a:rPr lang="en-US" baseline="30000" dirty="0">
                <a:solidFill>
                  <a:srgbClr val="0B3655"/>
                </a:solidFill>
              </a:rPr>
              <a:t> </a:t>
            </a:r>
          </a:p>
          <a:p>
            <a:pPr lvl="1"/>
            <a:r>
              <a:rPr lang="en-US" dirty="0">
                <a:solidFill>
                  <a:srgbClr val="0B3655"/>
                </a:solidFill>
              </a:rPr>
              <a:t>How many mm² are there </a:t>
            </a:r>
            <a:br>
              <a:rPr lang="en-US" dirty="0">
                <a:solidFill>
                  <a:srgbClr val="0B3655"/>
                </a:solidFill>
              </a:rPr>
            </a:br>
            <a:r>
              <a:rPr lang="en-US" dirty="0">
                <a:solidFill>
                  <a:srgbClr val="0B3655"/>
                </a:solidFill>
              </a:rPr>
              <a:t>in 5 cm</a:t>
            </a:r>
            <a:r>
              <a:rPr lang="en-US" baseline="30000" dirty="0">
                <a:solidFill>
                  <a:srgbClr val="0B3655"/>
                </a:solidFill>
              </a:rPr>
              <a:t>2</a:t>
            </a:r>
            <a:r>
              <a:rPr lang="en-US" dirty="0">
                <a:solidFill>
                  <a:srgbClr val="0B3655"/>
                </a:solidFill>
              </a:rPr>
              <a:t>?</a:t>
            </a:r>
          </a:p>
          <a:p>
            <a:endParaRPr lang="en-GB" dirty="0"/>
          </a:p>
        </p:txBody>
      </p:sp>
      <p:pic>
        <p:nvPicPr>
          <p:cNvPr id="9" name="Picture 8">
            <a:extLst>
              <a:ext uri="{FF2B5EF4-FFF2-40B4-BE49-F238E27FC236}">
                <a16:creationId xmlns:a16="http://schemas.microsoft.com/office/drawing/2014/main" id="{64029431-31A3-4B1F-A51F-D539B9916B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07814" y="2239108"/>
            <a:ext cx="4004386" cy="4004386"/>
          </a:xfrm>
          <a:prstGeom prst="rect">
            <a:avLst/>
          </a:prstGeom>
        </p:spPr>
      </p:pic>
    </p:spTree>
    <p:extLst>
      <p:ext uri="{BB962C8B-B14F-4D97-AF65-F5344CB8AC3E}">
        <p14:creationId xmlns:p14="http://schemas.microsoft.com/office/powerpoint/2010/main" val="2591661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A question of units</a:t>
            </a:r>
          </a:p>
        </p:txBody>
      </p:sp>
      <p:sp>
        <p:nvSpPr>
          <p:cNvPr id="5" name="Text Placeholder 4"/>
          <p:cNvSpPr>
            <a:spLocks noGrp="1"/>
          </p:cNvSpPr>
          <p:nvPr>
            <p:ph type="body" sz="quarter" idx="14"/>
          </p:nvPr>
        </p:nvSpPr>
        <p:spPr/>
        <p:txBody>
          <a:bodyPr/>
          <a:lstStyle/>
          <a:p>
            <a:r>
              <a:rPr lang="en-US" dirty="0"/>
              <a:t>Fill in the blanks:</a:t>
            </a:r>
          </a:p>
          <a:p>
            <a:pPr lvl="1"/>
            <a:r>
              <a:rPr lang="en-GB" dirty="0"/>
              <a:t>1 cm =  ……. mm</a:t>
            </a:r>
          </a:p>
          <a:p>
            <a:pPr lvl="1"/>
            <a:r>
              <a:rPr lang="en-GB" dirty="0"/>
              <a:t>1 m = ……. cm</a:t>
            </a:r>
          </a:p>
          <a:p>
            <a:pPr lvl="1"/>
            <a:r>
              <a:rPr lang="en-GB" dirty="0"/>
              <a:t>…… mm = 1 m</a:t>
            </a:r>
          </a:p>
          <a:p>
            <a:pPr lvl="1"/>
            <a:r>
              <a:rPr lang="en-GB" dirty="0"/>
              <a:t>1 m² = …… cm²</a:t>
            </a:r>
            <a:endParaRPr lang="en-GB" baseline="30000" dirty="0"/>
          </a:p>
          <a:p>
            <a:pPr lvl="1"/>
            <a:r>
              <a:rPr lang="en-GB" dirty="0"/>
              <a:t>….. m² =  1,000,000 mm²</a:t>
            </a:r>
            <a:endParaRPr lang="en-GB" baseline="30000" dirty="0"/>
          </a:p>
          <a:p>
            <a:pPr lvl="1"/>
            <a:r>
              <a:rPr lang="en-GB" dirty="0"/>
              <a:t>A sheet of mountboard for a </a:t>
            </a:r>
            <a:br>
              <a:rPr lang="en-GB" dirty="0"/>
            </a:br>
            <a:r>
              <a:rPr lang="en-GB" dirty="0"/>
              <a:t>photo frame insert is 3 mm thick </a:t>
            </a:r>
            <a:br>
              <a:rPr lang="en-GB" dirty="0"/>
            </a:br>
            <a:r>
              <a:rPr lang="en-GB" dirty="0">
                <a:solidFill>
                  <a:srgbClr val="0B3655"/>
                </a:solidFill>
              </a:rPr>
              <a:t>–</a:t>
            </a:r>
            <a:r>
              <a:rPr lang="en-GB" dirty="0">
                <a:solidFill>
                  <a:srgbClr val="EC44CC"/>
                </a:solidFill>
              </a:rPr>
              <a:t> </a:t>
            </a:r>
            <a:r>
              <a:rPr lang="en-GB" dirty="0">
                <a:solidFill>
                  <a:srgbClr val="0B3655"/>
                </a:solidFill>
              </a:rPr>
              <a:t>What is this in metres?</a:t>
            </a:r>
            <a:br>
              <a:rPr lang="en-GB" dirty="0">
                <a:solidFill>
                  <a:srgbClr val="0B3655"/>
                </a:solidFill>
              </a:rPr>
            </a:br>
            <a:r>
              <a:rPr lang="en-GB" dirty="0">
                <a:solidFill>
                  <a:srgbClr val="0B3655"/>
                </a:solidFill>
              </a:rPr>
              <a:t>– What is this in microns?</a:t>
            </a:r>
          </a:p>
          <a:p>
            <a:pPr marL="0" indent="0">
              <a:buNone/>
            </a:pPr>
            <a:endParaRPr lang="en-GB" dirty="0"/>
          </a:p>
          <a:p>
            <a:pPr lvl="1"/>
            <a:endParaRPr lang="en-GB" dirty="0"/>
          </a:p>
        </p:txBody>
      </p:sp>
      <p:pic>
        <p:nvPicPr>
          <p:cNvPr id="7" name="Picture 6">
            <a:extLst>
              <a:ext uri="{FF2B5EF4-FFF2-40B4-BE49-F238E27FC236}">
                <a16:creationId xmlns:a16="http://schemas.microsoft.com/office/drawing/2014/main" id="{EF9F2910-0C2B-4828-AE28-E932D4F9784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8785" y="1700214"/>
            <a:ext cx="2948353" cy="3540002"/>
          </a:xfrm>
          <a:prstGeom prst="rect">
            <a:avLst/>
          </a:prstGeom>
        </p:spPr>
      </p:pic>
    </p:spTree>
    <p:extLst>
      <p:ext uri="{BB962C8B-B14F-4D97-AF65-F5344CB8AC3E}">
        <p14:creationId xmlns:p14="http://schemas.microsoft.com/office/powerpoint/2010/main" val="1984479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A question of units</a:t>
            </a:r>
          </a:p>
        </p:txBody>
      </p:sp>
      <p:sp>
        <p:nvSpPr>
          <p:cNvPr id="5" name="Text Placeholder 4"/>
          <p:cNvSpPr>
            <a:spLocks noGrp="1"/>
          </p:cNvSpPr>
          <p:nvPr>
            <p:ph type="body" sz="quarter" idx="14"/>
          </p:nvPr>
        </p:nvSpPr>
        <p:spPr/>
        <p:txBody>
          <a:bodyPr/>
          <a:lstStyle/>
          <a:p>
            <a:r>
              <a:rPr lang="en-US" dirty="0"/>
              <a:t>Fill in the blanks:</a:t>
            </a:r>
          </a:p>
          <a:p>
            <a:pPr lvl="1"/>
            <a:r>
              <a:rPr lang="en-GB" dirty="0"/>
              <a:t>1 cm = </a:t>
            </a:r>
            <a:r>
              <a:rPr lang="en-GB" b="1" dirty="0">
                <a:solidFill>
                  <a:srgbClr val="FF0000"/>
                </a:solidFill>
              </a:rPr>
              <a:t>10 mm</a:t>
            </a:r>
          </a:p>
          <a:p>
            <a:pPr lvl="1"/>
            <a:r>
              <a:rPr lang="en-GB" dirty="0"/>
              <a:t>1 m = </a:t>
            </a:r>
            <a:r>
              <a:rPr lang="en-GB" b="1" dirty="0">
                <a:solidFill>
                  <a:srgbClr val="FF0000"/>
                </a:solidFill>
              </a:rPr>
              <a:t>100 cm</a:t>
            </a:r>
          </a:p>
          <a:p>
            <a:pPr lvl="1"/>
            <a:r>
              <a:rPr lang="en-GB" b="1" dirty="0">
                <a:solidFill>
                  <a:srgbClr val="FF0000"/>
                </a:solidFill>
              </a:rPr>
              <a:t>10 mm</a:t>
            </a:r>
            <a:r>
              <a:rPr lang="en-GB" dirty="0"/>
              <a:t> = 1 m</a:t>
            </a:r>
          </a:p>
          <a:p>
            <a:pPr lvl="1"/>
            <a:r>
              <a:rPr lang="en-GB" dirty="0"/>
              <a:t>1 m² = </a:t>
            </a:r>
            <a:r>
              <a:rPr lang="en-GB" b="1" dirty="0">
                <a:solidFill>
                  <a:srgbClr val="FF0000"/>
                </a:solidFill>
              </a:rPr>
              <a:t>10,000 cm²</a:t>
            </a:r>
            <a:endParaRPr lang="en-GB" b="1" baseline="30000" dirty="0">
              <a:solidFill>
                <a:srgbClr val="FF0000"/>
              </a:solidFill>
            </a:endParaRPr>
          </a:p>
          <a:p>
            <a:pPr lvl="1"/>
            <a:r>
              <a:rPr lang="en-GB" b="1" dirty="0">
                <a:solidFill>
                  <a:srgbClr val="FF0000"/>
                </a:solidFill>
              </a:rPr>
              <a:t>1 m²</a:t>
            </a:r>
            <a:r>
              <a:rPr lang="en-GB" dirty="0"/>
              <a:t> =  1,000,000 mm²</a:t>
            </a:r>
            <a:endParaRPr lang="en-GB" baseline="30000" dirty="0"/>
          </a:p>
          <a:p>
            <a:pPr lvl="1"/>
            <a:r>
              <a:rPr lang="en-GB" dirty="0"/>
              <a:t>A sheet of mountboard for a </a:t>
            </a:r>
            <a:br>
              <a:rPr lang="en-GB" dirty="0"/>
            </a:br>
            <a:r>
              <a:rPr lang="en-GB" dirty="0"/>
              <a:t>photo frame insert is 3 mm thick </a:t>
            </a:r>
            <a:br>
              <a:rPr lang="en-GB" dirty="0"/>
            </a:br>
            <a:r>
              <a:rPr lang="en-GB" dirty="0">
                <a:solidFill>
                  <a:srgbClr val="0B3655"/>
                </a:solidFill>
              </a:rPr>
              <a:t>– What is this in metres? </a:t>
            </a:r>
            <a:r>
              <a:rPr lang="en-GB" b="1" dirty="0">
                <a:solidFill>
                  <a:srgbClr val="FF0000"/>
                </a:solidFill>
              </a:rPr>
              <a:t>0.003</a:t>
            </a:r>
            <a:br>
              <a:rPr lang="en-GB" dirty="0">
                <a:solidFill>
                  <a:srgbClr val="EC44CC"/>
                </a:solidFill>
              </a:rPr>
            </a:br>
            <a:r>
              <a:rPr lang="en-GB" dirty="0">
                <a:solidFill>
                  <a:srgbClr val="0B3655"/>
                </a:solidFill>
              </a:rPr>
              <a:t>– What is this in microns? </a:t>
            </a:r>
            <a:r>
              <a:rPr lang="en-GB" b="1" dirty="0">
                <a:solidFill>
                  <a:srgbClr val="FF0000"/>
                </a:solidFill>
              </a:rPr>
              <a:t>3,000 microns</a:t>
            </a:r>
          </a:p>
          <a:p>
            <a:pPr marL="0" indent="0">
              <a:buNone/>
            </a:pPr>
            <a:endParaRPr lang="en-GB" dirty="0"/>
          </a:p>
          <a:p>
            <a:pPr lvl="1"/>
            <a:endParaRPr lang="en-GB" dirty="0"/>
          </a:p>
        </p:txBody>
      </p:sp>
      <p:pic>
        <p:nvPicPr>
          <p:cNvPr id="6" name="Graphic 5">
            <a:extLst>
              <a:ext uri="{FF2B5EF4-FFF2-40B4-BE49-F238E27FC236}">
                <a16:creationId xmlns:a16="http://schemas.microsoft.com/office/drawing/2014/main" id="{EEA47C4F-1EDA-4AC7-9E6A-2055917942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0300" y="877951"/>
            <a:ext cx="1478837" cy="555954"/>
          </a:xfrm>
          <a:prstGeom prst="rect">
            <a:avLst/>
          </a:prstGeom>
        </p:spPr>
      </p:pic>
      <p:pic>
        <p:nvPicPr>
          <p:cNvPr id="7" name="Picture 6">
            <a:extLst>
              <a:ext uri="{FF2B5EF4-FFF2-40B4-BE49-F238E27FC236}">
                <a16:creationId xmlns:a16="http://schemas.microsoft.com/office/drawing/2014/main" id="{37D13ACC-B076-4C76-B41F-079B47F6C9C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08785" y="1700214"/>
            <a:ext cx="2948353" cy="3540002"/>
          </a:xfrm>
          <a:prstGeom prst="rect">
            <a:avLst/>
          </a:prstGeom>
        </p:spPr>
      </p:pic>
    </p:spTree>
    <p:extLst>
      <p:ext uri="{BB962C8B-B14F-4D97-AF65-F5344CB8AC3E}">
        <p14:creationId xmlns:p14="http://schemas.microsoft.com/office/powerpoint/2010/main" val="1152318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CFD"/>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DCBDE0-7FC3-4172-A6AA-DB886E31AB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4572261" y="2286256"/>
            <a:ext cx="6223002" cy="2920482"/>
          </a:xfrm>
          <a:prstGeom prst="rect">
            <a:avLst/>
          </a:prstGeom>
        </p:spPr>
      </p:pic>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A fabric purchase</a:t>
            </a:r>
          </a:p>
        </p:txBody>
      </p:sp>
      <p:sp>
        <p:nvSpPr>
          <p:cNvPr id="5" name="Text Placeholder 4"/>
          <p:cNvSpPr>
            <a:spLocks noGrp="1"/>
          </p:cNvSpPr>
          <p:nvPr>
            <p:ph type="body" sz="quarter" idx="14"/>
          </p:nvPr>
        </p:nvSpPr>
        <p:spPr>
          <a:xfrm>
            <a:off x="724280" y="1704179"/>
            <a:ext cx="7797230" cy="3453607"/>
          </a:xfrm>
        </p:spPr>
        <p:txBody>
          <a:bodyPr/>
          <a:lstStyle/>
          <a:p>
            <a:r>
              <a:rPr lang="en-US" dirty="0"/>
              <a:t>Fabric bolts come in standard widths</a:t>
            </a:r>
          </a:p>
          <a:p>
            <a:pPr lvl="1"/>
            <a:r>
              <a:rPr lang="en-US" dirty="0"/>
              <a:t>A designer requires 6 m of fabric 110 cm wide</a:t>
            </a:r>
          </a:p>
          <a:p>
            <a:pPr lvl="1"/>
            <a:r>
              <a:rPr lang="en-US" dirty="0">
                <a:solidFill>
                  <a:srgbClr val="0B3655"/>
                </a:solidFill>
              </a:rPr>
              <a:t>Work out the area of the fabric in cm² and in m²</a:t>
            </a:r>
          </a:p>
          <a:p>
            <a:pPr lvl="1"/>
            <a:r>
              <a:rPr lang="en-US" dirty="0">
                <a:solidFill>
                  <a:srgbClr val="0B3655"/>
                </a:solidFill>
              </a:rPr>
              <a:t>If the cost of the fabric is £12 per m², </a:t>
            </a:r>
            <a:br>
              <a:rPr lang="en-US" dirty="0">
                <a:solidFill>
                  <a:srgbClr val="0B3655"/>
                </a:solidFill>
              </a:rPr>
            </a:br>
            <a:r>
              <a:rPr lang="en-US" dirty="0">
                <a:solidFill>
                  <a:srgbClr val="0B3655"/>
                </a:solidFill>
              </a:rPr>
              <a:t>how much does the fabric cost to buy? </a:t>
            </a:r>
          </a:p>
          <a:p>
            <a:pPr lvl="1"/>
            <a:r>
              <a:rPr lang="en-US" dirty="0">
                <a:solidFill>
                  <a:srgbClr val="0B3655"/>
                </a:solidFill>
              </a:rPr>
              <a:t>How much is the fabric per linear metre?</a:t>
            </a:r>
          </a:p>
          <a:p>
            <a:pPr lvl="1"/>
            <a:r>
              <a:rPr lang="en-US" dirty="0">
                <a:solidFill>
                  <a:srgbClr val="0B3655"/>
                </a:solidFill>
              </a:rPr>
              <a:t>The designer also needs 10 m² of the same </a:t>
            </a:r>
            <a:br>
              <a:rPr lang="en-US" dirty="0">
                <a:solidFill>
                  <a:srgbClr val="0B3655"/>
                </a:solidFill>
              </a:rPr>
            </a:br>
            <a:r>
              <a:rPr lang="en-US" dirty="0">
                <a:solidFill>
                  <a:srgbClr val="0B3655"/>
                </a:solidFill>
              </a:rPr>
              <a:t>fabric to make a sofa covering, what length </a:t>
            </a:r>
            <a:br>
              <a:rPr lang="en-US" dirty="0">
                <a:solidFill>
                  <a:srgbClr val="0B3655"/>
                </a:solidFill>
              </a:rPr>
            </a:br>
            <a:r>
              <a:rPr lang="en-US" dirty="0">
                <a:solidFill>
                  <a:srgbClr val="0B3655"/>
                </a:solidFill>
              </a:rPr>
              <a:t>of fabric do they need to buy?</a:t>
            </a:r>
          </a:p>
          <a:p>
            <a:endParaRPr lang="en-GB" dirty="0"/>
          </a:p>
        </p:txBody>
      </p:sp>
      <p:pic>
        <p:nvPicPr>
          <p:cNvPr id="7" name="Graphic 6">
            <a:extLst>
              <a:ext uri="{FF2B5EF4-FFF2-40B4-BE49-F238E27FC236}">
                <a16:creationId xmlns:a16="http://schemas.microsoft.com/office/drawing/2014/main" id="{F8E5EC4A-7C40-47F1-9EF1-825CF029B6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30054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3F51EC-59E4-4C32-A2A9-3FA8000B85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60066"/>
            <a:ext cx="9144000" cy="6197934"/>
          </a:xfrm>
          <a:prstGeom prst="rect">
            <a:avLst/>
          </a:prstGeom>
        </p:spPr>
      </p:pic>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solidFill>
                  <a:schemeClr val="bg1"/>
                </a:solidFill>
              </a:rPr>
              <a:t>Spray painting</a:t>
            </a:r>
          </a:p>
        </p:txBody>
      </p:sp>
      <p:sp>
        <p:nvSpPr>
          <p:cNvPr id="3" name="Text Placeholder 2">
            <a:extLst>
              <a:ext uri="{FF2B5EF4-FFF2-40B4-BE49-F238E27FC236}">
                <a16:creationId xmlns:a16="http://schemas.microsoft.com/office/drawing/2014/main" id="{0849677A-77E0-41AC-B885-B3493405064D}"/>
              </a:ext>
            </a:extLst>
          </p:cNvPr>
          <p:cNvSpPr>
            <a:spLocks noGrp="1"/>
          </p:cNvSpPr>
          <p:nvPr>
            <p:ph type="body" sz="quarter" idx="14"/>
          </p:nvPr>
        </p:nvSpPr>
        <p:spPr>
          <a:xfrm>
            <a:off x="724280" y="1704179"/>
            <a:ext cx="7942642" cy="3453607"/>
          </a:xfrm>
        </p:spPr>
        <p:txBody>
          <a:bodyPr/>
          <a:lstStyle/>
          <a:p>
            <a:r>
              <a:rPr lang="en-GB" dirty="0">
                <a:solidFill>
                  <a:schemeClr val="bg1"/>
                </a:solidFill>
              </a:rPr>
              <a:t>A mechanic has to re-spray a </a:t>
            </a:r>
            <a:br>
              <a:rPr lang="en-GB" dirty="0">
                <a:solidFill>
                  <a:schemeClr val="bg1"/>
                </a:solidFill>
              </a:rPr>
            </a:br>
            <a:r>
              <a:rPr lang="en-GB" dirty="0">
                <a:solidFill>
                  <a:schemeClr val="bg1"/>
                </a:solidFill>
              </a:rPr>
              <a:t>lorry with cellulose paint</a:t>
            </a:r>
          </a:p>
          <a:p>
            <a:pPr lvl="1"/>
            <a:r>
              <a:rPr lang="en-GB" dirty="0">
                <a:solidFill>
                  <a:schemeClr val="bg1"/>
                </a:solidFill>
              </a:rPr>
              <a:t>The lorry has an area of 12 m² that </a:t>
            </a:r>
            <a:br>
              <a:rPr lang="en-GB" dirty="0">
                <a:solidFill>
                  <a:schemeClr val="bg1"/>
                </a:solidFill>
              </a:rPr>
            </a:br>
            <a:r>
              <a:rPr lang="en-GB" dirty="0">
                <a:solidFill>
                  <a:schemeClr val="bg1"/>
                </a:solidFill>
              </a:rPr>
              <a:t>needs covering</a:t>
            </a:r>
          </a:p>
          <a:p>
            <a:pPr lvl="1"/>
            <a:r>
              <a:rPr lang="en-GB" dirty="0">
                <a:solidFill>
                  <a:schemeClr val="bg1"/>
                </a:solidFill>
              </a:rPr>
              <a:t>The coverage of the paint used is </a:t>
            </a:r>
            <a:br>
              <a:rPr lang="en-GB" dirty="0">
                <a:solidFill>
                  <a:schemeClr val="bg1"/>
                </a:solidFill>
              </a:rPr>
            </a:br>
            <a:r>
              <a:rPr lang="en-GB" dirty="0">
                <a:solidFill>
                  <a:schemeClr val="bg1"/>
                </a:solidFill>
              </a:rPr>
              <a:t>1 litre per 5 m²</a:t>
            </a:r>
            <a:endParaRPr lang="en-GB" baseline="30000" dirty="0">
              <a:solidFill>
                <a:schemeClr val="bg1"/>
              </a:solidFill>
            </a:endParaRPr>
          </a:p>
          <a:p>
            <a:pPr lvl="1"/>
            <a:r>
              <a:rPr lang="en-GB" dirty="0">
                <a:solidFill>
                  <a:schemeClr val="bg1"/>
                </a:solidFill>
              </a:rPr>
              <a:t>How many litres of paint do they</a:t>
            </a:r>
            <a:br>
              <a:rPr lang="en-GB" dirty="0">
                <a:solidFill>
                  <a:schemeClr val="bg1"/>
                </a:solidFill>
              </a:rPr>
            </a:br>
            <a:r>
              <a:rPr lang="en-GB" dirty="0">
                <a:solidFill>
                  <a:schemeClr val="bg1"/>
                </a:solidFill>
              </a:rPr>
              <a:t>need to use for 1 coat?</a:t>
            </a:r>
          </a:p>
          <a:p>
            <a:pPr lvl="1"/>
            <a:r>
              <a:rPr lang="en-GB" dirty="0">
                <a:solidFill>
                  <a:schemeClr val="bg1"/>
                </a:solidFill>
              </a:rPr>
              <a:t>They buy 5 cans of spray paint with </a:t>
            </a:r>
            <a:br>
              <a:rPr lang="en-GB" dirty="0">
                <a:solidFill>
                  <a:schemeClr val="bg1"/>
                </a:solidFill>
              </a:rPr>
            </a:br>
            <a:r>
              <a:rPr lang="en-GB" dirty="0">
                <a:solidFill>
                  <a:schemeClr val="bg1"/>
                </a:solidFill>
              </a:rPr>
              <a:t>each containing 300 ml of paint – </a:t>
            </a:r>
            <a:br>
              <a:rPr lang="en-GB" dirty="0">
                <a:solidFill>
                  <a:schemeClr val="bg1"/>
                </a:solidFill>
              </a:rPr>
            </a:br>
            <a:r>
              <a:rPr lang="en-GB" dirty="0">
                <a:solidFill>
                  <a:schemeClr val="bg1"/>
                </a:solidFill>
              </a:rPr>
              <a:t>Do they have enough paint?</a:t>
            </a:r>
          </a:p>
        </p:txBody>
      </p:sp>
      <p:pic>
        <p:nvPicPr>
          <p:cNvPr id="5" name="Graphic 4">
            <a:extLst>
              <a:ext uri="{FF2B5EF4-FFF2-40B4-BE49-F238E27FC236}">
                <a16:creationId xmlns:a16="http://schemas.microsoft.com/office/drawing/2014/main" id="{1D7DF26B-3B9E-406A-94E8-CCE7114682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345887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body" sz="quarter" idx="13"/>
          </p:nvPr>
        </p:nvSpPr>
        <p:spPr/>
        <p:txBody>
          <a:bodyPr/>
          <a:lstStyle/>
          <a:p>
            <a:pPr lvl="0"/>
            <a:r>
              <a:rPr lang="en-GB" dirty="0">
                <a:sym typeface="Arial"/>
              </a:rPr>
              <a:t>Objectives</a:t>
            </a:r>
            <a:endParaRPr lang="en-US" dirty="0"/>
          </a:p>
        </p:txBody>
      </p:sp>
      <p:sp>
        <p:nvSpPr>
          <p:cNvPr id="63" name="Google Shape;63;p11"/>
          <p:cNvSpPr txBox="1">
            <a:spLocks noGrp="1"/>
          </p:cNvSpPr>
          <p:nvPr>
            <p:ph type="body" sz="quarter" idx="14"/>
          </p:nvPr>
        </p:nvSpPr>
        <p:spPr/>
        <p:txBody>
          <a:bodyPr/>
          <a:lstStyle/>
          <a:p>
            <a:r>
              <a:rPr lang="en-GB" dirty="0"/>
              <a:t>Demonstrate how to work out angles in 2D shapes</a:t>
            </a:r>
          </a:p>
          <a:p>
            <a:r>
              <a:rPr lang="en-GB" dirty="0"/>
              <a:t>Calculate surface area of simple 2D and 3D shapes</a:t>
            </a:r>
          </a:p>
          <a:p>
            <a:r>
              <a:rPr lang="en-GB" dirty="0"/>
              <a:t>Calculate the volume of 3D shapes including simple composite shapes</a:t>
            </a:r>
          </a:p>
          <a:p>
            <a:pPr lvl="0"/>
            <a:r>
              <a:rPr lang="en-GB" dirty="0"/>
              <a:t>Know how to interpret 2D drawings into 3D shapes and vice versa</a:t>
            </a:r>
          </a:p>
        </p:txBody>
      </p:sp>
    </p:spTree>
    <p:extLst>
      <p:ext uri="{BB962C8B-B14F-4D97-AF65-F5344CB8AC3E}">
        <p14:creationId xmlns:p14="http://schemas.microsoft.com/office/powerpoint/2010/main" val="3677669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076FD4-7723-47CE-AA3A-DBED7AD24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457" y="2350547"/>
            <a:ext cx="3602743" cy="3599697"/>
          </a:xfrm>
          <a:prstGeom prst="rect">
            <a:avLst/>
          </a:prstGeom>
        </p:spPr>
      </p:pic>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Circles and triangles</a:t>
            </a:r>
          </a:p>
        </p:txBody>
      </p:sp>
      <p:sp>
        <p:nvSpPr>
          <p:cNvPr id="5" name="Text Placeholder 4"/>
          <p:cNvSpPr>
            <a:spLocks noGrp="1"/>
          </p:cNvSpPr>
          <p:nvPr>
            <p:ph type="body" sz="quarter" idx="14"/>
          </p:nvPr>
        </p:nvSpPr>
        <p:spPr/>
        <p:txBody>
          <a:bodyPr/>
          <a:lstStyle/>
          <a:p>
            <a:r>
              <a:rPr lang="en-US" dirty="0"/>
              <a:t>The area of triangles and circles </a:t>
            </a:r>
            <a:br>
              <a:rPr lang="en-US" dirty="0"/>
            </a:br>
            <a:r>
              <a:rPr lang="en-US" dirty="0"/>
              <a:t>can be worked out using some </a:t>
            </a:r>
            <a:br>
              <a:rPr lang="en-US" dirty="0"/>
            </a:br>
            <a:r>
              <a:rPr lang="en-US" dirty="0"/>
              <a:t>simple formulae</a:t>
            </a:r>
          </a:p>
          <a:p>
            <a:pPr lvl="1"/>
            <a:r>
              <a:rPr lang="en-GB" dirty="0"/>
              <a:t>Area of triangle = ½ × base </a:t>
            </a:r>
            <a:br>
              <a:rPr lang="en-GB" dirty="0"/>
            </a:br>
            <a:r>
              <a:rPr lang="en-GB" dirty="0"/>
              <a:t>length × perpendicular height</a:t>
            </a:r>
          </a:p>
          <a:p>
            <a:pPr lvl="1"/>
            <a:r>
              <a:rPr lang="en-GB" dirty="0"/>
              <a:t>Area of circle = </a:t>
            </a:r>
            <a:r>
              <a:rPr lang="en-GB" dirty="0">
                <a:latin typeface="Symbol" panose="05050102010706020507" pitchFamily="18" charset="2"/>
              </a:rPr>
              <a:t>p </a:t>
            </a:r>
            <a:r>
              <a:rPr lang="en-GB" dirty="0"/>
              <a:t>×</a:t>
            </a:r>
            <a:r>
              <a:rPr lang="en-GB" dirty="0">
                <a:latin typeface="Arial" panose="020B0604020202020204" pitchFamily="34" charset="0"/>
                <a:cs typeface="Arial" panose="020B0604020202020204" pitchFamily="34" charset="0"/>
              </a:rPr>
              <a: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(radius of circle)² or </a:t>
            </a:r>
            <a:r>
              <a:rPr lang="en-GB" dirty="0">
                <a:latin typeface="Symbol" panose="05050102010706020507" pitchFamily="18" charset="2"/>
              </a:rPr>
              <a:t>p</a:t>
            </a:r>
            <a:r>
              <a:rPr lang="en-GB" dirty="0">
                <a:latin typeface="Arial" panose="020B0604020202020204" pitchFamily="34" charset="0"/>
                <a:cs typeface="Arial" panose="020B0604020202020204" pitchFamily="34" charset="0"/>
              </a:rPr>
              <a:t>r²</a:t>
            </a:r>
            <a:endParaRPr lang="en-GB" baseline="30000" dirty="0">
              <a:latin typeface="Arial" panose="020B0604020202020204" pitchFamily="34" charset="0"/>
              <a:cs typeface="Arial" panose="020B0604020202020204" pitchFamily="34" charset="0"/>
            </a:endParaRPr>
          </a:p>
          <a:p>
            <a:pPr lvl="1"/>
            <a:r>
              <a:rPr lang="en-GB" dirty="0">
                <a:solidFill>
                  <a:srgbClr val="0B3655"/>
                </a:solidFill>
                <a:latin typeface="Arial" panose="020B0604020202020204" pitchFamily="34" charset="0"/>
                <a:cs typeface="Arial" panose="020B0604020202020204" pitchFamily="34" charset="0"/>
              </a:rPr>
              <a:t>The circle below has a radius </a:t>
            </a:r>
            <a:br>
              <a:rPr lang="en-GB" dirty="0">
                <a:solidFill>
                  <a:srgbClr val="0B3655"/>
                </a:solidFill>
                <a:latin typeface="Arial" panose="020B0604020202020204" pitchFamily="34" charset="0"/>
                <a:cs typeface="Arial" panose="020B0604020202020204" pitchFamily="34" charset="0"/>
              </a:rPr>
            </a:br>
            <a:r>
              <a:rPr lang="en-GB" dirty="0">
                <a:solidFill>
                  <a:srgbClr val="0B3655"/>
                </a:solidFill>
                <a:latin typeface="Arial" panose="020B0604020202020204" pitchFamily="34" charset="0"/>
                <a:cs typeface="Arial" panose="020B0604020202020204" pitchFamily="34" charset="0"/>
              </a:rPr>
              <a:t>of 5 cm – Work out its area, </a:t>
            </a:r>
            <a:br>
              <a:rPr lang="en-GB" dirty="0">
                <a:solidFill>
                  <a:srgbClr val="0B3655"/>
                </a:solidFill>
                <a:latin typeface="Arial" panose="020B0604020202020204" pitchFamily="34" charset="0"/>
                <a:cs typeface="Arial" panose="020B0604020202020204" pitchFamily="34" charset="0"/>
              </a:rPr>
            </a:br>
            <a:r>
              <a:rPr lang="en-GB" dirty="0">
                <a:solidFill>
                  <a:srgbClr val="0B3655"/>
                </a:solidFill>
                <a:latin typeface="Arial" panose="020B0604020202020204" pitchFamily="34" charset="0"/>
                <a:cs typeface="Arial" panose="020B0604020202020204" pitchFamily="34" charset="0"/>
              </a:rPr>
              <a:t>writing your answer to 1 </a:t>
            </a:r>
            <a:br>
              <a:rPr lang="en-GB" dirty="0">
                <a:solidFill>
                  <a:srgbClr val="0B3655"/>
                </a:solidFill>
                <a:latin typeface="Arial" panose="020B0604020202020204" pitchFamily="34" charset="0"/>
                <a:cs typeface="Arial" panose="020B0604020202020204" pitchFamily="34" charset="0"/>
              </a:rPr>
            </a:br>
            <a:r>
              <a:rPr lang="en-GB" dirty="0">
                <a:solidFill>
                  <a:srgbClr val="0B3655"/>
                </a:solidFill>
                <a:latin typeface="Arial" panose="020B0604020202020204" pitchFamily="34" charset="0"/>
                <a:cs typeface="Arial" panose="020B0604020202020204" pitchFamily="34" charset="0"/>
              </a:rPr>
              <a:t>decimal place. </a:t>
            </a:r>
            <a:endParaRPr lang="en-GB" dirty="0">
              <a:solidFill>
                <a:srgbClr val="0B3655"/>
              </a:solidFill>
            </a:endParaRPr>
          </a:p>
        </p:txBody>
      </p:sp>
    </p:spTree>
    <p:extLst>
      <p:ext uri="{BB962C8B-B14F-4D97-AF65-F5344CB8AC3E}">
        <p14:creationId xmlns:p14="http://schemas.microsoft.com/office/powerpoint/2010/main" val="2162654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7E5AC7B-E52B-4EB2-B5CF-63BB63D0BF81}"/>
              </a:ext>
            </a:extLst>
          </p:cNvPr>
          <p:cNvGrpSpPr/>
          <p:nvPr/>
        </p:nvGrpSpPr>
        <p:grpSpPr>
          <a:xfrm>
            <a:off x="5141337" y="1085849"/>
            <a:ext cx="3567166" cy="4686301"/>
            <a:chOff x="5258782" y="1085849"/>
            <a:chExt cx="3567166" cy="4686301"/>
          </a:xfrm>
        </p:grpSpPr>
        <p:grpSp>
          <p:nvGrpSpPr>
            <p:cNvPr id="13" name="Group 12">
              <a:extLst>
                <a:ext uri="{FF2B5EF4-FFF2-40B4-BE49-F238E27FC236}">
                  <a16:creationId xmlns:a16="http://schemas.microsoft.com/office/drawing/2014/main" id="{A8EF0780-BBCB-49CD-A19B-9194B06731F0}"/>
                </a:ext>
              </a:extLst>
            </p:cNvPr>
            <p:cNvGrpSpPr/>
            <p:nvPr/>
          </p:nvGrpSpPr>
          <p:grpSpPr>
            <a:xfrm>
              <a:off x="5258782" y="1085849"/>
              <a:ext cx="3567166" cy="4686301"/>
              <a:chOff x="5258782" y="1085849"/>
              <a:chExt cx="3567166" cy="4686301"/>
            </a:xfrm>
          </p:grpSpPr>
          <p:pic>
            <p:nvPicPr>
              <p:cNvPr id="4" name="Picture 3">
                <a:extLst>
                  <a:ext uri="{FF2B5EF4-FFF2-40B4-BE49-F238E27FC236}">
                    <a16:creationId xmlns:a16="http://schemas.microsoft.com/office/drawing/2014/main" id="{77CA62BD-51DF-431D-81D1-8FEE144E70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58782" y="1085849"/>
                <a:ext cx="3527066" cy="4686301"/>
              </a:xfrm>
              <a:prstGeom prst="rect">
                <a:avLst/>
              </a:prstGeom>
            </p:spPr>
          </p:pic>
          <p:cxnSp>
            <p:nvCxnSpPr>
              <p:cNvPr id="3" name="Straight Arrow Connector 2">
                <a:extLst>
                  <a:ext uri="{FF2B5EF4-FFF2-40B4-BE49-F238E27FC236}">
                    <a16:creationId xmlns:a16="http://schemas.microsoft.com/office/drawing/2014/main" id="{515D3207-189D-43CE-9476-0F98C455E02D}"/>
                  </a:ext>
                </a:extLst>
              </p:cNvPr>
              <p:cNvCxnSpPr/>
              <p:nvPr/>
            </p:nvCxnSpPr>
            <p:spPr>
              <a:xfrm>
                <a:off x="5579409" y="2707023"/>
                <a:ext cx="2885812"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B446810-74A2-4DB2-919D-3E0DAE1F1125}"/>
                  </a:ext>
                </a:extLst>
              </p:cNvPr>
              <p:cNvCxnSpPr>
                <a:cxnSpLocks/>
              </p:cNvCxnSpPr>
              <p:nvPr/>
            </p:nvCxnSpPr>
            <p:spPr>
              <a:xfrm flipV="1">
                <a:off x="8812907" y="2781300"/>
                <a:ext cx="0" cy="292059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99B962-462D-4F05-9424-B0458B63CDAD}"/>
                  </a:ext>
                </a:extLst>
              </p:cNvPr>
              <p:cNvCxnSpPr/>
              <p:nvPr/>
            </p:nvCxnSpPr>
            <p:spPr>
              <a:xfrm>
                <a:off x="7022315" y="5701893"/>
                <a:ext cx="180363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6863F4DC-5462-4800-A05A-2809474A912F}"/>
                </a:ext>
              </a:extLst>
            </p:cNvPr>
            <p:cNvSpPr txBox="1"/>
            <p:nvPr/>
          </p:nvSpPr>
          <p:spPr>
            <a:xfrm>
              <a:off x="6601933" y="2337691"/>
              <a:ext cx="941283"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120 cm</a:t>
              </a:r>
            </a:p>
          </p:txBody>
        </p:sp>
        <p:sp>
          <p:nvSpPr>
            <p:cNvPr id="12" name="TextBox 11">
              <a:extLst>
                <a:ext uri="{FF2B5EF4-FFF2-40B4-BE49-F238E27FC236}">
                  <a16:creationId xmlns:a16="http://schemas.microsoft.com/office/drawing/2014/main" id="{46C98F3C-4B72-4A46-9A42-0CC321560D5D}"/>
                </a:ext>
              </a:extLst>
            </p:cNvPr>
            <p:cNvSpPr txBox="1"/>
            <p:nvPr/>
          </p:nvSpPr>
          <p:spPr>
            <a:xfrm>
              <a:off x="7878182" y="4150977"/>
              <a:ext cx="941283"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140 cm</a:t>
              </a:r>
            </a:p>
          </p:txBody>
        </p:sp>
      </p:grpSp>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Raising the flag</a:t>
            </a:r>
          </a:p>
        </p:txBody>
      </p:sp>
      <p:sp>
        <p:nvSpPr>
          <p:cNvPr id="5" name="Text Placeholder 4"/>
          <p:cNvSpPr>
            <a:spLocks noGrp="1"/>
          </p:cNvSpPr>
          <p:nvPr>
            <p:ph type="body" sz="quarter" idx="14"/>
          </p:nvPr>
        </p:nvSpPr>
        <p:spPr/>
        <p:txBody>
          <a:bodyPr/>
          <a:lstStyle/>
          <a:p>
            <a:r>
              <a:rPr lang="en-US" dirty="0"/>
              <a:t>This is a design for a triangular </a:t>
            </a:r>
            <a:br>
              <a:rPr lang="en-US" dirty="0"/>
            </a:br>
            <a:r>
              <a:rPr lang="en-US" dirty="0"/>
              <a:t>version of the Argentinian flag</a:t>
            </a:r>
          </a:p>
          <a:p>
            <a:pPr lvl="1"/>
            <a:r>
              <a:rPr lang="en-US" dirty="0"/>
              <a:t>Using the dimensions given </a:t>
            </a:r>
            <a:br>
              <a:rPr lang="en-US" dirty="0"/>
            </a:br>
            <a:r>
              <a:rPr lang="en-US" dirty="0"/>
              <a:t>on the flag, work out the total </a:t>
            </a:r>
            <a:br>
              <a:rPr lang="en-US" dirty="0"/>
            </a:br>
            <a:r>
              <a:rPr lang="en-US" dirty="0"/>
              <a:t>area of canvas needed to make </a:t>
            </a:r>
            <a:br>
              <a:rPr lang="en-US" dirty="0"/>
            </a:br>
            <a:r>
              <a:rPr lang="en-US" dirty="0"/>
              <a:t>this flag, giving your answer in cm² </a:t>
            </a:r>
            <a:br>
              <a:rPr lang="en-US" dirty="0"/>
            </a:br>
            <a:r>
              <a:rPr lang="en-US" dirty="0"/>
              <a:t>and to 1 decimal place</a:t>
            </a:r>
            <a:br>
              <a:rPr lang="en-US" dirty="0"/>
            </a:br>
            <a:br>
              <a:rPr lang="en-US" dirty="0"/>
            </a:br>
            <a:r>
              <a:rPr lang="en-GB" dirty="0">
                <a:solidFill>
                  <a:srgbClr val="0B3655"/>
                </a:solidFill>
              </a:rPr>
              <a:t>Use the formula below in your working: </a:t>
            </a:r>
            <a:br>
              <a:rPr lang="en-GB" dirty="0">
                <a:solidFill>
                  <a:srgbClr val="0B3655"/>
                </a:solidFill>
              </a:rPr>
            </a:br>
            <a:br>
              <a:rPr lang="en-GB" dirty="0">
                <a:solidFill>
                  <a:srgbClr val="0B3655"/>
                </a:solidFill>
              </a:rPr>
            </a:br>
            <a:r>
              <a:rPr lang="en-GB" dirty="0">
                <a:solidFill>
                  <a:srgbClr val="0B3655"/>
                </a:solidFill>
              </a:rPr>
              <a:t>Area of triangle = ½ × base length </a:t>
            </a:r>
            <a:br>
              <a:rPr lang="en-GB" dirty="0">
                <a:solidFill>
                  <a:srgbClr val="0B3655"/>
                </a:solidFill>
              </a:rPr>
            </a:br>
            <a:r>
              <a:rPr lang="en-GB" dirty="0">
                <a:solidFill>
                  <a:srgbClr val="0B3655"/>
                </a:solidFill>
              </a:rPr>
              <a:t> 			× perpendicular height</a:t>
            </a:r>
          </a:p>
          <a:p>
            <a:pPr lvl="1"/>
            <a:endParaRPr lang="en-US" dirty="0"/>
          </a:p>
          <a:p>
            <a:endParaRPr lang="en-GB" dirty="0"/>
          </a:p>
        </p:txBody>
      </p:sp>
    </p:spTree>
    <p:extLst>
      <p:ext uri="{BB962C8B-B14F-4D97-AF65-F5344CB8AC3E}">
        <p14:creationId xmlns:p14="http://schemas.microsoft.com/office/powerpoint/2010/main" val="3484810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FFAA0E3-3605-42FB-A47C-D4D056877D76}"/>
              </a:ext>
            </a:extLst>
          </p:cNvPr>
          <p:cNvGrpSpPr/>
          <p:nvPr/>
        </p:nvGrpSpPr>
        <p:grpSpPr>
          <a:xfrm>
            <a:off x="5141337" y="1085849"/>
            <a:ext cx="3567166" cy="4686301"/>
            <a:chOff x="5258782" y="1085849"/>
            <a:chExt cx="3567166" cy="4686301"/>
          </a:xfrm>
        </p:grpSpPr>
        <p:grpSp>
          <p:nvGrpSpPr>
            <p:cNvPr id="15" name="Group 14">
              <a:extLst>
                <a:ext uri="{FF2B5EF4-FFF2-40B4-BE49-F238E27FC236}">
                  <a16:creationId xmlns:a16="http://schemas.microsoft.com/office/drawing/2014/main" id="{E510B6C8-5C9A-4340-B7C1-ECA168064F47}"/>
                </a:ext>
              </a:extLst>
            </p:cNvPr>
            <p:cNvGrpSpPr/>
            <p:nvPr/>
          </p:nvGrpSpPr>
          <p:grpSpPr>
            <a:xfrm>
              <a:off x="5258782" y="1085849"/>
              <a:ext cx="3567166" cy="4686301"/>
              <a:chOff x="5258782" y="1085849"/>
              <a:chExt cx="3567166" cy="4686301"/>
            </a:xfrm>
          </p:grpSpPr>
          <p:pic>
            <p:nvPicPr>
              <p:cNvPr id="18" name="Picture 17">
                <a:extLst>
                  <a:ext uri="{FF2B5EF4-FFF2-40B4-BE49-F238E27FC236}">
                    <a16:creationId xmlns:a16="http://schemas.microsoft.com/office/drawing/2014/main" id="{3DDF0D12-7AF9-4ABF-B27B-1DD228CBBA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58782" y="1085849"/>
                <a:ext cx="3527066" cy="4686301"/>
              </a:xfrm>
              <a:prstGeom prst="rect">
                <a:avLst/>
              </a:prstGeom>
            </p:spPr>
          </p:pic>
          <p:cxnSp>
            <p:nvCxnSpPr>
              <p:cNvPr id="28" name="Straight Arrow Connector 27">
                <a:extLst>
                  <a:ext uri="{FF2B5EF4-FFF2-40B4-BE49-F238E27FC236}">
                    <a16:creationId xmlns:a16="http://schemas.microsoft.com/office/drawing/2014/main" id="{9D1CE269-534F-4B75-A801-AFC5346399BE}"/>
                  </a:ext>
                </a:extLst>
              </p:cNvPr>
              <p:cNvCxnSpPr/>
              <p:nvPr/>
            </p:nvCxnSpPr>
            <p:spPr>
              <a:xfrm>
                <a:off x="5579409" y="2707023"/>
                <a:ext cx="2885812"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9310BBC-2DB9-47F3-98A4-470F9CCF3147}"/>
                  </a:ext>
                </a:extLst>
              </p:cNvPr>
              <p:cNvCxnSpPr>
                <a:cxnSpLocks/>
              </p:cNvCxnSpPr>
              <p:nvPr/>
            </p:nvCxnSpPr>
            <p:spPr>
              <a:xfrm flipV="1">
                <a:off x="8812907" y="2781300"/>
                <a:ext cx="0" cy="292059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E4A0C3E-CBFB-4CAB-BFDA-0AB914E12EB1}"/>
                  </a:ext>
                </a:extLst>
              </p:cNvPr>
              <p:cNvCxnSpPr/>
              <p:nvPr/>
            </p:nvCxnSpPr>
            <p:spPr>
              <a:xfrm>
                <a:off x="7022315" y="5701893"/>
                <a:ext cx="180363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E520A09F-8007-4D71-897A-1BFD4E34BD08}"/>
                </a:ext>
              </a:extLst>
            </p:cNvPr>
            <p:cNvSpPr txBox="1"/>
            <p:nvPr/>
          </p:nvSpPr>
          <p:spPr>
            <a:xfrm>
              <a:off x="6601933" y="2337691"/>
              <a:ext cx="941283"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120 cm</a:t>
              </a:r>
            </a:p>
          </p:txBody>
        </p:sp>
        <p:sp>
          <p:nvSpPr>
            <p:cNvPr id="17" name="TextBox 16">
              <a:extLst>
                <a:ext uri="{FF2B5EF4-FFF2-40B4-BE49-F238E27FC236}">
                  <a16:creationId xmlns:a16="http://schemas.microsoft.com/office/drawing/2014/main" id="{64B76E31-4983-47A2-8671-A0AD25EC1110}"/>
                </a:ext>
              </a:extLst>
            </p:cNvPr>
            <p:cNvSpPr txBox="1"/>
            <p:nvPr/>
          </p:nvSpPr>
          <p:spPr>
            <a:xfrm>
              <a:off x="7878182" y="4150977"/>
              <a:ext cx="941283"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140 cm</a:t>
              </a:r>
            </a:p>
          </p:txBody>
        </p:sp>
      </p:grpSp>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Raising the flag</a:t>
            </a: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4"/>
              </p:nvPr>
            </p:nvSpPr>
            <p:spPr/>
            <p:txBody>
              <a:bodyPr/>
              <a:lstStyle/>
              <a:p>
                <a:r>
                  <a:rPr lang="en-US" dirty="0"/>
                  <a:t>This is a design for a triangular </a:t>
                </a:r>
                <a:br>
                  <a:rPr lang="en-US" dirty="0"/>
                </a:br>
                <a:r>
                  <a:rPr lang="en-US" dirty="0"/>
                  <a:t>version of the Argentinian flag</a:t>
                </a:r>
              </a:p>
              <a:p>
                <a:pPr lvl="1"/>
                <a:r>
                  <a:rPr lang="en-US" dirty="0"/>
                  <a:t>Using the dimensions given </a:t>
                </a:r>
                <a:br>
                  <a:rPr lang="en-US" dirty="0"/>
                </a:br>
                <a:r>
                  <a:rPr lang="en-US" dirty="0"/>
                  <a:t>on the flag, work out the total </a:t>
                </a:r>
                <a:br>
                  <a:rPr lang="en-US" dirty="0"/>
                </a:br>
                <a:r>
                  <a:rPr lang="en-US" dirty="0"/>
                  <a:t>area of canvas needed to make </a:t>
                </a:r>
                <a:br>
                  <a:rPr lang="en-US" dirty="0"/>
                </a:br>
                <a:r>
                  <a:rPr lang="en-US" dirty="0"/>
                  <a:t>this flag, giving your answer in cm² </a:t>
                </a:r>
                <a:br>
                  <a:rPr lang="en-US" dirty="0"/>
                </a:br>
                <a:r>
                  <a:rPr lang="en-US" dirty="0"/>
                  <a:t>and to 1 decimal place</a:t>
                </a:r>
                <a:br>
                  <a:rPr lang="en-US" dirty="0"/>
                </a:br>
                <a:br>
                  <a:rPr lang="en-US" dirty="0"/>
                </a:br>
                <a14:m>
                  <m:oMath xmlns:m="http://schemas.openxmlformats.org/officeDocument/2006/math">
                    <m:f>
                      <m:fPr>
                        <m:ctrlPr>
                          <a:rPr lang="en-GB" i="1" dirty="0" smtClean="0">
                            <a:solidFill>
                              <a:srgbClr val="FF0000"/>
                            </a:solidFill>
                            <a:latin typeface="Cambria Math" panose="02040503050406030204" pitchFamily="18" charset="0"/>
                          </a:rPr>
                        </m:ctrlPr>
                      </m:fPr>
                      <m:num>
                        <m:r>
                          <a:rPr lang="en-GB" b="0" i="1" dirty="0" smtClean="0">
                            <a:solidFill>
                              <a:srgbClr val="FF0000"/>
                            </a:solidFill>
                            <a:latin typeface="Cambria Math" panose="02040503050406030204" pitchFamily="18" charset="0"/>
                          </a:rPr>
                          <m:t>1</m:t>
                        </m:r>
                      </m:num>
                      <m:den>
                        <m:r>
                          <a:rPr lang="en-GB" b="0" i="1" dirty="0" smtClean="0">
                            <a:solidFill>
                              <a:srgbClr val="FF0000"/>
                            </a:solidFill>
                            <a:latin typeface="Cambria Math" panose="02040503050406030204" pitchFamily="18" charset="0"/>
                          </a:rPr>
                          <m:t>2</m:t>
                        </m:r>
                      </m:den>
                    </m:f>
                  </m:oMath>
                </a14:m>
                <a:r>
                  <a:rPr lang="en-GB" dirty="0">
                    <a:solidFill>
                      <a:srgbClr val="FF0000"/>
                    </a:solidFill>
                  </a:rPr>
                  <a:t> × 120 ×140 = </a:t>
                </a:r>
                <a:r>
                  <a:rPr lang="en-GB" b="1" dirty="0">
                    <a:solidFill>
                      <a:srgbClr val="FF0000"/>
                    </a:solidFill>
                  </a:rPr>
                  <a:t>8,400 cm² </a:t>
                </a:r>
                <a:endParaRPr lang="en-US" b="1" dirty="0">
                  <a:solidFill>
                    <a:srgbClr val="FF0000"/>
                  </a:solidFill>
                </a:endParaRPr>
              </a:p>
              <a:p>
                <a:endParaRPr lang="en-GB"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14"/>
              </p:nvPr>
            </p:nvSpPr>
            <p:spPr>
              <a:blipFill>
                <a:blip r:embed="rId3"/>
                <a:stretch>
                  <a:fillRect l="-2346" t="-2650"/>
                </a:stretch>
              </a:blipFill>
            </p:spPr>
            <p:txBody>
              <a:bodyPr/>
              <a:lstStyle/>
              <a:p>
                <a:r>
                  <a:rPr lang="en-GB">
                    <a:noFill/>
                  </a:rPr>
                  <a:t> </a:t>
                </a:r>
              </a:p>
            </p:txBody>
          </p:sp>
        </mc:Fallback>
      </mc:AlternateContent>
      <p:pic>
        <p:nvPicPr>
          <p:cNvPr id="10" name="Graphic 9">
            <a:extLst>
              <a:ext uri="{FF2B5EF4-FFF2-40B4-BE49-F238E27FC236}">
                <a16:creationId xmlns:a16="http://schemas.microsoft.com/office/drawing/2014/main" id="{C9670010-CF57-4099-B06A-43EE4EFF66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0300" y="877951"/>
            <a:ext cx="1478837" cy="555954"/>
          </a:xfrm>
          <a:prstGeom prst="rect">
            <a:avLst/>
          </a:prstGeom>
        </p:spPr>
      </p:pic>
    </p:spTree>
    <p:extLst>
      <p:ext uri="{BB962C8B-B14F-4D97-AF65-F5344CB8AC3E}">
        <p14:creationId xmlns:p14="http://schemas.microsoft.com/office/powerpoint/2010/main" val="2397851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9287E27-205C-4568-83A6-611E895088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11241" y="2028682"/>
            <a:ext cx="3392273" cy="3986006"/>
          </a:xfrm>
          <a:prstGeom prst="rect">
            <a:avLst/>
          </a:prstGeom>
        </p:spPr>
      </p:pic>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Coverage</a:t>
            </a:r>
          </a:p>
        </p:txBody>
      </p:sp>
      <p:sp>
        <p:nvSpPr>
          <p:cNvPr id="5" name="Text Placeholder 4"/>
          <p:cNvSpPr>
            <a:spLocks noGrp="1"/>
          </p:cNvSpPr>
          <p:nvPr>
            <p:ph type="body" sz="quarter" idx="14"/>
          </p:nvPr>
        </p:nvSpPr>
        <p:spPr/>
        <p:txBody>
          <a:bodyPr/>
          <a:lstStyle/>
          <a:p>
            <a:r>
              <a:rPr lang="en-US" dirty="0"/>
              <a:t>The wooden block house</a:t>
            </a:r>
            <a:br>
              <a:rPr lang="en-US" dirty="0"/>
            </a:br>
            <a:r>
              <a:rPr lang="en-US" dirty="0"/>
              <a:t>is made of two stacked </a:t>
            </a:r>
            <a:br>
              <a:rPr lang="en-US" dirty="0"/>
            </a:br>
            <a:r>
              <a:rPr lang="en-US" dirty="0"/>
              <a:t>rectangles and a triangle</a:t>
            </a:r>
          </a:p>
          <a:p>
            <a:pPr lvl="1"/>
            <a:r>
              <a:rPr lang="en-US" dirty="0"/>
              <a:t>Only the wood that can be </a:t>
            </a:r>
            <a:br>
              <a:rPr lang="en-US" dirty="0"/>
            </a:br>
            <a:r>
              <a:rPr lang="en-US" dirty="0"/>
              <a:t>seen is to be varnished</a:t>
            </a:r>
          </a:p>
          <a:p>
            <a:pPr lvl="1"/>
            <a:r>
              <a:rPr lang="en-US" dirty="0">
                <a:solidFill>
                  <a:srgbClr val="0B3655"/>
                </a:solidFill>
              </a:rPr>
              <a:t>Given the dimensions in </a:t>
            </a:r>
            <a:br>
              <a:rPr lang="en-US" dirty="0">
                <a:solidFill>
                  <a:srgbClr val="0B3655"/>
                </a:solidFill>
              </a:rPr>
            </a:br>
            <a:r>
              <a:rPr lang="en-US" dirty="0">
                <a:solidFill>
                  <a:srgbClr val="0B3655"/>
                </a:solidFill>
              </a:rPr>
              <a:t>the diagram, work out the </a:t>
            </a:r>
            <a:br>
              <a:rPr lang="en-US" dirty="0">
                <a:solidFill>
                  <a:srgbClr val="0B3655"/>
                </a:solidFill>
              </a:rPr>
            </a:br>
            <a:r>
              <a:rPr lang="en-US" dirty="0">
                <a:solidFill>
                  <a:srgbClr val="0B3655"/>
                </a:solidFill>
              </a:rPr>
              <a:t>total area of the shape</a:t>
            </a:r>
          </a:p>
          <a:p>
            <a:pPr lvl="1"/>
            <a:r>
              <a:rPr lang="en-US" dirty="0"/>
              <a:t>The coverage of the varnish </a:t>
            </a:r>
            <a:br>
              <a:rPr lang="en-US" dirty="0"/>
            </a:br>
            <a:r>
              <a:rPr lang="en-US" dirty="0"/>
              <a:t>is 1 ml per 10 cm²</a:t>
            </a:r>
            <a:br>
              <a:rPr lang="en-US" dirty="0"/>
            </a:br>
            <a:r>
              <a:rPr lang="en-US" dirty="0">
                <a:solidFill>
                  <a:srgbClr val="0B3655"/>
                </a:solidFill>
              </a:rPr>
              <a:t>What volume of varnish </a:t>
            </a:r>
            <a:br>
              <a:rPr lang="en-US" dirty="0">
                <a:solidFill>
                  <a:srgbClr val="0B3655"/>
                </a:solidFill>
              </a:rPr>
            </a:br>
            <a:r>
              <a:rPr lang="en-US" dirty="0">
                <a:solidFill>
                  <a:srgbClr val="0B3655"/>
                </a:solidFill>
              </a:rPr>
              <a:t>is needed?</a:t>
            </a:r>
            <a:r>
              <a:rPr lang="en-US" dirty="0"/>
              <a:t>	</a:t>
            </a:r>
            <a:br>
              <a:rPr lang="en-US" dirty="0"/>
            </a:br>
            <a:endParaRPr lang="en-GB" dirty="0"/>
          </a:p>
        </p:txBody>
      </p:sp>
      <p:cxnSp>
        <p:nvCxnSpPr>
          <p:cNvPr id="6" name="Straight Arrow Connector 5">
            <a:extLst>
              <a:ext uri="{FF2B5EF4-FFF2-40B4-BE49-F238E27FC236}">
                <a16:creationId xmlns:a16="http://schemas.microsoft.com/office/drawing/2014/main" id="{7B9C00AC-DE4E-46E4-8C0A-C8F1BCDCF35A}"/>
              </a:ext>
            </a:extLst>
          </p:cNvPr>
          <p:cNvCxnSpPr>
            <a:cxnSpLocks/>
          </p:cNvCxnSpPr>
          <p:nvPr/>
        </p:nvCxnSpPr>
        <p:spPr>
          <a:xfrm>
            <a:off x="5291557" y="1891544"/>
            <a:ext cx="3171038"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38A99B0-6446-44FA-971A-456706013EAB}"/>
              </a:ext>
            </a:extLst>
          </p:cNvPr>
          <p:cNvCxnSpPr>
            <a:cxnSpLocks/>
          </p:cNvCxnSpPr>
          <p:nvPr/>
        </p:nvCxnSpPr>
        <p:spPr>
          <a:xfrm flipV="1">
            <a:off x="8714265" y="3686741"/>
            <a:ext cx="0" cy="226502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9388A9-F2A8-4EDD-9555-5166275F2973}"/>
              </a:ext>
            </a:extLst>
          </p:cNvPr>
          <p:cNvCxnSpPr>
            <a:cxnSpLocks/>
          </p:cNvCxnSpPr>
          <p:nvPr/>
        </p:nvCxnSpPr>
        <p:spPr>
          <a:xfrm>
            <a:off x="8051535" y="5951767"/>
            <a:ext cx="82212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09458A3-7CE6-46E3-ACEB-7521A3C7D118}"/>
              </a:ext>
            </a:extLst>
          </p:cNvPr>
          <p:cNvSpPr txBox="1"/>
          <p:nvPr/>
        </p:nvSpPr>
        <p:spPr>
          <a:xfrm>
            <a:off x="6583462" y="1522212"/>
            <a:ext cx="636713" cy="369332"/>
          </a:xfrm>
          <a:prstGeom prst="rect">
            <a:avLst/>
          </a:prstGeom>
          <a:noFill/>
        </p:spPr>
        <p:txBody>
          <a:bodyPr wrap="none" rtlCol="0">
            <a:spAutoFit/>
          </a:bodyPr>
          <a:lstStyle/>
          <a:p>
            <a:r>
              <a:rPr lang="en-GB" dirty="0"/>
              <a:t>8 cm</a:t>
            </a:r>
          </a:p>
        </p:txBody>
      </p:sp>
      <p:sp>
        <p:nvSpPr>
          <p:cNvPr id="10" name="TextBox 9">
            <a:extLst>
              <a:ext uri="{FF2B5EF4-FFF2-40B4-BE49-F238E27FC236}">
                <a16:creationId xmlns:a16="http://schemas.microsoft.com/office/drawing/2014/main" id="{780C6F24-04C4-4C10-BB91-BA7C966598AC}"/>
              </a:ext>
            </a:extLst>
          </p:cNvPr>
          <p:cNvSpPr txBox="1"/>
          <p:nvPr/>
        </p:nvSpPr>
        <p:spPr>
          <a:xfrm>
            <a:off x="8034973" y="4634588"/>
            <a:ext cx="636713" cy="369332"/>
          </a:xfrm>
          <a:prstGeom prst="rect">
            <a:avLst/>
          </a:prstGeom>
          <a:noFill/>
        </p:spPr>
        <p:txBody>
          <a:bodyPr wrap="none" rtlCol="0">
            <a:spAutoFit/>
          </a:bodyPr>
          <a:lstStyle/>
          <a:p>
            <a:r>
              <a:rPr lang="en-GB" dirty="0"/>
              <a:t>6 cm</a:t>
            </a:r>
          </a:p>
        </p:txBody>
      </p:sp>
      <p:cxnSp>
        <p:nvCxnSpPr>
          <p:cNvPr id="16" name="Straight Connector 15">
            <a:extLst>
              <a:ext uri="{FF2B5EF4-FFF2-40B4-BE49-F238E27FC236}">
                <a16:creationId xmlns:a16="http://schemas.microsoft.com/office/drawing/2014/main" id="{FA71CA3F-924C-4E8E-A0CE-6A72FA2E3D97}"/>
              </a:ext>
            </a:extLst>
          </p:cNvPr>
          <p:cNvCxnSpPr>
            <a:cxnSpLocks/>
          </p:cNvCxnSpPr>
          <p:nvPr/>
        </p:nvCxnSpPr>
        <p:spPr>
          <a:xfrm>
            <a:off x="8462595" y="3696528"/>
            <a:ext cx="33404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22884E0-B3C1-401E-AAA0-C91C36D51F71}"/>
              </a:ext>
            </a:extLst>
          </p:cNvPr>
          <p:cNvCxnSpPr>
            <a:cxnSpLocks/>
          </p:cNvCxnSpPr>
          <p:nvPr/>
        </p:nvCxnSpPr>
        <p:spPr>
          <a:xfrm flipV="1">
            <a:off x="8462480" y="1825891"/>
            <a:ext cx="0" cy="18706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2365117-2C4C-4A3A-B15A-74013350F006}"/>
              </a:ext>
            </a:extLst>
          </p:cNvPr>
          <p:cNvCxnSpPr>
            <a:cxnSpLocks/>
          </p:cNvCxnSpPr>
          <p:nvPr/>
        </p:nvCxnSpPr>
        <p:spPr>
          <a:xfrm flipV="1">
            <a:off x="5291557" y="1825891"/>
            <a:ext cx="0" cy="195312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61B21F1-EB76-481F-B74D-7AABF52E620A}"/>
              </a:ext>
            </a:extLst>
          </p:cNvPr>
          <p:cNvCxnSpPr>
            <a:cxnSpLocks/>
          </p:cNvCxnSpPr>
          <p:nvPr/>
        </p:nvCxnSpPr>
        <p:spPr>
          <a:xfrm flipV="1">
            <a:off x="5132166" y="2077453"/>
            <a:ext cx="0" cy="1693177"/>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2739F5F-E0BD-4DE0-B023-575DCD10EFBF}"/>
              </a:ext>
            </a:extLst>
          </p:cNvPr>
          <p:cNvCxnSpPr>
            <a:cxnSpLocks/>
          </p:cNvCxnSpPr>
          <p:nvPr/>
        </p:nvCxnSpPr>
        <p:spPr>
          <a:xfrm>
            <a:off x="4880496" y="3763639"/>
            <a:ext cx="411061" cy="69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8ADE572-BAC4-49C2-96B8-B3B3ACC26034}"/>
              </a:ext>
            </a:extLst>
          </p:cNvPr>
          <p:cNvCxnSpPr>
            <a:cxnSpLocks/>
          </p:cNvCxnSpPr>
          <p:nvPr/>
        </p:nvCxnSpPr>
        <p:spPr>
          <a:xfrm>
            <a:off x="4880496" y="2087240"/>
            <a:ext cx="202034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BE3CE4A-DDB9-4791-ACA9-741C92F0F43B}"/>
              </a:ext>
            </a:extLst>
          </p:cNvPr>
          <p:cNvSpPr txBox="1"/>
          <p:nvPr/>
        </p:nvSpPr>
        <p:spPr>
          <a:xfrm>
            <a:off x="4446190" y="2689540"/>
            <a:ext cx="636713" cy="369332"/>
          </a:xfrm>
          <a:prstGeom prst="rect">
            <a:avLst/>
          </a:prstGeom>
          <a:noFill/>
        </p:spPr>
        <p:txBody>
          <a:bodyPr wrap="none" rtlCol="0">
            <a:spAutoFit/>
          </a:bodyPr>
          <a:lstStyle/>
          <a:p>
            <a:r>
              <a:rPr lang="en-GB" dirty="0"/>
              <a:t>4 cm</a:t>
            </a:r>
          </a:p>
        </p:txBody>
      </p:sp>
      <p:cxnSp>
        <p:nvCxnSpPr>
          <p:cNvPr id="41" name="Straight Arrow Connector 40">
            <a:extLst>
              <a:ext uri="{FF2B5EF4-FFF2-40B4-BE49-F238E27FC236}">
                <a16:creationId xmlns:a16="http://schemas.microsoft.com/office/drawing/2014/main" id="{C9E4E82A-DDB2-4A5E-B19D-90A3637B7946}"/>
              </a:ext>
            </a:extLst>
          </p:cNvPr>
          <p:cNvCxnSpPr>
            <a:cxnSpLocks/>
          </p:cNvCxnSpPr>
          <p:nvPr/>
        </p:nvCxnSpPr>
        <p:spPr>
          <a:xfrm>
            <a:off x="5708136" y="6178501"/>
            <a:ext cx="2284676"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E727451-0C38-44DB-A026-35D62C58D0D5}"/>
              </a:ext>
            </a:extLst>
          </p:cNvPr>
          <p:cNvSpPr txBox="1"/>
          <p:nvPr/>
        </p:nvSpPr>
        <p:spPr>
          <a:xfrm>
            <a:off x="6583462" y="6178501"/>
            <a:ext cx="636713" cy="369332"/>
          </a:xfrm>
          <a:prstGeom prst="rect">
            <a:avLst/>
          </a:prstGeom>
          <a:noFill/>
        </p:spPr>
        <p:txBody>
          <a:bodyPr wrap="none" rtlCol="0">
            <a:spAutoFit/>
          </a:bodyPr>
          <a:lstStyle/>
          <a:p>
            <a:r>
              <a:rPr lang="en-GB" dirty="0"/>
              <a:t>6 cm</a:t>
            </a:r>
          </a:p>
        </p:txBody>
      </p:sp>
      <p:cxnSp>
        <p:nvCxnSpPr>
          <p:cNvPr id="44" name="Straight Connector 43">
            <a:extLst>
              <a:ext uri="{FF2B5EF4-FFF2-40B4-BE49-F238E27FC236}">
                <a16:creationId xmlns:a16="http://schemas.microsoft.com/office/drawing/2014/main" id="{B585B34A-E0D5-4863-901B-8C4043BF3F81}"/>
              </a:ext>
            </a:extLst>
          </p:cNvPr>
          <p:cNvCxnSpPr>
            <a:cxnSpLocks/>
          </p:cNvCxnSpPr>
          <p:nvPr/>
        </p:nvCxnSpPr>
        <p:spPr>
          <a:xfrm flipV="1">
            <a:off x="5738822" y="6035657"/>
            <a:ext cx="0" cy="4194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77D1967-E559-407B-AE26-AD903D00A6DE}"/>
              </a:ext>
            </a:extLst>
          </p:cNvPr>
          <p:cNvCxnSpPr>
            <a:cxnSpLocks/>
          </p:cNvCxnSpPr>
          <p:nvPr/>
        </p:nvCxnSpPr>
        <p:spPr>
          <a:xfrm flipV="1">
            <a:off x="7992812" y="5970174"/>
            <a:ext cx="0" cy="4194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382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EA2DD17-9C6A-4D4E-A399-A07C4D9AA87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11241" y="2028682"/>
            <a:ext cx="3392273" cy="3986006"/>
          </a:xfrm>
          <a:prstGeom prst="rect">
            <a:avLst/>
          </a:prstGeom>
        </p:spPr>
      </p:pic>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Coverage</a:t>
            </a:r>
          </a:p>
        </p:txBody>
      </p:sp>
      <p:sp>
        <p:nvSpPr>
          <p:cNvPr id="5" name="Text Placeholder 4"/>
          <p:cNvSpPr>
            <a:spLocks noGrp="1"/>
          </p:cNvSpPr>
          <p:nvPr>
            <p:ph type="body" sz="quarter" idx="14"/>
          </p:nvPr>
        </p:nvSpPr>
        <p:spPr/>
        <p:txBody>
          <a:bodyPr/>
          <a:lstStyle/>
          <a:p>
            <a:pPr lvl="1"/>
            <a:r>
              <a:rPr lang="en-US" dirty="0">
                <a:solidFill>
                  <a:srgbClr val="0B3655"/>
                </a:solidFill>
              </a:rPr>
              <a:t>Given the dimensions in </a:t>
            </a:r>
            <a:br>
              <a:rPr lang="en-US" dirty="0">
                <a:solidFill>
                  <a:srgbClr val="0B3655"/>
                </a:solidFill>
              </a:rPr>
            </a:br>
            <a:r>
              <a:rPr lang="en-US" dirty="0">
                <a:solidFill>
                  <a:srgbClr val="0B3655"/>
                </a:solidFill>
              </a:rPr>
              <a:t>the diagram, work out the </a:t>
            </a:r>
            <a:br>
              <a:rPr lang="en-US" dirty="0">
                <a:solidFill>
                  <a:srgbClr val="0B3655"/>
                </a:solidFill>
              </a:rPr>
            </a:br>
            <a:r>
              <a:rPr lang="en-US" dirty="0">
                <a:solidFill>
                  <a:srgbClr val="0B3655"/>
                </a:solidFill>
              </a:rPr>
              <a:t>total area of the shape</a:t>
            </a:r>
          </a:p>
          <a:p>
            <a:pPr marL="1027113" lvl="1" indent="-280988"/>
            <a:r>
              <a:rPr lang="en-GB" dirty="0">
                <a:solidFill>
                  <a:srgbClr val="FF0000"/>
                </a:solidFill>
              </a:rPr>
              <a:t>6 × 6 = 36 cm²</a:t>
            </a:r>
            <a:endParaRPr lang="en-GB" baseline="30000" dirty="0">
              <a:solidFill>
                <a:srgbClr val="FF0000"/>
              </a:solidFill>
            </a:endParaRPr>
          </a:p>
          <a:p>
            <a:pPr marL="1027113" lvl="1" indent="-280988"/>
            <a:r>
              <a:rPr lang="en-GB" dirty="0">
                <a:solidFill>
                  <a:srgbClr val="FF0000"/>
                </a:solidFill>
              </a:rPr>
              <a:t>½ × 8 × 4 = 16 cm²</a:t>
            </a:r>
          </a:p>
          <a:p>
            <a:pPr marL="1027113" lvl="1" indent="-280988"/>
            <a:r>
              <a:rPr lang="en-GB" dirty="0">
                <a:solidFill>
                  <a:srgbClr val="FF0000"/>
                </a:solidFill>
              </a:rPr>
              <a:t>36</a:t>
            </a:r>
            <a:r>
              <a:rPr lang="en-US" dirty="0">
                <a:solidFill>
                  <a:srgbClr val="FF0000"/>
                </a:solidFill>
              </a:rPr>
              <a:t> + </a:t>
            </a:r>
            <a:r>
              <a:rPr lang="en-GB" dirty="0">
                <a:solidFill>
                  <a:srgbClr val="FF0000"/>
                </a:solidFill>
              </a:rPr>
              <a:t>16</a:t>
            </a:r>
            <a:r>
              <a:rPr lang="en-GB" baseline="30000" dirty="0">
                <a:solidFill>
                  <a:srgbClr val="FF0000"/>
                </a:solidFill>
              </a:rPr>
              <a:t> </a:t>
            </a:r>
            <a:r>
              <a:rPr lang="en-US" dirty="0">
                <a:solidFill>
                  <a:srgbClr val="FF0000"/>
                </a:solidFill>
              </a:rPr>
              <a:t>= </a:t>
            </a:r>
            <a:r>
              <a:rPr lang="en-US" b="1" dirty="0">
                <a:solidFill>
                  <a:srgbClr val="FF0000"/>
                </a:solidFill>
              </a:rPr>
              <a:t>52 cm²</a:t>
            </a:r>
            <a:endParaRPr lang="en-US" dirty="0">
              <a:solidFill>
                <a:srgbClr val="0B3655"/>
              </a:solidFill>
            </a:endParaRPr>
          </a:p>
          <a:p>
            <a:pPr lvl="1"/>
            <a:r>
              <a:rPr lang="en-US" dirty="0">
                <a:solidFill>
                  <a:srgbClr val="0B3655"/>
                </a:solidFill>
              </a:rPr>
              <a:t>What volume of varnish </a:t>
            </a:r>
            <a:br>
              <a:rPr lang="en-US" dirty="0">
                <a:solidFill>
                  <a:srgbClr val="0B3655"/>
                </a:solidFill>
              </a:rPr>
            </a:br>
            <a:r>
              <a:rPr lang="en-US" dirty="0">
                <a:solidFill>
                  <a:srgbClr val="0B3655"/>
                </a:solidFill>
              </a:rPr>
              <a:t>is needed?</a:t>
            </a:r>
            <a:endParaRPr lang="en-GB" b="1" dirty="0">
              <a:solidFill>
                <a:srgbClr val="FF0000"/>
              </a:solidFill>
            </a:endParaRPr>
          </a:p>
          <a:p>
            <a:pPr marL="1027113" lvl="1" indent="-280988"/>
            <a:r>
              <a:rPr lang="en-US" dirty="0">
                <a:solidFill>
                  <a:srgbClr val="FF0000"/>
                </a:solidFill>
              </a:rPr>
              <a:t>If 1ml covers 10 cm² then</a:t>
            </a:r>
            <a:br>
              <a:rPr lang="en-US" dirty="0">
                <a:solidFill>
                  <a:srgbClr val="FF0000"/>
                </a:solidFill>
              </a:rPr>
            </a:br>
            <a:r>
              <a:rPr lang="en-US" dirty="0">
                <a:solidFill>
                  <a:srgbClr val="FF0000"/>
                </a:solidFill>
              </a:rPr>
              <a:t>52 ÷ 10 = </a:t>
            </a:r>
            <a:r>
              <a:rPr lang="en-US" b="1" dirty="0">
                <a:solidFill>
                  <a:srgbClr val="FF0000"/>
                </a:solidFill>
              </a:rPr>
              <a:t>5.2 ml</a:t>
            </a:r>
            <a:r>
              <a:rPr lang="en-US" dirty="0"/>
              <a:t>	</a:t>
            </a:r>
            <a:br>
              <a:rPr lang="en-US" dirty="0"/>
            </a:br>
            <a:endParaRPr lang="en-GB" dirty="0"/>
          </a:p>
        </p:txBody>
      </p:sp>
      <p:cxnSp>
        <p:nvCxnSpPr>
          <p:cNvPr id="6" name="Straight Arrow Connector 5">
            <a:extLst>
              <a:ext uri="{FF2B5EF4-FFF2-40B4-BE49-F238E27FC236}">
                <a16:creationId xmlns:a16="http://schemas.microsoft.com/office/drawing/2014/main" id="{7B9C00AC-DE4E-46E4-8C0A-C8F1BCDCF35A}"/>
              </a:ext>
            </a:extLst>
          </p:cNvPr>
          <p:cNvCxnSpPr>
            <a:cxnSpLocks/>
          </p:cNvCxnSpPr>
          <p:nvPr/>
        </p:nvCxnSpPr>
        <p:spPr>
          <a:xfrm>
            <a:off x="5291557" y="1891544"/>
            <a:ext cx="3171038"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38A99B0-6446-44FA-971A-456706013EAB}"/>
              </a:ext>
            </a:extLst>
          </p:cNvPr>
          <p:cNvCxnSpPr>
            <a:cxnSpLocks/>
          </p:cNvCxnSpPr>
          <p:nvPr/>
        </p:nvCxnSpPr>
        <p:spPr>
          <a:xfrm flipV="1">
            <a:off x="8714265" y="3686741"/>
            <a:ext cx="0" cy="226502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9388A9-F2A8-4EDD-9555-5166275F2973}"/>
              </a:ext>
            </a:extLst>
          </p:cNvPr>
          <p:cNvCxnSpPr>
            <a:cxnSpLocks/>
          </p:cNvCxnSpPr>
          <p:nvPr/>
        </p:nvCxnSpPr>
        <p:spPr>
          <a:xfrm>
            <a:off x="8051535" y="5951767"/>
            <a:ext cx="82212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09458A3-7CE6-46E3-ACEB-7521A3C7D118}"/>
              </a:ext>
            </a:extLst>
          </p:cNvPr>
          <p:cNvSpPr txBox="1"/>
          <p:nvPr/>
        </p:nvSpPr>
        <p:spPr>
          <a:xfrm>
            <a:off x="6583462" y="1522212"/>
            <a:ext cx="684803" cy="369332"/>
          </a:xfrm>
          <a:prstGeom prst="rect">
            <a:avLst/>
          </a:prstGeom>
          <a:noFill/>
        </p:spPr>
        <p:txBody>
          <a:bodyPr wrap="none" rtlCol="0">
            <a:spAutoFit/>
          </a:bodyPr>
          <a:lstStyle/>
          <a:p>
            <a:r>
              <a:rPr lang="en-GB" dirty="0"/>
              <a:t>8 cm</a:t>
            </a:r>
          </a:p>
        </p:txBody>
      </p:sp>
      <p:sp>
        <p:nvSpPr>
          <p:cNvPr id="10" name="TextBox 9">
            <a:extLst>
              <a:ext uri="{FF2B5EF4-FFF2-40B4-BE49-F238E27FC236}">
                <a16:creationId xmlns:a16="http://schemas.microsoft.com/office/drawing/2014/main" id="{780C6F24-04C4-4C10-BB91-BA7C966598AC}"/>
              </a:ext>
            </a:extLst>
          </p:cNvPr>
          <p:cNvSpPr txBox="1"/>
          <p:nvPr/>
        </p:nvSpPr>
        <p:spPr>
          <a:xfrm>
            <a:off x="8034973" y="4634588"/>
            <a:ext cx="684803" cy="369332"/>
          </a:xfrm>
          <a:prstGeom prst="rect">
            <a:avLst/>
          </a:prstGeom>
          <a:noFill/>
        </p:spPr>
        <p:txBody>
          <a:bodyPr wrap="none" rtlCol="0">
            <a:spAutoFit/>
          </a:bodyPr>
          <a:lstStyle/>
          <a:p>
            <a:r>
              <a:rPr lang="en-GB" dirty="0"/>
              <a:t>6 cm</a:t>
            </a:r>
          </a:p>
        </p:txBody>
      </p:sp>
      <p:cxnSp>
        <p:nvCxnSpPr>
          <p:cNvPr id="16" name="Straight Connector 15">
            <a:extLst>
              <a:ext uri="{FF2B5EF4-FFF2-40B4-BE49-F238E27FC236}">
                <a16:creationId xmlns:a16="http://schemas.microsoft.com/office/drawing/2014/main" id="{FA71CA3F-924C-4E8E-A0CE-6A72FA2E3D97}"/>
              </a:ext>
            </a:extLst>
          </p:cNvPr>
          <p:cNvCxnSpPr>
            <a:cxnSpLocks/>
          </p:cNvCxnSpPr>
          <p:nvPr/>
        </p:nvCxnSpPr>
        <p:spPr>
          <a:xfrm>
            <a:off x="8462595" y="3696528"/>
            <a:ext cx="33404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22884E0-B3C1-401E-AAA0-C91C36D51F71}"/>
              </a:ext>
            </a:extLst>
          </p:cNvPr>
          <p:cNvCxnSpPr>
            <a:cxnSpLocks/>
          </p:cNvCxnSpPr>
          <p:nvPr/>
        </p:nvCxnSpPr>
        <p:spPr>
          <a:xfrm flipV="1">
            <a:off x="8462480" y="1825891"/>
            <a:ext cx="0" cy="18706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2365117-2C4C-4A3A-B15A-74013350F006}"/>
              </a:ext>
            </a:extLst>
          </p:cNvPr>
          <p:cNvCxnSpPr>
            <a:cxnSpLocks/>
          </p:cNvCxnSpPr>
          <p:nvPr/>
        </p:nvCxnSpPr>
        <p:spPr>
          <a:xfrm flipV="1">
            <a:off x="5291557" y="1825891"/>
            <a:ext cx="0" cy="195312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61B21F1-EB76-481F-B74D-7AABF52E620A}"/>
              </a:ext>
            </a:extLst>
          </p:cNvPr>
          <p:cNvCxnSpPr>
            <a:cxnSpLocks/>
          </p:cNvCxnSpPr>
          <p:nvPr/>
        </p:nvCxnSpPr>
        <p:spPr>
          <a:xfrm flipV="1">
            <a:off x="5132166" y="2077453"/>
            <a:ext cx="0" cy="1693177"/>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2739F5F-E0BD-4DE0-B023-575DCD10EFBF}"/>
              </a:ext>
            </a:extLst>
          </p:cNvPr>
          <p:cNvCxnSpPr>
            <a:cxnSpLocks/>
          </p:cNvCxnSpPr>
          <p:nvPr/>
        </p:nvCxnSpPr>
        <p:spPr>
          <a:xfrm>
            <a:off x="4880496" y="3763639"/>
            <a:ext cx="411061" cy="69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8ADE572-BAC4-49C2-96B8-B3B3ACC26034}"/>
              </a:ext>
            </a:extLst>
          </p:cNvPr>
          <p:cNvCxnSpPr>
            <a:cxnSpLocks/>
          </p:cNvCxnSpPr>
          <p:nvPr/>
        </p:nvCxnSpPr>
        <p:spPr>
          <a:xfrm>
            <a:off x="4880496" y="2087240"/>
            <a:ext cx="202034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BE3CE4A-DDB9-4791-ACA9-741C92F0F43B}"/>
              </a:ext>
            </a:extLst>
          </p:cNvPr>
          <p:cNvSpPr txBox="1"/>
          <p:nvPr/>
        </p:nvSpPr>
        <p:spPr>
          <a:xfrm>
            <a:off x="4446190" y="2689540"/>
            <a:ext cx="684803" cy="369332"/>
          </a:xfrm>
          <a:prstGeom prst="rect">
            <a:avLst/>
          </a:prstGeom>
          <a:noFill/>
        </p:spPr>
        <p:txBody>
          <a:bodyPr wrap="none" rtlCol="0">
            <a:spAutoFit/>
          </a:bodyPr>
          <a:lstStyle/>
          <a:p>
            <a:r>
              <a:rPr lang="en-GB" dirty="0"/>
              <a:t>4 cm</a:t>
            </a:r>
          </a:p>
        </p:txBody>
      </p:sp>
      <p:cxnSp>
        <p:nvCxnSpPr>
          <p:cNvPr id="41" name="Straight Arrow Connector 40">
            <a:extLst>
              <a:ext uri="{FF2B5EF4-FFF2-40B4-BE49-F238E27FC236}">
                <a16:creationId xmlns:a16="http://schemas.microsoft.com/office/drawing/2014/main" id="{C9E4E82A-DDB2-4A5E-B19D-90A3637B7946}"/>
              </a:ext>
            </a:extLst>
          </p:cNvPr>
          <p:cNvCxnSpPr>
            <a:cxnSpLocks/>
          </p:cNvCxnSpPr>
          <p:nvPr/>
        </p:nvCxnSpPr>
        <p:spPr>
          <a:xfrm>
            <a:off x="5708136" y="6178501"/>
            <a:ext cx="2284676"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E727451-0C38-44DB-A026-35D62C58D0D5}"/>
              </a:ext>
            </a:extLst>
          </p:cNvPr>
          <p:cNvSpPr txBox="1"/>
          <p:nvPr/>
        </p:nvSpPr>
        <p:spPr>
          <a:xfrm>
            <a:off x="6583462" y="6178501"/>
            <a:ext cx="684803" cy="369332"/>
          </a:xfrm>
          <a:prstGeom prst="rect">
            <a:avLst/>
          </a:prstGeom>
          <a:noFill/>
        </p:spPr>
        <p:txBody>
          <a:bodyPr wrap="none" rtlCol="0">
            <a:spAutoFit/>
          </a:bodyPr>
          <a:lstStyle/>
          <a:p>
            <a:r>
              <a:rPr lang="en-GB"/>
              <a:t>6 cm</a:t>
            </a:r>
            <a:endParaRPr lang="en-GB" dirty="0"/>
          </a:p>
        </p:txBody>
      </p:sp>
      <p:cxnSp>
        <p:nvCxnSpPr>
          <p:cNvPr id="44" name="Straight Connector 43">
            <a:extLst>
              <a:ext uri="{FF2B5EF4-FFF2-40B4-BE49-F238E27FC236}">
                <a16:creationId xmlns:a16="http://schemas.microsoft.com/office/drawing/2014/main" id="{B585B34A-E0D5-4863-901B-8C4043BF3F81}"/>
              </a:ext>
            </a:extLst>
          </p:cNvPr>
          <p:cNvCxnSpPr>
            <a:cxnSpLocks/>
          </p:cNvCxnSpPr>
          <p:nvPr/>
        </p:nvCxnSpPr>
        <p:spPr>
          <a:xfrm flipV="1">
            <a:off x="5738822" y="6035657"/>
            <a:ext cx="0" cy="4194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77D1967-E559-407B-AE26-AD903D00A6DE}"/>
              </a:ext>
            </a:extLst>
          </p:cNvPr>
          <p:cNvCxnSpPr>
            <a:cxnSpLocks/>
          </p:cNvCxnSpPr>
          <p:nvPr/>
        </p:nvCxnSpPr>
        <p:spPr>
          <a:xfrm flipV="1">
            <a:off x="7992812" y="5970174"/>
            <a:ext cx="0" cy="4194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2" name="Graphic 21">
            <a:extLst>
              <a:ext uri="{FF2B5EF4-FFF2-40B4-BE49-F238E27FC236}">
                <a16:creationId xmlns:a16="http://schemas.microsoft.com/office/drawing/2014/main" id="{C35A25A2-C54E-481E-97E1-8D6A58730B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0300" y="877951"/>
            <a:ext cx="1478837" cy="555954"/>
          </a:xfrm>
          <a:prstGeom prst="rect">
            <a:avLst/>
          </a:prstGeom>
        </p:spPr>
      </p:pic>
    </p:spTree>
    <p:extLst>
      <p:ext uri="{BB962C8B-B14F-4D97-AF65-F5344CB8AC3E}">
        <p14:creationId xmlns:p14="http://schemas.microsoft.com/office/powerpoint/2010/main" val="626609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Worksheet task</a:t>
            </a:r>
          </a:p>
        </p:txBody>
      </p:sp>
      <p:sp>
        <p:nvSpPr>
          <p:cNvPr id="5" name="Text Placeholder 4"/>
          <p:cNvSpPr>
            <a:spLocks noGrp="1"/>
          </p:cNvSpPr>
          <p:nvPr>
            <p:ph type="body" sz="quarter" idx="14"/>
          </p:nvPr>
        </p:nvSpPr>
        <p:spPr/>
        <p:txBody>
          <a:bodyPr/>
          <a:lstStyle/>
          <a:p>
            <a:r>
              <a:rPr lang="en-GB" dirty="0"/>
              <a:t>Complete </a:t>
            </a:r>
            <a:r>
              <a:rPr lang="en-GB" b="1" dirty="0"/>
              <a:t>Task 2</a:t>
            </a:r>
            <a:r>
              <a:rPr lang="en-GB" dirty="0"/>
              <a:t> of your </a:t>
            </a:r>
            <a:r>
              <a:rPr lang="en-GB" b="1" dirty="0"/>
              <a:t>Worksheet</a:t>
            </a:r>
            <a:endParaRPr lang="en-GB" dirty="0"/>
          </a:p>
        </p:txBody>
      </p:sp>
    </p:spTree>
    <p:extLst>
      <p:ext uri="{BB962C8B-B14F-4D97-AF65-F5344CB8AC3E}">
        <p14:creationId xmlns:p14="http://schemas.microsoft.com/office/powerpoint/2010/main" val="4047841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9D006D-189C-444F-B07E-1AFB65EB244D}"/>
              </a:ext>
            </a:extLst>
          </p:cNvPr>
          <p:cNvSpPr>
            <a:spLocks noGrp="1"/>
          </p:cNvSpPr>
          <p:nvPr>
            <p:ph type="body" sz="quarter" idx="13"/>
          </p:nvPr>
        </p:nvSpPr>
        <p:spPr/>
        <p:txBody>
          <a:bodyPr/>
          <a:lstStyle/>
          <a:p>
            <a:r>
              <a:rPr lang="en-US" dirty="0"/>
              <a:t>Name these 3D shapes</a:t>
            </a:r>
          </a:p>
        </p:txBody>
      </p:sp>
      <p:sp>
        <p:nvSpPr>
          <p:cNvPr id="4" name="Text Placeholder 3">
            <a:extLst>
              <a:ext uri="{FF2B5EF4-FFF2-40B4-BE49-F238E27FC236}">
                <a16:creationId xmlns:a16="http://schemas.microsoft.com/office/drawing/2014/main" id="{EAEF7F08-07B4-46E6-8EFA-456F4B7F8D79}"/>
              </a:ext>
            </a:extLst>
          </p:cNvPr>
          <p:cNvSpPr>
            <a:spLocks noGrp="1"/>
          </p:cNvSpPr>
          <p:nvPr>
            <p:ph type="body" sz="quarter" idx="14"/>
          </p:nvPr>
        </p:nvSpPr>
        <p:spPr>
          <a:xfrm>
            <a:off x="724280" y="1704179"/>
            <a:ext cx="4739260" cy="488921"/>
          </a:xfrm>
        </p:spPr>
        <p:txBody>
          <a:bodyPr/>
          <a:lstStyle/>
          <a:p>
            <a:endParaRPr lang="en-GB" dirty="0"/>
          </a:p>
          <a:p>
            <a:endParaRPr lang="en-GB" dirty="0"/>
          </a:p>
          <a:p>
            <a:endParaRPr lang="en-GB" dirty="0"/>
          </a:p>
        </p:txBody>
      </p:sp>
      <p:pic>
        <p:nvPicPr>
          <p:cNvPr id="25" name="Picture 24">
            <a:extLst>
              <a:ext uri="{FF2B5EF4-FFF2-40B4-BE49-F238E27FC236}">
                <a16:creationId xmlns:a16="http://schemas.microsoft.com/office/drawing/2014/main" id="{20A7BAF3-FCDC-4A99-807C-4A5DC7AF39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80464" y="4154656"/>
            <a:ext cx="869014" cy="1727167"/>
          </a:xfrm>
          <a:prstGeom prst="rect">
            <a:avLst/>
          </a:prstGeom>
        </p:spPr>
      </p:pic>
      <p:pic>
        <p:nvPicPr>
          <p:cNvPr id="26" name="Picture 25">
            <a:extLst>
              <a:ext uri="{FF2B5EF4-FFF2-40B4-BE49-F238E27FC236}">
                <a16:creationId xmlns:a16="http://schemas.microsoft.com/office/drawing/2014/main" id="{119E31E0-52D6-4AA6-8AF8-8EE4338FA9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45020" y="4154656"/>
            <a:ext cx="2010657" cy="1583003"/>
          </a:xfrm>
          <a:prstGeom prst="rect">
            <a:avLst/>
          </a:prstGeom>
        </p:spPr>
      </p:pic>
      <p:pic>
        <p:nvPicPr>
          <p:cNvPr id="32" name="Picture 31">
            <a:extLst>
              <a:ext uri="{FF2B5EF4-FFF2-40B4-BE49-F238E27FC236}">
                <a16:creationId xmlns:a16="http://schemas.microsoft.com/office/drawing/2014/main" id="{FF574030-D31C-4BD1-9CB2-7D02B9524C0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20416" y="2113658"/>
            <a:ext cx="1459523" cy="1547957"/>
          </a:xfrm>
          <a:prstGeom prst="rect">
            <a:avLst/>
          </a:prstGeom>
        </p:spPr>
      </p:pic>
      <p:pic>
        <p:nvPicPr>
          <p:cNvPr id="33" name="Picture 32">
            <a:extLst>
              <a:ext uri="{FF2B5EF4-FFF2-40B4-BE49-F238E27FC236}">
                <a16:creationId xmlns:a16="http://schemas.microsoft.com/office/drawing/2014/main" id="{EA434CB8-0AE7-4862-91CB-1FDDD1FAFF6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93604" y="2193100"/>
            <a:ext cx="2397368" cy="1422818"/>
          </a:xfrm>
          <a:prstGeom prst="rect">
            <a:avLst/>
          </a:prstGeom>
        </p:spPr>
      </p:pic>
      <p:pic>
        <p:nvPicPr>
          <p:cNvPr id="34" name="Picture 33">
            <a:extLst>
              <a:ext uri="{FF2B5EF4-FFF2-40B4-BE49-F238E27FC236}">
                <a16:creationId xmlns:a16="http://schemas.microsoft.com/office/drawing/2014/main" id="{3CF04142-C813-49A1-8714-827A44678D9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87387" y="2114988"/>
            <a:ext cx="2041601" cy="1593687"/>
          </a:xfrm>
          <a:prstGeom prst="rect">
            <a:avLst/>
          </a:prstGeom>
        </p:spPr>
      </p:pic>
      <p:pic>
        <p:nvPicPr>
          <p:cNvPr id="35" name="Picture 34">
            <a:extLst>
              <a:ext uri="{FF2B5EF4-FFF2-40B4-BE49-F238E27FC236}">
                <a16:creationId xmlns:a16="http://schemas.microsoft.com/office/drawing/2014/main" id="{7E73213A-BDFB-4267-A578-893ED925C7C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7855" y="1797212"/>
            <a:ext cx="1552138" cy="2097483"/>
          </a:xfrm>
          <a:prstGeom prst="rect">
            <a:avLst/>
          </a:prstGeom>
        </p:spPr>
      </p:pic>
      <p:pic>
        <p:nvPicPr>
          <p:cNvPr id="11" name="Picture 10">
            <a:extLst>
              <a:ext uri="{FF2B5EF4-FFF2-40B4-BE49-F238E27FC236}">
                <a16:creationId xmlns:a16="http://schemas.microsoft.com/office/drawing/2014/main" id="{7A6FDC55-D4CE-4773-AD85-54DE6A4F619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33634" y="4234265"/>
            <a:ext cx="2174553" cy="1742697"/>
          </a:xfrm>
          <a:prstGeom prst="rect">
            <a:avLst/>
          </a:prstGeom>
        </p:spPr>
      </p:pic>
    </p:spTree>
    <p:extLst>
      <p:ext uri="{BB962C8B-B14F-4D97-AF65-F5344CB8AC3E}">
        <p14:creationId xmlns:p14="http://schemas.microsoft.com/office/powerpoint/2010/main" val="2425210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D5223D7-9C49-2F42-B4FE-B9F821A6B8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33634" y="4234265"/>
            <a:ext cx="2174553" cy="1742697"/>
          </a:xfrm>
          <a:prstGeom prst="rect">
            <a:avLst/>
          </a:prstGeom>
        </p:spPr>
      </p:pic>
      <p:pic>
        <p:nvPicPr>
          <p:cNvPr id="17" name="Picture 16">
            <a:extLst>
              <a:ext uri="{FF2B5EF4-FFF2-40B4-BE49-F238E27FC236}">
                <a16:creationId xmlns:a16="http://schemas.microsoft.com/office/drawing/2014/main" id="{DD183610-D063-4D7E-A97F-09F36C02A1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80464" y="4154656"/>
            <a:ext cx="869014" cy="1727167"/>
          </a:xfrm>
          <a:prstGeom prst="rect">
            <a:avLst/>
          </a:prstGeom>
        </p:spPr>
      </p:pic>
      <p:pic>
        <p:nvPicPr>
          <p:cNvPr id="15" name="Picture 14">
            <a:extLst>
              <a:ext uri="{FF2B5EF4-FFF2-40B4-BE49-F238E27FC236}">
                <a16:creationId xmlns:a16="http://schemas.microsoft.com/office/drawing/2014/main" id="{1D877E62-6C09-4B82-BE2B-FF694C1DE01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45020" y="4154656"/>
            <a:ext cx="2010657" cy="1583003"/>
          </a:xfrm>
          <a:prstGeom prst="rect">
            <a:avLst/>
          </a:prstGeom>
        </p:spPr>
      </p:pic>
      <p:pic>
        <p:nvPicPr>
          <p:cNvPr id="11" name="Picture 10">
            <a:extLst>
              <a:ext uri="{FF2B5EF4-FFF2-40B4-BE49-F238E27FC236}">
                <a16:creationId xmlns:a16="http://schemas.microsoft.com/office/drawing/2014/main" id="{4BB3645A-E6E4-43B8-A699-6F794E88B9C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20416" y="2113658"/>
            <a:ext cx="1459523" cy="1547957"/>
          </a:xfrm>
          <a:prstGeom prst="rect">
            <a:avLst/>
          </a:prstGeom>
        </p:spPr>
      </p:pic>
      <p:pic>
        <p:nvPicPr>
          <p:cNvPr id="9" name="Picture 8">
            <a:extLst>
              <a:ext uri="{FF2B5EF4-FFF2-40B4-BE49-F238E27FC236}">
                <a16:creationId xmlns:a16="http://schemas.microsoft.com/office/drawing/2014/main" id="{04876A6C-20FC-48BF-93EF-844A4AE9A0D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93604" y="2193100"/>
            <a:ext cx="2397368" cy="1422818"/>
          </a:xfrm>
          <a:prstGeom prst="rect">
            <a:avLst/>
          </a:prstGeom>
        </p:spPr>
      </p:pic>
      <p:pic>
        <p:nvPicPr>
          <p:cNvPr id="7" name="Picture 6">
            <a:extLst>
              <a:ext uri="{FF2B5EF4-FFF2-40B4-BE49-F238E27FC236}">
                <a16:creationId xmlns:a16="http://schemas.microsoft.com/office/drawing/2014/main" id="{542E1D1D-5ADB-4B78-8B35-6F171F4A0F6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187387" y="2114988"/>
            <a:ext cx="2041601" cy="1593687"/>
          </a:xfrm>
          <a:prstGeom prst="rect">
            <a:avLst/>
          </a:prstGeom>
        </p:spPr>
      </p:pic>
      <p:pic>
        <p:nvPicPr>
          <p:cNvPr id="5" name="Picture 4">
            <a:extLst>
              <a:ext uri="{FF2B5EF4-FFF2-40B4-BE49-F238E27FC236}">
                <a16:creationId xmlns:a16="http://schemas.microsoft.com/office/drawing/2014/main" id="{B83B14C5-C53D-4B69-A2B7-71315D85F54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7855" y="1797212"/>
            <a:ext cx="1552138" cy="2097483"/>
          </a:xfrm>
          <a:prstGeom prst="rect">
            <a:avLst/>
          </a:prstGeom>
        </p:spPr>
      </p:pic>
      <p:sp>
        <p:nvSpPr>
          <p:cNvPr id="2" name="Text Placeholder 1">
            <a:extLst>
              <a:ext uri="{FF2B5EF4-FFF2-40B4-BE49-F238E27FC236}">
                <a16:creationId xmlns:a16="http://schemas.microsoft.com/office/drawing/2014/main" id="{6C9D006D-189C-444F-B07E-1AFB65EB244D}"/>
              </a:ext>
            </a:extLst>
          </p:cNvPr>
          <p:cNvSpPr>
            <a:spLocks noGrp="1"/>
          </p:cNvSpPr>
          <p:nvPr>
            <p:ph type="body" sz="quarter" idx="13"/>
          </p:nvPr>
        </p:nvSpPr>
        <p:spPr/>
        <p:txBody>
          <a:bodyPr/>
          <a:lstStyle/>
          <a:p>
            <a:r>
              <a:rPr lang="en-US" dirty="0"/>
              <a:t>Name these 3D shapes</a:t>
            </a:r>
          </a:p>
        </p:txBody>
      </p:sp>
      <p:sp>
        <p:nvSpPr>
          <p:cNvPr id="4" name="Text Placeholder 3">
            <a:extLst>
              <a:ext uri="{FF2B5EF4-FFF2-40B4-BE49-F238E27FC236}">
                <a16:creationId xmlns:a16="http://schemas.microsoft.com/office/drawing/2014/main" id="{EAEF7F08-07B4-46E6-8EFA-456F4B7F8D79}"/>
              </a:ext>
            </a:extLst>
          </p:cNvPr>
          <p:cNvSpPr>
            <a:spLocks noGrp="1"/>
          </p:cNvSpPr>
          <p:nvPr>
            <p:ph type="body" sz="quarter" idx="14"/>
          </p:nvPr>
        </p:nvSpPr>
        <p:spPr>
          <a:xfrm>
            <a:off x="724280" y="1704179"/>
            <a:ext cx="4739260" cy="488921"/>
          </a:xfrm>
        </p:spPr>
        <p:txBody>
          <a:bodyPr/>
          <a:lstStyle/>
          <a:p>
            <a:endParaRPr lang="en-GB" dirty="0"/>
          </a:p>
          <a:p>
            <a:endParaRPr lang="en-GB" dirty="0"/>
          </a:p>
          <a:p>
            <a:endParaRPr lang="en-GB" dirty="0"/>
          </a:p>
        </p:txBody>
      </p:sp>
      <p:sp>
        <p:nvSpPr>
          <p:cNvPr id="3" name="Rectangle 2">
            <a:extLst>
              <a:ext uri="{FF2B5EF4-FFF2-40B4-BE49-F238E27FC236}">
                <a16:creationId xmlns:a16="http://schemas.microsoft.com/office/drawing/2014/main" id="{148002EA-E5DD-4C8B-AAD2-C3F3A87E963A}"/>
              </a:ext>
            </a:extLst>
          </p:cNvPr>
          <p:cNvSpPr/>
          <p:nvPr/>
        </p:nvSpPr>
        <p:spPr>
          <a:xfrm>
            <a:off x="856992" y="3770229"/>
            <a:ext cx="1031051" cy="369332"/>
          </a:xfrm>
          <a:prstGeom prst="rect">
            <a:avLst/>
          </a:prstGeom>
        </p:spPr>
        <p:txBody>
          <a:bodyPr wrap="none">
            <a:spAutoFit/>
          </a:bodyPr>
          <a:lstStyle/>
          <a:p>
            <a:r>
              <a:rPr lang="en-GB" dirty="0">
                <a:solidFill>
                  <a:srgbClr val="FF0000"/>
                </a:solidFill>
                <a:latin typeface="Arial" panose="020B0604020202020204" pitchFamily="34" charset="0"/>
                <a:cs typeface="Arial" panose="020B0604020202020204" pitchFamily="34" charset="0"/>
              </a:rPr>
              <a:t>Cylinder</a:t>
            </a:r>
          </a:p>
        </p:txBody>
      </p:sp>
      <p:sp>
        <p:nvSpPr>
          <p:cNvPr id="6" name="Rectangle 5">
            <a:extLst>
              <a:ext uri="{FF2B5EF4-FFF2-40B4-BE49-F238E27FC236}">
                <a16:creationId xmlns:a16="http://schemas.microsoft.com/office/drawing/2014/main" id="{E1F9CE17-DEC1-4C75-9BDC-5ABDAB31E8EF}"/>
              </a:ext>
            </a:extLst>
          </p:cNvPr>
          <p:cNvSpPr/>
          <p:nvPr/>
        </p:nvSpPr>
        <p:spPr>
          <a:xfrm>
            <a:off x="2753836" y="3770229"/>
            <a:ext cx="1031051" cy="369332"/>
          </a:xfrm>
          <a:prstGeom prst="rect">
            <a:avLst/>
          </a:prstGeom>
        </p:spPr>
        <p:txBody>
          <a:bodyPr wrap="none">
            <a:spAutoFit/>
          </a:bodyPr>
          <a:lstStyle/>
          <a:p>
            <a:r>
              <a:rPr lang="en-GB" dirty="0">
                <a:solidFill>
                  <a:srgbClr val="FF0000"/>
                </a:solidFill>
                <a:latin typeface="Arial" panose="020B0604020202020204" pitchFamily="34" charset="0"/>
                <a:cs typeface="Arial" panose="020B0604020202020204" pitchFamily="34" charset="0"/>
              </a:rPr>
              <a:t>Pyramid</a:t>
            </a:r>
          </a:p>
        </p:txBody>
      </p:sp>
      <p:sp>
        <p:nvSpPr>
          <p:cNvPr id="8" name="Rectangle 7">
            <a:extLst>
              <a:ext uri="{FF2B5EF4-FFF2-40B4-BE49-F238E27FC236}">
                <a16:creationId xmlns:a16="http://schemas.microsoft.com/office/drawing/2014/main" id="{47FA92C0-CD2E-4EE7-9F41-0071CBEF60C0}"/>
              </a:ext>
            </a:extLst>
          </p:cNvPr>
          <p:cNvSpPr/>
          <p:nvPr/>
        </p:nvSpPr>
        <p:spPr>
          <a:xfrm>
            <a:off x="5324898" y="3758087"/>
            <a:ext cx="736099" cy="369332"/>
          </a:xfrm>
          <a:prstGeom prst="rect">
            <a:avLst/>
          </a:prstGeom>
        </p:spPr>
        <p:txBody>
          <a:bodyPr wrap="none">
            <a:spAutoFit/>
          </a:bodyPr>
          <a:lstStyle/>
          <a:p>
            <a:r>
              <a:rPr lang="en-GB" dirty="0">
                <a:solidFill>
                  <a:srgbClr val="FF0000"/>
                </a:solidFill>
                <a:latin typeface="Arial" panose="020B0604020202020204" pitchFamily="34" charset="0"/>
                <a:cs typeface="Arial" panose="020B0604020202020204" pitchFamily="34" charset="0"/>
              </a:rPr>
              <a:t>Cone</a:t>
            </a:r>
          </a:p>
        </p:txBody>
      </p:sp>
      <p:sp>
        <p:nvSpPr>
          <p:cNvPr id="10" name="Rectangle 9">
            <a:extLst>
              <a:ext uri="{FF2B5EF4-FFF2-40B4-BE49-F238E27FC236}">
                <a16:creationId xmlns:a16="http://schemas.microsoft.com/office/drawing/2014/main" id="{1C7A0F2F-6529-4E75-9BB0-A7EC1BC450C5}"/>
              </a:ext>
            </a:extLst>
          </p:cNvPr>
          <p:cNvSpPr/>
          <p:nvPr/>
        </p:nvSpPr>
        <p:spPr>
          <a:xfrm>
            <a:off x="1425648" y="5705763"/>
            <a:ext cx="928459" cy="369332"/>
          </a:xfrm>
          <a:prstGeom prst="rect">
            <a:avLst/>
          </a:prstGeom>
        </p:spPr>
        <p:txBody>
          <a:bodyPr wrap="none">
            <a:spAutoFit/>
          </a:bodyPr>
          <a:lstStyle/>
          <a:p>
            <a:r>
              <a:rPr lang="en-GB" dirty="0">
                <a:solidFill>
                  <a:srgbClr val="FF0000"/>
                </a:solidFill>
                <a:latin typeface="Arial" panose="020B0604020202020204" pitchFamily="34" charset="0"/>
                <a:cs typeface="Arial" panose="020B0604020202020204" pitchFamily="34" charset="0"/>
              </a:rPr>
              <a:t>Sphere</a:t>
            </a:r>
          </a:p>
        </p:txBody>
      </p:sp>
      <p:sp>
        <p:nvSpPr>
          <p:cNvPr id="14" name="Rectangle 13">
            <a:extLst>
              <a:ext uri="{FF2B5EF4-FFF2-40B4-BE49-F238E27FC236}">
                <a16:creationId xmlns:a16="http://schemas.microsoft.com/office/drawing/2014/main" id="{6CCD437E-4276-4442-B7D5-4720E327F2D9}"/>
              </a:ext>
            </a:extLst>
          </p:cNvPr>
          <p:cNvSpPr/>
          <p:nvPr/>
        </p:nvSpPr>
        <p:spPr>
          <a:xfrm>
            <a:off x="7482127" y="3770229"/>
            <a:ext cx="736099" cy="369332"/>
          </a:xfrm>
          <a:prstGeom prst="rect">
            <a:avLst/>
          </a:prstGeom>
        </p:spPr>
        <p:txBody>
          <a:bodyPr wrap="none">
            <a:spAutoFit/>
          </a:bodyPr>
          <a:lstStyle/>
          <a:p>
            <a:r>
              <a:rPr lang="en-GB" dirty="0">
                <a:solidFill>
                  <a:srgbClr val="FF0000"/>
                </a:solidFill>
                <a:latin typeface="Arial" panose="020B0604020202020204" pitchFamily="34" charset="0"/>
                <a:cs typeface="Arial" panose="020B0604020202020204" pitchFamily="34" charset="0"/>
              </a:rPr>
              <a:t>Cube</a:t>
            </a:r>
          </a:p>
        </p:txBody>
      </p:sp>
      <p:sp>
        <p:nvSpPr>
          <p:cNvPr id="16" name="Rectangle 15">
            <a:extLst>
              <a:ext uri="{FF2B5EF4-FFF2-40B4-BE49-F238E27FC236}">
                <a16:creationId xmlns:a16="http://schemas.microsoft.com/office/drawing/2014/main" id="{0C64797E-87B3-426B-AF3D-071D18972F3B}"/>
              </a:ext>
            </a:extLst>
          </p:cNvPr>
          <p:cNvSpPr/>
          <p:nvPr/>
        </p:nvSpPr>
        <p:spPr>
          <a:xfrm>
            <a:off x="4456331" y="5705763"/>
            <a:ext cx="915635" cy="369332"/>
          </a:xfrm>
          <a:prstGeom prst="rect">
            <a:avLst/>
          </a:prstGeom>
        </p:spPr>
        <p:txBody>
          <a:bodyPr wrap="none">
            <a:spAutoFit/>
          </a:bodyPr>
          <a:lstStyle/>
          <a:p>
            <a:r>
              <a:rPr lang="en-GB" dirty="0">
                <a:solidFill>
                  <a:srgbClr val="FF0000"/>
                </a:solidFill>
                <a:latin typeface="Arial" panose="020B0604020202020204" pitchFamily="34" charset="0"/>
                <a:cs typeface="Arial" panose="020B0604020202020204" pitchFamily="34" charset="0"/>
              </a:rPr>
              <a:t>Cuboid</a:t>
            </a:r>
          </a:p>
        </p:txBody>
      </p:sp>
      <p:sp>
        <p:nvSpPr>
          <p:cNvPr id="18" name="Rectangle 17">
            <a:extLst>
              <a:ext uri="{FF2B5EF4-FFF2-40B4-BE49-F238E27FC236}">
                <a16:creationId xmlns:a16="http://schemas.microsoft.com/office/drawing/2014/main" id="{96804931-AEAB-41E3-BA50-BB92D9E08F15}"/>
              </a:ext>
            </a:extLst>
          </p:cNvPr>
          <p:cNvSpPr/>
          <p:nvPr/>
        </p:nvSpPr>
        <p:spPr>
          <a:xfrm>
            <a:off x="6796753" y="5700528"/>
            <a:ext cx="1843197" cy="369332"/>
          </a:xfrm>
          <a:prstGeom prst="rect">
            <a:avLst/>
          </a:prstGeom>
        </p:spPr>
        <p:txBody>
          <a:bodyPr wrap="none">
            <a:spAutoFit/>
          </a:bodyPr>
          <a:lstStyle/>
          <a:p>
            <a:r>
              <a:rPr lang="en-GB" dirty="0">
                <a:solidFill>
                  <a:srgbClr val="FF0000"/>
                </a:solidFill>
                <a:latin typeface="Arial" panose="020B0604020202020204" pitchFamily="34" charset="0"/>
                <a:cs typeface="Arial" panose="020B0604020202020204" pitchFamily="34" charset="0"/>
              </a:rPr>
              <a:t>Triangular prism</a:t>
            </a:r>
          </a:p>
        </p:txBody>
      </p:sp>
      <p:pic>
        <p:nvPicPr>
          <p:cNvPr id="19" name="Graphic 18">
            <a:extLst>
              <a:ext uri="{FF2B5EF4-FFF2-40B4-BE49-F238E27FC236}">
                <a16:creationId xmlns:a16="http://schemas.microsoft.com/office/drawing/2014/main" id="{12ABC8B7-45DD-4B8B-A1C3-E8367F400F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80300" y="877951"/>
            <a:ext cx="1478837" cy="555954"/>
          </a:xfrm>
          <a:prstGeom prst="rect">
            <a:avLst/>
          </a:prstGeom>
        </p:spPr>
      </p:pic>
    </p:spTree>
    <p:extLst>
      <p:ext uri="{BB962C8B-B14F-4D97-AF65-F5344CB8AC3E}">
        <p14:creationId xmlns:p14="http://schemas.microsoft.com/office/powerpoint/2010/main" val="3197609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9D006D-189C-444F-B07E-1AFB65EB244D}"/>
              </a:ext>
            </a:extLst>
          </p:cNvPr>
          <p:cNvSpPr>
            <a:spLocks noGrp="1"/>
          </p:cNvSpPr>
          <p:nvPr>
            <p:ph type="body" sz="quarter" idx="13"/>
          </p:nvPr>
        </p:nvSpPr>
        <p:spPr/>
        <p:txBody>
          <a:bodyPr/>
          <a:lstStyle/>
          <a:p>
            <a:r>
              <a:rPr lang="en-US" dirty="0"/>
              <a:t>Showing 3D in 2D</a:t>
            </a:r>
          </a:p>
        </p:txBody>
      </p:sp>
      <p:sp>
        <p:nvSpPr>
          <p:cNvPr id="4" name="Text Placeholder 3">
            <a:extLst>
              <a:ext uri="{FF2B5EF4-FFF2-40B4-BE49-F238E27FC236}">
                <a16:creationId xmlns:a16="http://schemas.microsoft.com/office/drawing/2014/main" id="{EAEF7F08-07B4-46E6-8EFA-456F4B7F8D79}"/>
              </a:ext>
            </a:extLst>
          </p:cNvPr>
          <p:cNvSpPr>
            <a:spLocks noGrp="1"/>
          </p:cNvSpPr>
          <p:nvPr>
            <p:ph type="body" sz="quarter" idx="14"/>
          </p:nvPr>
        </p:nvSpPr>
        <p:spPr/>
        <p:txBody>
          <a:bodyPr/>
          <a:lstStyle/>
          <a:p>
            <a:r>
              <a:rPr lang="en-GB" dirty="0"/>
              <a:t>A 2D shape that can be folded to make a 3D shape is called a net</a:t>
            </a:r>
          </a:p>
          <a:p>
            <a:pPr lvl="1"/>
            <a:r>
              <a:rPr lang="en-GB" dirty="0"/>
              <a:t>The net below makes a cube</a:t>
            </a:r>
          </a:p>
          <a:p>
            <a:pPr lvl="1"/>
            <a:r>
              <a:rPr lang="en-GB" dirty="0">
                <a:solidFill>
                  <a:srgbClr val="0B3655"/>
                </a:solidFill>
              </a:rPr>
              <a:t>Sketch a 3D cube that would </a:t>
            </a:r>
            <a:br>
              <a:rPr lang="en-GB" dirty="0">
                <a:solidFill>
                  <a:srgbClr val="0B3655"/>
                </a:solidFill>
              </a:rPr>
            </a:br>
            <a:r>
              <a:rPr lang="en-GB" dirty="0">
                <a:solidFill>
                  <a:srgbClr val="0B3655"/>
                </a:solidFill>
              </a:rPr>
              <a:t>be made using the net shown </a:t>
            </a:r>
            <a:br>
              <a:rPr lang="en-GB" dirty="0">
                <a:solidFill>
                  <a:srgbClr val="0B3655"/>
                </a:solidFill>
              </a:rPr>
            </a:br>
            <a:r>
              <a:rPr lang="en-GB" dirty="0">
                <a:solidFill>
                  <a:srgbClr val="0B3655"/>
                </a:solidFill>
              </a:rPr>
              <a:t>and label the faces of the cube </a:t>
            </a:r>
            <a:br>
              <a:rPr lang="en-GB" dirty="0">
                <a:solidFill>
                  <a:srgbClr val="0B3655"/>
                </a:solidFill>
              </a:rPr>
            </a:br>
            <a:r>
              <a:rPr lang="en-GB" dirty="0">
                <a:solidFill>
                  <a:srgbClr val="0B3655"/>
                </a:solidFill>
              </a:rPr>
              <a:t>with the correct numbers</a:t>
            </a:r>
          </a:p>
          <a:p>
            <a:endParaRPr lang="en-GB" dirty="0"/>
          </a:p>
          <a:p>
            <a:pPr lvl="1"/>
            <a:endParaRPr lang="en-GB" dirty="0"/>
          </a:p>
        </p:txBody>
      </p:sp>
      <p:pic>
        <p:nvPicPr>
          <p:cNvPr id="8" name="Picture 7">
            <a:extLst>
              <a:ext uri="{FF2B5EF4-FFF2-40B4-BE49-F238E27FC236}">
                <a16:creationId xmlns:a16="http://schemas.microsoft.com/office/drawing/2014/main" id="{D47182F5-7EAB-4723-B377-1E77408A9E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01746" y="2715013"/>
            <a:ext cx="3610454" cy="2711650"/>
          </a:xfrm>
          <a:prstGeom prst="rect">
            <a:avLst/>
          </a:prstGeom>
        </p:spPr>
      </p:pic>
    </p:spTree>
    <p:extLst>
      <p:ext uri="{BB962C8B-B14F-4D97-AF65-F5344CB8AC3E}">
        <p14:creationId xmlns:p14="http://schemas.microsoft.com/office/powerpoint/2010/main" val="4187471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924F82-9767-4B0F-B66D-0E5A7BB9DD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27798" y="4182015"/>
            <a:ext cx="1765670" cy="2169858"/>
          </a:xfrm>
          <a:prstGeom prst="rect">
            <a:avLst/>
          </a:prstGeom>
        </p:spPr>
      </p:pic>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Volume of prisms</a:t>
            </a:r>
          </a:p>
        </p:txBody>
      </p:sp>
      <p:sp>
        <p:nvSpPr>
          <p:cNvPr id="5" name="Text Placeholder 4"/>
          <p:cNvSpPr>
            <a:spLocks noGrp="1"/>
          </p:cNvSpPr>
          <p:nvPr>
            <p:ph type="body" sz="quarter" idx="14"/>
          </p:nvPr>
        </p:nvSpPr>
        <p:spPr>
          <a:xfrm>
            <a:off x="724279" y="1704179"/>
            <a:ext cx="8018667" cy="3453607"/>
          </a:xfrm>
        </p:spPr>
        <p:txBody>
          <a:bodyPr/>
          <a:lstStyle/>
          <a:p>
            <a:r>
              <a:rPr lang="en-GB" dirty="0"/>
              <a:t>These 3D shapes are </a:t>
            </a:r>
            <a:r>
              <a:rPr lang="en-GB" b="1" dirty="0"/>
              <a:t>prisms</a:t>
            </a:r>
            <a:r>
              <a:rPr lang="en-GB" dirty="0"/>
              <a:t> </a:t>
            </a:r>
          </a:p>
          <a:p>
            <a:pPr lvl="1"/>
            <a:r>
              <a:rPr lang="en-GB" dirty="0"/>
              <a:t>They have a constant cross-section when sliced perpendicular to the main axis</a:t>
            </a:r>
          </a:p>
          <a:p>
            <a:pPr lvl="1"/>
            <a:r>
              <a:rPr lang="en-GB" dirty="0"/>
              <a:t>The </a:t>
            </a:r>
            <a:r>
              <a:rPr lang="en-GB" b="1" dirty="0"/>
              <a:t>volume</a:t>
            </a:r>
            <a:r>
              <a:rPr lang="en-GB" dirty="0"/>
              <a:t> of a prism = area of cross-section × length of prism</a:t>
            </a:r>
          </a:p>
          <a:p>
            <a:pPr lvl="1"/>
            <a:r>
              <a:rPr lang="en-GB" dirty="0">
                <a:solidFill>
                  <a:srgbClr val="0B3655"/>
                </a:solidFill>
              </a:rPr>
              <a:t>What is the volume of a cylinder whose cross-sectional </a:t>
            </a:r>
            <a:br>
              <a:rPr lang="en-GB" dirty="0">
                <a:solidFill>
                  <a:srgbClr val="0B3655"/>
                </a:solidFill>
              </a:rPr>
            </a:br>
            <a:r>
              <a:rPr lang="en-GB" dirty="0">
                <a:solidFill>
                  <a:srgbClr val="0B3655"/>
                </a:solidFill>
              </a:rPr>
              <a:t>area is 70 cm² and length is 15 cm?</a:t>
            </a:r>
          </a:p>
          <a:p>
            <a:endParaRPr lang="en-GB" dirty="0"/>
          </a:p>
        </p:txBody>
      </p:sp>
      <p:pic>
        <p:nvPicPr>
          <p:cNvPr id="6" name="Picture 5">
            <a:extLst>
              <a:ext uri="{FF2B5EF4-FFF2-40B4-BE49-F238E27FC236}">
                <a16:creationId xmlns:a16="http://schemas.microsoft.com/office/drawing/2014/main" id="{B5B36FBA-74DD-4107-BA4E-95FDFA8C5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97847" y="4177356"/>
            <a:ext cx="1725714" cy="2087736"/>
          </a:xfrm>
          <a:prstGeom prst="rect">
            <a:avLst/>
          </a:prstGeom>
        </p:spPr>
      </p:pic>
      <p:pic>
        <p:nvPicPr>
          <p:cNvPr id="8" name="Picture 7">
            <a:extLst>
              <a:ext uri="{FF2B5EF4-FFF2-40B4-BE49-F238E27FC236}">
                <a16:creationId xmlns:a16="http://schemas.microsoft.com/office/drawing/2014/main" id="{72B8812A-0F79-4398-88C2-B81988A8F31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41042" y="4210487"/>
            <a:ext cx="1888558" cy="2030618"/>
          </a:xfrm>
          <a:prstGeom prst="rect">
            <a:avLst/>
          </a:prstGeom>
        </p:spPr>
      </p:pic>
    </p:spTree>
    <p:extLst>
      <p:ext uri="{BB962C8B-B14F-4D97-AF65-F5344CB8AC3E}">
        <p14:creationId xmlns:p14="http://schemas.microsoft.com/office/powerpoint/2010/main" val="1651620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uilding with a grassy field&#10;&#10;Description generated with very high confidence">
            <a:extLst>
              <a:ext uri="{FF2B5EF4-FFF2-40B4-BE49-F238E27FC236}">
                <a16:creationId xmlns:a16="http://schemas.microsoft.com/office/drawing/2014/main" id="{FFA7E23F-1E47-A844-B762-90D87DEFF62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5000"/>
            <a:ext cx="9144000" cy="6223000"/>
          </a:xfrm>
          <a:prstGeom prst="rect">
            <a:avLst/>
          </a:prstGeom>
        </p:spPr>
      </p:pic>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Starter</a:t>
            </a:r>
          </a:p>
        </p:txBody>
      </p:sp>
      <p:sp>
        <p:nvSpPr>
          <p:cNvPr id="5" name="Text Placeholder 4"/>
          <p:cNvSpPr>
            <a:spLocks noGrp="1"/>
          </p:cNvSpPr>
          <p:nvPr>
            <p:ph type="body" sz="quarter" idx="14"/>
          </p:nvPr>
        </p:nvSpPr>
        <p:spPr/>
        <p:txBody>
          <a:bodyPr/>
          <a:lstStyle/>
          <a:p>
            <a:r>
              <a:rPr lang="en-US" dirty="0"/>
              <a:t>Making a geodesic dome requires the use of accurate angles to ensure all parts fit together</a:t>
            </a:r>
          </a:p>
          <a:p>
            <a:pPr lvl="1"/>
            <a:r>
              <a:rPr lang="en-US" dirty="0">
                <a:solidFill>
                  <a:srgbClr val="0B3655"/>
                </a:solidFill>
              </a:rPr>
              <a:t>What shapes do you recognise in its external structure?</a:t>
            </a:r>
            <a:endParaRPr lang="en-GB" dirty="0"/>
          </a:p>
        </p:txBody>
      </p:sp>
      <p:pic>
        <p:nvPicPr>
          <p:cNvPr id="7" name="Graphic 6">
            <a:extLst>
              <a:ext uri="{FF2B5EF4-FFF2-40B4-BE49-F238E27FC236}">
                <a16:creationId xmlns:a16="http://schemas.microsoft.com/office/drawing/2014/main" id="{9C93AC14-73C4-43CF-B386-B7200AEDBB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3875718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9D006D-189C-444F-B07E-1AFB65EB244D}"/>
              </a:ext>
            </a:extLst>
          </p:cNvPr>
          <p:cNvSpPr>
            <a:spLocks noGrp="1"/>
          </p:cNvSpPr>
          <p:nvPr>
            <p:ph type="body" sz="quarter" idx="13"/>
          </p:nvPr>
        </p:nvSpPr>
        <p:spPr/>
        <p:txBody>
          <a:bodyPr/>
          <a:lstStyle/>
          <a:p>
            <a:r>
              <a:rPr lang="en-US" dirty="0"/>
              <a:t>A 3D puzzle</a:t>
            </a:r>
          </a:p>
        </p:txBody>
      </p:sp>
      <p:sp>
        <p:nvSpPr>
          <p:cNvPr id="4" name="Text Placeholder 3">
            <a:extLst>
              <a:ext uri="{FF2B5EF4-FFF2-40B4-BE49-F238E27FC236}">
                <a16:creationId xmlns:a16="http://schemas.microsoft.com/office/drawing/2014/main" id="{EAEF7F08-07B4-46E6-8EFA-456F4B7F8D79}"/>
              </a:ext>
            </a:extLst>
          </p:cNvPr>
          <p:cNvSpPr>
            <a:spLocks noGrp="1"/>
          </p:cNvSpPr>
          <p:nvPr>
            <p:ph type="body" sz="quarter" idx="14"/>
          </p:nvPr>
        </p:nvSpPr>
        <p:spPr/>
        <p:txBody>
          <a:bodyPr/>
          <a:lstStyle/>
          <a:p>
            <a:r>
              <a:rPr lang="en-GB" dirty="0"/>
              <a:t>Sketch the 3D shapes made from these nets </a:t>
            </a:r>
          </a:p>
          <a:p>
            <a:r>
              <a:rPr lang="en-GB" dirty="0"/>
              <a:t>Name the 3D shapes that are made</a:t>
            </a:r>
          </a:p>
          <a:p>
            <a:pPr lvl="1"/>
            <a:endParaRPr lang="en-GB" dirty="0"/>
          </a:p>
        </p:txBody>
      </p:sp>
      <p:pic>
        <p:nvPicPr>
          <p:cNvPr id="8" name="Picture 7">
            <a:extLst>
              <a:ext uri="{FF2B5EF4-FFF2-40B4-BE49-F238E27FC236}">
                <a16:creationId xmlns:a16="http://schemas.microsoft.com/office/drawing/2014/main" id="{ED4F96FE-5E6E-4952-81BF-77F1E20AF6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77317" y="3422519"/>
            <a:ext cx="3040386" cy="2130556"/>
          </a:xfrm>
          <a:prstGeom prst="rect">
            <a:avLst/>
          </a:prstGeom>
        </p:spPr>
      </p:pic>
      <p:pic>
        <p:nvPicPr>
          <p:cNvPr id="10" name="Picture 9">
            <a:extLst>
              <a:ext uri="{FF2B5EF4-FFF2-40B4-BE49-F238E27FC236}">
                <a16:creationId xmlns:a16="http://schemas.microsoft.com/office/drawing/2014/main" id="{813BA91A-F4A1-4B3C-90D7-65B15202F5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610" y="3429000"/>
            <a:ext cx="1924965" cy="2134657"/>
          </a:xfrm>
          <a:prstGeom prst="rect">
            <a:avLst/>
          </a:prstGeom>
        </p:spPr>
      </p:pic>
      <p:pic>
        <p:nvPicPr>
          <p:cNvPr id="16" name="Picture 15">
            <a:extLst>
              <a:ext uri="{FF2B5EF4-FFF2-40B4-BE49-F238E27FC236}">
                <a16:creationId xmlns:a16="http://schemas.microsoft.com/office/drawing/2014/main" id="{AA1CD791-C599-4462-89BE-832EF53882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44203" y="3165230"/>
            <a:ext cx="1566909" cy="2677319"/>
          </a:xfrm>
          <a:prstGeom prst="rect">
            <a:avLst/>
          </a:prstGeom>
        </p:spPr>
      </p:pic>
    </p:spTree>
    <p:extLst>
      <p:ext uri="{BB962C8B-B14F-4D97-AF65-F5344CB8AC3E}">
        <p14:creationId xmlns:p14="http://schemas.microsoft.com/office/powerpoint/2010/main" val="3075983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021AF3-B99E-4B02-8295-05D24362835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72217" y="2748436"/>
            <a:ext cx="2997705" cy="3395189"/>
          </a:xfrm>
          <a:prstGeom prst="rect">
            <a:avLst/>
          </a:prstGeom>
        </p:spPr>
      </p:pic>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Rubik’s cube</a:t>
            </a:r>
          </a:p>
        </p:txBody>
      </p:sp>
      <p:sp>
        <p:nvSpPr>
          <p:cNvPr id="5" name="Text Placeholder 4"/>
          <p:cNvSpPr>
            <a:spLocks noGrp="1"/>
          </p:cNvSpPr>
          <p:nvPr>
            <p:ph type="body" sz="quarter" idx="14"/>
          </p:nvPr>
        </p:nvSpPr>
        <p:spPr/>
        <p:txBody>
          <a:bodyPr/>
          <a:lstStyle/>
          <a:p>
            <a:r>
              <a:rPr lang="en-US" dirty="0"/>
              <a:t>This is a large version of a Rubik’s cube</a:t>
            </a:r>
          </a:p>
          <a:p>
            <a:pPr lvl="1"/>
            <a:r>
              <a:rPr lang="en-US" dirty="0"/>
              <a:t>Assume that each small square has a side length of 1 cm</a:t>
            </a:r>
          </a:p>
          <a:p>
            <a:pPr lvl="1"/>
            <a:r>
              <a:rPr lang="en-US" dirty="0">
                <a:solidFill>
                  <a:srgbClr val="0B3655"/>
                </a:solidFill>
              </a:rPr>
              <a:t>What is the </a:t>
            </a:r>
            <a:r>
              <a:rPr lang="en-US" b="1" dirty="0">
                <a:solidFill>
                  <a:srgbClr val="0B3655"/>
                </a:solidFill>
              </a:rPr>
              <a:t>surface area </a:t>
            </a:r>
            <a:r>
              <a:rPr lang="en-US" dirty="0">
                <a:solidFill>
                  <a:srgbClr val="0B3655"/>
                </a:solidFill>
              </a:rPr>
              <a:t>of </a:t>
            </a:r>
            <a:br>
              <a:rPr lang="en-US" dirty="0">
                <a:solidFill>
                  <a:srgbClr val="0B3655"/>
                </a:solidFill>
              </a:rPr>
            </a:br>
            <a:r>
              <a:rPr lang="en-US" dirty="0">
                <a:solidFill>
                  <a:srgbClr val="0B3655"/>
                </a:solidFill>
              </a:rPr>
              <a:t>a) each face? </a:t>
            </a:r>
            <a:br>
              <a:rPr lang="en-US" dirty="0">
                <a:solidFill>
                  <a:srgbClr val="0B3655"/>
                </a:solidFill>
              </a:rPr>
            </a:br>
            <a:r>
              <a:rPr lang="en-US" dirty="0">
                <a:solidFill>
                  <a:srgbClr val="0B3655"/>
                </a:solidFill>
              </a:rPr>
              <a:t>b) the whole cube?</a:t>
            </a:r>
          </a:p>
          <a:p>
            <a:pPr lvl="1"/>
            <a:r>
              <a:rPr lang="en-US" dirty="0">
                <a:solidFill>
                  <a:srgbClr val="0B3655"/>
                </a:solidFill>
              </a:rPr>
              <a:t>What is the </a:t>
            </a:r>
            <a:r>
              <a:rPr lang="en-US" b="1" dirty="0">
                <a:solidFill>
                  <a:srgbClr val="0B3655"/>
                </a:solidFill>
              </a:rPr>
              <a:t>volume </a:t>
            </a:r>
            <a:r>
              <a:rPr lang="en-US" dirty="0">
                <a:solidFill>
                  <a:srgbClr val="0B3655"/>
                </a:solidFill>
              </a:rPr>
              <a:t>of the </a:t>
            </a:r>
            <a:br>
              <a:rPr lang="en-US" dirty="0">
                <a:solidFill>
                  <a:srgbClr val="0B3655"/>
                </a:solidFill>
              </a:rPr>
            </a:br>
            <a:r>
              <a:rPr lang="en-US" dirty="0">
                <a:solidFill>
                  <a:srgbClr val="0B3655"/>
                </a:solidFill>
              </a:rPr>
              <a:t>cube, in cm³?</a:t>
            </a:r>
          </a:p>
          <a:p>
            <a:pPr lvl="1"/>
            <a:r>
              <a:rPr lang="en-US" dirty="0">
                <a:solidFill>
                  <a:srgbClr val="0B3655"/>
                </a:solidFill>
              </a:rPr>
              <a:t>What is the surface area and </a:t>
            </a:r>
            <a:br>
              <a:rPr lang="en-US" dirty="0">
                <a:solidFill>
                  <a:srgbClr val="0B3655"/>
                </a:solidFill>
              </a:rPr>
            </a:br>
            <a:r>
              <a:rPr lang="en-US" dirty="0">
                <a:solidFill>
                  <a:srgbClr val="0B3655"/>
                </a:solidFill>
              </a:rPr>
              <a:t>volume of a Rubik’s cube with </a:t>
            </a:r>
            <a:br>
              <a:rPr lang="en-US" dirty="0">
                <a:solidFill>
                  <a:srgbClr val="0B3655"/>
                </a:solidFill>
              </a:rPr>
            </a:br>
            <a:r>
              <a:rPr lang="en-US" dirty="0">
                <a:solidFill>
                  <a:srgbClr val="0B3655"/>
                </a:solidFill>
              </a:rPr>
              <a:t>3 squares along each edge?</a:t>
            </a:r>
          </a:p>
          <a:p>
            <a:pPr lvl="1"/>
            <a:endParaRPr lang="en-US" dirty="0"/>
          </a:p>
          <a:p>
            <a:pPr lvl="1"/>
            <a:endParaRPr lang="en-US" dirty="0"/>
          </a:p>
          <a:p>
            <a:endParaRPr lang="en-GB" dirty="0"/>
          </a:p>
        </p:txBody>
      </p:sp>
    </p:spTree>
    <p:extLst>
      <p:ext uri="{BB962C8B-B14F-4D97-AF65-F5344CB8AC3E}">
        <p14:creationId xmlns:p14="http://schemas.microsoft.com/office/powerpoint/2010/main" val="1668548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D61CC-E41B-4E2C-8AFA-3A1A0A9512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72217" y="2748436"/>
            <a:ext cx="2997705" cy="3395189"/>
          </a:xfrm>
          <a:prstGeom prst="rect">
            <a:avLst/>
          </a:prstGeom>
        </p:spPr>
      </p:pic>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Rubik’s cube</a:t>
            </a:r>
          </a:p>
        </p:txBody>
      </p:sp>
      <p:sp>
        <p:nvSpPr>
          <p:cNvPr id="5" name="Text Placeholder 4"/>
          <p:cNvSpPr>
            <a:spLocks noGrp="1"/>
          </p:cNvSpPr>
          <p:nvPr>
            <p:ph type="body" sz="quarter" idx="14"/>
          </p:nvPr>
        </p:nvSpPr>
        <p:spPr/>
        <p:txBody>
          <a:bodyPr/>
          <a:lstStyle/>
          <a:p>
            <a:pPr lvl="1"/>
            <a:r>
              <a:rPr lang="en-US" dirty="0">
                <a:solidFill>
                  <a:srgbClr val="0B3655"/>
                </a:solidFill>
              </a:rPr>
              <a:t>The </a:t>
            </a:r>
            <a:r>
              <a:rPr lang="en-US" b="1" dirty="0">
                <a:solidFill>
                  <a:srgbClr val="0B3655"/>
                </a:solidFill>
              </a:rPr>
              <a:t>surface area </a:t>
            </a:r>
            <a:r>
              <a:rPr lang="en-US" dirty="0">
                <a:solidFill>
                  <a:srgbClr val="0B3655"/>
                </a:solidFill>
              </a:rPr>
              <a:t>of each face is </a:t>
            </a:r>
            <a:r>
              <a:rPr lang="en-US" dirty="0">
                <a:solidFill>
                  <a:srgbClr val="FF0000"/>
                </a:solidFill>
              </a:rPr>
              <a:t>4 × 4 = </a:t>
            </a:r>
            <a:r>
              <a:rPr lang="en-US" b="1" dirty="0">
                <a:solidFill>
                  <a:srgbClr val="FF0000"/>
                </a:solidFill>
              </a:rPr>
              <a:t>16 cm²</a:t>
            </a:r>
            <a:endParaRPr lang="en-US" b="1" baseline="30000" dirty="0">
              <a:solidFill>
                <a:srgbClr val="FF0000"/>
              </a:solidFill>
            </a:endParaRPr>
          </a:p>
          <a:p>
            <a:pPr lvl="1"/>
            <a:r>
              <a:rPr lang="en-US" dirty="0">
                <a:solidFill>
                  <a:srgbClr val="0B3655"/>
                </a:solidFill>
              </a:rPr>
              <a:t>The </a:t>
            </a:r>
            <a:r>
              <a:rPr lang="en-US" b="1" dirty="0">
                <a:solidFill>
                  <a:srgbClr val="0B3655"/>
                </a:solidFill>
              </a:rPr>
              <a:t>surface area </a:t>
            </a:r>
            <a:r>
              <a:rPr lang="en-US" dirty="0">
                <a:solidFill>
                  <a:srgbClr val="0B3655"/>
                </a:solidFill>
              </a:rPr>
              <a:t>of the whole cube is </a:t>
            </a:r>
            <a:r>
              <a:rPr lang="en-US" dirty="0">
                <a:solidFill>
                  <a:srgbClr val="FF0000"/>
                </a:solidFill>
              </a:rPr>
              <a:t>4 × 4 x 6 = </a:t>
            </a:r>
            <a:r>
              <a:rPr lang="en-US" b="1" dirty="0">
                <a:solidFill>
                  <a:srgbClr val="FF0000"/>
                </a:solidFill>
              </a:rPr>
              <a:t>96 cm²</a:t>
            </a:r>
          </a:p>
          <a:p>
            <a:pPr lvl="1"/>
            <a:r>
              <a:rPr lang="en-US" dirty="0">
                <a:solidFill>
                  <a:srgbClr val="0B3655"/>
                </a:solidFill>
              </a:rPr>
              <a:t>The </a:t>
            </a:r>
            <a:r>
              <a:rPr lang="en-US" b="1" dirty="0">
                <a:solidFill>
                  <a:srgbClr val="0B3655"/>
                </a:solidFill>
              </a:rPr>
              <a:t>volume </a:t>
            </a:r>
            <a:r>
              <a:rPr lang="en-US" dirty="0">
                <a:solidFill>
                  <a:srgbClr val="0B3655"/>
                </a:solidFill>
              </a:rPr>
              <a:t>of the cube is </a:t>
            </a:r>
            <a:r>
              <a:rPr lang="en-US" dirty="0">
                <a:solidFill>
                  <a:srgbClr val="FF0000"/>
                </a:solidFill>
              </a:rPr>
              <a:t>4 × 4 × 4 = </a:t>
            </a:r>
            <a:r>
              <a:rPr lang="en-US" b="1" dirty="0">
                <a:solidFill>
                  <a:srgbClr val="FF0000"/>
                </a:solidFill>
              </a:rPr>
              <a:t>64 cm³</a:t>
            </a:r>
            <a:endParaRPr lang="en-US" b="1" dirty="0">
              <a:solidFill>
                <a:srgbClr val="8C82BB"/>
              </a:solidFill>
            </a:endParaRPr>
          </a:p>
          <a:p>
            <a:pPr lvl="1"/>
            <a:r>
              <a:rPr lang="en-US" dirty="0">
                <a:solidFill>
                  <a:srgbClr val="0B3655"/>
                </a:solidFill>
              </a:rPr>
              <a:t>A Rubik’s cube with 3 x 3 squares has:</a:t>
            </a:r>
            <a:br>
              <a:rPr lang="en-US" dirty="0">
                <a:solidFill>
                  <a:srgbClr val="8C82BB"/>
                </a:solidFill>
              </a:rPr>
            </a:br>
            <a:r>
              <a:rPr lang="en-US" b="1" dirty="0">
                <a:solidFill>
                  <a:srgbClr val="FF0000"/>
                </a:solidFill>
              </a:rPr>
              <a:t>54 cm²</a:t>
            </a:r>
            <a:r>
              <a:rPr lang="en-US" b="1" dirty="0">
                <a:solidFill>
                  <a:srgbClr val="8C82BB"/>
                </a:solidFill>
              </a:rPr>
              <a:t> </a:t>
            </a:r>
            <a:r>
              <a:rPr lang="en-US" dirty="0">
                <a:solidFill>
                  <a:srgbClr val="0B3655"/>
                </a:solidFill>
              </a:rPr>
              <a:t>surface area and </a:t>
            </a:r>
            <a:br>
              <a:rPr lang="en-US" dirty="0">
                <a:solidFill>
                  <a:srgbClr val="8C82BB"/>
                </a:solidFill>
              </a:rPr>
            </a:br>
            <a:r>
              <a:rPr lang="en-US" b="1" dirty="0">
                <a:solidFill>
                  <a:srgbClr val="FF0000"/>
                </a:solidFill>
              </a:rPr>
              <a:t>27 cm³</a:t>
            </a:r>
            <a:r>
              <a:rPr lang="en-US" dirty="0">
                <a:solidFill>
                  <a:srgbClr val="8C82BB"/>
                </a:solidFill>
              </a:rPr>
              <a:t> </a:t>
            </a:r>
            <a:r>
              <a:rPr lang="en-US" dirty="0">
                <a:solidFill>
                  <a:srgbClr val="0B3655"/>
                </a:solidFill>
              </a:rPr>
              <a:t>volume</a:t>
            </a:r>
            <a:br>
              <a:rPr lang="en-US" dirty="0">
                <a:solidFill>
                  <a:srgbClr val="8C82BB"/>
                </a:solidFill>
              </a:rPr>
            </a:br>
            <a:endParaRPr lang="en-US" dirty="0"/>
          </a:p>
          <a:p>
            <a:pPr lvl="1"/>
            <a:endParaRPr lang="en-US" dirty="0"/>
          </a:p>
          <a:p>
            <a:endParaRPr lang="en-GB" dirty="0"/>
          </a:p>
        </p:txBody>
      </p:sp>
      <p:pic>
        <p:nvPicPr>
          <p:cNvPr id="7" name="Graphic 6">
            <a:extLst>
              <a:ext uri="{FF2B5EF4-FFF2-40B4-BE49-F238E27FC236}">
                <a16:creationId xmlns:a16="http://schemas.microsoft.com/office/drawing/2014/main" id="{041877A8-BEB1-4E38-AC49-B9510C6967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0300" y="877951"/>
            <a:ext cx="1478837" cy="555954"/>
          </a:xfrm>
          <a:prstGeom prst="rect">
            <a:avLst/>
          </a:prstGeom>
        </p:spPr>
      </p:pic>
    </p:spTree>
    <p:extLst>
      <p:ext uri="{BB962C8B-B14F-4D97-AF65-F5344CB8AC3E}">
        <p14:creationId xmlns:p14="http://schemas.microsoft.com/office/powerpoint/2010/main" val="2743854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31280C-5702-4787-BA97-1EB9B27C72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08304" y="3416189"/>
            <a:ext cx="3411416" cy="2754487"/>
          </a:xfrm>
          <a:prstGeom prst="rect">
            <a:avLst/>
          </a:prstGeom>
        </p:spPr>
      </p:pic>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Cubes and cuboids</a:t>
            </a:r>
          </a:p>
        </p:txBody>
      </p:sp>
      <p:sp>
        <p:nvSpPr>
          <p:cNvPr id="5" name="Text Placeholder 4"/>
          <p:cNvSpPr>
            <a:spLocks noGrp="1"/>
          </p:cNvSpPr>
          <p:nvPr>
            <p:ph type="body" sz="quarter" idx="14"/>
          </p:nvPr>
        </p:nvSpPr>
        <p:spPr/>
        <p:txBody>
          <a:bodyPr/>
          <a:lstStyle/>
          <a:p>
            <a:r>
              <a:rPr lang="en-GB" dirty="0"/>
              <a:t>This freight container is a </a:t>
            </a:r>
            <a:r>
              <a:rPr lang="en-GB" b="1" dirty="0"/>
              <a:t>cuboid</a:t>
            </a:r>
          </a:p>
          <a:p>
            <a:pPr lvl="1"/>
            <a:r>
              <a:rPr lang="en-GB" dirty="0"/>
              <a:t>To work out the </a:t>
            </a:r>
            <a:r>
              <a:rPr lang="en-GB" b="1" dirty="0"/>
              <a:t>volume </a:t>
            </a:r>
            <a:r>
              <a:rPr lang="en-GB" dirty="0"/>
              <a:t>of a cuboid, we multiply the length, width and height together</a:t>
            </a:r>
          </a:p>
          <a:p>
            <a:pPr lvl="1"/>
            <a:r>
              <a:rPr lang="en-GB" dirty="0"/>
              <a:t>Volume may have units of ml (cm³), litres (1000 cm³) or m³</a:t>
            </a:r>
            <a:endParaRPr lang="en-GB" baseline="30000" dirty="0"/>
          </a:p>
          <a:p>
            <a:pPr lvl="1"/>
            <a:r>
              <a:rPr lang="en-GB" dirty="0">
                <a:solidFill>
                  <a:srgbClr val="0B3655"/>
                </a:solidFill>
              </a:rPr>
              <a:t>A container has dimensions of </a:t>
            </a:r>
            <a:br>
              <a:rPr lang="en-GB" dirty="0">
                <a:solidFill>
                  <a:srgbClr val="0B3655"/>
                </a:solidFill>
              </a:rPr>
            </a:br>
            <a:r>
              <a:rPr lang="en-GB" dirty="0">
                <a:solidFill>
                  <a:srgbClr val="0B3655"/>
                </a:solidFill>
              </a:rPr>
              <a:t>10.1 m x 2.2 m x 2 m. </a:t>
            </a:r>
            <a:br>
              <a:rPr lang="en-GB" dirty="0">
                <a:solidFill>
                  <a:srgbClr val="0B3655"/>
                </a:solidFill>
              </a:rPr>
            </a:br>
            <a:r>
              <a:rPr lang="en-GB" dirty="0">
                <a:solidFill>
                  <a:srgbClr val="0B3655"/>
                </a:solidFill>
              </a:rPr>
              <a:t>What is its volume, in m³?</a:t>
            </a:r>
          </a:p>
        </p:txBody>
      </p:sp>
    </p:spTree>
    <p:extLst>
      <p:ext uri="{BB962C8B-B14F-4D97-AF65-F5344CB8AC3E}">
        <p14:creationId xmlns:p14="http://schemas.microsoft.com/office/powerpoint/2010/main" val="1307558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Capital cuboid</a:t>
            </a:r>
          </a:p>
        </p:txBody>
      </p:sp>
      <p:sp>
        <p:nvSpPr>
          <p:cNvPr id="5" name="Text Placeholder 4"/>
          <p:cNvSpPr>
            <a:spLocks noGrp="1"/>
          </p:cNvSpPr>
          <p:nvPr>
            <p:ph type="body" sz="quarter" idx="14"/>
          </p:nvPr>
        </p:nvSpPr>
        <p:spPr/>
        <p:txBody>
          <a:bodyPr/>
          <a:lstStyle/>
          <a:p>
            <a:r>
              <a:rPr lang="en-GB" dirty="0"/>
              <a:t>A student designs a wooden</a:t>
            </a:r>
            <a:br>
              <a:rPr lang="en-GB" dirty="0"/>
            </a:br>
            <a:r>
              <a:rPr lang="en-GB" dirty="0"/>
              <a:t>book-end based on a capital ‘L’  </a:t>
            </a:r>
          </a:p>
          <a:p>
            <a:pPr lvl="1"/>
            <a:r>
              <a:rPr lang="en-GB" dirty="0"/>
              <a:t>Its shape can be considered </a:t>
            </a:r>
            <a:br>
              <a:rPr lang="en-GB" dirty="0"/>
            </a:br>
            <a:r>
              <a:rPr lang="en-GB" dirty="0"/>
              <a:t>to be made up of two cuboids </a:t>
            </a:r>
            <a:br>
              <a:rPr lang="en-GB" dirty="0"/>
            </a:br>
            <a:r>
              <a:rPr lang="en-GB" dirty="0"/>
              <a:t>joined together, known as a </a:t>
            </a:r>
            <a:br>
              <a:rPr lang="en-GB" dirty="0"/>
            </a:br>
            <a:r>
              <a:rPr lang="en-GB" b="1" dirty="0"/>
              <a:t>composite shape</a:t>
            </a:r>
          </a:p>
          <a:p>
            <a:pPr lvl="1"/>
            <a:r>
              <a:rPr lang="en-GB" dirty="0">
                <a:solidFill>
                  <a:srgbClr val="0B3655"/>
                </a:solidFill>
              </a:rPr>
              <a:t>Given the dimensions in the </a:t>
            </a:r>
            <a:br>
              <a:rPr lang="en-GB" dirty="0">
                <a:solidFill>
                  <a:srgbClr val="0B3655"/>
                </a:solidFill>
              </a:rPr>
            </a:br>
            <a:r>
              <a:rPr lang="en-GB" dirty="0">
                <a:solidFill>
                  <a:srgbClr val="0B3655"/>
                </a:solidFill>
              </a:rPr>
              <a:t>diagram, work out the volume </a:t>
            </a:r>
            <a:br>
              <a:rPr lang="en-GB" dirty="0">
                <a:solidFill>
                  <a:srgbClr val="0B3655"/>
                </a:solidFill>
              </a:rPr>
            </a:br>
            <a:r>
              <a:rPr lang="en-GB" dirty="0">
                <a:solidFill>
                  <a:srgbClr val="0B3655"/>
                </a:solidFill>
              </a:rPr>
              <a:t>of this shape, giving your </a:t>
            </a:r>
            <a:br>
              <a:rPr lang="en-GB" dirty="0">
                <a:solidFill>
                  <a:srgbClr val="0B3655"/>
                </a:solidFill>
              </a:rPr>
            </a:br>
            <a:r>
              <a:rPr lang="en-GB" dirty="0">
                <a:solidFill>
                  <a:srgbClr val="0B3655"/>
                </a:solidFill>
              </a:rPr>
              <a:t>answer to 1 decimal place</a:t>
            </a:r>
          </a:p>
          <a:p>
            <a:endParaRPr lang="en-GB" dirty="0"/>
          </a:p>
        </p:txBody>
      </p:sp>
      <p:pic>
        <p:nvPicPr>
          <p:cNvPr id="3" name="Picture 2">
            <a:extLst>
              <a:ext uri="{FF2B5EF4-FFF2-40B4-BE49-F238E27FC236}">
                <a16:creationId xmlns:a16="http://schemas.microsoft.com/office/drawing/2014/main" id="{77F5B36C-0E5F-414D-8175-EACFC4CDAF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06472" y="2376208"/>
            <a:ext cx="3905718" cy="3837312"/>
          </a:xfrm>
          <a:prstGeom prst="rect">
            <a:avLst/>
          </a:prstGeom>
        </p:spPr>
      </p:pic>
    </p:spTree>
    <p:extLst>
      <p:ext uri="{BB962C8B-B14F-4D97-AF65-F5344CB8AC3E}">
        <p14:creationId xmlns:p14="http://schemas.microsoft.com/office/powerpoint/2010/main" val="2871850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BAB6B59-A82D-40EB-B779-ED13A0FF3F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40200" y="2832221"/>
            <a:ext cx="3952243" cy="2974766"/>
          </a:xfrm>
          <a:prstGeom prst="rect">
            <a:avLst/>
          </a:prstGeom>
        </p:spPr>
      </p:pic>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Composite shapes</a:t>
            </a:r>
          </a:p>
        </p:txBody>
      </p:sp>
      <p:sp>
        <p:nvSpPr>
          <p:cNvPr id="5" name="Text Placeholder 4"/>
          <p:cNvSpPr>
            <a:spLocks noGrp="1"/>
          </p:cNvSpPr>
          <p:nvPr>
            <p:ph type="body" sz="quarter" idx="14"/>
          </p:nvPr>
        </p:nvSpPr>
        <p:spPr/>
        <p:txBody>
          <a:bodyPr/>
          <a:lstStyle/>
          <a:p>
            <a:r>
              <a:rPr lang="en-GB" dirty="0"/>
              <a:t>This is a design for a farm barn which shape consists of cuboid with a half cylinder as a roof</a:t>
            </a:r>
          </a:p>
          <a:p>
            <a:pPr lvl="1"/>
            <a:r>
              <a:rPr lang="en-GB" dirty="0">
                <a:solidFill>
                  <a:srgbClr val="0B3655"/>
                </a:solidFill>
              </a:rPr>
              <a:t>Work out the total area of the </a:t>
            </a:r>
            <a:br>
              <a:rPr lang="en-GB" dirty="0">
                <a:solidFill>
                  <a:srgbClr val="0B3655"/>
                </a:solidFill>
              </a:rPr>
            </a:br>
            <a:r>
              <a:rPr lang="en-GB" dirty="0">
                <a:solidFill>
                  <a:srgbClr val="0B3655"/>
                </a:solidFill>
              </a:rPr>
              <a:t>light green shaded end of </a:t>
            </a:r>
            <a:br>
              <a:rPr lang="en-GB" dirty="0">
                <a:solidFill>
                  <a:srgbClr val="0B3655"/>
                </a:solidFill>
              </a:rPr>
            </a:br>
            <a:r>
              <a:rPr lang="en-GB" dirty="0">
                <a:solidFill>
                  <a:srgbClr val="0B3655"/>
                </a:solidFill>
              </a:rPr>
              <a:t>the barn, in m²</a:t>
            </a:r>
            <a:endParaRPr lang="en-GB" baseline="30000" dirty="0">
              <a:solidFill>
                <a:srgbClr val="0B3655"/>
              </a:solidFill>
            </a:endParaRPr>
          </a:p>
          <a:p>
            <a:pPr lvl="1"/>
            <a:r>
              <a:rPr lang="en-GB" dirty="0">
                <a:solidFill>
                  <a:srgbClr val="0B3655"/>
                </a:solidFill>
              </a:rPr>
              <a:t>What volume of paint is </a:t>
            </a:r>
            <a:br>
              <a:rPr lang="en-GB" dirty="0">
                <a:solidFill>
                  <a:srgbClr val="0B3655"/>
                </a:solidFill>
              </a:rPr>
            </a:br>
            <a:r>
              <a:rPr lang="en-GB" dirty="0">
                <a:solidFill>
                  <a:srgbClr val="0B3655"/>
                </a:solidFill>
              </a:rPr>
              <a:t>needed to cover the outside </a:t>
            </a:r>
            <a:br>
              <a:rPr lang="en-GB" dirty="0">
                <a:solidFill>
                  <a:srgbClr val="0B3655"/>
                </a:solidFill>
              </a:rPr>
            </a:br>
            <a:r>
              <a:rPr lang="en-GB" dirty="0">
                <a:solidFill>
                  <a:srgbClr val="0B3655"/>
                </a:solidFill>
              </a:rPr>
              <a:t>of both green ends of the </a:t>
            </a:r>
            <a:br>
              <a:rPr lang="en-GB" dirty="0">
                <a:solidFill>
                  <a:srgbClr val="0B3655"/>
                </a:solidFill>
              </a:rPr>
            </a:br>
            <a:r>
              <a:rPr lang="en-GB" dirty="0">
                <a:solidFill>
                  <a:srgbClr val="0B3655"/>
                </a:solidFill>
              </a:rPr>
              <a:t>barn, if the paint has a </a:t>
            </a:r>
            <a:br>
              <a:rPr lang="en-GB" dirty="0">
                <a:solidFill>
                  <a:srgbClr val="0B3655"/>
                </a:solidFill>
              </a:rPr>
            </a:br>
            <a:r>
              <a:rPr lang="en-GB" dirty="0">
                <a:solidFill>
                  <a:srgbClr val="0B3655"/>
                </a:solidFill>
              </a:rPr>
              <a:t>coverage of 10 m² per litre?</a:t>
            </a:r>
            <a:endParaRPr lang="en-GB" baseline="30000" dirty="0">
              <a:solidFill>
                <a:srgbClr val="0B3655"/>
              </a:solidFill>
            </a:endParaRPr>
          </a:p>
          <a:p>
            <a:pPr lvl="1"/>
            <a:r>
              <a:rPr lang="en-GB" dirty="0">
                <a:solidFill>
                  <a:srgbClr val="0B3655"/>
                </a:solidFill>
              </a:rPr>
              <a:t>Work out the total volume of </a:t>
            </a:r>
            <a:br>
              <a:rPr lang="en-GB" dirty="0">
                <a:solidFill>
                  <a:srgbClr val="0B3655"/>
                </a:solidFill>
              </a:rPr>
            </a:br>
            <a:r>
              <a:rPr lang="en-GB" dirty="0">
                <a:solidFill>
                  <a:srgbClr val="0B3655"/>
                </a:solidFill>
              </a:rPr>
              <a:t>the barn, in m³</a:t>
            </a:r>
          </a:p>
          <a:p>
            <a:pPr lvl="1"/>
            <a:endParaRPr lang="en-GB" dirty="0"/>
          </a:p>
        </p:txBody>
      </p:sp>
    </p:spTree>
    <p:extLst>
      <p:ext uri="{BB962C8B-B14F-4D97-AF65-F5344CB8AC3E}">
        <p14:creationId xmlns:p14="http://schemas.microsoft.com/office/powerpoint/2010/main" val="1036515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Plenary</a:t>
            </a:r>
          </a:p>
        </p:txBody>
      </p:sp>
      <p:sp>
        <p:nvSpPr>
          <p:cNvPr id="5" name="Text Placeholder 4"/>
          <p:cNvSpPr>
            <a:spLocks noGrp="1"/>
          </p:cNvSpPr>
          <p:nvPr>
            <p:ph type="body" sz="quarter" idx="14"/>
          </p:nvPr>
        </p:nvSpPr>
        <p:spPr/>
        <p:txBody>
          <a:bodyPr/>
          <a:lstStyle/>
          <a:p>
            <a:r>
              <a:rPr lang="en-GB" dirty="0"/>
              <a:t>Complete </a:t>
            </a:r>
            <a:r>
              <a:rPr lang="en-GB" b="1" dirty="0"/>
              <a:t>Task 3 </a:t>
            </a:r>
            <a:r>
              <a:rPr lang="en-GB" dirty="0"/>
              <a:t>and</a:t>
            </a:r>
            <a:r>
              <a:rPr lang="en-GB" b="1" dirty="0"/>
              <a:t> 4</a:t>
            </a:r>
            <a:r>
              <a:rPr lang="en-GB" dirty="0"/>
              <a:t> of your </a:t>
            </a:r>
            <a:r>
              <a:rPr lang="en-GB" b="1" dirty="0"/>
              <a:t>Worksheet</a:t>
            </a:r>
          </a:p>
          <a:p>
            <a:endParaRPr lang="en-GB" dirty="0"/>
          </a:p>
        </p:txBody>
      </p:sp>
    </p:spTree>
    <p:extLst>
      <p:ext uri="{BB962C8B-B14F-4D97-AF65-F5344CB8AC3E}">
        <p14:creationId xmlns:p14="http://schemas.microsoft.com/office/powerpoint/2010/main" val="4163174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789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6AE235-4C9B-47BE-BB69-5F7695272B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8"/>
          <a:stretch/>
        </p:blipFill>
        <p:spPr>
          <a:xfrm flipH="1">
            <a:off x="-7" y="635000"/>
            <a:ext cx="9144001" cy="6223000"/>
          </a:xfrm>
          <a:prstGeom prst="rect">
            <a:avLst/>
          </a:prstGeom>
        </p:spPr>
      </p:pic>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solidFill>
                  <a:schemeClr val="bg1"/>
                </a:solidFill>
              </a:rPr>
              <a:t>Angles</a:t>
            </a:r>
          </a:p>
        </p:txBody>
      </p:sp>
      <p:sp>
        <p:nvSpPr>
          <p:cNvPr id="5" name="Text Placeholder 4"/>
          <p:cNvSpPr>
            <a:spLocks noGrp="1"/>
          </p:cNvSpPr>
          <p:nvPr>
            <p:ph type="body" sz="quarter" idx="14"/>
          </p:nvPr>
        </p:nvSpPr>
        <p:spPr/>
        <p:txBody>
          <a:bodyPr/>
          <a:lstStyle/>
          <a:p>
            <a:r>
              <a:rPr lang="en-US" dirty="0">
                <a:solidFill>
                  <a:schemeClr val="bg1"/>
                </a:solidFill>
              </a:rPr>
              <a:t>This is a theodolite which </a:t>
            </a:r>
            <a:br>
              <a:rPr lang="en-US" dirty="0">
                <a:solidFill>
                  <a:schemeClr val="bg1"/>
                </a:solidFill>
              </a:rPr>
            </a:br>
            <a:r>
              <a:rPr lang="en-US" dirty="0">
                <a:solidFill>
                  <a:schemeClr val="bg1"/>
                </a:solidFill>
              </a:rPr>
              <a:t>is used to measure angles</a:t>
            </a:r>
          </a:p>
          <a:p>
            <a:r>
              <a:rPr lang="en-US" dirty="0">
                <a:solidFill>
                  <a:schemeClr val="bg1"/>
                </a:solidFill>
              </a:rPr>
              <a:t>Angles are measured </a:t>
            </a:r>
            <a:br>
              <a:rPr lang="en-US" dirty="0">
                <a:solidFill>
                  <a:schemeClr val="bg1"/>
                </a:solidFill>
              </a:rPr>
            </a:br>
            <a:r>
              <a:rPr lang="en-US" dirty="0">
                <a:solidFill>
                  <a:schemeClr val="bg1"/>
                </a:solidFill>
              </a:rPr>
              <a:t>in </a:t>
            </a:r>
            <a:r>
              <a:rPr lang="en-US" b="1" dirty="0">
                <a:solidFill>
                  <a:schemeClr val="bg1"/>
                </a:solidFill>
              </a:rPr>
              <a:t>degrees </a:t>
            </a:r>
          </a:p>
          <a:p>
            <a:r>
              <a:rPr lang="en-US" dirty="0">
                <a:solidFill>
                  <a:schemeClr val="bg1"/>
                </a:solidFill>
              </a:rPr>
              <a:t>How many degrees are </a:t>
            </a:r>
            <a:br>
              <a:rPr lang="en-US" dirty="0">
                <a:solidFill>
                  <a:schemeClr val="bg1"/>
                </a:solidFill>
              </a:rPr>
            </a:br>
            <a:r>
              <a:rPr lang="en-US" dirty="0">
                <a:solidFill>
                  <a:schemeClr val="bg1"/>
                </a:solidFill>
              </a:rPr>
              <a:t>there in the following:</a:t>
            </a:r>
          </a:p>
          <a:p>
            <a:pPr lvl="1"/>
            <a:r>
              <a:rPr lang="en-US" dirty="0">
                <a:solidFill>
                  <a:schemeClr val="bg1"/>
                </a:solidFill>
              </a:rPr>
              <a:t>one complete revolution</a:t>
            </a:r>
          </a:p>
          <a:p>
            <a:pPr lvl="1"/>
            <a:r>
              <a:rPr lang="en-US" dirty="0">
                <a:solidFill>
                  <a:schemeClr val="bg1"/>
                </a:solidFill>
              </a:rPr>
              <a:t>around a point on a </a:t>
            </a:r>
            <a:br>
              <a:rPr lang="en-US" dirty="0">
                <a:solidFill>
                  <a:schemeClr val="bg1"/>
                </a:solidFill>
              </a:rPr>
            </a:br>
            <a:r>
              <a:rPr lang="en-US" dirty="0">
                <a:solidFill>
                  <a:schemeClr val="bg1"/>
                </a:solidFill>
              </a:rPr>
              <a:t>straight line</a:t>
            </a:r>
          </a:p>
          <a:p>
            <a:pPr lvl="1"/>
            <a:r>
              <a:rPr lang="en-US" dirty="0">
                <a:solidFill>
                  <a:schemeClr val="bg1"/>
                </a:solidFill>
              </a:rPr>
              <a:t>in a right angle ?</a:t>
            </a:r>
            <a:endParaRPr lang="en-GB" dirty="0"/>
          </a:p>
        </p:txBody>
      </p:sp>
      <p:pic>
        <p:nvPicPr>
          <p:cNvPr id="7" name="Graphic 6">
            <a:extLst>
              <a:ext uri="{FF2B5EF4-FFF2-40B4-BE49-F238E27FC236}">
                <a16:creationId xmlns:a16="http://schemas.microsoft.com/office/drawing/2014/main" id="{1DB843E9-4BF5-4241-A11C-D8C37A6A53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3264027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Angles in triangles</a:t>
            </a:r>
          </a:p>
        </p:txBody>
      </p:sp>
      <p:sp>
        <p:nvSpPr>
          <p:cNvPr id="5" name="Text Placeholder 4"/>
          <p:cNvSpPr>
            <a:spLocks noGrp="1"/>
          </p:cNvSpPr>
          <p:nvPr>
            <p:ph type="body" sz="quarter" idx="14"/>
          </p:nvPr>
        </p:nvSpPr>
        <p:spPr>
          <a:xfrm>
            <a:off x="724280" y="1704179"/>
            <a:ext cx="7797230" cy="3453607"/>
          </a:xfrm>
        </p:spPr>
        <p:txBody>
          <a:bodyPr/>
          <a:lstStyle/>
          <a:p>
            <a:r>
              <a:rPr lang="en-GB" dirty="0"/>
              <a:t>These are ‘special’ triangles </a:t>
            </a:r>
          </a:p>
          <a:p>
            <a:pPr lvl="1"/>
            <a:r>
              <a:rPr lang="en-GB" dirty="0"/>
              <a:t>Notice that some angles and sides are equal </a:t>
            </a:r>
          </a:p>
          <a:p>
            <a:pPr lvl="1"/>
            <a:r>
              <a:rPr lang="en-GB" dirty="0"/>
              <a:t>What do all the angles in a triangle add up to?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672858582"/>
              </p:ext>
            </p:extLst>
          </p:nvPr>
        </p:nvGraphicFramePr>
        <p:xfrm>
          <a:off x="743519" y="3228302"/>
          <a:ext cx="7816470" cy="2900247"/>
        </p:xfrm>
        <a:graphic>
          <a:graphicData uri="http://schemas.openxmlformats.org/drawingml/2006/table">
            <a:tbl>
              <a:tblPr firstRow="1" bandRow="1">
                <a:tableStyleId>{5C22544A-7EE6-4342-B048-85BDC9FD1C3A}</a:tableStyleId>
              </a:tblPr>
              <a:tblGrid>
                <a:gridCol w="2605490">
                  <a:extLst>
                    <a:ext uri="{9D8B030D-6E8A-4147-A177-3AD203B41FA5}">
                      <a16:colId xmlns:a16="http://schemas.microsoft.com/office/drawing/2014/main" val="2130384773"/>
                    </a:ext>
                  </a:extLst>
                </a:gridCol>
                <a:gridCol w="2605490">
                  <a:extLst>
                    <a:ext uri="{9D8B030D-6E8A-4147-A177-3AD203B41FA5}">
                      <a16:colId xmlns:a16="http://schemas.microsoft.com/office/drawing/2014/main" val="4171832224"/>
                    </a:ext>
                  </a:extLst>
                </a:gridCol>
                <a:gridCol w="2605490">
                  <a:extLst>
                    <a:ext uri="{9D8B030D-6E8A-4147-A177-3AD203B41FA5}">
                      <a16:colId xmlns:a16="http://schemas.microsoft.com/office/drawing/2014/main" val="1431784066"/>
                    </a:ext>
                  </a:extLst>
                </a:gridCol>
              </a:tblGrid>
              <a:tr h="357930">
                <a:tc>
                  <a:txBody>
                    <a:bodyPr/>
                    <a:lstStyle/>
                    <a:p>
                      <a:pPr algn="ctr"/>
                      <a:r>
                        <a:rPr lang="en-GB" sz="1600" dirty="0">
                          <a:latin typeface="Arial" panose="020B0604020202020204" pitchFamily="34" charset="0"/>
                          <a:cs typeface="Arial" panose="020B0604020202020204" pitchFamily="34" charset="0"/>
                        </a:rPr>
                        <a:t>Equilateral triangles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B3655"/>
                    </a:solidFill>
                  </a:tcPr>
                </a:tc>
                <a:tc>
                  <a:txBody>
                    <a:bodyPr/>
                    <a:lstStyle/>
                    <a:p>
                      <a:pPr algn="ctr"/>
                      <a:r>
                        <a:rPr lang="en-GB" sz="1600" dirty="0">
                          <a:latin typeface="Arial" panose="020B0604020202020204" pitchFamily="34" charset="0"/>
                          <a:cs typeface="Arial" panose="020B0604020202020204" pitchFamily="34" charset="0"/>
                        </a:rPr>
                        <a:t>Isosceles triangles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B3655"/>
                    </a:solidFill>
                  </a:tcPr>
                </a:tc>
                <a:tc>
                  <a:txBody>
                    <a:bodyPr/>
                    <a:lstStyle/>
                    <a:p>
                      <a:pPr algn="ctr"/>
                      <a:r>
                        <a:rPr lang="en-GB" sz="1600" dirty="0">
                          <a:latin typeface="Arial" panose="020B0604020202020204" pitchFamily="34" charset="0"/>
                          <a:cs typeface="Arial" panose="020B0604020202020204" pitchFamily="34" charset="0"/>
                        </a:rPr>
                        <a:t>Right angle triangles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B3655"/>
                    </a:solidFill>
                  </a:tcPr>
                </a:tc>
                <a:extLst>
                  <a:ext uri="{0D108BD9-81ED-4DB2-BD59-A6C34878D82A}">
                    <a16:rowId xmlns:a16="http://schemas.microsoft.com/office/drawing/2014/main" val="2424258162"/>
                  </a:ext>
                </a:extLst>
              </a:tr>
              <a:tr h="170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3218496"/>
                  </a:ext>
                </a:extLst>
              </a:tr>
              <a:tr h="8422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All 3 sides</a:t>
                      </a:r>
                      <a:r>
                        <a:rPr lang="en-GB" sz="1600" baseline="0" dirty="0">
                          <a:latin typeface="Arial" panose="020B0604020202020204" pitchFamily="34" charset="0"/>
                          <a:cs typeface="Arial" panose="020B0604020202020204" pitchFamily="34" charset="0"/>
                        </a:rPr>
                        <a:t> have the </a:t>
                      </a:r>
                      <a:br>
                        <a:rPr lang="en-GB" sz="1600" baseline="0" dirty="0">
                          <a:latin typeface="Arial" panose="020B0604020202020204" pitchFamily="34" charset="0"/>
                          <a:cs typeface="Arial" panose="020B0604020202020204" pitchFamily="34" charset="0"/>
                        </a:rPr>
                      </a:br>
                      <a:r>
                        <a:rPr lang="en-GB" sz="1600" baseline="0" dirty="0">
                          <a:latin typeface="Arial" panose="020B0604020202020204" pitchFamily="34" charset="0"/>
                          <a:cs typeface="Arial" panose="020B0604020202020204" pitchFamily="34" charset="0"/>
                        </a:rPr>
                        <a:t>same length</a:t>
                      </a:r>
                      <a:br>
                        <a:rPr lang="en-GB" sz="1600" baseline="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All angles</a:t>
                      </a:r>
                      <a:r>
                        <a:rPr lang="en-GB" sz="1600" baseline="0" dirty="0">
                          <a:latin typeface="Arial" panose="020B0604020202020204" pitchFamily="34" charset="0"/>
                          <a:cs typeface="Arial" panose="020B0604020202020204" pitchFamily="34" charset="0"/>
                        </a:rPr>
                        <a:t> are 60°</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2</a:t>
                      </a:r>
                      <a:r>
                        <a:rPr lang="en-GB" sz="1600" baseline="0" dirty="0">
                          <a:latin typeface="Arial" panose="020B0604020202020204" pitchFamily="34" charset="0"/>
                          <a:cs typeface="Arial" panose="020B0604020202020204" pitchFamily="34" charset="0"/>
                        </a:rPr>
                        <a:t> sides are equal</a:t>
                      </a:r>
                      <a:br>
                        <a:rPr lang="en-GB" sz="1600" baseline="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The two opposite</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angles are equal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1 angle</a:t>
                      </a:r>
                      <a:r>
                        <a:rPr lang="en-GB" sz="1600" baseline="0" dirty="0">
                          <a:latin typeface="Arial" panose="020B0604020202020204" pitchFamily="34" charset="0"/>
                          <a:cs typeface="Arial" panose="020B0604020202020204" pitchFamily="34" charset="0"/>
                        </a:rPr>
                        <a:t> is equal to 90°</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601295"/>
                  </a:ext>
                </a:extLst>
              </a:tr>
            </a:tbl>
          </a:graphicData>
        </a:graphic>
      </p:graphicFrame>
      <p:pic>
        <p:nvPicPr>
          <p:cNvPr id="9" name="Picture 8">
            <a:extLst>
              <a:ext uri="{FF2B5EF4-FFF2-40B4-BE49-F238E27FC236}">
                <a16:creationId xmlns:a16="http://schemas.microsoft.com/office/drawing/2014/main" id="{54DE5057-F96E-49E0-BCC9-1C0ED7B98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215" y="3749800"/>
            <a:ext cx="1546863" cy="1339599"/>
          </a:xfrm>
          <a:prstGeom prst="rect">
            <a:avLst/>
          </a:prstGeom>
        </p:spPr>
      </p:pic>
      <p:pic>
        <p:nvPicPr>
          <p:cNvPr id="12" name="Picture 11">
            <a:extLst>
              <a:ext uri="{FF2B5EF4-FFF2-40B4-BE49-F238E27FC236}">
                <a16:creationId xmlns:a16="http://schemas.microsoft.com/office/drawing/2014/main" id="{14360521-E78C-4ED8-A52E-3AB86FE93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6521" y="3716208"/>
            <a:ext cx="790958" cy="1368555"/>
          </a:xfrm>
          <a:prstGeom prst="rect">
            <a:avLst/>
          </a:prstGeom>
        </p:spPr>
      </p:pic>
      <p:pic>
        <p:nvPicPr>
          <p:cNvPr id="14" name="Picture 13">
            <a:extLst>
              <a:ext uri="{FF2B5EF4-FFF2-40B4-BE49-F238E27FC236}">
                <a16:creationId xmlns:a16="http://schemas.microsoft.com/office/drawing/2014/main" id="{642080BF-4ACE-4AC0-A229-2D87DE698F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2482" y="3734496"/>
            <a:ext cx="1350267" cy="1350267"/>
          </a:xfrm>
          <a:prstGeom prst="rect">
            <a:avLst/>
          </a:prstGeom>
        </p:spPr>
      </p:pic>
    </p:spTree>
    <p:extLst>
      <p:ext uri="{BB962C8B-B14F-4D97-AF65-F5344CB8AC3E}">
        <p14:creationId xmlns:p14="http://schemas.microsoft.com/office/powerpoint/2010/main" val="2815233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Angle quiz</a:t>
            </a:r>
          </a:p>
        </p:txBody>
      </p:sp>
      <p:sp>
        <p:nvSpPr>
          <p:cNvPr id="5" name="Text Placeholder 4"/>
          <p:cNvSpPr>
            <a:spLocks noGrp="1"/>
          </p:cNvSpPr>
          <p:nvPr>
            <p:ph type="body" sz="quarter" idx="14"/>
          </p:nvPr>
        </p:nvSpPr>
        <p:spPr/>
        <p:txBody>
          <a:bodyPr/>
          <a:lstStyle/>
          <a:p>
            <a:r>
              <a:rPr lang="en-GB" dirty="0"/>
              <a:t>What type of triangles are the objects below?</a:t>
            </a:r>
          </a:p>
          <a:p>
            <a:pPr lvl="1"/>
            <a:r>
              <a:rPr lang="en-GB" dirty="0"/>
              <a:t>Work out the unknown angles </a:t>
            </a:r>
            <a:r>
              <a:rPr lang="en-GB" i="1" dirty="0">
                <a:latin typeface="Times New Roman" panose="02020603050405020304" pitchFamily="18" charset="0"/>
                <a:cs typeface="Times New Roman" panose="02020603050405020304" pitchFamily="18" charset="0"/>
              </a:rPr>
              <a:t>a</a:t>
            </a:r>
            <a:r>
              <a:rPr lang="en-GB" dirty="0"/>
              <a:t>, </a:t>
            </a:r>
            <a:r>
              <a:rPr lang="en-GB" i="1" dirty="0">
                <a:latin typeface="Times New Roman" panose="02020603050405020304" pitchFamily="18" charset="0"/>
                <a:cs typeface="Times New Roman" panose="02020603050405020304" pitchFamily="18" charset="0"/>
              </a:rPr>
              <a:t>b</a:t>
            </a:r>
            <a:r>
              <a:rPr lang="en-GB" dirty="0"/>
              <a:t>, </a:t>
            </a:r>
            <a:r>
              <a:rPr lang="en-GB" i="1" dirty="0">
                <a:latin typeface="Times New Roman" panose="02020603050405020304" pitchFamily="18" charset="0"/>
                <a:cs typeface="Times New Roman" panose="02020603050405020304" pitchFamily="18" charset="0"/>
              </a:rPr>
              <a:t>c</a:t>
            </a:r>
            <a:r>
              <a:rPr lang="en-GB" dirty="0"/>
              <a:t> and </a:t>
            </a:r>
            <a:r>
              <a:rPr lang="en-GB" i="1" dirty="0">
                <a:latin typeface="Times New Roman" panose="02020603050405020304" pitchFamily="18" charset="0"/>
                <a:cs typeface="Times New Roman" panose="02020603050405020304" pitchFamily="18" charset="0"/>
              </a:rPr>
              <a:t>d</a:t>
            </a:r>
            <a:r>
              <a:rPr lang="en-GB" dirty="0"/>
              <a:t> in each triangle</a:t>
            </a:r>
          </a:p>
        </p:txBody>
      </p:sp>
      <p:pic>
        <p:nvPicPr>
          <p:cNvPr id="3" name="Picture 2">
            <a:extLst>
              <a:ext uri="{FF2B5EF4-FFF2-40B4-BE49-F238E27FC236}">
                <a16:creationId xmlns:a16="http://schemas.microsoft.com/office/drawing/2014/main" id="{EE6E81F5-D59B-48D3-AC7A-C9C9F7FD99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6730" y="3099991"/>
            <a:ext cx="2034544" cy="3049529"/>
          </a:xfrm>
          <a:prstGeom prst="rect">
            <a:avLst/>
          </a:prstGeom>
        </p:spPr>
      </p:pic>
      <p:pic>
        <p:nvPicPr>
          <p:cNvPr id="21" name="Picture 20">
            <a:extLst>
              <a:ext uri="{FF2B5EF4-FFF2-40B4-BE49-F238E27FC236}">
                <a16:creationId xmlns:a16="http://schemas.microsoft.com/office/drawing/2014/main" id="{2A9BBAEB-3F1E-48E2-ADD8-0916C4AFE4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6022" y="3087844"/>
            <a:ext cx="2563373" cy="2896931"/>
          </a:xfrm>
          <a:prstGeom prst="rect">
            <a:avLst/>
          </a:prstGeom>
        </p:spPr>
      </p:pic>
      <p:pic>
        <p:nvPicPr>
          <p:cNvPr id="23" name="Picture 22">
            <a:extLst>
              <a:ext uri="{FF2B5EF4-FFF2-40B4-BE49-F238E27FC236}">
                <a16:creationId xmlns:a16="http://schemas.microsoft.com/office/drawing/2014/main" id="{5D725BB8-205F-4BDC-95E9-5FF7A27DC3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00582" y="3555760"/>
            <a:ext cx="2950470" cy="2593668"/>
          </a:xfrm>
          <a:prstGeom prst="rect">
            <a:avLst/>
          </a:prstGeom>
        </p:spPr>
      </p:pic>
    </p:spTree>
    <p:extLst>
      <p:ext uri="{BB962C8B-B14F-4D97-AF65-F5344CB8AC3E}">
        <p14:creationId xmlns:p14="http://schemas.microsoft.com/office/powerpoint/2010/main" val="3868591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Apex angles</a:t>
            </a:r>
          </a:p>
        </p:txBody>
      </p:sp>
      <p:sp>
        <p:nvSpPr>
          <p:cNvPr id="5" name="Text Placeholder 4"/>
          <p:cNvSpPr>
            <a:spLocks noGrp="1"/>
          </p:cNvSpPr>
          <p:nvPr>
            <p:ph type="body" sz="quarter" idx="14"/>
          </p:nvPr>
        </p:nvSpPr>
        <p:spPr>
          <a:xfrm>
            <a:off x="724280" y="1704179"/>
            <a:ext cx="7922570" cy="1724821"/>
          </a:xfrm>
        </p:spPr>
        <p:txBody>
          <a:bodyPr/>
          <a:lstStyle/>
          <a:p>
            <a:r>
              <a:rPr lang="en-US" dirty="0"/>
              <a:t>An architect knows that the angle at the apex </a:t>
            </a:r>
            <a:br>
              <a:rPr lang="en-US" dirty="0"/>
            </a:br>
            <a:r>
              <a:rPr lang="en-US" dirty="0"/>
              <a:t>of a roof is 100</a:t>
            </a:r>
            <a:r>
              <a:rPr lang="en-GB" dirty="0">
                <a:latin typeface="Arial" panose="020B0604020202020204" pitchFamily="34" charset="0"/>
                <a:cs typeface="Arial" panose="020B0604020202020204" pitchFamily="34" charset="0"/>
              </a:rPr>
              <a:t>°</a:t>
            </a:r>
            <a:endParaRPr lang="en-US" dirty="0"/>
          </a:p>
          <a:p>
            <a:pPr lvl="1"/>
            <a:r>
              <a:rPr lang="en-US" dirty="0"/>
              <a:t>Work out the missing angles, </a:t>
            </a:r>
            <a:r>
              <a:rPr lang="en-US" i="1" dirty="0">
                <a:latin typeface="Times New Roman" panose="02020603050405020304" pitchFamily="18" charset="0"/>
                <a:cs typeface="Times New Roman" panose="02020603050405020304" pitchFamily="18" charset="0"/>
              </a:rPr>
              <a:t>x</a:t>
            </a:r>
            <a:r>
              <a:rPr lang="en-US" dirty="0"/>
              <a:t> and </a:t>
            </a:r>
            <a:r>
              <a:rPr lang="en-US" i="1" dirty="0">
                <a:latin typeface="Times New Roman" panose="02020603050405020304" pitchFamily="18" charset="0"/>
                <a:cs typeface="Times New Roman" panose="02020603050405020304" pitchFamily="18" charset="0"/>
              </a:rPr>
              <a:t>y</a:t>
            </a:r>
            <a:r>
              <a:rPr lang="en-US" dirty="0"/>
              <a:t> and state any assumptions that you make in getting to your answers</a:t>
            </a:r>
          </a:p>
          <a:p>
            <a:endParaRPr lang="en-GB" dirty="0"/>
          </a:p>
        </p:txBody>
      </p:sp>
      <p:pic>
        <p:nvPicPr>
          <p:cNvPr id="3" name="Picture 2">
            <a:extLst>
              <a:ext uri="{FF2B5EF4-FFF2-40B4-BE49-F238E27FC236}">
                <a16:creationId xmlns:a16="http://schemas.microsoft.com/office/drawing/2014/main" id="{5B0E53F9-E735-4C73-9322-90661A2821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38399" y="3489357"/>
            <a:ext cx="4372709" cy="3094390"/>
          </a:xfrm>
          <a:prstGeom prst="rect">
            <a:avLst/>
          </a:prstGeom>
        </p:spPr>
      </p:pic>
    </p:spTree>
    <p:extLst>
      <p:ext uri="{BB962C8B-B14F-4D97-AF65-F5344CB8AC3E}">
        <p14:creationId xmlns:p14="http://schemas.microsoft.com/office/powerpoint/2010/main" val="2100377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2E5DB8-EF36-410D-B1D4-591FAA8BF9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39512" y="1577005"/>
            <a:ext cx="3904488" cy="4119494"/>
          </a:xfrm>
          <a:prstGeom prst="rect">
            <a:avLst/>
          </a:prstGeom>
        </p:spPr>
      </p:pic>
      <p:sp>
        <p:nvSpPr>
          <p:cNvPr id="11" name="Text Placeholder 10">
            <a:extLst>
              <a:ext uri="{FF2B5EF4-FFF2-40B4-BE49-F238E27FC236}">
                <a16:creationId xmlns:a16="http://schemas.microsoft.com/office/drawing/2014/main" id="{5B8B0BD6-6CFD-4DEB-B477-A799F30BBAEA}"/>
              </a:ext>
            </a:extLst>
          </p:cNvPr>
          <p:cNvSpPr>
            <a:spLocks noGrp="1"/>
          </p:cNvSpPr>
          <p:nvPr>
            <p:ph type="body" sz="quarter" idx="13"/>
          </p:nvPr>
        </p:nvSpPr>
        <p:spPr/>
        <p:txBody>
          <a:bodyPr/>
          <a:lstStyle/>
          <a:p>
            <a:r>
              <a:rPr lang="en-GB" dirty="0"/>
              <a:t>Anglepoise conundrum</a:t>
            </a:r>
          </a:p>
        </p:txBody>
      </p:sp>
      <p:sp>
        <p:nvSpPr>
          <p:cNvPr id="5" name="Text Placeholder 4"/>
          <p:cNvSpPr>
            <a:spLocks noGrp="1"/>
          </p:cNvSpPr>
          <p:nvPr>
            <p:ph type="body" sz="quarter" idx="14"/>
          </p:nvPr>
        </p:nvSpPr>
        <p:spPr>
          <a:xfrm>
            <a:off x="724280" y="1704179"/>
            <a:ext cx="7634274" cy="3453607"/>
          </a:xfrm>
        </p:spPr>
        <p:txBody>
          <a:bodyPr/>
          <a:lstStyle/>
          <a:p>
            <a:r>
              <a:rPr lang="en-GB" dirty="0"/>
              <a:t>A designer is interested in </a:t>
            </a:r>
            <a:br>
              <a:rPr lang="en-GB" dirty="0"/>
            </a:br>
            <a:r>
              <a:rPr lang="en-GB" dirty="0"/>
              <a:t>various angles within an </a:t>
            </a:r>
            <a:br>
              <a:rPr lang="en-GB" dirty="0"/>
            </a:br>
            <a:r>
              <a:rPr lang="en-GB" dirty="0"/>
              <a:t>anglepoise lamp </a:t>
            </a:r>
            <a:endParaRPr lang="en-US" dirty="0"/>
          </a:p>
          <a:p>
            <a:pPr lvl="1"/>
            <a:r>
              <a:rPr lang="en-US" dirty="0"/>
              <a:t>They notice that the pivoted </a:t>
            </a:r>
            <a:br>
              <a:rPr lang="en-US" dirty="0"/>
            </a:br>
            <a:r>
              <a:rPr lang="en-US" dirty="0"/>
              <a:t>arms are of the same length</a:t>
            </a:r>
          </a:p>
          <a:p>
            <a:pPr lvl="1"/>
            <a:r>
              <a:rPr lang="en-US" dirty="0"/>
              <a:t>They then create a triangle </a:t>
            </a:r>
            <a:br>
              <a:rPr lang="en-US" dirty="0"/>
            </a:br>
            <a:r>
              <a:rPr lang="en-US" dirty="0"/>
              <a:t>like the one shown in red</a:t>
            </a:r>
          </a:p>
          <a:p>
            <a:pPr lvl="1"/>
            <a:r>
              <a:rPr lang="en-US" dirty="0">
                <a:solidFill>
                  <a:srgbClr val="0B3655"/>
                </a:solidFill>
              </a:rPr>
              <a:t>What is the size of angle </a:t>
            </a:r>
            <a:r>
              <a:rPr lang="en-US" i="1" dirty="0">
                <a:solidFill>
                  <a:srgbClr val="0B3655"/>
                </a:solidFill>
                <a:latin typeface="Times New Roman" panose="02020603050405020304" pitchFamily="18" charset="0"/>
                <a:cs typeface="Times New Roman" panose="02020603050405020304" pitchFamily="18" charset="0"/>
              </a:rPr>
              <a:t>x</a:t>
            </a:r>
            <a:r>
              <a:rPr lang="en-US" dirty="0">
                <a:solidFill>
                  <a:srgbClr val="0B3655"/>
                </a:solidFill>
              </a:rPr>
              <a:t> and </a:t>
            </a:r>
            <a:r>
              <a:rPr lang="en-US" i="1" dirty="0">
                <a:solidFill>
                  <a:srgbClr val="0B3655"/>
                </a:solidFill>
                <a:latin typeface="Times New Roman" panose="02020603050405020304" pitchFamily="18" charset="0"/>
                <a:cs typeface="Times New Roman" panose="02020603050405020304" pitchFamily="18" charset="0"/>
              </a:rPr>
              <a:t>y</a:t>
            </a:r>
            <a:r>
              <a:rPr lang="en-US" dirty="0">
                <a:solidFill>
                  <a:srgbClr val="0B3655"/>
                </a:solidFill>
              </a:rPr>
              <a:t>?</a:t>
            </a:r>
            <a:endParaRPr lang="en-GB" dirty="0">
              <a:solidFill>
                <a:srgbClr val="0B3655"/>
              </a:solidFill>
            </a:endParaRPr>
          </a:p>
        </p:txBody>
      </p:sp>
    </p:spTree>
    <p:extLst>
      <p:ext uri="{BB962C8B-B14F-4D97-AF65-F5344CB8AC3E}">
        <p14:creationId xmlns:p14="http://schemas.microsoft.com/office/powerpoint/2010/main" val="1012554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9D006D-189C-444F-B07E-1AFB65EB244D}"/>
              </a:ext>
            </a:extLst>
          </p:cNvPr>
          <p:cNvSpPr>
            <a:spLocks noGrp="1"/>
          </p:cNvSpPr>
          <p:nvPr>
            <p:ph type="body" sz="quarter" idx="13"/>
          </p:nvPr>
        </p:nvSpPr>
        <p:spPr/>
        <p:txBody>
          <a:bodyPr/>
          <a:lstStyle/>
          <a:p>
            <a:r>
              <a:rPr lang="en-US" dirty="0"/>
              <a:t>Pencil angles</a:t>
            </a:r>
          </a:p>
        </p:txBody>
      </p:sp>
      <p:sp>
        <p:nvSpPr>
          <p:cNvPr id="7" name="Text Placeholder 6"/>
          <p:cNvSpPr>
            <a:spLocks noGrp="1"/>
          </p:cNvSpPr>
          <p:nvPr>
            <p:ph type="body" sz="quarter" idx="14"/>
          </p:nvPr>
        </p:nvSpPr>
        <p:spPr>
          <a:xfrm>
            <a:off x="724280" y="1692780"/>
            <a:ext cx="4469017" cy="1543518"/>
          </a:xfrm>
        </p:spPr>
        <p:txBody>
          <a:bodyPr/>
          <a:lstStyle/>
          <a:p>
            <a:r>
              <a:rPr lang="en-GB" dirty="0">
                <a:latin typeface="Arial" panose="020B0604020202020204" pitchFamily="34" charset="0"/>
                <a:cs typeface="Arial" panose="020B0604020202020204" pitchFamily="34" charset="0"/>
              </a:rPr>
              <a:t>Which of the statements about the angles between the pencils are true, and which are false?</a:t>
            </a:r>
          </a:p>
          <a:p>
            <a:pPr lvl="1"/>
            <a:r>
              <a:rPr lang="en-GB" dirty="0">
                <a:solidFill>
                  <a:srgbClr val="0B3655"/>
                </a:solidFill>
                <a:latin typeface="Arial" panose="020B0604020202020204" pitchFamily="34" charset="0"/>
                <a:cs typeface="Arial" panose="020B0604020202020204" pitchFamily="34" charset="0"/>
              </a:rPr>
              <a:t>All angles stated are </a:t>
            </a:r>
            <a:br>
              <a:rPr lang="en-GB" dirty="0">
                <a:solidFill>
                  <a:srgbClr val="0B3655"/>
                </a:solidFill>
                <a:latin typeface="Arial" panose="020B0604020202020204" pitchFamily="34" charset="0"/>
                <a:cs typeface="Arial" panose="020B0604020202020204" pitchFamily="34" charset="0"/>
              </a:rPr>
            </a:br>
            <a:r>
              <a:rPr lang="en-GB" dirty="0">
                <a:solidFill>
                  <a:srgbClr val="0B3655"/>
                </a:solidFill>
                <a:latin typeface="Arial" panose="020B0604020202020204" pitchFamily="34" charset="0"/>
                <a:cs typeface="Arial" panose="020B0604020202020204" pitchFamily="34" charset="0"/>
              </a:rPr>
              <a:t>less than 180</a:t>
            </a:r>
            <a:r>
              <a:rPr lang="en-GB" dirty="0">
                <a:solidFill>
                  <a:srgbClr val="0B3655"/>
                </a:solidFill>
              </a:rPr>
              <a:t>°</a:t>
            </a:r>
            <a:endParaRPr lang="en-GB" dirty="0">
              <a:solidFill>
                <a:srgbClr val="0B3655"/>
              </a:solidFill>
              <a:latin typeface="Arial" panose="020B0604020202020204" pitchFamily="34" charset="0"/>
              <a:cs typeface="Arial" panose="020B0604020202020204" pitchFamily="34" charset="0"/>
            </a:endParaRPr>
          </a:p>
          <a:p>
            <a:pPr lvl="1"/>
            <a:r>
              <a:rPr lang="en-GB" dirty="0"/>
              <a:t>FGE = AGB</a:t>
            </a:r>
          </a:p>
          <a:p>
            <a:pPr lvl="1"/>
            <a:r>
              <a:rPr lang="en-GB" dirty="0"/>
              <a:t>DGC + AGC = 180°</a:t>
            </a:r>
          </a:p>
          <a:p>
            <a:pPr lvl="1"/>
            <a:r>
              <a:rPr lang="en-GB" dirty="0"/>
              <a:t>AGB = EGD</a:t>
            </a:r>
          </a:p>
          <a:p>
            <a:pPr lvl="1"/>
            <a:r>
              <a:rPr lang="en-GB" dirty="0"/>
              <a:t>CGB = 180° – BGF</a:t>
            </a:r>
          </a:p>
          <a:p>
            <a:pPr lvl="1"/>
            <a:r>
              <a:rPr lang="en-GB" dirty="0"/>
              <a:t>FGA = DGC</a:t>
            </a:r>
          </a:p>
        </p:txBody>
      </p:sp>
      <p:pic>
        <p:nvPicPr>
          <p:cNvPr id="24" name="Picture 23">
            <a:extLst>
              <a:ext uri="{FF2B5EF4-FFF2-40B4-BE49-F238E27FC236}">
                <a16:creationId xmlns:a16="http://schemas.microsoft.com/office/drawing/2014/main" id="{7B792EA4-C92E-4C90-BFA1-806A9F189C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4073" y="1694563"/>
            <a:ext cx="4779965" cy="4284600"/>
          </a:xfrm>
          <a:prstGeom prst="rect">
            <a:avLst/>
          </a:prstGeom>
        </p:spPr>
      </p:pic>
    </p:spTree>
    <p:extLst>
      <p:ext uri="{BB962C8B-B14F-4D97-AF65-F5344CB8AC3E}">
        <p14:creationId xmlns:p14="http://schemas.microsoft.com/office/powerpoint/2010/main" val="19377060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3C3E78-073A-4DD8-BF0A-CC8E91F32822}">
  <ds:schemaRefs>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http://purl.org/dc/elements/1.1/"/>
    <ds:schemaRef ds:uri="http://purl.org/dc/dcmitype/"/>
    <ds:schemaRef ds:uri="1ef05dc5-97a2-498b-bf7c-bd189143a1ff"/>
    <ds:schemaRef ds:uri="94dce8ab-38ff-4714-b1ed-1fc5e4d9abd1"/>
    <ds:schemaRef ds:uri="http://www.w3.org/XML/1998/namespace"/>
  </ds:schemaRefs>
</ds:datastoreItem>
</file>

<file path=customXml/itemProps2.xml><?xml version="1.0" encoding="utf-8"?>
<ds:datastoreItem xmlns:ds="http://schemas.openxmlformats.org/officeDocument/2006/customXml" ds:itemID="{4E97E8FF-EC36-4B12-899F-0DF8B585F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39ECE0-3B54-4E1C-B8B0-430231A97B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148</TotalTime>
  <Words>819</Words>
  <Application>Microsoft Office PowerPoint</Application>
  <PresentationFormat>On-screen Show (4:3)</PresentationFormat>
  <Paragraphs>191</Paragraphs>
  <Slides>37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Calibri</vt:lpstr>
      <vt:lpstr>Museo 700</vt:lpstr>
      <vt:lpstr>Symbol</vt:lpstr>
      <vt:lpstr>Cambria Math</vt:lpstr>
      <vt:lpstr>Museo 500</vt:lpstr>
      <vt:lpstr>Arial</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4</cp:revision>
  <dcterms:created xsi:type="dcterms:W3CDTF">2016-11-22T09:40:24Z</dcterms:created>
  <dcterms:modified xsi:type="dcterms:W3CDTF">2019-04-02T11:14:11Z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