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84" r:id="rId6"/>
    <p:sldId id="315" r:id="rId7"/>
    <p:sldId id="328" r:id="rId8"/>
    <p:sldId id="329" r:id="rId9"/>
    <p:sldId id="336" r:id="rId10"/>
    <p:sldId id="331" r:id="rId11"/>
    <p:sldId id="301" r:id="rId12"/>
    <p:sldId id="320" r:id="rId13"/>
    <p:sldId id="312" r:id="rId14"/>
    <p:sldId id="290" r:id="rId15"/>
    <p:sldId id="332" r:id="rId16"/>
    <p:sldId id="333" r:id="rId17"/>
    <p:sldId id="334" r:id="rId18"/>
    <p:sldId id="335" r:id="rId19"/>
    <p:sldId id="299" r:id="rId20"/>
    <p:sldId id="321" r:id="rId21"/>
    <p:sldId id="337" r:id="rId22"/>
    <p:sldId id="311"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onsolas" panose="020B0609020204030204" pitchFamily="49"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3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3C"/>
    <a:srgbClr val="58ACA5"/>
    <a:srgbClr val="174777"/>
    <a:srgbClr val="B32E25"/>
    <a:srgbClr val="F68B38"/>
    <a:srgbClr val="1950A4"/>
    <a:srgbClr val="009BD4"/>
    <a:srgbClr val="FF0000"/>
    <a:srgbClr val="F2F2F2"/>
    <a:srgbClr val="6FCF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7" autoAdjust="0"/>
    <p:restoredTop sz="94695"/>
  </p:normalViewPr>
  <p:slideViewPr>
    <p:cSldViewPr snapToGrid="0" snapToObjects="1" showGuides="1">
      <p:cViewPr varScale="1">
        <p:scale>
          <a:sx n="58" d="100"/>
          <a:sy n="58" d="100"/>
        </p:scale>
        <p:origin x="822" y="60"/>
      </p:cViewPr>
      <p:guideLst>
        <p:guide orient="horz" pos="1245"/>
        <p:guide orient="horz" pos="3232"/>
        <p:guide orient="horz" pos="1912"/>
        <p:guide pos="5380"/>
        <p:guide pos="2959"/>
        <p:guide orient="horz" pos="3226"/>
      </p:guideLst>
    </p:cSldViewPr>
  </p:slideViewPr>
  <p:notesTextViewPr>
    <p:cViewPr>
      <p:scale>
        <a:sx n="100" d="100"/>
        <a:sy n="100" d="100"/>
      </p:scale>
      <p:origin x="0" y="0"/>
    </p:cViewPr>
  </p:notesTextViewPr>
  <p:sorterViewPr>
    <p:cViewPr>
      <p:scale>
        <a:sx n="140" d="100"/>
        <a:sy n="140" d="100"/>
      </p:scale>
      <p:origin x="0" y="-5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E466D568-9CA7-1541-B598-560EA6561CD5}"/>
    <pc:docChg chg="undo custSel modSld modMainMaster">
      <pc:chgData name="Mike Bloys" userId="1248c4d8-7b2b-4b32-b8bd-163ae845f9bb" providerId="ADAL" clId="{E466D568-9CA7-1541-B598-560EA6561CD5}" dt="2021-07-23T11:08:03.600" v="108" actId="20577"/>
      <pc:docMkLst>
        <pc:docMk/>
      </pc:docMkLst>
      <pc:sldChg chg="addSp delSp modSp mod modClrScheme chgLayout">
        <pc:chgData name="Mike Bloys" userId="1248c4d8-7b2b-4b32-b8bd-163ae845f9bb" providerId="ADAL" clId="{E466D568-9CA7-1541-B598-560EA6561CD5}" dt="2021-07-23T10:57:55.023" v="44" actId="21"/>
        <pc:sldMkLst>
          <pc:docMk/>
          <pc:sldMk cId="2542456931" sldId="284"/>
        </pc:sldMkLst>
        <pc:spChg chg="add del mod">
          <ac:chgData name="Mike Bloys" userId="1248c4d8-7b2b-4b32-b8bd-163ae845f9bb" providerId="ADAL" clId="{E466D568-9CA7-1541-B598-560EA6561CD5}" dt="2021-07-23T10:57:55.023" v="44" actId="21"/>
          <ac:spMkLst>
            <pc:docMk/>
            <pc:sldMk cId="2542456931" sldId="284"/>
            <ac:spMk id="2" creationId="{1A0D2D28-09AC-F942-B2F7-968EAB358D38}"/>
          </ac:spMkLst>
        </pc:spChg>
        <pc:spChg chg="mod ord">
          <ac:chgData name="Mike Bloys" userId="1248c4d8-7b2b-4b32-b8bd-163ae845f9bb" providerId="ADAL" clId="{E466D568-9CA7-1541-B598-560EA6561CD5}" dt="2021-07-23T10:57:32.932" v="41" actId="700"/>
          <ac:spMkLst>
            <pc:docMk/>
            <pc:sldMk cId="2542456931" sldId="284"/>
            <ac:spMk id="3" creationId="{00000000-0000-0000-0000-000000000000}"/>
          </ac:spMkLst>
        </pc:spChg>
        <pc:spChg chg="mod ord">
          <ac:chgData name="Mike Bloys" userId="1248c4d8-7b2b-4b32-b8bd-163ae845f9bb" providerId="ADAL" clId="{E466D568-9CA7-1541-B598-560EA6561CD5}" dt="2021-07-23T10:57:32.932" v="41" actId="700"/>
          <ac:spMkLst>
            <pc:docMk/>
            <pc:sldMk cId="2542456931" sldId="284"/>
            <ac:spMk id="4" creationId="{00000000-0000-0000-0000-000000000000}"/>
          </ac:spMkLst>
        </pc:spChg>
      </pc:sldChg>
      <pc:sldChg chg="modSp mod">
        <pc:chgData name="Mike Bloys" userId="1248c4d8-7b2b-4b32-b8bd-163ae845f9bb" providerId="ADAL" clId="{E466D568-9CA7-1541-B598-560EA6561CD5}" dt="2021-07-23T11:08:03.600" v="108" actId="20577"/>
        <pc:sldMkLst>
          <pc:docMk/>
          <pc:sldMk cId="1463995141" sldId="299"/>
        </pc:sldMkLst>
        <pc:spChg chg="mod">
          <ac:chgData name="Mike Bloys" userId="1248c4d8-7b2b-4b32-b8bd-163ae845f9bb" providerId="ADAL" clId="{E466D568-9CA7-1541-B598-560EA6561CD5}" dt="2021-07-23T11:08:03.600" v="108" actId="20577"/>
          <ac:spMkLst>
            <pc:docMk/>
            <pc:sldMk cId="1463995141" sldId="299"/>
            <ac:spMk id="4" creationId="{00000000-0000-0000-0000-000000000000}"/>
          </ac:spMkLst>
        </pc:spChg>
      </pc:sldChg>
      <pc:sldChg chg="modSp">
        <pc:chgData name="Mike Bloys" userId="1248c4d8-7b2b-4b32-b8bd-163ae845f9bb" providerId="ADAL" clId="{E466D568-9CA7-1541-B598-560EA6561CD5}" dt="2021-07-23T11:03:31.450" v="76"/>
        <pc:sldMkLst>
          <pc:docMk/>
          <pc:sldMk cId="3331707200" sldId="301"/>
        </pc:sldMkLst>
        <pc:graphicFrameChg chg="mod">
          <ac:chgData name="Mike Bloys" userId="1248c4d8-7b2b-4b32-b8bd-163ae845f9bb" providerId="ADAL" clId="{E466D568-9CA7-1541-B598-560EA6561CD5}" dt="2021-07-23T11:03:27.590" v="75"/>
          <ac:graphicFrameMkLst>
            <pc:docMk/>
            <pc:sldMk cId="3331707200" sldId="301"/>
            <ac:graphicFrameMk id="4" creationId="{00000000-0000-0000-0000-000000000000}"/>
          </ac:graphicFrameMkLst>
        </pc:graphicFrameChg>
        <pc:graphicFrameChg chg="mod">
          <ac:chgData name="Mike Bloys" userId="1248c4d8-7b2b-4b32-b8bd-163ae845f9bb" providerId="ADAL" clId="{E466D568-9CA7-1541-B598-560EA6561CD5}" dt="2021-07-23T11:03:31.450" v="76"/>
          <ac:graphicFrameMkLst>
            <pc:docMk/>
            <pc:sldMk cId="3331707200" sldId="301"/>
            <ac:graphicFrameMk id="6" creationId="{00000000-0000-0000-0000-000000000000}"/>
          </ac:graphicFrameMkLst>
        </pc:graphicFrameChg>
      </pc:sldChg>
      <pc:sldChg chg="modSp">
        <pc:chgData name="Mike Bloys" userId="1248c4d8-7b2b-4b32-b8bd-163ae845f9bb" providerId="ADAL" clId="{E466D568-9CA7-1541-B598-560EA6561CD5}" dt="2021-07-23T11:03:48.057" v="78"/>
        <pc:sldMkLst>
          <pc:docMk/>
          <pc:sldMk cId="555319969" sldId="312"/>
        </pc:sldMkLst>
        <pc:graphicFrameChg chg="mod">
          <ac:chgData name="Mike Bloys" userId="1248c4d8-7b2b-4b32-b8bd-163ae845f9bb" providerId="ADAL" clId="{E466D568-9CA7-1541-B598-560EA6561CD5}" dt="2021-07-23T11:03:44.939" v="77"/>
          <ac:graphicFrameMkLst>
            <pc:docMk/>
            <pc:sldMk cId="555319969" sldId="312"/>
            <ac:graphicFrameMk id="12" creationId="{00000000-0000-0000-0000-000000000000}"/>
          </ac:graphicFrameMkLst>
        </pc:graphicFrameChg>
        <pc:graphicFrameChg chg="mod">
          <ac:chgData name="Mike Bloys" userId="1248c4d8-7b2b-4b32-b8bd-163ae845f9bb" providerId="ADAL" clId="{E466D568-9CA7-1541-B598-560EA6561CD5}" dt="2021-07-23T11:03:48.057" v="78"/>
          <ac:graphicFrameMkLst>
            <pc:docMk/>
            <pc:sldMk cId="555319969" sldId="312"/>
            <ac:graphicFrameMk id="13" creationId="{00000000-0000-0000-0000-000000000000}"/>
          </ac:graphicFrameMkLst>
        </pc:graphicFrameChg>
      </pc:sldChg>
      <pc:sldChg chg="addSp delSp modSp mod">
        <pc:chgData name="Mike Bloys" userId="1248c4d8-7b2b-4b32-b8bd-163ae845f9bb" providerId="ADAL" clId="{E466D568-9CA7-1541-B598-560EA6561CD5}" dt="2021-07-23T11:01:22.883" v="59" actId="18331"/>
        <pc:sldMkLst>
          <pc:docMk/>
          <pc:sldMk cId="3554935877" sldId="315"/>
        </pc:sldMkLst>
        <pc:picChg chg="del">
          <ac:chgData name="Mike Bloys" userId="1248c4d8-7b2b-4b32-b8bd-163ae845f9bb" providerId="ADAL" clId="{E466D568-9CA7-1541-B598-560EA6561CD5}" dt="2021-07-23T10:59:20.687" v="48" actId="478"/>
          <ac:picMkLst>
            <pc:docMk/>
            <pc:sldMk cId="3554935877" sldId="315"/>
            <ac:picMk id="5" creationId="{2ECC027C-DDC6-463A-AA0B-DA3AE99D6537}"/>
          </ac:picMkLst>
        </pc:picChg>
        <pc:picChg chg="add del mod">
          <ac:chgData name="Mike Bloys" userId="1248c4d8-7b2b-4b32-b8bd-163ae845f9bb" providerId="ADAL" clId="{E466D568-9CA7-1541-B598-560EA6561CD5}" dt="2021-07-23T11:00:46.079" v="51" actId="21"/>
          <ac:picMkLst>
            <pc:docMk/>
            <pc:sldMk cId="3554935877" sldId="315"/>
            <ac:picMk id="6" creationId="{21792461-D73D-2842-BDA8-CEC419D422EF}"/>
          </ac:picMkLst>
        </pc:picChg>
        <pc:picChg chg="add mod">
          <ac:chgData name="Mike Bloys" userId="1248c4d8-7b2b-4b32-b8bd-163ae845f9bb" providerId="ADAL" clId="{E466D568-9CA7-1541-B598-560EA6561CD5}" dt="2021-07-23T11:01:22.883" v="59" actId="18331"/>
          <ac:picMkLst>
            <pc:docMk/>
            <pc:sldMk cId="3554935877" sldId="315"/>
            <ac:picMk id="8" creationId="{6676BFCF-B98E-D643-819D-43CDE818ACBF}"/>
          </ac:picMkLst>
        </pc:picChg>
        <pc:picChg chg="add mod">
          <ac:chgData name="Mike Bloys" userId="1248c4d8-7b2b-4b32-b8bd-163ae845f9bb" providerId="ADAL" clId="{E466D568-9CA7-1541-B598-560EA6561CD5}" dt="2021-07-23T11:01:14.300" v="57" actId="167"/>
          <ac:picMkLst>
            <pc:docMk/>
            <pc:sldMk cId="3554935877" sldId="315"/>
            <ac:picMk id="9" creationId="{A0FFA373-D5C3-B245-A928-E8C2FBCCA65A}"/>
          </ac:picMkLst>
        </pc:picChg>
        <pc:picChg chg="del">
          <ac:chgData name="Mike Bloys" userId="1248c4d8-7b2b-4b32-b8bd-163ae845f9bb" providerId="ADAL" clId="{E466D568-9CA7-1541-B598-560EA6561CD5}" dt="2021-07-23T11:01:15.903" v="58" actId="478"/>
          <ac:picMkLst>
            <pc:docMk/>
            <pc:sldMk cId="3554935877" sldId="315"/>
            <ac:picMk id="1026" creationId="{93676EE2-3F7D-45BA-8B64-5E81A2B72182}"/>
          </ac:picMkLst>
        </pc:picChg>
      </pc:sldChg>
      <pc:sldChg chg="delSp mod">
        <pc:chgData name="Mike Bloys" userId="1248c4d8-7b2b-4b32-b8bd-163ae845f9bb" providerId="ADAL" clId="{E466D568-9CA7-1541-B598-560EA6561CD5}" dt="2021-07-23T11:01:38.628" v="60" actId="478"/>
        <pc:sldMkLst>
          <pc:docMk/>
          <pc:sldMk cId="4232365910" sldId="328"/>
        </pc:sldMkLst>
        <pc:picChg chg="del">
          <ac:chgData name="Mike Bloys" userId="1248c4d8-7b2b-4b32-b8bd-163ae845f9bb" providerId="ADAL" clId="{E466D568-9CA7-1541-B598-560EA6561CD5}" dt="2021-07-23T11:01:38.628" v="60" actId="478"/>
          <ac:picMkLst>
            <pc:docMk/>
            <pc:sldMk cId="4232365910" sldId="328"/>
            <ac:picMk id="5" creationId="{2ECC027C-DDC6-463A-AA0B-DA3AE99D6537}"/>
          </ac:picMkLst>
        </pc:picChg>
      </pc:sldChg>
      <pc:sldChg chg="modSp mod">
        <pc:chgData name="Mike Bloys" userId="1248c4d8-7b2b-4b32-b8bd-163ae845f9bb" providerId="ADAL" clId="{E466D568-9CA7-1541-B598-560EA6561CD5}" dt="2021-07-23T11:02:12.576" v="66"/>
        <pc:sldMkLst>
          <pc:docMk/>
          <pc:sldMk cId="1248477976" sldId="329"/>
        </pc:sldMkLst>
        <pc:graphicFrameChg chg="mod modGraphic">
          <ac:chgData name="Mike Bloys" userId="1248c4d8-7b2b-4b32-b8bd-163ae845f9bb" providerId="ADAL" clId="{E466D568-9CA7-1541-B598-560EA6561CD5}" dt="2021-07-23T11:02:12.576" v="66"/>
          <ac:graphicFrameMkLst>
            <pc:docMk/>
            <pc:sldMk cId="1248477976" sldId="329"/>
            <ac:graphicFrameMk id="4" creationId="{1BC3D7B8-7B2A-4498-895F-B14E42BD3405}"/>
          </ac:graphicFrameMkLst>
        </pc:graphicFrameChg>
      </pc:sldChg>
      <pc:sldChg chg="modSp mod">
        <pc:chgData name="Mike Bloys" userId="1248c4d8-7b2b-4b32-b8bd-163ae845f9bb" providerId="ADAL" clId="{E466D568-9CA7-1541-B598-560EA6561CD5}" dt="2021-07-23T11:03:13.304" v="74" actId="2084"/>
        <pc:sldMkLst>
          <pc:docMk/>
          <pc:sldMk cId="3859180162" sldId="331"/>
        </pc:sldMkLst>
        <pc:graphicFrameChg chg="mod modGraphic">
          <ac:chgData name="Mike Bloys" userId="1248c4d8-7b2b-4b32-b8bd-163ae845f9bb" providerId="ADAL" clId="{E466D568-9CA7-1541-B598-560EA6561CD5}" dt="2021-07-23T11:03:13.304" v="74" actId="2084"/>
          <ac:graphicFrameMkLst>
            <pc:docMk/>
            <pc:sldMk cId="3859180162" sldId="331"/>
            <ac:graphicFrameMk id="5" creationId="{96582958-66F8-47F0-963C-56FB010F51E5}"/>
          </ac:graphicFrameMkLst>
        </pc:graphicFrameChg>
      </pc:sldChg>
      <pc:sldChg chg="modSp mod">
        <pc:chgData name="Mike Bloys" userId="1248c4d8-7b2b-4b32-b8bd-163ae845f9bb" providerId="ADAL" clId="{E466D568-9CA7-1541-B598-560EA6561CD5}" dt="2021-07-23T11:07:16.498" v="85" actId="207"/>
        <pc:sldMkLst>
          <pc:docMk/>
          <pc:sldMk cId="1039116559" sldId="333"/>
        </pc:sldMkLst>
        <pc:graphicFrameChg chg="mod modGraphic">
          <ac:chgData name="Mike Bloys" userId="1248c4d8-7b2b-4b32-b8bd-163ae845f9bb" providerId="ADAL" clId="{E466D568-9CA7-1541-B598-560EA6561CD5}" dt="2021-07-23T11:07:16.498" v="85" actId="207"/>
          <ac:graphicFrameMkLst>
            <pc:docMk/>
            <pc:sldMk cId="1039116559" sldId="333"/>
            <ac:graphicFrameMk id="5" creationId="{2F625C0A-C39A-47CA-8E02-4CB7F52AB5E9}"/>
          </ac:graphicFrameMkLst>
        </pc:graphicFrameChg>
      </pc:sldChg>
      <pc:sldChg chg="modSp mod">
        <pc:chgData name="Mike Bloys" userId="1248c4d8-7b2b-4b32-b8bd-163ae845f9bb" providerId="ADAL" clId="{E466D568-9CA7-1541-B598-560EA6561CD5}" dt="2021-07-23T11:07:35.982" v="89" actId="2084"/>
        <pc:sldMkLst>
          <pc:docMk/>
          <pc:sldMk cId="349074311" sldId="335"/>
        </pc:sldMkLst>
        <pc:graphicFrameChg chg="mod modGraphic">
          <ac:chgData name="Mike Bloys" userId="1248c4d8-7b2b-4b32-b8bd-163ae845f9bb" providerId="ADAL" clId="{E466D568-9CA7-1541-B598-560EA6561CD5}" dt="2021-07-23T11:07:35.982" v="89" actId="2084"/>
          <ac:graphicFrameMkLst>
            <pc:docMk/>
            <pc:sldMk cId="349074311" sldId="335"/>
            <ac:graphicFrameMk id="4" creationId="{D49F4463-D9FA-498D-902E-430EE698A14A}"/>
          </ac:graphicFrameMkLst>
        </pc:graphicFrameChg>
      </pc:sldChg>
      <pc:sldChg chg="modSp mod">
        <pc:chgData name="Mike Bloys" userId="1248c4d8-7b2b-4b32-b8bd-163ae845f9bb" providerId="ADAL" clId="{E466D568-9CA7-1541-B598-560EA6561CD5}" dt="2021-07-23T11:02:48.736" v="70" actId="207"/>
        <pc:sldMkLst>
          <pc:docMk/>
          <pc:sldMk cId="3815216955" sldId="336"/>
        </pc:sldMkLst>
        <pc:graphicFrameChg chg="mod modGraphic">
          <ac:chgData name="Mike Bloys" userId="1248c4d8-7b2b-4b32-b8bd-163ae845f9bb" providerId="ADAL" clId="{E466D568-9CA7-1541-B598-560EA6561CD5}" dt="2021-07-23T11:02:48.736" v="70" actId="207"/>
          <ac:graphicFrameMkLst>
            <pc:docMk/>
            <pc:sldMk cId="3815216955" sldId="336"/>
            <ac:graphicFrameMk id="4" creationId="{1BC3D7B8-7B2A-4498-895F-B14E42BD3405}"/>
          </ac:graphicFrameMkLst>
        </pc:graphicFrameChg>
      </pc:sldChg>
      <pc:sldMasterChg chg="delSldLayout modSldLayout sldLayoutOrd">
        <pc:chgData name="Mike Bloys" userId="1248c4d8-7b2b-4b32-b8bd-163ae845f9bb" providerId="ADAL" clId="{E466D568-9CA7-1541-B598-560EA6561CD5}" dt="2021-07-23T11:01:08.038" v="55" actId="478"/>
        <pc:sldMasterMkLst>
          <pc:docMk/>
          <pc:sldMasterMk cId="3316734550" sldId="2147483648"/>
        </pc:sldMasterMkLst>
        <pc:sldLayoutChg chg="delSp modSp">
          <pc:chgData name="Mike Bloys" userId="1248c4d8-7b2b-4b32-b8bd-163ae845f9bb" providerId="ADAL" clId="{E466D568-9CA7-1541-B598-560EA6561CD5}" dt="2021-07-22T17:44:02.655" v="2" actId="18331"/>
          <pc:sldLayoutMkLst>
            <pc:docMk/>
            <pc:sldMasterMk cId="3316734550" sldId="2147483648"/>
            <pc:sldLayoutMk cId="3886385901" sldId="2147483649"/>
          </pc:sldLayoutMkLst>
          <pc:grpChg chg="del">
            <ac:chgData name="Mike Bloys" userId="1248c4d8-7b2b-4b32-b8bd-163ae845f9bb" providerId="ADAL" clId="{E466D568-9CA7-1541-B598-560EA6561CD5}" dt="2021-07-22T17:42:56.880" v="0" actId="478"/>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E466D568-9CA7-1541-B598-560EA6561CD5}" dt="2021-07-22T17:44:02.655" v="2" actId="18331"/>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E466D568-9CA7-1541-B598-560EA6561CD5}" dt="2021-07-23T10:56:05.583" v="29" actId="948"/>
          <pc:sldLayoutMkLst>
            <pc:docMk/>
            <pc:sldMasterMk cId="3316734550" sldId="2147483648"/>
            <pc:sldLayoutMk cId="2849720375" sldId="2147483652"/>
          </pc:sldLayoutMkLst>
          <pc:spChg chg="mod">
            <ac:chgData name="Mike Bloys" userId="1248c4d8-7b2b-4b32-b8bd-163ae845f9bb" providerId="ADAL" clId="{E466D568-9CA7-1541-B598-560EA6561CD5}" dt="2021-07-23T10:55:07.508" v="18" actId="20577"/>
            <ac:spMkLst>
              <pc:docMk/>
              <pc:sldMasterMk cId="3316734550" sldId="2147483648"/>
              <pc:sldLayoutMk cId="2849720375" sldId="2147483652"/>
              <ac:spMk id="3" creationId="{00000000-0000-0000-0000-000000000000}"/>
            </ac:spMkLst>
          </pc:spChg>
          <pc:spChg chg="mod">
            <ac:chgData name="Mike Bloys" userId="1248c4d8-7b2b-4b32-b8bd-163ae845f9bb" providerId="ADAL" clId="{E466D568-9CA7-1541-B598-560EA6561CD5}" dt="2021-07-23T10:56:05.583" v="29"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E466D568-9CA7-1541-B598-560EA6561CD5}" dt="2021-07-23T10:53:56.213" v="9" actId="478"/>
            <ac:picMkLst>
              <pc:docMk/>
              <pc:sldMasterMk cId="3316734550" sldId="2147483648"/>
              <pc:sldLayoutMk cId="2849720375" sldId="2147483652"/>
              <ac:picMk id="4" creationId="{00000000-0000-0000-0000-000000000000}"/>
            </ac:picMkLst>
          </pc:picChg>
          <pc:picChg chg="del">
            <ac:chgData name="Mike Bloys" userId="1248c4d8-7b2b-4b32-b8bd-163ae845f9bb" providerId="ADAL" clId="{E466D568-9CA7-1541-B598-560EA6561CD5}" dt="2021-07-23T10:53:56.213" v="9" actId="478"/>
            <ac:picMkLst>
              <pc:docMk/>
              <pc:sldMasterMk cId="3316734550" sldId="2147483648"/>
              <pc:sldLayoutMk cId="2849720375" sldId="2147483652"/>
              <ac:picMk id="5" creationId="{B476A126-1F7E-4247-8667-B9F285563C50}"/>
            </ac:picMkLst>
          </pc:picChg>
          <pc:picChg chg="add mod">
            <ac:chgData name="Mike Bloys" userId="1248c4d8-7b2b-4b32-b8bd-163ae845f9bb" providerId="ADAL" clId="{E466D568-9CA7-1541-B598-560EA6561CD5}" dt="2021-07-23T10:53:59.663" v="11" actId="167"/>
            <ac:picMkLst>
              <pc:docMk/>
              <pc:sldMasterMk cId="3316734550" sldId="2147483648"/>
              <pc:sldLayoutMk cId="2849720375" sldId="2147483652"/>
              <ac:picMk id="9" creationId="{EEA22985-FB22-2846-83CE-35F79648FB5F}"/>
            </ac:picMkLst>
          </pc:picChg>
          <pc:picChg chg="add mod">
            <ac:chgData name="Mike Bloys" userId="1248c4d8-7b2b-4b32-b8bd-163ae845f9bb" providerId="ADAL" clId="{E466D568-9CA7-1541-B598-560EA6561CD5}" dt="2021-07-23T10:53:59.663" v="11" actId="167"/>
            <ac:picMkLst>
              <pc:docMk/>
              <pc:sldMasterMk cId="3316734550" sldId="2147483648"/>
              <pc:sldLayoutMk cId="2849720375" sldId="2147483652"/>
              <ac:picMk id="10" creationId="{0DF3998F-DF8D-594E-B03F-34D750ABAC70}"/>
            </ac:picMkLst>
          </pc:picChg>
        </pc:sldLayoutChg>
        <pc:sldLayoutChg chg="addSp delSp modSp mod ord">
          <pc:chgData name="Mike Bloys" userId="1248c4d8-7b2b-4b32-b8bd-163ae845f9bb" providerId="ADAL" clId="{E466D568-9CA7-1541-B598-560EA6561CD5}" dt="2021-07-23T11:01:08.038" v="55" actId="478"/>
          <pc:sldLayoutMkLst>
            <pc:docMk/>
            <pc:sldMasterMk cId="3316734550" sldId="2147483648"/>
            <pc:sldLayoutMk cId="4180777422" sldId="2147483653"/>
          </pc:sldLayoutMkLst>
          <pc:spChg chg="add mod">
            <ac:chgData name="Mike Bloys" userId="1248c4d8-7b2b-4b32-b8bd-163ae845f9bb" providerId="ADAL" clId="{E466D568-9CA7-1541-B598-560EA6561CD5}" dt="2021-07-23T10:55:28.784" v="22"/>
            <ac:spMkLst>
              <pc:docMk/>
              <pc:sldMasterMk cId="3316734550" sldId="2147483648"/>
              <pc:sldLayoutMk cId="4180777422" sldId="2147483653"/>
              <ac:spMk id="10" creationId="{27138FC6-FB6F-F440-8462-6F27FCD41DAF}"/>
            </ac:spMkLst>
          </pc:spChg>
          <pc:spChg chg="mod">
            <ac:chgData name="Mike Bloys" userId="1248c4d8-7b2b-4b32-b8bd-163ae845f9bb" providerId="ADAL" clId="{E466D568-9CA7-1541-B598-560EA6561CD5}" dt="2021-07-23T10:55:58.788" v="28" actId="948"/>
            <ac:spMkLst>
              <pc:docMk/>
              <pc:sldMasterMk cId="3316734550" sldId="2147483648"/>
              <pc:sldLayoutMk cId="4180777422" sldId="2147483653"/>
              <ac:spMk id="12" creationId="{00000000-0000-0000-0000-000000000000}"/>
            </ac:spMkLst>
          </pc:spChg>
          <pc:spChg chg="del">
            <ac:chgData name="Mike Bloys" userId="1248c4d8-7b2b-4b32-b8bd-163ae845f9bb" providerId="ADAL" clId="{E466D568-9CA7-1541-B598-560EA6561CD5}" dt="2021-07-23T10:55:28.194" v="21" actId="478"/>
            <ac:spMkLst>
              <pc:docMk/>
              <pc:sldMasterMk cId="3316734550" sldId="2147483648"/>
              <pc:sldLayoutMk cId="4180777422" sldId="2147483653"/>
              <ac:spMk id="14" creationId="{00000000-0000-0000-0000-000000000000}"/>
            </ac:spMkLst>
          </pc:spChg>
          <pc:picChg chg="add mod">
            <ac:chgData name="Mike Bloys" userId="1248c4d8-7b2b-4b32-b8bd-163ae845f9bb" providerId="ADAL" clId="{E466D568-9CA7-1541-B598-560EA6561CD5}" dt="2021-07-23T10:55:28.784" v="22"/>
            <ac:picMkLst>
              <pc:docMk/>
              <pc:sldMasterMk cId="3316734550" sldId="2147483648"/>
              <pc:sldLayoutMk cId="4180777422" sldId="2147483653"/>
              <ac:picMk id="7" creationId="{5C67477A-8515-5749-AFCE-BE9E383F8972}"/>
            </ac:picMkLst>
          </pc:picChg>
          <pc:picChg chg="del">
            <ac:chgData name="Mike Bloys" userId="1248c4d8-7b2b-4b32-b8bd-163ae845f9bb" providerId="ADAL" clId="{E466D568-9CA7-1541-B598-560EA6561CD5}" dt="2021-07-23T10:55:28.194" v="21" actId="478"/>
            <ac:picMkLst>
              <pc:docMk/>
              <pc:sldMasterMk cId="3316734550" sldId="2147483648"/>
              <pc:sldLayoutMk cId="4180777422" sldId="2147483653"/>
              <ac:picMk id="8" creationId="{6683FD12-8041-4AC8-8747-9C9D139BEC3E}"/>
            </ac:picMkLst>
          </pc:picChg>
          <pc:picChg chg="add mod">
            <ac:chgData name="Mike Bloys" userId="1248c4d8-7b2b-4b32-b8bd-163ae845f9bb" providerId="ADAL" clId="{E466D568-9CA7-1541-B598-560EA6561CD5}" dt="2021-07-23T10:55:28.784" v="22"/>
            <ac:picMkLst>
              <pc:docMk/>
              <pc:sldMasterMk cId="3316734550" sldId="2147483648"/>
              <pc:sldLayoutMk cId="4180777422" sldId="2147483653"/>
              <ac:picMk id="9" creationId="{F8DD0078-FAB6-D14E-8983-738D5228C816}"/>
            </ac:picMkLst>
          </pc:picChg>
          <pc:picChg chg="add del mod modCrop">
            <ac:chgData name="Mike Bloys" userId="1248c4d8-7b2b-4b32-b8bd-163ae845f9bb" providerId="ADAL" clId="{E466D568-9CA7-1541-B598-560EA6561CD5}" dt="2021-07-23T11:01:08.038" v="55" actId="478"/>
            <ac:picMkLst>
              <pc:docMk/>
              <pc:sldMasterMk cId="3316734550" sldId="2147483648"/>
              <pc:sldLayoutMk cId="4180777422" sldId="2147483653"/>
              <ac:picMk id="13" creationId="{BDB44900-AB0B-4041-BB9C-4FFAAA94409E}"/>
            </ac:picMkLst>
          </pc:picChg>
          <pc:picChg chg="del">
            <ac:chgData name="Mike Bloys" userId="1248c4d8-7b2b-4b32-b8bd-163ae845f9bb" providerId="ADAL" clId="{E466D568-9CA7-1541-B598-560EA6561CD5}" dt="2021-07-23T10:55:28.194" v="21" actId="478"/>
            <ac:picMkLst>
              <pc:docMk/>
              <pc:sldMasterMk cId="3316734550" sldId="2147483648"/>
              <pc:sldLayoutMk cId="4180777422" sldId="2147483653"/>
              <ac:picMk id="17" creationId="{00000000-0000-0000-0000-000000000000}"/>
            </ac:picMkLst>
          </pc:picChg>
        </pc:sldLayoutChg>
        <pc:sldLayoutChg chg="addSp delSp modSp mod setBg">
          <pc:chgData name="Mike Bloys" userId="1248c4d8-7b2b-4b32-b8bd-163ae845f9bb" providerId="ADAL" clId="{E466D568-9CA7-1541-B598-560EA6561CD5}" dt="2021-07-23T10:58:04.188" v="47" actId="478"/>
          <pc:sldLayoutMkLst>
            <pc:docMk/>
            <pc:sldMasterMk cId="3316734550" sldId="2147483648"/>
            <pc:sldLayoutMk cId="2265425468" sldId="2147483654"/>
          </pc:sldLayoutMkLst>
          <pc:spChg chg="add mod">
            <ac:chgData name="Mike Bloys" userId="1248c4d8-7b2b-4b32-b8bd-163ae845f9bb" providerId="ADAL" clId="{E466D568-9CA7-1541-B598-560EA6561CD5}" dt="2021-07-23T10:57:19.998" v="39" actId="207"/>
            <ac:spMkLst>
              <pc:docMk/>
              <pc:sldMasterMk cId="3316734550" sldId="2147483648"/>
              <pc:sldLayoutMk cId="2265425468" sldId="2147483654"/>
              <ac:spMk id="6" creationId="{7AA307DE-07B7-024B-8B6E-FEDAD9978E95}"/>
            </ac:spMkLst>
          </pc:spChg>
          <pc:spChg chg="add del mod">
            <ac:chgData name="Mike Bloys" userId="1248c4d8-7b2b-4b32-b8bd-163ae845f9bb" providerId="ADAL" clId="{E466D568-9CA7-1541-B598-560EA6561CD5}" dt="2021-07-23T10:58:04.188" v="47" actId="478"/>
            <ac:spMkLst>
              <pc:docMk/>
              <pc:sldMasterMk cId="3316734550" sldId="2147483648"/>
              <pc:sldLayoutMk cId="2265425468" sldId="2147483654"/>
              <ac:spMk id="7" creationId="{7DA87B84-7FA3-F944-AB2D-7520F4FFDC74}"/>
            </ac:spMkLst>
          </pc:spChg>
          <pc:spChg chg="del">
            <ac:chgData name="Mike Bloys" userId="1248c4d8-7b2b-4b32-b8bd-163ae845f9bb" providerId="ADAL" clId="{E466D568-9CA7-1541-B598-560EA6561CD5}" dt="2021-07-23T10:57:22.764" v="40"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E466D568-9CA7-1541-B598-560EA6561CD5}" dt="2021-07-23T10:58:02.964" v="46" actId="14100"/>
            <ac:cxnSpMkLst>
              <pc:docMk/>
              <pc:sldMasterMk cId="3316734550" sldId="2147483648"/>
              <pc:sldLayoutMk cId="2265425468" sldId="2147483654"/>
              <ac:cxnSpMk id="8" creationId="{00000000-0000-0000-0000-000000000000}"/>
            </ac:cxnSpMkLst>
          </pc:cxnChg>
        </pc:sldLayoutChg>
        <pc:sldLayoutChg chg="del">
          <pc:chgData name="Mike Bloys" userId="1248c4d8-7b2b-4b32-b8bd-163ae845f9bb" providerId="ADAL" clId="{E466D568-9CA7-1541-B598-560EA6561CD5}" dt="2021-07-23T10:55:51.242" v="27" actId="2696"/>
          <pc:sldLayoutMkLst>
            <pc:docMk/>
            <pc:sldMasterMk cId="3316734550" sldId="2147483648"/>
            <pc:sldLayoutMk cId="2400860605" sldId="2147483655"/>
          </pc:sldLayoutMkLst>
        </pc:sldLayoutChg>
        <pc:sldLayoutChg chg="modSp">
          <pc:chgData name="Mike Bloys" userId="1248c4d8-7b2b-4b32-b8bd-163ae845f9bb" providerId="ADAL" clId="{E466D568-9CA7-1541-B598-560EA6561CD5}" dt="2021-07-23T10:56:25.407" v="33" actId="207"/>
          <pc:sldLayoutMkLst>
            <pc:docMk/>
            <pc:sldMasterMk cId="3316734550" sldId="2147483648"/>
            <pc:sldLayoutMk cId="3315833090" sldId="2147483656"/>
          </pc:sldLayoutMkLst>
          <pc:spChg chg="mod">
            <ac:chgData name="Mike Bloys" userId="1248c4d8-7b2b-4b32-b8bd-163ae845f9bb" providerId="ADAL" clId="{E466D568-9CA7-1541-B598-560EA6561CD5}" dt="2021-07-23T10:56:25.407" v="33" actId="207"/>
            <ac:spMkLst>
              <pc:docMk/>
              <pc:sldMasterMk cId="3316734550" sldId="2147483648"/>
              <pc:sldLayoutMk cId="3315833090" sldId="2147483656"/>
              <ac:spMk id="10" creationId="{00000000-0000-0000-0000-000000000000}"/>
            </ac:spMkLst>
          </pc:spChg>
        </pc:sldLayoutChg>
        <pc:sldLayoutChg chg="modSp mod setBg">
          <pc:chgData name="Mike Bloys" userId="1248c4d8-7b2b-4b32-b8bd-163ae845f9bb" providerId="ADAL" clId="{E466D568-9CA7-1541-B598-560EA6561CD5}" dt="2021-07-23T10:52:58.719" v="6" actId="692"/>
          <pc:sldLayoutMkLst>
            <pc:docMk/>
            <pc:sldMasterMk cId="3316734550" sldId="2147483648"/>
            <pc:sldLayoutMk cId="393927180" sldId="2147483664"/>
          </pc:sldLayoutMkLst>
          <pc:cxnChg chg="mod">
            <ac:chgData name="Mike Bloys" userId="1248c4d8-7b2b-4b32-b8bd-163ae845f9bb" providerId="ADAL" clId="{E466D568-9CA7-1541-B598-560EA6561CD5}" dt="2021-07-23T10:52:58.719" v="6"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E466D568-9CA7-1541-B598-560EA6561CD5}" dt="2021-07-23T10:56:39.829" v="37"/>
          <pc:sldLayoutMkLst>
            <pc:docMk/>
            <pc:sldMasterMk cId="3316734550" sldId="2147483648"/>
            <pc:sldLayoutMk cId="2767036606" sldId="2147483665"/>
          </pc:sldLayoutMkLst>
          <pc:spChg chg="mod">
            <ac:chgData name="Mike Bloys" userId="1248c4d8-7b2b-4b32-b8bd-163ae845f9bb" providerId="ADAL" clId="{E466D568-9CA7-1541-B598-560EA6561CD5}" dt="2021-07-23T10:56:32.736" v="35" actId="20577"/>
            <ac:spMkLst>
              <pc:docMk/>
              <pc:sldMasterMk cId="3316734550" sldId="2147483648"/>
              <pc:sldLayoutMk cId="2767036606" sldId="2147483665"/>
              <ac:spMk id="8" creationId="{00000000-0000-0000-0000-000000000000}"/>
            </ac:spMkLst>
          </pc:spChg>
          <pc:spChg chg="add mod">
            <ac:chgData name="Mike Bloys" userId="1248c4d8-7b2b-4b32-b8bd-163ae845f9bb" providerId="ADAL" clId="{E466D568-9CA7-1541-B598-560EA6561CD5}" dt="2021-07-23T10:56:39.829" v="37"/>
            <ac:spMkLst>
              <pc:docMk/>
              <pc:sldMasterMk cId="3316734550" sldId="2147483648"/>
              <pc:sldLayoutMk cId="2767036606" sldId="2147483665"/>
              <ac:spMk id="10" creationId="{EA3D4073-13C7-BA4D-976B-26549E60A935}"/>
            </ac:spMkLst>
          </pc:spChg>
          <pc:spChg chg="del">
            <ac:chgData name="Mike Bloys" userId="1248c4d8-7b2b-4b32-b8bd-163ae845f9bb" providerId="ADAL" clId="{E466D568-9CA7-1541-B598-560EA6561CD5}" dt="2021-07-23T10:56:39.047" v="36" actId="478"/>
            <ac:spMkLst>
              <pc:docMk/>
              <pc:sldMasterMk cId="3316734550" sldId="2147483648"/>
              <pc:sldLayoutMk cId="2767036606" sldId="2147483665"/>
              <ac:spMk id="14" creationId="{00000000-0000-0000-0000-000000000000}"/>
            </ac:spMkLst>
          </pc:spChg>
          <pc:picChg chg="del">
            <ac:chgData name="Mike Bloys" userId="1248c4d8-7b2b-4b32-b8bd-163ae845f9bb" providerId="ADAL" clId="{E466D568-9CA7-1541-B598-560EA6561CD5}" dt="2021-07-23T10:56:39.047" v="36" actId="478"/>
            <ac:picMkLst>
              <pc:docMk/>
              <pc:sldMasterMk cId="3316734550" sldId="2147483648"/>
              <pc:sldLayoutMk cId="2767036606" sldId="2147483665"/>
              <ac:picMk id="6" creationId="{DCAC4C13-93D9-48B3-A051-5A790C655DA8}"/>
            </ac:picMkLst>
          </pc:picChg>
          <pc:picChg chg="add mod">
            <ac:chgData name="Mike Bloys" userId="1248c4d8-7b2b-4b32-b8bd-163ae845f9bb" providerId="ADAL" clId="{E466D568-9CA7-1541-B598-560EA6561CD5}" dt="2021-07-23T10:56:39.829" v="37"/>
            <ac:picMkLst>
              <pc:docMk/>
              <pc:sldMasterMk cId="3316734550" sldId="2147483648"/>
              <pc:sldLayoutMk cId="2767036606" sldId="2147483665"/>
              <ac:picMk id="7" creationId="{22ED9071-74C8-3548-B3CD-28723A672332}"/>
            </ac:picMkLst>
          </pc:picChg>
          <pc:picChg chg="add mod">
            <ac:chgData name="Mike Bloys" userId="1248c4d8-7b2b-4b32-b8bd-163ae845f9bb" providerId="ADAL" clId="{E466D568-9CA7-1541-B598-560EA6561CD5}" dt="2021-07-23T10:56:39.829" v="37"/>
            <ac:picMkLst>
              <pc:docMk/>
              <pc:sldMasterMk cId="3316734550" sldId="2147483648"/>
              <pc:sldLayoutMk cId="2767036606" sldId="2147483665"/>
              <ac:picMk id="9" creationId="{21581208-3AFA-F84B-B761-B47CED546C32}"/>
            </ac:picMkLst>
          </pc:picChg>
          <pc:picChg chg="del">
            <ac:chgData name="Mike Bloys" userId="1248c4d8-7b2b-4b32-b8bd-163ae845f9bb" providerId="ADAL" clId="{E466D568-9CA7-1541-B598-560EA6561CD5}" dt="2021-07-23T10:56:39.047" v="36" actId="478"/>
            <ac:picMkLst>
              <pc:docMk/>
              <pc:sldMasterMk cId="3316734550" sldId="2147483648"/>
              <pc:sldLayoutMk cId="2767036606" sldId="2147483665"/>
              <ac:picMk id="17" creationId="{00000000-0000-0000-0000-000000000000}"/>
            </ac:picMkLst>
          </pc:picChg>
        </pc:sldLayoutChg>
        <pc:sldLayoutChg chg="addSp delSp modSp mod">
          <pc:chgData name="Mike Bloys" userId="1248c4d8-7b2b-4b32-b8bd-163ae845f9bb" providerId="ADAL" clId="{E466D568-9CA7-1541-B598-560EA6561CD5}" dt="2021-07-23T10:56:12.659" v="30" actId="948"/>
          <pc:sldLayoutMkLst>
            <pc:docMk/>
            <pc:sldMasterMk cId="3316734550" sldId="2147483648"/>
            <pc:sldLayoutMk cId="3939891126" sldId="2147483666"/>
          </pc:sldLayoutMkLst>
          <pc:spChg chg="del">
            <ac:chgData name="Mike Bloys" userId="1248c4d8-7b2b-4b32-b8bd-163ae845f9bb" providerId="ADAL" clId="{E466D568-9CA7-1541-B598-560EA6561CD5}" dt="2021-07-23T10:55:36.890" v="23" actId="478"/>
            <ac:spMkLst>
              <pc:docMk/>
              <pc:sldMasterMk cId="3316734550" sldId="2147483648"/>
              <pc:sldLayoutMk cId="3939891126" sldId="2147483666"/>
              <ac:spMk id="3" creationId="{00000000-0000-0000-0000-000000000000}"/>
            </ac:spMkLst>
          </pc:spChg>
          <pc:spChg chg="mod">
            <ac:chgData name="Mike Bloys" userId="1248c4d8-7b2b-4b32-b8bd-163ae845f9bb" providerId="ADAL" clId="{E466D568-9CA7-1541-B598-560EA6561CD5}" dt="2021-07-23T10:56:12.659" v="30" actId="948"/>
            <ac:spMkLst>
              <pc:docMk/>
              <pc:sldMasterMk cId="3316734550" sldId="2147483648"/>
              <pc:sldLayoutMk cId="3939891126" sldId="2147483666"/>
              <ac:spMk id="8" creationId="{00000000-0000-0000-0000-000000000000}"/>
            </ac:spMkLst>
          </pc:spChg>
          <pc:spChg chg="add mod">
            <ac:chgData name="Mike Bloys" userId="1248c4d8-7b2b-4b32-b8bd-163ae845f9bb" providerId="ADAL" clId="{E466D568-9CA7-1541-B598-560EA6561CD5}" dt="2021-07-23T10:55:37.446" v="24"/>
            <ac:spMkLst>
              <pc:docMk/>
              <pc:sldMasterMk cId="3316734550" sldId="2147483648"/>
              <pc:sldLayoutMk cId="3939891126" sldId="2147483666"/>
              <ac:spMk id="12" creationId="{689EC199-9B99-D348-BBBB-37B6471801B8}"/>
            </ac:spMkLst>
          </pc:spChg>
          <pc:picChg chg="del">
            <ac:chgData name="Mike Bloys" userId="1248c4d8-7b2b-4b32-b8bd-163ae845f9bb" providerId="ADAL" clId="{E466D568-9CA7-1541-B598-560EA6561CD5}" dt="2021-07-23T10:55:36.890" v="23" actId="478"/>
            <ac:picMkLst>
              <pc:docMk/>
              <pc:sldMasterMk cId="3316734550" sldId="2147483648"/>
              <pc:sldLayoutMk cId="3939891126" sldId="2147483666"/>
              <ac:picMk id="4" creationId="{00000000-0000-0000-0000-000000000000}"/>
            </ac:picMkLst>
          </pc:picChg>
          <pc:picChg chg="del">
            <ac:chgData name="Mike Bloys" userId="1248c4d8-7b2b-4b32-b8bd-163ae845f9bb" providerId="ADAL" clId="{E466D568-9CA7-1541-B598-560EA6561CD5}" dt="2021-07-23T10:55:36.890" v="23" actId="478"/>
            <ac:picMkLst>
              <pc:docMk/>
              <pc:sldMasterMk cId="3316734550" sldId="2147483648"/>
              <pc:sldLayoutMk cId="3939891126" sldId="2147483666"/>
              <ac:picMk id="5" creationId="{B476A126-1F7E-4247-8667-B9F285563C50}"/>
            </ac:picMkLst>
          </pc:picChg>
          <pc:picChg chg="add mod">
            <ac:chgData name="Mike Bloys" userId="1248c4d8-7b2b-4b32-b8bd-163ae845f9bb" providerId="ADAL" clId="{E466D568-9CA7-1541-B598-560EA6561CD5}" dt="2021-07-23T10:55:37.446" v="24"/>
            <ac:picMkLst>
              <pc:docMk/>
              <pc:sldMasterMk cId="3316734550" sldId="2147483648"/>
              <pc:sldLayoutMk cId="3939891126" sldId="2147483666"/>
              <ac:picMk id="10" creationId="{AF815E4C-5E82-CA4A-8255-E87B103F01F7}"/>
            </ac:picMkLst>
          </pc:picChg>
          <pc:picChg chg="add mod">
            <ac:chgData name="Mike Bloys" userId="1248c4d8-7b2b-4b32-b8bd-163ae845f9bb" providerId="ADAL" clId="{E466D568-9CA7-1541-B598-560EA6561CD5}" dt="2021-07-23T10:55:37.446" v="24"/>
            <ac:picMkLst>
              <pc:docMk/>
              <pc:sldMasterMk cId="3316734550" sldId="2147483648"/>
              <pc:sldLayoutMk cId="3939891126" sldId="2147483666"/>
              <ac:picMk id="11" creationId="{D66B5260-29B2-E343-BCDE-4DF21A40A991}"/>
            </ac:picMkLst>
          </pc:picChg>
        </pc:sldLayoutChg>
      </pc:sldMasterChg>
    </pc:docChg>
  </pc:docChgLst>
  <pc:docChgLst>
    <pc:chgData name="James Franklin" userId="cf915d05-507f-491f-b4a6-b2aa085ee4b1" providerId="ADAL" clId="{F456D98F-EEA0-4D0C-AA1B-B300AAB9F27E}"/>
    <pc:docChg chg="undo custSel addSld delSld modSld sldOrd">
      <pc:chgData name="James Franklin" userId="cf915d05-507f-491f-b4a6-b2aa085ee4b1" providerId="ADAL" clId="{F456D98F-EEA0-4D0C-AA1B-B300AAB9F27E}" dt="2020-03-03T14:22:27.236" v="3001" actId="20577"/>
      <pc:docMkLst>
        <pc:docMk/>
      </pc:docMkLst>
      <pc:sldChg chg="modSp">
        <pc:chgData name="James Franklin" userId="cf915d05-507f-491f-b4a6-b2aa085ee4b1" providerId="ADAL" clId="{F456D98F-EEA0-4D0C-AA1B-B300AAB9F27E}" dt="2020-03-02T15:24:57.547" v="0" actId="6549"/>
        <pc:sldMkLst>
          <pc:docMk/>
          <pc:sldMk cId="2542456931" sldId="284"/>
        </pc:sldMkLst>
        <pc:spChg chg="mod">
          <ac:chgData name="James Franklin" userId="cf915d05-507f-491f-b4a6-b2aa085ee4b1" providerId="ADAL" clId="{F456D98F-EEA0-4D0C-AA1B-B300AAB9F27E}" dt="2020-03-02T15:24:57.547" v="0" actId="6549"/>
          <ac:spMkLst>
            <pc:docMk/>
            <pc:sldMk cId="2542456931" sldId="284"/>
            <ac:spMk id="4" creationId="{00000000-0000-0000-0000-000000000000}"/>
          </ac:spMkLst>
        </pc:spChg>
      </pc:sldChg>
      <pc:sldChg chg="modSp del">
        <pc:chgData name="James Franklin" userId="cf915d05-507f-491f-b4a6-b2aa085ee4b1" providerId="ADAL" clId="{F456D98F-EEA0-4D0C-AA1B-B300AAB9F27E}" dt="2020-03-02T15:50:05.505" v="451" actId="47"/>
        <pc:sldMkLst>
          <pc:docMk/>
          <pc:sldMk cId="624868983" sldId="286"/>
        </pc:sldMkLst>
        <pc:spChg chg="mod">
          <ac:chgData name="James Franklin" userId="cf915d05-507f-491f-b4a6-b2aa085ee4b1" providerId="ADAL" clId="{F456D98F-EEA0-4D0C-AA1B-B300AAB9F27E}" dt="2020-03-02T15:48:36.669" v="396" actId="20577"/>
          <ac:spMkLst>
            <pc:docMk/>
            <pc:sldMk cId="624868983" sldId="286"/>
            <ac:spMk id="4" creationId="{00000000-0000-0000-0000-000000000000}"/>
          </ac:spMkLst>
        </pc:spChg>
      </pc:sldChg>
      <pc:sldChg chg="modSp">
        <pc:chgData name="James Franklin" userId="cf915d05-507f-491f-b4a6-b2aa085ee4b1" providerId="ADAL" clId="{F456D98F-EEA0-4D0C-AA1B-B300AAB9F27E}" dt="2020-03-02T15:53:30.749" v="577" actId="20577"/>
        <pc:sldMkLst>
          <pc:docMk/>
          <pc:sldMk cId="428608259" sldId="287"/>
        </pc:sldMkLst>
        <pc:spChg chg="mod">
          <ac:chgData name="James Franklin" userId="cf915d05-507f-491f-b4a6-b2aa085ee4b1" providerId="ADAL" clId="{F456D98F-EEA0-4D0C-AA1B-B300AAB9F27E}" dt="2020-03-02T15:53:30.749" v="577" actId="20577"/>
          <ac:spMkLst>
            <pc:docMk/>
            <pc:sldMk cId="428608259" sldId="287"/>
            <ac:spMk id="4" creationId="{00000000-0000-0000-0000-000000000000}"/>
          </ac:spMkLst>
        </pc:spChg>
      </pc:sldChg>
      <pc:sldChg chg="modSp">
        <pc:chgData name="James Franklin" userId="cf915d05-507f-491f-b4a6-b2aa085ee4b1" providerId="ADAL" clId="{F456D98F-EEA0-4D0C-AA1B-B300AAB9F27E}" dt="2020-03-02T15:55:23.206" v="589" actId="20577"/>
        <pc:sldMkLst>
          <pc:docMk/>
          <pc:sldMk cId="1918430168" sldId="289"/>
        </pc:sldMkLst>
        <pc:spChg chg="mod">
          <ac:chgData name="James Franklin" userId="cf915d05-507f-491f-b4a6-b2aa085ee4b1" providerId="ADAL" clId="{F456D98F-EEA0-4D0C-AA1B-B300AAB9F27E}" dt="2020-03-02T15:55:23.206" v="589" actId="20577"/>
          <ac:spMkLst>
            <pc:docMk/>
            <pc:sldMk cId="1918430168" sldId="289"/>
            <ac:spMk id="4" creationId="{00000000-0000-0000-0000-000000000000}"/>
          </ac:spMkLst>
        </pc:spChg>
      </pc:sldChg>
      <pc:sldChg chg="modSp">
        <pc:chgData name="James Franklin" userId="cf915d05-507f-491f-b4a6-b2aa085ee4b1" providerId="ADAL" clId="{F456D98F-EEA0-4D0C-AA1B-B300AAB9F27E}" dt="2020-03-02T16:00:36.582" v="892" actId="113"/>
        <pc:sldMkLst>
          <pc:docMk/>
          <pc:sldMk cId="1540939022" sldId="290"/>
        </pc:sldMkLst>
        <pc:spChg chg="mod">
          <ac:chgData name="James Franklin" userId="cf915d05-507f-491f-b4a6-b2aa085ee4b1" providerId="ADAL" clId="{F456D98F-EEA0-4D0C-AA1B-B300AAB9F27E}" dt="2020-03-02T16:00:36.582" v="892" actId="113"/>
          <ac:spMkLst>
            <pc:docMk/>
            <pc:sldMk cId="1540939022" sldId="290"/>
            <ac:spMk id="4" creationId="{00000000-0000-0000-0000-000000000000}"/>
          </ac:spMkLst>
        </pc:spChg>
      </pc:sldChg>
      <pc:sldChg chg="modSp">
        <pc:chgData name="James Franklin" userId="cf915d05-507f-491f-b4a6-b2aa085ee4b1" providerId="ADAL" clId="{F456D98F-EEA0-4D0C-AA1B-B300AAB9F27E}" dt="2020-03-02T16:00:54.989" v="908" actId="113"/>
        <pc:sldMkLst>
          <pc:docMk/>
          <pc:sldMk cId="3784374972" sldId="293"/>
        </pc:sldMkLst>
        <pc:spChg chg="mod">
          <ac:chgData name="James Franklin" userId="cf915d05-507f-491f-b4a6-b2aa085ee4b1" providerId="ADAL" clId="{F456D98F-EEA0-4D0C-AA1B-B300AAB9F27E}" dt="2020-03-02T16:00:54.989" v="908" actId="113"/>
          <ac:spMkLst>
            <pc:docMk/>
            <pc:sldMk cId="3784374972" sldId="293"/>
            <ac:spMk id="4" creationId="{00000000-0000-0000-0000-000000000000}"/>
          </ac:spMkLst>
        </pc:spChg>
      </pc:sldChg>
      <pc:sldChg chg="modSp">
        <pc:chgData name="James Franklin" userId="cf915d05-507f-491f-b4a6-b2aa085ee4b1" providerId="ADAL" clId="{F456D98F-EEA0-4D0C-AA1B-B300AAB9F27E}" dt="2020-03-02T16:40:22.565" v="1406" actId="20577"/>
        <pc:sldMkLst>
          <pc:docMk/>
          <pc:sldMk cId="3959948642" sldId="294"/>
        </pc:sldMkLst>
        <pc:spChg chg="mod">
          <ac:chgData name="James Franklin" userId="cf915d05-507f-491f-b4a6-b2aa085ee4b1" providerId="ADAL" clId="{F456D98F-EEA0-4D0C-AA1B-B300AAB9F27E}" dt="2020-03-02T16:40:22.565" v="1406" actId="20577"/>
          <ac:spMkLst>
            <pc:docMk/>
            <pc:sldMk cId="3959948642" sldId="294"/>
            <ac:spMk id="4" creationId="{00000000-0000-0000-0000-000000000000}"/>
          </ac:spMkLst>
        </pc:spChg>
      </pc:sldChg>
      <pc:sldChg chg="del">
        <pc:chgData name="James Franklin" userId="cf915d05-507f-491f-b4a6-b2aa085ee4b1" providerId="ADAL" clId="{F456D98F-EEA0-4D0C-AA1B-B300AAB9F27E}" dt="2020-03-02T16:50:34.092" v="1566" actId="47"/>
        <pc:sldMkLst>
          <pc:docMk/>
          <pc:sldMk cId="259050091" sldId="308"/>
        </pc:sldMkLst>
      </pc:sldChg>
      <pc:sldChg chg="del">
        <pc:chgData name="James Franklin" userId="cf915d05-507f-491f-b4a6-b2aa085ee4b1" providerId="ADAL" clId="{F456D98F-EEA0-4D0C-AA1B-B300AAB9F27E}" dt="2020-03-02T16:50:36.138" v="1567" actId="47"/>
        <pc:sldMkLst>
          <pc:docMk/>
          <pc:sldMk cId="3817535676" sldId="309"/>
        </pc:sldMkLst>
      </pc:sldChg>
      <pc:sldChg chg="del">
        <pc:chgData name="James Franklin" userId="cf915d05-507f-491f-b4a6-b2aa085ee4b1" providerId="ADAL" clId="{F456D98F-EEA0-4D0C-AA1B-B300AAB9F27E}" dt="2020-03-02T16:50:38.504" v="1568" actId="47"/>
        <pc:sldMkLst>
          <pc:docMk/>
          <pc:sldMk cId="93491676" sldId="310"/>
        </pc:sldMkLst>
      </pc:sldChg>
      <pc:sldChg chg="modSp">
        <pc:chgData name="James Franklin" userId="cf915d05-507f-491f-b4a6-b2aa085ee4b1" providerId="ADAL" clId="{F456D98F-EEA0-4D0C-AA1B-B300AAB9F27E}" dt="2020-03-02T15:50:47.311" v="461" actId="20577"/>
        <pc:sldMkLst>
          <pc:docMk/>
          <pc:sldMk cId="1937822333" sldId="313"/>
        </pc:sldMkLst>
        <pc:spChg chg="mod">
          <ac:chgData name="James Franklin" userId="cf915d05-507f-491f-b4a6-b2aa085ee4b1" providerId="ADAL" clId="{F456D98F-EEA0-4D0C-AA1B-B300AAB9F27E}" dt="2020-03-02T15:49:57.533" v="450" actId="20577"/>
          <ac:spMkLst>
            <pc:docMk/>
            <pc:sldMk cId="1937822333" sldId="313"/>
            <ac:spMk id="4" creationId="{00000000-0000-0000-0000-000000000000}"/>
          </ac:spMkLst>
        </pc:spChg>
        <pc:graphicFrameChg chg="mod modGraphic">
          <ac:chgData name="James Franklin" userId="cf915d05-507f-491f-b4a6-b2aa085ee4b1" providerId="ADAL" clId="{F456D98F-EEA0-4D0C-AA1B-B300AAB9F27E}" dt="2020-03-02T15:50:47.311" v="461" actId="20577"/>
          <ac:graphicFrameMkLst>
            <pc:docMk/>
            <pc:sldMk cId="1937822333" sldId="313"/>
            <ac:graphicFrameMk id="5" creationId="{00000000-0000-0000-0000-000000000000}"/>
          </ac:graphicFrameMkLst>
        </pc:graphicFrameChg>
      </pc:sldChg>
      <pc:sldChg chg="modSp del">
        <pc:chgData name="James Franklin" userId="cf915d05-507f-491f-b4a6-b2aa085ee4b1" providerId="ADAL" clId="{F456D98F-EEA0-4D0C-AA1B-B300AAB9F27E}" dt="2020-03-03T09:45:12.491" v="2563" actId="47"/>
        <pc:sldMkLst>
          <pc:docMk/>
          <pc:sldMk cId="2048605439" sldId="314"/>
        </pc:sldMkLst>
        <pc:spChg chg="mod">
          <ac:chgData name="James Franklin" userId="cf915d05-507f-491f-b4a6-b2aa085ee4b1" providerId="ADAL" clId="{F456D98F-EEA0-4D0C-AA1B-B300AAB9F27E}" dt="2020-03-02T15:25:34.667" v="1" actId="6549"/>
          <ac:spMkLst>
            <pc:docMk/>
            <pc:sldMk cId="2048605439" sldId="314"/>
            <ac:spMk id="5" creationId="{00000000-0000-0000-0000-000000000000}"/>
          </ac:spMkLst>
        </pc:spChg>
      </pc:sldChg>
      <pc:sldChg chg="add del">
        <pc:chgData name="James Franklin" userId="cf915d05-507f-491f-b4a6-b2aa085ee4b1" providerId="ADAL" clId="{F456D98F-EEA0-4D0C-AA1B-B300AAB9F27E}" dt="2020-03-02T15:25:43.213" v="3"/>
        <pc:sldMkLst>
          <pc:docMk/>
          <pc:sldMk cId="2766099574" sldId="315"/>
        </pc:sldMkLst>
      </pc:sldChg>
      <pc:sldChg chg="addSp delSp modSp add ord">
        <pc:chgData name="James Franklin" userId="cf915d05-507f-491f-b4a6-b2aa085ee4b1" providerId="ADAL" clId="{F456D98F-EEA0-4D0C-AA1B-B300AAB9F27E}" dt="2020-03-02T16:46:58.845" v="1564" actId="20577"/>
        <pc:sldMkLst>
          <pc:docMk/>
          <pc:sldMk cId="3554935877" sldId="315"/>
        </pc:sldMkLst>
        <pc:spChg chg="mod">
          <ac:chgData name="James Franklin" userId="cf915d05-507f-491f-b4a6-b2aa085ee4b1" providerId="ADAL" clId="{F456D98F-EEA0-4D0C-AA1B-B300AAB9F27E}" dt="2020-03-02T15:25:50.221" v="13" actId="20577"/>
          <ac:spMkLst>
            <pc:docMk/>
            <pc:sldMk cId="3554935877" sldId="315"/>
            <ac:spMk id="2" creationId="{040B699D-A91D-4616-9A56-8704D35EB02A}"/>
          </ac:spMkLst>
        </pc:spChg>
        <pc:spChg chg="mod">
          <ac:chgData name="James Franklin" userId="cf915d05-507f-491f-b4a6-b2aa085ee4b1" providerId="ADAL" clId="{F456D98F-EEA0-4D0C-AA1B-B300AAB9F27E}" dt="2020-03-02T15:41:35.430" v="142" actId="20577"/>
          <ac:spMkLst>
            <pc:docMk/>
            <pc:sldMk cId="3554935877" sldId="315"/>
            <ac:spMk id="3" creationId="{30138D9D-C9C1-4990-AC37-0D9C68A9B5D5}"/>
          </ac:spMkLst>
        </pc:spChg>
        <pc:spChg chg="add mod">
          <ac:chgData name="James Franklin" userId="cf915d05-507f-491f-b4a6-b2aa085ee4b1" providerId="ADAL" clId="{F456D98F-EEA0-4D0C-AA1B-B300AAB9F27E}" dt="2020-03-02T16:46:58.845" v="1564" actId="20577"/>
          <ac:spMkLst>
            <pc:docMk/>
            <pc:sldMk cId="3554935877" sldId="315"/>
            <ac:spMk id="5" creationId="{CEA1D3DF-B89A-4F17-BF4F-0C46B00B2C23}"/>
          </ac:spMkLst>
        </pc:spChg>
        <pc:picChg chg="add mod">
          <ac:chgData name="James Franklin" userId="cf915d05-507f-491f-b4a6-b2aa085ee4b1" providerId="ADAL" clId="{F456D98F-EEA0-4D0C-AA1B-B300AAB9F27E}" dt="2020-03-02T15:40:18.630" v="122" actId="1076"/>
          <ac:picMkLst>
            <pc:docMk/>
            <pc:sldMk cId="3554935877" sldId="315"/>
            <ac:picMk id="4" creationId="{3ED50421-8062-4189-AB03-074EC54E5BE4}"/>
          </ac:picMkLst>
        </pc:picChg>
        <pc:picChg chg="add del">
          <ac:chgData name="James Franklin" userId="cf915d05-507f-491f-b4a6-b2aa085ee4b1" providerId="ADAL" clId="{F456D98F-EEA0-4D0C-AA1B-B300AAB9F27E}" dt="2020-03-02T15:40:05.847" v="119" actId="478"/>
          <ac:picMkLst>
            <pc:docMk/>
            <pc:sldMk cId="3554935877" sldId="315"/>
            <ac:picMk id="1026" creationId="{9EAC9F95-9712-4B59-9D3B-8D5FC5390A28}"/>
          </ac:picMkLst>
        </pc:picChg>
        <pc:picChg chg="add mod">
          <ac:chgData name="James Franklin" userId="cf915d05-507f-491f-b4a6-b2aa085ee4b1" providerId="ADAL" clId="{F456D98F-EEA0-4D0C-AA1B-B300AAB9F27E}" dt="2020-03-02T15:40:52.938" v="129" actId="167"/>
          <ac:picMkLst>
            <pc:docMk/>
            <pc:sldMk cId="3554935877" sldId="315"/>
            <ac:picMk id="1028" creationId="{1D2205E5-71D2-43EA-9C85-894E3807F6EF}"/>
          </ac:picMkLst>
        </pc:picChg>
      </pc:sldChg>
      <pc:sldChg chg="addSp modSp add">
        <pc:chgData name="James Franklin" userId="cf915d05-507f-491f-b4a6-b2aa085ee4b1" providerId="ADAL" clId="{F456D98F-EEA0-4D0C-AA1B-B300AAB9F27E}" dt="2020-03-02T15:47:42.428" v="317" actId="207"/>
        <pc:sldMkLst>
          <pc:docMk/>
          <pc:sldMk cId="3591071188" sldId="316"/>
        </pc:sldMkLst>
        <pc:spChg chg="mod">
          <ac:chgData name="James Franklin" userId="cf915d05-507f-491f-b4a6-b2aa085ee4b1" providerId="ADAL" clId="{F456D98F-EEA0-4D0C-AA1B-B300AAB9F27E}" dt="2020-03-02T15:35:50.053" v="108" actId="20577"/>
          <ac:spMkLst>
            <pc:docMk/>
            <pc:sldMk cId="3591071188" sldId="316"/>
            <ac:spMk id="2" creationId="{A076E545-FF11-4204-8454-AB880FF94E04}"/>
          </ac:spMkLst>
        </pc:spChg>
        <pc:spChg chg="mod">
          <ac:chgData name="James Franklin" userId="cf915d05-507f-491f-b4a6-b2aa085ee4b1" providerId="ADAL" clId="{F456D98F-EEA0-4D0C-AA1B-B300AAB9F27E}" dt="2020-03-02T15:47:42.428" v="317" actId="207"/>
          <ac:spMkLst>
            <pc:docMk/>
            <pc:sldMk cId="3591071188" sldId="316"/>
            <ac:spMk id="3" creationId="{58539F46-7FA6-4998-86C4-93A728502A04}"/>
          </ac:spMkLst>
        </pc:spChg>
        <pc:spChg chg="add mod">
          <ac:chgData name="James Franklin" userId="cf915d05-507f-491f-b4a6-b2aa085ee4b1" providerId="ADAL" clId="{F456D98F-EEA0-4D0C-AA1B-B300AAB9F27E}" dt="2020-03-02T15:35:45.112" v="101" actId="207"/>
          <ac:spMkLst>
            <pc:docMk/>
            <pc:sldMk cId="3591071188" sldId="316"/>
            <ac:spMk id="4" creationId="{D6206177-56CA-417E-8E62-65A1AC303D8F}"/>
          </ac:spMkLst>
        </pc:spChg>
      </pc:sldChg>
      <pc:sldChg chg="addSp modSp add">
        <pc:chgData name="James Franklin" userId="cf915d05-507f-491f-b4a6-b2aa085ee4b1" providerId="ADAL" clId="{F456D98F-EEA0-4D0C-AA1B-B300AAB9F27E}" dt="2020-03-03T14:22:27.236" v="3001" actId="20577"/>
        <pc:sldMkLst>
          <pc:docMk/>
          <pc:sldMk cId="3377395835" sldId="317"/>
        </pc:sldMkLst>
        <pc:spChg chg="mod">
          <ac:chgData name="James Franklin" userId="cf915d05-507f-491f-b4a6-b2aa085ee4b1" providerId="ADAL" clId="{F456D98F-EEA0-4D0C-AA1B-B300AAB9F27E}" dt="2020-03-02T15:51:17.893" v="502" actId="20577"/>
          <ac:spMkLst>
            <pc:docMk/>
            <pc:sldMk cId="3377395835" sldId="317"/>
            <ac:spMk id="2" creationId="{03403FA4-4E7E-414F-87BB-108BB42C837D}"/>
          </ac:spMkLst>
        </pc:spChg>
        <pc:spChg chg="mod">
          <ac:chgData name="James Franklin" userId="cf915d05-507f-491f-b4a6-b2aa085ee4b1" providerId="ADAL" clId="{F456D98F-EEA0-4D0C-AA1B-B300AAB9F27E}" dt="2020-03-03T14:22:27.236" v="3001" actId="20577"/>
          <ac:spMkLst>
            <pc:docMk/>
            <pc:sldMk cId="3377395835" sldId="317"/>
            <ac:spMk id="3" creationId="{B824653B-DDBD-4B1C-8CA0-032B575995AB}"/>
          </ac:spMkLst>
        </pc:spChg>
        <pc:spChg chg="add">
          <ac:chgData name="James Franklin" userId="cf915d05-507f-491f-b4a6-b2aa085ee4b1" providerId="ADAL" clId="{F456D98F-EEA0-4D0C-AA1B-B300AAB9F27E}" dt="2020-03-02T15:50:13.470" v="453"/>
          <ac:spMkLst>
            <pc:docMk/>
            <pc:sldMk cId="3377395835" sldId="317"/>
            <ac:spMk id="4" creationId="{F36E195C-2528-45F8-A2AA-4D6CFD0800E7}"/>
          </ac:spMkLst>
        </pc:spChg>
      </pc:sldChg>
      <pc:sldChg chg="addSp modSp add">
        <pc:chgData name="James Franklin" userId="cf915d05-507f-491f-b4a6-b2aa085ee4b1" providerId="ADAL" clId="{F456D98F-EEA0-4D0C-AA1B-B300AAB9F27E}" dt="2020-03-02T15:59:08.558" v="876" actId="207"/>
        <pc:sldMkLst>
          <pc:docMk/>
          <pc:sldMk cId="1331524694" sldId="318"/>
        </pc:sldMkLst>
        <pc:spChg chg="mod">
          <ac:chgData name="James Franklin" userId="cf915d05-507f-491f-b4a6-b2aa085ee4b1" providerId="ADAL" clId="{F456D98F-EEA0-4D0C-AA1B-B300AAB9F27E}" dt="2020-03-02T15:55:47.636" v="615" actId="20577"/>
          <ac:spMkLst>
            <pc:docMk/>
            <pc:sldMk cId="1331524694" sldId="318"/>
            <ac:spMk id="2" creationId="{A7E083A3-B377-4D7F-8193-F392EEE49C20}"/>
          </ac:spMkLst>
        </pc:spChg>
        <pc:spChg chg="mod">
          <ac:chgData name="James Franklin" userId="cf915d05-507f-491f-b4a6-b2aa085ee4b1" providerId="ADAL" clId="{F456D98F-EEA0-4D0C-AA1B-B300AAB9F27E}" dt="2020-03-02T15:59:08.558" v="876" actId="207"/>
          <ac:spMkLst>
            <pc:docMk/>
            <pc:sldMk cId="1331524694" sldId="318"/>
            <ac:spMk id="3" creationId="{F337B8E0-9A34-4760-BF2D-83799C0B5D60}"/>
          </ac:spMkLst>
        </pc:spChg>
        <pc:spChg chg="add">
          <ac:chgData name="James Franklin" userId="cf915d05-507f-491f-b4a6-b2aa085ee4b1" providerId="ADAL" clId="{F456D98F-EEA0-4D0C-AA1B-B300AAB9F27E}" dt="2020-03-02T15:55:49.129" v="616"/>
          <ac:spMkLst>
            <pc:docMk/>
            <pc:sldMk cId="1331524694" sldId="318"/>
            <ac:spMk id="4" creationId="{DF023BE3-2D7E-416D-9DF1-4E8BDFDA9BCB}"/>
          </ac:spMkLst>
        </pc:spChg>
      </pc:sldChg>
      <pc:sldChg chg="addSp delSp modSp add">
        <pc:chgData name="James Franklin" userId="cf915d05-507f-491f-b4a6-b2aa085ee4b1" providerId="ADAL" clId="{F456D98F-EEA0-4D0C-AA1B-B300AAB9F27E}" dt="2020-03-02T16:50:50.052" v="1569" actId="1076"/>
        <pc:sldMkLst>
          <pc:docMk/>
          <pc:sldMk cId="2666053668" sldId="319"/>
        </pc:sldMkLst>
        <pc:spChg chg="mod">
          <ac:chgData name="James Franklin" userId="cf915d05-507f-491f-b4a6-b2aa085ee4b1" providerId="ADAL" clId="{F456D98F-EEA0-4D0C-AA1B-B300AAB9F27E}" dt="2020-03-02T16:33:59.236" v="948" actId="20577"/>
          <ac:spMkLst>
            <pc:docMk/>
            <pc:sldMk cId="2666053668" sldId="319"/>
            <ac:spMk id="2" creationId="{55715713-7BB1-4C5A-B92E-9F053E245C43}"/>
          </ac:spMkLst>
        </pc:spChg>
        <pc:spChg chg="mod">
          <ac:chgData name="James Franklin" userId="cf915d05-507f-491f-b4a6-b2aa085ee4b1" providerId="ADAL" clId="{F456D98F-EEA0-4D0C-AA1B-B300AAB9F27E}" dt="2020-03-02T16:36:27.637" v="1089" actId="207"/>
          <ac:spMkLst>
            <pc:docMk/>
            <pc:sldMk cId="2666053668" sldId="319"/>
            <ac:spMk id="3" creationId="{126B1CAC-3850-4880-952A-143FCB0DE68F}"/>
          </ac:spMkLst>
        </pc:spChg>
        <pc:spChg chg="add mod">
          <ac:chgData name="James Franklin" userId="cf915d05-507f-491f-b4a6-b2aa085ee4b1" providerId="ADAL" clId="{F456D98F-EEA0-4D0C-AA1B-B300AAB9F27E}" dt="2020-03-02T16:50:50.052" v="1569" actId="1076"/>
          <ac:spMkLst>
            <pc:docMk/>
            <pc:sldMk cId="2666053668" sldId="319"/>
            <ac:spMk id="4" creationId="{D562DEE5-913C-45DA-BA99-914484793CBC}"/>
          </ac:spMkLst>
        </pc:spChg>
        <pc:spChg chg="add del mod">
          <ac:chgData name="James Franklin" userId="cf915d05-507f-491f-b4a6-b2aa085ee4b1" providerId="ADAL" clId="{F456D98F-EEA0-4D0C-AA1B-B300AAB9F27E}" dt="2020-03-02T16:34:21.771" v="954"/>
          <ac:spMkLst>
            <pc:docMk/>
            <pc:sldMk cId="2666053668" sldId="319"/>
            <ac:spMk id="5" creationId="{8BB84113-4119-443B-ADD3-E942FE12F57C}"/>
          </ac:spMkLst>
        </pc:spChg>
        <pc:spChg chg="add del mod">
          <ac:chgData name="James Franklin" userId="cf915d05-507f-491f-b4a6-b2aa085ee4b1" providerId="ADAL" clId="{F456D98F-EEA0-4D0C-AA1B-B300AAB9F27E}" dt="2020-03-02T16:34:21.771" v="954"/>
          <ac:spMkLst>
            <pc:docMk/>
            <pc:sldMk cId="2666053668" sldId="319"/>
            <ac:spMk id="6" creationId="{18803BC4-3147-4007-AC74-A20DD3FC4889}"/>
          </ac:spMkLst>
        </pc:spChg>
      </pc:sldChg>
      <pc:sldChg chg="addSp modSp add">
        <pc:chgData name="James Franklin" userId="cf915d05-507f-491f-b4a6-b2aa085ee4b1" providerId="ADAL" clId="{F456D98F-EEA0-4D0C-AA1B-B300AAB9F27E}" dt="2020-03-03T09:33:12.140" v="2174" actId="1076"/>
        <pc:sldMkLst>
          <pc:docMk/>
          <pc:sldMk cId="2547750006" sldId="320"/>
        </pc:sldMkLst>
        <pc:spChg chg="mod">
          <ac:chgData name="James Franklin" userId="cf915d05-507f-491f-b4a6-b2aa085ee4b1" providerId="ADAL" clId="{F456D98F-EEA0-4D0C-AA1B-B300AAB9F27E}" dt="2020-03-02T16:52:50.683" v="1586" actId="20577"/>
          <ac:spMkLst>
            <pc:docMk/>
            <pc:sldMk cId="2547750006" sldId="320"/>
            <ac:spMk id="2" creationId="{3F30A105-D82F-45AC-91E0-B049C5A9FFAF}"/>
          </ac:spMkLst>
        </pc:spChg>
        <pc:spChg chg="mod">
          <ac:chgData name="James Franklin" userId="cf915d05-507f-491f-b4a6-b2aa085ee4b1" providerId="ADAL" clId="{F456D98F-EEA0-4D0C-AA1B-B300AAB9F27E}" dt="2020-03-02T17:04:51.901" v="2083" actId="20577"/>
          <ac:spMkLst>
            <pc:docMk/>
            <pc:sldMk cId="2547750006" sldId="320"/>
            <ac:spMk id="3" creationId="{C558FFD0-10E7-4741-B83D-7AED62FE1C5E}"/>
          </ac:spMkLst>
        </pc:spChg>
        <pc:spChg chg="add">
          <ac:chgData name="James Franklin" userId="cf915d05-507f-491f-b4a6-b2aa085ee4b1" providerId="ADAL" clId="{F456D98F-EEA0-4D0C-AA1B-B300AAB9F27E}" dt="2020-03-02T16:50:55.006" v="1570"/>
          <ac:spMkLst>
            <pc:docMk/>
            <pc:sldMk cId="2547750006" sldId="320"/>
            <ac:spMk id="4" creationId="{7B1DA7E7-646D-42B3-BE6E-C2248B2C9EC4}"/>
          </ac:spMkLst>
        </pc:spChg>
        <pc:spChg chg="add mod">
          <ac:chgData name="James Franklin" userId="cf915d05-507f-491f-b4a6-b2aa085ee4b1" providerId="ADAL" clId="{F456D98F-EEA0-4D0C-AA1B-B300AAB9F27E}" dt="2020-03-03T09:33:12.140" v="2174" actId="1076"/>
          <ac:spMkLst>
            <pc:docMk/>
            <pc:sldMk cId="2547750006" sldId="320"/>
            <ac:spMk id="5" creationId="{5DD985DE-CE1D-40C7-A7D9-4DB53CA016E8}"/>
          </ac:spMkLst>
        </pc:spChg>
      </pc:sldChg>
      <pc:sldChg chg="modSp add ord">
        <pc:chgData name="James Franklin" userId="cf915d05-507f-491f-b4a6-b2aa085ee4b1" providerId="ADAL" clId="{F456D98F-EEA0-4D0C-AA1B-B300AAB9F27E}" dt="2020-03-03T09:45:21.490" v="2598" actId="20577"/>
        <pc:sldMkLst>
          <pc:docMk/>
          <pc:sldMk cId="359555635" sldId="321"/>
        </pc:sldMkLst>
        <pc:spChg chg="mod">
          <ac:chgData name="James Franklin" userId="cf915d05-507f-491f-b4a6-b2aa085ee4b1" providerId="ADAL" clId="{F456D98F-EEA0-4D0C-AA1B-B300AAB9F27E}" dt="2020-03-03T09:15:31.057" v="2095" actId="20577"/>
          <ac:spMkLst>
            <pc:docMk/>
            <pc:sldMk cId="359555635" sldId="321"/>
            <ac:spMk id="2" creationId="{91B3414B-74D0-4E02-9D84-44D17D1703DC}"/>
          </ac:spMkLst>
        </pc:spChg>
        <pc:spChg chg="mod">
          <ac:chgData name="James Franklin" userId="cf915d05-507f-491f-b4a6-b2aa085ee4b1" providerId="ADAL" clId="{F456D98F-EEA0-4D0C-AA1B-B300AAB9F27E}" dt="2020-03-03T09:45:21.490" v="2598" actId="20577"/>
          <ac:spMkLst>
            <pc:docMk/>
            <pc:sldMk cId="359555635" sldId="321"/>
            <ac:spMk id="3" creationId="{42DD66E1-4C96-4B0C-A0CF-0C06EA95D964}"/>
          </ac:spMkLst>
        </pc:spChg>
      </pc:sldChg>
      <pc:sldChg chg="add del">
        <pc:chgData name="James Franklin" userId="cf915d05-507f-491f-b4a6-b2aa085ee4b1" providerId="ADAL" clId="{F456D98F-EEA0-4D0C-AA1B-B300AAB9F27E}" dt="2020-03-03T09:15:24.355" v="2085"/>
        <pc:sldMkLst>
          <pc:docMk/>
          <pc:sldMk cId="2652423772" sldId="321"/>
        </pc:sldMkLst>
      </pc:sldChg>
      <pc:sldChg chg="addSp modSp add">
        <pc:chgData name="James Franklin" userId="cf915d05-507f-491f-b4a6-b2aa085ee4b1" providerId="ADAL" clId="{F456D98F-EEA0-4D0C-AA1B-B300AAB9F27E}" dt="2020-03-03T09:50:24.973" v="2882"/>
        <pc:sldMkLst>
          <pc:docMk/>
          <pc:sldMk cId="3246953194" sldId="322"/>
        </pc:sldMkLst>
        <pc:spChg chg="mod">
          <ac:chgData name="James Franklin" userId="cf915d05-507f-491f-b4a6-b2aa085ee4b1" providerId="ADAL" clId="{F456D98F-EEA0-4D0C-AA1B-B300AAB9F27E}" dt="2020-03-03T09:45:38.256" v="2606" actId="20577"/>
          <ac:spMkLst>
            <pc:docMk/>
            <pc:sldMk cId="3246953194" sldId="322"/>
            <ac:spMk id="2" creationId="{4430F7B0-B670-436F-A67F-0349EDC3CA8D}"/>
          </ac:spMkLst>
        </pc:spChg>
        <pc:spChg chg="mod">
          <ac:chgData name="James Franklin" userId="cf915d05-507f-491f-b4a6-b2aa085ee4b1" providerId="ADAL" clId="{F456D98F-EEA0-4D0C-AA1B-B300AAB9F27E}" dt="2020-03-03T09:50:16.779" v="2881" actId="207"/>
          <ac:spMkLst>
            <pc:docMk/>
            <pc:sldMk cId="3246953194" sldId="322"/>
            <ac:spMk id="3" creationId="{849D9F46-5A56-4D30-83D3-05C3F304FBA4}"/>
          </ac:spMkLst>
        </pc:spChg>
        <pc:spChg chg="add">
          <ac:chgData name="James Franklin" userId="cf915d05-507f-491f-b4a6-b2aa085ee4b1" providerId="ADAL" clId="{F456D98F-EEA0-4D0C-AA1B-B300AAB9F27E}" dt="2020-03-03T09:50:24.973" v="2882"/>
          <ac:spMkLst>
            <pc:docMk/>
            <pc:sldMk cId="3246953194" sldId="322"/>
            <ac:spMk id="4" creationId="{DBB36767-BFB8-4C6E-8201-2F32667B5636}"/>
          </ac:spMkLst>
        </pc:spChg>
      </pc:sldChg>
    </pc:docChg>
  </pc:docChgLst>
  <pc:docChgLst>
    <pc:chgData name="Rob Heathcote" userId="62419938-1f1d-43ca-9327-cfd6c1894440" providerId="ADAL" clId="{749DC782-E4E7-43DE-8A8F-62FADB90BBCB}"/>
    <pc:docChg chg="modSld">
      <pc:chgData name="Rob Heathcote" userId="62419938-1f1d-43ca-9327-cfd6c1894440" providerId="ADAL" clId="{749DC782-E4E7-43DE-8A8F-62FADB90BBCB}" dt="2021-07-27T11:17:04.856" v="8" actId="14100"/>
      <pc:docMkLst>
        <pc:docMk/>
      </pc:docMkLst>
      <pc:sldChg chg="modSp mod">
        <pc:chgData name="Rob Heathcote" userId="62419938-1f1d-43ca-9327-cfd6c1894440" providerId="ADAL" clId="{749DC782-E4E7-43DE-8A8F-62FADB90BBCB}" dt="2021-07-27T11:16:39.796" v="2" actId="122"/>
        <pc:sldMkLst>
          <pc:docMk/>
          <pc:sldMk cId="3859180162" sldId="331"/>
        </pc:sldMkLst>
        <pc:graphicFrameChg chg="modGraphic">
          <ac:chgData name="Rob Heathcote" userId="62419938-1f1d-43ca-9327-cfd6c1894440" providerId="ADAL" clId="{749DC782-E4E7-43DE-8A8F-62FADB90BBCB}" dt="2021-07-27T11:16:39.796" v="2" actId="122"/>
          <ac:graphicFrameMkLst>
            <pc:docMk/>
            <pc:sldMk cId="3859180162" sldId="331"/>
            <ac:graphicFrameMk id="5" creationId="{96582958-66F8-47F0-963C-56FB010F51E5}"/>
          </ac:graphicFrameMkLst>
        </pc:graphicFrameChg>
      </pc:sldChg>
      <pc:sldChg chg="modSp mod">
        <pc:chgData name="Rob Heathcote" userId="62419938-1f1d-43ca-9327-cfd6c1894440" providerId="ADAL" clId="{749DC782-E4E7-43DE-8A8F-62FADB90BBCB}" dt="2021-07-27T11:16:58.528" v="7" actId="14100"/>
        <pc:sldMkLst>
          <pc:docMk/>
          <pc:sldMk cId="1039116559" sldId="333"/>
        </pc:sldMkLst>
        <pc:spChg chg="mod">
          <ac:chgData name="Rob Heathcote" userId="62419938-1f1d-43ca-9327-cfd6c1894440" providerId="ADAL" clId="{749DC782-E4E7-43DE-8A8F-62FADB90BBCB}" dt="2021-07-27T11:16:58.528" v="7" actId="14100"/>
          <ac:spMkLst>
            <pc:docMk/>
            <pc:sldMk cId="1039116559" sldId="333"/>
            <ac:spMk id="3" creationId="{19BF9D10-241C-44B1-923B-6A817E1A92E2}"/>
          </ac:spMkLst>
        </pc:spChg>
      </pc:sldChg>
      <pc:sldChg chg="modSp mod">
        <pc:chgData name="Rob Heathcote" userId="62419938-1f1d-43ca-9327-cfd6c1894440" providerId="ADAL" clId="{749DC782-E4E7-43DE-8A8F-62FADB90BBCB}" dt="2021-07-27T11:17:04.856" v="8" actId="14100"/>
        <pc:sldMkLst>
          <pc:docMk/>
          <pc:sldMk cId="349074311" sldId="335"/>
        </pc:sldMkLst>
        <pc:spChg chg="mod">
          <ac:chgData name="Rob Heathcote" userId="62419938-1f1d-43ca-9327-cfd6c1894440" providerId="ADAL" clId="{749DC782-E4E7-43DE-8A8F-62FADB90BBCB}" dt="2021-07-27T11:17:04.856" v="8" actId="14100"/>
          <ac:spMkLst>
            <pc:docMk/>
            <pc:sldMk cId="349074311" sldId="335"/>
            <ac:spMk id="3" creationId="{19BF9D10-241C-44B1-923B-6A817E1A92E2}"/>
          </ac:spMkLst>
        </pc:spChg>
      </pc:sldChg>
      <pc:sldChg chg="modSp mod">
        <pc:chgData name="Rob Heathcote" userId="62419938-1f1d-43ca-9327-cfd6c1894440" providerId="ADAL" clId="{749DC782-E4E7-43DE-8A8F-62FADB90BBCB}" dt="2021-07-27T11:16:36.490" v="1" actId="122"/>
        <pc:sldMkLst>
          <pc:docMk/>
          <pc:sldMk cId="3815216955" sldId="336"/>
        </pc:sldMkLst>
        <pc:graphicFrameChg chg="modGraphic">
          <ac:chgData name="Rob Heathcote" userId="62419938-1f1d-43ca-9327-cfd6c1894440" providerId="ADAL" clId="{749DC782-E4E7-43DE-8A8F-62FADB90BBCB}" dt="2021-07-27T11:16:36.490" v="1" actId="122"/>
          <ac:graphicFrameMkLst>
            <pc:docMk/>
            <pc:sldMk cId="3815216955" sldId="336"/>
            <ac:graphicFrameMk id="4" creationId="{1BC3D7B8-7B2A-4498-895F-B14E42BD3405}"/>
          </ac:graphicFrameMkLst>
        </pc:graphicFrameChg>
      </pc:sldChg>
    </pc:docChg>
  </pc:docChgLst>
  <pc:docChgLst>
    <pc:chgData name="James Franklin" userId="cf915d05-507f-491f-b4a6-b2aa085ee4b1" providerId="ADAL" clId="{CBDCB03D-C1F4-4CA2-B52D-6F0791AFF301}"/>
    <pc:docChg chg="undo custSel addSld delSld modSld sldOrd">
      <pc:chgData name="James Franklin" userId="cf915d05-507f-491f-b4a6-b2aa085ee4b1" providerId="ADAL" clId="{CBDCB03D-C1F4-4CA2-B52D-6F0791AFF301}" dt="2021-07-15T11:45:07.674" v="1255" actId="14100"/>
      <pc:docMkLst>
        <pc:docMk/>
      </pc:docMkLst>
      <pc:sldChg chg="modSp mod">
        <pc:chgData name="James Franklin" userId="cf915d05-507f-491f-b4a6-b2aa085ee4b1" providerId="ADAL" clId="{CBDCB03D-C1F4-4CA2-B52D-6F0791AFF301}" dt="2021-07-15T10:31:48.041" v="93" actId="20577"/>
        <pc:sldMkLst>
          <pc:docMk/>
          <pc:sldMk cId="2542456931" sldId="284"/>
        </pc:sldMkLst>
        <pc:spChg chg="mod">
          <ac:chgData name="James Franklin" userId="cf915d05-507f-491f-b4a6-b2aa085ee4b1" providerId="ADAL" clId="{CBDCB03D-C1F4-4CA2-B52D-6F0791AFF301}" dt="2021-07-15T10:31:48.041" v="93" actId="20577"/>
          <ac:spMkLst>
            <pc:docMk/>
            <pc:sldMk cId="2542456931" sldId="284"/>
            <ac:spMk id="4" creationId="{00000000-0000-0000-0000-000000000000}"/>
          </ac:spMkLst>
        </pc:spChg>
      </pc:sldChg>
      <pc:sldChg chg="modSp mod">
        <pc:chgData name="James Franklin" userId="cf915d05-507f-491f-b4a6-b2aa085ee4b1" providerId="ADAL" clId="{CBDCB03D-C1F4-4CA2-B52D-6F0791AFF301}" dt="2021-07-15T11:04:07.974" v="526" actId="113"/>
        <pc:sldMkLst>
          <pc:docMk/>
          <pc:sldMk cId="3784374972" sldId="293"/>
        </pc:sldMkLst>
        <pc:spChg chg="mod">
          <ac:chgData name="James Franklin" userId="cf915d05-507f-491f-b4a6-b2aa085ee4b1" providerId="ADAL" clId="{CBDCB03D-C1F4-4CA2-B52D-6F0791AFF301}" dt="2021-07-15T11:04:07.974" v="526" actId="113"/>
          <ac:spMkLst>
            <pc:docMk/>
            <pc:sldMk cId="3784374972" sldId="293"/>
            <ac:spMk id="4" creationId="{00000000-0000-0000-0000-000000000000}"/>
          </ac:spMkLst>
        </pc:spChg>
      </pc:sldChg>
      <pc:sldChg chg="modSp mod">
        <pc:chgData name="James Franklin" userId="cf915d05-507f-491f-b4a6-b2aa085ee4b1" providerId="ADAL" clId="{CBDCB03D-C1F4-4CA2-B52D-6F0791AFF301}" dt="2021-07-15T11:37:40.772" v="722" actId="20577"/>
        <pc:sldMkLst>
          <pc:docMk/>
          <pc:sldMk cId="3959948642" sldId="294"/>
        </pc:sldMkLst>
        <pc:spChg chg="mod">
          <ac:chgData name="James Franklin" userId="cf915d05-507f-491f-b4a6-b2aa085ee4b1" providerId="ADAL" clId="{CBDCB03D-C1F4-4CA2-B52D-6F0791AFF301}" dt="2021-07-15T11:37:40.772" v="722" actId="20577"/>
          <ac:spMkLst>
            <pc:docMk/>
            <pc:sldMk cId="3959948642" sldId="294"/>
            <ac:spMk id="4" creationId="{00000000-0000-0000-0000-000000000000}"/>
          </ac:spMkLst>
        </pc:spChg>
      </pc:sldChg>
      <pc:sldChg chg="addSp modSp">
        <pc:chgData name="James Franklin" userId="cf915d05-507f-491f-b4a6-b2aa085ee4b1" providerId="ADAL" clId="{CBDCB03D-C1F4-4CA2-B52D-6F0791AFF301}" dt="2021-07-15T11:38:37.880" v="728"/>
        <pc:sldMkLst>
          <pc:docMk/>
          <pc:sldMk cId="3331707200" sldId="301"/>
        </pc:sldMkLst>
        <pc:cxnChg chg="add mod">
          <ac:chgData name="James Franklin" userId="cf915d05-507f-491f-b4a6-b2aa085ee4b1" providerId="ADAL" clId="{CBDCB03D-C1F4-4CA2-B52D-6F0791AFF301}" dt="2021-07-15T11:38:37.880" v="728"/>
          <ac:cxnSpMkLst>
            <pc:docMk/>
            <pc:sldMk cId="3331707200" sldId="301"/>
            <ac:cxnSpMk id="13" creationId="{2DD2EC84-8A1B-4B49-B89D-1E5C7502D0C9}"/>
          </ac:cxnSpMkLst>
        </pc:cxnChg>
      </pc:sldChg>
      <pc:sldChg chg="addSp delSp modSp mod">
        <pc:chgData name="James Franklin" userId="cf915d05-507f-491f-b4a6-b2aa085ee4b1" providerId="ADAL" clId="{CBDCB03D-C1F4-4CA2-B52D-6F0791AFF301}" dt="2021-07-15T11:38:36.156" v="727" actId="21"/>
        <pc:sldMkLst>
          <pc:docMk/>
          <pc:sldMk cId="1836284230" sldId="307"/>
        </pc:sldMkLst>
        <pc:cxnChg chg="add del mod">
          <ac:chgData name="James Franklin" userId="cf915d05-507f-491f-b4a6-b2aa085ee4b1" providerId="ADAL" clId="{CBDCB03D-C1F4-4CA2-B52D-6F0791AFF301}" dt="2021-07-15T11:38:36.156" v="727" actId="21"/>
          <ac:cxnSpMkLst>
            <pc:docMk/>
            <pc:sldMk cId="1836284230" sldId="307"/>
            <ac:cxnSpMk id="6" creationId="{A0F4CBB9-0106-49AF-A239-6D67DE9EA7EA}"/>
          </ac:cxnSpMkLst>
        </pc:cxnChg>
      </pc:sldChg>
      <pc:sldChg chg="addSp modSp">
        <pc:chgData name="James Franklin" userId="cf915d05-507f-491f-b4a6-b2aa085ee4b1" providerId="ADAL" clId="{CBDCB03D-C1F4-4CA2-B52D-6F0791AFF301}" dt="2021-07-15T11:44:41.456" v="1250"/>
        <pc:sldMkLst>
          <pc:docMk/>
          <pc:sldMk cId="555319969" sldId="312"/>
        </pc:sldMkLst>
        <pc:cxnChg chg="add mod">
          <ac:chgData name="James Franklin" userId="cf915d05-507f-491f-b4a6-b2aa085ee4b1" providerId="ADAL" clId="{CBDCB03D-C1F4-4CA2-B52D-6F0791AFF301}" dt="2021-07-15T11:44:41.456" v="1250"/>
          <ac:cxnSpMkLst>
            <pc:docMk/>
            <pc:sldMk cId="555319969" sldId="312"/>
            <ac:cxnSpMk id="14" creationId="{A33F6FC9-DA64-4C66-9948-323E59DAB6E5}"/>
          </ac:cxnSpMkLst>
        </pc:cxnChg>
      </pc:sldChg>
      <pc:sldChg chg="addSp delSp modSp mod setBg">
        <pc:chgData name="James Franklin" userId="cf915d05-507f-491f-b4a6-b2aa085ee4b1" providerId="ADAL" clId="{CBDCB03D-C1F4-4CA2-B52D-6F0791AFF301}" dt="2021-07-15T10:43:44.379" v="123" actId="1076"/>
        <pc:sldMkLst>
          <pc:docMk/>
          <pc:sldMk cId="3554935877" sldId="315"/>
        </pc:sldMkLst>
        <pc:spChg chg="mod">
          <ac:chgData name="James Franklin" userId="cf915d05-507f-491f-b4a6-b2aa085ee4b1" providerId="ADAL" clId="{CBDCB03D-C1F4-4CA2-B52D-6F0791AFF301}" dt="2021-07-15T10:42:27.909" v="111" actId="207"/>
          <ac:spMkLst>
            <pc:docMk/>
            <pc:sldMk cId="3554935877" sldId="315"/>
            <ac:spMk id="2" creationId="{040B699D-A91D-4616-9A56-8704D35EB02A}"/>
          </ac:spMkLst>
        </pc:spChg>
        <pc:spChg chg="mod">
          <ac:chgData name="James Franklin" userId="cf915d05-507f-491f-b4a6-b2aa085ee4b1" providerId="ADAL" clId="{CBDCB03D-C1F4-4CA2-B52D-6F0791AFF301}" dt="2021-07-15T10:42:27.909" v="111" actId="207"/>
          <ac:spMkLst>
            <pc:docMk/>
            <pc:sldMk cId="3554935877" sldId="315"/>
            <ac:spMk id="3" creationId="{30138D9D-C9C1-4990-AC37-0D9C68A9B5D5}"/>
          </ac:spMkLst>
        </pc:spChg>
        <pc:picChg chg="add del mod">
          <ac:chgData name="James Franklin" userId="cf915d05-507f-491f-b4a6-b2aa085ee4b1" providerId="ADAL" clId="{CBDCB03D-C1F4-4CA2-B52D-6F0791AFF301}" dt="2021-07-15T10:41:59.061" v="103" actId="478"/>
          <ac:picMkLst>
            <pc:docMk/>
            <pc:sldMk cId="3554935877" sldId="315"/>
            <ac:picMk id="5" creationId="{556E7E58-7982-4369-840E-1D06A8733571}"/>
          </ac:picMkLst>
        </pc:picChg>
        <pc:picChg chg="mod">
          <ac:chgData name="James Franklin" userId="cf915d05-507f-491f-b4a6-b2aa085ee4b1" providerId="ADAL" clId="{CBDCB03D-C1F4-4CA2-B52D-6F0791AFF301}" dt="2021-07-15T10:32:22.177" v="94" actId="1076"/>
          <ac:picMkLst>
            <pc:docMk/>
            <pc:sldMk cId="3554935877" sldId="315"/>
            <ac:picMk id="7" creationId="{02788E8C-B55E-4C7D-9458-ED3296B9B725}"/>
          </ac:picMkLst>
        </pc:picChg>
        <pc:picChg chg="add mod">
          <ac:chgData name="James Franklin" userId="cf915d05-507f-491f-b4a6-b2aa085ee4b1" providerId="ADAL" clId="{CBDCB03D-C1F4-4CA2-B52D-6F0791AFF301}" dt="2021-07-15T10:42:02.555" v="105" actId="1076"/>
          <ac:picMkLst>
            <pc:docMk/>
            <pc:sldMk cId="3554935877" sldId="315"/>
            <ac:picMk id="8" creationId="{F426D05D-F44E-4D10-AD66-C89EBD94A682}"/>
          </ac:picMkLst>
        </pc:picChg>
        <pc:picChg chg="add del mod">
          <ac:chgData name="James Franklin" userId="cf915d05-507f-491f-b4a6-b2aa085ee4b1" providerId="ADAL" clId="{CBDCB03D-C1F4-4CA2-B52D-6F0791AFF301}" dt="2021-07-15T10:39:55.309" v="101" actId="478"/>
          <ac:picMkLst>
            <pc:docMk/>
            <pc:sldMk cId="3554935877" sldId="315"/>
            <ac:picMk id="1026" creationId="{2EF5E2A4-9BCD-4361-84D6-FDA04AC78047}"/>
          </ac:picMkLst>
        </pc:picChg>
        <pc:picChg chg="add mod">
          <ac:chgData name="James Franklin" userId="cf915d05-507f-491f-b4a6-b2aa085ee4b1" providerId="ADAL" clId="{CBDCB03D-C1F4-4CA2-B52D-6F0791AFF301}" dt="2021-07-15T10:43:44.379" v="123" actId="1076"/>
          <ac:picMkLst>
            <pc:docMk/>
            <pc:sldMk cId="3554935877" sldId="315"/>
            <ac:picMk id="1028" creationId="{92E6B4D3-35EC-4A65-8519-EA437F16D37D}"/>
          </ac:picMkLst>
        </pc:picChg>
      </pc:sldChg>
      <pc:sldChg chg="addSp modSp">
        <pc:chgData name="James Franklin" userId="cf915d05-507f-491f-b4a6-b2aa085ee4b1" providerId="ADAL" clId="{CBDCB03D-C1F4-4CA2-B52D-6F0791AFF301}" dt="2021-07-15T11:44:39.709" v="1249"/>
        <pc:sldMkLst>
          <pc:docMk/>
          <pc:sldMk cId="2547750006" sldId="320"/>
        </pc:sldMkLst>
        <pc:cxnChg chg="add mod">
          <ac:chgData name="James Franklin" userId="cf915d05-507f-491f-b4a6-b2aa085ee4b1" providerId="ADAL" clId="{CBDCB03D-C1F4-4CA2-B52D-6F0791AFF301}" dt="2021-07-15T11:44:39.709" v="1249"/>
          <ac:cxnSpMkLst>
            <pc:docMk/>
            <pc:sldMk cId="2547750006" sldId="320"/>
            <ac:cxnSpMk id="4" creationId="{519F1140-318C-4E3E-8E86-4296EC6352A0}"/>
          </ac:cxnSpMkLst>
        </pc:cxnChg>
      </pc:sldChg>
      <pc:sldChg chg="addSp modSp mod">
        <pc:chgData name="James Franklin" userId="cf915d05-507f-491f-b4a6-b2aa085ee4b1" providerId="ADAL" clId="{CBDCB03D-C1F4-4CA2-B52D-6F0791AFF301}" dt="2021-07-15T11:44:55.827" v="1252" actId="14100"/>
        <pc:sldMkLst>
          <pc:docMk/>
          <pc:sldMk cId="359555635" sldId="321"/>
        </pc:sldMkLst>
        <pc:cxnChg chg="add mod">
          <ac:chgData name="James Franklin" userId="cf915d05-507f-491f-b4a6-b2aa085ee4b1" providerId="ADAL" clId="{CBDCB03D-C1F4-4CA2-B52D-6F0791AFF301}" dt="2021-07-15T11:44:55.827" v="1252" actId="14100"/>
          <ac:cxnSpMkLst>
            <pc:docMk/>
            <pc:sldMk cId="359555635" sldId="321"/>
            <ac:cxnSpMk id="4" creationId="{B7A95EB5-737C-4FE9-B0A7-DFB40FF70790}"/>
          </ac:cxnSpMkLst>
        </pc:cxnChg>
      </pc:sldChg>
      <pc:sldChg chg="addSp modSp mod">
        <pc:chgData name="James Franklin" userId="cf915d05-507f-491f-b4a6-b2aa085ee4b1" providerId="ADAL" clId="{CBDCB03D-C1F4-4CA2-B52D-6F0791AFF301}" dt="2021-07-15T11:45:07.674" v="1255" actId="14100"/>
        <pc:sldMkLst>
          <pc:docMk/>
          <pc:sldMk cId="3246953194" sldId="322"/>
        </pc:sldMkLst>
        <pc:cxnChg chg="add mod">
          <ac:chgData name="James Franklin" userId="cf915d05-507f-491f-b4a6-b2aa085ee4b1" providerId="ADAL" clId="{CBDCB03D-C1F4-4CA2-B52D-6F0791AFF301}" dt="2021-07-15T11:45:07.674" v="1255" actId="14100"/>
          <ac:cxnSpMkLst>
            <pc:docMk/>
            <pc:sldMk cId="3246953194" sldId="322"/>
            <ac:cxnSpMk id="4" creationId="{FCBD6976-F235-43EC-B6D9-88092D8BEA3D}"/>
          </ac:cxnSpMkLst>
        </pc:cxnChg>
      </pc:sldChg>
      <pc:sldChg chg="modSp add del mod">
        <pc:chgData name="James Franklin" userId="cf915d05-507f-491f-b4a6-b2aa085ee4b1" providerId="ADAL" clId="{CBDCB03D-C1F4-4CA2-B52D-6F0791AFF301}" dt="2021-07-15T11:04:11.993" v="527" actId="47"/>
        <pc:sldMkLst>
          <pc:docMk/>
          <pc:sldMk cId="3183478324" sldId="323"/>
        </pc:sldMkLst>
        <pc:spChg chg="mod">
          <ac:chgData name="James Franklin" userId="cf915d05-507f-491f-b4a6-b2aa085ee4b1" providerId="ADAL" clId="{CBDCB03D-C1F4-4CA2-B52D-6F0791AFF301}" dt="2021-07-15T10:45:53.364" v="126" actId="20577"/>
          <ac:spMkLst>
            <pc:docMk/>
            <pc:sldMk cId="3183478324" sldId="323"/>
            <ac:spMk id="4" creationId="{00000000-0000-0000-0000-000000000000}"/>
          </ac:spMkLst>
        </pc:spChg>
      </pc:sldChg>
      <pc:sldChg chg="addSp modSp add mod ord">
        <pc:chgData name="James Franklin" userId="cf915d05-507f-491f-b4a6-b2aa085ee4b1" providerId="ADAL" clId="{CBDCB03D-C1F4-4CA2-B52D-6F0791AFF301}" dt="2021-07-15T11:03:34.647" v="499" actId="20577"/>
        <pc:sldMkLst>
          <pc:docMk/>
          <pc:sldMk cId="227278076" sldId="324"/>
        </pc:sldMkLst>
        <pc:spChg chg="mod">
          <ac:chgData name="James Franklin" userId="cf915d05-507f-491f-b4a6-b2aa085ee4b1" providerId="ADAL" clId="{CBDCB03D-C1F4-4CA2-B52D-6F0791AFF301}" dt="2021-07-15T10:47:03.646" v="239" actId="6549"/>
          <ac:spMkLst>
            <pc:docMk/>
            <pc:sldMk cId="227278076" sldId="324"/>
            <ac:spMk id="3" creationId="{00000000-0000-0000-0000-000000000000}"/>
          </ac:spMkLst>
        </pc:spChg>
        <pc:spChg chg="mod">
          <ac:chgData name="James Franklin" userId="cf915d05-507f-491f-b4a6-b2aa085ee4b1" providerId="ADAL" clId="{CBDCB03D-C1F4-4CA2-B52D-6F0791AFF301}" dt="2021-07-15T11:03:34.647" v="499" actId="20577"/>
          <ac:spMkLst>
            <pc:docMk/>
            <pc:sldMk cId="227278076" sldId="324"/>
            <ac:spMk id="4" creationId="{00000000-0000-0000-0000-000000000000}"/>
          </ac:spMkLst>
        </pc:spChg>
        <pc:graphicFrameChg chg="add mod modGraphic">
          <ac:chgData name="James Franklin" userId="cf915d05-507f-491f-b4a6-b2aa085ee4b1" providerId="ADAL" clId="{CBDCB03D-C1F4-4CA2-B52D-6F0791AFF301}" dt="2021-07-15T11:02:29.606" v="436" actId="20577"/>
          <ac:graphicFrameMkLst>
            <pc:docMk/>
            <pc:sldMk cId="227278076" sldId="324"/>
            <ac:graphicFrameMk id="2" creationId="{614C9AF7-C61E-44DC-9511-30671F44320F}"/>
          </ac:graphicFrameMkLst>
        </pc:graphicFrameChg>
      </pc:sldChg>
      <pc:sldChg chg="delSp modSp add mod modClrScheme chgLayout">
        <pc:chgData name="James Franklin" userId="cf915d05-507f-491f-b4a6-b2aa085ee4b1" providerId="ADAL" clId="{CBDCB03D-C1F4-4CA2-B52D-6F0791AFF301}" dt="2021-07-15T11:08:36.431" v="574" actId="207"/>
        <pc:sldMkLst>
          <pc:docMk/>
          <pc:sldMk cId="3141151848" sldId="325"/>
        </pc:sldMkLst>
        <pc:spChg chg="mod ord">
          <ac:chgData name="James Franklin" userId="cf915d05-507f-491f-b4a6-b2aa085ee4b1" providerId="ADAL" clId="{CBDCB03D-C1F4-4CA2-B52D-6F0791AFF301}" dt="2021-07-15T11:06:15.076" v="528" actId="20577"/>
          <ac:spMkLst>
            <pc:docMk/>
            <pc:sldMk cId="3141151848" sldId="325"/>
            <ac:spMk id="3" creationId="{00000000-0000-0000-0000-000000000000}"/>
          </ac:spMkLst>
        </pc:spChg>
        <pc:spChg chg="mod ord">
          <ac:chgData name="James Franklin" userId="cf915d05-507f-491f-b4a6-b2aa085ee4b1" providerId="ADAL" clId="{CBDCB03D-C1F4-4CA2-B52D-6F0791AFF301}" dt="2021-07-15T11:08:36.431" v="574" actId="207"/>
          <ac:spMkLst>
            <pc:docMk/>
            <pc:sldMk cId="3141151848" sldId="325"/>
            <ac:spMk id="4" creationId="{00000000-0000-0000-0000-000000000000}"/>
          </ac:spMkLst>
        </pc:spChg>
        <pc:graphicFrameChg chg="del">
          <ac:chgData name="James Franklin" userId="cf915d05-507f-491f-b4a6-b2aa085ee4b1" providerId="ADAL" clId="{CBDCB03D-C1F4-4CA2-B52D-6F0791AFF301}" dt="2021-07-15T11:03:50.899" v="503" actId="478"/>
          <ac:graphicFrameMkLst>
            <pc:docMk/>
            <pc:sldMk cId="3141151848" sldId="325"/>
            <ac:graphicFrameMk id="2" creationId="{614C9AF7-C61E-44DC-9511-30671F44320F}"/>
          </ac:graphicFrameMkLst>
        </pc:graphicFrameChg>
      </pc:sldChg>
      <pc:sldChg chg="addSp modSp new mod">
        <pc:chgData name="James Franklin" userId="cf915d05-507f-491f-b4a6-b2aa085ee4b1" providerId="ADAL" clId="{CBDCB03D-C1F4-4CA2-B52D-6F0791AFF301}" dt="2021-07-15T11:44:26.418" v="1248" actId="20577"/>
        <pc:sldMkLst>
          <pc:docMk/>
          <pc:sldMk cId="3791209561" sldId="326"/>
        </pc:sldMkLst>
        <pc:spChg chg="mod">
          <ac:chgData name="James Franklin" userId="cf915d05-507f-491f-b4a6-b2aa085ee4b1" providerId="ADAL" clId="{CBDCB03D-C1F4-4CA2-B52D-6F0791AFF301}" dt="2021-07-15T11:43:21.160" v="1217" actId="207"/>
          <ac:spMkLst>
            <pc:docMk/>
            <pc:sldMk cId="3791209561" sldId="326"/>
            <ac:spMk id="2" creationId="{53AA439E-14B3-4887-8552-ABEB7BBB7D04}"/>
          </ac:spMkLst>
        </pc:spChg>
        <pc:spChg chg="mod">
          <ac:chgData name="James Franklin" userId="cf915d05-507f-491f-b4a6-b2aa085ee4b1" providerId="ADAL" clId="{CBDCB03D-C1F4-4CA2-B52D-6F0791AFF301}" dt="2021-07-15T11:44:26.418" v="1248" actId="20577"/>
          <ac:spMkLst>
            <pc:docMk/>
            <pc:sldMk cId="3791209561" sldId="326"/>
            <ac:spMk id="3" creationId="{8ECBCAAA-C50A-4197-A275-D214949BD4D5}"/>
          </ac:spMkLst>
        </pc:spChg>
        <pc:picChg chg="add mod">
          <ac:chgData name="James Franklin" userId="cf915d05-507f-491f-b4a6-b2aa085ee4b1" providerId="ADAL" clId="{CBDCB03D-C1F4-4CA2-B52D-6F0791AFF301}" dt="2021-07-15T11:42:38.098" v="1209" actId="1076"/>
          <ac:picMkLst>
            <pc:docMk/>
            <pc:sldMk cId="3791209561" sldId="326"/>
            <ac:picMk id="5" creationId="{EE620B51-6526-489B-B438-DE6B4FF45824}"/>
          </ac:picMkLst>
        </pc:picChg>
        <pc:picChg chg="add mod">
          <ac:chgData name="James Franklin" userId="cf915d05-507f-491f-b4a6-b2aa085ee4b1" providerId="ADAL" clId="{CBDCB03D-C1F4-4CA2-B52D-6F0791AFF301}" dt="2021-07-15T11:44:01.585" v="1225" actId="732"/>
          <ac:picMkLst>
            <pc:docMk/>
            <pc:sldMk cId="3791209561" sldId="326"/>
            <ac:picMk id="2050" creationId="{877FF1FF-CBA8-4000-BB43-59778EEDFDD6}"/>
          </ac:picMkLst>
        </pc:picChg>
      </pc:sldChg>
      <pc:sldChg chg="modSp add mod modClrScheme chgLayout">
        <pc:chgData name="James Franklin" userId="cf915d05-507f-491f-b4a6-b2aa085ee4b1" providerId="ADAL" clId="{CBDCB03D-C1F4-4CA2-B52D-6F0791AFF301}" dt="2021-07-15T11:41:56.885" v="1206" actId="700"/>
        <pc:sldMkLst>
          <pc:docMk/>
          <pc:sldMk cId="4263601986" sldId="327"/>
        </pc:sldMkLst>
        <pc:spChg chg="mod ord">
          <ac:chgData name="James Franklin" userId="cf915d05-507f-491f-b4a6-b2aa085ee4b1" providerId="ADAL" clId="{CBDCB03D-C1F4-4CA2-B52D-6F0791AFF301}" dt="2021-07-15T11:41:56.885" v="1206" actId="700"/>
          <ac:spMkLst>
            <pc:docMk/>
            <pc:sldMk cId="4263601986" sldId="327"/>
            <ac:spMk id="2" creationId="{53AA439E-14B3-4887-8552-ABEB7BBB7D04}"/>
          </ac:spMkLst>
        </pc:spChg>
        <pc:spChg chg="mod ord">
          <ac:chgData name="James Franklin" userId="cf915d05-507f-491f-b4a6-b2aa085ee4b1" providerId="ADAL" clId="{CBDCB03D-C1F4-4CA2-B52D-6F0791AFF301}" dt="2021-07-15T11:41:56.885" v="1206" actId="700"/>
          <ac:spMkLst>
            <pc:docMk/>
            <pc:sldMk cId="4263601986" sldId="327"/>
            <ac:spMk id="3" creationId="{8ECBCAAA-C50A-4197-A275-D214949BD4D5}"/>
          </ac:spMkLst>
        </pc:spChg>
      </pc:sldChg>
    </pc:docChg>
  </pc:docChgLst>
  <pc:docChgLst>
    <pc:chgData name="Mike Bloys" userId="1248c4d8-7b2b-4b32-b8bd-163ae845f9bb" providerId="ADAL" clId="{46795B11-0FC6-4529-A144-AF07FE086936}"/>
    <pc:docChg chg="modMainMaster">
      <pc:chgData name="Mike Bloys" userId="1248c4d8-7b2b-4b32-b8bd-163ae845f9bb" providerId="ADAL" clId="{46795B11-0FC6-4529-A144-AF07FE086936}" dt="2021-08-17T10:23:31.008" v="0" actId="14826"/>
      <pc:docMkLst>
        <pc:docMk/>
      </pc:docMkLst>
      <pc:sldMasterChg chg="modSldLayout">
        <pc:chgData name="Mike Bloys" userId="1248c4d8-7b2b-4b32-b8bd-163ae845f9bb" providerId="ADAL" clId="{46795B11-0FC6-4529-A144-AF07FE086936}" dt="2021-08-17T10:23:31.008" v="0" actId="14826"/>
        <pc:sldMasterMkLst>
          <pc:docMk/>
          <pc:sldMasterMk cId="3316734550" sldId="2147483648"/>
        </pc:sldMasterMkLst>
        <pc:sldLayoutChg chg="modSp">
          <pc:chgData name="Mike Bloys" userId="1248c4d8-7b2b-4b32-b8bd-163ae845f9bb" providerId="ADAL" clId="{46795B11-0FC6-4529-A144-AF07FE086936}" dt="2021-08-17T10:23:31.008" v="0" actId="14826"/>
          <pc:sldLayoutMkLst>
            <pc:docMk/>
            <pc:sldMasterMk cId="3316734550" sldId="2147483648"/>
            <pc:sldLayoutMk cId="3886385901" sldId="2147483649"/>
          </pc:sldLayoutMkLst>
          <pc:picChg chg="mod">
            <ac:chgData name="Mike Bloys" userId="1248c4d8-7b2b-4b32-b8bd-163ae845f9bb" providerId="ADAL" clId="{46795B11-0FC6-4529-A144-AF07FE086936}" dt="2021-08-17T10:23:31.008" v="0" actId="14826"/>
            <ac:picMkLst>
              <pc:docMk/>
              <pc:sldMasterMk cId="3316734550" sldId="2147483648"/>
              <pc:sldLayoutMk cId="3886385901" sldId="2147483649"/>
              <ac:picMk id="5" creationId="{466C617B-0A74-4623-A698-327CD1F18CC4}"/>
            </ac:picMkLst>
          </pc:picChg>
        </pc:sldLayoutChg>
      </pc:sldMasterChg>
    </pc:docChg>
  </pc:docChgLst>
  <pc:docChgLst>
    <pc:chgData name="Mike Bloys" userId="1248c4d8-7b2b-4b32-b8bd-163ae845f9bb" providerId="ADAL" clId="{6B731184-56C7-41F7-A2AC-5C3D027D7E9C}"/>
    <pc:docChg chg="modSld modMainMaster">
      <pc:chgData name="Mike Bloys" userId="1248c4d8-7b2b-4b32-b8bd-163ae845f9bb" providerId="ADAL" clId="{6B731184-56C7-41F7-A2AC-5C3D027D7E9C}" dt="2020-05-29T13:55:36.594" v="2"/>
      <pc:docMkLst>
        <pc:docMk/>
      </pc:docMkLst>
      <pc:sldChg chg="addSp delSp modSp">
        <pc:chgData name="Mike Bloys" userId="1248c4d8-7b2b-4b32-b8bd-163ae845f9bb" providerId="ADAL" clId="{6B731184-56C7-41F7-A2AC-5C3D027D7E9C}" dt="2020-05-29T13:55:33.042" v="1" actId="21"/>
        <pc:sldMkLst>
          <pc:docMk/>
          <pc:sldMk cId="3097358543" sldId="260"/>
        </pc:sldMkLst>
        <pc:spChg chg="mod">
          <ac:chgData name="Mike Bloys" userId="1248c4d8-7b2b-4b32-b8bd-163ae845f9bb" providerId="ADAL" clId="{6B731184-56C7-41F7-A2AC-5C3D027D7E9C}" dt="2020-05-29T13:55:30.803" v="0"/>
          <ac:spMkLst>
            <pc:docMk/>
            <pc:sldMk cId="3097358543" sldId="260"/>
            <ac:spMk id="3" creationId="{37828B74-A53E-4A19-BF3B-928DCA25C2D6}"/>
          </ac:spMkLst>
        </pc:spChg>
        <pc:grpChg chg="add del mod">
          <ac:chgData name="Mike Bloys" userId="1248c4d8-7b2b-4b32-b8bd-163ae845f9bb" providerId="ADAL" clId="{6B731184-56C7-41F7-A2AC-5C3D027D7E9C}" dt="2020-05-29T13:55:33.042" v="1" actId="21"/>
          <ac:grpSpMkLst>
            <pc:docMk/>
            <pc:sldMk cId="3097358543" sldId="260"/>
            <ac:grpSpMk id="2" creationId="{71B5E9AC-0178-4197-8C18-EC56B37B6D02}"/>
          </ac:grpSpMkLst>
        </pc:grpChg>
        <pc:picChg chg="mod">
          <ac:chgData name="Mike Bloys" userId="1248c4d8-7b2b-4b32-b8bd-163ae845f9bb" providerId="ADAL" clId="{6B731184-56C7-41F7-A2AC-5C3D027D7E9C}" dt="2020-05-29T13:55:30.803" v="0"/>
          <ac:picMkLst>
            <pc:docMk/>
            <pc:sldMk cId="3097358543" sldId="260"/>
            <ac:picMk id="4" creationId="{801922A2-457D-4B0A-B393-C4ADDB4EEFA3}"/>
          </ac:picMkLst>
        </pc:picChg>
      </pc:sldChg>
      <pc:sldMasterChg chg="modSldLayout">
        <pc:chgData name="Mike Bloys" userId="1248c4d8-7b2b-4b32-b8bd-163ae845f9bb" providerId="ADAL" clId="{6B731184-56C7-41F7-A2AC-5C3D027D7E9C}" dt="2020-05-29T13:55:36.594" v="2"/>
        <pc:sldMasterMkLst>
          <pc:docMk/>
          <pc:sldMasterMk cId="3316734550" sldId="2147483648"/>
        </pc:sldMasterMkLst>
        <pc:sldLayoutChg chg="addSp modSp">
          <pc:chgData name="Mike Bloys" userId="1248c4d8-7b2b-4b32-b8bd-163ae845f9bb" providerId="ADAL" clId="{6B731184-56C7-41F7-A2AC-5C3D027D7E9C}" dt="2020-05-29T13:55:36.594" v="2"/>
          <pc:sldLayoutMkLst>
            <pc:docMk/>
            <pc:sldMasterMk cId="3316734550" sldId="2147483648"/>
            <pc:sldLayoutMk cId="3886385901" sldId="2147483649"/>
          </pc:sldLayoutMkLst>
          <pc:spChg chg="mod">
            <ac:chgData name="Mike Bloys" userId="1248c4d8-7b2b-4b32-b8bd-163ae845f9bb" providerId="ADAL" clId="{6B731184-56C7-41F7-A2AC-5C3D027D7E9C}" dt="2020-05-29T13:55:36.594" v="2"/>
            <ac:spMkLst>
              <pc:docMk/>
              <pc:sldMasterMk cId="3316734550" sldId="2147483648"/>
              <pc:sldLayoutMk cId="3886385901" sldId="2147483649"/>
              <ac:spMk id="4" creationId="{BCD2AD0D-24A3-4322-BA34-FAC46813F9B8}"/>
            </ac:spMkLst>
          </pc:spChg>
          <pc:grpChg chg="add mod">
            <ac:chgData name="Mike Bloys" userId="1248c4d8-7b2b-4b32-b8bd-163ae845f9bb" providerId="ADAL" clId="{6B731184-56C7-41F7-A2AC-5C3D027D7E9C}" dt="2020-05-29T13:55:36.594" v="2"/>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6B731184-56C7-41F7-A2AC-5C3D027D7E9C}" dt="2020-05-29T13:55:36.594" v="2"/>
            <ac:picMkLst>
              <pc:docMk/>
              <pc:sldMasterMk cId="3316734550" sldId="2147483648"/>
              <pc:sldLayoutMk cId="3886385901" sldId="2147483649"/>
              <ac:picMk id="6" creationId="{B62A96A5-E859-4C1C-8B8C-B33ED0C4A0CF}"/>
            </ac:picMkLst>
          </pc:picChg>
        </pc:sldLayoutChg>
      </pc:sldMasterChg>
    </pc:docChg>
  </pc:docChgLst>
  <pc:docChgLst>
    <pc:chgData name="James Franklin" userId="cf915d05-507f-491f-b4a6-b2aa085ee4b1" providerId="ADAL" clId="{B11693D6-F9EA-47F7-8E29-6D58DF44F871}"/>
    <pc:docChg chg="undo custSel addSld delSld modSld sldOrd">
      <pc:chgData name="James Franklin" userId="cf915d05-507f-491f-b4a6-b2aa085ee4b1" providerId="ADAL" clId="{B11693D6-F9EA-47F7-8E29-6D58DF44F871}" dt="2021-07-26T14:45:30.729" v="3924" actId="20577"/>
      <pc:docMkLst>
        <pc:docMk/>
      </pc:docMkLst>
      <pc:sldChg chg="modSp mod">
        <pc:chgData name="James Franklin" userId="cf915d05-507f-491f-b4a6-b2aa085ee4b1" providerId="ADAL" clId="{B11693D6-F9EA-47F7-8E29-6D58DF44F871}" dt="2021-07-15T15:09:18.001" v="389" actId="14"/>
        <pc:sldMkLst>
          <pc:docMk/>
          <pc:sldMk cId="2542456931" sldId="284"/>
        </pc:sldMkLst>
        <pc:spChg chg="mod">
          <ac:chgData name="James Franklin" userId="cf915d05-507f-491f-b4a6-b2aa085ee4b1" providerId="ADAL" clId="{B11693D6-F9EA-47F7-8E29-6D58DF44F871}" dt="2021-07-15T15:09:18.001" v="389" actId="14"/>
          <ac:spMkLst>
            <pc:docMk/>
            <pc:sldMk cId="2542456931" sldId="284"/>
            <ac:spMk id="4" creationId="{00000000-0000-0000-0000-000000000000}"/>
          </ac:spMkLst>
        </pc:spChg>
      </pc:sldChg>
      <pc:sldChg chg="del">
        <pc:chgData name="James Franklin" userId="cf915d05-507f-491f-b4a6-b2aa085ee4b1" providerId="ADAL" clId="{B11693D6-F9EA-47F7-8E29-6D58DF44F871}" dt="2021-07-16T08:31:32.759" v="1078" actId="47"/>
        <pc:sldMkLst>
          <pc:docMk/>
          <pc:sldMk cId="428608259" sldId="287"/>
        </pc:sldMkLst>
      </pc:sldChg>
      <pc:sldChg chg="del">
        <pc:chgData name="James Franklin" userId="cf915d05-507f-491f-b4a6-b2aa085ee4b1" providerId="ADAL" clId="{B11693D6-F9EA-47F7-8E29-6D58DF44F871}" dt="2021-07-16T08:31:32.759" v="1078" actId="47"/>
        <pc:sldMkLst>
          <pc:docMk/>
          <pc:sldMk cId="3912875191" sldId="288"/>
        </pc:sldMkLst>
      </pc:sldChg>
      <pc:sldChg chg="del">
        <pc:chgData name="James Franklin" userId="cf915d05-507f-491f-b4a6-b2aa085ee4b1" providerId="ADAL" clId="{B11693D6-F9EA-47F7-8E29-6D58DF44F871}" dt="2021-07-16T08:31:32.759" v="1078" actId="47"/>
        <pc:sldMkLst>
          <pc:docMk/>
          <pc:sldMk cId="1918430168" sldId="289"/>
        </pc:sldMkLst>
      </pc:sldChg>
      <pc:sldChg chg="modSp mod ord">
        <pc:chgData name="James Franklin" userId="cf915d05-507f-491f-b4a6-b2aa085ee4b1" providerId="ADAL" clId="{B11693D6-F9EA-47F7-8E29-6D58DF44F871}" dt="2021-07-16T09:05:02.291" v="1093" actId="20577"/>
        <pc:sldMkLst>
          <pc:docMk/>
          <pc:sldMk cId="1540939022" sldId="290"/>
        </pc:sldMkLst>
        <pc:spChg chg="mod">
          <ac:chgData name="James Franklin" userId="cf915d05-507f-491f-b4a6-b2aa085ee4b1" providerId="ADAL" clId="{B11693D6-F9EA-47F7-8E29-6D58DF44F871}" dt="2021-07-16T09:05:00.122" v="1091" actId="20577"/>
          <ac:spMkLst>
            <pc:docMk/>
            <pc:sldMk cId="1540939022" sldId="290"/>
            <ac:spMk id="3" creationId="{00000000-0000-0000-0000-000000000000}"/>
          </ac:spMkLst>
        </pc:spChg>
        <pc:spChg chg="mod">
          <ac:chgData name="James Franklin" userId="cf915d05-507f-491f-b4a6-b2aa085ee4b1" providerId="ADAL" clId="{B11693D6-F9EA-47F7-8E29-6D58DF44F871}" dt="2021-07-16T09:05:02.291" v="1093" actId="20577"/>
          <ac:spMkLst>
            <pc:docMk/>
            <pc:sldMk cId="1540939022" sldId="290"/>
            <ac:spMk id="4" creationId="{00000000-0000-0000-0000-000000000000}"/>
          </ac:spMkLst>
        </pc:spChg>
      </pc:sldChg>
      <pc:sldChg chg="del">
        <pc:chgData name="James Franklin" userId="cf915d05-507f-491f-b4a6-b2aa085ee4b1" providerId="ADAL" clId="{B11693D6-F9EA-47F7-8E29-6D58DF44F871}" dt="2021-07-16T08:31:38.601" v="1079" actId="47"/>
        <pc:sldMkLst>
          <pc:docMk/>
          <pc:sldMk cId="2621621636" sldId="291"/>
        </pc:sldMkLst>
      </pc:sldChg>
      <pc:sldChg chg="del">
        <pc:chgData name="James Franklin" userId="cf915d05-507f-491f-b4a6-b2aa085ee4b1" providerId="ADAL" clId="{B11693D6-F9EA-47F7-8E29-6D58DF44F871}" dt="2021-07-16T08:31:38.601" v="1079" actId="47"/>
        <pc:sldMkLst>
          <pc:docMk/>
          <pc:sldMk cId="3136642099" sldId="292"/>
        </pc:sldMkLst>
      </pc:sldChg>
      <pc:sldChg chg="del ord">
        <pc:chgData name="James Franklin" userId="cf915d05-507f-491f-b4a6-b2aa085ee4b1" providerId="ADAL" clId="{B11693D6-F9EA-47F7-8E29-6D58DF44F871}" dt="2021-07-16T09:04:54.668" v="1088" actId="47"/>
        <pc:sldMkLst>
          <pc:docMk/>
          <pc:sldMk cId="3784374972" sldId="293"/>
        </pc:sldMkLst>
      </pc:sldChg>
      <pc:sldChg chg="del">
        <pc:chgData name="James Franklin" userId="cf915d05-507f-491f-b4a6-b2aa085ee4b1" providerId="ADAL" clId="{B11693D6-F9EA-47F7-8E29-6D58DF44F871}" dt="2021-07-16T08:31:45.067" v="1080" actId="47"/>
        <pc:sldMkLst>
          <pc:docMk/>
          <pc:sldMk cId="3959948642" sldId="294"/>
        </pc:sldMkLst>
      </pc:sldChg>
      <pc:sldChg chg="del">
        <pc:chgData name="James Franklin" userId="cf915d05-507f-491f-b4a6-b2aa085ee4b1" providerId="ADAL" clId="{B11693D6-F9EA-47F7-8E29-6D58DF44F871}" dt="2021-07-16T08:31:45.067" v="1080" actId="47"/>
        <pc:sldMkLst>
          <pc:docMk/>
          <pc:sldMk cId="2300425221" sldId="295"/>
        </pc:sldMkLst>
      </pc:sldChg>
      <pc:sldChg chg="del">
        <pc:chgData name="James Franklin" userId="cf915d05-507f-491f-b4a6-b2aa085ee4b1" providerId="ADAL" clId="{B11693D6-F9EA-47F7-8E29-6D58DF44F871}" dt="2021-07-16T08:31:45.067" v="1080" actId="47"/>
        <pc:sldMkLst>
          <pc:docMk/>
          <pc:sldMk cId="437694511" sldId="296"/>
        </pc:sldMkLst>
      </pc:sldChg>
      <pc:sldChg chg="del">
        <pc:chgData name="James Franklin" userId="cf915d05-507f-491f-b4a6-b2aa085ee4b1" providerId="ADAL" clId="{B11693D6-F9EA-47F7-8E29-6D58DF44F871}" dt="2021-07-16T08:31:45.067" v="1080" actId="47"/>
        <pc:sldMkLst>
          <pc:docMk/>
          <pc:sldMk cId="1456449982" sldId="298"/>
        </pc:sldMkLst>
      </pc:sldChg>
      <pc:sldChg chg="delSp modSp mod">
        <pc:chgData name="James Franklin" userId="cf915d05-507f-491f-b4a6-b2aa085ee4b1" providerId="ADAL" clId="{B11693D6-F9EA-47F7-8E29-6D58DF44F871}" dt="2021-07-16T13:16:35.283" v="3847" actId="20577"/>
        <pc:sldMkLst>
          <pc:docMk/>
          <pc:sldMk cId="3331707200" sldId="301"/>
        </pc:sldMkLst>
        <pc:spChg chg="mod">
          <ac:chgData name="James Franklin" userId="cf915d05-507f-491f-b4a6-b2aa085ee4b1" providerId="ADAL" clId="{B11693D6-F9EA-47F7-8E29-6D58DF44F871}" dt="2021-07-16T13:16:35.283" v="3847" actId="20577"/>
          <ac:spMkLst>
            <pc:docMk/>
            <pc:sldMk cId="3331707200" sldId="301"/>
            <ac:spMk id="3" creationId="{00000000-0000-0000-0000-000000000000}"/>
          </ac:spMkLst>
        </pc:spChg>
        <pc:cxnChg chg="del">
          <ac:chgData name="James Franklin" userId="cf915d05-507f-491f-b4a6-b2aa085ee4b1" providerId="ADAL" clId="{B11693D6-F9EA-47F7-8E29-6D58DF44F871}" dt="2021-07-16T08:31:53.557" v="1081" actId="478"/>
          <ac:cxnSpMkLst>
            <pc:docMk/>
            <pc:sldMk cId="3331707200" sldId="301"/>
            <ac:cxnSpMk id="13" creationId="{2DD2EC84-8A1B-4B49-B89D-1E5C7502D0C9}"/>
          </ac:cxnSpMkLst>
        </pc:cxnChg>
      </pc:sldChg>
      <pc:sldChg chg="del">
        <pc:chgData name="James Franklin" userId="cf915d05-507f-491f-b4a6-b2aa085ee4b1" providerId="ADAL" clId="{B11693D6-F9EA-47F7-8E29-6D58DF44F871}" dt="2021-07-16T08:31:45.067" v="1080" actId="47"/>
        <pc:sldMkLst>
          <pc:docMk/>
          <pc:sldMk cId="3547013280" sldId="305"/>
        </pc:sldMkLst>
      </pc:sldChg>
      <pc:sldChg chg="del">
        <pc:chgData name="James Franklin" userId="cf915d05-507f-491f-b4a6-b2aa085ee4b1" providerId="ADAL" clId="{B11693D6-F9EA-47F7-8E29-6D58DF44F871}" dt="2021-07-16T08:31:45.067" v="1080" actId="47"/>
        <pc:sldMkLst>
          <pc:docMk/>
          <pc:sldMk cId="3240171118" sldId="306"/>
        </pc:sldMkLst>
      </pc:sldChg>
      <pc:sldChg chg="del">
        <pc:chgData name="James Franklin" userId="cf915d05-507f-491f-b4a6-b2aa085ee4b1" providerId="ADAL" clId="{B11693D6-F9EA-47F7-8E29-6D58DF44F871}" dt="2021-07-16T08:31:45.067" v="1080" actId="47"/>
        <pc:sldMkLst>
          <pc:docMk/>
          <pc:sldMk cId="1836284230" sldId="307"/>
        </pc:sldMkLst>
      </pc:sldChg>
      <pc:sldChg chg="addSp delSp modSp mod">
        <pc:chgData name="James Franklin" userId="cf915d05-507f-491f-b4a6-b2aa085ee4b1" providerId="ADAL" clId="{B11693D6-F9EA-47F7-8E29-6D58DF44F871}" dt="2021-07-26T14:45:30.729" v="3924" actId="20577"/>
        <pc:sldMkLst>
          <pc:docMk/>
          <pc:sldMk cId="555319969" sldId="312"/>
        </pc:sldMkLst>
        <pc:spChg chg="mod">
          <ac:chgData name="James Franklin" userId="cf915d05-507f-491f-b4a6-b2aa085ee4b1" providerId="ADAL" clId="{B11693D6-F9EA-47F7-8E29-6D58DF44F871}" dt="2021-07-26T14:45:30.729" v="3924" actId="20577"/>
          <ac:spMkLst>
            <pc:docMk/>
            <pc:sldMk cId="555319969" sldId="312"/>
            <ac:spMk id="3" creationId="{00000000-0000-0000-0000-000000000000}"/>
          </ac:spMkLst>
        </pc:spChg>
        <pc:spChg chg="add mod">
          <ac:chgData name="James Franklin" userId="cf915d05-507f-491f-b4a6-b2aa085ee4b1" providerId="ADAL" clId="{B11693D6-F9EA-47F7-8E29-6D58DF44F871}" dt="2021-07-16T09:16:12.732" v="1254" actId="20577"/>
          <ac:spMkLst>
            <pc:docMk/>
            <pc:sldMk cId="555319969" sldId="312"/>
            <ac:spMk id="4" creationId="{B859805C-6267-4D4A-995D-32A78C78BC21}"/>
          </ac:spMkLst>
        </pc:spChg>
        <pc:cxnChg chg="del">
          <ac:chgData name="James Franklin" userId="cf915d05-507f-491f-b4a6-b2aa085ee4b1" providerId="ADAL" clId="{B11693D6-F9EA-47F7-8E29-6D58DF44F871}" dt="2021-07-16T08:32:56.052" v="1083" actId="478"/>
          <ac:cxnSpMkLst>
            <pc:docMk/>
            <pc:sldMk cId="555319969" sldId="312"/>
            <ac:cxnSpMk id="14" creationId="{A33F6FC9-DA64-4C66-9948-323E59DAB6E5}"/>
          </ac:cxnSpMkLst>
        </pc:cxnChg>
      </pc:sldChg>
      <pc:sldChg chg="del">
        <pc:chgData name="James Franklin" userId="cf915d05-507f-491f-b4a6-b2aa085ee4b1" providerId="ADAL" clId="{B11693D6-F9EA-47F7-8E29-6D58DF44F871}" dt="2021-07-16T08:31:32.759" v="1078" actId="47"/>
        <pc:sldMkLst>
          <pc:docMk/>
          <pc:sldMk cId="1937822333" sldId="313"/>
        </pc:sldMkLst>
      </pc:sldChg>
      <pc:sldChg chg="addSp delSp modSp mod setBg">
        <pc:chgData name="James Franklin" userId="cf915d05-507f-491f-b4a6-b2aa085ee4b1" providerId="ADAL" clId="{B11693D6-F9EA-47F7-8E29-6D58DF44F871}" dt="2021-07-15T15:29:11.113" v="638" actId="20577"/>
        <pc:sldMkLst>
          <pc:docMk/>
          <pc:sldMk cId="3554935877" sldId="315"/>
        </pc:sldMkLst>
        <pc:spChg chg="mod">
          <ac:chgData name="James Franklin" userId="cf915d05-507f-491f-b4a6-b2aa085ee4b1" providerId="ADAL" clId="{B11693D6-F9EA-47F7-8E29-6D58DF44F871}" dt="2021-07-15T15:27:46.618" v="624" actId="207"/>
          <ac:spMkLst>
            <pc:docMk/>
            <pc:sldMk cId="3554935877" sldId="315"/>
            <ac:spMk id="2" creationId="{040B699D-A91D-4616-9A56-8704D35EB02A}"/>
          </ac:spMkLst>
        </pc:spChg>
        <pc:spChg chg="mod">
          <ac:chgData name="James Franklin" userId="cf915d05-507f-491f-b4a6-b2aa085ee4b1" providerId="ADAL" clId="{B11693D6-F9EA-47F7-8E29-6D58DF44F871}" dt="2021-07-15T15:29:11.113" v="638" actId="20577"/>
          <ac:spMkLst>
            <pc:docMk/>
            <pc:sldMk cId="3554935877" sldId="315"/>
            <ac:spMk id="3" creationId="{30138D9D-C9C1-4990-AC37-0D9C68A9B5D5}"/>
          </ac:spMkLst>
        </pc:spChg>
        <pc:picChg chg="add mod">
          <ac:chgData name="James Franklin" userId="cf915d05-507f-491f-b4a6-b2aa085ee4b1" providerId="ADAL" clId="{B11693D6-F9EA-47F7-8E29-6D58DF44F871}" dt="2021-07-15T15:28:23.662" v="627" actId="1076"/>
          <ac:picMkLst>
            <pc:docMk/>
            <pc:sldMk cId="3554935877" sldId="315"/>
            <ac:picMk id="5" creationId="{2ECC027C-DDC6-463A-AA0B-DA3AE99D6537}"/>
          </ac:picMkLst>
        </pc:picChg>
        <pc:picChg chg="del">
          <ac:chgData name="James Franklin" userId="cf915d05-507f-491f-b4a6-b2aa085ee4b1" providerId="ADAL" clId="{B11693D6-F9EA-47F7-8E29-6D58DF44F871}" dt="2021-07-15T15:09:33.958" v="391" actId="478"/>
          <ac:picMkLst>
            <pc:docMk/>
            <pc:sldMk cId="3554935877" sldId="315"/>
            <ac:picMk id="7" creationId="{02788E8C-B55E-4C7D-9458-ED3296B9B725}"/>
          </ac:picMkLst>
        </pc:picChg>
        <pc:picChg chg="del">
          <ac:chgData name="James Franklin" userId="cf915d05-507f-491f-b4a6-b2aa085ee4b1" providerId="ADAL" clId="{B11693D6-F9EA-47F7-8E29-6D58DF44F871}" dt="2021-07-15T15:27:09.984" v="622" actId="478"/>
          <ac:picMkLst>
            <pc:docMk/>
            <pc:sldMk cId="3554935877" sldId="315"/>
            <ac:picMk id="8" creationId="{F426D05D-F44E-4D10-AD66-C89EBD94A682}"/>
          </ac:picMkLst>
        </pc:picChg>
        <pc:picChg chg="add mod">
          <ac:chgData name="James Franklin" userId="cf915d05-507f-491f-b4a6-b2aa085ee4b1" providerId="ADAL" clId="{B11693D6-F9EA-47F7-8E29-6D58DF44F871}" dt="2021-07-15T15:28:53.797" v="634" actId="167"/>
          <ac:picMkLst>
            <pc:docMk/>
            <pc:sldMk cId="3554935877" sldId="315"/>
            <ac:picMk id="1026" creationId="{93676EE2-3F7D-45BA-8B64-5E81A2B72182}"/>
          </ac:picMkLst>
        </pc:picChg>
        <pc:picChg chg="del">
          <ac:chgData name="James Franklin" userId="cf915d05-507f-491f-b4a6-b2aa085ee4b1" providerId="ADAL" clId="{B11693D6-F9EA-47F7-8E29-6D58DF44F871}" dt="2021-07-15T15:09:32.396" v="390" actId="478"/>
          <ac:picMkLst>
            <pc:docMk/>
            <pc:sldMk cId="3554935877" sldId="315"/>
            <ac:picMk id="1028" creationId="{92E6B4D3-35EC-4A65-8519-EA437F16D37D}"/>
          </ac:picMkLst>
        </pc:picChg>
      </pc:sldChg>
      <pc:sldChg chg="del">
        <pc:chgData name="James Franklin" userId="cf915d05-507f-491f-b4a6-b2aa085ee4b1" providerId="ADAL" clId="{B11693D6-F9EA-47F7-8E29-6D58DF44F871}" dt="2021-07-15T15:29:14.851" v="639" actId="47"/>
        <pc:sldMkLst>
          <pc:docMk/>
          <pc:sldMk cId="3591071188" sldId="316"/>
        </pc:sldMkLst>
      </pc:sldChg>
      <pc:sldChg chg="del">
        <pc:chgData name="James Franklin" userId="cf915d05-507f-491f-b4a6-b2aa085ee4b1" providerId="ADAL" clId="{B11693D6-F9EA-47F7-8E29-6D58DF44F871}" dt="2021-07-16T08:31:32.759" v="1078" actId="47"/>
        <pc:sldMkLst>
          <pc:docMk/>
          <pc:sldMk cId="3377395835" sldId="317"/>
        </pc:sldMkLst>
      </pc:sldChg>
      <pc:sldChg chg="del">
        <pc:chgData name="James Franklin" userId="cf915d05-507f-491f-b4a6-b2aa085ee4b1" providerId="ADAL" clId="{B11693D6-F9EA-47F7-8E29-6D58DF44F871}" dt="2021-07-16T08:31:32.759" v="1078" actId="47"/>
        <pc:sldMkLst>
          <pc:docMk/>
          <pc:sldMk cId="1331524694" sldId="318"/>
        </pc:sldMkLst>
      </pc:sldChg>
      <pc:sldChg chg="del">
        <pc:chgData name="James Franklin" userId="cf915d05-507f-491f-b4a6-b2aa085ee4b1" providerId="ADAL" clId="{B11693D6-F9EA-47F7-8E29-6D58DF44F871}" dt="2021-07-16T08:31:38.601" v="1079" actId="47"/>
        <pc:sldMkLst>
          <pc:docMk/>
          <pc:sldMk cId="2666053668" sldId="319"/>
        </pc:sldMkLst>
      </pc:sldChg>
      <pc:sldChg chg="delSp modSp mod">
        <pc:chgData name="James Franklin" userId="cf915d05-507f-491f-b4a6-b2aa085ee4b1" providerId="ADAL" clId="{B11693D6-F9EA-47F7-8E29-6D58DF44F871}" dt="2021-07-16T13:16:56.060" v="3873" actId="20577"/>
        <pc:sldMkLst>
          <pc:docMk/>
          <pc:sldMk cId="2547750006" sldId="320"/>
        </pc:sldMkLst>
        <pc:spChg chg="mod">
          <ac:chgData name="James Franklin" userId="cf915d05-507f-491f-b4a6-b2aa085ee4b1" providerId="ADAL" clId="{B11693D6-F9EA-47F7-8E29-6D58DF44F871}" dt="2021-07-16T13:16:56.060" v="3873" actId="20577"/>
          <ac:spMkLst>
            <pc:docMk/>
            <pc:sldMk cId="2547750006" sldId="320"/>
            <ac:spMk id="3" creationId="{C558FFD0-10E7-4741-B83D-7AED62FE1C5E}"/>
          </ac:spMkLst>
        </pc:spChg>
        <pc:cxnChg chg="del">
          <ac:chgData name="James Franklin" userId="cf915d05-507f-491f-b4a6-b2aa085ee4b1" providerId="ADAL" clId="{B11693D6-F9EA-47F7-8E29-6D58DF44F871}" dt="2021-07-16T08:32:29.324" v="1082" actId="478"/>
          <ac:cxnSpMkLst>
            <pc:docMk/>
            <pc:sldMk cId="2547750006" sldId="320"/>
            <ac:cxnSpMk id="4" creationId="{519F1140-318C-4E3E-8E86-4296EC6352A0}"/>
          </ac:cxnSpMkLst>
        </pc:cxnChg>
      </pc:sldChg>
      <pc:sldChg chg="delSp modSp mod">
        <pc:chgData name="James Franklin" userId="cf915d05-507f-491f-b4a6-b2aa085ee4b1" providerId="ADAL" clId="{B11693D6-F9EA-47F7-8E29-6D58DF44F871}" dt="2021-07-16T11:42:27.698" v="3558" actId="20577"/>
        <pc:sldMkLst>
          <pc:docMk/>
          <pc:sldMk cId="359555635" sldId="321"/>
        </pc:sldMkLst>
        <pc:spChg chg="mod">
          <ac:chgData name="James Franklin" userId="cf915d05-507f-491f-b4a6-b2aa085ee4b1" providerId="ADAL" clId="{B11693D6-F9EA-47F7-8E29-6D58DF44F871}" dt="2021-07-16T11:42:27.698" v="3558" actId="20577"/>
          <ac:spMkLst>
            <pc:docMk/>
            <pc:sldMk cId="359555635" sldId="321"/>
            <ac:spMk id="3" creationId="{42DD66E1-4C96-4B0C-A0CF-0C06EA95D964}"/>
          </ac:spMkLst>
        </pc:spChg>
        <pc:cxnChg chg="del">
          <ac:chgData name="James Franklin" userId="cf915d05-507f-491f-b4a6-b2aa085ee4b1" providerId="ADAL" clId="{B11693D6-F9EA-47F7-8E29-6D58DF44F871}" dt="2021-07-16T11:40:44.599" v="3355" actId="478"/>
          <ac:cxnSpMkLst>
            <pc:docMk/>
            <pc:sldMk cId="359555635" sldId="321"/>
            <ac:cxnSpMk id="4" creationId="{B7A95EB5-737C-4FE9-B0A7-DFB40FF70790}"/>
          </ac:cxnSpMkLst>
        </pc:cxnChg>
      </pc:sldChg>
      <pc:sldChg chg="del">
        <pc:chgData name="James Franklin" userId="cf915d05-507f-491f-b4a6-b2aa085ee4b1" providerId="ADAL" clId="{B11693D6-F9EA-47F7-8E29-6D58DF44F871}" dt="2021-07-16T11:42:48.138" v="3560" actId="47"/>
        <pc:sldMkLst>
          <pc:docMk/>
          <pc:sldMk cId="3246953194" sldId="322"/>
        </pc:sldMkLst>
      </pc:sldChg>
      <pc:sldChg chg="del">
        <pc:chgData name="James Franklin" userId="cf915d05-507f-491f-b4a6-b2aa085ee4b1" providerId="ADAL" clId="{B11693D6-F9EA-47F7-8E29-6D58DF44F871}" dt="2021-07-16T08:31:38.601" v="1079" actId="47"/>
        <pc:sldMkLst>
          <pc:docMk/>
          <pc:sldMk cId="227278076" sldId="324"/>
        </pc:sldMkLst>
      </pc:sldChg>
      <pc:sldChg chg="del">
        <pc:chgData name="James Franklin" userId="cf915d05-507f-491f-b4a6-b2aa085ee4b1" providerId="ADAL" clId="{B11693D6-F9EA-47F7-8E29-6D58DF44F871}" dt="2021-07-16T08:31:38.601" v="1079" actId="47"/>
        <pc:sldMkLst>
          <pc:docMk/>
          <pc:sldMk cId="3141151848" sldId="325"/>
        </pc:sldMkLst>
      </pc:sldChg>
      <pc:sldChg chg="del">
        <pc:chgData name="James Franklin" userId="cf915d05-507f-491f-b4a6-b2aa085ee4b1" providerId="ADAL" clId="{B11693D6-F9EA-47F7-8E29-6D58DF44F871}" dt="2021-07-16T08:31:45.067" v="1080" actId="47"/>
        <pc:sldMkLst>
          <pc:docMk/>
          <pc:sldMk cId="3791209561" sldId="326"/>
        </pc:sldMkLst>
      </pc:sldChg>
      <pc:sldChg chg="del">
        <pc:chgData name="James Franklin" userId="cf915d05-507f-491f-b4a6-b2aa085ee4b1" providerId="ADAL" clId="{B11693D6-F9EA-47F7-8E29-6D58DF44F871}" dt="2021-07-16T08:31:45.067" v="1080" actId="47"/>
        <pc:sldMkLst>
          <pc:docMk/>
          <pc:sldMk cId="4263601986" sldId="327"/>
        </pc:sldMkLst>
      </pc:sldChg>
      <pc:sldChg chg="delSp modSp add mod modClrScheme chgLayout">
        <pc:chgData name="James Franklin" userId="cf915d05-507f-491f-b4a6-b2aa085ee4b1" providerId="ADAL" clId="{B11693D6-F9EA-47F7-8E29-6D58DF44F871}" dt="2021-07-16T11:09:37.726" v="2381" actId="207"/>
        <pc:sldMkLst>
          <pc:docMk/>
          <pc:sldMk cId="4232365910" sldId="328"/>
        </pc:sldMkLst>
        <pc:spChg chg="mod ord">
          <ac:chgData name="James Franklin" userId="cf915d05-507f-491f-b4a6-b2aa085ee4b1" providerId="ADAL" clId="{B11693D6-F9EA-47F7-8E29-6D58DF44F871}" dt="2021-07-15T15:29:19.855" v="641" actId="700"/>
          <ac:spMkLst>
            <pc:docMk/>
            <pc:sldMk cId="4232365910" sldId="328"/>
            <ac:spMk id="2" creationId="{040B699D-A91D-4616-9A56-8704D35EB02A}"/>
          </ac:spMkLst>
        </pc:spChg>
        <pc:spChg chg="mod ord">
          <ac:chgData name="James Franklin" userId="cf915d05-507f-491f-b4a6-b2aa085ee4b1" providerId="ADAL" clId="{B11693D6-F9EA-47F7-8E29-6D58DF44F871}" dt="2021-07-16T11:09:37.726" v="2381" actId="207"/>
          <ac:spMkLst>
            <pc:docMk/>
            <pc:sldMk cId="4232365910" sldId="328"/>
            <ac:spMk id="3" creationId="{30138D9D-C9C1-4990-AC37-0D9C68A9B5D5}"/>
          </ac:spMkLst>
        </pc:spChg>
        <pc:picChg chg="del">
          <ac:chgData name="James Franklin" userId="cf915d05-507f-491f-b4a6-b2aa085ee4b1" providerId="ADAL" clId="{B11693D6-F9EA-47F7-8E29-6D58DF44F871}" dt="2021-07-15T15:29:21.518" v="642" actId="478"/>
          <ac:picMkLst>
            <pc:docMk/>
            <pc:sldMk cId="4232365910" sldId="328"/>
            <ac:picMk id="1026" creationId="{93676EE2-3F7D-45BA-8B64-5E81A2B72182}"/>
          </ac:picMkLst>
        </pc:picChg>
      </pc:sldChg>
      <pc:sldChg chg="addSp modSp new mod ord">
        <pc:chgData name="James Franklin" userId="cf915d05-507f-491f-b4a6-b2aa085ee4b1" providerId="ADAL" clId="{B11693D6-F9EA-47F7-8E29-6D58DF44F871}" dt="2021-07-16T11:29:20.379" v="2728" actId="6549"/>
        <pc:sldMkLst>
          <pc:docMk/>
          <pc:sldMk cId="1248477976" sldId="329"/>
        </pc:sldMkLst>
        <pc:spChg chg="mod">
          <ac:chgData name="James Franklin" userId="cf915d05-507f-491f-b4a6-b2aa085ee4b1" providerId="ADAL" clId="{B11693D6-F9EA-47F7-8E29-6D58DF44F871}" dt="2021-07-15T15:33:12.006" v="1040" actId="20577"/>
          <ac:spMkLst>
            <pc:docMk/>
            <pc:sldMk cId="1248477976" sldId="329"/>
            <ac:spMk id="2" creationId="{DCC3D561-714D-4E17-8368-F6C9C07CB86D}"/>
          </ac:spMkLst>
        </pc:spChg>
        <pc:spChg chg="mod">
          <ac:chgData name="James Franklin" userId="cf915d05-507f-491f-b4a6-b2aa085ee4b1" providerId="ADAL" clId="{B11693D6-F9EA-47F7-8E29-6D58DF44F871}" dt="2021-07-16T11:20:05.471" v="2554" actId="20577"/>
          <ac:spMkLst>
            <pc:docMk/>
            <pc:sldMk cId="1248477976" sldId="329"/>
            <ac:spMk id="3" creationId="{19BF9D10-241C-44B1-923B-6A817E1A92E2}"/>
          </ac:spMkLst>
        </pc:spChg>
        <pc:graphicFrameChg chg="add mod modGraphic">
          <ac:chgData name="James Franklin" userId="cf915d05-507f-491f-b4a6-b2aa085ee4b1" providerId="ADAL" clId="{B11693D6-F9EA-47F7-8E29-6D58DF44F871}" dt="2021-07-16T11:29:20.379" v="2728" actId="6549"/>
          <ac:graphicFrameMkLst>
            <pc:docMk/>
            <pc:sldMk cId="1248477976" sldId="329"/>
            <ac:graphicFrameMk id="4" creationId="{1BC3D7B8-7B2A-4498-895F-B14E42BD3405}"/>
          </ac:graphicFrameMkLst>
        </pc:graphicFrameChg>
      </pc:sldChg>
      <pc:sldChg chg="modSp add del mod">
        <pc:chgData name="James Franklin" userId="cf915d05-507f-491f-b4a6-b2aa085ee4b1" providerId="ADAL" clId="{B11693D6-F9EA-47F7-8E29-6D58DF44F871}" dt="2021-07-16T11:20:14.198" v="2556" actId="47"/>
        <pc:sldMkLst>
          <pc:docMk/>
          <pc:sldMk cId="3462205055" sldId="330"/>
        </pc:sldMkLst>
        <pc:spChg chg="mod">
          <ac:chgData name="James Franklin" userId="cf915d05-507f-491f-b4a6-b2aa085ee4b1" providerId="ADAL" clId="{B11693D6-F9EA-47F7-8E29-6D58DF44F871}" dt="2021-07-15T15:33:18.919" v="1053" actId="20577"/>
          <ac:spMkLst>
            <pc:docMk/>
            <pc:sldMk cId="3462205055" sldId="330"/>
            <ac:spMk id="2" creationId="{DCC3D561-714D-4E17-8368-F6C9C07CB86D}"/>
          </ac:spMkLst>
        </pc:spChg>
      </pc:sldChg>
      <pc:sldChg chg="addSp delSp modSp add mod modClrScheme chgLayout">
        <pc:chgData name="James Franklin" userId="cf915d05-507f-491f-b4a6-b2aa085ee4b1" providerId="ADAL" clId="{B11693D6-F9EA-47F7-8E29-6D58DF44F871}" dt="2021-07-26T14:45:07.416" v="3923" actId="20577"/>
        <pc:sldMkLst>
          <pc:docMk/>
          <pc:sldMk cId="3859180162" sldId="331"/>
        </pc:sldMkLst>
        <pc:spChg chg="mod ord">
          <ac:chgData name="James Franklin" userId="cf915d05-507f-491f-b4a6-b2aa085ee4b1" providerId="ADAL" clId="{B11693D6-F9EA-47F7-8E29-6D58DF44F871}" dt="2021-07-15T15:33:32.755" v="1077" actId="700"/>
          <ac:spMkLst>
            <pc:docMk/>
            <pc:sldMk cId="3859180162" sldId="331"/>
            <ac:spMk id="2" creationId="{DCC3D561-714D-4E17-8368-F6C9C07CB86D}"/>
          </ac:spMkLst>
        </pc:spChg>
        <pc:spChg chg="del mod ord">
          <ac:chgData name="James Franklin" userId="cf915d05-507f-491f-b4a6-b2aa085ee4b1" providerId="ADAL" clId="{B11693D6-F9EA-47F7-8E29-6D58DF44F871}" dt="2021-07-15T15:33:32.755" v="1077" actId="700"/>
          <ac:spMkLst>
            <pc:docMk/>
            <pc:sldMk cId="3859180162" sldId="331"/>
            <ac:spMk id="3" creationId="{19BF9D10-241C-44B1-923B-6A817E1A92E2}"/>
          </ac:spMkLst>
        </pc:spChg>
        <pc:spChg chg="add mod ord">
          <ac:chgData name="James Franklin" userId="cf915d05-507f-491f-b4a6-b2aa085ee4b1" providerId="ADAL" clId="{B11693D6-F9EA-47F7-8E29-6D58DF44F871}" dt="2021-07-26T14:45:07.416" v="3923" actId="20577"/>
          <ac:spMkLst>
            <pc:docMk/>
            <pc:sldMk cId="3859180162" sldId="331"/>
            <ac:spMk id="4" creationId="{58C97971-314C-4312-995E-6AAA5EC5EE4A}"/>
          </ac:spMkLst>
        </pc:spChg>
        <pc:spChg chg="add del mod">
          <ac:chgData name="James Franklin" userId="cf915d05-507f-491f-b4a6-b2aa085ee4b1" providerId="ADAL" clId="{B11693D6-F9EA-47F7-8E29-6D58DF44F871}" dt="2021-07-26T14:45:04.965" v="3922" actId="478"/>
          <ac:spMkLst>
            <pc:docMk/>
            <pc:sldMk cId="3859180162" sldId="331"/>
            <ac:spMk id="6" creationId="{6E843D65-2327-45EA-A527-B403EEAC72A6}"/>
          </ac:spMkLst>
        </pc:spChg>
        <pc:graphicFrameChg chg="add mod modGraphic">
          <ac:chgData name="James Franklin" userId="cf915d05-507f-491f-b4a6-b2aa085ee4b1" providerId="ADAL" clId="{B11693D6-F9EA-47F7-8E29-6D58DF44F871}" dt="2021-07-16T11:35:08.816" v="3137" actId="207"/>
          <ac:graphicFrameMkLst>
            <pc:docMk/>
            <pc:sldMk cId="3859180162" sldId="331"/>
            <ac:graphicFrameMk id="5" creationId="{96582958-66F8-47F0-963C-56FB010F51E5}"/>
          </ac:graphicFrameMkLst>
        </pc:graphicFrameChg>
      </pc:sldChg>
      <pc:sldChg chg="modSp add mod ord">
        <pc:chgData name="James Franklin" userId="cf915d05-507f-491f-b4a6-b2aa085ee4b1" providerId="ADAL" clId="{B11693D6-F9EA-47F7-8E29-6D58DF44F871}" dt="2021-07-16T09:45:21.275" v="1653" actId="20577"/>
        <pc:sldMkLst>
          <pc:docMk/>
          <pc:sldMk cId="2813629130" sldId="332"/>
        </pc:sldMkLst>
        <pc:spChg chg="mod">
          <ac:chgData name="James Franklin" userId="cf915d05-507f-491f-b4a6-b2aa085ee4b1" providerId="ADAL" clId="{B11693D6-F9EA-47F7-8E29-6D58DF44F871}" dt="2021-07-16T09:42:01.722" v="1282" actId="20577"/>
          <ac:spMkLst>
            <pc:docMk/>
            <pc:sldMk cId="2813629130" sldId="332"/>
            <ac:spMk id="2" creationId="{DCC3D561-714D-4E17-8368-F6C9C07CB86D}"/>
          </ac:spMkLst>
        </pc:spChg>
        <pc:spChg chg="mod">
          <ac:chgData name="James Franklin" userId="cf915d05-507f-491f-b4a6-b2aa085ee4b1" providerId="ADAL" clId="{B11693D6-F9EA-47F7-8E29-6D58DF44F871}" dt="2021-07-16T09:45:21.275" v="1653" actId="20577"/>
          <ac:spMkLst>
            <pc:docMk/>
            <pc:sldMk cId="2813629130" sldId="332"/>
            <ac:spMk id="3" creationId="{19BF9D10-241C-44B1-923B-6A817E1A92E2}"/>
          </ac:spMkLst>
        </pc:spChg>
      </pc:sldChg>
      <pc:sldChg chg="addSp delSp modSp add mod modClrScheme chgLayout">
        <pc:chgData name="James Franklin" userId="cf915d05-507f-491f-b4a6-b2aa085ee4b1" providerId="ADAL" clId="{B11693D6-F9EA-47F7-8E29-6D58DF44F871}" dt="2021-07-16T09:56:14.118" v="2072" actId="700"/>
        <pc:sldMkLst>
          <pc:docMk/>
          <pc:sldMk cId="1039116559" sldId="333"/>
        </pc:sldMkLst>
        <pc:spChg chg="mod ord">
          <ac:chgData name="James Franklin" userId="cf915d05-507f-491f-b4a6-b2aa085ee4b1" providerId="ADAL" clId="{B11693D6-F9EA-47F7-8E29-6D58DF44F871}" dt="2021-07-16T09:56:14.118" v="2072" actId="700"/>
          <ac:spMkLst>
            <pc:docMk/>
            <pc:sldMk cId="1039116559" sldId="333"/>
            <ac:spMk id="2" creationId="{DCC3D561-714D-4E17-8368-F6C9C07CB86D}"/>
          </ac:spMkLst>
        </pc:spChg>
        <pc:spChg chg="mod ord">
          <ac:chgData name="James Franklin" userId="cf915d05-507f-491f-b4a6-b2aa085ee4b1" providerId="ADAL" clId="{B11693D6-F9EA-47F7-8E29-6D58DF44F871}" dt="2021-07-16T09:56:14.118" v="2072" actId="700"/>
          <ac:spMkLst>
            <pc:docMk/>
            <pc:sldMk cId="1039116559" sldId="333"/>
            <ac:spMk id="3" creationId="{19BF9D10-241C-44B1-923B-6A817E1A92E2}"/>
          </ac:spMkLst>
        </pc:spChg>
        <pc:graphicFrameChg chg="add del">
          <ac:chgData name="James Franklin" userId="cf915d05-507f-491f-b4a6-b2aa085ee4b1" providerId="ADAL" clId="{B11693D6-F9EA-47F7-8E29-6D58DF44F871}" dt="2021-07-16T09:46:16.304" v="1786" actId="3680"/>
          <ac:graphicFrameMkLst>
            <pc:docMk/>
            <pc:sldMk cId="1039116559" sldId="333"/>
            <ac:graphicFrameMk id="4" creationId="{6C89FDFB-DA4D-44E2-8401-68DAED659C1E}"/>
          </ac:graphicFrameMkLst>
        </pc:graphicFrameChg>
        <pc:graphicFrameChg chg="add mod modGraphic">
          <ac:chgData name="James Franklin" userId="cf915d05-507f-491f-b4a6-b2aa085ee4b1" providerId="ADAL" clId="{B11693D6-F9EA-47F7-8E29-6D58DF44F871}" dt="2021-07-16T09:52:56.195" v="2004" actId="2165"/>
          <ac:graphicFrameMkLst>
            <pc:docMk/>
            <pc:sldMk cId="1039116559" sldId="333"/>
            <ac:graphicFrameMk id="5" creationId="{2F625C0A-C39A-47CA-8E02-4CB7F52AB5E9}"/>
          </ac:graphicFrameMkLst>
        </pc:graphicFrameChg>
      </pc:sldChg>
      <pc:sldChg chg="modSp add mod">
        <pc:chgData name="James Franklin" userId="cf915d05-507f-491f-b4a6-b2aa085ee4b1" providerId="ADAL" clId="{B11693D6-F9EA-47F7-8E29-6D58DF44F871}" dt="2021-07-16T10:45:04.516" v="2380" actId="122"/>
        <pc:sldMkLst>
          <pc:docMk/>
          <pc:sldMk cId="2223742173" sldId="334"/>
        </pc:sldMkLst>
        <pc:spChg chg="mod">
          <ac:chgData name="James Franklin" userId="cf915d05-507f-491f-b4a6-b2aa085ee4b1" providerId="ADAL" clId="{B11693D6-F9EA-47F7-8E29-6D58DF44F871}" dt="2021-07-16T09:56:21.074" v="2089" actId="20577"/>
          <ac:spMkLst>
            <pc:docMk/>
            <pc:sldMk cId="2223742173" sldId="334"/>
            <ac:spMk id="2" creationId="{DCC3D561-714D-4E17-8368-F6C9C07CB86D}"/>
          </ac:spMkLst>
        </pc:spChg>
        <pc:spChg chg="mod">
          <ac:chgData name="James Franklin" userId="cf915d05-507f-491f-b4a6-b2aa085ee4b1" providerId="ADAL" clId="{B11693D6-F9EA-47F7-8E29-6D58DF44F871}" dt="2021-07-16T10:45:04.516" v="2380" actId="122"/>
          <ac:spMkLst>
            <pc:docMk/>
            <pc:sldMk cId="2223742173" sldId="334"/>
            <ac:spMk id="3" creationId="{19BF9D10-241C-44B1-923B-6A817E1A92E2}"/>
          </ac:spMkLst>
        </pc:spChg>
      </pc:sldChg>
      <pc:sldChg chg="addSp modSp add mod modClrScheme chgLayout">
        <pc:chgData name="James Franklin" userId="cf915d05-507f-491f-b4a6-b2aa085ee4b1" providerId="ADAL" clId="{B11693D6-F9EA-47F7-8E29-6D58DF44F871}" dt="2021-07-16T10:00:30.387" v="2368" actId="207"/>
        <pc:sldMkLst>
          <pc:docMk/>
          <pc:sldMk cId="349074311" sldId="335"/>
        </pc:sldMkLst>
        <pc:spChg chg="mod ord">
          <ac:chgData name="James Franklin" userId="cf915d05-507f-491f-b4a6-b2aa085ee4b1" providerId="ADAL" clId="{B11693D6-F9EA-47F7-8E29-6D58DF44F871}" dt="2021-07-16T09:57:41.218" v="2178" actId="700"/>
          <ac:spMkLst>
            <pc:docMk/>
            <pc:sldMk cId="349074311" sldId="335"/>
            <ac:spMk id="2" creationId="{DCC3D561-714D-4E17-8368-F6C9C07CB86D}"/>
          </ac:spMkLst>
        </pc:spChg>
        <pc:spChg chg="mod ord">
          <ac:chgData name="James Franklin" userId="cf915d05-507f-491f-b4a6-b2aa085ee4b1" providerId="ADAL" clId="{B11693D6-F9EA-47F7-8E29-6D58DF44F871}" dt="2021-07-16T10:00:30.387" v="2368" actId="207"/>
          <ac:spMkLst>
            <pc:docMk/>
            <pc:sldMk cId="349074311" sldId="335"/>
            <ac:spMk id="3" creationId="{19BF9D10-241C-44B1-923B-6A817E1A92E2}"/>
          </ac:spMkLst>
        </pc:spChg>
        <pc:graphicFrameChg chg="add mod modGraphic">
          <ac:chgData name="James Franklin" userId="cf915d05-507f-491f-b4a6-b2aa085ee4b1" providerId="ADAL" clId="{B11693D6-F9EA-47F7-8E29-6D58DF44F871}" dt="2021-07-16T09:59:25.429" v="2287" actId="2166"/>
          <ac:graphicFrameMkLst>
            <pc:docMk/>
            <pc:sldMk cId="349074311" sldId="335"/>
            <ac:graphicFrameMk id="4" creationId="{D49F4463-D9FA-498D-902E-430EE698A14A}"/>
          </ac:graphicFrameMkLst>
        </pc:graphicFrameChg>
      </pc:sldChg>
      <pc:sldChg chg="modSp add mod">
        <pc:chgData name="James Franklin" userId="cf915d05-507f-491f-b4a6-b2aa085ee4b1" providerId="ADAL" clId="{B11693D6-F9EA-47F7-8E29-6D58DF44F871}" dt="2021-07-16T11:30:18.863" v="2792" actId="20577"/>
        <pc:sldMkLst>
          <pc:docMk/>
          <pc:sldMk cId="3815216955" sldId="336"/>
        </pc:sldMkLst>
        <pc:spChg chg="mod">
          <ac:chgData name="James Franklin" userId="cf915d05-507f-491f-b4a6-b2aa085ee4b1" providerId="ADAL" clId="{B11693D6-F9EA-47F7-8E29-6D58DF44F871}" dt="2021-07-16T11:20:22.599" v="2576" actId="20577"/>
          <ac:spMkLst>
            <pc:docMk/>
            <pc:sldMk cId="3815216955" sldId="336"/>
            <ac:spMk id="2" creationId="{DCC3D561-714D-4E17-8368-F6C9C07CB86D}"/>
          </ac:spMkLst>
        </pc:spChg>
        <pc:spChg chg="mod">
          <ac:chgData name="James Franklin" userId="cf915d05-507f-491f-b4a6-b2aa085ee4b1" providerId="ADAL" clId="{B11693D6-F9EA-47F7-8E29-6D58DF44F871}" dt="2021-07-16T11:30:18.863" v="2792" actId="20577"/>
          <ac:spMkLst>
            <pc:docMk/>
            <pc:sldMk cId="3815216955" sldId="336"/>
            <ac:spMk id="3" creationId="{19BF9D10-241C-44B1-923B-6A817E1A92E2}"/>
          </ac:spMkLst>
        </pc:spChg>
        <pc:graphicFrameChg chg="modGraphic">
          <ac:chgData name="James Franklin" userId="cf915d05-507f-491f-b4a6-b2aa085ee4b1" providerId="ADAL" clId="{B11693D6-F9EA-47F7-8E29-6D58DF44F871}" dt="2021-07-16T11:27:43.049" v="2707" actId="113"/>
          <ac:graphicFrameMkLst>
            <pc:docMk/>
            <pc:sldMk cId="3815216955" sldId="336"/>
            <ac:graphicFrameMk id="4" creationId="{1BC3D7B8-7B2A-4498-895F-B14E42BD3405}"/>
          </ac:graphicFrameMkLst>
        </pc:graphicFrameChg>
      </pc:sldChg>
      <pc:sldChg chg="modSp add mod modClrScheme chgLayout">
        <pc:chgData name="James Franklin" userId="cf915d05-507f-491f-b4a6-b2aa085ee4b1" providerId="ADAL" clId="{B11693D6-F9EA-47F7-8E29-6D58DF44F871}" dt="2021-07-16T11:45:19.816" v="3793" actId="207"/>
        <pc:sldMkLst>
          <pc:docMk/>
          <pc:sldMk cId="3821956463" sldId="337"/>
        </pc:sldMkLst>
        <pc:spChg chg="mod ord">
          <ac:chgData name="James Franklin" userId="cf915d05-507f-491f-b4a6-b2aa085ee4b1" providerId="ADAL" clId="{B11693D6-F9EA-47F7-8E29-6D58DF44F871}" dt="2021-07-16T11:42:51.268" v="3561" actId="700"/>
          <ac:spMkLst>
            <pc:docMk/>
            <pc:sldMk cId="3821956463" sldId="337"/>
            <ac:spMk id="2" creationId="{91B3414B-74D0-4E02-9D84-44D17D1703DC}"/>
          </ac:spMkLst>
        </pc:spChg>
        <pc:spChg chg="mod ord">
          <ac:chgData name="James Franklin" userId="cf915d05-507f-491f-b4a6-b2aa085ee4b1" providerId="ADAL" clId="{B11693D6-F9EA-47F7-8E29-6D58DF44F871}" dt="2021-07-16T11:45:19.816" v="3793" actId="207"/>
          <ac:spMkLst>
            <pc:docMk/>
            <pc:sldMk cId="3821956463" sldId="337"/>
            <ac:spMk id="3" creationId="{42DD66E1-4C96-4B0C-A0CF-0C06EA95D964}"/>
          </ac:spMkLst>
        </pc:spChg>
      </pc:sldChg>
    </pc:docChg>
  </pc:docChgLst>
  <pc:docChgLst>
    <pc:chgData name="Rob Heathcote" userId="62419938-1f1d-43ca-9327-cfd6c1894440" providerId="ADAL" clId="{14933B22-CE16-40FA-806D-F5A17F595228}"/>
    <pc:docChg chg="undo redo custSel modSld modMainMaster">
      <pc:chgData name="Rob Heathcote" userId="62419938-1f1d-43ca-9327-cfd6c1894440" providerId="ADAL" clId="{14933B22-CE16-40FA-806D-F5A17F595228}" dt="2020-03-05T09:34:12.400" v="174" actId="20577"/>
      <pc:docMkLst>
        <pc:docMk/>
      </pc:docMkLst>
      <pc:sldChg chg="addSp delSp modSp">
        <pc:chgData name="Rob Heathcote" userId="62419938-1f1d-43ca-9327-cfd6c1894440" providerId="ADAL" clId="{14933B22-CE16-40FA-806D-F5A17F595228}" dt="2020-03-05T08:10:21.813" v="2" actId="478"/>
        <pc:sldMkLst>
          <pc:docMk/>
          <pc:sldMk cId="3097358543" sldId="260"/>
        </pc:sldMkLst>
        <pc:spChg chg="add del mod">
          <ac:chgData name="Rob Heathcote" userId="62419938-1f1d-43ca-9327-cfd6c1894440" providerId="ADAL" clId="{14933B22-CE16-40FA-806D-F5A17F595228}" dt="2020-03-05T08:10:21.813" v="2" actId="478"/>
          <ac:spMkLst>
            <pc:docMk/>
            <pc:sldMk cId="3097358543" sldId="260"/>
            <ac:spMk id="3" creationId="{FB57EF4D-CFA9-4972-BBF0-A069A5AD42B9}"/>
          </ac:spMkLst>
        </pc:spChg>
        <pc:spChg chg="del">
          <ac:chgData name="Rob Heathcote" userId="62419938-1f1d-43ca-9327-cfd6c1894440" providerId="ADAL" clId="{14933B22-CE16-40FA-806D-F5A17F595228}" dt="2020-03-05T08:10:18.112" v="1" actId="478"/>
          <ac:spMkLst>
            <pc:docMk/>
            <pc:sldMk cId="3097358543" sldId="260"/>
            <ac:spMk id="5"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6"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7" creationId="{00000000-0000-0000-0000-000000000000}"/>
          </ac:spMkLst>
        </pc:spChg>
        <pc:spChg chg="add del mod">
          <ac:chgData name="Rob Heathcote" userId="62419938-1f1d-43ca-9327-cfd6c1894440" providerId="ADAL" clId="{14933B22-CE16-40FA-806D-F5A17F595228}" dt="2020-03-05T08:10:21.813" v="2" actId="478"/>
          <ac:spMkLst>
            <pc:docMk/>
            <pc:sldMk cId="3097358543" sldId="260"/>
            <ac:spMk id="11" creationId="{89F44373-5B03-4DA9-B00B-FF5025051CF2}"/>
          </ac:spMkLst>
        </pc:spChg>
        <pc:spChg chg="add del mod">
          <ac:chgData name="Rob Heathcote" userId="62419938-1f1d-43ca-9327-cfd6c1894440" providerId="ADAL" clId="{14933B22-CE16-40FA-806D-F5A17F595228}" dt="2020-03-05T08:10:21.813" v="2" actId="478"/>
          <ac:spMkLst>
            <pc:docMk/>
            <pc:sldMk cId="3097358543" sldId="260"/>
            <ac:spMk id="13" creationId="{B90AF5F0-9F88-4DC8-B33C-3F3B74725EEB}"/>
          </ac:spMkLst>
        </pc:spChg>
        <pc:grpChg chg="del">
          <ac:chgData name="Rob Heathcote" userId="62419938-1f1d-43ca-9327-cfd6c1894440" providerId="ADAL" clId="{14933B22-CE16-40FA-806D-F5A17F595228}" dt="2020-03-05T08:10:15.854" v="0" actId="478"/>
          <ac:grpSpMkLst>
            <pc:docMk/>
            <pc:sldMk cId="3097358543" sldId="260"/>
            <ac:grpSpMk id="8" creationId="{00000000-0000-0000-0000-000000000000}"/>
          </ac:grpSpMkLst>
        </pc:grpChg>
      </pc:sldChg>
      <pc:sldChg chg="modSp">
        <pc:chgData name="Rob Heathcote" userId="62419938-1f1d-43ca-9327-cfd6c1894440" providerId="ADAL" clId="{14933B22-CE16-40FA-806D-F5A17F595228}" dt="2020-03-05T09:31:37.935" v="130" actId="207"/>
        <pc:sldMkLst>
          <pc:docMk/>
          <pc:sldMk cId="428608259" sldId="287"/>
        </pc:sldMkLst>
        <pc:spChg chg="mod">
          <ac:chgData name="Rob Heathcote" userId="62419938-1f1d-43ca-9327-cfd6c1894440" providerId="ADAL" clId="{14933B22-CE16-40FA-806D-F5A17F595228}" dt="2020-03-05T09:31:37.935" v="130" actId="207"/>
          <ac:spMkLst>
            <pc:docMk/>
            <pc:sldMk cId="428608259" sldId="287"/>
            <ac:spMk id="4" creationId="{00000000-0000-0000-0000-000000000000}"/>
          </ac:spMkLst>
        </pc:spChg>
        <pc:graphicFrameChg chg="modGraphic">
          <ac:chgData name="Rob Heathcote" userId="62419938-1f1d-43ca-9327-cfd6c1894440" providerId="ADAL" clId="{14933B22-CE16-40FA-806D-F5A17F595228}" dt="2020-03-05T09:31:30.168" v="127" actId="207"/>
          <ac:graphicFrameMkLst>
            <pc:docMk/>
            <pc:sldMk cId="428608259" sldId="287"/>
            <ac:graphicFrameMk id="5" creationId="{00000000-0000-0000-0000-000000000000}"/>
          </ac:graphicFrameMkLst>
        </pc:graphicFrameChg>
      </pc:sldChg>
      <pc:sldChg chg="modSp">
        <pc:chgData name="Rob Heathcote" userId="62419938-1f1d-43ca-9327-cfd6c1894440" providerId="ADAL" clId="{14933B22-CE16-40FA-806D-F5A17F595228}" dt="2020-03-05T09:31:51.245" v="133" actId="207"/>
        <pc:sldMkLst>
          <pc:docMk/>
          <pc:sldMk cId="3912875191" sldId="288"/>
        </pc:sldMkLst>
        <pc:spChg chg="mod">
          <ac:chgData name="Rob Heathcote" userId="62419938-1f1d-43ca-9327-cfd6c1894440" providerId="ADAL" clId="{14933B22-CE16-40FA-806D-F5A17F595228}" dt="2020-03-05T09:31:51.245" v="133" actId="207"/>
          <ac:spMkLst>
            <pc:docMk/>
            <pc:sldMk cId="3912875191" sldId="288"/>
            <ac:spMk id="4" creationId="{00000000-0000-0000-0000-000000000000}"/>
          </ac:spMkLst>
        </pc:spChg>
        <pc:graphicFrameChg chg="modGraphic">
          <ac:chgData name="Rob Heathcote" userId="62419938-1f1d-43ca-9327-cfd6c1894440" providerId="ADAL" clId="{14933B22-CE16-40FA-806D-F5A17F595228}" dt="2020-03-05T09:31:47.083" v="132" actId="207"/>
          <ac:graphicFrameMkLst>
            <pc:docMk/>
            <pc:sldMk cId="3912875191" sldId="288"/>
            <ac:graphicFrameMk id="5" creationId="{00000000-0000-0000-0000-000000000000}"/>
          </ac:graphicFrameMkLst>
        </pc:graphicFrameChg>
      </pc:sldChg>
      <pc:sldChg chg="modSp">
        <pc:chgData name="Rob Heathcote" userId="62419938-1f1d-43ca-9327-cfd6c1894440" providerId="ADAL" clId="{14933B22-CE16-40FA-806D-F5A17F595228}" dt="2020-03-05T09:31:59.864" v="139" actId="207"/>
        <pc:sldMkLst>
          <pc:docMk/>
          <pc:sldMk cId="1918430168" sldId="289"/>
        </pc:sldMkLst>
        <pc:spChg chg="mod">
          <ac:chgData name="Rob Heathcote" userId="62419938-1f1d-43ca-9327-cfd6c1894440" providerId="ADAL" clId="{14933B22-CE16-40FA-806D-F5A17F595228}" dt="2020-03-05T09:31:59.864" v="139" actId="207"/>
          <ac:spMkLst>
            <pc:docMk/>
            <pc:sldMk cId="1918430168" sldId="289"/>
            <ac:spMk id="4" creationId="{00000000-0000-0000-0000-000000000000}"/>
          </ac:spMkLst>
        </pc:spChg>
      </pc:sldChg>
      <pc:sldChg chg="modSp">
        <pc:chgData name="Rob Heathcote" userId="62419938-1f1d-43ca-9327-cfd6c1894440" providerId="ADAL" clId="{14933B22-CE16-40FA-806D-F5A17F595228}" dt="2020-03-05T09:32:22.232" v="147" actId="207"/>
        <pc:sldMkLst>
          <pc:docMk/>
          <pc:sldMk cId="2621621636" sldId="291"/>
        </pc:sldMkLst>
        <pc:spChg chg="mod">
          <ac:chgData name="Rob Heathcote" userId="62419938-1f1d-43ca-9327-cfd6c1894440" providerId="ADAL" clId="{14933B22-CE16-40FA-806D-F5A17F595228}" dt="2020-03-05T09:32:22.232" v="147" actId="207"/>
          <ac:spMkLst>
            <pc:docMk/>
            <pc:sldMk cId="2621621636" sldId="291"/>
            <ac:spMk id="4" creationId="{00000000-0000-0000-0000-000000000000}"/>
          </ac:spMkLst>
        </pc:spChg>
      </pc:sldChg>
      <pc:sldChg chg="modSp">
        <pc:chgData name="Rob Heathcote" userId="62419938-1f1d-43ca-9327-cfd6c1894440" providerId="ADAL" clId="{14933B22-CE16-40FA-806D-F5A17F595228}" dt="2020-03-05T09:32:34.585" v="153" actId="207"/>
        <pc:sldMkLst>
          <pc:docMk/>
          <pc:sldMk cId="3136642099" sldId="292"/>
        </pc:sldMkLst>
        <pc:spChg chg="mod">
          <ac:chgData name="Rob Heathcote" userId="62419938-1f1d-43ca-9327-cfd6c1894440" providerId="ADAL" clId="{14933B22-CE16-40FA-806D-F5A17F595228}" dt="2020-03-05T09:32:34.585" v="153" actId="207"/>
          <ac:spMkLst>
            <pc:docMk/>
            <pc:sldMk cId="3136642099" sldId="292"/>
            <ac:spMk id="4" creationId="{00000000-0000-0000-0000-000000000000}"/>
          </ac:spMkLst>
        </pc:spChg>
      </pc:sldChg>
      <pc:sldChg chg="modSp">
        <pc:chgData name="Rob Heathcote" userId="62419938-1f1d-43ca-9327-cfd6c1894440" providerId="ADAL" clId="{14933B22-CE16-40FA-806D-F5A17F595228}" dt="2020-03-05T09:32:40.744" v="154" actId="207"/>
        <pc:sldMkLst>
          <pc:docMk/>
          <pc:sldMk cId="2300425221" sldId="295"/>
        </pc:sldMkLst>
        <pc:spChg chg="mod">
          <ac:chgData name="Rob Heathcote" userId="62419938-1f1d-43ca-9327-cfd6c1894440" providerId="ADAL" clId="{14933B22-CE16-40FA-806D-F5A17F595228}" dt="2020-03-05T09:32:40.744" v="154" actId="207"/>
          <ac:spMkLst>
            <pc:docMk/>
            <pc:sldMk cId="2300425221" sldId="295"/>
            <ac:spMk id="4" creationId="{00000000-0000-0000-0000-000000000000}"/>
          </ac:spMkLst>
        </pc:spChg>
      </pc:sldChg>
      <pc:sldChg chg="modSp">
        <pc:chgData name="Rob Heathcote" userId="62419938-1f1d-43ca-9327-cfd6c1894440" providerId="ADAL" clId="{14933B22-CE16-40FA-806D-F5A17F595228}" dt="2020-03-05T09:33:22.130" v="163"/>
        <pc:sldMkLst>
          <pc:docMk/>
          <pc:sldMk cId="3331707200" sldId="301"/>
        </pc:sldMkLst>
        <pc:graphicFrameChg chg="mod">
          <ac:chgData name="Rob Heathcote" userId="62419938-1f1d-43ca-9327-cfd6c1894440" providerId="ADAL" clId="{14933B22-CE16-40FA-806D-F5A17F595228}" dt="2020-03-05T09:33:18.911" v="162"/>
          <ac:graphicFrameMkLst>
            <pc:docMk/>
            <pc:sldMk cId="3331707200" sldId="301"/>
            <ac:graphicFrameMk id="4" creationId="{00000000-0000-0000-0000-000000000000}"/>
          </ac:graphicFrameMkLst>
        </pc:graphicFrameChg>
        <pc:graphicFrameChg chg="mod">
          <ac:chgData name="Rob Heathcote" userId="62419938-1f1d-43ca-9327-cfd6c1894440" providerId="ADAL" clId="{14933B22-CE16-40FA-806D-F5A17F595228}" dt="2020-03-05T09:33:22.130" v="163"/>
          <ac:graphicFrameMkLst>
            <pc:docMk/>
            <pc:sldMk cId="3331707200" sldId="301"/>
            <ac:graphicFrameMk id="6" creationId="{00000000-0000-0000-0000-000000000000}"/>
          </ac:graphicFrameMkLst>
        </pc:graphicFrameChg>
      </pc:sldChg>
      <pc:sldChg chg="modSp">
        <pc:chgData name="Rob Heathcote" userId="62419938-1f1d-43ca-9327-cfd6c1894440" providerId="ADAL" clId="{14933B22-CE16-40FA-806D-F5A17F595228}" dt="2020-03-05T09:33:02.399" v="160" actId="207"/>
        <pc:sldMkLst>
          <pc:docMk/>
          <pc:sldMk cId="3240171118" sldId="306"/>
        </pc:sldMkLst>
        <pc:graphicFrameChg chg="modGraphic">
          <ac:chgData name="Rob Heathcote" userId="62419938-1f1d-43ca-9327-cfd6c1894440" providerId="ADAL" clId="{14933B22-CE16-40FA-806D-F5A17F595228}" dt="2020-03-05T09:33:02.399" v="160" actId="207"/>
          <ac:graphicFrameMkLst>
            <pc:docMk/>
            <pc:sldMk cId="3240171118" sldId="306"/>
            <ac:graphicFrameMk id="16" creationId="{00000000-0000-0000-0000-000000000000}"/>
          </ac:graphicFrameMkLst>
        </pc:graphicFrameChg>
      </pc:sldChg>
      <pc:sldChg chg="modSp">
        <pc:chgData name="Rob Heathcote" userId="62419938-1f1d-43ca-9327-cfd6c1894440" providerId="ADAL" clId="{14933B22-CE16-40FA-806D-F5A17F595228}" dt="2020-03-05T09:33:29.426" v="165"/>
        <pc:sldMkLst>
          <pc:docMk/>
          <pc:sldMk cId="555319969" sldId="312"/>
        </pc:sldMkLst>
        <pc:graphicFrameChg chg="mod">
          <ac:chgData name="Rob Heathcote" userId="62419938-1f1d-43ca-9327-cfd6c1894440" providerId="ADAL" clId="{14933B22-CE16-40FA-806D-F5A17F595228}" dt="2020-03-05T09:33:27.003" v="164"/>
          <ac:graphicFrameMkLst>
            <pc:docMk/>
            <pc:sldMk cId="555319969" sldId="312"/>
            <ac:graphicFrameMk id="12" creationId="{00000000-0000-0000-0000-000000000000}"/>
          </ac:graphicFrameMkLst>
        </pc:graphicFrameChg>
        <pc:graphicFrameChg chg="mod">
          <ac:chgData name="Rob Heathcote" userId="62419938-1f1d-43ca-9327-cfd6c1894440" providerId="ADAL" clId="{14933B22-CE16-40FA-806D-F5A17F595228}" dt="2020-03-05T09:33:29.426" v="165"/>
          <ac:graphicFrameMkLst>
            <pc:docMk/>
            <pc:sldMk cId="555319969" sldId="312"/>
            <ac:graphicFrameMk id="13" creationId="{00000000-0000-0000-0000-000000000000}"/>
          </ac:graphicFrameMkLst>
        </pc:graphicFrameChg>
      </pc:sldChg>
      <pc:sldChg chg="modSp">
        <pc:chgData name="Rob Heathcote" userId="62419938-1f1d-43ca-9327-cfd6c1894440" providerId="ADAL" clId="{14933B22-CE16-40FA-806D-F5A17F595228}" dt="2020-03-05T09:31:21.609" v="126" actId="207"/>
        <pc:sldMkLst>
          <pc:docMk/>
          <pc:sldMk cId="1937822333" sldId="313"/>
        </pc:sldMkLst>
        <pc:graphicFrameChg chg="modGraphic">
          <ac:chgData name="Rob Heathcote" userId="62419938-1f1d-43ca-9327-cfd6c1894440" providerId="ADAL" clId="{14933B22-CE16-40FA-806D-F5A17F595228}" dt="2020-03-05T09:31:21.609" v="126" actId="207"/>
          <ac:graphicFrameMkLst>
            <pc:docMk/>
            <pc:sldMk cId="1937822333" sldId="313"/>
            <ac:graphicFrameMk id="5" creationId="{00000000-0000-0000-0000-000000000000}"/>
          </ac:graphicFrameMkLst>
        </pc:graphicFrameChg>
      </pc:sldChg>
      <pc:sldChg chg="addSp delSp modSp">
        <pc:chgData name="Rob Heathcote" userId="62419938-1f1d-43ca-9327-cfd6c1894440" providerId="ADAL" clId="{14933B22-CE16-40FA-806D-F5A17F595228}" dt="2020-03-05T09:29:06.344" v="98"/>
        <pc:sldMkLst>
          <pc:docMk/>
          <pc:sldMk cId="3554935877" sldId="315"/>
        </pc:sldMkLst>
        <pc:spChg chg="del">
          <ac:chgData name="Rob Heathcote" userId="62419938-1f1d-43ca-9327-cfd6c1894440" providerId="ADAL" clId="{14933B22-CE16-40FA-806D-F5A17F595228}" dt="2020-03-05T09:28:48.272" v="95" actId="478"/>
          <ac:spMkLst>
            <pc:docMk/>
            <pc:sldMk cId="3554935877" sldId="315"/>
            <ac:spMk id="5" creationId="{CEA1D3DF-B89A-4F17-BF4F-0C46B00B2C23}"/>
          </ac:spMkLst>
        </pc:spChg>
        <pc:picChg chg="del">
          <ac:chgData name="Rob Heathcote" userId="62419938-1f1d-43ca-9327-cfd6c1894440" providerId="ADAL" clId="{14933B22-CE16-40FA-806D-F5A17F595228}" dt="2020-03-05T09:28:49.431" v="96" actId="478"/>
          <ac:picMkLst>
            <pc:docMk/>
            <pc:sldMk cId="3554935877" sldId="315"/>
            <ac:picMk id="4" creationId="{3ED50421-8062-4189-AB03-074EC54E5BE4}"/>
          </ac:picMkLst>
        </pc:picChg>
        <pc:picChg chg="add mod ord modCrop">
          <ac:chgData name="Rob Heathcote" userId="62419938-1f1d-43ca-9327-cfd6c1894440" providerId="ADAL" clId="{14933B22-CE16-40FA-806D-F5A17F595228}" dt="2020-03-05T09:28:37.943" v="94" actId="732"/>
          <ac:picMkLst>
            <pc:docMk/>
            <pc:sldMk cId="3554935877" sldId="315"/>
            <ac:picMk id="7" creationId="{02788E8C-B55E-4C7D-9458-ED3296B9B725}"/>
          </ac:picMkLst>
        </pc:picChg>
        <pc:picChg chg="add del">
          <ac:chgData name="Rob Heathcote" userId="62419938-1f1d-43ca-9327-cfd6c1894440" providerId="ADAL" clId="{14933B22-CE16-40FA-806D-F5A17F595228}" dt="2020-03-05T09:29:06.344" v="98"/>
          <ac:picMkLst>
            <pc:docMk/>
            <pc:sldMk cId="3554935877" sldId="315"/>
            <ac:picMk id="9" creationId="{F0AD7F15-07D0-4293-87C9-C05299B47F19}"/>
          </ac:picMkLst>
        </pc:picChg>
        <pc:picChg chg="del">
          <ac:chgData name="Rob Heathcote" userId="62419938-1f1d-43ca-9327-cfd6c1894440" providerId="ADAL" clId="{14933B22-CE16-40FA-806D-F5A17F595228}" dt="2020-03-05T09:28:17.232" v="81" actId="478"/>
          <ac:picMkLst>
            <pc:docMk/>
            <pc:sldMk cId="3554935877" sldId="315"/>
            <ac:picMk id="1028" creationId="{1D2205E5-71D2-43EA-9C85-894E3807F6EF}"/>
          </ac:picMkLst>
        </pc:picChg>
      </pc:sldChg>
      <pc:sldChg chg="delSp">
        <pc:chgData name="Rob Heathcote" userId="62419938-1f1d-43ca-9327-cfd6c1894440" providerId="ADAL" clId="{14933B22-CE16-40FA-806D-F5A17F595228}" dt="2020-03-05T09:29:25.406" v="100" actId="478"/>
        <pc:sldMkLst>
          <pc:docMk/>
          <pc:sldMk cId="3591071188" sldId="316"/>
        </pc:sldMkLst>
        <pc:spChg chg="del">
          <ac:chgData name="Rob Heathcote" userId="62419938-1f1d-43ca-9327-cfd6c1894440" providerId="ADAL" clId="{14933B22-CE16-40FA-806D-F5A17F595228}" dt="2020-03-05T09:29:25.406" v="100" actId="478"/>
          <ac:spMkLst>
            <pc:docMk/>
            <pc:sldMk cId="3591071188" sldId="316"/>
            <ac:spMk id="4" creationId="{D6206177-56CA-417E-8E62-65A1AC303D8F}"/>
          </ac:spMkLst>
        </pc:spChg>
      </pc:sldChg>
      <pc:sldChg chg="delSp">
        <pc:chgData name="Rob Heathcote" userId="62419938-1f1d-43ca-9327-cfd6c1894440" providerId="ADAL" clId="{14933B22-CE16-40FA-806D-F5A17F595228}" dt="2020-03-05T09:29:32" v="101" actId="478"/>
        <pc:sldMkLst>
          <pc:docMk/>
          <pc:sldMk cId="3377395835" sldId="317"/>
        </pc:sldMkLst>
        <pc:spChg chg="del">
          <ac:chgData name="Rob Heathcote" userId="62419938-1f1d-43ca-9327-cfd6c1894440" providerId="ADAL" clId="{14933B22-CE16-40FA-806D-F5A17F595228}" dt="2020-03-05T09:29:32" v="101" actId="478"/>
          <ac:spMkLst>
            <pc:docMk/>
            <pc:sldMk cId="3377395835" sldId="317"/>
            <ac:spMk id="4" creationId="{F36E195C-2528-45F8-A2AA-4D6CFD0800E7}"/>
          </ac:spMkLst>
        </pc:spChg>
      </pc:sldChg>
      <pc:sldChg chg="delSp">
        <pc:chgData name="Rob Heathcote" userId="62419938-1f1d-43ca-9327-cfd6c1894440" providerId="ADAL" clId="{14933B22-CE16-40FA-806D-F5A17F595228}" dt="2020-03-05T09:29:38.063" v="102" actId="478"/>
        <pc:sldMkLst>
          <pc:docMk/>
          <pc:sldMk cId="1331524694" sldId="318"/>
        </pc:sldMkLst>
        <pc:spChg chg="del">
          <ac:chgData name="Rob Heathcote" userId="62419938-1f1d-43ca-9327-cfd6c1894440" providerId="ADAL" clId="{14933B22-CE16-40FA-806D-F5A17F595228}" dt="2020-03-05T09:29:38.063" v="102" actId="478"/>
          <ac:spMkLst>
            <pc:docMk/>
            <pc:sldMk cId="1331524694" sldId="318"/>
            <ac:spMk id="4" creationId="{DF023BE3-2D7E-416D-9DF1-4E8BDFDA9BCB}"/>
          </ac:spMkLst>
        </pc:spChg>
      </pc:sldChg>
      <pc:sldChg chg="delSp">
        <pc:chgData name="Rob Heathcote" userId="62419938-1f1d-43ca-9327-cfd6c1894440" providerId="ADAL" clId="{14933B22-CE16-40FA-806D-F5A17F595228}" dt="2020-03-05T09:29:44.592" v="103" actId="478"/>
        <pc:sldMkLst>
          <pc:docMk/>
          <pc:sldMk cId="2666053668" sldId="319"/>
        </pc:sldMkLst>
        <pc:spChg chg="del">
          <ac:chgData name="Rob Heathcote" userId="62419938-1f1d-43ca-9327-cfd6c1894440" providerId="ADAL" clId="{14933B22-CE16-40FA-806D-F5A17F595228}" dt="2020-03-05T09:29:44.592" v="103" actId="478"/>
          <ac:spMkLst>
            <pc:docMk/>
            <pc:sldMk cId="2666053668" sldId="319"/>
            <ac:spMk id="4" creationId="{D562DEE5-913C-45DA-BA99-914484793CBC}"/>
          </ac:spMkLst>
        </pc:spChg>
      </pc:sldChg>
      <pc:sldChg chg="delSp modSp">
        <pc:chgData name="Rob Heathcote" userId="62419938-1f1d-43ca-9327-cfd6c1894440" providerId="ADAL" clId="{14933B22-CE16-40FA-806D-F5A17F595228}" dt="2020-03-05T09:34:12.400" v="174" actId="20577"/>
        <pc:sldMkLst>
          <pc:docMk/>
          <pc:sldMk cId="2547750006" sldId="320"/>
        </pc:sldMkLst>
        <pc:spChg chg="mod">
          <ac:chgData name="Rob Heathcote" userId="62419938-1f1d-43ca-9327-cfd6c1894440" providerId="ADAL" clId="{14933B22-CE16-40FA-806D-F5A17F595228}" dt="2020-03-05T09:34:12.400" v="174" actId="20577"/>
          <ac:spMkLst>
            <pc:docMk/>
            <pc:sldMk cId="2547750006" sldId="320"/>
            <ac:spMk id="3" creationId="{C558FFD0-10E7-4741-B83D-7AED62FE1C5E}"/>
          </ac:spMkLst>
        </pc:spChg>
        <pc:spChg chg="del">
          <ac:chgData name="Rob Heathcote" userId="62419938-1f1d-43ca-9327-cfd6c1894440" providerId="ADAL" clId="{14933B22-CE16-40FA-806D-F5A17F595228}" dt="2020-03-05T09:29:55.456" v="104" actId="478"/>
          <ac:spMkLst>
            <pc:docMk/>
            <pc:sldMk cId="2547750006" sldId="320"/>
            <ac:spMk id="4" creationId="{7B1DA7E7-646D-42B3-BE6E-C2248B2C9EC4}"/>
          </ac:spMkLst>
        </pc:spChg>
        <pc:spChg chg="del">
          <ac:chgData name="Rob Heathcote" userId="62419938-1f1d-43ca-9327-cfd6c1894440" providerId="ADAL" clId="{14933B22-CE16-40FA-806D-F5A17F595228}" dt="2020-03-05T09:33:59.271" v="166" actId="478"/>
          <ac:spMkLst>
            <pc:docMk/>
            <pc:sldMk cId="2547750006" sldId="320"/>
            <ac:spMk id="5" creationId="{5DD985DE-CE1D-40C7-A7D9-4DB53CA016E8}"/>
          </ac:spMkLst>
        </pc:spChg>
      </pc:sldChg>
      <pc:sldChg chg="delSp">
        <pc:chgData name="Rob Heathcote" userId="62419938-1f1d-43ca-9327-cfd6c1894440" providerId="ADAL" clId="{14933B22-CE16-40FA-806D-F5A17F595228}" dt="2020-03-05T09:29:59.135" v="105" actId="478"/>
        <pc:sldMkLst>
          <pc:docMk/>
          <pc:sldMk cId="3246953194" sldId="322"/>
        </pc:sldMkLst>
        <pc:spChg chg="del">
          <ac:chgData name="Rob Heathcote" userId="62419938-1f1d-43ca-9327-cfd6c1894440" providerId="ADAL" clId="{14933B22-CE16-40FA-806D-F5A17F595228}" dt="2020-03-05T09:29:59.135" v="105" actId="478"/>
          <ac:spMkLst>
            <pc:docMk/>
            <pc:sldMk cId="3246953194" sldId="322"/>
            <ac:spMk id="4" creationId="{DBB36767-BFB8-4C6E-8201-2F32667B5636}"/>
          </ac:spMkLst>
        </pc:spChg>
      </pc:sldChg>
      <pc:sldMasterChg chg="modSldLayout">
        <pc:chgData name="Rob Heathcote" userId="62419938-1f1d-43ca-9327-cfd6c1894440" providerId="ADAL" clId="{14933B22-CE16-40FA-806D-F5A17F595228}" dt="2020-03-05T09:29:19.312" v="99" actId="478"/>
        <pc:sldMasterMkLst>
          <pc:docMk/>
          <pc:sldMasterMk cId="3316734550" sldId="2147483648"/>
        </pc:sldMasterMkLst>
        <pc:sldLayoutChg chg="addSp delSp modSp">
          <pc:chgData name="Rob Heathcote" userId="62419938-1f1d-43ca-9327-cfd6c1894440" providerId="ADAL" clId="{14933B22-CE16-40FA-806D-F5A17F595228}" dt="2020-03-05T08:11:12.085" v="6" actId="962"/>
          <pc:sldLayoutMkLst>
            <pc:docMk/>
            <pc:sldMasterMk cId="3316734550" sldId="2147483648"/>
            <pc:sldLayoutMk cId="3886385901" sldId="2147483649"/>
          </pc:sldLayoutMkLst>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3"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4" creationId="{00000000-0000-0000-0000-000000000000}"/>
            </ac:spMkLst>
          </pc:sp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2" creationId="{00000000-0000-0000-0000-000000000000}"/>
            </ac:picMkLst>
          </pc:picChg>
          <pc:picChg chg="add mod">
            <ac:chgData name="Rob Heathcote" userId="62419938-1f1d-43ca-9327-cfd6c1894440" providerId="ADAL" clId="{14933B22-CE16-40FA-806D-F5A17F595228}" dt="2020-03-05T08:11:12.085" v="6" actId="962"/>
            <ac:picMkLst>
              <pc:docMk/>
              <pc:sldMasterMk cId="3316734550" sldId="2147483648"/>
              <pc:sldLayoutMk cId="3886385901" sldId="2147483649"/>
              <ac:picMk id="5" creationId="{466C617B-0A74-4623-A698-327CD1F18CC4}"/>
            </ac:picMkLst>
          </pc:pic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14933B22-CE16-40FA-806D-F5A17F595228}" dt="2020-03-05T08:10:58.061"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14933B22-CE16-40FA-806D-F5A17F595228}" dt="2020-03-05T08:24:41.829" v="71" actId="20577"/>
          <pc:sldLayoutMkLst>
            <pc:docMk/>
            <pc:sldMasterMk cId="3316734550" sldId="2147483648"/>
            <pc:sldLayoutMk cId="2849720375" sldId="2147483652"/>
          </pc:sldLayoutMkLst>
          <pc:spChg chg="mod">
            <ac:chgData name="Rob Heathcote" userId="62419938-1f1d-43ca-9327-cfd6c1894440" providerId="ADAL" clId="{14933B22-CE16-40FA-806D-F5A17F595228}" dt="2020-03-05T08:24:41.829" v="71" actId="20577"/>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14933B22-CE16-40FA-806D-F5A17F595228}" dt="2020-03-05T08:13:36.886" v="18"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14933B22-CE16-40FA-806D-F5A17F595228}" dt="2020-03-05T08:15:54.413" v="52" actId="171"/>
            <ac:picMkLst>
              <pc:docMk/>
              <pc:sldMasterMk cId="3316734550" sldId="2147483648"/>
              <pc:sldLayoutMk cId="2849720375" sldId="2147483652"/>
              <ac:picMk id="5" creationId="{B476A126-1F7E-4247-8667-B9F285563C50}"/>
            </ac:picMkLst>
          </pc:picChg>
          <pc:picChg chg="del">
            <ac:chgData name="Rob Heathcote" userId="62419938-1f1d-43ca-9327-cfd6c1894440" providerId="ADAL" clId="{14933B22-CE16-40FA-806D-F5A17F595228}" dt="2020-03-05T08:15:34.069" v="46"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14933B22-CE16-40FA-806D-F5A17F595228}" dt="2020-03-05T08:14:08.262" v="29" actId="478"/>
            <ac:picMkLst>
              <pc:docMk/>
              <pc:sldMasterMk cId="3316734550" sldId="2147483648"/>
              <pc:sldLayoutMk cId="2849720375" sldId="2147483652"/>
              <ac:picMk id="10" creationId="{3E64B0F4-63BD-40C0-B78C-48A319E73C67}"/>
            </ac:picMkLst>
          </pc:picChg>
        </pc:sldLayoutChg>
        <pc:sldLayoutChg chg="addSp delSp modSp">
          <pc:chgData name="Rob Heathcote" userId="62419938-1f1d-43ca-9327-cfd6c1894440" providerId="ADAL" clId="{14933B22-CE16-40FA-806D-F5A17F595228}" dt="2020-03-05T08:24:51.510" v="72"/>
          <pc:sldLayoutMkLst>
            <pc:docMk/>
            <pc:sldMasterMk cId="3316734550" sldId="2147483648"/>
            <pc:sldLayoutMk cId="4180777422" sldId="2147483653"/>
          </pc:sldLayoutMkLst>
          <pc:spChg chg="mod">
            <ac:chgData name="Rob Heathcote" userId="62419938-1f1d-43ca-9327-cfd6c1894440" providerId="ADAL" clId="{14933B22-CE16-40FA-806D-F5A17F595228}" dt="2020-03-05T08:13:57.720" v="26" actId="207"/>
            <ac:spMkLst>
              <pc:docMk/>
              <pc:sldMasterMk cId="3316734550" sldId="2147483648"/>
              <pc:sldLayoutMk cId="4180777422" sldId="2147483653"/>
              <ac:spMk id="12" creationId="{00000000-0000-0000-0000-000000000000}"/>
            </ac:spMkLst>
          </pc:spChg>
          <pc:spChg chg="mod">
            <ac:chgData name="Rob Heathcote" userId="62419938-1f1d-43ca-9327-cfd6c1894440" providerId="ADAL" clId="{14933B22-CE16-40FA-806D-F5A17F595228}" dt="2020-03-05T08:24:51.510" v="72"/>
            <ac:spMkLst>
              <pc:docMk/>
              <pc:sldMasterMk cId="3316734550" sldId="2147483648"/>
              <pc:sldLayoutMk cId="4180777422" sldId="2147483653"/>
              <ac:spMk id="14" creationId="{00000000-0000-0000-0000-000000000000}"/>
            </ac:spMkLst>
          </pc:spChg>
          <pc:picChg chg="del">
            <ac:chgData name="Rob Heathcote" userId="62419938-1f1d-43ca-9327-cfd6c1894440" providerId="ADAL" clId="{14933B22-CE16-40FA-806D-F5A17F595228}" dt="2020-03-05T08:15:32.950" v="45"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14933B22-CE16-40FA-806D-F5A17F595228}" dt="2020-03-05T08:15:57.367" v="54" actId="171"/>
            <ac:picMkLst>
              <pc:docMk/>
              <pc:sldMasterMk cId="3316734550" sldId="2147483648"/>
              <pc:sldLayoutMk cId="4180777422" sldId="2147483653"/>
              <ac:picMk id="8" creationId="{6683FD12-8041-4AC8-8747-9C9D139BEC3E}"/>
            </ac:picMkLst>
          </pc:picChg>
        </pc:sldLayoutChg>
        <pc:sldLayoutChg chg="addSp delSp modSp setBg">
          <pc:chgData name="Rob Heathcote" userId="62419938-1f1d-43ca-9327-cfd6c1894440" providerId="ADAL" clId="{14933B22-CE16-40FA-806D-F5A17F595228}" dt="2020-03-05T08:12:49.423" v="14" actId="207"/>
          <pc:sldLayoutMkLst>
            <pc:docMk/>
            <pc:sldMasterMk cId="3316734550" sldId="2147483648"/>
            <pc:sldLayoutMk cId="2265425468" sldId="2147483654"/>
          </pc:sldLayoutMkLst>
          <pc:spChg chg="mod">
            <ac:chgData name="Rob Heathcote" userId="62419938-1f1d-43ca-9327-cfd6c1894440" providerId="ADAL" clId="{14933B22-CE16-40FA-806D-F5A17F595228}" dt="2020-03-05T08:12:49.423" v="14" actId="207"/>
            <ac:spMkLst>
              <pc:docMk/>
              <pc:sldMasterMk cId="3316734550" sldId="2147483648"/>
              <pc:sldLayoutMk cId="2265425468" sldId="2147483654"/>
              <ac:spMk id="10" creationId="{00000000-0000-0000-0000-000000000000}"/>
            </ac:spMkLst>
          </pc:spChg>
          <pc:picChg chg="add del">
            <ac:chgData name="Rob Heathcote" userId="62419938-1f1d-43ca-9327-cfd6c1894440" providerId="ADAL" clId="{14933B22-CE16-40FA-806D-F5A17F595228}" dt="2020-03-05T08:12:25.927" v="10"/>
            <ac:picMkLst>
              <pc:docMk/>
              <pc:sldMasterMk cId="3316734550" sldId="2147483648"/>
              <pc:sldLayoutMk cId="2265425468" sldId="2147483654"/>
              <ac:picMk id="6" creationId="{8EC79629-24AD-40DB-82FB-1CE69AA95B39}"/>
            </ac:picMkLst>
          </pc:picChg>
        </pc:sldLayoutChg>
        <pc:sldLayoutChg chg="addSp delSp modSp">
          <pc:chgData name="Rob Heathcote" userId="62419938-1f1d-43ca-9327-cfd6c1894440" providerId="ADAL" clId="{14933B22-CE16-40FA-806D-F5A17F595228}" dt="2020-03-05T08:24:53.534" v="73"/>
          <pc:sldLayoutMkLst>
            <pc:docMk/>
            <pc:sldMasterMk cId="3316734550" sldId="2147483648"/>
            <pc:sldLayoutMk cId="2400860605" sldId="2147483655"/>
          </pc:sldLayoutMkLst>
          <pc:spChg chg="mod">
            <ac:chgData name="Rob Heathcote" userId="62419938-1f1d-43ca-9327-cfd6c1894440" providerId="ADAL" clId="{14933B22-CE16-40FA-806D-F5A17F595228}" dt="2020-03-05T08:14:00.049" v="27" actId="207"/>
            <ac:spMkLst>
              <pc:docMk/>
              <pc:sldMasterMk cId="3316734550" sldId="2147483648"/>
              <pc:sldLayoutMk cId="2400860605" sldId="2147483655"/>
              <ac:spMk id="10" creationId="{00000000-0000-0000-0000-000000000000}"/>
            </ac:spMkLst>
          </pc:spChg>
          <pc:spChg chg="mod">
            <ac:chgData name="Rob Heathcote" userId="62419938-1f1d-43ca-9327-cfd6c1894440" providerId="ADAL" clId="{14933B22-CE16-40FA-806D-F5A17F595228}" dt="2020-03-05T08:24:53.534" v="73"/>
            <ac:spMkLst>
              <pc:docMk/>
              <pc:sldMasterMk cId="3316734550" sldId="2147483648"/>
              <pc:sldLayoutMk cId="2400860605" sldId="2147483655"/>
              <ac:spMk id="13" creationId="{00000000-0000-0000-0000-000000000000}"/>
            </ac:spMkLst>
          </pc:spChg>
          <pc:picChg chg="del">
            <ac:chgData name="Rob Heathcote" userId="62419938-1f1d-43ca-9327-cfd6c1894440" providerId="ADAL" clId="{14933B22-CE16-40FA-806D-F5A17F595228}" dt="2020-03-05T08:15:31.861" v="44" actId="478"/>
            <ac:picMkLst>
              <pc:docMk/>
              <pc:sldMasterMk cId="3316734550" sldId="2147483648"/>
              <pc:sldLayoutMk cId="2400860605" sldId="2147483655"/>
              <ac:picMk id="7" creationId="{00000000-0000-0000-0000-000000000000}"/>
            </ac:picMkLst>
          </pc:picChg>
          <pc:picChg chg="add mod ord">
            <ac:chgData name="Rob Heathcote" userId="62419938-1f1d-43ca-9327-cfd6c1894440" providerId="ADAL" clId="{14933B22-CE16-40FA-806D-F5A17F595228}" dt="2020-03-05T08:16:01.438" v="58" actId="1035"/>
            <ac:picMkLst>
              <pc:docMk/>
              <pc:sldMasterMk cId="3316734550" sldId="2147483648"/>
              <pc:sldLayoutMk cId="2400860605" sldId="2147483655"/>
              <ac:picMk id="8" creationId="{9AB88C09-EB33-4683-BA84-9318ADF5D584}"/>
            </ac:picMkLst>
          </pc:picChg>
        </pc:sldLayoutChg>
        <pc:sldLayoutChg chg="addSp delSp modSp">
          <pc:chgData name="Rob Heathcote" userId="62419938-1f1d-43ca-9327-cfd6c1894440" providerId="ADAL" clId="{14933B22-CE16-40FA-806D-F5A17F595228}" dt="2020-03-05T08:24:55.605" v="74"/>
          <pc:sldLayoutMkLst>
            <pc:docMk/>
            <pc:sldMasterMk cId="3316734550" sldId="2147483648"/>
            <pc:sldLayoutMk cId="3315833090" sldId="2147483656"/>
          </pc:sldLayoutMkLst>
          <pc:spChg chg="mod">
            <ac:chgData name="Rob Heathcote" userId="62419938-1f1d-43ca-9327-cfd6c1894440" providerId="ADAL" clId="{14933B22-CE16-40FA-806D-F5A17F595228}" dt="2020-03-05T08:14:01.793" v="28" actId="207"/>
            <ac:spMkLst>
              <pc:docMk/>
              <pc:sldMasterMk cId="3316734550" sldId="2147483648"/>
              <pc:sldLayoutMk cId="3315833090" sldId="2147483656"/>
              <ac:spMk id="10" creationId="{00000000-0000-0000-0000-000000000000}"/>
            </ac:spMkLst>
          </pc:spChg>
          <pc:spChg chg="add del mod">
            <ac:chgData name="Rob Heathcote" userId="62419938-1f1d-43ca-9327-cfd6c1894440" providerId="ADAL" clId="{14933B22-CE16-40FA-806D-F5A17F595228}" dt="2020-03-05T08:24:55.605" v="74"/>
            <ac:spMkLst>
              <pc:docMk/>
              <pc:sldMasterMk cId="3316734550" sldId="2147483648"/>
              <pc:sldLayoutMk cId="3315833090" sldId="2147483656"/>
              <ac:spMk id="13" creationId="{00000000-0000-0000-0000-000000000000}"/>
            </ac:spMkLst>
          </pc:spChg>
          <pc:picChg chg="del">
            <ac:chgData name="Rob Heathcote" userId="62419938-1f1d-43ca-9327-cfd6c1894440" providerId="ADAL" clId="{14933B22-CE16-40FA-806D-F5A17F595228}" dt="2020-03-05T08:15:30.558" v="43"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14933B22-CE16-40FA-806D-F5A17F595228}" dt="2020-03-05T08:16:04.654" v="60" actId="171"/>
            <ac:picMkLst>
              <pc:docMk/>
              <pc:sldMasterMk cId="3316734550" sldId="2147483648"/>
              <pc:sldLayoutMk cId="3315833090" sldId="2147483656"/>
              <ac:picMk id="7" creationId="{E9557E1F-0F03-4A92-9BAD-019933EFD868}"/>
            </ac:picMkLst>
          </pc:picChg>
        </pc:sldLayoutChg>
        <pc:sldLayoutChg chg="addSp delSp modSp setBg">
          <pc:chgData name="Rob Heathcote" userId="62419938-1f1d-43ca-9327-cfd6c1894440" providerId="ADAL" clId="{14933B22-CE16-40FA-806D-F5A17F595228}" dt="2020-03-05T09:25:52.622" v="77" actId="14100"/>
          <pc:sldLayoutMkLst>
            <pc:docMk/>
            <pc:sldMasterMk cId="3316734550" sldId="2147483648"/>
            <pc:sldLayoutMk cId="393927180" sldId="2147483664"/>
          </pc:sldLayoutMkLst>
          <pc:spChg chg="mod">
            <ac:chgData name="Rob Heathcote" userId="62419938-1f1d-43ca-9327-cfd6c1894440" providerId="ADAL" clId="{14933B22-CE16-40FA-806D-F5A17F595228}" dt="2020-03-05T08:12:43.541" v="13" actId="207"/>
            <ac:spMkLst>
              <pc:docMk/>
              <pc:sldMasterMk cId="3316734550" sldId="2147483648"/>
              <pc:sldLayoutMk cId="393927180" sldId="2147483664"/>
              <ac:spMk id="6" creationId="{00000000-0000-0000-0000-000000000000}"/>
            </ac:spMkLst>
          </pc:spChg>
          <pc:picChg chg="add del">
            <ac:chgData name="Rob Heathcote" userId="62419938-1f1d-43ca-9327-cfd6c1894440" providerId="ADAL" clId="{14933B22-CE16-40FA-806D-F5A17F595228}" dt="2020-03-05T08:13:30.032" v="16"/>
            <ac:picMkLst>
              <pc:docMk/>
              <pc:sldMasterMk cId="3316734550" sldId="2147483648"/>
              <pc:sldLayoutMk cId="393927180" sldId="2147483664"/>
              <ac:picMk id="5" creationId="{0E24EF5F-2681-4CDC-B414-248472D2E65E}"/>
            </ac:picMkLst>
          </pc:picChg>
          <pc:cxnChg chg="mod">
            <ac:chgData name="Rob Heathcote" userId="62419938-1f1d-43ca-9327-cfd6c1894440" providerId="ADAL" clId="{14933B22-CE16-40FA-806D-F5A17F595228}" dt="2020-03-05T09:25:52.622" v="77"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14933B22-CE16-40FA-806D-F5A17F595228}" dt="2020-03-05T08:24:57.501" v="75"/>
          <pc:sldLayoutMkLst>
            <pc:docMk/>
            <pc:sldMasterMk cId="3316734550" sldId="2147483648"/>
            <pc:sldLayoutMk cId="2767036606" sldId="2147483665"/>
          </pc:sldLayoutMkLst>
          <pc:spChg chg="mod">
            <ac:chgData name="Rob Heathcote" userId="62419938-1f1d-43ca-9327-cfd6c1894440" providerId="ADAL" clId="{14933B22-CE16-40FA-806D-F5A17F595228}" dt="2020-03-05T08:13:48.712" v="25" actId="20577"/>
            <ac:spMkLst>
              <pc:docMk/>
              <pc:sldMasterMk cId="3316734550" sldId="2147483648"/>
              <pc:sldLayoutMk cId="2767036606" sldId="2147483665"/>
              <ac:spMk id="8" creationId="{00000000-0000-0000-0000-000000000000}"/>
            </ac:spMkLst>
          </pc:spChg>
          <pc:spChg chg="mod">
            <ac:chgData name="Rob Heathcote" userId="62419938-1f1d-43ca-9327-cfd6c1894440" providerId="ADAL" clId="{14933B22-CE16-40FA-806D-F5A17F595228}" dt="2020-03-05T08:24:57.501" v="75"/>
            <ac:spMkLst>
              <pc:docMk/>
              <pc:sldMasterMk cId="3316734550" sldId="2147483648"/>
              <pc:sldLayoutMk cId="2767036606" sldId="2147483665"/>
              <ac:spMk id="14" creationId="{00000000-0000-0000-0000-000000000000}"/>
            </ac:spMkLst>
          </pc:spChg>
          <pc:picChg chg="add ord">
            <ac:chgData name="Rob Heathcote" userId="62419938-1f1d-43ca-9327-cfd6c1894440" providerId="ADAL" clId="{14933B22-CE16-40FA-806D-F5A17F595228}" dt="2020-03-05T08:16:09.678" v="64" actId="171"/>
            <ac:picMkLst>
              <pc:docMk/>
              <pc:sldMasterMk cId="3316734550" sldId="2147483648"/>
              <pc:sldLayoutMk cId="2767036606" sldId="2147483665"/>
              <ac:picMk id="6" creationId="{DCAC4C13-93D9-48B3-A051-5A790C655DA8}"/>
            </ac:picMkLst>
          </pc:picChg>
          <pc:picChg chg="del">
            <ac:chgData name="Rob Heathcote" userId="62419938-1f1d-43ca-9327-cfd6c1894440" providerId="ADAL" clId="{14933B22-CE16-40FA-806D-F5A17F595228}" dt="2020-03-05T08:15:25.766" v="40" actId="478"/>
            <ac:picMkLst>
              <pc:docMk/>
              <pc:sldMasterMk cId="3316734550" sldId="2147483648"/>
              <pc:sldLayoutMk cId="2767036606" sldId="2147483665"/>
              <ac:picMk id="7" creationId="{00000000-0000-0000-0000-000000000000}"/>
            </ac:picMkLst>
          </pc:picChg>
        </pc:sldLayoutChg>
        <pc:sldLayoutChg chg="addSp delSp">
          <pc:chgData name="Rob Heathcote" userId="62419938-1f1d-43ca-9327-cfd6c1894440" providerId="ADAL" clId="{14933B22-CE16-40FA-806D-F5A17F595228}" dt="2020-03-05T09:29:19.312" v="99" actId="478"/>
          <pc:sldLayoutMkLst>
            <pc:docMk/>
            <pc:sldMasterMk cId="3316734550" sldId="2147483648"/>
            <pc:sldLayoutMk cId="3939891126" sldId="2147483666"/>
          </pc:sldLayoutMkLst>
          <pc:picChg chg="del">
            <ac:chgData name="Rob Heathcote" userId="62419938-1f1d-43ca-9327-cfd6c1894440" providerId="ADAL" clId="{14933B22-CE16-40FA-806D-F5A17F595228}" dt="2020-03-05T09:29:19.312" v="99" actId="478"/>
            <ac:picMkLst>
              <pc:docMk/>
              <pc:sldMasterMk cId="3316734550" sldId="2147483648"/>
              <pc:sldLayoutMk cId="3939891126" sldId="2147483666"/>
              <ac:picMk id="6" creationId="{00000000-0000-0000-0000-000000000000}"/>
            </ac:picMkLst>
          </pc:picChg>
          <pc:picChg chg="add">
            <ac:chgData name="Rob Heathcote" userId="62419938-1f1d-43ca-9327-cfd6c1894440" providerId="ADAL" clId="{14933B22-CE16-40FA-806D-F5A17F595228}" dt="2020-03-05T08:26:02.660" v="76"/>
            <ac:picMkLst>
              <pc:docMk/>
              <pc:sldMasterMk cId="3316734550" sldId="2147483648"/>
              <pc:sldLayoutMk cId="3939891126" sldId="2147483666"/>
              <ac:picMk id="9" creationId="{0919CE46-A311-4B12-B17D-D33A924CF93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2219489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C617B-0A74-4623-A698-327CD1F18C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62863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7AA307DE-07B7-024B-8B6E-FEDAD9978E95}"/>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391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C67477A-8515-5749-AFCE-BE9E383F89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9" name="Graphic 8">
            <a:extLst>
              <a:ext uri="{FF2B5EF4-FFF2-40B4-BE49-F238E27FC236}">
                <a16:creationId xmlns:a16="http://schemas.microsoft.com/office/drawing/2014/main" id="{F8DD0078-FAB6-D14E-8983-738D5228C8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27138FC6-FB6F-F440-8462-6F27FCD41DA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shifts and two’s complement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22985-FB22-2846-83CE-35F79648FB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0DF3998F-DF8D-594E-B03F-34D750ABAC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shifts and two’s complement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0919CE46-A311-4B12-B17D-D33A924CF9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Picture 9">
            <a:extLst>
              <a:ext uri="{FF2B5EF4-FFF2-40B4-BE49-F238E27FC236}">
                <a16:creationId xmlns:a16="http://schemas.microsoft.com/office/drawing/2014/main" id="{AF815E4C-5E82-CA4A-8255-E87B103F01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1" name="Graphic 10">
            <a:extLst>
              <a:ext uri="{FF2B5EF4-FFF2-40B4-BE49-F238E27FC236}">
                <a16:creationId xmlns:a16="http://schemas.microsoft.com/office/drawing/2014/main" id="{D66B5260-29B2-E343-BCDE-4DF21A40A99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2" name="TextBox 11">
            <a:extLst>
              <a:ext uri="{FF2B5EF4-FFF2-40B4-BE49-F238E27FC236}">
                <a16:creationId xmlns:a16="http://schemas.microsoft.com/office/drawing/2014/main" id="{689EC199-9B99-D348-BBBB-37B6471801B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shifts and two’s complement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9398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E463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E9557E1F-0F03-4A92-9BAD-019933EFD8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18744"/>
          </a:xfrm>
          <a:prstGeom prst="rect">
            <a:avLst/>
          </a:prstGeom>
        </p:spPr>
      </p:pic>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arithmetic and hexadecimal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22ED9071-74C8-3548-B3CD-28723A6723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9" name="Graphic 8">
            <a:extLst>
              <a:ext uri="{FF2B5EF4-FFF2-40B4-BE49-F238E27FC236}">
                <a16:creationId xmlns:a16="http://schemas.microsoft.com/office/drawing/2014/main" id="{21581208-3AFA-F84B-B761-B47CED546C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EA3D4073-13C7-BA4D-976B-26549E60A93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shifts and two’s complement </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767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Effects of shifts</a:t>
            </a:r>
          </a:p>
        </p:txBody>
      </p:sp>
      <p:cxnSp>
        <p:nvCxnSpPr>
          <p:cNvPr id="17" name="Straight Arrow Connector 16"/>
          <p:cNvCxnSpPr/>
          <p:nvPr/>
        </p:nvCxnSpPr>
        <p:spPr>
          <a:xfrm>
            <a:off x="3010710" y="5018160"/>
            <a:ext cx="1215957" cy="5053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a:off x="3618688" y="5018160"/>
            <a:ext cx="1215957" cy="5053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a:off x="4202346" y="5018160"/>
            <a:ext cx="1215957" cy="5053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a:off x="4810323" y="5018160"/>
            <a:ext cx="1215957" cy="5053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5413429" y="5018160"/>
            <a:ext cx="1215957" cy="5053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3" name="Text Placeholder 2"/>
          <p:cNvSpPr>
            <a:spLocks noGrp="1"/>
          </p:cNvSpPr>
          <p:nvPr>
            <p:ph type="body" sz="quarter" idx="14"/>
          </p:nvPr>
        </p:nvSpPr>
        <p:spPr/>
        <p:txBody>
          <a:bodyPr/>
          <a:lstStyle/>
          <a:p>
            <a:r>
              <a:rPr lang="en-GB" dirty="0"/>
              <a:t>Logical shifts can very quickly multiply or divide a binary number by a factor of two</a:t>
            </a:r>
          </a:p>
          <a:p>
            <a:pPr lvl="1"/>
            <a:r>
              <a:rPr lang="en-GB" dirty="0"/>
              <a:t>Left shifts multiply</a:t>
            </a:r>
          </a:p>
          <a:p>
            <a:pPr lvl="1"/>
            <a:r>
              <a:rPr lang="en-GB" dirty="0"/>
              <a:t>Right shifts divide</a:t>
            </a:r>
          </a:p>
          <a:p>
            <a:r>
              <a:rPr lang="en-GB" dirty="0"/>
              <a:t>A loss of accuracy can occur if 1 bits are removed: </a:t>
            </a:r>
          </a:p>
          <a:p>
            <a:pPr lvl="1"/>
            <a:r>
              <a:rPr lang="en-GB" dirty="0"/>
              <a:t>22 ÷ 4 = 5 – the remainder is lost</a:t>
            </a:r>
          </a:p>
        </p:txBody>
      </p:sp>
      <p:cxnSp>
        <p:nvCxnSpPr>
          <p:cNvPr id="5" name="Straight Arrow Connector 4"/>
          <p:cNvCxnSpPr/>
          <p:nvPr/>
        </p:nvCxnSpPr>
        <p:spPr>
          <a:xfrm>
            <a:off x="2402732" y="5018160"/>
            <a:ext cx="1215957" cy="5053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599779868"/>
              </p:ext>
            </p:extLst>
          </p:nvPr>
        </p:nvGraphicFramePr>
        <p:xfrm flipH="1">
          <a:off x="2104572" y="4680657"/>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80339418"/>
              </p:ext>
            </p:extLst>
          </p:nvPr>
        </p:nvGraphicFramePr>
        <p:xfrm flipH="1">
          <a:off x="2104572" y="5558368"/>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5531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3</a:t>
            </a:r>
          </a:p>
        </p:txBody>
      </p:sp>
      <p:sp>
        <p:nvSpPr>
          <p:cNvPr id="4" name="Text Placeholder 3"/>
          <p:cNvSpPr>
            <a:spLocks noGrp="1"/>
          </p:cNvSpPr>
          <p:nvPr>
            <p:ph type="body" sz="quarter" idx="14"/>
          </p:nvPr>
        </p:nvSpPr>
        <p:spPr/>
        <p:txBody>
          <a:bodyPr/>
          <a:lstStyle/>
          <a:p>
            <a:r>
              <a:rPr lang="en-GB" dirty="0"/>
              <a:t>Complete </a:t>
            </a:r>
            <a:r>
              <a:rPr lang="en-GB" b="1" dirty="0"/>
              <a:t>Task 1 </a:t>
            </a:r>
            <a:r>
              <a:rPr lang="en-GB" dirty="0"/>
              <a:t>on </a:t>
            </a:r>
            <a:r>
              <a:rPr lang="en-GB" b="1" dirty="0"/>
              <a:t>Worksheet 3</a:t>
            </a:r>
          </a:p>
          <a:p>
            <a:endParaRPr lang="en-GB" dirty="0"/>
          </a:p>
        </p:txBody>
      </p:sp>
    </p:spTree>
    <p:extLst>
      <p:ext uri="{BB962C8B-B14F-4D97-AF65-F5344CB8AC3E}">
        <p14:creationId xmlns:p14="http://schemas.microsoft.com/office/powerpoint/2010/main" val="154093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Negative numbers</a:t>
            </a:r>
          </a:p>
        </p:txBody>
      </p:sp>
      <p:sp>
        <p:nvSpPr>
          <p:cNvPr id="3" name="Text Placeholder 2">
            <a:extLst>
              <a:ext uri="{FF2B5EF4-FFF2-40B4-BE49-F238E27FC236}">
                <a16:creationId xmlns:a16="http://schemas.microsoft.com/office/drawing/2014/main" id="{19BF9D10-241C-44B1-923B-6A817E1A92E2}"/>
              </a:ext>
            </a:extLst>
          </p:cNvPr>
          <p:cNvSpPr>
            <a:spLocks noGrp="1"/>
          </p:cNvSpPr>
          <p:nvPr>
            <p:ph type="body" sz="quarter" idx="14"/>
          </p:nvPr>
        </p:nvSpPr>
        <p:spPr/>
        <p:txBody>
          <a:bodyPr/>
          <a:lstStyle/>
          <a:p>
            <a:r>
              <a:rPr lang="en-GB" dirty="0"/>
              <a:t>So far we have looked at how to represent positive numbers in binary</a:t>
            </a:r>
          </a:p>
          <a:p>
            <a:r>
              <a:rPr lang="en-GB" dirty="0"/>
              <a:t>For negative numbers a system called </a:t>
            </a:r>
            <a:br>
              <a:rPr lang="en-GB" dirty="0"/>
            </a:br>
            <a:r>
              <a:rPr lang="en-GB" dirty="0"/>
              <a:t>Two’s Complement is used</a:t>
            </a:r>
          </a:p>
          <a:p>
            <a:pPr lvl="1"/>
            <a:r>
              <a:rPr lang="en-GB" dirty="0"/>
              <a:t>Half the binary numbers are positive, half are negative</a:t>
            </a:r>
          </a:p>
          <a:p>
            <a:pPr lvl="1"/>
            <a:r>
              <a:rPr lang="en-GB" dirty="0"/>
              <a:t>Positive numbers are calculated the same as normal, so denary 15 would be 0000 1111</a:t>
            </a:r>
          </a:p>
          <a:p>
            <a:pPr lvl="1"/>
            <a:r>
              <a:rPr lang="en-GB" dirty="0"/>
              <a:t>How do you think -15 is represented?</a:t>
            </a:r>
          </a:p>
        </p:txBody>
      </p:sp>
    </p:spTree>
    <p:extLst>
      <p:ext uri="{BB962C8B-B14F-4D97-AF65-F5344CB8AC3E}">
        <p14:creationId xmlns:p14="http://schemas.microsoft.com/office/powerpoint/2010/main" val="281362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Two’s complement</a:t>
            </a:r>
          </a:p>
        </p:txBody>
      </p:sp>
      <p:sp>
        <p:nvSpPr>
          <p:cNvPr id="3" name="Text Placeholder 2">
            <a:extLst>
              <a:ext uri="{FF2B5EF4-FFF2-40B4-BE49-F238E27FC236}">
                <a16:creationId xmlns:a16="http://schemas.microsoft.com/office/drawing/2014/main" id="{19BF9D10-241C-44B1-923B-6A817E1A92E2}"/>
              </a:ext>
            </a:extLst>
          </p:cNvPr>
          <p:cNvSpPr>
            <a:spLocks noGrp="1"/>
          </p:cNvSpPr>
          <p:nvPr>
            <p:ph type="body" sz="quarter" idx="14"/>
          </p:nvPr>
        </p:nvSpPr>
        <p:spPr>
          <a:xfrm>
            <a:off x="724280" y="1704179"/>
            <a:ext cx="7797230" cy="4332637"/>
          </a:xfrm>
        </p:spPr>
        <p:txBody>
          <a:bodyPr/>
          <a:lstStyle/>
          <a:p>
            <a:r>
              <a:rPr lang="en-GB" dirty="0"/>
              <a:t>-15 is represented by the two’s complement:</a:t>
            </a:r>
          </a:p>
          <a:p>
            <a:pPr lvl="1"/>
            <a:r>
              <a:rPr lang="en-GB" dirty="0">
                <a:solidFill>
                  <a:srgbClr val="FF0000"/>
                </a:solidFill>
              </a:rPr>
              <a:t>1111 0001</a:t>
            </a:r>
          </a:p>
          <a:p>
            <a:r>
              <a:rPr lang="en-GB" dirty="0"/>
              <a:t>The two’s complement is calculated as follows:</a:t>
            </a:r>
            <a:br>
              <a:rPr lang="en-GB" dirty="0"/>
            </a:br>
            <a:endParaRPr lang="en-GB" dirty="0"/>
          </a:p>
          <a:p>
            <a:endParaRPr lang="en-GB" dirty="0"/>
          </a:p>
          <a:p>
            <a:endParaRPr lang="en-GB" dirty="0"/>
          </a:p>
          <a:p>
            <a:pPr marL="0" indent="0">
              <a:buNone/>
            </a:pPr>
            <a:endParaRPr lang="en-GB" dirty="0"/>
          </a:p>
          <a:p>
            <a:pPr lvl="1"/>
            <a:r>
              <a:rPr lang="en-GB" dirty="0"/>
              <a:t>8-bits allow numbers between -128 and 127 to be represented</a:t>
            </a:r>
          </a:p>
        </p:txBody>
      </p:sp>
      <p:graphicFrame>
        <p:nvGraphicFramePr>
          <p:cNvPr id="5" name="Table 5">
            <a:extLst>
              <a:ext uri="{FF2B5EF4-FFF2-40B4-BE49-F238E27FC236}">
                <a16:creationId xmlns:a16="http://schemas.microsoft.com/office/drawing/2014/main" id="{2F625C0A-C39A-47CA-8E02-4CB7F52AB5E9}"/>
              </a:ext>
            </a:extLst>
          </p:cNvPr>
          <p:cNvGraphicFramePr>
            <a:graphicFrameLocks noGrp="1"/>
          </p:cNvGraphicFramePr>
          <p:nvPr>
            <p:extLst>
              <p:ext uri="{D42A27DB-BD31-4B8C-83A1-F6EECF244321}">
                <p14:modId xmlns:p14="http://schemas.microsoft.com/office/powerpoint/2010/main" val="2941841329"/>
              </p:ext>
            </p:extLst>
          </p:nvPr>
        </p:nvGraphicFramePr>
        <p:xfrm>
          <a:off x="1044240" y="3271055"/>
          <a:ext cx="7247502" cy="1752600"/>
        </p:xfrm>
        <a:graphic>
          <a:graphicData uri="http://schemas.openxmlformats.org/drawingml/2006/table">
            <a:tbl>
              <a:tblPr firstRow="1" bandRow="1">
                <a:tableStyleId>{5C22544A-7EE6-4342-B048-85BDC9FD1C3A}</a:tableStyleId>
              </a:tblPr>
              <a:tblGrid>
                <a:gridCol w="724750">
                  <a:extLst>
                    <a:ext uri="{9D8B030D-6E8A-4147-A177-3AD203B41FA5}">
                      <a16:colId xmlns:a16="http://schemas.microsoft.com/office/drawing/2014/main" val="3571199189"/>
                    </a:ext>
                  </a:extLst>
                </a:gridCol>
                <a:gridCol w="616782">
                  <a:extLst>
                    <a:ext uri="{9D8B030D-6E8A-4147-A177-3AD203B41FA5}">
                      <a16:colId xmlns:a16="http://schemas.microsoft.com/office/drawing/2014/main" val="4112265674"/>
                    </a:ext>
                  </a:extLst>
                </a:gridCol>
                <a:gridCol w="465495">
                  <a:extLst>
                    <a:ext uri="{9D8B030D-6E8A-4147-A177-3AD203B41FA5}">
                      <a16:colId xmlns:a16="http://schemas.microsoft.com/office/drawing/2014/main" val="1025769520"/>
                    </a:ext>
                  </a:extLst>
                </a:gridCol>
                <a:gridCol w="484891">
                  <a:extLst>
                    <a:ext uri="{9D8B030D-6E8A-4147-A177-3AD203B41FA5}">
                      <a16:colId xmlns:a16="http://schemas.microsoft.com/office/drawing/2014/main" val="3655456921"/>
                    </a:ext>
                  </a:extLst>
                </a:gridCol>
                <a:gridCol w="523682">
                  <a:extLst>
                    <a:ext uri="{9D8B030D-6E8A-4147-A177-3AD203B41FA5}">
                      <a16:colId xmlns:a16="http://schemas.microsoft.com/office/drawing/2014/main" val="2778739746"/>
                    </a:ext>
                  </a:extLst>
                </a:gridCol>
                <a:gridCol w="417006">
                  <a:extLst>
                    <a:ext uri="{9D8B030D-6E8A-4147-A177-3AD203B41FA5}">
                      <a16:colId xmlns:a16="http://schemas.microsoft.com/office/drawing/2014/main" val="1362113378"/>
                    </a:ext>
                  </a:extLst>
                </a:gridCol>
                <a:gridCol w="407308">
                  <a:extLst>
                    <a:ext uri="{9D8B030D-6E8A-4147-A177-3AD203B41FA5}">
                      <a16:colId xmlns:a16="http://schemas.microsoft.com/office/drawing/2014/main" val="1319376120"/>
                    </a:ext>
                  </a:extLst>
                </a:gridCol>
                <a:gridCol w="417006">
                  <a:extLst>
                    <a:ext uri="{9D8B030D-6E8A-4147-A177-3AD203B41FA5}">
                      <a16:colId xmlns:a16="http://schemas.microsoft.com/office/drawing/2014/main" val="2325608610"/>
                    </a:ext>
                  </a:extLst>
                </a:gridCol>
                <a:gridCol w="417006">
                  <a:extLst>
                    <a:ext uri="{9D8B030D-6E8A-4147-A177-3AD203B41FA5}">
                      <a16:colId xmlns:a16="http://schemas.microsoft.com/office/drawing/2014/main" val="1455935938"/>
                    </a:ext>
                  </a:extLst>
                </a:gridCol>
                <a:gridCol w="2773576">
                  <a:extLst>
                    <a:ext uri="{9D8B030D-6E8A-4147-A177-3AD203B41FA5}">
                      <a16:colId xmlns:a16="http://schemas.microsoft.com/office/drawing/2014/main" val="872124507"/>
                    </a:ext>
                  </a:extLst>
                </a:gridCol>
              </a:tblGrid>
              <a:tr h="370840">
                <a:tc>
                  <a:txBody>
                    <a:bodyPr/>
                    <a:lstStyle/>
                    <a:p>
                      <a:endParaRPr lang="en-GB" dirty="0"/>
                    </a:p>
                  </a:txBody>
                  <a:tcPr>
                    <a:lnL w="12700" cap="flat" cmpd="sng" algn="ctr">
                      <a:solidFill>
                        <a:srgbClr val="0E463C"/>
                      </a:solidFill>
                      <a:prstDash val="solid"/>
                      <a:round/>
                      <a:headEnd type="none" w="med" len="med"/>
                      <a:tailEnd type="none" w="med" len="med"/>
                    </a:lnL>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128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64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32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16</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Calculating -15</a:t>
                      </a:r>
                    </a:p>
                  </a:txBody>
                  <a:tcPr>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488796029"/>
                  </a:ext>
                </a:extLst>
              </a:tr>
              <a:tr h="370840">
                <a:tc>
                  <a:txBody>
                    <a:bodyPr/>
                    <a:lstStyle/>
                    <a:p>
                      <a:r>
                        <a:rPr lang="en-GB" dirty="0"/>
                        <a:t>15</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First convert 15 to binary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3565344902"/>
                  </a:ext>
                </a:extLst>
              </a:tr>
              <a:tr h="370840">
                <a:tc>
                  <a:txBody>
                    <a:bodyPr/>
                    <a:lstStyle/>
                    <a:p>
                      <a:endParaRPr lang="en-GB"/>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Then invert all the bits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78607495"/>
                  </a:ext>
                </a:extLst>
              </a:tr>
              <a:tr h="370840">
                <a:tc>
                  <a:txBody>
                    <a:bodyPr/>
                    <a:lstStyle/>
                    <a:p>
                      <a:r>
                        <a:rPr lang="en-GB" dirty="0"/>
                        <a:t>-15</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Finally add 1 to the number</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66253302"/>
                  </a:ext>
                </a:extLst>
              </a:tr>
            </a:tbl>
          </a:graphicData>
        </a:graphic>
      </p:graphicFrame>
    </p:spTree>
    <p:extLst>
      <p:ext uri="{BB962C8B-B14F-4D97-AF65-F5344CB8AC3E}">
        <p14:creationId xmlns:p14="http://schemas.microsoft.com/office/powerpoint/2010/main" val="103911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Two’s complement</a:t>
            </a:r>
          </a:p>
        </p:txBody>
      </p:sp>
      <p:sp>
        <p:nvSpPr>
          <p:cNvPr id="3" name="Text Placeholder 2">
            <a:extLst>
              <a:ext uri="{FF2B5EF4-FFF2-40B4-BE49-F238E27FC236}">
                <a16:creationId xmlns:a16="http://schemas.microsoft.com/office/drawing/2014/main" id="{19BF9D10-241C-44B1-923B-6A817E1A92E2}"/>
              </a:ext>
            </a:extLst>
          </p:cNvPr>
          <p:cNvSpPr>
            <a:spLocks noGrp="1"/>
          </p:cNvSpPr>
          <p:nvPr>
            <p:ph type="body" sz="quarter" idx="14"/>
          </p:nvPr>
        </p:nvSpPr>
        <p:spPr/>
        <p:txBody>
          <a:bodyPr/>
          <a:lstStyle/>
          <a:p>
            <a:r>
              <a:rPr lang="en-GB" dirty="0"/>
              <a:t>What does the following two’s complement negative number represent?</a:t>
            </a:r>
          </a:p>
          <a:p>
            <a:pPr marL="444500" lvl="1" indent="0" algn="ctr">
              <a:buNone/>
            </a:pPr>
            <a:r>
              <a:rPr lang="en-GB" sz="7200" dirty="0"/>
              <a:t>1011 0001</a:t>
            </a:r>
          </a:p>
          <a:p>
            <a:pPr marL="334963" indent="-342900"/>
            <a:endParaRPr lang="en-GB" dirty="0"/>
          </a:p>
        </p:txBody>
      </p:sp>
    </p:spTree>
    <p:extLst>
      <p:ext uri="{BB962C8B-B14F-4D97-AF65-F5344CB8AC3E}">
        <p14:creationId xmlns:p14="http://schemas.microsoft.com/office/powerpoint/2010/main" val="222374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Two’s complement</a:t>
            </a:r>
          </a:p>
        </p:txBody>
      </p:sp>
      <p:sp>
        <p:nvSpPr>
          <p:cNvPr id="3" name="Text Placeholder 2">
            <a:extLst>
              <a:ext uri="{FF2B5EF4-FFF2-40B4-BE49-F238E27FC236}">
                <a16:creationId xmlns:a16="http://schemas.microsoft.com/office/drawing/2014/main" id="{19BF9D10-241C-44B1-923B-6A817E1A92E2}"/>
              </a:ext>
            </a:extLst>
          </p:cNvPr>
          <p:cNvSpPr>
            <a:spLocks noGrp="1"/>
          </p:cNvSpPr>
          <p:nvPr>
            <p:ph type="body" sz="quarter" idx="14"/>
          </p:nvPr>
        </p:nvSpPr>
        <p:spPr>
          <a:xfrm>
            <a:off x="724280" y="1704179"/>
            <a:ext cx="7797230" cy="4247588"/>
          </a:xfrm>
        </p:spPr>
        <p:txBody>
          <a:bodyPr/>
          <a:lstStyle/>
          <a:p>
            <a:r>
              <a:rPr lang="en-GB" dirty="0"/>
              <a:t>What does the following two’s complement negative number represent?</a:t>
            </a:r>
          </a:p>
          <a:p>
            <a:pPr marL="444500" lvl="1" indent="0">
              <a:buNone/>
            </a:pPr>
            <a:r>
              <a:rPr lang="en-GB" dirty="0"/>
              <a:t>1011 0001</a:t>
            </a:r>
          </a:p>
          <a:p>
            <a:pPr marL="444500" lvl="1" indent="0">
              <a:buNone/>
            </a:pPr>
            <a:endParaRPr lang="en-GB" dirty="0"/>
          </a:p>
          <a:p>
            <a:pPr marL="444500" lvl="1" indent="0">
              <a:buNone/>
            </a:pPr>
            <a:endParaRPr lang="en-GB" dirty="0"/>
          </a:p>
          <a:p>
            <a:pPr marL="444500" lvl="1" indent="0">
              <a:buNone/>
            </a:pPr>
            <a:endParaRPr lang="en-GB" dirty="0"/>
          </a:p>
          <a:p>
            <a:pPr marL="444500" lvl="1" indent="0">
              <a:buNone/>
            </a:pPr>
            <a:endParaRPr lang="en-GB" dirty="0"/>
          </a:p>
          <a:p>
            <a:pPr marL="444500" lvl="1" indent="0">
              <a:buNone/>
            </a:pPr>
            <a:endParaRPr lang="en-GB" dirty="0"/>
          </a:p>
          <a:p>
            <a:pPr marL="444500" lvl="1" indent="0">
              <a:buNone/>
            </a:pPr>
            <a:r>
              <a:rPr lang="en-GB" dirty="0"/>
              <a:t>01001111 represents 79, so 10110001 represents </a:t>
            </a:r>
            <a:r>
              <a:rPr lang="en-GB" dirty="0">
                <a:solidFill>
                  <a:srgbClr val="FF0000"/>
                </a:solidFill>
              </a:rPr>
              <a:t>-79</a:t>
            </a:r>
          </a:p>
          <a:p>
            <a:pPr marL="334963" indent="-342900"/>
            <a:endParaRPr lang="en-GB" dirty="0"/>
          </a:p>
        </p:txBody>
      </p:sp>
      <p:graphicFrame>
        <p:nvGraphicFramePr>
          <p:cNvPr id="4" name="Table 5">
            <a:extLst>
              <a:ext uri="{FF2B5EF4-FFF2-40B4-BE49-F238E27FC236}">
                <a16:creationId xmlns:a16="http://schemas.microsoft.com/office/drawing/2014/main" id="{D49F4463-D9FA-498D-902E-430EE698A14A}"/>
              </a:ext>
            </a:extLst>
          </p:cNvPr>
          <p:cNvGraphicFramePr>
            <a:graphicFrameLocks noGrp="1"/>
          </p:cNvGraphicFramePr>
          <p:nvPr>
            <p:extLst>
              <p:ext uri="{D42A27DB-BD31-4B8C-83A1-F6EECF244321}">
                <p14:modId xmlns:p14="http://schemas.microsoft.com/office/powerpoint/2010/main" val="2050847165"/>
              </p:ext>
            </p:extLst>
          </p:nvPr>
        </p:nvGraphicFramePr>
        <p:xfrm>
          <a:off x="1044240" y="3435017"/>
          <a:ext cx="6522752" cy="1483360"/>
        </p:xfrm>
        <a:graphic>
          <a:graphicData uri="http://schemas.openxmlformats.org/drawingml/2006/table">
            <a:tbl>
              <a:tblPr firstRow="1" bandRow="1">
                <a:tableStyleId>{5C22544A-7EE6-4342-B048-85BDC9FD1C3A}</a:tableStyleId>
              </a:tblPr>
              <a:tblGrid>
                <a:gridCol w="616782">
                  <a:extLst>
                    <a:ext uri="{9D8B030D-6E8A-4147-A177-3AD203B41FA5}">
                      <a16:colId xmlns:a16="http://schemas.microsoft.com/office/drawing/2014/main" val="4112265674"/>
                    </a:ext>
                  </a:extLst>
                </a:gridCol>
                <a:gridCol w="465495">
                  <a:extLst>
                    <a:ext uri="{9D8B030D-6E8A-4147-A177-3AD203B41FA5}">
                      <a16:colId xmlns:a16="http://schemas.microsoft.com/office/drawing/2014/main" val="1025769520"/>
                    </a:ext>
                  </a:extLst>
                </a:gridCol>
                <a:gridCol w="484891">
                  <a:extLst>
                    <a:ext uri="{9D8B030D-6E8A-4147-A177-3AD203B41FA5}">
                      <a16:colId xmlns:a16="http://schemas.microsoft.com/office/drawing/2014/main" val="3655456921"/>
                    </a:ext>
                  </a:extLst>
                </a:gridCol>
                <a:gridCol w="523682">
                  <a:extLst>
                    <a:ext uri="{9D8B030D-6E8A-4147-A177-3AD203B41FA5}">
                      <a16:colId xmlns:a16="http://schemas.microsoft.com/office/drawing/2014/main" val="2778739746"/>
                    </a:ext>
                  </a:extLst>
                </a:gridCol>
                <a:gridCol w="417006">
                  <a:extLst>
                    <a:ext uri="{9D8B030D-6E8A-4147-A177-3AD203B41FA5}">
                      <a16:colId xmlns:a16="http://schemas.microsoft.com/office/drawing/2014/main" val="1362113378"/>
                    </a:ext>
                  </a:extLst>
                </a:gridCol>
                <a:gridCol w="407308">
                  <a:extLst>
                    <a:ext uri="{9D8B030D-6E8A-4147-A177-3AD203B41FA5}">
                      <a16:colId xmlns:a16="http://schemas.microsoft.com/office/drawing/2014/main" val="1319376120"/>
                    </a:ext>
                  </a:extLst>
                </a:gridCol>
                <a:gridCol w="417006">
                  <a:extLst>
                    <a:ext uri="{9D8B030D-6E8A-4147-A177-3AD203B41FA5}">
                      <a16:colId xmlns:a16="http://schemas.microsoft.com/office/drawing/2014/main" val="2325608610"/>
                    </a:ext>
                  </a:extLst>
                </a:gridCol>
                <a:gridCol w="417006">
                  <a:extLst>
                    <a:ext uri="{9D8B030D-6E8A-4147-A177-3AD203B41FA5}">
                      <a16:colId xmlns:a16="http://schemas.microsoft.com/office/drawing/2014/main" val="1455935938"/>
                    </a:ext>
                  </a:extLst>
                </a:gridCol>
                <a:gridCol w="2773576">
                  <a:extLst>
                    <a:ext uri="{9D8B030D-6E8A-4147-A177-3AD203B41FA5}">
                      <a16:colId xmlns:a16="http://schemas.microsoft.com/office/drawing/2014/main" val="872124507"/>
                    </a:ext>
                  </a:extLst>
                </a:gridCol>
              </a:tblGrid>
              <a:tr h="370840">
                <a:tc>
                  <a:txBody>
                    <a:bodyPr/>
                    <a:lstStyle/>
                    <a:p>
                      <a:r>
                        <a:rPr lang="en-GB" dirty="0"/>
                        <a:t>128</a:t>
                      </a:r>
                    </a:p>
                  </a:txBody>
                  <a:tcPr>
                    <a:lnL w="12700" cap="flat" cmpd="sng" algn="ctr">
                      <a:solidFill>
                        <a:srgbClr val="0E463C"/>
                      </a:solidFill>
                      <a:prstDash val="solid"/>
                      <a:round/>
                      <a:headEnd type="none" w="med" len="med"/>
                      <a:tailEnd type="none" w="med" len="med"/>
                    </a:lnL>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64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32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16</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endParaRPr lang="en-GB" dirty="0"/>
                    </a:p>
                  </a:txBody>
                  <a:tcPr>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488796029"/>
                  </a:ext>
                </a:extLst>
              </a:tr>
              <a:tr h="370840">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3565344902"/>
                  </a:ext>
                </a:extLst>
              </a:tr>
              <a:tr h="370840">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Invert the bits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78607495"/>
                  </a:ext>
                </a:extLst>
              </a:tr>
              <a:tr h="370840">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Add 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66253302"/>
                  </a:ext>
                </a:extLst>
              </a:tr>
            </a:tbl>
          </a:graphicData>
        </a:graphic>
      </p:graphicFrame>
    </p:spTree>
    <p:extLst>
      <p:ext uri="{BB962C8B-B14F-4D97-AF65-F5344CB8AC3E}">
        <p14:creationId xmlns:p14="http://schemas.microsoft.com/office/powerpoint/2010/main" val="34907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2 on Worksheet 3</a:t>
            </a:r>
          </a:p>
          <a:p>
            <a:endParaRPr lang="en-GB" dirty="0"/>
          </a:p>
        </p:txBody>
      </p:sp>
    </p:spTree>
    <p:extLst>
      <p:ext uri="{BB962C8B-B14F-4D97-AF65-F5344CB8AC3E}">
        <p14:creationId xmlns:p14="http://schemas.microsoft.com/office/powerpoint/2010/main" val="14639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3414B-74D0-4E02-9D84-44D17D1703DC}"/>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2DD66E1-4C96-4B0C-A0CF-0C06EA95D964}"/>
              </a:ext>
            </a:extLst>
          </p:cNvPr>
          <p:cNvSpPr>
            <a:spLocks noGrp="1"/>
          </p:cNvSpPr>
          <p:nvPr>
            <p:ph type="body" sz="quarter" idx="14"/>
          </p:nvPr>
        </p:nvSpPr>
        <p:spPr/>
        <p:txBody>
          <a:bodyPr/>
          <a:lstStyle/>
          <a:p>
            <a:r>
              <a:rPr lang="en-GB" dirty="0"/>
              <a:t>Work out the answers to each of the following then compare your answers with a partner</a:t>
            </a:r>
          </a:p>
          <a:p>
            <a:pPr lvl="1"/>
            <a:r>
              <a:rPr lang="en-GB" dirty="0"/>
              <a:t>Calculate the left shift of 0110 1011</a:t>
            </a:r>
          </a:p>
          <a:p>
            <a:pPr lvl="1"/>
            <a:r>
              <a:rPr lang="en-GB" dirty="0"/>
              <a:t>Explain the effect of a left shift</a:t>
            </a:r>
          </a:p>
          <a:p>
            <a:pPr lvl="1"/>
            <a:r>
              <a:rPr lang="en-GB" dirty="0"/>
              <a:t>Calculate the right shift of 0110 1010</a:t>
            </a:r>
          </a:p>
          <a:p>
            <a:pPr lvl="1"/>
            <a:r>
              <a:rPr lang="en-GB" dirty="0"/>
              <a:t>Explain the effect of a right shift</a:t>
            </a:r>
          </a:p>
          <a:p>
            <a:pPr lvl="1"/>
            <a:r>
              <a:rPr lang="en-GB" dirty="0"/>
              <a:t>What is the effect of a further right shift?</a:t>
            </a:r>
          </a:p>
          <a:p>
            <a:pPr lvl="1"/>
            <a:r>
              <a:rPr lang="en-GB" dirty="0"/>
              <a:t>Calculate the two’s complement of 0110 1010 (106)</a:t>
            </a:r>
          </a:p>
        </p:txBody>
      </p:sp>
    </p:spTree>
    <p:extLst>
      <p:ext uri="{BB962C8B-B14F-4D97-AF65-F5344CB8AC3E}">
        <p14:creationId xmlns:p14="http://schemas.microsoft.com/office/powerpoint/2010/main" val="35955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3414B-74D0-4E02-9D84-44D17D1703DC}"/>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2DD66E1-4C96-4B0C-A0CF-0C06EA95D964}"/>
              </a:ext>
            </a:extLst>
          </p:cNvPr>
          <p:cNvSpPr>
            <a:spLocks noGrp="1"/>
          </p:cNvSpPr>
          <p:nvPr>
            <p:ph type="body" sz="quarter" idx="14"/>
          </p:nvPr>
        </p:nvSpPr>
        <p:spPr/>
        <p:txBody>
          <a:bodyPr/>
          <a:lstStyle/>
          <a:p>
            <a:r>
              <a:rPr lang="en-GB" dirty="0"/>
              <a:t>Work out the answers to each of the following then compare your answers with a partner</a:t>
            </a:r>
          </a:p>
          <a:p>
            <a:pPr lvl="1"/>
            <a:r>
              <a:rPr lang="en-GB" dirty="0"/>
              <a:t>Calculate the left shift of 0110 1011	</a:t>
            </a:r>
            <a:r>
              <a:rPr lang="en-GB" dirty="0">
                <a:solidFill>
                  <a:srgbClr val="FF0000"/>
                </a:solidFill>
              </a:rPr>
              <a:t>1101 0110</a:t>
            </a:r>
          </a:p>
          <a:p>
            <a:pPr lvl="1"/>
            <a:r>
              <a:rPr lang="en-GB" dirty="0"/>
              <a:t>Explain the effect of a left shift			</a:t>
            </a:r>
            <a:r>
              <a:rPr lang="en-GB" dirty="0">
                <a:solidFill>
                  <a:srgbClr val="FF0000"/>
                </a:solidFill>
              </a:rPr>
              <a:t>We double the number</a:t>
            </a:r>
          </a:p>
          <a:p>
            <a:pPr lvl="1"/>
            <a:r>
              <a:rPr lang="en-GB" dirty="0"/>
              <a:t>Calculate the right shift of 0110 1010	</a:t>
            </a:r>
            <a:r>
              <a:rPr lang="en-GB" dirty="0">
                <a:solidFill>
                  <a:srgbClr val="FF0000"/>
                </a:solidFill>
              </a:rPr>
              <a:t>0011 0101</a:t>
            </a:r>
          </a:p>
          <a:p>
            <a:pPr lvl="1"/>
            <a:r>
              <a:rPr lang="en-GB" dirty="0"/>
              <a:t>Explain the effect of a right shift		</a:t>
            </a:r>
            <a:r>
              <a:rPr lang="en-GB" dirty="0">
                <a:solidFill>
                  <a:srgbClr val="FF0000"/>
                </a:solidFill>
              </a:rPr>
              <a:t>We halve the number</a:t>
            </a:r>
          </a:p>
          <a:p>
            <a:pPr lvl="1"/>
            <a:r>
              <a:rPr lang="en-GB" dirty="0"/>
              <a:t>What is the effect of a further right shift?</a:t>
            </a:r>
            <a:br>
              <a:rPr lang="en-GB" dirty="0"/>
            </a:br>
            <a:r>
              <a:rPr lang="en-GB" dirty="0">
                <a:solidFill>
                  <a:srgbClr val="FF0000"/>
                </a:solidFill>
              </a:rPr>
              <a:t>We halve the number and round down (there is a loss of precision when we shift the least significant bit)</a:t>
            </a:r>
          </a:p>
          <a:p>
            <a:pPr lvl="1"/>
            <a:r>
              <a:rPr lang="en-GB" dirty="0"/>
              <a:t>Calculate the two’s complement of 0110 1010 (106)</a:t>
            </a:r>
            <a:br>
              <a:rPr lang="en-GB" dirty="0"/>
            </a:br>
            <a:r>
              <a:rPr lang="en-GB" dirty="0">
                <a:solidFill>
                  <a:srgbClr val="FF0000"/>
                </a:solidFill>
              </a:rPr>
              <a:t>10010110 (-106)</a:t>
            </a:r>
          </a:p>
        </p:txBody>
      </p:sp>
    </p:spTree>
    <p:extLst>
      <p:ext uri="{BB962C8B-B14F-4D97-AF65-F5344CB8AC3E}">
        <p14:creationId xmlns:p14="http://schemas.microsoft.com/office/powerpoint/2010/main" val="382195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5"/>
          </p:nvPr>
        </p:nvSpPr>
        <p:spPr/>
        <p:txBody>
          <a:bodyPr/>
          <a:lstStyle/>
          <a:p>
            <a:r>
              <a:rPr lang="en-GB" sz="2400" dirty="0"/>
              <a:t>Perform logical binary shifts on 8-bit binary integers (1.1.5)</a:t>
            </a:r>
          </a:p>
          <a:p>
            <a:pPr lvl="1"/>
            <a:r>
              <a:rPr lang="en-GB" sz="1900" dirty="0"/>
              <a:t>Be able to perform both left shifts and right shifts</a:t>
            </a:r>
          </a:p>
          <a:p>
            <a:pPr lvl="1"/>
            <a:r>
              <a:rPr lang="en-GB" sz="1900" dirty="0"/>
              <a:t>Perform multiple shifts</a:t>
            </a:r>
          </a:p>
          <a:p>
            <a:r>
              <a:rPr lang="en-GB" sz="2400" dirty="0"/>
              <a:t>Understand the effect of performing binary shifts including (1.1.5):</a:t>
            </a:r>
          </a:p>
          <a:p>
            <a:pPr lvl="1"/>
            <a:r>
              <a:rPr lang="en-GB" sz="1900" dirty="0"/>
              <a:t>Multiplication</a:t>
            </a:r>
          </a:p>
          <a:p>
            <a:pPr lvl="1"/>
            <a:r>
              <a:rPr lang="en-GB" sz="1900" dirty="0"/>
              <a:t>Division</a:t>
            </a:r>
          </a:p>
          <a:p>
            <a:pPr lvl="1"/>
            <a:r>
              <a:rPr lang="en-GB" sz="1900" dirty="0"/>
              <a:t>Loss of precision</a:t>
            </a:r>
          </a:p>
          <a:p>
            <a:r>
              <a:rPr lang="en-GB" dirty="0"/>
              <a:t>Be able to use two’s complement to represent positive and negative 8-bit integers (1.1.6)</a:t>
            </a:r>
          </a:p>
          <a:p>
            <a:pPr lvl="1"/>
            <a:endParaRPr lang="en-GB" sz="1900" dirty="0"/>
          </a:p>
          <a:p>
            <a:endParaRPr lang="en-GB" sz="2400" dirty="0"/>
          </a:p>
          <a:p>
            <a:pPr lvl="1"/>
            <a:endParaRPr lang="en-GB" sz="1900" dirty="0"/>
          </a:p>
        </p:txBody>
      </p:sp>
    </p:spTree>
    <p:extLst>
      <p:ext uri="{BB962C8B-B14F-4D97-AF65-F5344CB8AC3E}">
        <p14:creationId xmlns:p14="http://schemas.microsoft.com/office/powerpoint/2010/main" val="254245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76BFCF-B98E-D643-819D-43CDE818AC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pic>
        <p:nvPicPr>
          <p:cNvPr id="9" name="Graphic 8">
            <a:extLst>
              <a:ext uri="{FF2B5EF4-FFF2-40B4-BE49-F238E27FC236}">
                <a16:creationId xmlns:a16="http://schemas.microsoft.com/office/drawing/2014/main" id="{A0FFA373-D5C3-B245-A928-E8C2FBCCA6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2" name="Text Placeholder 1">
            <a:extLst>
              <a:ext uri="{FF2B5EF4-FFF2-40B4-BE49-F238E27FC236}">
                <a16:creationId xmlns:a16="http://schemas.microsoft.com/office/drawing/2014/main" id="{040B699D-A91D-4616-9A56-8704D35EB02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30138D9D-C9C1-4990-AC37-0D9C68A9B5D5}"/>
              </a:ext>
            </a:extLst>
          </p:cNvPr>
          <p:cNvSpPr>
            <a:spLocks noGrp="1"/>
          </p:cNvSpPr>
          <p:nvPr>
            <p:ph type="body" sz="quarter" idx="14"/>
          </p:nvPr>
        </p:nvSpPr>
        <p:spPr/>
        <p:txBody>
          <a:bodyPr/>
          <a:lstStyle/>
          <a:p>
            <a:r>
              <a:rPr lang="en-GB" dirty="0"/>
              <a:t>Look at the binary number:</a:t>
            </a:r>
            <a:br>
              <a:rPr lang="en-GB" dirty="0"/>
            </a:br>
            <a:br>
              <a:rPr lang="en-GB" dirty="0"/>
            </a:br>
            <a:r>
              <a:rPr lang="en-GB" dirty="0"/>
              <a:t>0101 0101 1101 1101</a:t>
            </a:r>
            <a:br>
              <a:rPr lang="en-GB" dirty="0"/>
            </a:br>
            <a:endParaRPr lang="en-GB" dirty="0"/>
          </a:p>
          <a:p>
            <a:r>
              <a:rPr lang="en-GB" dirty="0"/>
              <a:t>What is the result, in binary, of </a:t>
            </a:r>
            <a:br>
              <a:rPr lang="en-GB" dirty="0"/>
            </a:br>
            <a:r>
              <a:rPr lang="en-GB" dirty="0"/>
              <a:t>multiplying this number by two?</a:t>
            </a:r>
          </a:p>
          <a:p>
            <a:pPr lvl="1"/>
            <a:r>
              <a:rPr lang="en-GB" dirty="0">
                <a:solidFill>
                  <a:schemeClr val="tx1"/>
                </a:solidFill>
              </a:rPr>
              <a:t>Hint: how do you multiply a </a:t>
            </a:r>
            <a:br>
              <a:rPr lang="en-GB" dirty="0">
                <a:solidFill>
                  <a:schemeClr val="tx1"/>
                </a:solidFill>
              </a:rPr>
            </a:br>
            <a:r>
              <a:rPr lang="en-GB" dirty="0">
                <a:solidFill>
                  <a:schemeClr val="tx1"/>
                </a:solidFill>
              </a:rPr>
              <a:t>denary number by 10?</a:t>
            </a:r>
          </a:p>
        </p:txBody>
      </p:sp>
    </p:spTree>
    <p:extLst>
      <p:ext uri="{BB962C8B-B14F-4D97-AF65-F5344CB8AC3E}">
        <p14:creationId xmlns:p14="http://schemas.microsoft.com/office/powerpoint/2010/main" val="355493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0B699D-A91D-4616-9A56-8704D35EB02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30138D9D-C9C1-4990-AC37-0D9C68A9B5D5}"/>
              </a:ext>
            </a:extLst>
          </p:cNvPr>
          <p:cNvSpPr>
            <a:spLocks noGrp="1"/>
          </p:cNvSpPr>
          <p:nvPr>
            <p:ph type="body" sz="quarter" idx="14"/>
          </p:nvPr>
        </p:nvSpPr>
        <p:spPr/>
        <p:txBody>
          <a:bodyPr/>
          <a:lstStyle/>
          <a:p>
            <a:r>
              <a:rPr lang="en-GB" dirty="0"/>
              <a:t>What is the result, in binary, of multiplying </a:t>
            </a:r>
            <a:br>
              <a:rPr lang="en-GB" dirty="0"/>
            </a:br>
            <a:r>
              <a:rPr lang="en-GB" dirty="0"/>
              <a:t>0101 0101 1101 1101 by two?</a:t>
            </a:r>
          </a:p>
          <a:p>
            <a:pPr lvl="1"/>
            <a:r>
              <a:rPr lang="en-GB" dirty="0">
                <a:solidFill>
                  <a:srgbClr val="FF0000"/>
                </a:solidFill>
              </a:rPr>
              <a:t>1010 1011 1011 1010</a:t>
            </a:r>
          </a:p>
          <a:p>
            <a:r>
              <a:rPr lang="en-GB" dirty="0"/>
              <a:t>To multiply a binary number by two, we just move all the bits to the left and put a zero at the right</a:t>
            </a:r>
          </a:p>
          <a:p>
            <a:pPr lvl="1"/>
            <a:r>
              <a:rPr lang="en-GB" dirty="0"/>
              <a:t>This is because binary numbers are in base 2</a:t>
            </a:r>
          </a:p>
          <a:p>
            <a:pPr lvl="1"/>
            <a:r>
              <a:rPr lang="en-GB" dirty="0"/>
              <a:t>Denary numbers are in base 10, so to multiply by 10 we just shift all numbers to the left and put a zero at the right</a:t>
            </a:r>
          </a:p>
          <a:p>
            <a:endParaRPr lang="en-GB" dirty="0"/>
          </a:p>
        </p:txBody>
      </p:sp>
    </p:spTree>
    <p:extLst>
      <p:ext uri="{BB962C8B-B14F-4D97-AF65-F5344CB8AC3E}">
        <p14:creationId xmlns:p14="http://schemas.microsoft.com/office/powerpoint/2010/main" val="423236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Multiplying by 2</a:t>
            </a:r>
          </a:p>
        </p:txBody>
      </p:sp>
      <p:sp>
        <p:nvSpPr>
          <p:cNvPr id="3" name="Text Placeholder 2">
            <a:extLst>
              <a:ext uri="{FF2B5EF4-FFF2-40B4-BE49-F238E27FC236}">
                <a16:creationId xmlns:a16="http://schemas.microsoft.com/office/drawing/2014/main" id="{19BF9D10-241C-44B1-923B-6A817E1A92E2}"/>
              </a:ext>
            </a:extLst>
          </p:cNvPr>
          <p:cNvSpPr>
            <a:spLocks noGrp="1"/>
          </p:cNvSpPr>
          <p:nvPr>
            <p:ph type="body" sz="quarter" idx="14"/>
          </p:nvPr>
        </p:nvSpPr>
        <p:spPr/>
        <p:txBody>
          <a:bodyPr/>
          <a:lstStyle/>
          <a:p>
            <a:r>
              <a:rPr lang="en-GB" dirty="0"/>
              <a:t>Look again at how we multiply a binary number by 2</a:t>
            </a:r>
          </a:p>
          <a:p>
            <a:endParaRPr lang="en-GB" dirty="0"/>
          </a:p>
          <a:p>
            <a:endParaRPr lang="en-GB" dirty="0"/>
          </a:p>
          <a:p>
            <a:endParaRPr lang="en-GB" dirty="0"/>
          </a:p>
          <a:p>
            <a:endParaRPr lang="en-GB" dirty="0"/>
          </a:p>
          <a:p>
            <a:endParaRPr lang="en-GB" dirty="0"/>
          </a:p>
          <a:p>
            <a:r>
              <a:rPr lang="en-GB" dirty="0"/>
              <a:t>How do we divide by 2?</a:t>
            </a:r>
          </a:p>
        </p:txBody>
      </p:sp>
      <p:graphicFrame>
        <p:nvGraphicFramePr>
          <p:cNvPr id="4" name="Table 5">
            <a:extLst>
              <a:ext uri="{FF2B5EF4-FFF2-40B4-BE49-F238E27FC236}">
                <a16:creationId xmlns:a16="http://schemas.microsoft.com/office/drawing/2014/main" id="{1BC3D7B8-7B2A-4498-895F-B14E42BD3405}"/>
              </a:ext>
            </a:extLst>
          </p:cNvPr>
          <p:cNvGraphicFramePr>
            <a:graphicFrameLocks noGrp="1"/>
          </p:cNvGraphicFramePr>
          <p:nvPr>
            <p:extLst>
              <p:ext uri="{D42A27DB-BD31-4B8C-83A1-F6EECF244321}">
                <p14:modId xmlns:p14="http://schemas.microsoft.com/office/powerpoint/2010/main" val="3045173670"/>
              </p:ext>
            </p:extLst>
          </p:nvPr>
        </p:nvGraphicFramePr>
        <p:xfrm>
          <a:off x="1044240" y="2552700"/>
          <a:ext cx="7247502" cy="1752600"/>
        </p:xfrm>
        <a:graphic>
          <a:graphicData uri="http://schemas.openxmlformats.org/drawingml/2006/table">
            <a:tbl>
              <a:tblPr firstRow="1" bandRow="1">
                <a:tableStyleId>{5C22544A-7EE6-4342-B048-85BDC9FD1C3A}</a:tableStyleId>
              </a:tblPr>
              <a:tblGrid>
                <a:gridCol w="724750">
                  <a:extLst>
                    <a:ext uri="{9D8B030D-6E8A-4147-A177-3AD203B41FA5}">
                      <a16:colId xmlns:a16="http://schemas.microsoft.com/office/drawing/2014/main" val="3571199189"/>
                    </a:ext>
                  </a:extLst>
                </a:gridCol>
                <a:gridCol w="616782">
                  <a:extLst>
                    <a:ext uri="{9D8B030D-6E8A-4147-A177-3AD203B41FA5}">
                      <a16:colId xmlns:a16="http://schemas.microsoft.com/office/drawing/2014/main" val="4112265674"/>
                    </a:ext>
                  </a:extLst>
                </a:gridCol>
                <a:gridCol w="465495">
                  <a:extLst>
                    <a:ext uri="{9D8B030D-6E8A-4147-A177-3AD203B41FA5}">
                      <a16:colId xmlns:a16="http://schemas.microsoft.com/office/drawing/2014/main" val="1025769520"/>
                    </a:ext>
                  </a:extLst>
                </a:gridCol>
                <a:gridCol w="484891">
                  <a:extLst>
                    <a:ext uri="{9D8B030D-6E8A-4147-A177-3AD203B41FA5}">
                      <a16:colId xmlns:a16="http://schemas.microsoft.com/office/drawing/2014/main" val="3655456921"/>
                    </a:ext>
                  </a:extLst>
                </a:gridCol>
                <a:gridCol w="523682">
                  <a:extLst>
                    <a:ext uri="{9D8B030D-6E8A-4147-A177-3AD203B41FA5}">
                      <a16:colId xmlns:a16="http://schemas.microsoft.com/office/drawing/2014/main" val="2778739746"/>
                    </a:ext>
                  </a:extLst>
                </a:gridCol>
                <a:gridCol w="417006">
                  <a:extLst>
                    <a:ext uri="{9D8B030D-6E8A-4147-A177-3AD203B41FA5}">
                      <a16:colId xmlns:a16="http://schemas.microsoft.com/office/drawing/2014/main" val="1362113378"/>
                    </a:ext>
                  </a:extLst>
                </a:gridCol>
                <a:gridCol w="407308">
                  <a:extLst>
                    <a:ext uri="{9D8B030D-6E8A-4147-A177-3AD203B41FA5}">
                      <a16:colId xmlns:a16="http://schemas.microsoft.com/office/drawing/2014/main" val="1319376120"/>
                    </a:ext>
                  </a:extLst>
                </a:gridCol>
                <a:gridCol w="417006">
                  <a:extLst>
                    <a:ext uri="{9D8B030D-6E8A-4147-A177-3AD203B41FA5}">
                      <a16:colId xmlns:a16="http://schemas.microsoft.com/office/drawing/2014/main" val="2325608610"/>
                    </a:ext>
                  </a:extLst>
                </a:gridCol>
                <a:gridCol w="417006">
                  <a:extLst>
                    <a:ext uri="{9D8B030D-6E8A-4147-A177-3AD203B41FA5}">
                      <a16:colId xmlns:a16="http://schemas.microsoft.com/office/drawing/2014/main" val="1455935938"/>
                    </a:ext>
                  </a:extLst>
                </a:gridCol>
                <a:gridCol w="2773576">
                  <a:extLst>
                    <a:ext uri="{9D8B030D-6E8A-4147-A177-3AD203B41FA5}">
                      <a16:colId xmlns:a16="http://schemas.microsoft.com/office/drawing/2014/main" val="872124507"/>
                    </a:ext>
                  </a:extLst>
                </a:gridCol>
              </a:tblGrid>
              <a:tr h="370840">
                <a:tc>
                  <a:txBody>
                    <a:bodyPr/>
                    <a:lstStyle/>
                    <a:p>
                      <a:endParaRPr lang="en-GB" dirty="0"/>
                    </a:p>
                  </a:txBody>
                  <a:tcPr>
                    <a:lnL w="12700" cap="flat" cmpd="sng" algn="ctr">
                      <a:solidFill>
                        <a:srgbClr val="0E463C"/>
                      </a:solidFill>
                      <a:prstDash val="solid"/>
                      <a:round/>
                      <a:headEnd type="none" w="med" len="med"/>
                      <a:tailEnd type="none" w="med" len="med"/>
                    </a:lnL>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128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64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32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16</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dirty="0"/>
                        <a:t>1</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endParaRPr lang="en-GB" dirty="0"/>
                    </a:p>
                  </a:txBody>
                  <a:tcPr>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488796029"/>
                  </a:ext>
                </a:extLst>
              </a:tr>
              <a:tr h="370840">
                <a:tc>
                  <a:txBody>
                    <a:bodyPr/>
                    <a:lstStyle/>
                    <a:p>
                      <a:r>
                        <a:rPr lang="en-GB" dirty="0"/>
                        <a:t>23</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3565344902"/>
                  </a:ext>
                </a:extLst>
              </a:tr>
              <a:tr h="370840">
                <a:tc>
                  <a:txBody>
                    <a:bodyPr/>
                    <a:lstStyle/>
                    <a:p>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Move bits to the left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78607495"/>
                  </a:ext>
                </a:extLst>
              </a:tr>
              <a:tr h="370840">
                <a:tc>
                  <a:txBody>
                    <a:bodyPr/>
                    <a:lstStyle/>
                    <a:p>
                      <a:r>
                        <a:rPr lang="en-GB" dirty="0"/>
                        <a:t>46</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a:t>0</a:t>
                      </a: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a:t>1</a:t>
                      </a: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a:t>0</a:t>
                      </a: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a:t>1</a:t>
                      </a: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a:t>1</a:t>
                      </a: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a:t>1</a:t>
                      </a: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Put zero in the </a:t>
                      </a:r>
                      <a:r>
                        <a:rPr lang="en-GB" b="1" dirty="0"/>
                        <a:t>least significant bit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66253302"/>
                  </a:ext>
                </a:extLst>
              </a:tr>
            </a:tbl>
          </a:graphicData>
        </a:graphic>
      </p:graphicFrame>
    </p:spTree>
    <p:extLst>
      <p:ext uri="{BB962C8B-B14F-4D97-AF65-F5344CB8AC3E}">
        <p14:creationId xmlns:p14="http://schemas.microsoft.com/office/powerpoint/2010/main" val="124847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Dividing by 2</a:t>
            </a:r>
          </a:p>
        </p:txBody>
      </p:sp>
      <p:sp>
        <p:nvSpPr>
          <p:cNvPr id="3" name="Text Placeholder 2">
            <a:extLst>
              <a:ext uri="{FF2B5EF4-FFF2-40B4-BE49-F238E27FC236}">
                <a16:creationId xmlns:a16="http://schemas.microsoft.com/office/drawing/2014/main" id="{19BF9D10-241C-44B1-923B-6A817E1A92E2}"/>
              </a:ext>
            </a:extLst>
          </p:cNvPr>
          <p:cNvSpPr>
            <a:spLocks noGrp="1"/>
          </p:cNvSpPr>
          <p:nvPr>
            <p:ph type="body" sz="quarter" idx="14"/>
          </p:nvPr>
        </p:nvSpPr>
        <p:spPr/>
        <p:txBody>
          <a:bodyPr/>
          <a:lstStyle/>
          <a:p>
            <a:r>
              <a:rPr lang="en-GB" dirty="0"/>
              <a:t>We divide by 2 by moving the bits to the right</a:t>
            </a:r>
          </a:p>
          <a:p>
            <a:endParaRPr lang="en-GB" dirty="0"/>
          </a:p>
          <a:p>
            <a:endParaRPr lang="en-GB" dirty="0"/>
          </a:p>
          <a:p>
            <a:endParaRPr lang="en-GB" dirty="0"/>
          </a:p>
          <a:p>
            <a:endParaRPr lang="en-GB" dirty="0"/>
          </a:p>
          <a:p>
            <a:endParaRPr lang="en-GB" dirty="0"/>
          </a:p>
          <a:p>
            <a:pPr lvl="1"/>
            <a:r>
              <a:rPr lang="en-GB" dirty="0"/>
              <a:t>What happens if we try to divide 00101101 by 2 again?</a:t>
            </a:r>
          </a:p>
          <a:p>
            <a:endParaRPr lang="en-GB" dirty="0"/>
          </a:p>
          <a:p>
            <a:endParaRPr lang="en-GB" dirty="0"/>
          </a:p>
          <a:p>
            <a:endParaRPr lang="en-GB" dirty="0"/>
          </a:p>
          <a:p>
            <a:endParaRPr lang="en-GB" dirty="0"/>
          </a:p>
        </p:txBody>
      </p:sp>
      <p:graphicFrame>
        <p:nvGraphicFramePr>
          <p:cNvPr id="4" name="Table 5">
            <a:extLst>
              <a:ext uri="{FF2B5EF4-FFF2-40B4-BE49-F238E27FC236}">
                <a16:creationId xmlns:a16="http://schemas.microsoft.com/office/drawing/2014/main" id="{1BC3D7B8-7B2A-4498-895F-B14E42BD3405}"/>
              </a:ext>
            </a:extLst>
          </p:cNvPr>
          <p:cNvGraphicFramePr>
            <a:graphicFrameLocks noGrp="1"/>
          </p:cNvGraphicFramePr>
          <p:nvPr>
            <p:extLst>
              <p:ext uri="{D42A27DB-BD31-4B8C-83A1-F6EECF244321}">
                <p14:modId xmlns:p14="http://schemas.microsoft.com/office/powerpoint/2010/main" val="2796623962"/>
              </p:ext>
            </p:extLst>
          </p:nvPr>
        </p:nvGraphicFramePr>
        <p:xfrm>
          <a:off x="1044240" y="2552700"/>
          <a:ext cx="7247502" cy="1752600"/>
        </p:xfrm>
        <a:graphic>
          <a:graphicData uri="http://schemas.openxmlformats.org/drawingml/2006/table">
            <a:tbl>
              <a:tblPr firstRow="1" bandRow="1">
                <a:tableStyleId>{5C22544A-7EE6-4342-B048-85BDC9FD1C3A}</a:tableStyleId>
              </a:tblPr>
              <a:tblGrid>
                <a:gridCol w="724750">
                  <a:extLst>
                    <a:ext uri="{9D8B030D-6E8A-4147-A177-3AD203B41FA5}">
                      <a16:colId xmlns:a16="http://schemas.microsoft.com/office/drawing/2014/main" val="3571199189"/>
                    </a:ext>
                  </a:extLst>
                </a:gridCol>
                <a:gridCol w="616782">
                  <a:extLst>
                    <a:ext uri="{9D8B030D-6E8A-4147-A177-3AD203B41FA5}">
                      <a16:colId xmlns:a16="http://schemas.microsoft.com/office/drawing/2014/main" val="4112265674"/>
                    </a:ext>
                  </a:extLst>
                </a:gridCol>
                <a:gridCol w="465495">
                  <a:extLst>
                    <a:ext uri="{9D8B030D-6E8A-4147-A177-3AD203B41FA5}">
                      <a16:colId xmlns:a16="http://schemas.microsoft.com/office/drawing/2014/main" val="1025769520"/>
                    </a:ext>
                  </a:extLst>
                </a:gridCol>
                <a:gridCol w="484891">
                  <a:extLst>
                    <a:ext uri="{9D8B030D-6E8A-4147-A177-3AD203B41FA5}">
                      <a16:colId xmlns:a16="http://schemas.microsoft.com/office/drawing/2014/main" val="3655456921"/>
                    </a:ext>
                  </a:extLst>
                </a:gridCol>
                <a:gridCol w="523682">
                  <a:extLst>
                    <a:ext uri="{9D8B030D-6E8A-4147-A177-3AD203B41FA5}">
                      <a16:colId xmlns:a16="http://schemas.microsoft.com/office/drawing/2014/main" val="2778739746"/>
                    </a:ext>
                  </a:extLst>
                </a:gridCol>
                <a:gridCol w="417006">
                  <a:extLst>
                    <a:ext uri="{9D8B030D-6E8A-4147-A177-3AD203B41FA5}">
                      <a16:colId xmlns:a16="http://schemas.microsoft.com/office/drawing/2014/main" val="1362113378"/>
                    </a:ext>
                  </a:extLst>
                </a:gridCol>
                <a:gridCol w="407308">
                  <a:extLst>
                    <a:ext uri="{9D8B030D-6E8A-4147-A177-3AD203B41FA5}">
                      <a16:colId xmlns:a16="http://schemas.microsoft.com/office/drawing/2014/main" val="1319376120"/>
                    </a:ext>
                  </a:extLst>
                </a:gridCol>
                <a:gridCol w="417006">
                  <a:extLst>
                    <a:ext uri="{9D8B030D-6E8A-4147-A177-3AD203B41FA5}">
                      <a16:colId xmlns:a16="http://schemas.microsoft.com/office/drawing/2014/main" val="2325608610"/>
                    </a:ext>
                  </a:extLst>
                </a:gridCol>
                <a:gridCol w="417006">
                  <a:extLst>
                    <a:ext uri="{9D8B030D-6E8A-4147-A177-3AD203B41FA5}">
                      <a16:colId xmlns:a16="http://schemas.microsoft.com/office/drawing/2014/main" val="1455935938"/>
                    </a:ext>
                  </a:extLst>
                </a:gridCol>
                <a:gridCol w="2773576">
                  <a:extLst>
                    <a:ext uri="{9D8B030D-6E8A-4147-A177-3AD203B41FA5}">
                      <a16:colId xmlns:a16="http://schemas.microsoft.com/office/drawing/2014/main" val="872124507"/>
                    </a:ext>
                  </a:extLst>
                </a:gridCol>
              </a:tblGrid>
              <a:tr h="370840">
                <a:tc>
                  <a:txBody>
                    <a:bodyPr/>
                    <a:lstStyle/>
                    <a:p>
                      <a:pPr algn="ctr"/>
                      <a:endParaRPr lang="en-GB" dirty="0"/>
                    </a:p>
                  </a:txBody>
                  <a:tcPr>
                    <a:lnL w="12700" cap="flat" cmpd="sng" algn="ctr">
                      <a:solidFill>
                        <a:srgbClr val="0E463C"/>
                      </a:solidFill>
                      <a:prstDash val="solid"/>
                      <a:round/>
                      <a:headEnd type="none" w="med" len="med"/>
                      <a:tailEnd type="none" w="med" len="med"/>
                    </a:lnL>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128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64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32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16</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1</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endParaRPr lang="en-GB" dirty="0"/>
                    </a:p>
                  </a:txBody>
                  <a:tcPr>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488796029"/>
                  </a:ext>
                </a:extLst>
              </a:tr>
              <a:tr h="370840">
                <a:tc>
                  <a:txBody>
                    <a:bodyPr/>
                    <a:lstStyle/>
                    <a:p>
                      <a:pPr algn="ctr"/>
                      <a:r>
                        <a:rPr lang="en-GB" dirty="0"/>
                        <a:t>90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3565344902"/>
                  </a:ext>
                </a:extLst>
              </a:tr>
              <a:tr h="370840">
                <a:tc>
                  <a:txBody>
                    <a:bodyPr/>
                    <a:lstStyle/>
                    <a:p>
                      <a:pPr algn="ct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endParaRPr lang="en-GB" b="1"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Move the bits to the right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78607495"/>
                  </a:ext>
                </a:extLst>
              </a:tr>
              <a:tr h="370840">
                <a:tc>
                  <a:txBody>
                    <a:bodyPr/>
                    <a:lstStyle/>
                    <a:p>
                      <a:pPr algn="ctr"/>
                      <a:r>
                        <a:rPr lang="en-GB" dirty="0"/>
                        <a:t>45</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0"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Put zero in the </a:t>
                      </a:r>
                      <a:r>
                        <a:rPr lang="en-GB" b="1" dirty="0"/>
                        <a:t>most significant bit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66253302"/>
                  </a:ext>
                </a:extLst>
              </a:tr>
            </a:tbl>
          </a:graphicData>
        </a:graphic>
      </p:graphicFrame>
    </p:spTree>
    <p:extLst>
      <p:ext uri="{BB962C8B-B14F-4D97-AF65-F5344CB8AC3E}">
        <p14:creationId xmlns:p14="http://schemas.microsoft.com/office/powerpoint/2010/main" val="381521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3D561-714D-4E17-8368-F6C9C07CB86D}"/>
              </a:ext>
            </a:extLst>
          </p:cNvPr>
          <p:cNvSpPr>
            <a:spLocks noGrp="1"/>
          </p:cNvSpPr>
          <p:nvPr>
            <p:ph type="body" sz="quarter" idx="13"/>
          </p:nvPr>
        </p:nvSpPr>
        <p:spPr/>
        <p:txBody>
          <a:bodyPr/>
          <a:lstStyle/>
          <a:p>
            <a:r>
              <a:rPr lang="en-GB" dirty="0"/>
              <a:t>Lack of precision</a:t>
            </a:r>
          </a:p>
        </p:txBody>
      </p:sp>
      <p:sp>
        <p:nvSpPr>
          <p:cNvPr id="4" name="Text Placeholder 3">
            <a:extLst>
              <a:ext uri="{FF2B5EF4-FFF2-40B4-BE49-F238E27FC236}">
                <a16:creationId xmlns:a16="http://schemas.microsoft.com/office/drawing/2014/main" id="{58C97971-314C-4312-995E-6AAA5EC5EE4A}"/>
              </a:ext>
            </a:extLst>
          </p:cNvPr>
          <p:cNvSpPr>
            <a:spLocks noGrp="1"/>
          </p:cNvSpPr>
          <p:nvPr>
            <p:ph type="body" sz="quarter" idx="14"/>
          </p:nvPr>
        </p:nvSpPr>
        <p:spPr/>
        <p:txBody>
          <a:bodyPr/>
          <a:lstStyle/>
          <a:p>
            <a:endParaRPr lang="en-GB" dirty="0"/>
          </a:p>
          <a:p>
            <a:endParaRPr lang="en-GB" dirty="0"/>
          </a:p>
          <a:p>
            <a:endParaRPr lang="en-GB" dirty="0"/>
          </a:p>
          <a:p>
            <a:endParaRPr lang="en-GB" dirty="0"/>
          </a:p>
          <a:p>
            <a:endParaRPr lang="en-GB" dirty="0"/>
          </a:p>
          <a:p>
            <a:r>
              <a:rPr lang="en-GB" dirty="0"/>
              <a:t>45÷2 = 22.5</a:t>
            </a:r>
          </a:p>
          <a:p>
            <a:pPr lvl="1"/>
            <a:r>
              <a:rPr lang="en-GB" dirty="0"/>
              <a:t>But in binary, when we move the bits to the right in an 8-bit number we </a:t>
            </a:r>
            <a:r>
              <a:rPr lang="en-GB" b="1" dirty="0"/>
              <a:t>lose the fractional component </a:t>
            </a:r>
            <a:r>
              <a:rPr lang="en-GB" dirty="0"/>
              <a:t>so the </a:t>
            </a:r>
            <a:br>
              <a:rPr lang="en-GB" dirty="0"/>
            </a:br>
            <a:r>
              <a:rPr lang="en-GB" dirty="0"/>
              <a:t>answer is </a:t>
            </a:r>
            <a:r>
              <a:rPr lang="en-GB" dirty="0">
                <a:solidFill>
                  <a:srgbClr val="FF0000"/>
                </a:solidFill>
              </a:rPr>
              <a:t>22</a:t>
            </a:r>
          </a:p>
        </p:txBody>
      </p:sp>
      <p:graphicFrame>
        <p:nvGraphicFramePr>
          <p:cNvPr id="5" name="Table 5">
            <a:extLst>
              <a:ext uri="{FF2B5EF4-FFF2-40B4-BE49-F238E27FC236}">
                <a16:creationId xmlns:a16="http://schemas.microsoft.com/office/drawing/2014/main" id="{96582958-66F8-47F0-963C-56FB010F51E5}"/>
              </a:ext>
            </a:extLst>
          </p:cNvPr>
          <p:cNvGraphicFramePr>
            <a:graphicFrameLocks noGrp="1"/>
          </p:cNvGraphicFramePr>
          <p:nvPr>
            <p:extLst>
              <p:ext uri="{D42A27DB-BD31-4B8C-83A1-F6EECF244321}">
                <p14:modId xmlns:p14="http://schemas.microsoft.com/office/powerpoint/2010/main" val="3637897175"/>
              </p:ext>
            </p:extLst>
          </p:nvPr>
        </p:nvGraphicFramePr>
        <p:xfrm>
          <a:off x="1044240" y="1704179"/>
          <a:ext cx="7247502" cy="2296160"/>
        </p:xfrm>
        <a:graphic>
          <a:graphicData uri="http://schemas.openxmlformats.org/drawingml/2006/table">
            <a:tbl>
              <a:tblPr firstRow="1" bandRow="1">
                <a:tableStyleId>{5C22544A-7EE6-4342-B048-85BDC9FD1C3A}</a:tableStyleId>
              </a:tblPr>
              <a:tblGrid>
                <a:gridCol w="724750">
                  <a:extLst>
                    <a:ext uri="{9D8B030D-6E8A-4147-A177-3AD203B41FA5}">
                      <a16:colId xmlns:a16="http://schemas.microsoft.com/office/drawing/2014/main" val="3571199189"/>
                    </a:ext>
                  </a:extLst>
                </a:gridCol>
                <a:gridCol w="616782">
                  <a:extLst>
                    <a:ext uri="{9D8B030D-6E8A-4147-A177-3AD203B41FA5}">
                      <a16:colId xmlns:a16="http://schemas.microsoft.com/office/drawing/2014/main" val="4112265674"/>
                    </a:ext>
                  </a:extLst>
                </a:gridCol>
                <a:gridCol w="465495">
                  <a:extLst>
                    <a:ext uri="{9D8B030D-6E8A-4147-A177-3AD203B41FA5}">
                      <a16:colId xmlns:a16="http://schemas.microsoft.com/office/drawing/2014/main" val="1025769520"/>
                    </a:ext>
                  </a:extLst>
                </a:gridCol>
                <a:gridCol w="484891">
                  <a:extLst>
                    <a:ext uri="{9D8B030D-6E8A-4147-A177-3AD203B41FA5}">
                      <a16:colId xmlns:a16="http://schemas.microsoft.com/office/drawing/2014/main" val="3655456921"/>
                    </a:ext>
                  </a:extLst>
                </a:gridCol>
                <a:gridCol w="523682">
                  <a:extLst>
                    <a:ext uri="{9D8B030D-6E8A-4147-A177-3AD203B41FA5}">
                      <a16:colId xmlns:a16="http://schemas.microsoft.com/office/drawing/2014/main" val="2778739746"/>
                    </a:ext>
                  </a:extLst>
                </a:gridCol>
                <a:gridCol w="417006">
                  <a:extLst>
                    <a:ext uri="{9D8B030D-6E8A-4147-A177-3AD203B41FA5}">
                      <a16:colId xmlns:a16="http://schemas.microsoft.com/office/drawing/2014/main" val="1362113378"/>
                    </a:ext>
                  </a:extLst>
                </a:gridCol>
                <a:gridCol w="407308">
                  <a:extLst>
                    <a:ext uri="{9D8B030D-6E8A-4147-A177-3AD203B41FA5}">
                      <a16:colId xmlns:a16="http://schemas.microsoft.com/office/drawing/2014/main" val="1319376120"/>
                    </a:ext>
                  </a:extLst>
                </a:gridCol>
                <a:gridCol w="417006">
                  <a:extLst>
                    <a:ext uri="{9D8B030D-6E8A-4147-A177-3AD203B41FA5}">
                      <a16:colId xmlns:a16="http://schemas.microsoft.com/office/drawing/2014/main" val="2325608610"/>
                    </a:ext>
                  </a:extLst>
                </a:gridCol>
                <a:gridCol w="417006">
                  <a:extLst>
                    <a:ext uri="{9D8B030D-6E8A-4147-A177-3AD203B41FA5}">
                      <a16:colId xmlns:a16="http://schemas.microsoft.com/office/drawing/2014/main" val="1455935938"/>
                    </a:ext>
                  </a:extLst>
                </a:gridCol>
                <a:gridCol w="2773576">
                  <a:extLst>
                    <a:ext uri="{9D8B030D-6E8A-4147-A177-3AD203B41FA5}">
                      <a16:colId xmlns:a16="http://schemas.microsoft.com/office/drawing/2014/main" val="872124507"/>
                    </a:ext>
                  </a:extLst>
                </a:gridCol>
              </a:tblGrid>
              <a:tr h="370840">
                <a:tc>
                  <a:txBody>
                    <a:bodyPr/>
                    <a:lstStyle/>
                    <a:p>
                      <a:pPr algn="ctr"/>
                      <a:endParaRPr lang="en-GB" dirty="0"/>
                    </a:p>
                  </a:txBody>
                  <a:tcPr>
                    <a:lnL w="12700" cap="flat" cmpd="sng" algn="ctr">
                      <a:solidFill>
                        <a:srgbClr val="0E463C"/>
                      </a:solidFill>
                      <a:prstDash val="solid"/>
                      <a:round/>
                      <a:headEnd type="none" w="med" len="med"/>
                      <a:tailEnd type="none" w="med" len="med"/>
                    </a:lnL>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128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64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32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16</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8</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4</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2</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pPr algn="ctr"/>
                      <a:r>
                        <a:rPr lang="en-GB" dirty="0"/>
                        <a:t>1</a:t>
                      </a:r>
                    </a:p>
                  </a:txBody>
                  <a:tcP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endParaRPr lang="en-GB" dirty="0"/>
                    </a:p>
                  </a:txBody>
                  <a:tcPr>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488796029"/>
                  </a:ext>
                </a:extLst>
              </a:tr>
              <a:tr h="370840">
                <a:tc>
                  <a:txBody>
                    <a:bodyPr/>
                    <a:lstStyle/>
                    <a:p>
                      <a:pPr algn="ctr"/>
                      <a:r>
                        <a:rPr lang="en-GB" dirty="0"/>
                        <a:t>45</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0"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0"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3565344902"/>
                  </a:ext>
                </a:extLst>
              </a:tr>
              <a:tr h="370840">
                <a:tc>
                  <a:txBody>
                    <a:bodyPr/>
                    <a:lstStyle/>
                    <a:p>
                      <a:pPr algn="ctr"/>
                      <a:endParaRPr lang="en-GB"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endParaRPr lang="en-GB" b="1" dirty="0"/>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dirty="0"/>
                        <a:t>Move bits to the right – but the most significant bit will be lost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78607495"/>
                  </a:ext>
                </a:extLst>
              </a:tr>
              <a:tr h="370840">
                <a:tc>
                  <a:txBody>
                    <a:bodyPr/>
                    <a:lstStyle/>
                    <a:p>
                      <a:pPr algn="ctr"/>
                      <a:r>
                        <a:rPr lang="en-GB" dirty="0"/>
                        <a:t>22</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1" dirty="0">
                          <a:solidFill>
                            <a:srgbClr val="FF0000"/>
                          </a:solidFill>
                        </a:rPr>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solidFill>
                            <a:srgbClr val="FF0000"/>
                          </a:solidFill>
                        </a:rPr>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solidFill>
                            <a:srgbClr val="FF0000"/>
                          </a:solidFill>
                        </a:rPr>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solidFill>
                            <a:srgbClr val="FF0000"/>
                          </a:solidFill>
                        </a:rPr>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solidFill>
                            <a:srgbClr val="FF0000"/>
                          </a:solidFill>
                        </a:rPr>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solidFill>
                            <a:srgbClr val="FF0000"/>
                          </a:solidFill>
                        </a:rPr>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dirty="0">
                          <a:solidFill>
                            <a:srgbClr val="FF0000"/>
                          </a:solidFill>
                        </a:rPr>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pPr algn="ctr"/>
                      <a:r>
                        <a:rPr lang="en-GB" b="0" dirty="0">
                          <a:solidFill>
                            <a:srgbClr val="FF0000"/>
                          </a:solidFill>
                        </a:rPr>
                        <a:t>0</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b="0" dirty="0"/>
                        <a:t>Put zero in the most significant bit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466253302"/>
                  </a:ext>
                </a:extLst>
              </a:tr>
            </a:tbl>
          </a:graphicData>
        </a:graphic>
      </p:graphicFrame>
    </p:spTree>
    <p:extLst>
      <p:ext uri="{BB962C8B-B14F-4D97-AF65-F5344CB8AC3E}">
        <p14:creationId xmlns:p14="http://schemas.microsoft.com/office/powerpoint/2010/main" val="385918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flipH="1">
            <a:off x="2512694"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flipH="1">
            <a:off x="3123652"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flipH="1">
            <a:off x="3749391"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a:off x="4335882"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a:off x="4946840"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H="1">
            <a:off x="5557798"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flipH="1">
            <a:off x="6126322" y="3519427"/>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2" name="Text Placeholder 1"/>
          <p:cNvSpPr>
            <a:spLocks noGrp="1"/>
          </p:cNvSpPr>
          <p:nvPr>
            <p:ph type="body" sz="quarter" idx="13"/>
          </p:nvPr>
        </p:nvSpPr>
        <p:spPr/>
        <p:txBody>
          <a:bodyPr/>
          <a:lstStyle/>
          <a:p>
            <a:r>
              <a:rPr lang="en-GB" dirty="0"/>
              <a:t>Logical binary shift operations</a:t>
            </a:r>
          </a:p>
        </p:txBody>
      </p:sp>
      <p:sp>
        <p:nvSpPr>
          <p:cNvPr id="3" name="Text Placeholder 2"/>
          <p:cNvSpPr>
            <a:spLocks noGrp="1"/>
          </p:cNvSpPr>
          <p:nvPr>
            <p:ph type="body" sz="quarter" idx="14"/>
          </p:nvPr>
        </p:nvSpPr>
        <p:spPr/>
        <p:txBody>
          <a:bodyPr/>
          <a:lstStyle/>
          <a:p>
            <a:r>
              <a:rPr lang="en-GB" dirty="0"/>
              <a:t>A binary shift left of one bit moves all the bits one place to the left</a:t>
            </a:r>
          </a:p>
          <a:p>
            <a:pPr lvl="1"/>
            <a:r>
              <a:rPr lang="en-GB" dirty="0"/>
              <a:t>The vacant bit spaces are filled with zeros</a:t>
            </a:r>
          </a:p>
          <a:p>
            <a:endParaRPr lang="en-GB" dirty="0"/>
          </a:p>
          <a:p>
            <a:endParaRPr lang="en-GB" dirty="0"/>
          </a:p>
          <a:p>
            <a:endParaRPr lang="en-GB" dirty="0"/>
          </a:p>
          <a:p>
            <a:r>
              <a:rPr lang="en-GB" dirty="0"/>
              <a:t>Looking at the table above, what effect does a logical left shift have on the binary value?</a:t>
            </a:r>
          </a:p>
          <a:p>
            <a:pPr lvl="1"/>
            <a:r>
              <a:rPr lang="en-GB" dirty="0"/>
              <a:t>What effect would a logical right shift of two places have?</a:t>
            </a:r>
          </a:p>
          <a:p>
            <a:pPr marL="0" indent="0">
              <a:buNone/>
            </a:pPr>
            <a:r>
              <a:rPr lang="en-GB" dirty="0"/>
              <a:t>					</a:t>
            </a:r>
            <a:r>
              <a:rPr lang="en-GB" dirty="0">
                <a:latin typeface="Consolas" panose="020B0609020204030204" pitchFamily="49" charset="0"/>
                <a:cs typeface="Consolas" panose="020B0609020204030204" pitchFamily="49" charset="0"/>
              </a:rPr>
              <a:t>	</a:t>
            </a:r>
            <a:endParaRPr lang="en-GB" dirty="0"/>
          </a:p>
          <a:p>
            <a:pPr marL="0" indent="0">
              <a:buNone/>
            </a:pPr>
            <a:r>
              <a:rPr lang="en-GB" dirty="0"/>
              <a:t> </a:t>
            </a:r>
          </a:p>
          <a:p>
            <a:pPr marL="0" indent="0">
              <a:buNone/>
            </a:pPr>
            <a:r>
              <a:rPr lang="en-GB" dirty="0"/>
              <a:t>	</a:t>
            </a:r>
          </a:p>
        </p:txBody>
      </p:sp>
      <p:graphicFrame>
        <p:nvGraphicFramePr>
          <p:cNvPr id="4" name="Table 3"/>
          <p:cNvGraphicFramePr>
            <a:graphicFrameLocks noGrp="1"/>
          </p:cNvGraphicFramePr>
          <p:nvPr>
            <p:extLst>
              <p:ext uri="{D42A27DB-BD31-4B8C-83A1-F6EECF244321}">
                <p14:modId xmlns:p14="http://schemas.microsoft.com/office/powerpoint/2010/main" val="1288708844"/>
              </p:ext>
            </p:extLst>
          </p:nvPr>
        </p:nvGraphicFramePr>
        <p:xfrm>
          <a:off x="2104572" y="3215262"/>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9738703"/>
              </p:ext>
            </p:extLst>
          </p:nvPr>
        </p:nvGraphicFramePr>
        <p:xfrm>
          <a:off x="2104572" y="4092973"/>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317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0A105-D82F-45AC-91E0-B049C5A9FFAF}"/>
              </a:ext>
            </a:extLst>
          </p:cNvPr>
          <p:cNvSpPr>
            <a:spLocks noGrp="1"/>
          </p:cNvSpPr>
          <p:nvPr>
            <p:ph type="body" sz="quarter" idx="13"/>
          </p:nvPr>
        </p:nvSpPr>
        <p:spPr/>
        <p:txBody>
          <a:bodyPr/>
          <a:lstStyle/>
          <a:p>
            <a:r>
              <a:rPr lang="en-GB" dirty="0"/>
              <a:t>Shift operations</a:t>
            </a:r>
          </a:p>
        </p:txBody>
      </p:sp>
      <p:sp>
        <p:nvSpPr>
          <p:cNvPr id="3" name="Text Placeholder 2">
            <a:extLst>
              <a:ext uri="{FF2B5EF4-FFF2-40B4-BE49-F238E27FC236}">
                <a16:creationId xmlns:a16="http://schemas.microsoft.com/office/drawing/2014/main" id="{C558FFD0-10E7-4741-B83D-7AED62FE1C5E}"/>
              </a:ext>
            </a:extLst>
          </p:cNvPr>
          <p:cNvSpPr>
            <a:spLocks noGrp="1"/>
          </p:cNvSpPr>
          <p:nvPr>
            <p:ph type="body" sz="quarter" idx="14"/>
          </p:nvPr>
        </p:nvSpPr>
        <p:spPr/>
        <p:txBody>
          <a:bodyPr/>
          <a:lstStyle/>
          <a:p>
            <a:r>
              <a:rPr lang="en-GB" dirty="0">
                <a:solidFill>
                  <a:srgbClr val="FF0000"/>
                </a:solidFill>
              </a:rPr>
              <a:t>A binary left shift doubles the number</a:t>
            </a:r>
          </a:p>
          <a:p>
            <a:pPr lvl="1"/>
            <a:r>
              <a:rPr lang="en-GB" dirty="0"/>
              <a:t>E.g. 1000=8</a:t>
            </a:r>
            <a:br>
              <a:rPr lang="en-GB" dirty="0"/>
            </a:br>
            <a:r>
              <a:rPr lang="en-GB" dirty="0"/>
              <a:t>Shift left once, 10000=16</a:t>
            </a:r>
          </a:p>
          <a:p>
            <a:r>
              <a:rPr lang="en-GB" dirty="0">
                <a:solidFill>
                  <a:srgbClr val="FF0000"/>
                </a:solidFill>
              </a:rPr>
              <a:t>A binary right shift of two places results in halving the number and rounding down each time</a:t>
            </a:r>
          </a:p>
          <a:p>
            <a:pPr lvl="1"/>
            <a:r>
              <a:rPr lang="en-GB" dirty="0"/>
              <a:t>Example 1: 1000=8</a:t>
            </a:r>
            <a:br>
              <a:rPr lang="en-GB" dirty="0"/>
            </a:br>
            <a:r>
              <a:rPr lang="en-GB" dirty="0"/>
              <a:t>Right shift once, 100 = 4</a:t>
            </a:r>
            <a:br>
              <a:rPr lang="en-GB" dirty="0"/>
            </a:br>
            <a:r>
              <a:rPr lang="en-GB" dirty="0"/>
              <a:t>Right shift again, 10 = 2</a:t>
            </a:r>
          </a:p>
          <a:p>
            <a:pPr lvl="1"/>
            <a:r>
              <a:rPr lang="en-GB" dirty="0"/>
              <a:t>Example 2: 1001 = 9</a:t>
            </a:r>
            <a:br>
              <a:rPr lang="en-GB" dirty="0"/>
            </a:br>
            <a:r>
              <a:rPr lang="en-GB" dirty="0"/>
              <a:t>Right shift once, 100 = 4</a:t>
            </a:r>
            <a:br>
              <a:rPr lang="en-GB" dirty="0"/>
            </a:br>
            <a:r>
              <a:rPr lang="en-GB" dirty="0"/>
              <a:t>Right shift again, 10 = 2</a:t>
            </a:r>
          </a:p>
        </p:txBody>
      </p:sp>
    </p:spTree>
    <p:extLst>
      <p:ext uri="{BB962C8B-B14F-4D97-AF65-F5344CB8AC3E}">
        <p14:creationId xmlns:p14="http://schemas.microsoft.com/office/powerpoint/2010/main" val="2547750006"/>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A39263-1CF1-47D3-BA34-1696DBCFA18D}">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 ds:uri="94dce8ab-38ff-4714-b1ed-1fc5e4d9abd1"/>
    <ds:schemaRef ds:uri="1ef05dc5-97a2-498b-bf7c-bd189143a1ff"/>
  </ds:schemaRefs>
</ds:datastoreItem>
</file>

<file path=customXml/itemProps2.xml><?xml version="1.0" encoding="utf-8"?>
<ds:datastoreItem xmlns:ds="http://schemas.openxmlformats.org/officeDocument/2006/customXml" ds:itemID="{51E4FDE1-DD94-423F-90CC-9B1C25128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19FA4-0C96-4EA4-A310-EE64CCAA7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4</Template>
  <TotalTime>6997</TotalTime>
  <Words>1049</Words>
  <Application>Microsoft Office PowerPoint</Application>
  <PresentationFormat>On-screen Show (4:3)</PresentationFormat>
  <Paragraphs>325</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Consolas</vt:lpstr>
      <vt:lpstr>Arial</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74</cp:revision>
  <dcterms:created xsi:type="dcterms:W3CDTF">2014-09-01T16:04:28Z</dcterms:created>
  <dcterms:modified xsi:type="dcterms:W3CDTF">2022-09-08T09:44:39Z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