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7" r:id="rId3"/>
    <p:sldId id="279" r:id="rId4"/>
    <p:sldId id="276" r:id="rId5"/>
    <p:sldId id="261" r:id="rId6"/>
    <p:sldId id="262" r:id="rId7"/>
    <p:sldId id="263" r:id="rId8"/>
    <p:sldId id="264" r:id="rId9"/>
    <p:sldId id="275" r:id="rId10"/>
    <p:sldId id="266" r:id="rId11"/>
    <p:sldId id="278" r:id="rId12"/>
    <p:sldId id="267" r:id="rId13"/>
    <p:sldId id="274" r:id="rId14"/>
    <p:sldId id="282" r:id="rId15"/>
    <p:sldId id="283" r:id="rId16"/>
    <p:sldId id="287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6" autoAdjust="0"/>
    <p:restoredTop sz="94697" autoAdjust="0"/>
  </p:normalViewPr>
  <p:slideViewPr>
    <p:cSldViewPr>
      <p:cViewPr varScale="1">
        <p:scale>
          <a:sx n="85" d="100"/>
          <a:sy n="85" d="100"/>
        </p:scale>
        <p:origin x="2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5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7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0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5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4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9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4912-204A-430B-B4B9-479AD7638E6B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cTOhzcSYMl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SmgiR5s0cHU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4p5286T_kn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sBAqF00gBGk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hNS_D-pw8y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653B2hpkaZ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wbM5Wowgqy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GHdvxQ57zbw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arding Houses - Warminster School">
            <a:extLst>
              <a:ext uri="{FF2B5EF4-FFF2-40B4-BE49-F238E27FC236}">
                <a16:creationId xmlns:a16="http://schemas.microsoft.com/office/drawing/2014/main" id="{EE42F350-4241-4EFF-8216-BBEA8D0A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"/>
            <a:ext cx="9054498" cy="614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57B68-734E-483C-8A09-37A2B1D0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3176"/>
            <a:ext cx="9054498" cy="1117762"/>
          </a:xfrm>
        </p:spPr>
        <p:txBody>
          <a:bodyPr>
            <a:noAutofit/>
          </a:bodyPr>
          <a:lstStyle/>
          <a:p>
            <a:pPr algn="ctr"/>
            <a:r>
              <a:rPr lang="en-GB" sz="10000" dirty="0">
                <a:solidFill>
                  <a:srgbClr val="F8F8F8"/>
                </a:solidFill>
              </a:rPr>
              <a:t>One Kind Word</a:t>
            </a:r>
            <a:endParaRPr lang="en-US" sz="100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648F-0BD1-40AA-B753-F1B3ECEA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0778" cy="1325563"/>
          </a:xfrm>
        </p:spPr>
        <p:txBody>
          <a:bodyPr/>
          <a:lstStyle/>
          <a:p>
            <a:r>
              <a:rPr lang="en-GB" b="1" dirty="0"/>
              <a:t>What is the opposite?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393C-3A48-4745-A7D6-2DD7AA69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431235"/>
            <a:ext cx="7970778" cy="4745728"/>
          </a:xfrm>
        </p:spPr>
        <p:txBody>
          <a:bodyPr lIns="90000">
            <a:normAutofit/>
          </a:bodyPr>
          <a:lstStyle/>
          <a:p>
            <a:pPr marL="0" indent="0">
              <a:buNone/>
            </a:pPr>
            <a:r>
              <a:rPr lang="en-GB" sz="7000" dirty="0"/>
              <a:t>Opposite of light-hearted joking, teasing, or banter:</a:t>
            </a:r>
          </a:p>
          <a:p>
            <a:pPr marL="0" indent="0">
              <a:buNone/>
            </a:pPr>
            <a:r>
              <a:rPr lang="en-GB" sz="9600" i="1" dirty="0"/>
              <a:t>Bullying</a:t>
            </a:r>
          </a:p>
        </p:txBody>
      </p:sp>
    </p:spTree>
    <p:extLst>
      <p:ext uri="{BB962C8B-B14F-4D97-AF65-F5344CB8AC3E}">
        <p14:creationId xmlns:p14="http://schemas.microsoft.com/office/powerpoint/2010/main" val="143942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FABA-CE6C-4FA1-A9C6-2535A757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Putting yourself in some else's shoes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61D1-03FE-4856-A534-0FAFC27B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https://youtu.be/cTOhzcSYMlM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49099-08C4-4AB7-BA6D-EF9DBACA9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12201" r="4326" b="20601"/>
          <a:stretch/>
        </p:blipFill>
        <p:spPr>
          <a:xfrm>
            <a:off x="2555776" y="2492896"/>
            <a:ext cx="4443687" cy="33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8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665EB-96D5-48E6-B43A-9B686C777FC2}"/>
              </a:ext>
            </a:extLst>
          </p:cNvPr>
          <p:cNvSpPr txBox="1"/>
          <p:nvPr/>
        </p:nvSpPr>
        <p:spPr>
          <a:xfrm>
            <a:off x="511869" y="150162"/>
            <a:ext cx="757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48"/>
                </a:solidFill>
                <a:cs typeface="Arial" panose="020B0604020202020204" pitchFamily="34" charset="0"/>
              </a:rPr>
              <a:t>5 Key Kindness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A5365-F99F-468A-9C1B-E691A072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0" y="1866584"/>
            <a:ext cx="8336594" cy="4177817"/>
          </a:xfrm>
          <a:prstGeom prst="rect">
            <a:avLst/>
          </a:prstGeom>
        </p:spPr>
      </p:pic>
      <p:sp>
        <p:nvSpPr>
          <p:cNvPr id="4" name="Rectangular Callout 4">
            <a:extLst>
              <a:ext uri="{FF2B5EF4-FFF2-40B4-BE49-F238E27FC236}">
                <a16:creationId xmlns:a16="http://schemas.microsoft.com/office/drawing/2014/main" id="{89BC9D86-23AA-44B5-AFFA-E432102F7214}"/>
              </a:ext>
            </a:extLst>
          </p:cNvPr>
          <p:cNvSpPr/>
          <p:nvPr/>
        </p:nvSpPr>
        <p:spPr>
          <a:xfrm flipH="1">
            <a:off x="5939238" y="909976"/>
            <a:ext cx="3089960" cy="1197068"/>
          </a:xfrm>
          <a:custGeom>
            <a:avLst/>
            <a:gdLst>
              <a:gd name="connsiteX0" fmla="*/ 0 w 3209731"/>
              <a:gd name="connsiteY0" fmla="*/ 0 h 1996751"/>
              <a:gd name="connsiteX1" fmla="*/ 534955 w 3209731"/>
              <a:gd name="connsiteY1" fmla="*/ 0 h 1996751"/>
              <a:gd name="connsiteX2" fmla="*/ 534955 w 3209731"/>
              <a:gd name="connsiteY2" fmla="*/ 0 h 1996751"/>
              <a:gd name="connsiteX3" fmla="*/ 1337388 w 3209731"/>
              <a:gd name="connsiteY3" fmla="*/ 0 h 1996751"/>
              <a:gd name="connsiteX4" fmla="*/ 3209731 w 3209731"/>
              <a:gd name="connsiteY4" fmla="*/ 0 h 1996751"/>
              <a:gd name="connsiteX5" fmla="*/ 3209731 w 3209731"/>
              <a:gd name="connsiteY5" fmla="*/ 1164771 h 1996751"/>
              <a:gd name="connsiteX6" fmla="*/ 3209731 w 3209731"/>
              <a:gd name="connsiteY6" fmla="*/ 1164771 h 1996751"/>
              <a:gd name="connsiteX7" fmla="*/ 3209731 w 3209731"/>
              <a:gd name="connsiteY7" fmla="*/ 1663959 h 1996751"/>
              <a:gd name="connsiteX8" fmla="*/ 3209731 w 3209731"/>
              <a:gd name="connsiteY8" fmla="*/ 1996751 h 1996751"/>
              <a:gd name="connsiteX9" fmla="*/ 1337388 w 3209731"/>
              <a:gd name="connsiteY9" fmla="*/ 1996751 h 1996751"/>
              <a:gd name="connsiteX10" fmla="*/ 936182 w 3209731"/>
              <a:gd name="connsiteY10" fmla="*/ 2246345 h 1996751"/>
              <a:gd name="connsiteX11" fmla="*/ 534955 w 3209731"/>
              <a:gd name="connsiteY11" fmla="*/ 1996751 h 1996751"/>
              <a:gd name="connsiteX12" fmla="*/ 0 w 3209731"/>
              <a:gd name="connsiteY12" fmla="*/ 1996751 h 1996751"/>
              <a:gd name="connsiteX13" fmla="*/ 0 w 3209731"/>
              <a:gd name="connsiteY13" fmla="*/ 1663959 h 1996751"/>
              <a:gd name="connsiteX14" fmla="*/ 0 w 3209731"/>
              <a:gd name="connsiteY14" fmla="*/ 1164771 h 1996751"/>
              <a:gd name="connsiteX15" fmla="*/ 0 w 3209731"/>
              <a:gd name="connsiteY15" fmla="*/ 1164771 h 1996751"/>
              <a:gd name="connsiteX16" fmla="*/ 0 w 3209731"/>
              <a:gd name="connsiteY16" fmla="*/ 0 h 1996751"/>
              <a:gd name="connsiteX0" fmla="*/ 0 w 3405674"/>
              <a:gd name="connsiteY0" fmla="*/ 0 h 2246345"/>
              <a:gd name="connsiteX1" fmla="*/ 534955 w 3405674"/>
              <a:gd name="connsiteY1" fmla="*/ 0 h 2246345"/>
              <a:gd name="connsiteX2" fmla="*/ 534955 w 3405674"/>
              <a:gd name="connsiteY2" fmla="*/ 0 h 2246345"/>
              <a:gd name="connsiteX3" fmla="*/ 1337388 w 3405674"/>
              <a:gd name="connsiteY3" fmla="*/ 0 h 2246345"/>
              <a:gd name="connsiteX4" fmla="*/ 3209731 w 3405674"/>
              <a:gd name="connsiteY4" fmla="*/ 0 h 2246345"/>
              <a:gd name="connsiteX5" fmla="*/ 3209731 w 3405674"/>
              <a:gd name="connsiteY5" fmla="*/ 1164771 h 2246345"/>
              <a:gd name="connsiteX6" fmla="*/ 3209731 w 3405674"/>
              <a:gd name="connsiteY6" fmla="*/ 1164771 h 2246345"/>
              <a:gd name="connsiteX7" fmla="*/ 3405674 w 3405674"/>
              <a:gd name="connsiteY7" fmla="*/ 1617306 h 2246345"/>
              <a:gd name="connsiteX8" fmla="*/ 3209731 w 3405674"/>
              <a:gd name="connsiteY8" fmla="*/ 1996751 h 2246345"/>
              <a:gd name="connsiteX9" fmla="*/ 1337388 w 3405674"/>
              <a:gd name="connsiteY9" fmla="*/ 1996751 h 2246345"/>
              <a:gd name="connsiteX10" fmla="*/ 936182 w 3405674"/>
              <a:gd name="connsiteY10" fmla="*/ 2246345 h 2246345"/>
              <a:gd name="connsiteX11" fmla="*/ 534955 w 3405674"/>
              <a:gd name="connsiteY11" fmla="*/ 1996751 h 2246345"/>
              <a:gd name="connsiteX12" fmla="*/ 0 w 3405674"/>
              <a:gd name="connsiteY12" fmla="*/ 1996751 h 2246345"/>
              <a:gd name="connsiteX13" fmla="*/ 0 w 3405674"/>
              <a:gd name="connsiteY13" fmla="*/ 1663959 h 2246345"/>
              <a:gd name="connsiteX14" fmla="*/ 0 w 3405674"/>
              <a:gd name="connsiteY14" fmla="*/ 1164771 h 2246345"/>
              <a:gd name="connsiteX15" fmla="*/ 0 w 3405674"/>
              <a:gd name="connsiteY15" fmla="*/ 1164771 h 2246345"/>
              <a:gd name="connsiteX16" fmla="*/ 0 w 3405674"/>
              <a:gd name="connsiteY16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534955 w 3209731"/>
              <a:gd name="connsiteY2" fmla="*/ 0 h 2246345"/>
              <a:gd name="connsiteX3" fmla="*/ 1337388 w 3209731"/>
              <a:gd name="connsiteY3" fmla="*/ 0 h 2246345"/>
              <a:gd name="connsiteX4" fmla="*/ 3209731 w 3209731"/>
              <a:gd name="connsiteY4" fmla="*/ 0 h 2246345"/>
              <a:gd name="connsiteX5" fmla="*/ 3209731 w 3209731"/>
              <a:gd name="connsiteY5" fmla="*/ 1164771 h 2246345"/>
              <a:gd name="connsiteX6" fmla="*/ 3209731 w 3209731"/>
              <a:gd name="connsiteY6" fmla="*/ 1164771 h 2246345"/>
              <a:gd name="connsiteX7" fmla="*/ 3209731 w 3209731"/>
              <a:gd name="connsiteY7" fmla="*/ 1996751 h 2246345"/>
              <a:gd name="connsiteX8" fmla="*/ 1337388 w 3209731"/>
              <a:gd name="connsiteY8" fmla="*/ 1996751 h 2246345"/>
              <a:gd name="connsiteX9" fmla="*/ 936182 w 3209731"/>
              <a:gd name="connsiteY9" fmla="*/ 2246345 h 2246345"/>
              <a:gd name="connsiteX10" fmla="*/ 534955 w 3209731"/>
              <a:gd name="connsiteY10" fmla="*/ 1996751 h 2246345"/>
              <a:gd name="connsiteX11" fmla="*/ 0 w 3209731"/>
              <a:gd name="connsiteY11" fmla="*/ 1996751 h 2246345"/>
              <a:gd name="connsiteX12" fmla="*/ 0 w 3209731"/>
              <a:gd name="connsiteY12" fmla="*/ 1663959 h 2246345"/>
              <a:gd name="connsiteX13" fmla="*/ 0 w 3209731"/>
              <a:gd name="connsiteY13" fmla="*/ 1164771 h 2246345"/>
              <a:gd name="connsiteX14" fmla="*/ 0 w 3209731"/>
              <a:gd name="connsiteY14" fmla="*/ 1164771 h 2246345"/>
              <a:gd name="connsiteX15" fmla="*/ 0 w 3209731"/>
              <a:gd name="connsiteY15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534955 w 3209731"/>
              <a:gd name="connsiteY2" fmla="*/ 0 h 2246345"/>
              <a:gd name="connsiteX3" fmla="*/ 1337388 w 3209731"/>
              <a:gd name="connsiteY3" fmla="*/ 0 h 2246345"/>
              <a:gd name="connsiteX4" fmla="*/ 3209731 w 3209731"/>
              <a:gd name="connsiteY4" fmla="*/ 0 h 2246345"/>
              <a:gd name="connsiteX5" fmla="*/ 3209731 w 3209731"/>
              <a:gd name="connsiteY5" fmla="*/ 1164771 h 2246345"/>
              <a:gd name="connsiteX6" fmla="*/ 3209731 w 3209731"/>
              <a:gd name="connsiteY6" fmla="*/ 1996751 h 2246345"/>
              <a:gd name="connsiteX7" fmla="*/ 1337388 w 3209731"/>
              <a:gd name="connsiteY7" fmla="*/ 1996751 h 2246345"/>
              <a:gd name="connsiteX8" fmla="*/ 936182 w 3209731"/>
              <a:gd name="connsiteY8" fmla="*/ 2246345 h 2246345"/>
              <a:gd name="connsiteX9" fmla="*/ 534955 w 3209731"/>
              <a:gd name="connsiteY9" fmla="*/ 1996751 h 2246345"/>
              <a:gd name="connsiteX10" fmla="*/ 0 w 3209731"/>
              <a:gd name="connsiteY10" fmla="*/ 1996751 h 2246345"/>
              <a:gd name="connsiteX11" fmla="*/ 0 w 3209731"/>
              <a:gd name="connsiteY11" fmla="*/ 1663959 h 2246345"/>
              <a:gd name="connsiteX12" fmla="*/ 0 w 3209731"/>
              <a:gd name="connsiteY12" fmla="*/ 1164771 h 2246345"/>
              <a:gd name="connsiteX13" fmla="*/ 0 w 3209731"/>
              <a:gd name="connsiteY13" fmla="*/ 1164771 h 2246345"/>
              <a:gd name="connsiteX14" fmla="*/ 0 w 3209731"/>
              <a:gd name="connsiteY14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534955 w 3209731"/>
              <a:gd name="connsiteY2" fmla="*/ 0 h 2246345"/>
              <a:gd name="connsiteX3" fmla="*/ 1337388 w 3209731"/>
              <a:gd name="connsiteY3" fmla="*/ 0 h 2246345"/>
              <a:gd name="connsiteX4" fmla="*/ 3209731 w 3209731"/>
              <a:gd name="connsiteY4" fmla="*/ 0 h 2246345"/>
              <a:gd name="connsiteX5" fmla="*/ 3209731 w 3209731"/>
              <a:gd name="connsiteY5" fmla="*/ 1164771 h 2246345"/>
              <a:gd name="connsiteX6" fmla="*/ 3209731 w 3209731"/>
              <a:gd name="connsiteY6" fmla="*/ 1996751 h 2246345"/>
              <a:gd name="connsiteX7" fmla="*/ 1337388 w 3209731"/>
              <a:gd name="connsiteY7" fmla="*/ 1996751 h 2246345"/>
              <a:gd name="connsiteX8" fmla="*/ 936182 w 3209731"/>
              <a:gd name="connsiteY8" fmla="*/ 2246345 h 2246345"/>
              <a:gd name="connsiteX9" fmla="*/ 534955 w 3209731"/>
              <a:gd name="connsiteY9" fmla="*/ 1996751 h 2246345"/>
              <a:gd name="connsiteX10" fmla="*/ 0 w 3209731"/>
              <a:gd name="connsiteY10" fmla="*/ 1996751 h 2246345"/>
              <a:gd name="connsiteX11" fmla="*/ 0 w 3209731"/>
              <a:gd name="connsiteY11" fmla="*/ 1663959 h 2246345"/>
              <a:gd name="connsiteX12" fmla="*/ 0 w 3209731"/>
              <a:gd name="connsiteY12" fmla="*/ 1164771 h 2246345"/>
              <a:gd name="connsiteX13" fmla="*/ 0 w 3209731"/>
              <a:gd name="connsiteY13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534955 w 3209731"/>
              <a:gd name="connsiteY2" fmla="*/ 0 h 2246345"/>
              <a:gd name="connsiteX3" fmla="*/ 1337388 w 3209731"/>
              <a:gd name="connsiteY3" fmla="*/ 0 h 2246345"/>
              <a:gd name="connsiteX4" fmla="*/ 3209731 w 3209731"/>
              <a:gd name="connsiteY4" fmla="*/ 0 h 2246345"/>
              <a:gd name="connsiteX5" fmla="*/ 3209731 w 3209731"/>
              <a:gd name="connsiteY5" fmla="*/ 1164771 h 2246345"/>
              <a:gd name="connsiteX6" fmla="*/ 3209731 w 3209731"/>
              <a:gd name="connsiteY6" fmla="*/ 1996751 h 2246345"/>
              <a:gd name="connsiteX7" fmla="*/ 1337388 w 3209731"/>
              <a:gd name="connsiteY7" fmla="*/ 1996751 h 2246345"/>
              <a:gd name="connsiteX8" fmla="*/ 936182 w 3209731"/>
              <a:gd name="connsiteY8" fmla="*/ 2246345 h 2246345"/>
              <a:gd name="connsiteX9" fmla="*/ 534955 w 3209731"/>
              <a:gd name="connsiteY9" fmla="*/ 1996751 h 2246345"/>
              <a:gd name="connsiteX10" fmla="*/ 0 w 3209731"/>
              <a:gd name="connsiteY10" fmla="*/ 1996751 h 2246345"/>
              <a:gd name="connsiteX11" fmla="*/ 0 w 3209731"/>
              <a:gd name="connsiteY11" fmla="*/ 1164771 h 2246345"/>
              <a:gd name="connsiteX12" fmla="*/ 0 w 3209731"/>
              <a:gd name="connsiteY12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534955 w 3209731"/>
              <a:gd name="connsiteY2" fmla="*/ 0 h 2246345"/>
              <a:gd name="connsiteX3" fmla="*/ 1337388 w 3209731"/>
              <a:gd name="connsiteY3" fmla="*/ 0 h 2246345"/>
              <a:gd name="connsiteX4" fmla="*/ 3209731 w 3209731"/>
              <a:gd name="connsiteY4" fmla="*/ 0 h 2246345"/>
              <a:gd name="connsiteX5" fmla="*/ 3209731 w 3209731"/>
              <a:gd name="connsiteY5" fmla="*/ 1164771 h 2246345"/>
              <a:gd name="connsiteX6" fmla="*/ 3209731 w 3209731"/>
              <a:gd name="connsiteY6" fmla="*/ 1996751 h 2246345"/>
              <a:gd name="connsiteX7" fmla="*/ 1337388 w 3209731"/>
              <a:gd name="connsiteY7" fmla="*/ 1996751 h 2246345"/>
              <a:gd name="connsiteX8" fmla="*/ 936182 w 3209731"/>
              <a:gd name="connsiteY8" fmla="*/ 2246345 h 2246345"/>
              <a:gd name="connsiteX9" fmla="*/ 534955 w 3209731"/>
              <a:gd name="connsiteY9" fmla="*/ 1996751 h 2246345"/>
              <a:gd name="connsiteX10" fmla="*/ 0 w 3209731"/>
              <a:gd name="connsiteY10" fmla="*/ 1996751 h 2246345"/>
              <a:gd name="connsiteX11" fmla="*/ 0 w 3209731"/>
              <a:gd name="connsiteY11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1337388 w 3209731"/>
              <a:gd name="connsiteY2" fmla="*/ 0 h 2246345"/>
              <a:gd name="connsiteX3" fmla="*/ 3209731 w 3209731"/>
              <a:gd name="connsiteY3" fmla="*/ 0 h 2246345"/>
              <a:gd name="connsiteX4" fmla="*/ 3209731 w 3209731"/>
              <a:gd name="connsiteY4" fmla="*/ 1164771 h 2246345"/>
              <a:gd name="connsiteX5" fmla="*/ 3209731 w 3209731"/>
              <a:gd name="connsiteY5" fmla="*/ 1996751 h 2246345"/>
              <a:gd name="connsiteX6" fmla="*/ 1337388 w 3209731"/>
              <a:gd name="connsiteY6" fmla="*/ 1996751 h 2246345"/>
              <a:gd name="connsiteX7" fmla="*/ 936182 w 3209731"/>
              <a:gd name="connsiteY7" fmla="*/ 2246345 h 2246345"/>
              <a:gd name="connsiteX8" fmla="*/ 534955 w 3209731"/>
              <a:gd name="connsiteY8" fmla="*/ 1996751 h 2246345"/>
              <a:gd name="connsiteX9" fmla="*/ 0 w 3209731"/>
              <a:gd name="connsiteY9" fmla="*/ 1996751 h 2246345"/>
              <a:gd name="connsiteX10" fmla="*/ 0 w 3209731"/>
              <a:gd name="connsiteY10" fmla="*/ 0 h 2246345"/>
              <a:gd name="connsiteX0" fmla="*/ 0 w 3209731"/>
              <a:gd name="connsiteY0" fmla="*/ 0 h 2246345"/>
              <a:gd name="connsiteX1" fmla="*/ 534955 w 3209731"/>
              <a:gd name="connsiteY1" fmla="*/ 0 h 2246345"/>
              <a:gd name="connsiteX2" fmla="*/ 3209731 w 3209731"/>
              <a:gd name="connsiteY2" fmla="*/ 0 h 2246345"/>
              <a:gd name="connsiteX3" fmla="*/ 3209731 w 3209731"/>
              <a:gd name="connsiteY3" fmla="*/ 1164771 h 2246345"/>
              <a:gd name="connsiteX4" fmla="*/ 3209731 w 3209731"/>
              <a:gd name="connsiteY4" fmla="*/ 1996751 h 2246345"/>
              <a:gd name="connsiteX5" fmla="*/ 1337388 w 3209731"/>
              <a:gd name="connsiteY5" fmla="*/ 1996751 h 2246345"/>
              <a:gd name="connsiteX6" fmla="*/ 936182 w 3209731"/>
              <a:gd name="connsiteY6" fmla="*/ 2246345 h 2246345"/>
              <a:gd name="connsiteX7" fmla="*/ 534955 w 3209731"/>
              <a:gd name="connsiteY7" fmla="*/ 1996751 h 2246345"/>
              <a:gd name="connsiteX8" fmla="*/ 0 w 3209731"/>
              <a:gd name="connsiteY8" fmla="*/ 1996751 h 2246345"/>
              <a:gd name="connsiteX9" fmla="*/ 0 w 3209731"/>
              <a:gd name="connsiteY9" fmla="*/ 0 h 2246345"/>
              <a:gd name="connsiteX0" fmla="*/ 0 w 3209731"/>
              <a:gd name="connsiteY0" fmla="*/ 0 h 2246345"/>
              <a:gd name="connsiteX1" fmla="*/ 3209731 w 3209731"/>
              <a:gd name="connsiteY1" fmla="*/ 0 h 2246345"/>
              <a:gd name="connsiteX2" fmla="*/ 3209731 w 3209731"/>
              <a:gd name="connsiteY2" fmla="*/ 1164771 h 2246345"/>
              <a:gd name="connsiteX3" fmla="*/ 3209731 w 3209731"/>
              <a:gd name="connsiteY3" fmla="*/ 1996751 h 2246345"/>
              <a:gd name="connsiteX4" fmla="*/ 1337388 w 3209731"/>
              <a:gd name="connsiteY4" fmla="*/ 1996751 h 2246345"/>
              <a:gd name="connsiteX5" fmla="*/ 936182 w 3209731"/>
              <a:gd name="connsiteY5" fmla="*/ 2246345 h 2246345"/>
              <a:gd name="connsiteX6" fmla="*/ 534955 w 3209731"/>
              <a:gd name="connsiteY6" fmla="*/ 1996751 h 2246345"/>
              <a:gd name="connsiteX7" fmla="*/ 0 w 3209731"/>
              <a:gd name="connsiteY7" fmla="*/ 1996751 h 2246345"/>
              <a:gd name="connsiteX8" fmla="*/ 0 w 3209731"/>
              <a:gd name="connsiteY8" fmla="*/ 0 h 2246345"/>
              <a:gd name="connsiteX0" fmla="*/ 0 w 3452327"/>
              <a:gd name="connsiteY0" fmla="*/ 0 h 2348982"/>
              <a:gd name="connsiteX1" fmla="*/ 3452327 w 3452327"/>
              <a:gd name="connsiteY1" fmla="*/ 102637 h 2348982"/>
              <a:gd name="connsiteX2" fmla="*/ 3452327 w 3452327"/>
              <a:gd name="connsiteY2" fmla="*/ 1267408 h 2348982"/>
              <a:gd name="connsiteX3" fmla="*/ 3452327 w 3452327"/>
              <a:gd name="connsiteY3" fmla="*/ 2099388 h 2348982"/>
              <a:gd name="connsiteX4" fmla="*/ 1579984 w 3452327"/>
              <a:gd name="connsiteY4" fmla="*/ 2099388 h 2348982"/>
              <a:gd name="connsiteX5" fmla="*/ 1178778 w 3452327"/>
              <a:gd name="connsiteY5" fmla="*/ 2348982 h 2348982"/>
              <a:gd name="connsiteX6" fmla="*/ 777551 w 3452327"/>
              <a:gd name="connsiteY6" fmla="*/ 2099388 h 2348982"/>
              <a:gd name="connsiteX7" fmla="*/ 242596 w 3452327"/>
              <a:gd name="connsiteY7" fmla="*/ 2099388 h 2348982"/>
              <a:gd name="connsiteX8" fmla="*/ 0 w 3452327"/>
              <a:gd name="connsiteY8" fmla="*/ 0 h 2348982"/>
              <a:gd name="connsiteX0" fmla="*/ 0 w 3452327"/>
              <a:gd name="connsiteY0" fmla="*/ 0 h 2348982"/>
              <a:gd name="connsiteX1" fmla="*/ 3452327 w 3452327"/>
              <a:gd name="connsiteY1" fmla="*/ 102637 h 2348982"/>
              <a:gd name="connsiteX2" fmla="*/ 3452327 w 3452327"/>
              <a:gd name="connsiteY2" fmla="*/ 2099388 h 2348982"/>
              <a:gd name="connsiteX3" fmla="*/ 1579984 w 3452327"/>
              <a:gd name="connsiteY3" fmla="*/ 2099388 h 2348982"/>
              <a:gd name="connsiteX4" fmla="*/ 1178778 w 3452327"/>
              <a:gd name="connsiteY4" fmla="*/ 2348982 h 2348982"/>
              <a:gd name="connsiteX5" fmla="*/ 777551 w 3452327"/>
              <a:gd name="connsiteY5" fmla="*/ 2099388 h 2348982"/>
              <a:gd name="connsiteX6" fmla="*/ 242596 w 3452327"/>
              <a:gd name="connsiteY6" fmla="*/ 2099388 h 2348982"/>
              <a:gd name="connsiteX7" fmla="*/ 0 w 3452327"/>
              <a:gd name="connsiteY7" fmla="*/ 0 h 2348982"/>
              <a:gd name="connsiteX0" fmla="*/ 0 w 3452327"/>
              <a:gd name="connsiteY0" fmla="*/ 0 h 2348982"/>
              <a:gd name="connsiteX1" fmla="*/ 3452327 w 3452327"/>
              <a:gd name="connsiteY1" fmla="*/ 102637 h 2348982"/>
              <a:gd name="connsiteX2" fmla="*/ 3303038 w 3452327"/>
              <a:gd name="connsiteY2" fmla="*/ 2034074 h 2348982"/>
              <a:gd name="connsiteX3" fmla="*/ 1579984 w 3452327"/>
              <a:gd name="connsiteY3" fmla="*/ 2099388 h 2348982"/>
              <a:gd name="connsiteX4" fmla="*/ 1178778 w 3452327"/>
              <a:gd name="connsiteY4" fmla="*/ 2348982 h 2348982"/>
              <a:gd name="connsiteX5" fmla="*/ 777551 w 3452327"/>
              <a:gd name="connsiteY5" fmla="*/ 2099388 h 2348982"/>
              <a:gd name="connsiteX6" fmla="*/ 242596 w 3452327"/>
              <a:gd name="connsiteY6" fmla="*/ 2099388 h 2348982"/>
              <a:gd name="connsiteX7" fmla="*/ 0 w 3452327"/>
              <a:gd name="connsiteY7" fmla="*/ 0 h 2348982"/>
              <a:gd name="connsiteX0" fmla="*/ 0 w 3452327"/>
              <a:gd name="connsiteY0" fmla="*/ 0 h 2750198"/>
              <a:gd name="connsiteX1" fmla="*/ 3452327 w 3452327"/>
              <a:gd name="connsiteY1" fmla="*/ 102637 h 2750198"/>
              <a:gd name="connsiteX2" fmla="*/ 3303038 w 3452327"/>
              <a:gd name="connsiteY2" fmla="*/ 2034074 h 2750198"/>
              <a:gd name="connsiteX3" fmla="*/ 1579984 w 3452327"/>
              <a:gd name="connsiteY3" fmla="*/ 2099388 h 2750198"/>
              <a:gd name="connsiteX4" fmla="*/ 908190 w 3452327"/>
              <a:gd name="connsiteY4" fmla="*/ 2750198 h 2750198"/>
              <a:gd name="connsiteX5" fmla="*/ 777551 w 3452327"/>
              <a:gd name="connsiteY5" fmla="*/ 2099388 h 2750198"/>
              <a:gd name="connsiteX6" fmla="*/ 242596 w 3452327"/>
              <a:gd name="connsiteY6" fmla="*/ 2099388 h 2750198"/>
              <a:gd name="connsiteX7" fmla="*/ 0 w 3452327"/>
              <a:gd name="connsiteY7" fmla="*/ 0 h 2750198"/>
              <a:gd name="connsiteX0" fmla="*/ 0 w 3452327"/>
              <a:gd name="connsiteY0" fmla="*/ 0 h 2750198"/>
              <a:gd name="connsiteX1" fmla="*/ 3452327 w 3452327"/>
              <a:gd name="connsiteY1" fmla="*/ 102637 h 2750198"/>
              <a:gd name="connsiteX2" fmla="*/ 3303038 w 3452327"/>
              <a:gd name="connsiteY2" fmla="*/ 2034074 h 2750198"/>
              <a:gd name="connsiteX3" fmla="*/ 1197429 w 3452327"/>
              <a:gd name="connsiteY3" fmla="*/ 2099388 h 2750198"/>
              <a:gd name="connsiteX4" fmla="*/ 908190 w 3452327"/>
              <a:gd name="connsiteY4" fmla="*/ 2750198 h 2750198"/>
              <a:gd name="connsiteX5" fmla="*/ 777551 w 3452327"/>
              <a:gd name="connsiteY5" fmla="*/ 2099388 h 2750198"/>
              <a:gd name="connsiteX6" fmla="*/ 242596 w 3452327"/>
              <a:gd name="connsiteY6" fmla="*/ 2099388 h 2750198"/>
              <a:gd name="connsiteX7" fmla="*/ 0 w 3452327"/>
              <a:gd name="connsiteY7" fmla="*/ 0 h 2750198"/>
              <a:gd name="connsiteX0" fmla="*/ 0 w 3452327"/>
              <a:gd name="connsiteY0" fmla="*/ 0 h 2750198"/>
              <a:gd name="connsiteX1" fmla="*/ 3452327 w 3452327"/>
              <a:gd name="connsiteY1" fmla="*/ 102637 h 2750198"/>
              <a:gd name="connsiteX2" fmla="*/ 3303038 w 3452327"/>
              <a:gd name="connsiteY2" fmla="*/ 2034074 h 2750198"/>
              <a:gd name="connsiteX3" fmla="*/ 1577775 w 3452327"/>
              <a:gd name="connsiteY3" fmla="*/ 2082124 h 2750198"/>
              <a:gd name="connsiteX4" fmla="*/ 908190 w 3452327"/>
              <a:gd name="connsiteY4" fmla="*/ 2750198 h 2750198"/>
              <a:gd name="connsiteX5" fmla="*/ 777551 w 3452327"/>
              <a:gd name="connsiteY5" fmla="*/ 2099388 h 2750198"/>
              <a:gd name="connsiteX6" fmla="*/ 242596 w 3452327"/>
              <a:gd name="connsiteY6" fmla="*/ 2099388 h 2750198"/>
              <a:gd name="connsiteX7" fmla="*/ 0 w 3452327"/>
              <a:gd name="connsiteY7" fmla="*/ 0 h 2750198"/>
              <a:gd name="connsiteX0" fmla="*/ 0 w 3452327"/>
              <a:gd name="connsiteY0" fmla="*/ 0 h 2450336"/>
              <a:gd name="connsiteX1" fmla="*/ 3452327 w 3452327"/>
              <a:gd name="connsiteY1" fmla="*/ 102637 h 2450336"/>
              <a:gd name="connsiteX2" fmla="*/ 3303038 w 3452327"/>
              <a:gd name="connsiteY2" fmla="*/ 2034074 h 2450336"/>
              <a:gd name="connsiteX3" fmla="*/ 1577775 w 3452327"/>
              <a:gd name="connsiteY3" fmla="*/ 2082124 h 2450336"/>
              <a:gd name="connsiteX4" fmla="*/ 876821 w 3452327"/>
              <a:gd name="connsiteY4" fmla="*/ 2450336 h 2450336"/>
              <a:gd name="connsiteX5" fmla="*/ 777551 w 3452327"/>
              <a:gd name="connsiteY5" fmla="*/ 2099388 h 2450336"/>
              <a:gd name="connsiteX6" fmla="*/ 242596 w 3452327"/>
              <a:gd name="connsiteY6" fmla="*/ 2099388 h 2450336"/>
              <a:gd name="connsiteX7" fmla="*/ 0 w 3452327"/>
              <a:gd name="connsiteY7" fmla="*/ 0 h 2450336"/>
              <a:gd name="connsiteX0" fmla="*/ 0 w 3452327"/>
              <a:gd name="connsiteY0" fmla="*/ 0 h 2450336"/>
              <a:gd name="connsiteX1" fmla="*/ 3452327 w 3452327"/>
              <a:gd name="connsiteY1" fmla="*/ 102637 h 2450336"/>
              <a:gd name="connsiteX2" fmla="*/ 3303038 w 3452327"/>
              <a:gd name="connsiteY2" fmla="*/ 2034074 h 2450336"/>
              <a:gd name="connsiteX3" fmla="*/ 1253633 w 3452327"/>
              <a:gd name="connsiteY3" fmla="*/ 2097501 h 2450336"/>
              <a:gd name="connsiteX4" fmla="*/ 876821 w 3452327"/>
              <a:gd name="connsiteY4" fmla="*/ 2450336 h 2450336"/>
              <a:gd name="connsiteX5" fmla="*/ 777551 w 3452327"/>
              <a:gd name="connsiteY5" fmla="*/ 2099388 h 2450336"/>
              <a:gd name="connsiteX6" fmla="*/ 242596 w 3452327"/>
              <a:gd name="connsiteY6" fmla="*/ 2099388 h 2450336"/>
              <a:gd name="connsiteX7" fmla="*/ 0 w 3452327"/>
              <a:gd name="connsiteY7" fmla="*/ 0 h 2450336"/>
              <a:gd name="connsiteX0" fmla="*/ 0 w 3452327"/>
              <a:gd name="connsiteY0" fmla="*/ 0 h 2450336"/>
              <a:gd name="connsiteX1" fmla="*/ 3452327 w 3452327"/>
              <a:gd name="connsiteY1" fmla="*/ 102637 h 2450336"/>
              <a:gd name="connsiteX2" fmla="*/ 3303038 w 3452327"/>
              <a:gd name="connsiteY2" fmla="*/ 2034074 h 2450336"/>
              <a:gd name="connsiteX3" fmla="*/ 1021893 w 3452327"/>
              <a:gd name="connsiteY3" fmla="*/ 2097501 h 2450336"/>
              <a:gd name="connsiteX4" fmla="*/ 876821 w 3452327"/>
              <a:gd name="connsiteY4" fmla="*/ 2450336 h 2450336"/>
              <a:gd name="connsiteX5" fmla="*/ 777551 w 3452327"/>
              <a:gd name="connsiteY5" fmla="*/ 2099388 h 2450336"/>
              <a:gd name="connsiteX6" fmla="*/ 242596 w 3452327"/>
              <a:gd name="connsiteY6" fmla="*/ 2099388 h 2450336"/>
              <a:gd name="connsiteX7" fmla="*/ 0 w 3452327"/>
              <a:gd name="connsiteY7" fmla="*/ 0 h 2450336"/>
              <a:gd name="connsiteX0" fmla="*/ 0 w 3365424"/>
              <a:gd name="connsiteY0" fmla="*/ 0 h 2420814"/>
              <a:gd name="connsiteX1" fmla="*/ 3365424 w 3365424"/>
              <a:gd name="connsiteY1" fmla="*/ 73115 h 2420814"/>
              <a:gd name="connsiteX2" fmla="*/ 3216135 w 3365424"/>
              <a:gd name="connsiteY2" fmla="*/ 2004552 h 2420814"/>
              <a:gd name="connsiteX3" fmla="*/ 934990 w 3365424"/>
              <a:gd name="connsiteY3" fmla="*/ 2067979 h 2420814"/>
              <a:gd name="connsiteX4" fmla="*/ 789918 w 3365424"/>
              <a:gd name="connsiteY4" fmla="*/ 2420814 h 2420814"/>
              <a:gd name="connsiteX5" fmla="*/ 690648 w 3365424"/>
              <a:gd name="connsiteY5" fmla="*/ 2069866 h 2420814"/>
              <a:gd name="connsiteX6" fmla="*/ 155693 w 3365424"/>
              <a:gd name="connsiteY6" fmla="*/ 2069866 h 2420814"/>
              <a:gd name="connsiteX7" fmla="*/ 0 w 3365424"/>
              <a:gd name="connsiteY7" fmla="*/ 0 h 2420814"/>
              <a:gd name="connsiteX0" fmla="*/ 0 w 3300247"/>
              <a:gd name="connsiteY0" fmla="*/ 0 h 2420814"/>
              <a:gd name="connsiteX1" fmla="*/ 3300247 w 3300247"/>
              <a:gd name="connsiteY1" fmla="*/ 117397 h 2420814"/>
              <a:gd name="connsiteX2" fmla="*/ 3216135 w 3300247"/>
              <a:gd name="connsiteY2" fmla="*/ 2004552 h 2420814"/>
              <a:gd name="connsiteX3" fmla="*/ 934990 w 3300247"/>
              <a:gd name="connsiteY3" fmla="*/ 2067979 h 2420814"/>
              <a:gd name="connsiteX4" fmla="*/ 789918 w 3300247"/>
              <a:gd name="connsiteY4" fmla="*/ 2420814 h 2420814"/>
              <a:gd name="connsiteX5" fmla="*/ 690648 w 3300247"/>
              <a:gd name="connsiteY5" fmla="*/ 2069866 h 2420814"/>
              <a:gd name="connsiteX6" fmla="*/ 155693 w 3300247"/>
              <a:gd name="connsiteY6" fmla="*/ 2069866 h 2420814"/>
              <a:gd name="connsiteX7" fmla="*/ 0 w 3300247"/>
              <a:gd name="connsiteY7" fmla="*/ 0 h 2420814"/>
              <a:gd name="connsiteX0" fmla="*/ 0 w 3300247"/>
              <a:gd name="connsiteY0" fmla="*/ 0 h 2420814"/>
              <a:gd name="connsiteX1" fmla="*/ 3300247 w 3300247"/>
              <a:gd name="connsiteY1" fmla="*/ 117397 h 2420814"/>
              <a:gd name="connsiteX2" fmla="*/ 3172684 w 3300247"/>
              <a:gd name="connsiteY2" fmla="*/ 2034074 h 2420814"/>
              <a:gd name="connsiteX3" fmla="*/ 934990 w 3300247"/>
              <a:gd name="connsiteY3" fmla="*/ 2067979 h 2420814"/>
              <a:gd name="connsiteX4" fmla="*/ 789918 w 3300247"/>
              <a:gd name="connsiteY4" fmla="*/ 2420814 h 2420814"/>
              <a:gd name="connsiteX5" fmla="*/ 690648 w 3300247"/>
              <a:gd name="connsiteY5" fmla="*/ 2069866 h 2420814"/>
              <a:gd name="connsiteX6" fmla="*/ 155693 w 3300247"/>
              <a:gd name="connsiteY6" fmla="*/ 2069866 h 2420814"/>
              <a:gd name="connsiteX7" fmla="*/ 0 w 3300247"/>
              <a:gd name="connsiteY7" fmla="*/ 0 h 24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0247" h="2420814">
                <a:moveTo>
                  <a:pt x="0" y="0"/>
                </a:moveTo>
                <a:lnTo>
                  <a:pt x="3300247" y="117397"/>
                </a:lnTo>
                <a:lnTo>
                  <a:pt x="3172684" y="2034074"/>
                </a:lnTo>
                <a:lnTo>
                  <a:pt x="934990" y="2067979"/>
                </a:lnTo>
                <a:lnTo>
                  <a:pt x="789918" y="2420814"/>
                </a:lnTo>
                <a:lnTo>
                  <a:pt x="690648" y="2069866"/>
                </a:lnTo>
                <a:lnTo>
                  <a:pt x="155693" y="2069866"/>
                </a:lnTo>
                <a:lnTo>
                  <a:pt x="0" y="0"/>
                </a:lnTo>
                <a:close/>
              </a:path>
            </a:pathLst>
          </a:custGeom>
          <a:solidFill>
            <a:srgbClr val="FF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B84BC-CDA9-4318-848E-8EE5A575A232}"/>
              </a:ext>
            </a:extLst>
          </p:cNvPr>
          <p:cNvSpPr txBox="1"/>
          <p:nvPr/>
        </p:nvSpPr>
        <p:spPr>
          <a:xfrm>
            <a:off x="6021816" y="919603"/>
            <a:ext cx="291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Heads down / eyes closed</a:t>
            </a:r>
          </a:p>
        </p:txBody>
      </p:sp>
    </p:spTree>
    <p:extLst>
      <p:ext uri="{BB962C8B-B14F-4D97-AF65-F5344CB8AC3E}">
        <p14:creationId xmlns:p14="http://schemas.microsoft.com/office/powerpoint/2010/main" val="213454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61568F-848E-45E3-87E3-8EBC9AA2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One Kind Word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6A08F9-22C2-4425-B423-41DA6F78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https://youtu.be/SmgiR5s0cHU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FCEEC-2382-4597-9A53-C108B22B2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30050" r="53150" b="38450"/>
          <a:stretch/>
        </p:blipFill>
        <p:spPr>
          <a:xfrm>
            <a:off x="4572001" y="1841053"/>
            <a:ext cx="4377306" cy="41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5A8A-2E1D-45E0-9E61-80FF9AA2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Can YOU be a Mr. Jensen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BF1F-2B12-44BF-9A2A-E1ECF7AA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https://youtu.be/4p5286T_kn0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433FE-B5E4-4B09-B4DF-4A7733C7F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1" b="9930"/>
          <a:stretch/>
        </p:blipFill>
        <p:spPr>
          <a:xfrm>
            <a:off x="1565920" y="2420888"/>
            <a:ext cx="6012160" cy="35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852D-63BF-4FBC-A3A3-0220825C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5"/>
            <a:ext cx="11030272" cy="1325563"/>
          </a:xfrm>
        </p:spPr>
        <p:txBody>
          <a:bodyPr/>
          <a:lstStyle/>
          <a:p>
            <a:r>
              <a:rPr lang="en-GB" dirty="0"/>
              <a:t>Admiral McRaven -  "Make Your Bed"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3BB2-3622-41EE-8A0F-E61B8C60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https://youtu.be/sBAqF00gBGk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DE87A-9B06-417F-AF98-0B83A4DA6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2201" r="9167" b="13251"/>
          <a:stretch/>
        </p:blipFill>
        <p:spPr>
          <a:xfrm>
            <a:off x="2339358" y="2420888"/>
            <a:ext cx="446528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arding Houses - Warminster School">
            <a:extLst>
              <a:ext uri="{FF2B5EF4-FFF2-40B4-BE49-F238E27FC236}">
                <a16:creationId xmlns:a16="http://schemas.microsoft.com/office/drawing/2014/main" id="{EE42F350-4241-4EFF-8216-BBEA8D0A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"/>
            <a:ext cx="9054498" cy="614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57B68-734E-483C-8A09-37A2B1D0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3176"/>
            <a:ext cx="9054498" cy="1117762"/>
          </a:xfrm>
        </p:spPr>
        <p:txBody>
          <a:bodyPr>
            <a:noAutofit/>
          </a:bodyPr>
          <a:lstStyle/>
          <a:p>
            <a:pPr algn="ctr"/>
            <a:r>
              <a:rPr lang="en-GB" sz="10000" dirty="0">
                <a:solidFill>
                  <a:srgbClr val="F8F8F8"/>
                </a:solidFill>
              </a:rPr>
              <a:t>Thank you</a:t>
            </a:r>
            <a:endParaRPr lang="en-US" sz="100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0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8399-40C5-47E3-8EA1-E833A267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labels we carry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1936-2DAC-441A-BFEE-08F4BEBBD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https://youtu.be/hNS_D-pw8y4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01253-74FB-4C01-83D4-EA7B351B7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50" r="31888" b="12200"/>
          <a:stretch/>
        </p:blipFill>
        <p:spPr>
          <a:xfrm>
            <a:off x="2195736" y="2420888"/>
            <a:ext cx="438604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AA04-8395-42AB-88BC-F4E6E779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 was only banter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54DE-3136-458B-B471-C5D228D3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https://youtu.be/653B2hpkaZ4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1E33F-DBD3-4CAF-B30A-B7C4181D8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39500" r="9167" b="34250"/>
          <a:stretch/>
        </p:blipFill>
        <p:spPr>
          <a:xfrm>
            <a:off x="618170" y="2708920"/>
            <a:ext cx="768763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8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2D09-E630-447E-A7EF-4D84246C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 is not banter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3056-3F3A-43B3-919E-51C85354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https://youtu.be/wbM5WowgqyE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3BF0B-6909-4EB1-A587-0D24C8375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2953" r="23226" b="23351"/>
          <a:stretch/>
        </p:blipFill>
        <p:spPr>
          <a:xfrm>
            <a:off x="2627784" y="2492896"/>
            <a:ext cx="4248053" cy="33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9F5B3A-91F4-4463-9564-FAD6656FAF72}"/>
              </a:ext>
            </a:extLst>
          </p:cNvPr>
          <p:cNvSpPr txBox="1">
            <a:spLocks/>
          </p:cNvSpPr>
          <p:nvPr/>
        </p:nvSpPr>
        <p:spPr>
          <a:xfrm>
            <a:off x="179512" y="1153036"/>
            <a:ext cx="8640960" cy="458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/>
              <a:t>“Offensive language consists of behaviour calculated to wound the feelings, arouse anger or resentment or disgust or outrage in the mind of a reasonable person. 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260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E63AB-6BFF-49F0-830A-6551557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4240" cy="1325563"/>
          </a:xfrm>
        </p:spPr>
        <p:txBody>
          <a:bodyPr/>
          <a:lstStyle/>
          <a:p>
            <a:r>
              <a:rPr lang="en-US" dirty="0"/>
              <a:t>Definition of ‘banter’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C9ECBF-DA32-4A8D-9EE0-7584F523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4240" cy="4351338"/>
          </a:xfrm>
        </p:spPr>
        <p:txBody>
          <a:bodyPr>
            <a:normAutofit/>
          </a:bodyPr>
          <a:lstStyle/>
          <a:p>
            <a:r>
              <a:rPr lang="en-GB" sz="5400" b="1" dirty="0"/>
              <a:t>Banter</a:t>
            </a:r>
            <a:r>
              <a:rPr lang="en-GB" sz="5400" dirty="0"/>
              <a:t> is teasing or joking talk that is amusing and friendly.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517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C019-E55B-4495-A49F-06AB861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192" cy="1325563"/>
          </a:xfrm>
        </p:spPr>
        <p:txBody>
          <a:bodyPr/>
          <a:lstStyle/>
          <a:p>
            <a:r>
              <a:rPr lang="en-US" dirty="0"/>
              <a:t>Definition of ‘sniping’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C6C2-8314-4A72-8D16-66751480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2192" cy="4351338"/>
          </a:xfrm>
        </p:spPr>
        <p:txBody>
          <a:bodyPr>
            <a:normAutofit/>
          </a:bodyPr>
          <a:lstStyle/>
          <a:p>
            <a:r>
              <a:rPr lang="en-GB" sz="5400" dirty="0"/>
              <a:t>The act of adversely criticizing a person or persons from a position of security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74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B764-C831-48DB-8C1D-2AE1908E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14538" cy="1325563"/>
          </a:xfrm>
        </p:spPr>
        <p:txBody>
          <a:bodyPr/>
          <a:lstStyle/>
          <a:p>
            <a:r>
              <a:rPr lang="en-US" dirty="0"/>
              <a:t>Definition o</a:t>
            </a:r>
            <a:r>
              <a:rPr lang="en-GB" dirty="0"/>
              <a:t>f 'cutting'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5CB7-A891-41F9-A391-5D6D5C37D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82273" cy="4351338"/>
          </a:xfrm>
        </p:spPr>
        <p:txBody>
          <a:bodyPr>
            <a:noAutofit/>
          </a:bodyPr>
          <a:lstStyle/>
          <a:p>
            <a:r>
              <a:rPr lang="en-GB" sz="5200" dirty="0"/>
              <a:t>A </a:t>
            </a:r>
            <a:r>
              <a:rPr lang="en-GB" sz="5200" b="1" dirty="0"/>
              <a:t>cutting</a:t>
            </a:r>
            <a:r>
              <a:rPr lang="en-GB" sz="5200" dirty="0"/>
              <a:t> remark is unkind and likely to hurt someone's feelings.</a:t>
            </a:r>
            <a:br>
              <a:rPr lang="en-GB" sz="5200" dirty="0"/>
            </a:br>
            <a:r>
              <a:rPr lang="en-GB" sz="5200" i="1" dirty="0"/>
              <a:t>People make cutting remarks to help themselves feel superior or powerful. 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379945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96A6-594A-4708-9B6E-2FA7D2F1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When is banter actually bullying?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B77B-5E27-4B07-987F-AC08354F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https://youtu.be/GHdvxQ57zbw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1EB98-3530-4A52-8336-5E393BBA5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6" t="13263" r="11964" b="14661"/>
          <a:stretch/>
        </p:blipFill>
        <p:spPr>
          <a:xfrm>
            <a:off x="2987824" y="2996952"/>
            <a:ext cx="35283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868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23160"/>
      </a:dk1>
      <a:lt1>
        <a:srgbClr val="023160"/>
      </a:lt1>
      <a:dk2>
        <a:srgbClr val="023160"/>
      </a:dk2>
      <a:lt2>
        <a:srgbClr val="02316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231</Words>
  <Application>Microsoft Macintosh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Custom Design</vt:lpstr>
      <vt:lpstr>One Kind Word</vt:lpstr>
      <vt:lpstr>The labels we carry</vt:lpstr>
      <vt:lpstr>It was only banter</vt:lpstr>
      <vt:lpstr>It is not banter if…</vt:lpstr>
      <vt:lpstr>PowerPoint Presentation</vt:lpstr>
      <vt:lpstr>Definition of ‘banter’</vt:lpstr>
      <vt:lpstr>Definition of ‘sniping’</vt:lpstr>
      <vt:lpstr>Definition of 'cutting'</vt:lpstr>
      <vt:lpstr>When is banter actually bullying? </vt:lpstr>
      <vt:lpstr>What is the opposite?</vt:lpstr>
      <vt:lpstr>Putting yourself in some else's shoes</vt:lpstr>
      <vt:lpstr>PowerPoint Presentation</vt:lpstr>
      <vt:lpstr>One Kind Word</vt:lpstr>
      <vt:lpstr>Can YOU be a Mr. Jensen</vt:lpstr>
      <vt:lpstr>Admiral McRaven -  "Make Your Bed" 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Jeremy Evans</cp:lastModifiedBy>
  <cp:revision>72</cp:revision>
  <cp:lastPrinted>2022-03-22T13:56:11Z</cp:lastPrinted>
  <dcterms:created xsi:type="dcterms:W3CDTF">2014-08-19T16:42:46Z</dcterms:created>
  <dcterms:modified xsi:type="dcterms:W3CDTF">2022-11-20T16:43:46Z</dcterms:modified>
</cp:coreProperties>
</file>