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4"/>
  </p:notesMasterIdLst>
  <p:sldIdLst>
    <p:sldId id="260" r:id="rId5"/>
    <p:sldId id="284" r:id="rId6"/>
    <p:sldId id="338" r:id="rId7"/>
    <p:sldId id="347" r:id="rId8"/>
    <p:sldId id="345" r:id="rId9"/>
    <p:sldId id="346" r:id="rId10"/>
    <p:sldId id="348" r:id="rId11"/>
    <p:sldId id="290" r:id="rId12"/>
    <p:sldId id="342" r:id="rId13"/>
    <p:sldId id="281" r:id="rId14"/>
    <p:sldId id="305" r:id="rId15"/>
    <p:sldId id="341" r:id="rId16"/>
    <p:sldId id="296" r:id="rId17"/>
    <p:sldId id="340" r:id="rId18"/>
    <p:sldId id="306" r:id="rId19"/>
    <p:sldId id="299" r:id="rId20"/>
    <p:sldId id="344" r:id="rId21"/>
    <p:sldId id="350" r:id="rId22"/>
    <p:sldId id="311"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32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529"/>
    <a:srgbClr val="00566A"/>
    <a:srgbClr val="6EB2B0"/>
    <a:srgbClr val="67BEE9"/>
    <a:srgbClr val="EAEAEA"/>
    <a:srgbClr val="CFCDD0"/>
    <a:srgbClr val="0E463C"/>
    <a:srgbClr val="58ACA5"/>
    <a:srgbClr val="174777"/>
    <a:srgbClr val="B32E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76"/>
  </p:normalViewPr>
  <p:slideViewPr>
    <p:cSldViewPr snapToGrid="0" snapToObjects="1" showGuides="1">
      <p:cViewPr varScale="1">
        <p:scale>
          <a:sx n="108" d="100"/>
          <a:sy n="108" d="100"/>
        </p:scale>
        <p:origin x="1848" y="102"/>
      </p:cViewPr>
      <p:guideLst>
        <p:guide orient="horz" pos="1245"/>
        <p:guide orient="horz" pos="3232"/>
        <p:guide orient="horz" pos="1912"/>
        <p:guide pos="5380"/>
        <p:guide pos="2959"/>
        <p:guide orient="horz" pos="3226"/>
      </p:guideLst>
    </p:cSldViewPr>
  </p:slideViewPr>
  <p:notesTextViewPr>
    <p:cViewPr>
      <p:scale>
        <a:sx n="100" d="100"/>
        <a:sy n="100" d="100"/>
      </p:scale>
      <p:origin x="0" y="0"/>
    </p:cViewPr>
  </p:notesTextViewPr>
  <p:sorterViewPr>
    <p:cViewPr>
      <p:scale>
        <a:sx n="140" d="100"/>
        <a:sy n="140" d="100"/>
      </p:scale>
      <p:origin x="0" y="-59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E466D568-9CA7-1541-B598-560EA6561CD5}"/>
    <pc:docChg chg="undo custSel modSld modMainMaster">
      <pc:chgData name="Mike Bloys" userId="1248c4d8-7b2b-4b32-b8bd-163ae845f9bb" providerId="ADAL" clId="{E466D568-9CA7-1541-B598-560EA6561CD5}" dt="2021-07-23T11:08:03.600" v="108" actId="20577"/>
      <pc:docMkLst>
        <pc:docMk/>
      </pc:docMkLst>
      <pc:sldChg chg="addSp delSp modSp mod modClrScheme chgLayout">
        <pc:chgData name="Mike Bloys" userId="1248c4d8-7b2b-4b32-b8bd-163ae845f9bb" providerId="ADAL" clId="{E466D568-9CA7-1541-B598-560EA6561CD5}" dt="2021-07-23T10:57:55.023" v="44" actId="21"/>
        <pc:sldMkLst>
          <pc:docMk/>
          <pc:sldMk cId="2542456931" sldId="284"/>
        </pc:sldMkLst>
        <pc:spChg chg="add del mod">
          <ac:chgData name="Mike Bloys" userId="1248c4d8-7b2b-4b32-b8bd-163ae845f9bb" providerId="ADAL" clId="{E466D568-9CA7-1541-B598-560EA6561CD5}" dt="2021-07-23T10:57:55.023" v="44" actId="21"/>
          <ac:spMkLst>
            <pc:docMk/>
            <pc:sldMk cId="2542456931" sldId="284"/>
            <ac:spMk id="2" creationId="{1A0D2D28-09AC-F942-B2F7-968EAB358D38}"/>
          </ac:spMkLst>
        </pc:spChg>
        <pc:spChg chg="mod ord">
          <ac:chgData name="Mike Bloys" userId="1248c4d8-7b2b-4b32-b8bd-163ae845f9bb" providerId="ADAL" clId="{E466D568-9CA7-1541-B598-560EA6561CD5}" dt="2021-07-23T10:57:32.932" v="41" actId="700"/>
          <ac:spMkLst>
            <pc:docMk/>
            <pc:sldMk cId="2542456931" sldId="284"/>
            <ac:spMk id="3" creationId="{00000000-0000-0000-0000-000000000000}"/>
          </ac:spMkLst>
        </pc:spChg>
        <pc:spChg chg="mod ord">
          <ac:chgData name="Mike Bloys" userId="1248c4d8-7b2b-4b32-b8bd-163ae845f9bb" providerId="ADAL" clId="{E466D568-9CA7-1541-B598-560EA6561CD5}" dt="2021-07-23T10:57:32.932" v="41" actId="700"/>
          <ac:spMkLst>
            <pc:docMk/>
            <pc:sldMk cId="2542456931" sldId="284"/>
            <ac:spMk id="4" creationId="{00000000-0000-0000-0000-000000000000}"/>
          </ac:spMkLst>
        </pc:spChg>
      </pc:sldChg>
      <pc:sldChg chg="modSp mod">
        <pc:chgData name="Mike Bloys" userId="1248c4d8-7b2b-4b32-b8bd-163ae845f9bb" providerId="ADAL" clId="{E466D568-9CA7-1541-B598-560EA6561CD5}" dt="2021-07-23T11:08:03.600" v="108" actId="20577"/>
        <pc:sldMkLst>
          <pc:docMk/>
          <pc:sldMk cId="1463995141" sldId="299"/>
        </pc:sldMkLst>
        <pc:spChg chg="mod">
          <ac:chgData name="Mike Bloys" userId="1248c4d8-7b2b-4b32-b8bd-163ae845f9bb" providerId="ADAL" clId="{E466D568-9CA7-1541-B598-560EA6561CD5}" dt="2021-07-23T11:08:03.600" v="108" actId="20577"/>
          <ac:spMkLst>
            <pc:docMk/>
            <pc:sldMk cId="1463995141" sldId="299"/>
            <ac:spMk id="4" creationId="{00000000-0000-0000-0000-000000000000}"/>
          </ac:spMkLst>
        </pc:spChg>
      </pc:sldChg>
      <pc:sldChg chg="modSp">
        <pc:chgData name="Mike Bloys" userId="1248c4d8-7b2b-4b32-b8bd-163ae845f9bb" providerId="ADAL" clId="{E466D568-9CA7-1541-B598-560EA6561CD5}" dt="2021-07-23T11:03:31.450" v="76"/>
        <pc:sldMkLst>
          <pc:docMk/>
          <pc:sldMk cId="3331707200" sldId="301"/>
        </pc:sldMkLst>
        <pc:graphicFrameChg chg="mod">
          <ac:chgData name="Mike Bloys" userId="1248c4d8-7b2b-4b32-b8bd-163ae845f9bb" providerId="ADAL" clId="{E466D568-9CA7-1541-B598-560EA6561CD5}" dt="2021-07-23T11:03:27.590" v="75"/>
          <ac:graphicFrameMkLst>
            <pc:docMk/>
            <pc:sldMk cId="3331707200" sldId="301"/>
            <ac:graphicFrameMk id="4" creationId="{00000000-0000-0000-0000-000000000000}"/>
          </ac:graphicFrameMkLst>
        </pc:graphicFrameChg>
        <pc:graphicFrameChg chg="mod">
          <ac:chgData name="Mike Bloys" userId="1248c4d8-7b2b-4b32-b8bd-163ae845f9bb" providerId="ADAL" clId="{E466D568-9CA7-1541-B598-560EA6561CD5}" dt="2021-07-23T11:03:31.450" v="76"/>
          <ac:graphicFrameMkLst>
            <pc:docMk/>
            <pc:sldMk cId="3331707200" sldId="301"/>
            <ac:graphicFrameMk id="6" creationId="{00000000-0000-0000-0000-000000000000}"/>
          </ac:graphicFrameMkLst>
        </pc:graphicFrameChg>
      </pc:sldChg>
      <pc:sldChg chg="modSp">
        <pc:chgData name="Mike Bloys" userId="1248c4d8-7b2b-4b32-b8bd-163ae845f9bb" providerId="ADAL" clId="{E466D568-9CA7-1541-B598-560EA6561CD5}" dt="2021-07-23T11:03:48.057" v="78"/>
        <pc:sldMkLst>
          <pc:docMk/>
          <pc:sldMk cId="555319969" sldId="312"/>
        </pc:sldMkLst>
        <pc:graphicFrameChg chg="mod">
          <ac:chgData name="Mike Bloys" userId="1248c4d8-7b2b-4b32-b8bd-163ae845f9bb" providerId="ADAL" clId="{E466D568-9CA7-1541-B598-560EA6561CD5}" dt="2021-07-23T11:03:44.939" v="77"/>
          <ac:graphicFrameMkLst>
            <pc:docMk/>
            <pc:sldMk cId="555319969" sldId="312"/>
            <ac:graphicFrameMk id="12" creationId="{00000000-0000-0000-0000-000000000000}"/>
          </ac:graphicFrameMkLst>
        </pc:graphicFrameChg>
        <pc:graphicFrameChg chg="mod">
          <ac:chgData name="Mike Bloys" userId="1248c4d8-7b2b-4b32-b8bd-163ae845f9bb" providerId="ADAL" clId="{E466D568-9CA7-1541-B598-560EA6561CD5}" dt="2021-07-23T11:03:48.057" v="78"/>
          <ac:graphicFrameMkLst>
            <pc:docMk/>
            <pc:sldMk cId="555319969" sldId="312"/>
            <ac:graphicFrameMk id="13" creationId="{00000000-0000-0000-0000-000000000000}"/>
          </ac:graphicFrameMkLst>
        </pc:graphicFrameChg>
      </pc:sldChg>
      <pc:sldChg chg="addSp delSp modSp mod">
        <pc:chgData name="Mike Bloys" userId="1248c4d8-7b2b-4b32-b8bd-163ae845f9bb" providerId="ADAL" clId="{E466D568-9CA7-1541-B598-560EA6561CD5}" dt="2021-07-23T11:01:22.883" v="59" actId="18331"/>
        <pc:sldMkLst>
          <pc:docMk/>
          <pc:sldMk cId="3554935877" sldId="315"/>
        </pc:sldMkLst>
        <pc:picChg chg="del">
          <ac:chgData name="Mike Bloys" userId="1248c4d8-7b2b-4b32-b8bd-163ae845f9bb" providerId="ADAL" clId="{E466D568-9CA7-1541-B598-560EA6561CD5}" dt="2021-07-23T10:59:20.687" v="48" actId="478"/>
          <ac:picMkLst>
            <pc:docMk/>
            <pc:sldMk cId="3554935877" sldId="315"/>
            <ac:picMk id="5" creationId="{2ECC027C-DDC6-463A-AA0B-DA3AE99D6537}"/>
          </ac:picMkLst>
        </pc:picChg>
        <pc:picChg chg="add del mod">
          <ac:chgData name="Mike Bloys" userId="1248c4d8-7b2b-4b32-b8bd-163ae845f9bb" providerId="ADAL" clId="{E466D568-9CA7-1541-B598-560EA6561CD5}" dt="2021-07-23T11:00:46.079" v="51" actId="21"/>
          <ac:picMkLst>
            <pc:docMk/>
            <pc:sldMk cId="3554935877" sldId="315"/>
            <ac:picMk id="6" creationId="{21792461-D73D-2842-BDA8-CEC419D422EF}"/>
          </ac:picMkLst>
        </pc:picChg>
        <pc:picChg chg="add mod">
          <ac:chgData name="Mike Bloys" userId="1248c4d8-7b2b-4b32-b8bd-163ae845f9bb" providerId="ADAL" clId="{E466D568-9CA7-1541-B598-560EA6561CD5}" dt="2021-07-23T11:01:22.883" v="59" actId="18331"/>
          <ac:picMkLst>
            <pc:docMk/>
            <pc:sldMk cId="3554935877" sldId="315"/>
            <ac:picMk id="8" creationId="{6676BFCF-B98E-D643-819D-43CDE818ACBF}"/>
          </ac:picMkLst>
        </pc:picChg>
        <pc:picChg chg="add mod">
          <ac:chgData name="Mike Bloys" userId="1248c4d8-7b2b-4b32-b8bd-163ae845f9bb" providerId="ADAL" clId="{E466D568-9CA7-1541-B598-560EA6561CD5}" dt="2021-07-23T11:01:14.300" v="57" actId="167"/>
          <ac:picMkLst>
            <pc:docMk/>
            <pc:sldMk cId="3554935877" sldId="315"/>
            <ac:picMk id="9" creationId="{A0FFA373-D5C3-B245-A928-E8C2FBCCA65A}"/>
          </ac:picMkLst>
        </pc:picChg>
        <pc:picChg chg="del">
          <ac:chgData name="Mike Bloys" userId="1248c4d8-7b2b-4b32-b8bd-163ae845f9bb" providerId="ADAL" clId="{E466D568-9CA7-1541-B598-560EA6561CD5}" dt="2021-07-23T11:01:15.903" v="58" actId="478"/>
          <ac:picMkLst>
            <pc:docMk/>
            <pc:sldMk cId="3554935877" sldId="315"/>
            <ac:picMk id="1026" creationId="{93676EE2-3F7D-45BA-8B64-5E81A2B72182}"/>
          </ac:picMkLst>
        </pc:picChg>
      </pc:sldChg>
      <pc:sldChg chg="delSp mod">
        <pc:chgData name="Mike Bloys" userId="1248c4d8-7b2b-4b32-b8bd-163ae845f9bb" providerId="ADAL" clId="{E466D568-9CA7-1541-B598-560EA6561CD5}" dt="2021-07-23T11:01:38.628" v="60" actId="478"/>
        <pc:sldMkLst>
          <pc:docMk/>
          <pc:sldMk cId="4232365910" sldId="328"/>
        </pc:sldMkLst>
        <pc:picChg chg="del">
          <ac:chgData name="Mike Bloys" userId="1248c4d8-7b2b-4b32-b8bd-163ae845f9bb" providerId="ADAL" clId="{E466D568-9CA7-1541-B598-560EA6561CD5}" dt="2021-07-23T11:01:38.628" v="60" actId="478"/>
          <ac:picMkLst>
            <pc:docMk/>
            <pc:sldMk cId="4232365910" sldId="328"/>
            <ac:picMk id="5" creationId="{2ECC027C-DDC6-463A-AA0B-DA3AE99D6537}"/>
          </ac:picMkLst>
        </pc:picChg>
      </pc:sldChg>
      <pc:sldChg chg="modSp mod">
        <pc:chgData name="Mike Bloys" userId="1248c4d8-7b2b-4b32-b8bd-163ae845f9bb" providerId="ADAL" clId="{E466D568-9CA7-1541-B598-560EA6561CD5}" dt="2021-07-23T11:02:12.576" v="66"/>
        <pc:sldMkLst>
          <pc:docMk/>
          <pc:sldMk cId="1248477976" sldId="329"/>
        </pc:sldMkLst>
        <pc:graphicFrameChg chg="mod modGraphic">
          <ac:chgData name="Mike Bloys" userId="1248c4d8-7b2b-4b32-b8bd-163ae845f9bb" providerId="ADAL" clId="{E466D568-9CA7-1541-B598-560EA6561CD5}" dt="2021-07-23T11:02:12.576" v="66"/>
          <ac:graphicFrameMkLst>
            <pc:docMk/>
            <pc:sldMk cId="1248477976" sldId="329"/>
            <ac:graphicFrameMk id="4" creationId="{1BC3D7B8-7B2A-4498-895F-B14E42BD3405}"/>
          </ac:graphicFrameMkLst>
        </pc:graphicFrameChg>
      </pc:sldChg>
      <pc:sldChg chg="modSp mod">
        <pc:chgData name="Mike Bloys" userId="1248c4d8-7b2b-4b32-b8bd-163ae845f9bb" providerId="ADAL" clId="{E466D568-9CA7-1541-B598-560EA6561CD5}" dt="2021-07-23T11:03:13.304" v="74" actId="2084"/>
        <pc:sldMkLst>
          <pc:docMk/>
          <pc:sldMk cId="3859180162" sldId="331"/>
        </pc:sldMkLst>
        <pc:graphicFrameChg chg="mod modGraphic">
          <ac:chgData name="Mike Bloys" userId="1248c4d8-7b2b-4b32-b8bd-163ae845f9bb" providerId="ADAL" clId="{E466D568-9CA7-1541-B598-560EA6561CD5}" dt="2021-07-23T11:03:13.304" v="74" actId="2084"/>
          <ac:graphicFrameMkLst>
            <pc:docMk/>
            <pc:sldMk cId="3859180162" sldId="331"/>
            <ac:graphicFrameMk id="5" creationId="{96582958-66F8-47F0-963C-56FB010F51E5}"/>
          </ac:graphicFrameMkLst>
        </pc:graphicFrameChg>
      </pc:sldChg>
      <pc:sldChg chg="modSp mod">
        <pc:chgData name="Mike Bloys" userId="1248c4d8-7b2b-4b32-b8bd-163ae845f9bb" providerId="ADAL" clId="{E466D568-9CA7-1541-B598-560EA6561CD5}" dt="2021-07-23T11:07:16.498" v="85" actId="207"/>
        <pc:sldMkLst>
          <pc:docMk/>
          <pc:sldMk cId="1039116559" sldId="333"/>
        </pc:sldMkLst>
        <pc:graphicFrameChg chg="mod modGraphic">
          <ac:chgData name="Mike Bloys" userId="1248c4d8-7b2b-4b32-b8bd-163ae845f9bb" providerId="ADAL" clId="{E466D568-9CA7-1541-B598-560EA6561CD5}" dt="2021-07-23T11:07:16.498" v="85" actId="207"/>
          <ac:graphicFrameMkLst>
            <pc:docMk/>
            <pc:sldMk cId="1039116559" sldId="333"/>
            <ac:graphicFrameMk id="5" creationId="{2F625C0A-C39A-47CA-8E02-4CB7F52AB5E9}"/>
          </ac:graphicFrameMkLst>
        </pc:graphicFrameChg>
      </pc:sldChg>
      <pc:sldChg chg="modSp mod">
        <pc:chgData name="Mike Bloys" userId="1248c4d8-7b2b-4b32-b8bd-163ae845f9bb" providerId="ADAL" clId="{E466D568-9CA7-1541-B598-560EA6561CD5}" dt="2021-07-23T11:07:35.982" v="89" actId="2084"/>
        <pc:sldMkLst>
          <pc:docMk/>
          <pc:sldMk cId="349074311" sldId="335"/>
        </pc:sldMkLst>
        <pc:graphicFrameChg chg="mod modGraphic">
          <ac:chgData name="Mike Bloys" userId="1248c4d8-7b2b-4b32-b8bd-163ae845f9bb" providerId="ADAL" clId="{E466D568-9CA7-1541-B598-560EA6561CD5}" dt="2021-07-23T11:07:35.982" v="89" actId="2084"/>
          <ac:graphicFrameMkLst>
            <pc:docMk/>
            <pc:sldMk cId="349074311" sldId="335"/>
            <ac:graphicFrameMk id="4" creationId="{D49F4463-D9FA-498D-902E-430EE698A14A}"/>
          </ac:graphicFrameMkLst>
        </pc:graphicFrameChg>
      </pc:sldChg>
      <pc:sldChg chg="modSp mod">
        <pc:chgData name="Mike Bloys" userId="1248c4d8-7b2b-4b32-b8bd-163ae845f9bb" providerId="ADAL" clId="{E466D568-9CA7-1541-B598-560EA6561CD5}" dt="2021-07-23T11:02:48.736" v="70" actId="207"/>
        <pc:sldMkLst>
          <pc:docMk/>
          <pc:sldMk cId="3815216955" sldId="336"/>
        </pc:sldMkLst>
        <pc:graphicFrameChg chg="mod modGraphic">
          <ac:chgData name="Mike Bloys" userId="1248c4d8-7b2b-4b32-b8bd-163ae845f9bb" providerId="ADAL" clId="{E466D568-9CA7-1541-B598-560EA6561CD5}" dt="2021-07-23T11:02:48.736" v="70" actId="207"/>
          <ac:graphicFrameMkLst>
            <pc:docMk/>
            <pc:sldMk cId="3815216955" sldId="336"/>
            <ac:graphicFrameMk id="4" creationId="{1BC3D7B8-7B2A-4498-895F-B14E42BD3405}"/>
          </ac:graphicFrameMkLst>
        </pc:graphicFrameChg>
      </pc:sldChg>
      <pc:sldMasterChg chg="delSldLayout modSldLayout sldLayoutOrd">
        <pc:chgData name="Mike Bloys" userId="1248c4d8-7b2b-4b32-b8bd-163ae845f9bb" providerId="ADAL" clId="{E466D568-9CA7-1541-B598-560EA6561CD5}" dt="2021-07-23T11:01:08.038" v="55" actId="478"/>
        <pc:sldMasterMkLst>
          <pc:docMk/>
          <pc:sldMasterMk cId="3316734550" sldId="2147483648"/>
        </pc:sldMasterMkLst>
        <pc:sldLayoutChg chg="delSp modSp">
          <pc:chgData name="Mike Bloys" userId="1248c4d8-7b2b-4b32-b8bd-163ae845f9bb" providerId="ADAL" clId="{E466D568-9CA7-1541-B598-560EA6561CD5}" dt="2021-07-22T17:44:02.655" v="2" actId="18331"/>
          <pc:sldLayoutMkLst>
            <pc:docMk/>
            <pc:sldMasterMk cId="3316734550" sldId="2147483648"/>
            <pc:sldLayoutMk cId="3886385901" sldId="2147483649"/>
          </pc:sldLayoutMkLst>
          <pc:grpChg chg="del">
            <ac:chgData name="Mike Bloys" userId="1248c4d8-7b2b-4b32-b8bd-163ae845f9bb" providerId="ADAL" clId="{E466D568-9CA7-1541-B598-560EA6561CD5}" dt="2021-07-22T17:42:56.880" v="0" actId="478"/>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E466D568-9CA7-1541-B598-560EA6561CD5}" dt="2021-07-22T17:44:02.655" v="2" actId="18331"/>
            <ac:picMkLst>
              <pc:docMk/>
              <pc:sldMasterMk cId="3316734550" sldId="2147483648"/>
              <pc:sldLayoutMk cId="3886385901" sldId="2147483649"/>
              <ac:picMk id="5" creationId="{466C617B-0A74-4623-A698-327CD1F18CC4}"/>
            </ac:picMkLst>
          </pc:picChg>
        </pc:sldLayoutChg>
        <pc:sldLayoutChg chg="addSp delSp modSp mod">
          <pc:chgData name="Mike Bloys" userId="1248c4d8-7b2b-4b32-b8bd-163ae845f9bb" providerId="ADAL" clId="{E466D568-9CA7-1541-B598-560EA6561CD5}" dt="2021-07-23T10:56:05.583" v="29" actId="948"/>
          <pc:sldLayoutMkLst>
            <pc:docMk/>
            <pc:sldMasterMk cId="3316734550" sldId="2147483648"/>
            <pc:sldLayoutMk cId="2849720375" sldId="2147483652"/>
          </pc:sldLayoutMkLst>
          <pc:spChg chg="mod">
            <ac:chgData name="Mike Bloys" userId="1248c4d8-7b2b-4b32-b8bd-163ae845f9bb" providerId="ADAL" clId="{E466D568-9CA7-1541-B598-560EA6561CD5}" dt="2021-07-23T10:55:07.508" v="18" actId="20577"/>
            <ac:spMkLst>
              <pc:docMk/>
              <pc:sldMasterMk cId="3316734550" sldId="2147483648"/>
              <pc:sldLayoutMk cId="2849720375" sldId="2147483652"/>
              <ac:spMk id="3" creationId="{00000000-0000-0000-0000-000000000000}"/>
            </ac:spMkLst>
          </pc:spChg>
          <pc:spChg chg="mod">
            <ac:chgData name="Mike Bloys" userId="1248c4d8-7b2b-4b32-b8bd-163ae845f9bb" providerId="ADAL" clId="{E466D568-9CA7-1541-B598-560EA6561CD5}" dt="2021-07-23T10:56:05.583" v="29"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E466D568-9CA7-1541-B598-560EA6561CD5}" dt="2021-07-23T10:53:56.213" v="9" actId="478"/>
            <ac:picMkLst>
              <pc:docMk/>
              <pc:sldMasterMk cId="3316734550" sldId="2147483648"/>
              <pc:sldLayoutMk cId="2849720375" sldId="2147483652"/>
              <ac:picMk id="4" creationId="{00000000-0000-0000-0000-000000000000}"/>
            </ac:picMkLst>
          </pc:picChg>
          <pc:picChg chg="del">
            <ac:chgData name="Mike Bloys" userId="1248c4d8-7b2b-4b32-b8bd-163ae845f9bb" providerId="ADAL" clId="{E466D568-9CA7-1541-B598-560EA6561CD5}" dt="2021-07-23T10:53:56.213" v="9" actId="478"/>
            <ac:picMkLst>
              <pc:docMk/>
              <pc:sldMasterMk cId="3316734550" sldId="2147483648"/>
              <pc:sldLayoutMk cId="2849720375" sldId="2147483652"/>
              <ac:picMk id="5" creationId="{B476A126-1F7E-4247-8667-B9F285563C50}"/>
            </ac:picMkLst>
          </pc:picChg>
          <pc:picChg chg="add mod">
            <ac:chgData name="Mike Bloys" userId="1248c4d8-7b2b-4b32-b8bd-163ae845f9bb" providerId="ADAL" clId="{E466D568-9CA7-1541-B598-560EA6561CD5}" dt="2021-07-23T10:53:59.663" v="11" actId="167"/>
            <ac:picMkLst>
              <pc:docMk/>
              <pc:sldMasterMk cId="3316734550" sldId="2147483648"/>
              <pc:sldLayoutMk cId="2849720375" sldId="2147483652"/>
              <ac:picMk id="9" creationId="{EEA22985-FB22-2846-83CE-35F79648FB5F}"/>
            </ac:picMkLst>
          </pc:picChg>
          <pc:picChg chg="add mod">
            <ac:chgData name="Mike Bloys" userId="1248c4d8-7b2b-4b32-b8bd-163ae845f9bb" providerId="ADAL" clId="{E466D568-9CA7-1541-B598-560EA6561CD5}" dt="2021-07-23T10:53:59.663" v="11" actId="167"/>
            <ac:picMkLst>
              <pc:docMk/>
              <pc:sldMasterMk cId="3316734550" sldId="2147483648"/>
              <pc:sldLayoutMk cId="2849720375" sldId="2147483652"/>
              <ac:picMk id="10" creationId="{0DF3998F-DF8D-594E-B03F-34D750ABAC70}"/>
            </ac:picMkLst>
          </pc:picChg>
        </pc:sldLayoutChg>
        <pc:sldLayoutChg chg="addSp delSp modSp mod ord">
          <pc:chgData name="Mike Bloys" userId="1248c4d8-7b2b-4b32-b8bd-163ae845f9bb" providerId="ADAL" clId="{E466D568-9CA7-1541-B598-560EA6561CD5}" dt="2021-07-23T11:01:08.038" v="55" actId="478"/>
          <pc:sldLayoutMkLst>
            <pc:docMk/>
            <pc:sldMasterMk cId="3316734550" sldId="2147483648"/>
            <pc:sldLayoutMk cId="4180777422" sldId="2147483653"/>
          </pc:sldLayoutMkLst>
          <pc:spChg chg="add mod">
            <ac:chgData name="Mike Bloys" userId="1248c4d8-7b2b-4b32-b8bd-163ae845f9bb" providerId="ADAL" clId="{E466D568-9CA7-1541-B598-560EA6561CD5}" dt="2021-07-23T10:55:28.784" v="22"/>
            <ac:spMkLst>
              <pc:docMk/>
              <pc:sldMasterMk cId="3316734550" sldId="2147483648"/>
              <pc:sldLayoutMk cId="4180777422" sldId="2147483653"/>
              <ac:spMk id="10" creationId="{27138FC6-FB6F-F440-8462-6F27FCD41DAF}"/>
            </ac:spMkLst>
          </pc:spChg>
          <pc:spChg chg="mod">
            <ac:chgData name="Mike Bloys" userId="1248c4d8-7b2b-4b32-b8bd-163ae845f9bb" providerId="ADAL" clId="{E466D568-9CA7-1541-B598-560EA6561CD5}" dt="2021-07-23T10:55:58.788" v="28" actId="948"/>
            <ac:spMkLst>
              <pc:docMk/>
              <pc:sldMasterMk cId="3316734550" sldId="2147483648"/>
              <pc:sldLayoutMk cId="4180777422" sldId="2147483653"/>
              <ac:spMk id="12" creationId="{00000000-0000-0000-0000-000000000000}"/>
            </ac:spMkLst>
          </pc:spChg>
          <pc:spChg chg="del">
            <ac:chgData name="Mike Bloys" userId="1248c4d8-7b2b-4b32-b8bd-163ae845f9bb" providerId="ADAL" clId="{E466D568-9CA7-1541-B598-560EA6561CD5}" dt="2021-07-23T10:55:28.194" v="21" actId="478"/>
            <ac:spMkLst>
              <pc:docMk/>
              <pc:sldMasterMk cId="3316734550" sldId="2147483648"/>
              <pc:sldLayoutMk cId="4180777422" sldId="2147483653"/>
              <ac:spMk id="14" creationId="{00000000-0000-0000-0000-000000000000}"/>
            </ac:spMkLst>
          </pc:spChg>
          <pc:picChg chg="add mod">
            <ac:chgData name="Mike Bloys" userId="1248c4d8-7b2b-4b32-b8bd-163ae845f9bb" providerId="ADAL" clId="{E466D568-9CA7-1541-B598-560EA6561CD5}" dt="2021-07-23T10:55:28.784" v="22"/>
            <ac:picMkLst>
              <pc:docMk/>
              <pc:sldMasterMk cId="3316734550" sldId="2147483648"/>
              <pc:sldLayoutMk cId="4180777422" sldId="2147483653"/>
              <ac:picMk id="7" creationId="{5C67477A-8515-5749-AFCE-BE9E383F8972}"/>
            </ac:picMkLst>
          </pc:picChg>
          <pc:picChg chg="del">
            <ac:chgData name="Mike Bloys" userId="1248c4d8-7b2b-4b32-b8bd-163ae845f9bb" providerId="ADAL" clId="{E466D568-9CA7-1541-B598-560EA6561CD5}" dt="2021-07-23T10:55:28.194" v="21" actId="478"/>
            <ac:picMkLst>
              <pc:docMk/>
              <pc:sldMasterMk cId="3316734550" sldId="2147483648"/>
              <pc:sldLayoutMk cId="4180777422" sldId="2147483653"/>
              <ac:picMk id="8" creationId="{6683FD12-8041-4AC8-8747-9C9D139BEC3E}"/>
            </ac:picMkLst>
          </pc:picChg>
          <pc:picChg chg="add mod">
            <ac:chgData name="Mike Bloys" userId="1248c4d8-7b2b-4b32-b8bd-163ae845f9bb" providerId="ADAL" clId="{E466D568-9CA7-1541-B598-560EA6561CD5}" dt="2021-07-23T10:55:28.784" v="22"/>
            <ac:picMkLst>
              <pc:docMk/>
              <pc:sldMasterMk cId="3316734550" sldId="2147483648"/>
              <pc:sldLayoutMk cId="4180777422" sldId="2147483653"/>
              <ac:picMk id="9" creationId="{F8DD0078-FAB6-D14E-8983-738D5228C816}"/>
            </ac:picMkLst>
          </pc:picChg>
          <pc:picChg chg="add del mod modCrop">
            <ac:chgData name="Mike Bloys" userId="1248c4d8-7b2b-4b32-b8bd-163ae845f9bb" providerId="ADAL" clId="{E466D568-9CA7-1541-B598-560EA6561CD5}" dt="2021-07-23T11:01:08.038" v="55" actId="478"/>
            <ac:picMkLst>
              <pc:docMk/>
              <pc:sldMasterMk cId="3316734550" sldId="2147483648"/>
              <pc:sldLayoutMk cId="4180777422" sldId="2147483653"/>
              <ac:picMk id="13" creationId="{BDB44900-AB0B-4041-BB9C-4FFAAA94409E}"/>
            </ac:picMkLst>
          </pc:picChg>
          <pc:picChg chg="del">
            <ac:chgData name="Mike Bloys" userId="1248c4d8-7b2b-4b32-b8bd-163ae845f9bb" providerId="ADAL" clId="{E466D568-9CA7-1541-B598-560EA6561CD5}" dt="2021-07-23T10:55:28.194" v="21" actId="478"/>
            <ac:picMkLst>
              <pc:docMk/>
              <pc:sldMasterMk cId="3316734550" sldId="2147483648"/>
              <pc:sldLayoutMk cId="4180777422" sldId="2147483653"/>
              <ac:picMk id="17" creationId="{00000000-0000-0000-0000-000000000000}"/>
            </ac:picMkLst>
          </pc:picChg>
        </pc:sldLayoutChg>
        <pc:sldLayoutChg chg="addSp delSp modSp mod setBg">
          <pc:chgData name="Mike Bloys" userId="1248c4d8-7b2b-4b32-b8bd-163ae845f9bb" providerId="ADAL" clId="{E466D568-9CA7-1541-B598-560EA6561CD5}" dt="2021-07-23T10:58:04.188" v="47" actId="478"/>
          <pc:sldLayoutMkLst>
            <pc:docMk/>
            <pc:sldMasterMk cId="3316734550" sldId="2147483648"/>
            <pc:sldLayoutMk cId="2265425468" sldId="2147483654"/>
          </pc:sldLayoutMkLst>
          <pc:spChg chg="add mod">
            <ac:chgData name="Mike Bloys" userId="1248c4d8-7b2b-4b32-b8bd-163ae845f9bb" providerId="ADAL" clId="{E466D568-9CA7-1541-B598-560EA6561CD5}" dt="2021-07-23T10:57:19.998" v="39" actId="207"/>
            <ac:spMkLst>
              <pc:docMk/>
              <pc:sldMasterMk cId="3316734550" sldId="2147483648"/>
              <pc:sldLayoutMk cId="2265425468" sldId="2147483654"/>
              <ac:spMk id="6" creationId="{7AA307DE-07B7-024B-8B6E-FEDAD9978E95}"/>
            </ac:spMkLst>
          </pc:spChg>
          <pc:spChg chg="add del mod">
            <ac:chgData name="Mike Bloys" userId="1248c4d8-7b2b-4b32-b8bd-163ae845f9bb" providerId="ADAL" clId="{E466D568-9CA7-1541-B598-560EA6561CD5}" dt="2021-07-23T10:58:04.188" v="47" actId="478"/>
            <ac:spMkLst>
              <pc:docMk/>
              <pc:sldMasterMk cId="3316734550" sldId="2147483648"/>
              <pc:sldLayoutMk cId="2265425468" sldId="2147483654"/>
              <ac:spMk id="7" creationId="{7DA87B84-7FA3-F944-AB2D-7520F4FFDC74}"/>
            </ac:spMkLst>
          </pc:spChg>
          <pc:spChg chg="del">
            <ac:chgData name="Mike Bloys" userId="1248c4d8-7b2b-4b32-b8bd-163ae845f9bb" providerId="ADAL" clId="{E466D568-9CA7-1541-B598-560EA6561CD5}" dt="2021-07-23T10:57:22.764" v="40" actId="478"/>
            <ac:spMkLst>
              <pc:docMk/>
              <pc:sldMasterMk cId="3316734550" sldId="2147483648"/>
              <pc:sldLayoutMk cId="2265425468" sldId="2147483654"/>
              <ac:spMk id="10" creationId="{00000000-0000-0000-0000-000000000000}"/>
            </ac:spMkLst>
          </pc:spChg>
          <pc:cxnChg chg="mod">
            <ac:chgData name="Mike Bloys" userId="1248c4d8-7b2b-4b32-b8bd-163ae845f9bb" providerId="ADAL" clId="{E466D568-9CA7-1541-B598-560EA6561CD5}" dt="2021-07-23T10:58:02.964" v="46" actId="14100"/>
            <ac:cxnSpMkLst>
              <pc:docMk/>
              <pc:sldMasterMk cId="3316734550" sldId="2147483648"/>
              <pc:sldLayoutMk cId="2265425468" sldId="2147483654"/>
              <ac:cxnSpMk id="8" creationId="{00000000-0000-0000-0000-000000000000}"/>
            </ac:cxnSpMkLst>
          </pc:cxnChg>
        </pc:sldLayoutChg>
        <pc:sldLayoutChg chg="del">
          <pc:chgData name="Mike Bloys" userId="1248c4d8-7b2b-4b32-b8bd-163ae845f9bb" providerId="ADAL" clId="{E466D568-9CA7-1541-B598-560EA6561CD5}" dt="2021-07-23T10:55:51.242" v="27" actId="2696"/>
          <pc:sldLayoutMkLst>
            <pc:docMk/>
            <pc:sldMasterMk cId="3316734550" sldId="2147483648"/>
            <pc:sldLayoutMk cId="2400860605" sldId="2147483655"/>
          </pc:sldLayoutMkLst>
        </pc:sldLayoutChg>
        <pc:sldLayoutChg chg="modSp">
          <pc:chgData name="Mike Bloys" userId="1248c4d8-7b2b-4b32-b8bd-163ae845f9bb" providerId="ADAL" clId="{E466D568-9CA7-1541-B598-560EA6561CD5}" dt="2021-07-23T10:56:25.407" v="33" actId="207"/>
          <pc:sldLayoutMkLst>
            <pc:docMk/>
            <pc:sldMasterMk cId="3316734550" sldId="2147483648"/>
            <pc:sldLayoutMk cId="3315833090" sldId="2147483656"/>
          </pc:sldLayoutMkLst>
          <pc:spChg chg="mod">
            <ac:chgData name="Mike Bloys" userId="1248c4d8-7b2b-4b32-b8bd-163ae845f9bb" providerId="ADAL" clId="{E466D568-9CA7-1541-B598-560EA6561CD5}" dt="2021-07-23T10:56:25.407" v="33" actId="207"/>
            <ac:spMkLst>
              <pc:docMk/>
              <pc:sldMasterMk cId="3316734550" sldId="2147483648"/>
              <pc:sldLayoutMk cId="3315833090" sldId="2147483656"/>
              <ac:spMk id="10" creationId="{00000000-0000-0000-0000-000000000000}"/>
            </ac:spMkLst>
          </pc:spChg>
        </pc:sldLayoutChg>
        <pc:sldLayoutChg chg="modSp mod setBg">
          <pc:chgData name="Mike Bloys" userId="1248c4d8-7b2b-4b32-b8bd-163ae845f9bb" providerId="ADAL" clId="{E466D568-9CA7-1541-B598-560EA6561CD5}" dt="2021-07-23T10:52:58.719" v="6" actId="692"/>
          <pc:sldLayoutMkLst>
            <pc:docMk/>
            <pc:sldMasterMk cId="3316734550" sldId="2147483648"/>
            <pc:sldLayoutMk cId="393927180" sldId="2147483664"/>
          </pc:sldLayoutMkLst>
          <pc:cxnChg chg="mod">
            <ac:chgData name="Mike Bloys" userId="1248c4d8-7b2b-4b32-b8bd-163ae845f9bb" providerId="ADAL" clId="{E466D568-9CA7-1541-B598-560EA6561CD5}" dt="2021-07-23T10:52:58.719" v="6"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E466D568-9CA7-1541-B598-560EA6561CD5}" dt="2021-07-23T10:56:39.829" v="37"/>
          <pc:sldLayoutMkLst>
            <pc:docMk/>
            <pc:sldMasterMk cId="3316734550" sldId="2147483648"/>
            <pc:sldLayoutMk cId="2767036606" sldId="2147483665"/>
          </pc:sldLayoutMkLst>
          <pc:spChg chg="mod">
            <ac:chgData name="Mike Bloys" userId="1248c4d8-7b2b-4b32-b8bd-163ae845f9bb" providerId="ADAL" clId="{E466D568-9CA7-1541-B598-560EA6561CD5}" dt="2021-07-23T10:56:32.736" v="35" actId="20577"/>
            <ac:spMkLst>
              <pc:docMk/>
              <pc:sldMasterMk cId="3316734550" sldId="2147483648"/>
              <pc:sldLayoutMk cId="2767036606" sldId="2147483665"/>
              <ac:spMk id="8" creationId="{00000000-0000-0000-0000-000000000000}"/>
            </ac:spMkLst>
          </pc:spChg>
          <pc:spChg chg="add mod">
            <ac:chgData name="Mike Bloys" userId="1248c4d8-7b2b-4b32-b8bd-163ae845f9bb" providerId="ADAL" clId="{E466D568-9CA7-1541-B598-560EA6561CD5}" dt="2021-07-23T10:56:39.829" v="37"/>
            <ac:spMkLst>
              <pc:docMk/>
              <pc:sldMasterMk cId="3316734550" sldId="2147483648"/>
              <pc:sldLayoutMk cId="2767036606" sldId="2147483665"/>
              <ac:spMk id="10" creationId="{EA3D4073-13C7-BA4D-976B-26549E60A935}"/>
            </ac:spMkLst>
          </pc:spChg>
          <pc:spChg chg="del">
            <ac:chgData name="Mike Bloys" userId="1248c4d8-7b2b-4b32-b8bd-163ae845f9bb" providerId="ADAL" clId="{E466D568-9CA7-1541-B598-560EA6561CD5}" dt="2021-07-23T10:56:39.047" v="36" actId="478"/>
            <ac:spMkLst>
              <pc:docMk/>
              <pc:sldMasterMk cId="3316734550" sldId="2147483648"/>
              <pc:sldLayoutMk cId="2767036606" sldId="2147483665"/>
              <ac:spMk id="14" creationId="{00000000-0000-0000-0000-000000000000}"/>
            </ac:spMkLst>
          </pc:spChg>
          <pc:picChg chg="del">
            <ac:chgData name="Mike Bloys" userId="1248c4d8-7b2b-4b32-b8bd-163ae845f9bb" providerId="ADAL" clId="{E466D568-9CA7-1541-B598-560EA6561CD5}" dt="2021-07-23T10:56:39.047" v="36" actId="478"/>
            <ac:picMkLst>
              <pc:docMk/>
              <pc:sldMasterMk cId="3316734550" sldId="2147483648"/>
              <pc:sldLayoutMk cId="2767036606" sldId="2147483665"/>
              <ac:picMk id="6" creationId="{DCAC4C13-93D9-48B3-A051-5A790C655DA8}"/>
            </ac:picMkLst>
          </pc:picChg>
          <pc:picChg chg="add mod">
            <ac:chgData name="Mike Bloys" userId="1248c4d8-7b2b-4b32-b8bd-163ae845f9bb" providerId="ADAL" clId="{E466D568-9CA7-1541-B598-560EA6561CD5}" dt="2021-07-23T10:56:39.829" v="37"/>
            <ac:picMkLst>
              <pc:docMk/>
              <pc:sldMasterMk cId="3316734550" sldId="2147483648"/>
              <pc:sldLayoutMk cId="2767036606" sldId="2147483665"/>
              <ac:picMk id="7" creationId="{22ED9071-74C8-3548-B3CD-28723A672332}"/>
            </ac:picMkLst>
          </pc:picChg>
          <pc:picChg chg="add mod">
            <ac:chgData name="Mike Bloys" userId="1248c4d8-7b2b-4b32-b8bd-163ae845f9bb" providerId="ADAL" clId="{E466D568-9CA7-1541-B598-560EA6561CD5}" dt="2021-07-23T10:56:39.829" v="37"/>
            <ac:picMkLst>
              <pc:docMk/>
              <pc:sldMasterMk cId="3316734550" sldId="2147483648"/>
              <pc:sldLayoutMk cId="2767036606" sldId="2147483665"/>
              <ac:picMk id="9" creationId="{21581208-3AFA-F84B-B761-B47CED546C32}"/>
            </ac:picMkLst>
          </pc:picChg>
          <pc:picChg chg="del">
            <ac:chgData name="Mike Bloys" userId="1248c4d8-7b2b-4b32-b8bd-163ae845f9bb" providerId="ADAL" clId="{E466D568-9CA7-1541-B598-560EA6561CD5}" dt="2021-07-23T10:56:39.047" v="36" actId="478"/>
            <ac:picMkLst>
              <pc:docMk/>
              <pc:sldMasterMk cId="3316734550" sldId="2147483648"/>
              <pc:sldLayoutMk cId="2767036606" sldId="2147483665"/>
              <ac:picMk id="17" creationId="{00000000-0000-0000-0000-000000000000}"/>
            </ac:picMkLst>
          </pc:picChg>
        </pc:sldLayoutChg>
        <pc:sldLayoutChg chg="addSp delSp modSp mod">
          <pc:chgData name="Mike Bloys" userId="1248c4d8-7b2b-4b32-b8bd-163ae845f9bb" providerId="ADAL" clId="{E466D568-9CA7-1541-B598-560EA6561CD5}" dt="2021-07-23T10:56:12.659" v="30" actId="948"/>
          <pc:sldLayoutMkLst>
            <pc:docMk/>
            <pc:sldMasterMk cId="3316734550" sldId="2147483648"/>
            <pc:sldLayoutMk cId="3939891126" sldId="2147483666"/>
          </pc:sldLayoutMkLst>
          <pc:spChg chg="del">
            <ac:chgData name="Mike Bloys" userId="1248c4d8-7b2b-4b32-b8bd-163ae845f9bb" providerId="ADAL" clId="{E466D568-9CA7-1541-B598-560EA6561CD5}" dt="2021-07-23T10:55:36.890" v="23" actId="478"/>
            <ac:spMkLst>
              <pc:docMk/>
              <pc:sldMasterMk cId="3316734550" sldId="2147483648"/>
              <pc:sldLayoutMk cId="3939891126" sldId="2147483666"/>
              <ac:spMk id="3" creationId="{00000000-0000-0000-0000-000000000000}"/>
            </ac:spMkLst>
          </pc:spChg>
          <pc:spChg chg="mod">
            <ac:chgData name="Mike Bloys" userId="1248c4d8-7b2b-4b32-b8bd-163ae845f9bb" providerId="ADAL" clId="{E466D568-9CA7-1541-B598-560EA6561CD5}" dt="2021-07-23T10:56:12.659" v="30" actId="948"/>
            <ac:spMkLst>
              <pc:docMk/>
              <pc:sldMasterMk cId="3316734550" sldId="2147483648"/>
              <pc:sldLayoutMk cId="3939891126" sldId="2147483666"/>
              <ac:spMk id="8" creationId="{00000000-0000-0000-0000-000000000000}"/>
            </ac:spMkLst>
          </pc:spChg>
          <pc:spChg chg="add mod">
            <ac:chgData name="Mike Bloys" userId="1248c4d8-7b2b-4b32-b8bd-163ae845f9bb" providerId="ADAL" clId="{E466D568-9CA7-1541-B598-560EA6561CD5}" dt="2021-07-23T10:55:37.446" v="24"/>
            <ac:spMkLst>
              <pc:docMk/>
              <pc:sldMasterMk cId="3316734550" sldId="2147483648"/>
              <pc:sldLayoutMk cId="3939891126" sldId="2147483666"/>
              <ac:spMk id="12" creationId="{689EC199-9B99-D348-BBBB-37B6471801B8}"/>
            </ac:spMkLst>
          </pc:spChg>
          <pc:picChg chg="del">
            <ac:chgData name="Mike Bloys" userId="1248c4d8-7b2b-4b32-b8bd-163ae845f9bb" providerId="ADAL" clId="{E466D568-9CA7-1541-B598-560EA6561CD5}" dt="2021-07-23T10:55:36.890" v="23" actId="478"/>
            <ac:picMkLst>
              <pc:docMk/>
              <pc:sldMasterMk cId="3316734550" sldId="2147483648"/>
              <pc:sldLayoutMk cId="3939891126" sldId="2147483666"/>
              <ac:picMk id="4" creationId="{00000000-0000-0000-0000-000000000000}"/>
            </ac:picMkLst>
          </pc:picChg>
          <pc:picChg chg="del">
            <ac:chgData name="Mike Bloys" userId="1248c4d8-7b2b-4b32-b8bd-163ae845f9bb" providerId="ADAL" clId="{E466D568-9CA7-1541-B598-560EA6561CD5}" dt="2021-07-23T10:55:36.890" v="23" actId="478"/>
            <ac:picMkLst>
              <pc:docMk/>
              <pc:sldMasterMk cId="3316734550" sldId="2147483648"/>
              <pc:sldLayoutMk cId="3939891126" sldId="2147483666"/>
              <ac:picMk id="5" creationId="{B476A126-1F7E-4247-8667-B9F285563C50}"/>
            </ac:picMkLst>
          </pc:picChg>
          <pc:picChg chg="add mod">
            <ac:chgData name="Mike Bloys" userId="1248c4d8-7b2b-4b32-b8bd-163ae845f9bb" providerId="ADAL" clId="{E466D568-9CA7-1541-B598-560EA6561CD5}" dt="2021-07-23T10:55:37.446" v="24"/>
            <ac:picMkLst>
              <pc:docMk/>
              <pc:sldMasterMk cId="3316734550" sldId="2147483648"/>
              <pc:sldLayoutMk cId="3939891126" sldId="2147483666"/>
              <ac:picMk id="10" creationId="{AF815E4C-5E82-CA4A-8255-E87B103F01F7}"/>
            </ac:picMkLst>
          </pc:picChg>
          <pc:picChg chg="add mod">
            <ac:chgData name="Mike Bloys" userId="1248c4d8-7b2b-4b32-b8bd-163ae845f9bb" providerId="ADAL" clId="{E466D568-9CA7-1541-B598-560EA6561CD5}" dt="2021-07-23T10:55:37.446" v="24"/>
            <ac:picMkLst>
              <pc:docMk/>
              <pc:sldMasterMk cId="3316734550" sldId="2147483648"/>
              <pc:sldLayoutMk cId="3939891126" sldId="2147483666"/>
              <ac:picMk id="11" creationId="{D66B5260-29B2-E343-BCDE-4DF21A40A991}"/>
            </ac:picMkLst>
          </pc:picChg>
        </pc:sldLayoutChg>
      </pc:sldMasterChg>
    </pc:docChg>
  </pc:docChgLst>
  <pc:docChgLst>
    <pc:chgData name="Mike Bloys" userId="1248c4d8-7b2b-4b32-b8bd-163ae845f9bb" providerId="ADAL" clId="{4EB6A403-5F8F-489D-894E-6E39CC90965F}"/>
    <pc:docChg chg="custSel modSld modMainMaster">
      <pc:chgData name="Mike Bloys" userId="1248c4d8-7b2b-4b32-b8bd-163ae845f9bb" providerId="ADAL" clId="{4EB6A403-5F8F-489D-894E-6E39CC90965F}" dt="2021-10-14T15:33:11.342" v="152" actId="2696"/>
      <pc:docMkLst>
        <pc:docMk/>
      </pc:docMkLst>
      <pc:sldChg chg="addSp delSp modSp mod">
        <pc:chgData name="Mike Bloys" userId="1248c4d8-7b2b-4b32-b8bd-163ae845f9bb" providerId="ADAL" clId="{4EB6A403-5F8F-489D-894E-6E39CC90965F}" dt="2021-10-14T15:05:55.959" v="67" actId="21"/>
        <pc:sldMkLst>
          <pc:docMk/>
          <pc:sldMk cId="2542456931" sldId="284"/>
        </pc:sldMkLst>
        <pc:spChg chg="add del mod">
          <ac:chgData name="Mike Bloys" userId="1248c4d8-7b2b-4b32-b8bd-163ae845f9bb" providerId="ADAL" clId="{4EB6A403-5F8F-489D-894E-6E39CC90965F}" dt="2021-10-14T15:05:55.959" v="67" actId="21"/>
          <ac:spMkLst>
            <pc:docMk/>
            <pc:sldMk cId="2542456931" sldId="284"/>
            <ac:spMk id="5" creationId="{76048008-0ED2-4DF6-BC6A-4A378EE33635}"/>
          </ac:spMkLst>
        </pc:spChg>
      </pc:sldChg>
      <pc:sldChg chg="modSp mod modClrScheme chgLayout">
        <pc:chgData name="Mike Bloys" userId="1248c4d8-7b2b-4b32-b8bd-163ae845f9bb" providerId="ADAL" clId="{4EB6A403-5F8F-489D-894E-6E39CC90965F}" dt="2021-10-14T15:15:55.877" v="116" actId="700"/>
        <pc:sldMkLst>
          <pc:docMk/>
          <pc:sldMk cId="1099359151" sldId="296"/>
        </pc:sldMkLst>
        <pc:spChg chg="mod ord">
          <ac:chgData name="Mike Bloys" userId="1248c4d8-7b2b-4b32-b8bd-163ae845f9bb" providerId="ADAL" clId="{4EB6A403-5F8F-489D-894E-6E39CC90965F}" dt="2021-10-14T15:15:55.877" v="116" actId="700"/>
          <ac:spMkLst>
            <pc:docMk/>
            <pc:sldMk cId="1099359151" sldId="296"/>
            <ac:spMk id="4" creationId="{F63FD7FC-F4FC-45F7-8CDD-0A42902380D9}"/>
          </ac:spMkLst>
        </pc:spChg>
        <pc:spChg chg="mod ord">
          <ac:chgData name="Mike Bloys" userId="1248c4d8-7b2b-4b32-b8bd-163ae845f9bb" providerId="ADAL" clId="{4EB6A403-5F8F-489D-894E-6E39CC90965F}" dt="2021-10-14T15:15:55.877" v="116" actId="700"/>
          <ac:spMkLst>
            <pc:docMk/>
            <pc:sldMk cId="1099359151" sldId="296"/>
            <ac:spMk id="5" creationId="{A51AE445-66EB-4FA5-9D9E-5B085E40DBD4}"/>
          </ac:spMkLst>
        </pc:spChg>
      </pc:sldChg>
      <pc:sldChg chg="modSp mod">
        <pc:chgData name="Mike Bloys" userId="1248c4d8-7b2b-4b32-b8bd-163ae845f9bb" providerId="ADAL" clId="{4EB6A403-5F8F-489D-894E-6E39CC90965F}" dt="2021-10-14T15:28:37.491" v="132" actId="1076"/>
        <pc:sldMkLst>
          <pc:docMk/>
          <pc:sldMk cId="2307754658" sldId="306"/>
        </pc:sldMkLst>
        <pc:graphicFrameChg chg="mod modGraphic">
          <ac:chgData name="Mike Bloys" userId="1248c4d8-7b2b-4b32-b8bd-163ae845f9bb" providerId="ADAL" clId="{4EB6A403-5F8F-489D-894E-6E39CC90965F}" dt="2021-10-14T15:28:37.491" v="132" actId="1076"/>
          <ac:graphicFrameMkLst>
            <pc:docMk/>
            <pc:sldMk cId="2307754658" sldId="306"/>
            <ac:graphicFrameMk id="6" creationId="{ABF24DE0-91F2-44C4-ABB2-F393DD461F5B}"/>
          </ac:graphicFrameMkLst>
        </pc:graphicFrameChg>
      </pc:sldChg>
      <pc:sldChg chg="addSp delSp modSp mod">
        <pc:chgData name="Mike Bloys" userId="1248c4d8-7b2b-4b32-b8bd-163ae845f9bb" providerId="ADAL" clId="{4EB6A403-5F8F-489D-894E-6E39CC90965F}" dt="2021-10-14T15:09:23.748" v="83" actId="179"/>
        <pc:sldMkLst>
          <pc:docMk/>
          <pc:sldMk cId="3217345371" sldId="338"/>
        </pc:sldMkLst>
        <pc:spChg chg="mod">
          <ac:chgData name="Mike Bloys" userId="1248c4d8-7b2b-4b32-b8bd-163ae845f9bb" providerId="ADAL" clId="{4EB6A403-5F8F-489D-894E-6E39CC90965F}" dt="2021-10-14T15:09:23.748" v="83" actId="179"/>
          <ac:spMkLst>
            <pc:docMk/>
            <pc:sldMk cId="3217345371" sldId="338"/>
            <ac:spMk id="3" creationId="{B2B4C87E-EBC5-4285-8343-FA71CADC31B6}"/>
          </ac:spMkLst>
        </pc:spChg>
        <pc:picChg chg="del">
          <ac:chgData name="Mike Bloys" userId="1248c4d8-7b2b-4b32-b8bd-163ae845f9bb" providerId="ADAL" clId="{4EB6A403-5F8F-489D-894E-6E39CC90965F}" dt="2021-10-14T15:08:58.851" v="78" actId="478"/>
          <ac:picMkLst>
            <pc:docMk/>
            <pc:sldMk cId="3217345371" sldId="338"/>
            <ac:picMk id="5" creationId="{04EF0513-5DA2-4173-BB6A-005FE9C1F43A}"/>
          </ac:picMkLst>
        </pc:picChg>
        <pc:picChg chg="add mod ord modCrop">
          <ac:chgData name="Mike Bloys" userId="1248c4d8-7b2b-4b32-b8bd-163ae845f9bb" providerId="ADAL" clId="{4EB6A403-5F8F-489D-894E-6E39CC90965F}" dt="2021-10-14T15:08:55.571" v="77" actId="732"/>
          <ac:picMkLst>
            <pc:docMk/>
            <pc:sldMk cId="3217345371" sldId="338"/>
            <ac:picMk id="6" creationId="{FF93037E-2829-4B71-84BB-00F03996B597}"/>
          </ac:picMkLst>
        </pc:picChg>
        <pc:picChg chg="del">
          <ac:chgData name="Mike Bloys" userId="1248c4d8-7b2b-4b32-b8bd-163ae845f9bb" providerId="ADAL" clId="{4EB6A403-5F8F-489D-894E-6E39CC90965F}" dt="2021-10-14T15:08:43.731" v="76" actId="478"/>
          <ac:picMkLst>
            <pc:docMk/>
            <pc:sldMk cId="3217345371" sldId="338"/>
            <ac:picMk id="1026" creationId="{AABEF6C6-DA69-475C-A673-E964C582AF00}"/>
          </ac:picMkLst>
        </pc:picChg>
      </pc:sldChg>
      <pc:sldChg chg="addSp delSp modSp mod">
        <pc:chgData name="Mike Bloys" userId="1248c4d8-7b2b-4b32-b8bd-163ae845f9bb" providerId="ADAL" clId="{4EB6A403-5F8F-489D-894E-6E39CC90965F}" dt="2021-10-14T15:28:07.097" v="126"/>
        <pc:sldMkLst>
          <pc:docMk/>
          <pc:sldMk cId="1269593141" sldId="340"/>
        </pc:sldMkLst>
        <pc:grpChg chg="del">
          <ac:chgData name="Mike Bloys" userId="1248c4d8-7b2b-4b32-b8bd-163ae845f9bb" providerId="ADAL" clId="{4EB6A403-5F8F-489D-894E-6E39CC90965F}" dt="2021-10-14T15:27:46.022" v="124" actId="478"/>
          <ac:grpSpMkLst>
            <pc:docMk/>
            <pc:sldMk cId="1269593141" sldId="340"/>
            <ac:grpSpMk id="6" creationId="{2C6E1A6F-86F1-4D36-93B0-AC28F0A7511B}"/>
          </ac:grpSpMkLst>
        </pc:grpChg>
        <pc:picChg chg="del">
          <ac:chgData name="Mike Bloys" userId="1248c4d8-7b2b-4b32-b8bd-163ae845f9bb" providerId="ADAL" clId="{4EB6A403-5F8F-489D-894E-6E39CC90965F}" dt="2021-10-14T15:27:57.557" v="125" actId="478"/>
          <ac:picMkLst>
            <pc:docMk/>
            <pc:sldMk cId="1269593141" sldId="340"/>
            <ac:picMk id="5" creationId="{072DEF6C-6289-4C5D-9966-CF900DD7B55A}"/>
          </ac:picMkLst>
        </pc:picChg>
        <pc:picChg chg="add del mod">
          <ac:chgData name="Mike Bloys" userId="1248c4d8-7b2b-4b32-b8bd-163ae845f9bb" providerId="ADAL" clId="{4EB6A403-5F8F-489D-894E-6E39CC90965F}" dt="2021-10-14T15:27:24.483" v="118" actId="21"/>
          <ac:picMkLst>
            <pc:docMk/>
            <pc:sldMk cId="1269593141" sldId="340"/>
            <ac:picMk id="9" creationId="{27920705-B94B-4F79-AD51-264BF92D1287}"/>
          </ac:picMkLst>
        </pc:picChg>
        <pc:picChg chg="add mod ord">
          <ac:chgData name="Mike Bloys" userId="1248c4d8-7b2b-4b32-b8bd-163ae845f9bb" providerId="ADAL" clId="{4EB6A403-5F8F-489D-894E-6E39CC90965F}" dt="2021-10-14T15:27:44.225" v="123" actId="167"/>
          <ac:picMkLst>
            <pc:docMk/>
            <pc:sldMk cId="1269593141" sldId="340"/>
            <ac:picMk id="11" creationId="{37C9A9D8-CB9E-4FF4-8737-B8BAAD36A8F7}"/>
          </ac:picMkLst>
        </pc:picChg>
        <pc:picChg chg="add mod">
          <ac:chgData name="Mike Bloys" userId="1248c4d8-7b2b-4b32-b8bd-163ae845f9bb" providerId="ADAL" clId="{4EB6A403-5F8F-489D-894E-6E39CC90965F}" dt="2021-10-14T15:28:07.097" v="126"/>
          <ac:picMkLst>
            <pc:docMk/>
            <pc:sldMk cId="1269593141" sldId="340"/>
            <ac:picMk id="12" creationId="{643FEBDA-C223-4395-A508-6BE97DF85AB6}"/>
          </ac:picMkLst>
        </pc:picChg>
      </pc:sldChg>
      <pc:sldChg chg="modSp mod">
        <pc:chgData name="Mike Bloys" userId="1248c4d8-7b2b-4b32-b8bd-163ae845f9bb" providerId="ADAL" clId="{4EB6A403-5F8F-489D-894E-6E39CC90965F}" dt="2021-10-14T15:15:43.435" v="115" actId="14100"/>
        <pc:sldMkLst>
          <pc:docMk/>
          <pc:sldMk cId="2435289967" sldId="341"/>
        </pc:sldMkLst>
        <pc:spChg chg="mod">
          <ac:chgData name="Mike Bloys" userId="1248c4d8-7b2b-4b32-b8bd-163ae845f9bb" providerId="ADAL" clId="{4EB6A403-5F8F-489D-894E-6E39CC90965F}" dt="2021-10-14T15:15:43.435" v="115" actId="14100"/>
          <ac:spMkLst>
            <pc:docMk/>
            <pc:sldMk cId="2435289967" sldId="341"/>
            <ac:spMk id="3" creationId="{00000000-0000-0000-0000-000000000000}"/>
          </ac:spMkLst>
        </pc:spChg>
      </pc:sldChg>
      <pc:sldChg chg="addSp delSp modSp mod">
        <pc:chgData name="Mike Bloys" userId="1248c4d8-7b2b-4b32-b8bd-163ae845f9bb" providerId="ADAL" clId="{4EB6A403-5F8F-489D-894E-6E39CC90965F}" dt="2021-10-14T15:15:20.748" v="114" actId="207"/>
        <pc:sldMkLst>
          <pc:docMk/>
          <pc:sldMk cId="1685965471" sldId="342"/>
        </pc:sldMkLst>
        <pc:picChg chg="add mod ord modCrop">
          <ac:chgData name="Mike Bloys" userId="1248c4d8-7b2b-4b32-b8bd-163ae845f9bb" providerId="ADAL" clId="{4EB6A403-5F8F-489D-894E-6E39CC90965F}" dt="2021-10-14T15:14:51.444" v="112" actId="732"/>
          <ac:picMkLst>
            <pc:docMk/>
            <pc:sldMk cId="1685965471" sldId="342"/>
            <ac:picMk id="5" creationId="{D930326D-1534-4CC2-8AC8-1B241225C8E9}"/>
          </ac:picMkLst>
        </pc:picChg>
        <pc:picChg chg="del">
          <ac:chgData name="Mike Bloys" userId="1248c4d8-7b2b-4b32-b8bd-163ae845f9bb" providerId="ADAL" clId="{4EB6A403-5F8F-489D-894E-6E39CC90965F}" dt="2021-10-14T15:14:23.349" v="106" actId="478"/>
          <ac:picMkLst>
            <pc:docMk/>
            <pc:sldMk cId="1685965471" sldId="342"/>
            <ac:picMk id="7" creationId="{C4C03A99-AD58-4B27-B269-7A6E38646AD3}"/>
          </ac:picMkLst>
        </pc:picChg>
        <pc:picChg chg="add mod">
          <ac:chgData name="Mike Bloys" userId="1248c4d8-7b2b-4b32-b8bd-163ae845f9bb" providerId="ADAL" clId="{4EB6A403-5F8F-489D-894E-6E39CC90965F}" dt="2021-10-14T15:15:20.748" v="114" actId="207"/>
          <ac:picMkLst>
            <pc:docMk/>
            <pc:sldMk cId="1685965471" sldId="342"/>
            <ac:picMk id="8" creationId="{182FA810-C308-4A6B-B790-F6C1CF2C3B94}"/>
          </ac:picMkLst>
        </pc:picChg>
        <pc:picChg chg="del">
          <ac:chgData name="Mike Bloys" userId="1248c4d8-7b2b-4b32-b8bd-163ae845f9bb" providerId="ADAL" clId="{4EB6A403-5F8F-489D-894E-6E39CC90965F}" dt="2021-10-14T15:14:34.148" v="108" actId="478"/>
          <ac:picMkLst>
            <pc:docMk/>
            <pc:sldMk cId="1685965471" sldId="342"/>
            <ac:picMk id="2052" creationId="{91499C76-505F-42E2-B64B-6F17FDF99FC0}"/>
          </ac:picMkLst>
        </pc:picChg>
      </pc:sldChg>
      <pc:sldChg chg="addSp delSp modSp mod">
        <pc:chgData name="Mike Bloys" userId="1248c4d8-7b2b-4b32-b8bd-163ae845f9bb" providerId="ADAL" clId="{4EB6A403-5F8F-489D-894E-6E39CC90965F}" dt="2021-10-14T15:32:49.269" v="151" actId="478"/>
        <pc:sldMkLst>
          <pc:docMk/>
          <pc:sldMk cId="2388754596" sldId="344"/>
        </pc:sldMkLst>
        <pc:spChg chg="mod">
          <ac:chgData name="Mike Bloys" userId="1248c4d8-7b2b-4b32-b8bd-163ae845f9bb" providerId="ADAL" clId="{4EB6A403-5F8F-489D-894E-6E39CC90965F}" dt="2021-10-14T15:32:14.726" v="149" actId="20577"/>
          <ac:spMkLst>
            <pc:docMk/>
            <pc:sldMk cId="2388754596" sldId="344"/>
            <ac:spMk id="7" creationId="{E0686DA0-0AC2-480E-8A96-D41671588239}"/>
          </ac:spMkLst>
        </pc:spChg>
        <pc:picChg chg="add mod ord">
          <ac:chgData name="Mike Bloys" userId="1248c4d8-7b2b-4b32-b8bd-163ae845f9bb" providerId="ADAL" clId="{4EB6A403-5F8F-489D-894E-6E39CC90965F}" dt="2021-10-14T15:32:11.763" v="148" actId="1076"/>
          <ac:picMkLst>
            <pc:docMk/>
            <pc:sldMk cId="2388754596" sldId="344"/>
            <ac:picMk id="3" creationId="{32617A9E-1C68-4EEB-9BC8-019999803042}"/>
          </ac:picMkLst>
        </pc:picChg>
        <pc:picChg chg="add mod ord">
          <ac:chgData name="Mike Bloys" userId="1248c4d8-7b2b-4b32-b8bd-163ae845f9bb" providerId="ADAL" clId="{4EB6A403-5F8F-489D-894E-6E39CC90965F}" dt="2021-10-14T15:32:17.892" v="150" actId="1076"/>
          <ac:picMkLst>
            <pc:docMk/>
            <pc:sldMk cId="2388754596" sldId="344"/>
            <ac:picMk id="5" creationId="{4943F331-601E-4255-8BBA-49E6A2DDE969}"/>
          </ac:picMkLst>
        </pc:picChg>
        <pc:picChg chg="del">
          <ac:chgData name="Mike Bloys" userId="1248c4d8-7b2b-4b32-b8bd-163ae845f9bb" providerId="ADAL" clId="{4EB6A403-5F8F-489D-894E-6E39CC90965F}" dt="2021-10-14T15:32:49.269" v="151" actId="478"/>
          <ac:picMkLst>
            <pc:docMk/>
            <pc:sldMk cId="2388754596" sldId="344"/>
            <ac:picMk id="9" creationId="{757A91C2-1128-4250-9A47-12BBEB7FFA91}"/>
          </ac:picMkLst>
        </pc:picChg>
        <pc:picChg chg="del">
          <ac:chgData name="Mike Bloys" userId="1248c4d8-7b2b-4b32-b8bd-163ae845f9bb" providerId="ADAL" clId="{4EB6A403-5F8F-489D-894E-6E39CC90965F}" dt="2021-10-14T15:31:52.421" v="140" actId="478"/>
          <ac:picMkLst>
            <pc:docMk/>
            <pc:sldMk cId="2388754596" sldId="344"/>
            <ac:picMk id="11" creationId="{D4CFECC0-78D5-47AA-8E96-0E6F37ADCC20}"/>
          </ac:picMkLst>
        </pc:picChg>
        <pc:picChg chg="del">
          <ac:chgData name="Mike Bloys" userId="1248c4d8-7b2b-4b32-b8bd-163ae845f9bb" providerId="ADAL" clId="{4EB6A403-5F8F-489D-894E-6E39CC90965F}" dt="2021-10-14T15:31:54.484" v="141" actId="478"/>
          <ac:picMkLst>
            <pc:docMk/>
            <pc:sldMk cId="2388754596" sldId="344"/>
            <ac:picMk id="4098" creationId="{DDA8259E-308D-4006-B377-BB22C076B837}"/>
          </ac:picMkLst>
        </pc:picChg>
      </pc:sldChg>
      <pc:sldChg chg="addSp delSp modSp mod">
        <pc:chgData name="Mike Bloys" userId="1248c4d8-7b2b-4b32-b8bd-163ae845f9bb" providerId="ADAL" clId="{4EB6A403-5F8F-489D-894E-6E39CC90965F}" dt="2021-10-14T15:09:53.332" v="88" actId="478"/>
        <pc:sldMkLst>
          <pc:docMk/>
          <pc:sldMk cId="2728817065" sldId="347"/>
        </pc:sldMkLst>
        <pc:spChg chg="mod">
          <ac:chgData name="Mike Bloys" userId="1248c4d8-7b2b-4b32-b8bd-163ae845f9bb" providerId="ADAL" clId="{4EB6A403-5F8F-489D-894E-6E39CC90965F}" dt="2021-10-14T15:09:50.549" v="87" actId="20577"/>
          <ac:spMkLst>
            <pc:docMk/>
            <pc:sldMk cId="2728817065" sldId="347"/>
            <ac:spMk id="3" creationId="{B2B4C87E-EBC5-4285-8343-FA71CADC31B6}"/>
          </ac:spMkLst>
        </pc:spChg>
        <pc:picChg chg="del">
          <ac:chgData name="Mike Bloys" userId="1248c4d8-7b2b-4b32-b8bd-163ae845f9bb" providerId="ADAL" clId="{4EB6A403-5F8F-489D-894E-6E39CC90965F}" dt="2021-10-14T15:09:53.332" v="88" actId="478"/>
          <ac:picMkLst>
            <pc:docMk/>
            <pc:sldMk cId="2728817065" sldId="347"/>
            <ac:picMk id="5" creationId="{04EF0513-5DA2-4173-BB6A-005FE9C1F43A}"/>
          </ac:picMkLst>
        </pc:picChg>
        <pc:picChg chg="add mod ord">
          <ac:chgData name="Mike Bloys" userId="1248c4d8-7b2b-4b32-b8bd-163ae845f9bb" providerId="ADAL" clId="{4EB6A403-5F8F-489D-894E-6E39CC90965F}" dt="2021-10-14T15:09:46.732" v="86" actId="167"/>
          <ac:picMkLst>
            <pc:docMk/>
            <pc:sldMk cId="2728817065" sldId="347"/>
            <ac:picMk id="6" creationId="{CBE2D1C4-C028-4EA1-942F-E0D060B9E089}"/>
          </ac:picMkLst>
        </pc:picChg>
        <pc:picChg chg="del">
          <ac:chgData name="Mike Bloys" userId="1248c4d8-7b2b-4b32-b8bd-163ae845f9bb" providerId="ADAL" clId="{4EB6A403-5F8F-489D-894E-6E39CC90965F}" dt="2021-10-14T15:09:43.269" v="84" actId="478"/>
          <ac:picMkLst>
            <pc:docMk/>
            <pc:sldMk cId="2728817065" sldId="347"/>
            <ac:picMk id="1026" creationId="{AABEF6C6-DA69-475C-A673-E964C582AF00}"/>
          </ac:picMkLst>
        </pc:picChg>
      </pc:sldChg>
      <pc:sldChg chg="modSp mod">
        <pc:chgData name="Mike Bloys" userId="1248c4d8-7b2b-4b32-b8bd-163ae845f9bb" providerId="ADAL" clId="{4EB6A403-5F8F-489D-894E-6E39CC90965F}" dt="2021-10-14T15:12:08.563" v="101" actId="20577"/>
        <pc:sldMkLst>
          <pc:docMk/>
          <pc:sldMk cId="1879606513" sldId="348"/>
        </pc:sldMkLst>
        <pc:spChg chg="mod">
          <ac:chgData name="Mike Bloys" userId="1248c4d8-7b2b-4b32-b8bd-163ae845f9bb" providerId="ADAL" clId="{4EB6A403-5F8F-489D-894E-6E39CC90965F}" dt="2021-10-14T15:12:00.428" v="99" actId="948"/>
          <ac:spMkLst>
            <pc:docMk/>
            <pc:sldMk cId="1879606513" sldId="348"/>
            <ac:spMk id="3" creationId="{AE2883D7-2AC5-4F3F-AABB-D2C8D2DC744B}"/>
          </ac:spMkLst>
        </pc:spChg>
        <pc:graphicFrameChg chg="mod modGraphic">
          <ac:chgData name="Mike Bloys" userId="1248c4d8-7b2b-4b32-b8bd-163ae845f9bb" providerId="ADAL" clId="{4EB6A403-5F8F-489D-894E-6E39CC90965F}" dt="2021-10-14T15:12:08.563" v="101" actId="20577"/>
          <ac:graphicFrameMkLst>
            <pc:docMk/>
            <pc:sldMk cId="1879606513" sldId="348"/>
            <ac:graphicFrameMk id="4" creationId="{3421D2CC-76F4-4526-9ED8-09BD57E03C22}"/>
          </ac:graphicFrameMkLst>
        </pc:graphicFrameChg>
      </pc:sldChg>
      <pc:sldMasterChg chg="delSldLayout modSldLayout">
        <pc:chgData name="Mike Bloys" userId="1248c4d8-7b2b-4b32-b8bd-163ae845f9bb" providerId="ADAL" clId="{4EB6A403-5F8F-489D-894E-6E39CC90965F}" dt="2021-10-14T15:33:11.342" v="152" actId="2696"/>
        <pc:sldMasterMkLst>
          <pc:docMk/>
          <pc:sldMasterMk cId="3316734550" sldId="2147483648"/>
        </pc:sldMasterMkLst>
        <pc:sldLayoutChg chg="modSp">
          <pc:chgData name="Mike Bloys" userId="1248c4d8-7b2b-4b32-b8bd-163ae845f9bb" providerId="ADAL" clId="{4EB6A403-5F8F-489D-894E-6E39CC90965F}" dt="2021-10-14T15:00:25.111" v="0" actId="14826"/>
          <pc:sldLayoutMkLst>
            <pc:docMk/>
            <pc:sldMasterMk cId="3316734550" sldId="2147483648"/>
            <pc:sldLayoutMk cId="3886385901" sldId="2147483649"/>
          </pc:sldLayoutMkLst>
          <pc:picChg chg="mod">
            <ac:chgData name="Mike Bloys" userId="1248c4d8-7b2b-4b32-b8bd-163ae845f9bb" providerId="ADAL" clId="{4EB6A403-5F8F-489D-894E-6E39CC90965F}" dt="2021-10-14T15:00:25.111" v="0" actId="14826"/>
            <ac:picMkLst>
              <pc:docMk/>
              <pc:sldMasterMk cId="3316734550" sldId="2147483648"/>
              <pc:sldLayoutMk cId="3886385901" sldId="2147483649"/>
              <ac:picMk id="5" creationId="{466C617B-0A74-4623-A698-327CD1F18CC4}"/>
            </ac:picMkLst>
          </pc:picChg>
        </pc:sldLayoutChg>
        <pc:sldLayoutChg chg="addSp delSp modSp mod">
          <pc:chgData name="Mike Bloys" userId="1248c4d8-7b2b-4b32-b8bd-163ae845f9bb" providerId="ADAL" clId="{4EB6A403-5F8F-489D-894E-6E39CC90965F}" dt="2021-10-14T15:04:16.318" v="52" actId="207"/>
          <pc:sldLayoutMkLst>
            <pc:docMk/>
            <pc:sldMasterMk cId="3316734550" sldId="2147483648"/>
            <pc:sldLayoutMk cId="2849720375" sldId="2147483652"/>
          </pc:sldLayoutMkLst>
          <pc:spChg chg="del">
            <ac:chgData name="Mike Bloys" userId="1248c4d8-7b2b-4b32-b8bd-163ae845f9bb" providerId="ADAL" clId="{4EB6A403-5F8F-489D-894E-6E39CC90965F}" dt="2021-10-14T15:03:41.908" v="46"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4EB6A403-5F8F-489D-894E-6E39CC90965F}" dt="2021-10-14T15:04:12.004" v="51"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4EB6A403-5F8F-489D-894E-6E39CC90965F}" dt="2021-10-14T15:03:42.427" v="47"/>
            <ac:spMkLst>
              <pc:docMk/>
              <pc:sldMasterMk cId="3316734550" sldId="2147483648"/>
              <pc:sldLayoutMk cId="2849720375" sldId="2147483652"/>
              <ac:spMk id="12" creationId="{A9EB6481-8992-44FC-AA81-A0B54082C074}"/>
            </ac:spMkLst>
          </pc:spChg>
          <pc:picChg chg="del">
            <ac:chgData name="Mike Bloys" userId="1248c4d8-7b2b-4b32-b8bd-163ae845f9bb" providerId="ADAL" clId="{4EB6A403-5F8F-489D-894E-6E39CC90965F}" dt="2021-10-14T15:03:41.908" v="46" actId="478"/>
            <ac:picMkLst>
              <pc:docMk/>
              <pc:sldMasterMk cId="3316734550" sldId="2147483648"/>
              <pc:sldLayoutMk cId="2849720375" sldId="2147483652"/>
              <ac:picMk id="9" creationId="{EEA22985-FB22-2846-83CE-35F79648FB5F}"/>
            </ac:picMkLst>
          </pc:picChg>
          <pc:picChg chg="mod">
            <ac:chgData name="Mike Bloys" userId="1248c4d8-7b2b-4b32-b8bd-163ae845f9bb" providerId="ADAL" clId="{4EB6A403-5F8F-489D-894E-6E39CC90965F}" dt="2021-10-14T15:04:16.318" v="52" actId="207"/>
            <ac:picMkLst>
              <pc:docMk/>
              <pc:sldMasterMk cId="3316734550" sldId="2147483648"/>
              <pc:sldLayoutMk cId="2849720375" sldId="2147483652"/>
              <ac:picMk id="10" creationId="{0DF3998F-DF8D-594E-B03F-34D750ABAC70}"/>
            </ac:picMkLst>
          </pc:picChg>
          <pc:picChg chg="add mod">
            <ac:chgData name="Mike Bloys" userId="1248c4d8-7b2b-4b32-b8bd-163ae845f9bb" providerId="ADAL" clId="{4EB6A403-5F8F-489D-894E-6E39CC90965F}" dt="2021-10-14T15:03:42.427" v="47"/>
            <ac:picMkLst>
              <pc:docMk/>
              <pc:sldMasterMk cId="3316734550" sldId="2147483648"/>
              <pc:sldLayoutMk cId="2849720375" sldId="2147483652"/>
              <ac:picMk id="11" creationId="{B038DCF3-BDA3-4706-BA26-5C575E45ABD1}"/>
            </ac:picMkLst>
          </pc:picChg>
        </pc:sldLayoutChg>
        <pc:sldLayoutChg chg="addSp delSp modSp mod">
          <pc:chgData name="Mike Bloys" userId="1248c4d8-7b2b-4b32-b8bd-163ae845f9bb" providerId="ADAL" clId="{4EB6A403-5F8F-489D-894E-6E39CC90965F}" dt="2021-10-14T15:27:39.208" v="121" actId="21"/>
          <pc:sldLayoutMkLst>
            <pc:docMk/>
            <pc:sldMasterMk cId="3316734550" sldId="2147483648"/>
            <pc:sldLayoutMk cId="4180777422" sldId="2147483653"/>
          </pc:sldLayoutMkLst>
          <pc:spChg chg="del">
            <ac:chgData name="Mike Bloys" userId="1248c4d8-7b2b-4b32-b8bd-163ae845f9bb" providerId="ADAL" clId="{4EB6A403-5F8F-489D-894E-6E39CC90965F}" dt="2021-10-14T15:01:59.284" v="1" actId="478"/>
            <ac:spMkLst>
              <pc:docMk/>
              <pc:sldMasterMk cId="3316734550" sldId="2147483648"/>
              <pc:sldLayoutMk cId="4180777422" sldId="2147483653"/>
              <ac:spMk id="10" creationId="{27138FC6-FB6F-F440-8462-6F27FCD41DAF}"/>
            </ac:spMkLst>
          </pc:spChg>
          <pc:spChg chg="mod">
            <ac:chgData name="Mike Bloys" userId="1248c4d8-7b2b-4b32-b8bd-163ae845f9bb" providerId="ADAL" clId="{4EB6A403-5F8F-489D-894E-6E39CC90965F}" dt="2021-10-14T15:04:07.896" v="50" actId="207"/>
            <ac:spMkLst>
              <pc:docMk/>
              <pc:sldMasterMk cId="3316734550" sldId="2147483648"/>
              <pc:sldLayoutMk cId="4180777422" sldId="2147483653"/>
              <ac:spMk id="12" creationId="{00000000-0000-0000-0000-000000000000}"/>
            </ac:spMkLst>
          </pc:spChg>
          <pc:spChg chg="add mod">
            <ac:chgData name="Mike Bloys" userId="1248c4d8-7b2b-4b32-b8bd-163ae845f9bb" providerId="ADAL" clId="{4EB6A403-5F8F-489D-894E-6E39CC90965F}" dt="2021-10-14T15:02:28.004" v="43" actId="20577"/>
            <ac:spMkLst>
              <pc:docMk/>
              <pc:sldMasterMk cId="3316734550" sldId="2147483648"/>
              <pc:sldLayoutMk cId="4180777422" sldId="2147483653"/>
              <ac:spMk id="13" creationId="{C0B2D3CA-A27D-4ED7-BF14-96C577B942E0}"/>
            </ac:spMkLst>
          </pc:spChg>
          <pc:picChg chg="del">
            <ac:chgData name="Mike Bloys" userId="1248c4d8-7b2b-4b32-b8bd-163ae845f9bb" providerId="ADAL" clId="{4EB6A403-5F8F-489D-894E-6E39CC90965F}" dt="2021-10-14T15:01:59.284" v="1" actId="478"/>
            <ac:picMkLst>
              <pc:docMk/>
              <pc:sldMasterMk cId="3316734550" sldId="2147483648"/>
              <pc:sldLayoutMk cId="4180777422" sldId="2147483653"/>
              <ac:picMk id="7" creationId="{5C67477A-8515-5749-AFCE-BE9E383F8972}"/>
            </ac:picMkLst>
          </pc:picChg>
          <pc:picChg chg="add mod">
            <ac:chgData name="Mike Bloys" userId="1248c4d8-7b2b-4b32-b8bd-163ae845f9bb" providerId="ADAL" clId="{4EB6A403-5F8F-489D-894E-6E39CC90965F}" dt="2021-10-14T15:01:59.902" v="2"/>
            <ac:picMkLst>
              <pc:docMk/>
              <pc:sldMasterMk cId="3316734550" sldId="2147483648"/>
              <pc:sldLayoutMk cId="4180777422" sldId="2147483653"/>
              <ac:picMk id="8" creationId="{3194100C-D2C8-43ED-BBF3-7B015A6FFE01}"/>
            </ac:picMkLst>
          </pc:picChg>
          <pc:picChg chg="mod">
            <ac:chgData name="Mike Bloys" userId="1248c4d8-7b2b-4b32-b8bd-163ae845f9bb" providerId="ADAL" clId="{4EB6A403-5F8F-489D-894E-6E39CC90965F}" dt="2021-10-14T15:02:46.696" v="45" actId="207"/>
            <ac:picMkLst>
              <pc:docMk/>
              <pc:sldMasterMk cId="3316734550" sldId="2147483648"/>
              <pc:sldLayoutMk cId="4180777422" sldId="2147483653"/>
              <ac:picMk id="9" creationId="{F8DD0078-FAB6-D14E-8983-738D5228C816}"/>
            </ac:picMkLst>
          </pc:picChg>
          <pc:picChg chg="add del mod">
            <ac:chgData name="Mike Bloys" userId="1248c4d8-7b2b-4b32-b8bd-163ae845f9bb" providerId="ADAL" clId="{4EB6A403-5F8F-489D-894E-6E39CC90965F}" dt="2021-10-14T15:02:41.622" v="44" actId="478"/>
            <ac:picMkLst>
              <pc:docMk/>
              <pc:sldMasterMk cId="3316734550" sldId="2147483648"/>
              <pc:sldLayoutMk cId="4180777422" sldId="2147483653"/>
              <ac:picMk id="14" creationId="{85DD3362-CEE5-4FE0-A3BD-ABAE7D8C42F0}"/>
            </ac:picMkLst>
          </pc:picChg>
          <pc:picChg chg="add del mod modCrop">
            <ac:chgData name="Mike Bloys" userId="1248c4d8-7b2b-4b32-b8bd-163ae845f9bb" providerId="ADAL" clId="{4EB6A403-5F8F-489D-894E-6E39CC90965F}" dt="2021-10-14T15:27:39.208" v="121" actId="21"/>
            <ac:picMkLst>
              <pc:docMk/>
              <pc:sldMasterMk cId="3316734550" sldId="2147483648"/>
              <pc:sldLayoutMk cId="4180777422" sldId="2147483653"/>
              <ac:picMk id="15" creationId="{053E73C9-2814-4794-8546-9DCA98F09FCD}"/>
            </ac:picMkLst>
          </pc:picChg>
        </pc:sldLayoutChg>
        <pc:sldLayoutChg chg="addSp delSp modSp mod">
          <pc:chgData name="Mike Bloys" userId="1248c4d8-7b2b-4b32-b8bd-163ae845f9bb" providerId="ADAL" clId="{4EB6A403-5F8F-489D-894E-6E39CC90965F}" dt="2021-10-14T15:06:04.422" v="70" actId="478"/>
          <pc:sldLayoutMkLst>
            <pc:docMk/>
            <pc:sldMasterMk cId="3316734550" sldId="2147483648"/>
            <pc:sldLayoutMk cId="2265425468" sldId="2147483654"/>
          </pc:sldLayoutMkLst>
          <pc:spChg chg="add del mod">
            <ac:chgData name="Mike Bloys" userId="1248c4d8-7b2b-4b32-b8bd-163ae845f9bb" providerId="ADAL" clId="{4EB6A403-5F8F-489D-894E-6E39CC90965F}" dt="2021-10-14T15:06:04.422" v="70" actId="478"/>
            <ac:spMkLst>
              <pc:docMk/>
              <pc:sldMasterMk cId="3316734550" sldId="2147483648"/>
              <pc:sldLayoutMk cId="2265425468" sldId="2147483654"/>
              <ac:spMk id="7" creationId="{992A8121-2520-4F55-9089-B60E60495CB5}"/>
            </ac:spMkLst>
          </pc:spChg>
          <pc:cxnChg chg="mod">
            <ac:chgData name="Mike Bloys" userId="1248c4d8-7b2b-4b32-b8bd-163ae845f9bb" providerId="ADAL" clId="{4EB6A403-5F8F-489D-894E-6E39CC90965F}" dt="2021-10-14T15:06:03.036" v="69" actId="14100"/>
            <ac:cxnSpMkLst>
              <pc:docMk/>
              <pc:sldMasterMk cId="3316734550" sldId="2147483648"/>
              <pc:sldLayoutMk cId="2265425468" sldId="2147483654"/>
              <ac:cxnSpMk id="8" creationId="{00000000-0000-0000-0000-000000000000}"/>
            </ac:cxnSpMkLst>
          </pc:cxnChg>
        </pc:sldLayoutChg>
        <pc:sldLayoutChg chg="addSp delSp modSp mod">
          <pc:chgData name="Mike Bloys" userId="1248c4d8-7b2b-4b32-b8bd-163ae845f9bb" providerId="ADAL" clId="{4EB6A403-5F8F-489D-894E-6E39CC90965F}" dt="2021-10-14T15:05:04.760" v="61"/>
          <pc:sldLayoutMkLst>
            <pc:docMk/>
            <pc:sldMasterMk cId="3316734550" sldId="2147483648"/>
            <pc:sldLayoutMk cId="3315833090" sldId="2147483656"/>
          </pc:sldLayoutMkLst>
          <pc:spChg chg="add mod">
            <ac:chgData name="Mike Bloys" userId="1248c4d8-7b2b-4b32-b8bd-163ae845f9bb" providerId="ADAL" clId="{4EB6A403-5F8F-489D-894E-6E39CC90965F}" dt="2021-10-14T15:05:04.760" v="61"/>
            <ac:spMkLst>
              <pc:docMk/>
              <pc:sldMasterMk cId="3316734550" sldId="2147483648"/>
              <pc:sldLayoutMk cId="3315833090" sldId="2147483656"/>
              <ac:spMk id="9" creationId="{A4A0BA68-FF0A-4C39-894C-5197BA98E3CF}"/>
            </ac:spMkLst>
          </pc:spChg>
          <pc:spChg chg="mod">
            <ac:chgData name="Mike Bloys" userId="1248c4d8-7b2b-4b32-b8bd-163ae845f9bb" providerId="ADAL" clId="{4EB6A403-5F8F-489D-894E-6E39CC90965F}" dt="2021-10-14T15:05:01.030" v="59" actId="207"/>
            <ac:spMkLst>
              <pc:docMk/>
              <pc:sldMasterMk cId="3316734550" sldId="2147483648"/>
              <pc:sldLayoutMk cId="3315833090" sldId="2147483656"/>
              <ac:spMk id="10" creationId="{00000000-0000-0000-0000-000000000000}"/>
            </ac:spMkLst>
          </pc:spChg>
          <pc:spChg chg="del">
            <ac:chgData name="Mike Bloys" userId="1248c4d8-7b2b-4b32-b8bd-163ae845f9bb" providerId="ADAL" clId="{4EB6A403-5F8F-489D-894E-6E39CC90965F}" dt="2021-10-14T15:05:04.164" v="60" actId="478"/>
            <ac:spMkLst>
              <pc:docMk/>
              <pc:sldMasterMk cId="3316734550" sldId="2147483648"/>
              <pc:sldLayoutMk cId="3315833090" sldId="2147483656"/>
              <ac:spMk id="13" creationId="{00000000-0000-0000-0000-000000000000}"/>
            </ac:spMkLst>
          </pc:spChg>
          <pc:picChg chg="add mod">
            <ac:chgData name="Mike Bloys" userId="1248c4d8-7b2b-4b32-b8bd-163ae845f9bb" providerId="ADAL" clId="{4EB6A403-5F8F-489D-894E-6E39CC90965F}" dt="2021-10-14T15:05:04.760" v="61"/>
            <ac:picMkLst>
              <pc:docMk/>
              <pc:sldMasterMk cId="3316734550" sldId="2147483648"/>
              <pc:sldLayoutMk cId="3315833090" sldId="2147483656"/>
              <ac:picMk id="6" creationId="{D392CC32-24EA-47B3-961D-41717A12FA85}"/>
            </ac:picMkLst>
          </pc:picChg>
          <pc:picChg chg="del">
            <ac:chgData name="Mike Bloys" userId="1248c4d8-7b2b-4b32-b8bd-163ae845f9bb" providerId="ADAL" clId="{4EB6A403-5F8F-489D-894E-6E39CC90965F}" dt="2021-10-14T15:05:04.164" v="60" actId="478"/>
            <ac:picMkLst>
              <pc:docMk/>
              <pc:sldMasterMk cId="3316734550" sldId="2147483648"/>
              <pc:sldLayoutMk cId="3315833090" sldId="2147483656"/>
              <ac:picMk id="7" creationId="{E9557E1F-0F03-4A92-9BAD-019933EFD868}"/>
            </ac:picMkLst>
          </pc:picChg>
        </pc:sldLayoutChg>
        <pc:sldLayoutChg chg="addSp delSp modSp mod">
          <pc:chgData name="Mike Bloys" userId="1248c4d8-7b2b-4b32-b8bd-163ae845f9bb" providerId="ADAL" clId="{4EB6A403-5F8F-489D-894E-6E39CC90965F}" dt="2021-10-14T15:05:17.990" v="64" actId="207"/>
          <pc:sldLayoutMkLst>
            <pc:docMk/>
            <pc:sldMasterMk cId="3316734550" sldId="2147483648"/>
            <pc:sldLayoutMk cId="2767036606" sldId="2147483665"/>
          </pc:sldLayoutMkLst>
          <pc:spChg chg="del">
            <ac:chgData name="Mike Bloys" userId="1248c4d8-7b2b-4b32-b8bd-163ae845f9bb" providerId="ADAL" clId="{4EB6A403-5F8F-489D-894E-6E39CC90965F}" dt="2021-10-14T15:05:12.774" v="62" actId="478"/>
            <ac:spMkLst>
              <pc:docMk/>
              <pc:sldMasterMk cId="3316734550" sldId="2147483648"/>
              <pc:sldLayoutMk cId="2767036606" sldId="2147483665"/>
              <ac:spMk id="10" creationId="{EA3D4073-13C7-BA4D-976B-26549E60A935}"/>
            </ac:spMkLst>
          </pc:spChg>
          <pc:spChg chg="add mod">
            <ac:chgData name="Mike Bloys" userId="1248c4d8-7b2b-4b32-b8bd-163ae845f9bb" providerId="ADAL" clId="{4EB6A403-5F8F-489D-894E-6E39CC90965F}" dt="2021-10-14T15:05:13.992" v="63"/>
            <ac:spMkLst>
              <pc:docMk/>
              <pc:sldMasterMk cId="3316734550" sldId="2147483648"/>
              <pc:sldLayoutMk cId="2767036606" sldId="2147483665"/>
              <ac:spMk id="11" creationId="{857202CC-CB46-4D2B-A97B-B172751CB198}"/>
            </ac:spMkLst>
          </pc:spChg>
          <pc:picChg chg="add mod">
            <ac:chgData name="Mike Bloys" userId="1248c4d8-7b2b-4b32-b8bd-163ae845f9bb" providerId="ADAL" clId="{4EB6A403-5F8F-489D-894E-6E39CC90965F}" dt="2021-10-14T15:05:13.992" v="63"/>
            <ac:picMkLst>
              <pc:docMk/>
              <pc:sldMasterMk cId="3316734550" sldId="2147483648"/>
              <pc:sldLayoutMk cId="2767036606" sldId="2147483665"/>
              <ac:picMk id="6" creationId="{EC0D74E9-584A-489F-A13E-61E242F193DC}"/>
            </ac:picMkLst>
          </pc:picChg>
          <pc:picChg chg="del">
            <ac:chgData name="Mike Bloys" userId="1248c4d8-7b2b-4b32-b8bd-163ae845f9bb" providerId="ADAL" clId="{4EB6A403-5F8F-489D-894E-6E39CC90965F}" dt="2021-10-14T15:05:12.774" v="62" actId="478"/>
            <ac:picMkLst>
              <pc:docMk/>
              <pc:sldMasterMk cId="3316734550" sldId="2147483648"/>
              <pc:sldLayoutMk cId="2767036606" sldId="2147483665"/>
              <ac:picMk id="7" creationId="{22ED9071-74C8-3548-B3CD-28723A672332}"/>
            </ac:picMkLst>
          </pc:picChg>
          <pc:picChg chg="mod">
            <ac:chgData name="Mike Bloys" userId="1248c4d8-7b2b-4b32-b8bd-163ae845f9bb" providerId="ADAL" clId="{4EB6A403-5F8F-489D-894E-6E39CC90965F}" dt="2021-10-14T15:05:17.990" v="64" actId="207"/>
            <ac:picMkLst>
              <pc:docMk/>
              <pc:sldMasterMk cId="3316734550" sldId="2147483648"/>
              <pc:sldLayoutMk cId="2767036606" sldId="2147483665"/>
              <ac:picMk id="9" creationId="{21581208-3AFA-F84B-B761-B47CED546C32}"/>
            </ac:picMkLst>
          </pc:picChg>
        </pc:sldLayoutChg>
        <pc:sldLayoutChg chg="addSp delSp modSp mod">
          <pc:chgData name="Mike Bloys" userId="1248c4d8-7b2b-4b32-b8bd-163ae845f9bb" providerId="ADAL" clId="{4EB6A403-5F8F-489D-894E-6E39CC90965F}" dt="2021-10-14T15:04:38.111" v="57" actId="207"/>
          <pc:sldLayoutMkLst>
            <pc:docMk/>
            <pc:sldMasterMk cId="3316734550" sldId="2147483648"/>
            <pc:sldLayoutMk cId="3939891126" sldId="2147483666"/>
          </pc:sldLayoutMkLst>
          <pc:spChg chg="mod">
            <ac:chgData name="Mike Bloys" userId="1248c4d8-7b2b-4b32-b8bd-163ae845f9bb" providerId="ADAL" clId="{4EB6A403-5F8F-489D-894E-6E39CC90965F}" dt="2021-10-14T15:04:29.749" v="56" actId="207"/>
            <ac:spMkLst>
              <pc:docMk/>
              <pc:sldMasterMk cId="3316734550" sldId="2147483648"/>
              <pc:sldLayoutMk cId="3939891126" sldId="2147483666"/>
              <ac:spMk id="8" creationId="{00000000-0000-0000-0000-000000000000}"/>
            </ac:spMkLst>
          </pc:spChg>
          <pc:spChg chg="del">
            <ac:chgData name="Mike Bloys" userId="1248c4d8-7b2b-4b32-b8bd-163ae845f9bb" providerId="ADAL" clId="{4EB6A403-5F8F-489D-894E-6E39CC90965F}" dt="2021-10-14T15:04:21.235" v="53" actId="478"/>
            <ac:spMkLst>
              <pc:docMk/>
              <pc:sldMasterMk cId="3316734550" sldId="2147483648"/>
              <pc:sldLayoutMk cId="3939891126" sldId="2147483666"/>
              <ac:spMk id="12" creationId="{689EC199-9B99-D348-BBBB-37B6471801B8}"/>
            </ac:spMkLst>
          </pc:spChg>
          <pc:spChg chg="add mod">
            <ac:chgData name="Mike Bloys" userId="1248c4d8-7b2b-4b32-b8bd-163ae845f9bb" providerId="ADAL" clId="{4EB6A403-5F8F-489D-894E-6E39CC90965F}" dt="2021-10-14T15:04:22.793" v="54"/>
            <ac:spMkLst>
              <pc:docMk/>
              <pc:sldMasterMk cId="3316734550" sldId="2147483648"/>
              <pc:sldLayoutMk cId="3939891126" sldId="2147483666"/>
              <ac:spMk id="14" creationId="{EAD193C7-B1FB-45EF-A81D-9243750EA915}"/>
            </ac:spMkLst>
          </pc:spChg>
          <pc:picChg chg="del">
            <ac:chgData name="Mike Bloys" userId="1248c4d8-7b2b-4b32-b8bd-163ae845f9bb" providerId="ADAL" clId="{4EB6A403-5F8F-489D-894E-6E39CC90965F}" dt="2021-10-14T15:04:21.235" v="53" actId="478"/>
            <ac:picMkLst>
              <pc:docMk/>
              <pc:sldMasterMk cId="3316734550" sldId="2147483648"/>
              <pc:sldLayoutMk cId="3939891126" sldId="2147483666"/>
              <ac:picMk id="10" creationId="{AF815E4C-5E82-CA4A-8255-E87B103F01F7}"/>
            </ac:picMkLst>
          </pc:picChg>
          <pc:picChg chg="mod">
            <ac:chgData name="Mike Bloys" userId="1248c4d8-7b2b-4b32-b8bd-163ae845f9bb" providerId="ADAL" clId="{4EB6A403-5F8F-489D-894E-6E39CC90965F}" dt="2021-10-14T15:04:38.111" v="57" actId="207"/>
            <ac:picMkLst>
              <pc:docMk/>
              <pc:sldMasterMk cId="3316734550" sldId="2147483648"/>
              <pc:sldLayoutMk cId="3939891126" sldId="2147483666"/>
              <ac:picMk id="11" creationId="{D66B5260-29B2-E343-BCDE-4DF21A40A991}"/>
            </ac:picMkLst>
          </pc:picChg>
          <pc:picChg chg="add mod">
            <ac:chgData name="Mike Bloys" userId="1248c4d8-7b2b-4b32-b8bd-163ae845f9bb" providerId="ADAL" clId="{4EB6A403-5F8F-489D-894E-6E39CC90965F}" dt="2021-10-14T15:04:22.793" v="54"/>
            <ac:picMkLst>
              <pc:docMk/>
              <pc:sldMasterMk cId="3316734550" sldId="2147483648"/>
              <pc:sldLayoutMk cId="3939891126" sldId="2147483666"/>
              <ac:picMk id="13" creationId="{19839197-D216-4843-8FCC-E75AF49816F0}"/>
            </ac:picMkLst>
          </pc:picChg>
        </pc:sldLayoutChg>
        <pc:sldLayoutChg chg="del">
          <pc:chgData name="Mike Bloys" userId="1248c4d8-7b2b-4b32-b8bd-163ae845f9bb" providerId="ADAL" clId="{4EB6A403-5F8F-489D-894E-6E39CC90965F}" dt="2021-10-14T15:33:11.342" v="152" actId="2696"/>
          <pc:sldLayoutMkLst>
            <pc:docMk/>
            <pc:sldMasterMk cId="3316734550" sldId="2147483648"/>
            <pc:sldLayoutMk cId="2695628663" sldId="2147483667"/>
          </pc:sldLayoutMkLst>
        </pc:sldLayoutChg>
      </pc:sldMasterChg>
    </pc:docChg>
  </pc:docChgLst>
  <pc:docChgLst>
    <pc:chgData name="James Franklin" userId="cf915d05-507f-491f-b4a6-b2aa085ee4b1" providerId="ADAL" clId="{F456D98F-EEA0-4D0C-AA1B-B300AAB9F27E}"/>
    <pc:docChg chg="undo custSel addSld delSld modSld sldOrd">
      <pc:chgData name="James Franklin" userId="cf915d05-507f-491f-b4a6-b2aa085ee4b1" providerId="ADAL" clId="{F456D98F-EEA0-4D0C-AA1B-B300AAB9F27E}" dt="2020-03-03T14:22:27.236" v="3001" actId="20577"/>
      <pc:docMkLst>
        <pc:docMk/>
      </pc:docMkLst>
      <pc:sldChg chg="modSp">
        <pc:chgData name="James Franklin" userId="cf915d05-507f-491f-b4a6-b2aa085ee4b1" providerId="ADAL" clId="{F456D98F-EEA0-4D0C-AA1B-B300AAB9F27E}" dt="2020-03-02T15:24:57.547" v="0" actId="6549"/>
        <pc:sldMkLst>
          <pc:docMk/>
          <pc:sldMk cId="2542456931" sldId="284"/>
        </pc:sldMkLst>
        <pc:spChg chg="mod">
          <ac:chgData name="James Franklin" userId="cf915d05-507f-491f-b4a6-b2aa085ee4b1" providerId="ADAL" clId="{F456D98F-EEA0-4D0C-AA1B-B300AAB9F27E}" dt="2020-03-02T15:24:57.547" v="0" actId="6549"/>
          <ac:spMkLst>
            <pc:docMk/>
            <pc:sldMk cId="2542456931" sldId="284"/>
            <ac:spMk id="4" creationId="{00000000-0000-0000-0000-000000000000}"/>
          </ac:spMkLst>
        </pc:spChg>
      </pc:sldChg>
      <pc:sldChg chg="modSp del">
        <pc:chgData name="James Franklin" userId="cf915d05-507f-491f-b4a6-b2aa085ee4b1" providerId="ADAL" clId="{F456D98F-EEA0-4D0C-AA1B-B300AAB9F27E}" dt="2020-03-02T15:50:05.505" v="451" actId="47"/>
        <pc:sldMkLst>
          <pc:docMk/>
          <pc:sldMk cId="624868983" sldId="286"/>
        </pc:sldMkLst>
        <pc:spChg chg="mod">
          <ac:chgData name="James Franklin" userId="cf915d05-507f-491f-b4a6-b2aa085ee4b1" providerId="ADAL" clId="{F456D98F-EEA0-4D0C-AA1B-B300AAB9F27E}" dt="2020-03-02T15:48:36.669" v="396" actId="20577"/>
          <ac:spMkLst>
            <pc:docMk/>
            <pc:sldMk cId="624868983" sldId="286"/>
            <ac:spMk id="4" creationId="{00000000-0000-0000-0000-000000000000}"/>
          </ac:spMkLst>
        </pc:spChg>
      </pc:sldChg>
      <pc:sldChg chg="modSp">
        <pc:chgData name="James Franklin" userId="cf915d05-507f-491f-b4a6-b2aa085ee4b1" providerId="ADAL" clId="{F456D98F-EEA0-4D0C-AA1B-B300AAB9F27E}" dt="2020-03-02T15:53:30.749" v="577" actId="20577"/>
        <pc:sldMkLst>
          <pc:docMk/>
          <pc:sldMk cId="428608259" sldId="287"/>
        </pc:sldMkLst>
        <pc:spChg chg="mod">
          <ac:chgData name="James Franklin" userId="cf915d05-507f-491f-b4a6-b2aa085ee4b1" providerId="ADAL" clId="{F456D98F-EEA0-4D0C-AA1B-B300AAB9F27E}" dt="2020-03-02T15:53:30.749" v="577" actId="20577"/>
          <ac:spMkLst>
            <pc:docMk/>
            <pc:sldMk cId="428608259" sldId="287"/>
            <ac:spMk id="4" creationId="{00000000-0000-0000-0000-000000000000}"/>
          </ac:spMkLst>
        </pc:spChg>
      </pc:sldChg>
      <pc:sldChg chg="modSp">
        <pc:chgData name="James Franklin" userId="cf915d05-507f-491f-b4a6-b2aa085ee4b1" providerId="ADAL" clId="{F456D98F-EEA0-4D0C-AA1B-B300AAB9F27E}" dt="2020-03-02T15:55:23.206" v="589" actId="20577"/>
        <pc:sldMkLst>
          <pc:docMk/>
          <pc:sldMk cId="1918430168" sldId="289"/>
        </pc:sldMkLst>
        <pc:spChg chg="mod">
          <ac:chgData name="James Franklin" userId="cf915d05-507f-491f-b4a6-b2aa085ee4b1" providerId="ADAL" clId="{F456D98F-EEA0-4D0C-AA1B-B300AAB9F27E}" dt="2020-03-02T15:55:23.206" v="589" actId="20577"/>
          <ac:spMkLst>
            <pc:docMk/>
            <pc:sldMk cId="1918430168" sldId="289"/>
            <ac:spMk id="4" creationId="{00000000-0000-0000-0000-000000000000}"/>
          </ac:spMkLst>
        </pc:spChg>
      </pc:sldChg>
      <pc:sldChg chg="modSp">
        <pc:chgData name="James Franklin" userId="cf915d05-507f-491f-b4a6-b2aa085ee4b1" providerId="ADAL" clId="{F456D98F-EEA0-4D0C-AA1B-B300AAB9F27E}" dt="2020-03-02T16:00:36.582" v="892" actId="113"/>
        <pc:sldMkLst>
          <pc:docMk/>
          <pc:sldMk cId="1540939022" sldId="290"/>
        </pc:sldMkLst>
        <pc:spChg chg="mod">
          <ac:chgData name="James Franklin" userId="cf915d05-507f-491f-b4a6-b2aa085ee4b1" providerId="ADAL" clId="{F456D98F-EEA0-4D0C-AA1B-B300AAB9F27E}" dt="2020-03-02T16:00:36.582" v="892" actId="113"/>
          <ac:spMkLst>
            <pc:docMk/>
            <pc:sldMk cId="1540939022" sldId="290"/>
            <ac:spMk id="4" creationId="{00000000-0000-0000-0000-000000000000}"/>
          </ac:spMkLst>
        </pc:spChg>
      </pc:sldChg>
      <pc:sldChg chg="modSp">
        <pc:chgData name="James Franklin" userId="cf915d05-507f-491f-b4a6-b2aa085ee4b1" providerId="ADAL" clId="{F456D98F-EEA0-4D0C-AA1B-B300AAB9F27E}" dt="2020-03-02T16:00:54.989" v="908" actId="113"/>
        <pc:sldMkLst>
          <pc:docMk/>
          <pc:sldMk cId="3784374972" sldId="293"/>
        </pc:sldMkLst>
        <pc:spChg chg="mod">
          <ac:chgData name="James Franklin" userId="cf915d05-507f-491f-b4a6-b2aa085ee4b1" providerId="ADAL" clId="{F456D98F-EEA0-4D0C-AA1B-B300AAB9F27E}" dt="2020-03-02T16:00:54.989" v="908" actId="113"/>
          <ac:spMkLst>
            <pc:docMk/>
            <pc:sldMk cId="3784374972" sldId="293"/>
            <ac:spMk id="4" creationId="{00000000-0000-0000-0000-000000000000}"/>
          </ac:spMkLst>
        </pc:spChg>
      </pc:sldChg>
      <pc:sldChg chg="modSp">
        <pc:chgData name="James Franklin" userId="cf915d05-507f-491f-b4a6-b2aa085ee4b1" providerId="ADAL" clId="{F456D98F-EEA0-4D0C-AA1B-B300AAB9F27E}" dt="2020-03-02T16:40:22.565" v="1406" actId="20577"/>
        <pc:sldMkLst>
          <pc:docMk/>
          <pc:sldMk cId="3959948642" sldId="294"/>
        </pc:sldMkLst>
        <pc:spChg chg="mod">
          <ac:chgData name="James Franklin" userId="cf915d05-507f-491f-b4a6-b2aa085ee4b1" providerId="ADAL" clId="{F456D98F-EEA0-4D0C-AA1B-B300AAB9F27E}" dt="2020-03-02T16:40:22.565" v="1406" actId="20577"/>
          <ac:spMkLst>
            <pc:docMk/>
            <pc:sldMk cId="3959948642" sldId="294"/>
            <ac:spMk id="4" creationId="{00000000-0000-0000-0000-000000000000}"/>
          </ac:spMkLst>
        </pc:spChg>
      </pc:sldChg>
      <pc:sldChg chg="del">
        <pc:chgData name="James Franklin" userId="cf915d05-507f-491f-b4a6-b2aa085ee4b1" providerId="ADAL" clId="{F456D98F-EEA0-4D0C-AA1B-B300AAB9F27E}" dt="2020-03-02T16:50:34.092" v="1566" actId="47"/>
        <pc:sldMkLst>
          <pc:docMk/>
          <pc:sldMk cId="259050091" sldId="308"/>
        </pc:sldMkLst>
      </pc:sldChg>
      <pc:sldChg chg="del">
        <pc:chgData name="James Franklin" userId="cf915d05-507f-491f-b4a6-b2aa085ee4b1" providerId="ADAL" clId="{F456D98F-EEA0-4D0C-AA1B-B300AAB9F27E}" dt="2020-03-02T16:50:36.138" v="1567" actId="47"/>
        <pc:sldMkLst>
          <pc:docMk/>
          <pc:sldMk cId="3817535676" sldId="309"/>
        </pc:sldMkLst>
      </pc:sldChg>
      <pc:sldChg chg="del">
        <pc:chgData name="James Franklin" userId="cf915d05-507f-491f-b4a6-b2aa085ee4b1" providerId="ADAL" clId="{F456D98F-EEA0-4D0C-AA1B-B300AAB9F27E}" dt="2020-03-02T16:50:38.504" v="1568" actId="47"/>
        <pc:sldMkLst>
          <pc:docMk/>
          <pc:sldMk cId="93491676" sldId="310"/>
        </pc:sldMkLst>
      </pc:sldChg>
      <pc:sldChg chg="modSp">
        <pc:chgData name="James Franklin" userId="cf915d05-507f-491f-b4a6-b2aa085ee4b1" providerId="ADAL" clId="{F456D98F-EEA0-4D0C-AA1B-B300AAB9F27E}" dt="2020-03-02T15:50:47.311" v="461" actId="20577"/>
        <pc:sldMkLst>
          <pc:docMk/>
          <pc:sldMk cId="1937822333" sldId="313"/>
        </pc:sldMkLst>
        <pc:spChg chg="mod">
          <ac:chgData name="James Franklin" userId="cf915d05-507f-491f-b4a6-b2aa085ee4b1" providerId="ADAL" clId="{F456D98F-EEA0-4D0C-AA1B-B300AAB9F27E}" dt="2020-03-02T15:49:57.533" v="450" actId="20577"/>
          <ac:spMkLst>
            <pc:docMk/>
            <pc:sldMk cId="1937822333" sldId="313"/>
            <ac:spMk id="4" creationId="{00000000-0000-0000-0000-000000000000}"/>
          </ac:spMkLst>
        </pc:spChg>
        <pc:graphicFrameChg chg="mod modGraphic">
          <ac:chgData name="James Franklin" userId="cf915d05-507f-491f-b4a6-b2aa085ee4b1" providerId="ADAL" clId="{F456D98F-EEA0-4D0C-AA1B-B300AAB9F27E}" dt="2020-03-02T15:50:47.311" v="461" actId="20577"/>
          <ac:graphicFrameMkLst>
            <pc:docMk/>
            <pc:sldMk cId="1937822333" sldId="313"/>
            <ac:graphicFrameMk id="5" creationId="{00000000-0000-0000-0000-000000000000}"/>
          </ac:graphicFrameMkLst>
        </pc:graphicFrameChg>
      </pc:sldChg>
      <pc:sldChg chg="modSp del">
        <pc:chgData name="James Franklin" userId="cf915d05-507f-491f-b4a6-b2aa085ee4b1" providerId="ADAL" clId="{F456D98F-EEA0-4D0C-AA1B-B300AAB9F27E}" dt="2020-03-03T09:45:12.491" v="2563" actId="47"/>
        <pc:sldMkLst>
          <pc:docMk/>
          <pc:sldMk cId="2048605439" sldId="314"/>
        </pc:sldMkLst>
        <pc:spChg chg="mod">
          <ac:chgData name="James Franklin" userId="cf915d05-507f-491f-b4a6-b2aa085ee4b1" providerId="ADAL" clId="{F456D98F-EEA0-4D0C-AA1B-B300AAB9F27E}" dt="2020-03-02T15:25:34.667" v="1" actId="6549"/>
          <ac:spMkLst>
            <pc:docMk/>
            <pc:sldMk cId="2048605439" sldId="314"/>
            <ac:spMk id="5" creationId="{00000000-0000-0000-0000-000000000000}"/>
          </ac:spMkLst>
        </pc:spChg>
      </pc:sldChg>
      <pc:sldChg chg="add del">
        <pc:chgData name="James Franklin" userId="cf915d05-507f-491f-b4a6-b2aa085ee4b1" providerId="ADAL" clId="{F456D98F-EEA0-4D0C-AA1B-B300AAB9F27E}" dt="2020-03-02T15:25:43.213" v="3"/>
        <pc:sldMkLst>
          <pc:docMk/>
          <pc:sldMk cId="2766099574" sldId="315"/>
        </pc:sldMkLst>
      </pc:sldChg>
      <pc:sldChg chg="addSp delSp modSp add ord">
        <pc:chgData name="James Franklin" userId="cf915d05-507f-491f-b4a6-b2aa085ee4b1" providerId="ADAL" clId="{F456D98F-EEA0-4D0C-AA1B-B300AAB9F27E}" dt="2020-03-02T16:46:58.845" v="1564" actId="20577"/>
        <pc:sldMkLst>
          <pc:docMk/>
          <pc:sldMk cId="3554935877" sldId="315"/>
        </pc:sldMkLst>
        <pc:spChg chg="mod">
          <ac:chgData name="James Franklin" userId="cf915d05-507f-491f-b4a6-b2aa085ee4b1" providerId="ADAL" clId="{F456D98F-EEA0-4D0C-AA1B-B300AAB9F27E}" dt="2020-03-02T15:25:50.221" v="13" actId="20577"/>
          <ac:spMkLst>
            <pc:docMk/>
            <pc:sldMk cId="3554935877" sldId="315"/>
            <ac:spMk id="2" creationId="{040B699D-A91D-4616-9A56-8704D35EB02A}"/>
          </ac:spMkLst>
        </pc:spChg>
        <pc:spChg chg="mod">
          <ac:chgData name="James Franklin" userId="cf915d05-507f-491f-b4a6-b2aa085ee4b1" providerId="ADAL" clId="{F456D98F-EEA0-4D0C-AA1B-B300AAB9F27E}" dt="2020-03-02T15:41:35.430" v="142" actId="20577"/>
          <ac:spMkLst>
            <pc:docMk/>
            <pc:sldMk cId="3554935877" sldId="315"/>
            <ac:spMk id="3" creationId="{30138D9D-C9C1-4990-AC37-0D9C68A9B5D5}"/>
          </ac:spMkLst>
        </pc:spChg>
        <pc:spChg chg="add mod">
          <ac:chgData name="James Franklin" userId="cf915d05-507f-491f-b4a6-b2aa085ee4b1" providerId="ADAL" clId="{F456D98F-EEA0-4D0C-AA1B-B300AAB9F27E}" dt="2020-03-02T16:46:58.845" v="1564" actId="20577"/>
          <ac:spMkLst>
            <pc:docMk/>
            <pc:sldMk cId="3554935877" sldId="315"/>
            <ac:spMk id="5" creationId="{CEA1D3DF-B89A-4F17-BF4F-0C46B00B2C23}"/>
          </ac:spMkLst>
        </pc:spChg>
        <pc:picChg chg="add mod">
          <ac:chgData name="James Franklin" userId="cf915d05-507f-491f-b4a6-b2aa085ee4b1" providerId="ADAL" clId="{F456D98F-EEA0-4D0C-AA1B-B300AAB9F27E}" dt="2020-03-02T15:40:18.630" v="122" actId="1076"/>
          <ac:picMkLst>
            <pc:docMk/>
            <pc:sldMk cId="3554935877" sldId="315"/>
            <ac:picMk id="4" creationId="{3ED50421-8062-4189-AB03-074EC54E5BE4}"/>
          </ac:picMkLst>
        </pc:picChg>
        <pc:picChg chg="add del">
          <ac:chgData name="James Franklin" userId="cf915d05-507f-491f-b4a6-b2aa085ee4b1" providerId="ADAL" clId="{F456D98F-EEA0-4D0C-AA1B-B300AAB9F27E}" dt="2020-03-02T15:40:05.847" v="119" actId="478"/>
          <ac:picMkLst>
            <pc:docMk/>
            <pc:sldMk cId="3554935877" sldId="315"/>
            <ac:picMk id="1026" creationId="{9EAC9F95-9712-4B59-9D3B-8D5FC5390A28}"/>
          </ac:picMkLst>
        </pc:picChg>
        <pc:picChg chg="add mod">
          <ac:chgData name="James Franklin" userId="cf915d05-507f-491f-b4a6-b2aa085ee4b1" providerId="ADAL" clId="{F456D98F-EEA0-4D0C-AA1B-B300AAB9F27E}" dt="2020-03-02T15:40:52.938" v="129" actId="167"/>
          <ac:picMkLst>
            <pc:docMk/>
            <pc:sldMk cId="3554935877" sldId="315"/>
            <ac:picMk id="1028" creationId="{1D2205E5-71D2-43EA-9C85-894E3807F6EF}"/>
          </ac:picMkLst>
        </pc:picChg>
      </pc:sldChg>
      <pc:sldChg chg="addSp modSp add">
        <pc:chgData name="James Franklin" userId="cf915d05-507f-491f-b4a6-b2aa085ee4b1" providerId="ADAL" clId="{F456D98F-EEA0-4D0C-AA1B-B300AAB9F27E}" dt="2020-03-02T15:47:42.428" v="317" actId="207"/>
        <pc:sldMkLst>
          <pc:docMk/>
          <pc:sldMk cId="3591071188" sldId="316"/>
        </pc:sldMkLst>
        <pc:spChg chg="mod">
          <ac:chgData name="James Franklin" userId="cf915d05-507f-491f-b4a6-b2aa085ee4b1" providerId="ADAL" clId="{F456D98F-EEA0-4D0C-AA1B-B300AAB9F27E}" dt="2020-03-02T15:35:50.053" v="108" actId="20577"/>
          <ac:spMkLst>
            <pc:docMk/>
            <pc:sldMk cId="3591071188" sldId="316"/>
            <ac:spMk id="2" creationId="{A076E545-FF11-4204-8454-AB880FF94E04}"/>
          </ac:spMkLst>
        </pc:spChg>
        <pc:spChg chg="mod">
          <ac:chgData name="James Franklin" userId="cf915d05-507f-491f-b4a6-b2aa085ee4b1" providerId="ADAL" clId="{F456D98F-EEA0-4D0C-AA1B-B300AAB9F27E}" dt="2020-03-02T15:47:42.428" v="317" actId="207"/>
          <ac:spMkLst>
            <pc:docMk/>
            <pc:sldMk cId="3591071188" sldId="316"/>
            <ac:spMk id="3" creationId="{58539F46-7FA6-4998-86C4-93A728502A04}"/>
          </ac:spMkLst>
        </pc:spChg>
        <pc:spChg chg="add mod">
          <ac:chgData name="James Franklin" userId="cf915d05-507f-491f-b4a6-b2aa085ee4b1" providerId="ADAL" clId="{F456D98F-EEA0-4D0C-AA1B-B300AAB9F27E}" dt="2020-03-02T15:35:45.112" v="101" actId="207"/>
          <ac:spMkLst>
            <pc:docMk/>
            <pc:sldMk cId="3591071188" sldId="316"/>
            <ac:spMk id="4" creationId="{D6206177-56CA-417E-8E62-65A1AC303D8F}"/>
          </ac:spMkLst>
        </pc:spChg>
      </pc:sldChg>
      <pc:sldChg chg="addSp modSp add">
        <pc:chgData name="James Franklin" userId="cf915d05-507f-491f-b4a6-b2aa085ee4b1" providerId="ADAL" clId="{F456D98F-EEA0-4D0C-AA1B-B300AAB9F27E}" dt="2020-03-03T14:22:27.236" v="3001" actId="20577"/>
        <pc:sldMkLst>
          <pc:docMk/>
          <pc:sldMk cId="3377395835" sldId="317"/>
        </pc:sldMkLst>
        <pc:spChg chg="mod">
          <ac:chgData name="James Franklin" userId="cf915d05-507f-491f-b4a6-b2aa085ee4b1" providerId="ADAL" clId="{F456D98F-EEA0-4D0C-AA1B-B300AAB9F27E}" dt="2020-03-02T15:51:17.893" v="502" actId="20577"/>
          <ac:spMkLst>
            <pc:docMk/>
            <pc:sldMk cId="3377395835" sldId="317"/>
            <ac:spMk id="2" creationId="{03403FA4-4E7E-414F-87BB-108BB42C837D}"/>
          </ac:spMkLst>
        </pc:spChg>
        <pc:spChg chg="mod">
          <ac:chgData name="James Franklin" userId="cf915d05-507f-491f-b4a6-b2aa085ee4b1" providerId="ADAL" clId="{F456D98F-EEA0-4D0C-AA1B-B300AAB9F27E}" dt="2020-03-03T14:22:27.236" v="3001" actId="20577"/>
          <ac:spMkLst>
            <pc:docMk/>
            <pc:sldMk cId="3377395835" sldId="317"/>
            <ac:spMk id="3" creationId="{B824653B-DDBD-4B1C-8CA0-032B575995AB}"/>
          </ac:spMkLst>
        </pc:spChg>
        <pc:spChg chg="add">
          <ac:chgData name="James Franklin" userId="cf915d05-507f-491f-b4a6-b2aa085ee4b1" providerId="ADAL" clId="{F456D98F-EEA0-4D0C-AA1B-B300AAB9F27E}" dt="2020-03-02T15:50:13.470" v="453"/>
          <ac:spMkLst>
            <pc:docMk/>
            <pc:sldMk cId="3377395835" sldId="317"/>
            <ac:spMk id="4" creationId="{F36E195C-2528-45F8-A2AA-4D6CFD0800E7}"/>
          </ac:spMkLst>
        </pc:spChg>
      </pc:sldChg>
      <pc:sldChg chg="addSp modSp add">
        <pc:chgData name="James Franklin" userId="cf915d05-507f-491f-b4a6-b2aa085ee4b1" providerId="ADAL" clId="{F456D98F-EEA0-4D0C-AA1B-B300AAB9F27E}" dt="2020-03-02T15:59:08.558" v="876" actId="207"/>
        <pc:sldMkLst>
          <pc:docMk/>
          <pc:sldMk cId="1331524694" sldId="318"/>
        </pc:sldMkLst>
        <pc:spChg chg="mod">
          <ac:chgData name="James Franklin" userId="cf915d05-507f-491f-b4a6-b2aa085ee4b1" providerId="ADAL" clId="{F456D98F-EEA0-4D0C-AA1B-B300AAB9F27E}" dt="2020-03-02T15:55:47.636" v="615" actId="20577"/>
          <ac:spMkLst>
            <pc:docMk/>
            <pc:sldMk cId="1331524694" sldId="318"/>
            <ac:spMk id="2" creationId="{A7E083A3-B377-4D7F-8193-F392EEE49C20}"/>
          </ac:spMkLst>
        </pc:spChg>
        <pc:spChg chg="mod">
          <ac:chgData name="James Franklin" userId="cf915d05-507f-491f-b4a6-b2aa085ee4b1" providerId="ADAL" clId="{F456D98F-EEA0-4D0C-AA1B-B300AAB9F27E}" dt="2020-03-02T15:59:08.558" v="876" actId="207"/>
          <ac:spMkLst>
            <pc:docMk/>
            <pc:sldMk cId="1331524694" sldId="318"/>
            <ac:spMk id="3" creationId="{F337B8E0-9A34-4760-BF2D-83799C0B5D60}"/>
          </ac:spMkLst>
        </pc:spChg>
        <pc:spChg chg="add">
          <ac:chgData name="James Franklin" userId="cf915d05-507f-491f-b4a6-b2aa085ee4b1" providerId="ADAL" clId="{F456D98F-EEA0-4D0C-AA1B-B300AAB9F27E}" dt="2020-03-02T15:55:49.129" v="616"/>
          <ac:spMkLst>
            <pc:docMk/>
            <pc:sldMk cId="1331524694" sldId="318"/>
            <ac:spMk id="4" creationId="{DF023BE3-2D7E-416D-9DF1-4E8BDFDA9BCB}"/>
          </ac:spMkLst>
        </pc:spChg>
      </pc:sldChg>
      <pc:sldChg chg="addSp delSp modSp add">
        <pc:chgData name="James Franklin" userId="cf915d05-507f-491f-b4a6-b2aa085ee4b1" providerId="ADAL" clId="{F456D98F-EEA0-4D0C-AA1B-B300AAB9F27E}" dt="2020-03-02T16:50:50.052" v="1569" actId="1076"/>
        <pc:sldMkLst>
          <pc:docMk/>
          <pc:sldMk cId="2666053668" sldId="319"/>
        </pc:sldMkLst>
        <pc:spChg chg="mod">
          <ac:chgData name="James Franklin" userId="cf915d05-507f-491f-b4a6-b2aa085ee4b1" providerId="ADAL" clId="{F456D98F-EEA0-4D0C-AA1B-B300AAB9F27E}" dt="2020-03-02T16:33:59.236" v="948" actId="20577"/>
          <ac:spMkLst>
            <pc:docMk/>
            <pc:sldMk cId="2666053668" sldId="319"/>
            <ac:spMk id="2" creationId="{55715713-7BB1-4C5A-B92E-9F053E245C43}"/>
          </ac:spMkLst>
        </pc:spChg>
        <pc:spChg chg="mod">
          <ac:chgData name="James Franklin" userId="cf915d05-507f-491f-b4a6-b2aa085ee4b1" providerId="ADAL" clId="{F456D98F-EEA0-4D0C-AA1B-B300AAB9F27E}" dt="2020-03-02T16:36:27.637" v="1089" actId="207"/>
          <ac:spMkLst>
            <pc:docMk/>
            <pc:sldMk cId="2666053668" sldId="319"/>
            <ac:spMk id="3" creationId="{126B1CAC-3850-4880-952A-143FCB0DE68F}"/>
          </ac:spMkLst>
        </pc:spChg>
        <pc:spChg chg="add mod">
          <ac:chgData name="James Franklin" userId="cf915d05-507f-491f-b4a6-b2aa085ee4b1" providerId="ADAL" clId="{F456D98F-EEA0-4D0C-AA1B-B300AAB9F27E}" dt="2020-03-02T16:50:50.052" v="1569" actId="1076"/>
          <ac:spMkLst>
            <pc:docMk/>
            <pc:sldMk cId="2666053668" sldId="319"/>
            <ac:spMk id="4" creationId="{D562DEE5-913C-45DA-BA99-914484793CBC}"/>
          </ac:spMkLst>
        </pc:spChg>
        <pc:spChg chg="add del mod">
          <ac:chgData name="James Franklin" userId="cf915d05-507f-491f-b4a6-b2aa085ee4b1" providerId="ADAL" clId="{F456D98F-EEA0-4D0C-AA1B-B300AAB9F27E}" dt="2020-03-02T16:34:21.771" v="954"/>
          <ac:spMkLst>
            <pc:docMk/>
            <pc:sldMk cId="2666053668" sldId="319"/>
            <ac:spMk id="5" creationId="{8BB84113-4119-443B-ADD3-E942FE12F57C}"/>
          </ac:spMkLst>
        </pc:spChg>
        <pc:spChg chg="add del mod">
          <ac:chgData name="James Franklin" userId="cf915d05-507f-491f-b4a6-b2aa085ee4b1" providerId="ADAL" clId="{F456D98F-EEA0-4D0C-AA1B-B300AAB9F27E}" dt="2020-03-02T16:34:21.771" v="954"/>
          <ac:spMkLst>
            <pc:docMk/>
            <pc:sldMk cId="2666053668" sldId="319"/>
            <ac:spMk id="6" creationId="{18803BC4-3147-4007-AC74-A20DD3FC4889}"/>
          </ac:spMkLst>
        </pc:spChg>
      </pc:sldChg>
      <pc:sldChg chg="addSp modSp add">
        <pc:chgData name="James Franklin" userId="cf915d05-507f-491f-b4a6-b2aa085ee4b1" providerId="ADAL" clId="{F456D98F-EEA0-4D0C-AA1B-B300AAB9F27E}" dt="2020-03-03T09:33:12.140" v="2174" actId="1076"/>
        <pc:sldMkLst>
          <pc:docMk/>
          <pc:sldMk cId="2547750006" sldId="320"/>
        </pc:sldMkLst>
        <pc:spChg chg="mod">
          <ac:chgData name="James Franklin" userId="cf915d05-507f-491f-b4a6-b2aa085ee4b1" providerId="ADAL" clId="{F456D98F-EEA0-4D0C-AA1B-B300AAB9F27E}" dt="2020-03-02T16:52:50.683" v="1586" actId="20577"/>
          <ac:spMkLst>
            <pc:docMk/>
            <pc:sldMk cId="2547750006" sldId="320"/>
            <ac:spMk id="2" creationId="{3F30A105-D82F-45AC-91E0-B049C5A9FFAF}"/>
          </ac:spMkLst>
        </pc:spChg>
        <pc:spChg chg="mod">
          <ac:chgData name="James Franklin" userId="cf915d05-507f-491f-b4a6-b2aa085ee4b1" providerId="ADAL" clId="{F456D98F-EEA0-4D0C-AA1B-B300AAB9F27E}" dt="2020-03-02T17:04:51.901" v="2083" actId="20577"/>
          <ac:spMkLst>
            <pc:docMk/>
            <pc:sldMk cId="2547750006" sldId="320"/>
            <ac:spMk id="3" creationId="{C558FFD0-10E7-4741-B83D-7AED62FE1C5E}"/>
          </ac:spMkLst>
        </pc:spChg>
        <pc:spChg chg="add">
          <ac:chgData name="James Franklin" userId="cf915d05-507f-491f-b4a6-b2aa085ee4b1" providerId="ADAL" clId="{F456D98F-EEA0-4D0C-AA1B-B300AAB9F27E}" dt="2020-03-02T16:50:55.006" v="1570"/>
          <ac:spMkLst>
            <pc:docMk/>
            <pc:sldMk cId="2547750006" sldId="320"/>
            <ac:spMk id="4" creationId="{7B1DA7E7-646D-42B3-BE6E-C2248B2C9EC4}"/>
          </ac:spMkLst>
        </pc:spChg>
        <pc:spChg chg="add mod">
          <ac:chgData name="James Franklin" userId="cf915d05-507f-491f-b4a6-b2aa085ee4b1" providerId="ADAL" clId="{F456D98F-EEA0-4D0C-AA1B-B300AAB9F27E}" dt="2020-03-03T09:33:12.140" v="2174" actId="1076"/>
          <ac:spMkLst>
            <pc:docMk/>
            <pc:sldMk cId="2547750006" sldId="320"/>
            <ac:spMk id="5" creationId="{5DD985DE-CE1D-40C7-A7D9-4DB53CA016E8}"/>
          </ac:spMkLst>
        </pc:spChg>
      </pc:sldChg>
      <pc:sldChg chg="modSp add ord">
        <pc:chgData name="James Franklin" userId="cf915d05-507f-491f-b4a6-b2aa085ee4b1" providerId="ADAL" clId="{F456D98F-EEA0-4D0C-AA1B-B300AAB9F27E}" dt="2020-03-03T09:45:21.490" v="2598" actId="20577"/>
        <pc:sldMkLst>
          <pc:docMk/>
          <pc:sldMk cId="359555635" sldId="321"/>
        </pc:sldMkLst>
        <pc:spChg chg="mod">
          <ac:chgData name="James Franklin" userId="cf915d05-507f-491f-b4a6-b2aa085ee4b1" providerId="ADAL" clId="{F456D98F-EEA0-4D0C-AA1B-B300AAB9F27E}" dt="2020-03-03T09:15:31.057" v="2095" actId="20577"/>
          <ac:spMkLst>
            <pc:docMk/>
            <pc:sldMk cId="359555635" sldId="321"/>
            <ac:spMk id="2" creationId="{91B3414B-74D0-4E02-9D84-44D17D1703DC}"/>
          </ac:spMkLst>
        </pc:spChg>
        <pc:spChg chg="mod">
          <ac:chgData name="James Franklin" userId="cf915d05-507f-491f-b4a6-b2aa085ee4b1" providerId="ADAL" clId="{F456D98F-EEA0-4D0C-AA1B-B300AAB9F27E}" dt="2020-03-03T09:45:21.490" v="2598" actId="20577"/>
          <ac:spMkLst>
            <pc:docMk/>
            <pc:sldMk cId="359555635" sldId="321"/>
            <ac:spMk id="3" creationId="{42DD66E1-4C96-4B0C-A0CF-0C06EA95D964}"/>
          </ac:spMkLst>
        </pc:spChg>
      </pc:sldChg>
      <pc:sldChg chg="add del">
        <pc:chgData name="James Franklin" userId="cf915d05-507f-491f-b4a6-b2aa085ee4b1" providerId="ADAL" clId="{F456D98F-EEA0-4D0C-AA1B-B300AAB9F27E}" dt="2020-03-03T09:15:24.355" v="2085"/>
        <pc:sldMkLst>
          <pc:docMk/>
          <pc:sldMk cId="2652423772" sldId="321"/>
        </pc:sldMkLst>
      </pc:sldChg>
      <pc:sldChg chg="addSp modSp add">
        <pc:chgData name="James Franklin" userId="cf915d05-507f-491f-b4a6-b2aa085ee4b1" providerId="ADAL" clId="{F456D98F-EEA0-4D0C-AA1B-B300AAB9F27E}" dt="2020-03-03T09:50:24.973" v="2882"/>
        <pc:sldMkLst>
          <pc:docMk/>
          <pc:sldMk cId="3246953194" sldId="322"/>
        </pc:sldMkLst>
        <pc:spChg chg="mod">
          <ac:chgData name="James Franklin" userId="cf915d05-507f-491f-b4a6-b2aa085ee4b1" providerId="ADAL" clId="{F456D98F-EEA0-4D0C-AA1B-B300AAB9F27E}" dt="2020-03-03T09:45:38.256" v="2606" actId="20577"/>
          <ac:spMkLst>
            <pc:docMk/>
            <pc:sldMk cId="3246953194" sldId="322"/>
            <ac:spMk id="2" creationId="{4430F7B0-B670-436F-A67F-0349EDC3CA8D}"/>
          </ac:spMkLst>
        </pc:spChg>
        <pc:spChg chg="mod">
          <ac:chgData name="James Franklin" userId="cf915d05-507f-491f-b4a6-b2aa085ee4b1" providerId="ADAL" clId="{F456D98F-EEA0-4D0C-AA1B-B300AAB9F27E}" dt="2020-03-03T09:50:16.779" v="2881" actId="207"/>
          <ac:spMkLst>
            <pc:docMk/>
            <pc:sldMk cId="3246953194" sldId="322"/>
            <ac:spMk id="3" creationId="{849D9F46-5A56-4D30-83D3-05C3F304FBA4}"/>
          </ac:spMkLst>
        </pc:spChg>
        <pc:spChg chg="add">
          <ac:chgData name="James Franklin" userId="cf915d05-507f-491f-b4a6-b2aa085ee4b1" providerId="ADAL" clId="{F456D98F-EEA0-4D0C-AA1B-B300AAB9F27E}" dt="2020-03-03T09:50:24.973" v="2882"/>
          <ac:spMkLst>
            <pc:docMk/>
            <pc:sldMk cId="3246953194" sldId="322"/>
            <ac:spMk id="4" creationId="{DBB36767-BFB8-4C6E-8201-2F32667B5636}"/>
          </ac:spMkLst>
        </pc:spChg>
      </pc:sldChg>
    </pc:docChg>
  </pc:docChgLst>
  <pc:docChgLst>
    <pc:chgData name="James Franklin" userId="cf915d05-507f-491f-b4a6-b2aa085ee4b1" providerId="ADAL" clId="{CBDCB03D-C1F4-4CA2-B52D-6F0791AFF301}"/>
    <pc:docChg chg="undo custSel addSld delSld modSld sldOrd">
      <pc:chgData name="James Franklin" userId="cf915d05-507f-491f-b4a6-b2aa085ee4b1" providerId="ADAL" clId="{CBDCB03D-C1F4-4CA2-B52D-6F0791AFF301}" dt="2021-07-15T11:45:07.674" v="1255" actId="14100"/>
      <pc:docMkLst>
        <pc:docMk/>
      </pc:docMkLst>
      <pc:sldChg chg="modSp mod">
        <pc:chgData name="James Franklin" userId="cf915d05-507f-491f-b4a6-b2aa085ee4b1" providerId="ADAL" clId="{CBDCB03D-C1F4-4CA2-B52D-6F0791AFF301}" dt="2021-07-15T10:31:48.041" v="93" actId="20577"/>
        <pc:sldMkLst>
          <pc:docMk/>
          <pc:sldMk cId="2542456931" sldId="284"/>
        </pc:sldMkLst>
        <pc:spChg chg="mod">
          <ac:chgData name="James Franklin" userId="cf915d05-507f-491f-b4a6-b2aa085ee4b1" providerId="ADAL" clId="{CBDCB03D-C1F4-4CA2-B52D-6F0791AFF301}" dt="2021-07-15T10:31:48.041" v="93" actId="20577"/>
          <ac:spMkLst>
            <pc:docMk/>
            <pc:sldMk cId="2542456931" sldId="284"/>
            <ac:spMk id="4" creationId="{00000000-0000-0000-0000-000000000000}"/>
          </ac:spMkLst>
        </pc:spChg>
      </pc:sldChg>
      <pc:sldChg chg="modSp mod">
        <pc:chgData name="James Franklin" userId="cf915d05-507f-491f-b4a6-b2aa085ee4b1" providerId="ADAL" clId="{CBDCB03D-C1F4-4CA2-B52D-6F0791AFF301}" dt="2021-07-15T11:04:07.974" v="526" actId="113"/>
        <pc:sldMkLst>
          <pc:docMk/>
          <pc:sldMk cId="3784374972" sldId="293"/>
        </pc:sldMkLst>
        <pc:spChg chg="mod">
          <ac:chgData name="James Franklin" userId="cf915d05-507f-491f-b4a6-b2aa085ee4b1" providerId="ADAL" clId="{CBDCB03D-C1F4-4CA2-B52D-6F0791AFF301}" dt="2021-07-15T11:04:07.974" v="526" actId="113"/>
          <ac:spMkLst>
            <pc:docMk/>
            <pc:sldMk cId="3784374972" sldId="293"/>
            <ac:spMk id="4" creationId="{00000000-0000-0000-0000-000000000000}"/>
          </ac:spMkLst>
        </pc:spChg>
      </pc:sldChg>
      <pc:sldChg chg="modSp mod">
        <pc:chgData name="James Franklin" userId="cf915d05-507f-491f-b4a6-b2aa085ee4b1" providerId="ADAL" clId="{CBDCB03D-C1F4-4CA2-B52D-6F0791AFF301}" dt="2021-07-15T11:37:40.772" v="722" actId="20577"/>
        <pc:sldMkLst>
          <pc:docMk/>
          <pc:sldMk cId="3959948642" sldId="294"/>
        </pc:sldMkLst>
        <pc:spChg chg="mod">
          <ac:chgData name="James Franklin" userId="cf915d05-507f-491f-b4a6-b2aa085ee4b1" providerId="ADAL" clId="{CBDCB03D-C1F4-4CA2-B52D-6F0791AFF301}" dt="2021-07-15T11:37:40.772" v="722" actId="20577"/>
          <ac:spMkLst>
            <pc:docMk/>
            <pc:sldMk cId="3959948642" sldId="294"/>
            <ac:spMk id="4" creationId="{00000000-0000-0000-0000-000000000000}"/>
          </ac:spMkLst>
        </pc:spChg>
      </pc:sldChg>
      <pc:sldChg chg="addSp modSp">
        <pc:chgData name="James Franklin" userId="cf915d05-507f-491f-b4a6-b2aa085ee4b1" providerId="ADAL" clId="{CBDCB03D-C1F4-4CA2-B52D-6F0791AFF301}" dt="2021-07-15T11:38:37.880" v="728"/>
        <pc:sldMkLst>
          <pc:docMk/>
          <pc:sldMk cId="3331707200" sldId="301"/>
        </pc:sldMkLst>
        <pc:cxnChg chg="add mod">
          <ac:chgData name="James Franklin" userId="cf915d05-507f-491f-b4a6-b2aa085ee4b1" providerId="ADAL" clId="{CBDCB03D-C1F4-4CA2-B52D-6F0791AFF301}" dt="2021-07-15T11:38:37.880" v="728"/>
          <ac:cxnSpMkLst>
            <pc:docMk/>
            <pc:sldMk cId="3331707200" sldId="301"/>
            <ac:cxnSpMk id="13" creationId="{2DD2EC84-8A1B-4B49-B89D-1E5C7502D0C9}"/>
          </ac:cxnSpMkLst>
        </pc:cxnChg>
      </pc:sldChg>
      <pc:sldChg chg="addSp delSp modSp mod">
        <pc:chgData name="James Franklin" userId="cf915d05-507f-491f-b4a6-b2aa085ee4b1" providerId="ADAL" clId="{CBDCB03D-C1F4-4CA2-B52D-6F0791AFF301}" dt="2021-07-15T11:38:36.156" v="727" actId="21"/>
        <pc:sldMkLst>
          <pc:docMk/>
          <pc:sldMk cId="1836284230" sldId="307"/>
        </pc:sldMkLst>
        <pc:cxnChg chg="add del mod">
          <ac:chgData name="James Franklin" userId="cf915d05-507f-491f-b4a6-b2aa085ee4b1" providerId="ADAL" clId="{CBDCB03D-C1F4-4CA2-B52D-6F0791AFF301}" dt="2021-07-15T11:38:36.156" v="727" actId="21"/>
          <ac:cxnSpMkLst>
            <pc:docMk/>
            <pc:sldMk cId="1836284230" sldId="307"/>
            <ac:cxnSpMk id="6" creationId="{A0F4CBB9-0106-49AF-A239-6D67DE9EA7EA}"/>
          </ac:cxnSpMkLst>
        </pc:cxnChg>
      </pc:sldChg>
      <pc:sldChg chg="addSp modSp">
        <pc:chgData name="James Franklin" userId="cf915d05-507f-491f-b4a6-b2aa085ee4b1" providerId="ADAL" clId="{CBDCB03D-C1F4-4CA2-B52D-6F0791AFF301}" dt="2021-07-15T11:44:41.456" v="1250"/>
        <pc:sldMkLst>
          <pc:docMk/>
          <pc:sldMk cId="555319969" sldId="312"/>
        </pc:sldMkLst>
        <pc:cxnChg chg="add mod">
          <ac:chgData name="James Franklin" userId="cf915d05-507f-491f-b4a6-b2aa085ee4b1" providerId="ADAL" clId="{CBDCB03D-C1F4-4CA2-B52D-6F0791AFF301}" dt="2021-07-15T11:44:41.456" v="1250"/>
          <ac:cxnSpMkLst>
            <pc:docMk/>
            <pc:sldMk cId="555319969" sldId="312"/>
            <ac:cxnSpMk id="14" creationId="{A33F6FC9-DA64-4C66-9948-323E59DAB6E5}"/>
          </ac:cxnSpMkLst>
        </pc:cxnChg>
      </pc:sldChg>
      <pc:sldChg chg="addSp delSp modSp mod setBg">
        <pc:chgData name="James Franklin" userId="cf915d05-507f-491f-b4a6-b2aa085ee4b1" providerId="ADAL" clId="{CBDCB03D-C1F4-4CA2-B52D-6F0791AFF301}" dt="2021-07-15T10:43:44.379" v="123" actId="1076"/>
        <pc:sldMkLst>
          <pc:docMk/>
          <pc:sldMk cId="3554935877" sldId="315"/>
        </pc:sldMkLst>
        <pc:spChg chg="mod">
          <ac:chgData name="James Franklin" userId="cf915d05-507f-491f-b4a6-b2aa085ee4b1" providerId="ADAL" clId="{CBDCB03D-C1F4-4CA2-B52D-6F0791AFF301}" dt="2021-07-15T10:42:27.909" v="111" actId="207"/>
          <ac:spMkLst>
            <pc:docMk/>
            <pc:sldMk cId="3554935877" sldId="315"/>
            <ac:spMk id="2" creationId="{040B699D-A91D-4616-9A56-8704D35EB02A}"/>
          </ac:spMkLst>
        </pc:spChg>
        <pc:spChg chg="mod">
          <ac:chgData name="James Franklin" userId="cf915d05-507f-491f-b4a6-b2aa085ee4b1" providerId="ADAL" clId="{CBDCB03D-C1F4-4CA2-B52D-6F0791AFF301}" dt="2021-07-15T10:42:27.909" v="111" actId="207"/>
          <ac:spMkLst>
            <pc:docMk/>
            <pc:sldMk cId="3554935877" sldId="315"/>
            <ac:spMk id="3" creationId="{30138D9D-C9C1-4990-AC37-0D9C68A9B5D5}"/>
          </ac:spMkLst>
        </pc:spChg>
        <pc:picChg chg="add del mod">
          <ac:chgData name="James Franklin" userId="cf915d05-507f-491f-b4a6-b2aa085ee4b1" providerId="ADAL" clId="{CBDCB03D-C1F4-4CA2-B52D-6F0791AFF301}" dt="2021-07-15T10:41:59.061" v="103" actId="478"/>
          <ac:picMkLst>
            <pc:docMk/>
            <pc:sldMk cId="3554935877" sldId="315"/>
            <ac:picMk id="5" creationId="{556E7E58-7982-4369-840E-1D06A8733571}"/>
          </ac:picMkLst>
        </pc:picChg>
        <pc:picChg chg="mod">
          <ac:chgData name="James Franklin" userId="cf915d05-507f-491f-b4a6-b2aa085ee4b1" providerId="ADAL" clId="{CBDCB03D-C1F4-4CA2-B52D-6F0791AFF301}" dt="2021-07-15T10:32:22.177" v="94" actId="1076"/>
          <ac:picMkLst>
            <pc:docMk/>
            <pc:sldMk cId="3554935877" sldId="315"/>
            <ac:picMk id="7" creationId="{02788E8C-B55E-4C7D-9458-ED3296B9B725}"/>
          </ac:picMkLst>
        </pc:picChg>
        <pc:picChg chg="add mod">
          <ac:chgData name="James Franklin" userId="cf915d05-507f-491f-b4a6-b2aa085ee4b1" providerId="ADAL" clId="{CBDCB03D-C1F4-4CA2-B52D-6F0791AFF301}" dt="2021-07-15T10:42:02.555" v="105" actId="1076"/>
          <ac:picMkLst>
            <pc:docMk/>
            <pc:sldMk cId="3554935877" sldId="315"/>
            <ac:picMk id="8" creationId="{F426D05D-F44E-4D10-AD66-C89EBD94A682}"/>
          </ac:picMkLst>
        </pc:picChg>
        <pc:picChg chg="add del mod">
          <ac:chgData name="James Franklin" userId="cf915d05-507f-491f-b4a6-b2aa085ee4b1" providerId="ADAL" clId="{CBDCB03D-C1F4-4CA2-B52D-6F0791AFF301}" dt="2021-07-15T10:39:55.309" v="101" actId="478"/>
          <ac:picMkLst>
            <pc:docMk/>
            <pc:sldMk cId="3554935877" sldId="315"/>
            <ac:picMk id="1026" creationId="{2EF5E2A4-9BCD-4361-84D6-FDA04AC78047}"/>
          </ac:picMkLst>
        </pc:picChg>
        <pc:picChg chg="add mod">
          <ac:chgData name="James Franklin" userId="cf915d05-507f-491f-b4a6-b2aa085ee4b1" providerId="ADAL" clId="{CBDCB03D-C1F4-4CA2-B52D-6F0791AFF301}" dt="2021-07-15T10:43:44.379" v="123" actId="1076"/>
          <ac:picMkLst>
            <pc:docMk/>
            <pc:sldMk cId="3554935877" sldId="315"/>
            <ac:picMk id="1028" creationId="{92E6B4D3-35EC-4A65-8519-EA437F16D37D}"/>
          </ac:picMkLst>
        </pc:picChg>
      </pc:sldChg>
      <pc:sldChg chg="addSp modSp">
        <pc:chgData name="James Franklin" userId="cf915d05-507f-491f-b4a6-b2aa085ee4b1" providerId="ADAL" clId="{CBDCB03D-C1F4-4CA2-B52D-6F0791AFF301}" dt="2021-07-15T11:44:39.709" v="1249"/>
        <pc:sldMkLst>
          <pc:docMk/>
          <pc:sldMk cId="2547750006" sldId="320"/>
        </pc:sldMkLst>
        <pc:cxnChg chg="add mod">
          <ac:chgData name="James Franklin" userId="cf915d05-507f-491f-b4a6-b2aa085ee4b1" providerId="ADAL" clId="{CBDCB03D-C1F4-4CA2-B52D-6F0791AFF301}" dt="2021-07-15T11:44:39.709" v="1249"/>
          <ac:cxnSpMkLst>
            <pc:docMk/>
            <pc:sldMk cId="2547750006" sldId="320"/>
            <ac:cxnSpMk id="4" creationId="{519F1140-318C-4E3E-8E86-4296EC6352A0}"/>
          </ac:cxnSpMkLst>
        </pc:cxnChg>
      </pc:sldChg>
      <pc:sldChg chg="addSp modSp mod">
        <pc:chgData name="James Franklin" userId="cf915d05-507f-491f-b4a6-b2aa085ee4b1" providerId="ADAL" clId="{CBDCB03D-C1F4-4CA2-B52D-6F0791AFF301}" dt="2021-07-15T11:44:55.827" v="1252" actId="14100"/>
        <pc:sldMkLst>
          <pc:docMk/>
          <pc:sldMk cId="359555635" sldId="321"/>
        </pc:sldMkLst>
        <pc:cxnChg chg="add mod">
          <ac:chgData name="James Franklin" userId="cf915d05-507f-491f-b4a6-b2aa085ee4b1" providerId="ADAL" clId="{CBDCB03D-C1F4-4CA2-B52D-6F0791AFF301}" dt="2021-07-15T11:44:55.827" v="1252" actId="14100"/>
          <ac:cxnSpMkLst>
            <pc:docMk/>
            <pc:sldMk cId="359555635" sldId="321"/>
            <ac:cxnSpMk id="4" creationId="{B7A95EB5-737C-4FE9-B0A7-DFB40FF70790}"/>
          </ac:cxnSpMkLst>
        </pc:cxnChg>
      </pc:sldChg>
      <pc:sldChg chg="addSp modSp mod">
        <pc:chgData name="James Franklin" userId="cf915d05-507f-491f-b4a6-b2aa085ee4b1" providerId="ADAL" clId="{CBDCB03D-C1F4-4CA2-B52D-6F0791AFF301}" dt="2021-07-15T11:45:07.674" v="1255" actId="14100"/>
        <pc:sldMkLst>
          <pc:docMk/>
          <pc:sldMk cId="3246953194" sldId="322"/>
        </pc:sldMkLst>
        <pc:cxnChg chg="add mod">
          <ac:chgData name="James Franklin" userId="cf915d05-507f-491f-b4a6-b2aa085ee4b1" providerId="ADAL" clId="{CBDCB03D-C1F4-4CA2-B52D-6F0791AFF301}" dt="2021-07-15T11:45:07.674" v="1255" actId="14100"/>
          <ac:cxnSpMkLst>
            <pc:docMk/>
            <pc:sldMk cId="3246953194" sldId="322"/>
            <ac:cxnSpMk id="4" creationId="{FCBD6976-F235-43EC-B6D9-88092D8BEA3D}"/>
          </ac:cxnSpMkLst>
        </pc:cxnChg>
      </pc:sldChg>
      <pc:sldChg chg="modSp add del mod">
        <pc:chgData name="James Franklin" userId="cf915d05-507f-491f-b4a6-b2aa085ee4b1" providerId="ADAL" clId="{CBDCB03D-C1F4-4CA2-B52D-6F0791AFF301}" dt="2021-07-15T11:04:11.993" v="527" actId="47"/>
        <pc:sldMkLst>
          <pc:docMk/>
          <pc:sldMk cId="3183478324" sldId="323"/>
        </pc:sldMkLst>
        <pc:spChg chg="mod">
          <ac:chgData name="James Franklin" userId="cf915d05-507f-491f-b4a6-b2aa085ee4b1" providerId="ADAL" clId="{CBDCB03D-C1F4-4CA2-B52D-6F0791AFF301}" dt="2021-07-15T10:45:53.364" v="126" actId="20577"/>
          <ac:spMkLst>
            <pc:docMk/>
            <pc:sldMk cId="3183478324" sldId="323"/>
            <ac:spMk id="4" creationId="{00000000-0000-0000-0000-000000000000}"/>
          </ac:spMkLst>
        </pc:spChg>
      </pc:sldChg>
      <pc:sldChg chg="addSp modSp add mod ord">
        <pc:chgData name="James Franklin" userId="cf915d05-507f-491f-b4a6-b2aa085ee4b1" providerId="ADAL" clId="{CBDCB03D-C1F4-4CA2-B52D-6F0791AFF301}" dt="2021-07-15T11:03:34.647" v="499" actId="20577"/>
        <pc:sldMkLst>
          <pc:docMk/>
          <pc:sldMk cId="227278076" sldId="324"/>
        </pc:sldMkLst>
        <pc:spChg chg="mod">
          <ac:chgData name="James Franklin" userId="cf915d05-507f-491f-b4a6-b2aa085ee4b1" providerId="ADAL" clId="{CBDCB03D-C1F4-4CA2-B52D-6F0791AFF301}" dt="2021-07-15T10:47:03.646" v="239" actId="6549"/>
          <ac:spMkLst>
            <pc:docMk/>
            <pc:sldMk cId="227278076" sldId="324"/>
            <ac:spMk id="3" creationId="{00000000-0000-0000-0000-000000000000}"/>
          </ac:spMkLst>
        </pc:spChg>
        <pc:spChg chg="mod">
          <ac:chgData name="James Franklin" userId="cf915d05-507f-491f-b4a6-b2aa085ee4b1" providerId="ADAL" clId="{CBDCB03D-C1F4-4CA2-B52D-6F0791AFF301}" dt="2021-07-15T11:03:34.647" v="499" actId="20577"/>
          <ac:spMkLst>
            <pc:docMk/>
            <pc:sldMk cId="227278076" sldId="324"/>
            <ac:spMk id="4" creationId="{00000000-0000-0000-0000-000000000000}"/>
          </ac:spMkLst>
        </pc:spChg>
        <pc:graphicFrameChg chg="add mod modGraphic">
          <ac:chgData name="James Franklin" userId="cf915d05-507f-491f-b4a6-b2aa085ee4b1" providerId="ADAL" clId="{CBDCB03D-C1F4-4CA2-B52D-6F0791AFF301}" dt="2021-07-15T11:02:29.606" v="436" actId="20577"/>
          <ac:graphicFrameMkLst>
            <pc:docMk/>
            <pc:sldMk cId="227278076" sldId="324"/>
            <ac:graphicFrameMk id="2" creationId="{614C9AF7-C61E-44DC-9511-30671F44320F}"/>
          </ac:graphicFrameMkLst>
        </pc:graphicFrameChg>
      </pc:sldChg>
      <pc:sldChg chg="delSp modSp add mod modClrScheme chgLayout">
        <pc:chgData name="James Franklin" userId="cf915d05-507f-491f-b4a6-b2aa085ee4b1" providerId="ADAL" clId="{CBDCB03D-C1F4-4CA2-B52D-6F0791AFF301}" dt="2021-07-15T11:08:36.431" v="574" actId="207"/>
        <pc:sldMkLst>
          <pc:docMk/>
          <pc:sldMk cId="3141151848" sldId="325"/>
        </pc:sldMkLst>
        <pc:spChg chg="mod ord">
          <ac:chgData name="James Franklin" userId="cf915d05-507f-491f-b4a6-b2aa085ee4b1" providerId="ADAL" clId="{CBDCB03D-C1F4-4CA2-B52D-6F0791AFF301}" dt="2021-07-15T11:06:15.076" v="528" actId="20577"/>
          <ac:spMkLst>
            <pc:docMk/>
            <pc:sldMk cId="3141151848" sldId="325"/>
            <ac:spMk id="3" creationId="{00000000-0000-0000-0000-000000000000}"/>
          </ac:spMkLst>
        </pc:spChg>
        <pc:spChg chg="mod ord">
          <ac:chgData name="James Franklin" userId="cf915d05-507f-491f-b4a6-b2aa085ee4b1" providerId="ADAL" clId="{CBDCB03D-C1F4-4CA2-B52D-6F0791AFF301}" dt="2021-07-15T11:08:36.431" v="574" actId="207"/>
          <ac:spMkLst>
            <pc:docMk/>
            <pc:sldMk cId="3141151848" sldId="325"/>
            <ac:spMk id="4" creationId="{00000000-0000-0000-0000-000000000000}"/>
          </ac:spMkLst>
        </pc:spChg>
        <pc:graphicFrameChg chg="del">
          <ac:chgData name="James Franklin" userId="cf915d05-507f-491f-b4a6-b2aa085ee4b1" providerId="ADAL" clId="{CBDCB03D-C1F4-4CA2-B52D-6F0791AFF301}" dt="2021-07-15T11:03:50.899" v="503" actId="478"/>
          <ac:graphicFrameMkLst>
            <pc:docMk/>
            <pc:sldMk cId="3141151848" sldId="325"/>
            <ac:graphicFrameMk id="2" creationId="{614C9AF7-C61E-44DC-9511-30671F44320F}"/>
          </ac:graphicFrameMkLst>
        </pc:graphicFrameChg>
      </pc:sldChg>
      <pc:sldChg chg="addSp modSp new mod">
        <pc:chgData name="James Franklin" userId="cf915d05-507f-491f-b4a6-b2aa085ee4b1" providerId="ADAL" clId="{CBDCB03D-C1F4-4CA2-B52D-6F0791AFF301}" dt="2021-07-15T11:44:26.418" v="1248" actId="20577"/>
        <pc:sldMkLst>
          <pc:docMk/>
          <pc:sldMk cId="3791209561" sldId="326"/>
        </pc:sldMkLst>
        <pc:spChg chg="mod">
          <ac:chgData name="James Franklin" userId="cf915d05-507f-491f-b4a6-b2aa085ee4b1" providerId="ADAL" clId="{CBDCB03D-C1F4-4CA2-B52D-6F0791AFF301}" dt="2021-07-15T11:43:21.160" v="1217" actId="207"/>
          <ac:spMkLst>
            <pc:docMk/>
            <pc:sldMk cId="3791209561" sldId="326"/>
            <ac:spMk id="2" creationId="{53AA439E-14B3-4887-8552-ABEB7BBB7D04}"/>
          </ac:spMkLst>
        </pc:spChg>
        <pc:spChg chg="mod">
          <ac:chgData name="James Franklin" userId="cf915d05-507f-491f-b4a6-b2aa085ee4b1" providerId="ADAL" clId="{CBDCB03D-C1F4-4CA2-B52D-6F0791AFF301}" dt="2021-07-15T11:44:26.418" v="1248" actId="20577"/>
          <ac:spMkLst>
            <pc:docMk/>
            <pc:sldMk cId="3791209561" sldId="326"/>
            <ac:spMk id="3" creationId="{8ECBCAAA-C50A-4197-A275-D214949BD4D5}"/>
          </ac:spMkLst>
        </pc:spChg>
        <pc:picChg chg="add mod">
          <ac:chgData name="James Franklin" userId="cf915d05-507f-491f-b4a6-b2aa085ee4b1" providerId="ADAL" clId="{CBDCB03D-C1F4-4CA2-B52D-6F0791AFF301}" dt="2021-07-15T11:42:38.098" v="1209" actId="1076"/>
          <ac:picMkLst>
            <pc:docMk/>
            <pc:sldMk cId="3791209561" sldId="326"/>
            <ac:picMk id="5" creationId="{EE620B51-6526-489B-B438-DE6B4FF45824}"/>
          </ac:picMkLst>
        </pc:picChg>
        <pc:picChg chg="add mod">
          <ac:chgData name="James Franklin" userId="cf915d05-507f-491f-b4a6-b2aa085ee4b1" providerId="ADAL" clId="{CBDCB03D-C1F4-4CA2-B52D-6F0791AFF301}" dt="2021-07-15T11:44:01.585" v="1225" actId="732"/>
          <ac:picMkLst>
            <pc:docMk/>
            <pc:sldMk cId="3791209561" sldId="326"/>
            <ac:picMk id="2050" creationId="{877FF1FF-CBA8-4000-BB43-59778EEDFDD6}"/>
          </ac:picMkLst>
        </pc:picChg>
      </pc:sldChg>
      <pc:sldChg chg="modSp add mod modClrScheme chgLayout">
        <pc:chgData name="James Franklin" userId="cf915d05-507f-491f-b4a6-b2aa085ee4b1" providerId="ADAL" clId="{CBDCB03D-C1F4-4CA2-B52D-6F0791AFF301}" dt="2021-07-15T11:41:56.885" v="1206" actId="700"/>
        <pc:sldMkLst>
          <pc:docMk/>
          <pc:sldMk cId="4263601986" sldId="327"/>
        </pc:sldMkLst>
        <pc:spChg chg="mod ord">
          <ac:chgData name="James Franklin" userId="cf915d05-507f-491f-b4a6-b2aa085ee4b1" providerId="ADAL" clId="{CBDCB03D-C1F4-4CA2-B52D-6F0791AFF301}" dt="2021-07-15T11:41:56.885" v="1206" actId="700"/>
          <ac:spMkLst>
            <pc:docMk/>
            <pc:sldMk cId="4263601986" sldId="327"/>
            <ac:spMk id="2" creationId="{53AA439E-14B3-4887-8552-ABEB7BBB7D04}"/>
          </ac:spMkLst>
        </pc:spChg>
        <pc:spChg chg="mod ord">
          <ac:chgData name="James Franklin" userId="cf915d05-507f-491f-b4a6-b2aa085ee4b1" providerId="ADAL" clId="{CBDCB03D-C1F4-4CA2-B52D-6F0791AFF301}" dt="2021-07-15T11:41:56.885" v="1206" actId="700"/>
          <ac:spMkLst>
            <pc:docMk/>
            <pc:sldMk cId="4263601986" sldId="327"/>
            <ac:spMk id="3" creationId="{8ECBCAAA-C50A-4197-A275-D214949BD4D5}"/>
          </ac:spMkLst>
        </pc:spChg>
      </pc:sldChg>
    </pc:docChg>
  </pc:docChgLst>
  <pc:docChgLst>
    <pc:chgData name="James Franklin" userId="cf915d05-507f-491f-b4a6-b2aa085ee4b1" providerId="ADAL" clId="{E30BD138-519E-4BE0-AA31-D16033D51995}"/>
    <pc:docChg chg="addSld delSld modSld sldOrd">
      <pc:chgData name="James Franklin" userId="cf915d05-507f-491f-b4a6-b2aa085ee4b1" providerId="ADAL" clId="{E30BD138-519E-4BE0-AA31-D16033D51995}" dt="2021-10-12T14:30:04.857" v="292"/>
      <pc:docMkLst>
        <pc:docMk/>
      </pc:docMkLst>
      <pc:sldChg chg="modSp mod">
        <pc:chgData name="James Franklin" userId="cf915d05-507f-491f-b4a6-b2aa085ee4b1" providerId="ADAL" clId="{E30BD138-519E-4BE0-AA31-D16033D51995}" dt="2021-10-12T14:29:24.787" v="269" actId="20577"/>
        <pc:sldMkLst>
          <pc:docMk/>
          <pc:sldMk cId="2542456931" sldId="284"/>
        </pc:sldMkLst>
        <pc:spChg chg="mod">
          <ac:chgData name="James Franklin" userId="cf915d05-507f-491f-b4a6-b2aa085ee4b1" providerId="ADAL" clId="{E30BD138-519E-4BE0-AA31-D16033D51995}" dt="2021-10-12T14:29:24.787" v="269" actId="20577"/>
          <ac:spMkLst>
            <pc:docMk/>
            <pc:sldMk cId="2542456931" sldId="284"/>
            <ac:spMk id="4" creationId="{00000000-0000-0000-0000-000000000000}"/>
          </ac:spMkLst>
        </pc:spChg>
      </pc:sldChg>
      <pc:sldChg chg="del">
        <pc:chgData name="James Franklin" userId="cf915d05-507f-491f-b4a6-b2aa085ee4b1" providerId="ADAL" clId="{E30BD138-519E-4BE0-AA31-D16033D51995}" dt="2021-10-12T14:29:42.851" v="278" actId="47"/>
        <pc:sldMkLst>
          <pc:docMk/>
          <pc:sldMk cId="3331707200" sldId="301"/>
        </pc:sldMkLst>
      </pc:sldChg>
      <pc:sldChg chg="del">
        <pc:chgData name="James Franklin" userId="cf915d05-507f-491f-b4a6-b2aa085ee4b1" providerId="ADAL" clId="{E30BD138-519E-4BE0-AA31-D16033D51995}" dt="2021-10-12T14:29:44.435" v="280" actId="47"/>
        <pc:sldMkLst>
          <pc:docMk/>
          <pc:sldMk cId="555319969" sldId="312"/>
        </pc:sldMkLst>
      </pc:sldChg>
      <pc:sldChg chg="del">
        <pc:chgData name="James Franklin" userId="cf915d05-507f-491f-b4a6-b2aa085ee4b1" providerId="ADAL" clId="{E30BD138-519E-4BE0-AA31-D16033D51995}" dt="2021-10-12T14:29:41.056" v="273" actId="47"/>
        <pc:sldMkLst>
          <pc:docMk/>
          <pc:sldMk cId="3554935877" sldId="315"/>
        </pc:sldMkLst>
      </pc:sldChg>
      <pc:sldChg chg="del">
        <pc:chgData name="James Franklin" userId="cf915d05-507f-491f-b4a6-b2aa085ee4b1" providerId="ADAL" clId="{E30BD138-519E-4BE0-AA31-D16033D51995}" dt="2021-10-12T14:29:43.054" v="279" actId="47"/>
        <pc:sldMkLst>
          <pc:docMk/>
          <pc:sldMk cId="2547750006" sldId="320"/>
        </pc:sldMkLst>
      </pc:sldChg>
      <pc:sldChg chg="del">
        <pc:chgData name="James Franklin" userId="cf915d05-507f-491f-b4a6-b2aa085ee4b1" providerId="ADAL" clId="{E30BD138-519E-4BE0-AA31-D16033D51995}" dt="2021-10-12T14:29:55.262" v="285" actId="47"/>
        <pc:sldMkLst>
          <pc:docMk/>
          <pc:sldMk cId="359555635" sldId="321"/>
        </pc:sldMkLst>
      </pc:sldChg>
      <pc:sldChg chg="del">
        <pc:chgData name="James Franklin" userId="cf915d05-507f-491f-b4a6-b2aa085ee4b1" providerId="ADAL" clId="{E30BD138-519E-4BE0-AA31-D16033D51995}" dt="2021-10-12T14:29:41.270" v="274" actId="47"/>
        <pc:sldMkLst>
          <pc:docMk/>
          <pc:sldMk cId="4232365910" sldId="328"/>
        </pc:sldMkLst>
      </pc:sldChg>
      <pc:sldChg chg="del">
        <pc:chgData name="James Franklin" userId="cf915d05-507f-491f-b4a6-b2aa085ee4b1" providerId="ADAL" clId="{E30BD138-519E-4BE0-AA31-D16033D51995}" dt="2021-10-12T14:29:41.410" v="275" actId="47"/>
        <pc:sldMkLst>
          <pc:docMk/>
          <pc:sldMk cId="1248477976" sldId="329"/>
        </pc:sldMkLst>
      </pc:sldChg>
      <pc:sldChg chg="del">
        <pc:chgData name="James Franklin" userId="cf915d05-507f-491f-b4a6-b2aa085ee4b1" providerId="ADAL" clId="{E30BD138-519E-4BE0-AA31-D16033D51995}" dt="2021-10-12T14:29:42.647" v="277" actId="47"/>
        <pc:sldMkLst>
          <pc:docMk/>
          <pc:sldMk cId="3859180162" sldId="331"/>
        </pc:sldMkLst>
      </pc:sldChg>
      <pc:sldChg chg="del">
        <pc:chgData name="James Franklin" userId="cf915d05-507f-491f-b4a6-b2aa085ee4b1" providerId="ADAL" clId="{E30BD138-519E-4BE0-AA31-D16033D51995}" dt="2021-10-12T14:29:48.994" v="281" actId="47"/>
        <pc:sldMkLst>
          <pc:docMk/>
          <pc:sldMk cId="2813629130" sldId="332"/>
        </pc:sldMkLst>
      </pc:sldChg>
      <pc:sldChg chg="del">
        <pc:chgData name="James Franklin" userId="cf915d05-507f-491f-b4a6-b2aa085ee4b1" providerId="ADAL" clId="{E30BD138-519E-4BE0-AA31-D16033D51995}" dt="2021-10-12T14:29:49.149" v="282" actId="47"/>
        <pc:sldMkLst>
          <pc:docMk/>
          <pc:sldMk cId="1039116559" sldId="333"/>
        </pc:sldMkLst>
      </pc:sldChg>
      <pc:sldChg chg="del">
        <pc:chgData name="James Franklin" userId="cf915d05-507f-491f-b4a6-b2aa085ee4b1" providerId="ADAL" clId="{E30BD138-519E-4BE0-AA31-D16033D51995}" dt="2021-10-12T14:29:49.342" v="283" actId="47"/>
        <pc:sldMkLst>
          <pc:docMk/>
          <pc:sldMk cId="2223742173" sldId="334"/>
        </pc:sldMkLst>
      </pc:sldChg>
      <pc:sldChg chg="del">
        <pc:chgData name="James Franklin" userId="cf915d05-507f-491f-b4a6-b2aa085ee4b1" providerId="ADAL" clId="{E30BD138-519E-4BE0-AA31-D16033D51995}" dt="2021-10-12T14:29:53.479" v="284" actId="47"/>
        <pc:sldMkLst>
          <pc:docMk/>
          <pc:sldMk cId="349074311" sldId="335"/>
        </pc:sldMkLst>
      </pc:sldChg>
      <pc:sldChg chg="del">
        <pc:chgData name="James Franklin" userId="cf915d05-507f-491f-b4a6-b2aa085ee4b1" providerId="ADAL" clId="{E30BD138-519E-4BE0-AA31-D16033D51995}" dt="2021-10-12T14:29:42.217" v="276" actId="47"/>
        <pc:sldMkLst>
          <pc:docMk/>
          <pc:sldMk cId="3815216955" sldId="336"/>
        </pc:sldMkLst>
      </pc:sldChg>
      <pc:sldChg chg="del">
        <pc:chgData name="James Franklin" userId="cf915d05-507f-491f-b4a6-b2aa085ee4b1" providerId="ADAL" clId="{E30BD138-519E-4BE0-AA31-D16033D51995}" dt="2021-10-12T14:29:55.446" v="286" actId="47"/>
        <pc:sldMkLst>
          <pc:docMk/>
          <pc:sldMk cId="3821956463" sldId="337"/>
        </pc:sldMkLst>
      </pc:sldChg>
      <pc:sldChg chg="new ord">
        <pc:chgData name="James Franklin" userId="cf915d05-507f-491f-b4a6-b2aa085ee4b1" providerId="ADAL" clId="{E30BD138-519E-4BE0-AA31-D16033D51995}" dt="2021-10-12T14:29:38.186" v="272"/>
        <pc:sldMkLst>
          <pc:docMk/>
          <pc:sldMk cId="3217345371" sldId="338"/>
        </pc:sldMkLst>
      </pc:sldChg>
      <pc:sldChg chg="add ord">
        <pc:chgData name="James Franklin" userId="cf915d05-507f-491f-b4a6-b2aa085ee4b1" providerId="ADAL" clId="{E30BD138-519E-4BE0-AA31-D16033D51995}" dt="2021-10-12T14:30:01.249" v="290"/>
        <pc:sldMkLst>
          <pc:docMk/>
          <pc:sldMk cId="1571470538" sldId="339"/>
        </pc:sldMkLst>
      </pc:sldChg>
      <pc:sldChg chg="add ord">
        <pc:chgData name="James Franklin" userId="cf915d05-507f-491f-b4a6-b2aa085ee4b1" providerId="ADAL" clId="{E30BD138-519E-4BE0-AA31-D16033D51995}" dt="2021-10-12T14:30:04.857" v="292"/>
        <pc:sldMkLst>
          <pc:docMk/>
          <pc:sldMk cId="1269593141" sldId="340"/>
        </pc:sldMkLst>
      </pc:sldChg>
    </pc:docChg>
  </pc:docChgLst>
  <pc:docChgLst>
    <pc:chgData name="James Franklin" userId="cf915d05-507f-491f-b4a6-b2aa085ee4b1" providerId="ADAL" clId="{0685B954-86D9-45B7-9289-B83DC63AF02D}"/>
    <pc:docChg chg="undo redo custSel addSld delSld modSld sldOrd">
      <pc:chgData name="James Franklin" userId="cf915d05-507f-491f-b4a6-b2aa085ee4b1" providerId="ADAL" clId="{0685B954-86D9-45B7-9289-B83DC63AF02D}" dt="2021-10-18T10:02:56.611" v="4110" actId="20577"/>
      <pc:docMkLst>
        <pc:docMk/>
      </pc:docMkLst>
      <pc:sldChg chg="add ord">
        <pc:chgData name="James Franklin" userId="cf915d05-507f-491f-b4a6-b2aa085ee4b1" providerId="ADAL" clId="{0685B954-86D9-45B7-9289-B83DC63AF02D}" dt="2021-10-12T14:41:56.108" v="2"/>
        <pc:sldMkLst>
          <pc:docMk/>
          <pc:sldMk cId="3330705715" sldId="281"/>
        </pc:sldMkLst>
      </pc:sldChg>
      <pc:sldChg chg="modSp mod">
        <pc:chgData name="James Franklin" userId="cf915d05-507f-491f-b4a6-b2aa085ee4b1" providerId="ADAL" clId="{0685B954-86D9-45B7-9289-B83DC63AF02D}" dt="2021-10-12T14:49:11.977" v="7" actId="6549"/>
        <pc:sldMkLst>
          <pc:docMk/>
          <pc:sldMk cId="2542456931" sldId="284"/>
        </pc:sldMkLst>
        <pc:spChg chg="mod">
          <ac:chgData name="James Franklin" userId="cf915d05-507f-491f-b4a6-b2aa085ee4b1" providerId="ADAL" clId="{0685B954-86D9-45B7-9289-B83DC63AF02D}" dt="2021-10-12T14:49:11.977" v="7" actId="6549"/>
          <ac:spMkLst>
            <pc:docMk/>
            <pc:sldMk cId="2542456931" sldId="284"/>
            <ac:spMk id="4" creationId="{00000000-0000-0000-0000-000000000000}"/>
          </ac:spMkLst>
        </pc:spChg>
      </pc:sldChg>
      <pc:sldChg chg="add ord">
        <pc:chgData name="James Franklin" userId="cf915d05-507f-491f-b4a6-b2aa085ee4b1" providerId="ADAL" clId="{0685B954-86D9-45B7-9289-B83DC63AF02D}" dt="2021-10-12T14:41:56.108" v="2"/>
        <pc:sldMkLst>
          <pc:docMk/>
          <pc:sldMk cId="1099359151" sldId="296"/>
        </pc:sldMkLst>
      </pc:sldChg>
      <pc:sldChg chg="modSp mod">
        <pc:chgData name="James Franklin" userId="cf915d05-507f-491f-b4a6-b2aa085ee4b1" providerId="ADAL" clId="{0685B954-86D9-45B7-9289-B83DC63AF02D}" dt="2021-10-18T10:02:56.611" v="4110" actId="20577"/>
        <pc:sldMkLst>
          <pc:docMk/>
          <pc:sldMk cId="1463995141" sldId="299"/>
        </pc:sldMkLst>
        <pc:spChg chg="mod">
          <ac:chgData name="James Franklin" userId="cf915d05-507f-491f-b4a6-b2aa085ee4b1" providerId="ADAL" clId="{0685B954-86D9-45B7-9289-B83DC63AF02D}" dt="2021-10-18T10:02:56.611" v="4110" actId="20577"/>
          <ac:spMkLst>
            <pc:docMk/>
            <pc:sldMk cId="1463995141" sldId="299"/>
            <ac:spMk id="3" creationId="{00000000-0000-0000-0000-000000000000}"/>
          </ac:spMkLst>
        </pc:spChg>
        <pc:spChg chg="mod">
          <ac:chgData name="James Franklin" userId="cf915d05-507f-491f-b4a6-b2aa085ee4b1" providerId="ADAL" clId="{0685B954-86D9-45B7-9289-B83DC63AF02D}" dt="2021-10-13T08:47:06.118" v="2897" actId="5793"/>
          <ac:spMkLst>
            <pc:docMk/>
            <pc:sldMk cId="1463995141" sldId="299"/>
            <ac:spMk id="4" creationId="{00000000-0000-0000-0000-000000000000}"/>
          </ac:spMkLst>
        </pc:spChg>
      </pc:sldChg>
      <pc:sldChg chg="add ord">
        <pc:chgData name="James Franklin" userId="cf915d05-507f-491f-b4a6-b2aa085ee4b1" providerId="ADAL" clId="{0685B954-86D9-45B7-9289-B83DC63AF02D}" dt="2021-10-12T14:41:56.108" v="2"/>
        <pc:sldMkLst>
          <pc:docMk/>
          <pc:sldMk cId="3350111663" sldId="305"/>
        </pc:sldMkLst>
      </pc:sldChg>
      <pc:sldChg chg="add ord">
        <pc:chgData name="James Franklin" userId="cf915d05-507f-491f-b4a6-b2aa085ee4b1" providerId="ADAL" clId="{0685B954-86D9-45B7-9289-B83DC63AF02D}" dt="2021-10-12T14:41:56.108" v="2"/>
        <pc:sldMkLst>
          <pc:docMk/>
          <pc:sldMk cId="2307754658" sldId="306"/>
        </pc:sldMkLst>
      </pc:sldChg>
      <pc:sldChg chg="addSp modSp mod">
        <pc:chgData name="James Franklin" userId="cf915d05-507f-491f-b4a6-b2aa085ee4b1" providerId="ADAL" clId="{0685B954-86D9-45B7-9289-B83DC63AF02D}" dt="2021-10-12T15:30:50.137" v="603" actId="5793"/>
        <pc:sldMkLst>
          <pc:docMk/>
          <pc:sldMk cId="3217345371" sldId="338"/>
        </pc:sldMkLst>
        <pc:spChg chg="mod">
          <ac:chgData name="James Franklin" userId="cf915d05-507f-491f-b4a6-b2aa085ee4b1" providerId="ADAL" clId="{0685B954-86D9-45B7-9289-B83DC63AF02D}" dt="2021-10-12T14:49:26.990" v="26" actId="20577"/>
          <ac:spMkLst>
            <pc:docMk/>
            <pc:sldMk cId="3217345371" sldId="338"/>
            <ac:spMk id="2" creationId="{32F92C1B-9422-4492-8AB7-5AE28745B24B}"/>
          </ac:spMkLst>
        </pc:spChg>
        <pc:spChg chg="mod">
          <ac:chgData name="James Franklin" userId="cf915d05-507f-491f-b4a6-b2aa085ee4b1" providerId="ADAL" clId="{0685B954-86D9-45B7-9289-B83DC63AF02D}" dt="2021-10-12T15:30:50.137" v="603" actId="5793"/>
          <ac:spMkLst>
            <pc:docMk/>
            <pc:sldMk cId="3217345371" sldId="338"/>
            <ac:spMk id="3" creationId="{B2B4C87E-EBC5-4285-8343-FA71CADC31B6}"/>
          </ac:spMkLst>
        </pc:spChg>
        <pc:picChg chg="add mod">
          <ac:chgData name="James Franklin" userId="cf915d05-507f-491f-b4a6-b2aa085ee4b1" providerId="ADAL" clId="{0685B954-86D9-45B7-9289-B83DC63AF02D}" dt="2021-10-12T15:28:13.749" v="479" actId="1076"/>
          <ac:picMkLst>
            <pc:docMk/>
            <pc:sldMk cId="3217345371" sldId="338"/>
            <ac:picMk id="5" creationId="{04EF0513-5DA2-4173-BB6A-005FE9C1F43A}"/>
          </ac:picMkLst>
        </pc:picChg>
        <pc:picChg chg="add mod">
          <ac:chgData name="James Franklin" userId="cf915d05-507f-491f-b4a6-b2aa085ee4b1" providerId="ADAL" clId="{0685B954-86D9-45B7-9289-B83DC63AF02D}" dt="2021-10-12T15:29:25.853" v="496" actId="14100"/>
          <ac:picMkLst>
            <pc:docMk/>
            <pc:sldMk cId="3217345371" sldId="338"/>
            <ac:picMk id="1026" creationId="{AABEF6C6-DA69-475C-A673-E964C582AF00}"/>
          </ac:picMkLst>
        </pc:picChg>
      </pc:sldChg>
      <pc:sldChg chg="del">
        <pc:chgData name="James Franklin" userId="cf915d05-507f-491f-b4a6-b2aa085ee4b1" providerId="ADAL" clId="{0685B954-86D9-45B7-9289-B83DC63AF02D}" dt="2021-10-13T08:45:26.458" v="2889" actId="47"/>
        <pc:sldMkLst>
          <pc:docMk/>
          <pc:sldMk cId="1571470538" sldId="339"/>
        </pc:sldMkLst>
      </pc:sldChg>
      <pc:sldChg chg="addSp modSp mod ord setBg">
        <pc:chgData name="James Franklin" userId="cf915d05-507f-491f-b4a6-b2aa085ee4b1" providerId="ADAL" clId="{0685B954-86D9-45B7-9289-B83DC63AF02D}" dt="2021-10-13T08:56:37.818" v="3074"/>
        <pc:sldMkLst>
          <pc:docMk/>
          <pc:sldMk cId="1269593141" sldId="340"/>
        </pc:sldMkLst>
        <pc:spChg chg="mod">
          <ac:chgData name="James Franklin" userId="cf915d05-507f-491f-b4a6-b2aa085ee4b1" providerId="ADAL" clId="{0685B954-86D9-45B7-9289-B83DC63AF02D}" dt="2021-10-13T08:47:40.699" v="2957" actId="20577"/>
          <ac:spMkLst>
            <pc:docMk/>
            <pc:sldMk cId="1269593141" sldId="340"/>
            <ac:spMk id="2" creationId="{32F92C1B-9422-4492-8AB7-5AE28745B24B}"/>
          </ac:spMkLst>
        </pc:spChg>
        <pc:spChg chg="mod">
          <ac:chgData name="James Franklin" userId="cf915d05-507f-491f-b4a6-b2aa085ee4b1" providerId="ADAL" clId="{0685B954-86D9-45B7-9289-B83DC63AF02D}" dt="2021-10-13T08:48:29.992" v="3056" actId="20577"/>
          <ac:spMkLst>
            <pc:docMk/>
            <pc:sldMk cId="1269593141" sldId="340"/>
            <ac:spMk id="3" creationId="{B2B4C87E-EBC5-4285-8343-FA71CADC31B6}"/>
          </ac:spMkLst>
        </pc:spChg>
        <pc:grpChg chg="add mod">
          <ac:chgData name="James Franklin" userId="cf915d05-507f-491f-b4a6-b2aa085ee4b1" providerId="ADAL" clId="{0685B954-86D9-45B7-9289-B83DC63AF02D}" dt="2021-10-13T08:56:30.999" v="3073" actId="167"/>
          <ac:grpSpMkLst>
            <pc:docMk/>
            <pc:sldMk cId="1269593141" sldId="340"/>
            <ac:grpSpMk id="6" creationId="{2C6E1A6F-86F1-4D36-93B0-AC28F0A7511B}"/>
          </ac:grpSpMkLst>
        </pc:grpChg>
        <pc:picChg chg="add mod">
          <ac:chgData name="James Franklin" userId="cf915d05-507f-491f-b4a6-b2aa085ee4b1" providerId="ADAL" clId="{0685B954-86D9-45B7-9289-B83DC63AF02D}" dt="2021-10-13T08:55:31.778" v="3059" actId="1076"/>
          <ac:picMkLst>
            <pc:docMk/>
            <pc:sldMk cId="1269593141" sldId="340"/>
            <ac:picMk id="5" creationId="{072DEF6C-6289-4C5D-9966-CF900DD7B55A}"/>
          </ac:picMkLst>
        </pc:picChg>
        <pc:picChg chg="add mod">
          <ac:chgData name="James Franklin" userId="cf915d05-507f-491f-b4a6-b2aa085ee4b1" providerId="ADAL" clId="{0685B954-86D9-45B7-9289-B83DC63AF02D}" dt="2021-10-13T08:56:28.675" v="3072" actId="164"/>
          <ac:picMkLst>
            <pc:docMk/>
            <pc:sldMk cId="1269593141" sldId="340"/>
            <ac:picMk id="7" creationId="{B5CCE2F9-240F-4A03-9ED9-271F3E19DE6C}"/>
          </ac:picMkLst>
        </pc:picChg>
        <pc:picChg chg="add mod">
          <ac:chgData name="James Franklin" userId="cf915d05-507f-491f-b4a6-b2aa085ee4b1" providerId="ADAL" clId="{0685B954-86D9-45B7-9289-B83DC63AF02D}" dt="2021-10-13T08:56:28.675" v="3072" actId="164"/>
          <ac:picMkLst>
            <pc:docMk/>
            <pc:sldMk cId="1269593141" sldId="340"/>
            <ac:picMk id="8" creationId="{899E7FD1-D074-4416-AB91-5438F14C7111}"/>
          </ac:picMkLst>
        </pc:picChg>
        <pc:picChg chg="add mod">
          <ac:chgData name="James Franklin" userId="cf915d05-507f-491f-b4a6-b2aa085ee4b1" providerId="ADAL" clId="{0685B954-86D9-45B7-9289-B83DC63AF02D}" dt="2021-10-13T08:56:28.675" v="3072" actId="164"/>
          <ac:picMkLst>
            <pc:docMk/>
            <pc:sldMk cId="1269593141" sldId="340"/>
            <ac:picMk id="3074" creationId="{3C101CC3-181F-4F55-9048-4D8A63DD7D25}"/>
          </ac:picMkLst>
        </pc:picChg>
      </pc:sldChg>
      <pc:sldChg chg="add ord">
        <pc:chgData name="James Franklin" userId="cf915d05-507f-491f-b4a6-b2aa085ee4b1" providerId="ADAL" clId="{0685B954-86D9-45B7-9289-B83DC63AF02D}" dt="2021-10-12T14:41:56.108" v="2"/>
        <pc:sldMkLst>
          <pc:docMk/>
          <pc:sldMk cId="2435289967" sldId="341"/>
        </pc:sldMkLst>
      </pc:sldChg>
      <pc:sldChg chg="addSp delSp modSp add mod ord setBg">
        <pc:chgData name="James Franklin" userId="cf915d05-507f-491f-b4a6-b2aa085ee4b1" providerId="ADAL" clId="{0685B954-86D9-45B7-9289-B83DC63AF02D}" dt="2021-10-13T08:45:19.382" v="2888" actId="167"/>
        <pc:sldMkLst>
          <pc:docMk/>
          <pc:sldMk cId="1685965471" sldId="342"/>
        </pc:sldMkLst>
        <pc:spChg chg="mod">
          <ac:chgData name="James Franklin" userId="cf915d05-507f-491f-b4a6-b2aa085ee4b1" providerId="ADAL" clId="{0685B954-86D9-45B7-9289-B83DC63AF02D}" dt="2021-10-12T15:03:47.201" v="46" actId="20577"/>
          <ac:spMkLst>
            <pc:docMk/>
            <pc:sldMk cId="1685965471" sldId="342"/>
            <ac:spMk id="2" creationId="{32F92C1B-9422-4492-8AB7-5AE28745B24B}"/>
          </ac:spMkLst>
        </pc:spChg>
        <pc:spChg chg="mod">
          <ac:chgData name="James Franklin" userId="cf915d05-507f-491f-b4a6-b2aa085ee4b1" providerId="ADAL" clId="{0685B954-86D9-45B7-9289-B83DC63AF02D}" dt="2021-10-13T08:40:50.634" v="2876" actId="20577"/>
          <ac:spMkLst>
            <pc:docMk/>
            <pc:sldMk cId="1685965471" sldId="342"/>
            <ac:spMk id="3" creationId="{B2B4C87E-EBC5-4285-8343-FA71CADC31B6}"/>
          </ac:spMkLst>
        </pc:spChg>
        <pc:picChg chg="add del mod">
          <ac:chgData name="James Franklin" userId="cf915d05-507f-491f-b4a6-b2aa085ee4b1" providerId="ADAL" clId="{0685B954-86D9-45B7-9289-B83DC63AF02D}" dt="2021-10-13T08:44:39.689" v="2877" actId="478"/>
          <ac:picMkLst>
            <pc:docMk/>
            <pc:sldMk cId="1685965471" sldId="342"/>
            <ac:picMk id="5" creationId="{4F5B8376-D260-4641-A1B1-56D5FE053461}"/>
          </ac:picMkLst>
        </pc:picChg>
        <pc:picChg chg="add mod">
          <ac:chgData name="James Franklin" userId="cf915d05-507f-491f-b4a6-b2aa085ee4b1" providerId="ADAL" clId="{0685B954-86D9-45B7-9289-B83DC63AF02D}" dt="2021-10-13T08:44:56.482" v="2882" actId="1076"/>
          <ac:picMkLst>
            <pc:docMk/>
            <pc:sldMk cId="1685965471" sldId="342"/>
            <ac:picMk id="7" creationId="{C4C03A99-AD58-4B27-B269-7A6E38646AD3}"/>
          </ac:picMkLst>
        </pc:picChg>
        <pc:picChg chg="add del mod">
          <ac:chgData name="James Franklin" userId="cf915d05-507f-491f-b4a6-b2aa085ee4b1" providerId="ADAL" clId="{0685B954-86D9-45B7-9289-B83DC63AF02D}" dt="2021-10-13T08:44:42.375" v="2878" actId="478"/>
          <ac:picMkLst>
            <pc:docMk/>
            <pc:sldMk cId="1685965471" sldId="342"/>
            <ac:picMk id="2050" creationId="{AFB56E54-2DA5-4C8D-8E4D-6FB8FCE19CA4}"/>
          </ac:picMkLst>
        </pc:picChg>
        <pc:picChg chg="add mod">
          <ac:chgData name="James Franklin" userId="cf915d05-507f-491f-b4a6-b2aa085ee4b1" providerId="ADAL" clId="{0685B954-86D9-45B7-9289-B83DC63AF02D}" dt="2021-10-13T08:45:19.382" v="2888" actId="167"/>
          <ac:picMkLst>
            <pc:docMk/>
            <pc:sldMk cId="1685965471" sldId="342"/>
            <ac:picMk id="2052" creationId="{91499C76-505F-42E2-B64B-6F17FDF99FC0}"/>
          </ac:picMkLst>
        </pc:picChg>
      </pc:sldChg>
      <pc:sldChg chg="addSp delSp modSp add del mod modClrScheme chgLayout">
        <pc:chgData name="James Franklin" userId="cf915d05-507f-491f-b4a6-b2aa085ee4b1" providerId="ADAL" clId="{0685B954-86D9-45B7-9289-B83DC63AF02D}" dt="2021-10-12T15:30:01.310" v="500" actId="47"/>
        <pc:sldMkLst>
          <pc:docMk/>
          <pc:sldMk cId="3614460978" sldId="343"/>
        </pc:sldMkLst>
        <pc:spChg chg="mod ord">
          <ac:chgData name="James Franklin" userId="cf915d05-507f-491f-b4a6-b2aa085ee4b1" providerId="ADAL" clId="{0685B954-86D9-45B7-9289-B83DC63AF02D}" dt="2021-10-12T14:49:32.385" v="28" actId="700"/>
          <ac:spMkLst>
            <pc:docMk/>
            <pc:sldMk cId="3614460978" sldId="343"/>
            <ac:spMk id="2" creationId="{32F92C1B-9422-4492-8AB7-5AE28745B24B}"/>
          </ac:spMkLst>
        </pc:spChg>
        <pc:spChg chg="del mod ord">
          <ac:chgData name="James Franklin" userId="cf915d05-507f-491f-b4a6-b2aa085ee4b1" providerId="ADAL" clId="{0685B954-86D9-45B7-9289-B83DC63AF02D}" dt="2021-10-12T14:49:32.385" v="28" actId="700"/>
          <ac:spMkLst>
            <pc:docMk/>
            <pc:sldMk cId="3614460978" sldId="343"/>
            <ac:spMk id="3" creationId="{B2B4C87E-EBC5-4285-8343-FA71CADC31B6}"/>
          </ac:spMkLst>
        </pc:spChg>
        <pc:spChg chg="add mod ord">
          <ac:chgData name="James Franklin" userId="cf915d05-507f-491f-b4a6-b2aa085ee4b1" providerId="ADAL" clId="{0685B954-86D9-45B7-9289-B83DC63AF02D}" dt="2021-10-12T14:49:32.385" v="28" actId="700"/>
          <ac:spMkLst>
            <pc:docMk/>
            <pc:sldMk cId="3614460978" sldId="343"/>
            <ac:spMk id="4" creationId="{B17CB54E-1F21-4079-868D-11B49FF11FCC}"/>
          </ac:spMkLst>
        </pc:spChg>
      </pc:sldChg>
      <pc:sldChg chg="addSp delSp modSp add mod setBg modClrScheme chgLayout">
        <pc:chgData name="James Franklin" userId="cf915d05-507f-491f-b4a6-b2aa085ee4b1" providerId="ADAL" clId="{0685B954-86D9-45B7-9289-B83DC63AF02D}" dt="2021-10-13T10:56:47.833" v="4027" actId="207"/>
        <pc:sldMkLst>
          <pc:docMk/>
          <pc:sldMk cId="2388754596" sldId="344"/>
        </pc:sldMkLst>
        <pc:spChg chg="del mod ord">
          <ac:chgData name="James Franklin" userId="cf915d05-507f-491f-b4a6-b2aa085ee4b1" providerId="ADAL" clId="{0685B954-86D9-45B7-9289-B83DC63AF02D}" dt="2021-10-12T14:49:39.714" v="30" actId="700"/>
          <ac:spMkLst>
            <pc:docMk/>
            <pc:sldMk cId="2388754596" sldId="344"/>
            <ac:spMk id="2" creationId="{32F92C1B-9422-4492-8AB7-5AE28745B24B}"/>
          </ac:spMkLst>
        </pc:spChg>
        <pc:spChg chg="del mod ord">
          <ac:chgData name="James Franklin" userId="cf915d05-507f-491f-b4a6-b2aa085ee4b1" providerId="ADAL" clId="{0685B954-86D9-45B7-9289-B83DC63AF02D}" dt="2021-10-12T14:49:39.714" v="30" actId="700"/>
          <ac:spMkLst>
            <pc:docMk/>
            <pc:sldMk cId="2388754596" sldId="344"/>
            <ac:spMk id="3" creationId="{B2B4C87E-EBC5-4285-8343-FA71CADC31B6}"/>
          </ac:spMkLst>
        </pc:spChg>
        <pc:spChg chg="add del mod ord">
          <ac:chgData name="James Franklin" userId="cf915d05-507f-491f-b4a6-b2aa085ee4b1" providerId="ADAL" clId="{0685B954-86D9-45B7-9289-B83DC63AF02D}" dt="2021-10-13T08:57:09.998" v="3076" actId="700"/>
          <ac:spMkLst>
            <pc:docMk/>
            <pc:sldMk cId="2388754596" sldId="344"/>
            <ac:spMk id="4" creationId="{1A53AB74-3AF3-4F50-95BC-149514FF772A}"/>
          </ac:spMkLst>
        </pc:spChg>
        <pc:spChg chg="add del mod ord">
          <ac:chgData name="James Franklin" userId="cf915d05-507f-491f-b4a6-b2aa085ee4b1" providerId="ADAL" clId="{0685B954-86D9-45B7-9289-B83DC63AF02D}" dt="2021-10-13T08:57:09.998" v="3076" actId="700"/>
          <ac:spMkLst>
            <pc:docMk/>
            <pc:sldMk cId="2388754596" sldId="344"/>
            <ac:spMk id="5" creationId="{6FF2662E-8116-4478-87AF-DF255E16BA9E}"/>
          </ac:spMkLst>
        </pc:spChg>
        <pc:spChg chg="add mod ord">
          <ac:chgData name="James Franklin" userId="cf915d05-507f-491f-b4a6-b2aa085ee4b1" providerId="ADAL" clId="{0685B954-86D9-45B7-9289-B83DC63AF02D}" dt="2021-10-13T10:56:47.833" v="4027" actId="207"/>
          <ac:spMkLst>
            <pc:docMk/>
            <pc:sldMk cId="2388754596" sldId="344"/>
            <ac:spMk id="6" creationId="{38292A0A-437F-49F6-B00B-4D6D075998AC}"/>
          </ac:spMkLst>
        </pc:spChg>
        <pc:spChg chg="add mod ord">
          <ac:chgData name="James Franklin" userId="cf915d05-507f-491f-b4a6-b2aa085ee4b1" providerId="ADAL" clId="{0685B954-86D9-45B7-9289-B83DC63AF02D}" dt="2021-10-13T10:56:47.833" v="4027" actId="207"/>
          <ac:spMkLst>
            <pc:docMk/>
            <pc:sldMk cId="2388754596" sldId="344"/>
            <ac:spMk id="7" creationId="{E0686DA0-0AC2-480E-8A96-D41671588239}"/>
          </ac:spMkLst>
        </pc:spChg>
        <pc:picChg chg="add mod">
          <ac:chgData name="James Franklin" userId="cf915d05-507f-491f-b4a6-b2aa085ee4b1" providerId="ADAL" clId="{0685B954-86D9-45B7-9289-B83DC63AF02D}" dt="2021-10-13T10:54:30.574" v="4008" actId="1076"/>
          <ac:picMkLst>
            <pc:docMk/>
            <pc:sldMk cId="2388754596" sldId="344"/>
            <ac:picMk id="9" creationId="{757A91C2-1128-4250-9A47-12BBEB7FFA91}"/>
          </ac:picMkLst>
        </pc:picChg>
        <pc:picChg chg="add mod">
          <ac:chgData name="James Franklin" userId="cf915d05-507f-491f-b4a6-b2aa085ee4b1" providerId="ADAL" clId="{0685B954-86D9-45B7-9289-B83DC63AF02D}" dt="2021-10-13T10:56:34.925" v="4025" actId="167"/>
          <ac:picMkLst>
            <pc:docMk/>
            <pc:sldMk cId="2388754596" sldId="344"/>
            <ac:picMk id="11" creationId="{D4CFECC0-78D5-47AA-8E96-0E6F37ADCC20}"/>
          </ac:picMkLst>
        </pc:picChg>
        <pc:picChg chg="add mod">
          <ac:chgData name="James Franklin" userId="cf915d05-507f-491f-b4a6-b2aa085ee4b1" providerId="ADAL" clId="{0685B954-86D9-45B7-9289-B83DC63AF02D}" dt="2021-10-13T10:56:31.868" v="4024" actId="167"/>
          <ac:picMkLst>
            <pc:docMk/>
            <pc:sldMk cId="2388754596" sldId="344"/>
            <ac:picMk id="4098" creationId="{DDA8259E-308D-4006-B377-BB22C076B837}"/>
          </ac:picMkLst>
        </pc:picChg>
      </pc:sldChg>
      <pc:sldChg chg="modSp add mod">
        <pc:chgData name="James Franklin" userId="cf915d05-507f-491f-b4a6-b2aa085ee4b1" providerId="ADAL" clId="{0685B954-86D9-45B7-9289-B83DC63AF02D}" dt="2021-10-13T11:01:52.899" v="4108" actId="20577"/>
        <pc:sldMkLst>
          <pc:docMk/>
          <pc:sldMk cId="2684875156" sldId="345"/>
        </pc:sldMkLst>
        <pc:spChg chg="mod">
          <ac:chgData name="James Franklin" userId="cf915d05-507f-491f-b4a6-b2aa085ee4b1" providerId="ADAL" clId="{0685B954-86D9-45B7-9289-B83DC63AF02D}" dt="2021-10-12T15:06:36.124" v="64" actId="20577"/>
          <ac:spMkLst>
            <pc:docMk/>
            <pc:sldMk cId="2684875156" sldId="345"/>
            <ac:spMk id="2" creationId="{32F92C1B-9422-4492-8AB7-5AE28745B24B}"/>
          </ac:spMkLst>
        </pc:spChg>
        <pc:spChg chg="mod">
          <ac:chgData name="James Franklin" userId="cf915d05-507f-491f-b4a6-b2aa085ee4b1" providerId="ADAL" clId="{0685B954-86D9-45B7-9289-B83DC63AF02D}" dt="2021-10-13T11:01:52.899" v="4108" actId="20577"/>
          <ac:spMkLst>
            <pc:docMk/>
            <pc:sldMk cId="2684875156" sldId="345"/>
            <ac:spMk id="3" creationId="{B2B4C87E-EBC5-4285-8343-FA71CADC31B6}"/>
          </ac:spMkLst>
        </pc:spChg>
      </pc:sldChg>
      <pc:sldChg chg="addSp modSp add mod">
        <pc:chgData name="James Franklin" userId="cf915d05-507f-491f-b4a6-b2aa085ee4b1" providerId="ADAL" clId="{0685B954-86D9-45B7-9289-B83DC63AF02D}" dt="2021-10-13T08:17:34.407" v="2208"/>
        <pc:sldMkLst>
          <pc:docMk/>
          <pc:sldMk cId="2000318656" sldId="346"/>
        </pc:sldMkLst>
        <pc:spChg chg="mod">
          <ac:chgData name="James Franklin" userId="cf915d05-507f-491f-b4a6-b2aa085ee4b1" providerId="ADAL" clId="{0685B954-86D9-45B7-9289-B83DC63AF02D}" dt="2021-10-13T07:47:35.929" v="1683" actId="20577"/>
          <ac:spMkLst>
            <pc:docMk/>
            <pc:sldMk cId="2000318656" sldId="346"/>
            <ac:spMk id="2" creationId="{32F92C1B-9422-4492-8AB7-5AE28745B24B}"/>
          </ac:spMkLst>
        </pc:spChg>
        <pc:spChg chg="mod">
          <ac:chgData name="James Franklin" userId="cf915d05-507f-491f-b4a6-b2aa085ee4b1" providerId="ADAL" clId="{0685B954-86D9-45B7-9289-B83DC63AF02D}" dt="2021-10-13T07:47:29.767" v="1674" actId="113"/>
          <ac:spMkLst>
            <pc:docMk/>
            <pc:sldMk cId="2000318656" sldId="346"/>
            <ac:spMk id="3" creationId="{B2B4C87E-EBC5-4285-8343-FA71CADC31B6}"/>
          </ac:spMkLst>
        </pc:spChg>
        <pc:graphicFrameChg chg="add mod modGraphic">
          <ac:chgData name="James Franklin" userId="cf915d05-507f-491f-b4a6-b2aa085ee4b1" providerId="ADAL" clId="{0685B954-86D9-45B7-9289-B83DC63AF02D}" dt="2021-10-13T08:17:34.407" v="2208"/>
          <ac:graphicFrameMkLst>
            <pc:docMk/>
            <pc:sldMk cId="2000318656" sldId="346"/>
            <ac:graphicFrameMk id="4" creationId="{4E868325-3F83-401E-9D3E-2AF755E6AD8C}"/>
          </ac:graphicFrameMkLst>
        </pc:graphicFrameChg>
      </pc:sldChg>
      <pc:sldChg chg="modSp add mod modClrScheme chgLayout">
        <pc:chgData name="James Franklin" userId="cf915d05-507f-491f-b4a6-b2aa085ee4b1" providerId="ADAL" clId="{0685B954-86D9-45B7-9289-B83DC63AF02D}" dt="2021-10-13T07:34:46.881" v="994" actId="20577"/>
        <pc:sldMkLst>
          <pc:docMk/>
          <pc:sldMk cId="2728817065" sldId="347"/>
        </pc:sldMkLst>
        <pc:spChg chg="mod ord">
          <ac:chgData name="James Franklin" userId="cf915d05-507f-491f-b4a6-b2aa085ee4b1" providerId="ADAL" clId="{0685B954-86D9-45B7-9289-B83DC63AF02D}" dt="2021-10-12T15:30:04.634" v="501" actId="700"/>
          <ac:spMkLst>
            <pc:docMk/>
            <pc:sldMk cId="2728817065" sldId="347"/>
            <ac:spMk id="2" creationId="{32F92C1B-9422-4492-8AB7-5AE28745B24B}"/>
          </ac:spMkLst>
        </pc:spChg>
        <pc:spChg chg="mod ord">
          <ac:chgData name="James Franklin" userId="cf915d05-507f-491f-b4a6-b2aa085ee4b1" providerId="ADAL" clId="{0685B954-86D9-45B7-9289-B83DC63AF02D}" dt="2021-10-13T07:34:46.881" v="994" actId="20577"/>
          <ac:spMkLst>
            <pc:docMk/>
            <pc:sldMk cId="2728817065" sldId="347"/>
            <ac:spMk id="3" creationId="{B2B4C87E-EBC5-4285-8343-FA71CADC31B6}"/>
          </ac:spMkLst>
        </pc:spChg>
      </pc:sldChg>
      <pc:sldChg chg="addSp modSp new mod">
        <pc:chgData name="James Franklin" userId="cf915d05-507f-491f-b4a6-b2aa085ee4b1" providerId="ADAL" clId="{0685B954-86D9-45B7-9289-B83DC63AF02D}" dt="2021-10-13T09:22:38.262" v="3193" actId="1076"/>
        <pc:sldMkLst>
          <pc:docMk/>
          <pc:sldMk cId="1879606513" sldId="348"/>
        </pc:sldMkLst>
        <pc:spChg chg="mod">
          <ac:chgData name="James Franklin" userId="cf915d05-507f-491f-b4a6-b2aa085ee4b1" providerId="ADAL" clId="{0685B954-86D9-45B7-9289-B83DC63AF02D}" dt="2021-10-13T07:47:47.265" v="1704" actId="20577"/>
          <ac:spMkLst>
            <pc:docMk/>
            <pc:sldMk cId="1879606513" sldId="348"/>
            <ac:spMk id="2" creationId="{9DD1E496-1C46-46A2-A074-C84412682FB3}"/>
          </ac:spMkLst>
        </pc:spChg>
        <pc:spChg chg="mod">
          <ac:chgData name="James Franklin" userId="cf915d05-507f-491f-b4a6-b2aa085ee4b1" providerId="ADAL" clId="{0685B954-86D9-45B7-9289-B83DC63AF02D}" dt="2021-10-13T07:49:13.920" v="2079" actId="20577"/>
          <ac:spMkLst>
            <pc:docMk/>
            <pc:sldMk cId="1879606513" sldId="348"/>
            <ac:spMk id="3" creationId="{AE2883D7-2AC5-4F3F-AABB-D2C8D2DC744B}"/>
          </ac:spMkLst>
        </pc:spChg>
        <pc:graphicFrameChg chg="add mod modGraphic">
          <ac:chgData name="James Franklin" userId="cf915d05-507f-491f-b4a6-b2aa085ee4b1" providerId="ADAL" clId="{0685B954-86D9-45B7-9289-B83DC63AF02D}" dt="2021-10-13T09:22:38.262" v="3193" actId="1076"/>
          <ac:graphicFrameMkLst>
            <pc:docMk/>
            <pc:sldMk cId="1879606513" sldId="348"/>
            <ac:graphicFrameMk id="4" creationId="{3421D2CC-76F4-4526-9ED8-09BD57E03C22}"/>
          </ac:graphicFrameMkLst>
        </pc:graphicFrameChg>
      </pc:sldChg>
      <pc:sldChg chg="add del ord">
        <pc:chgData name="James Franklin" userId="cf915d05-507f-491f-b4a6-b2aa085ee4b1" providerId="ADAL" clId="{0685B954-86D9-45B7-9289-B83DC63AF02D}" dt="2021-10-13T08:46:50.184" v="2893" actId="47"/>
        <pc:sldMkLst>
          <pc:docMk/>
          <pc:sldMk cId="62743380" sldId="349"/>
        </pc:sldMkLst>
      </pc:sldChg>
      <pc:sldChg chg="new del">
        <pc:chgData name="James Franklin" userId="cf915d05-507f-491f-b4a6-b2aa085ee4b1" providerId="ADAL" clId="{0685B954-86D9-45B7-9289-B83DC63AF02D}" dt="2021-10-13T10:26:22.135" v="3359" actId="47"/>
        <pc:sldMkLst>
          <pc:docMk/>
          <pc:sldMk cId="2923799054" sldId="349"/>
        </pc:sldMkLst>
      </pc:sldChg>
      <pc:sldChg chg="modSp add mod modClrScheme chgLayout">
        <pc:chgData name="James Franklin" userId="cf915d05-507f-491f-b4a6-b2aa085ee4b1" providerId="ADAL" clId="{0685B954-86D9-45B7-9289-B83DC63AF02D}" dt="2021-10-13T11:01:24.698" v="4104" actId="20577"/>
        <pc:sldMkLst>
          <pc:docMk/>
          <pc:sldMk cId="3982551792" sldId="350"/>
        </pc:sldMkLst>
        <pc:spChg chg="mod ord">
          <ac:chgData name="James Franklin" userId="cf915d05-507f-491f-b4a6-b2aa085ee4b1" providerId="ADAL" clId="{0685B954-86D9-45B7-9289-B83DC63AF02D}" dt="2021-10-13T10:50:13.945" v="3938" actId="700"/>
          <ac:spMkLst>
            <pc:docMk/>
            <pc:sldMk cId="3982551792" sldId="350"/>
            <ac:spMk id="6" creationId="{38292A0A-437F-49F6-B00B-4D6D075998AC}"/>
          </ac:spMkLst>
        </pc:spChg>
        <pc:spChg chg="mod ord">
          <ac:chgData name="James Franklin" userId="cf915d05-507f-491f-b4a6-b2aa085ee4b1" providerId="ADAL" clId="{0685B954-86D9-45B7-9289-B83DC63AF02D}" dt="2021-10-13T11:01:24.698" v="4104" actId="20577"/>
          <ac:spMkLst>
            <pc:docMk/>
            <pc:sldMk cId="3982551792" sldId="350"/>
            <ac:spMk id="7" creationId="{E0686DA0-0AC2-480E-8A96-D41671588239}"/>
          </ac:spMkLst>
        </pc:spChg>
      </pc:sldChg>
    </pc:docChg>
  </pc:docChgLst>
  <pc:docChgLst>
    <pc:chgData name="James Franklin" userId="cf915d05-507f-491f-b4a6-b2aa085ee4b1" providerId="ADAL" clId="{B11693D6-F9EA-47F7-8E29-6D58DF44F871}"/>
    <pc:docChg chg="undo custSel addSld delSld modSld sldOrd">
      <pc:chgData name="James Franklin" userId="cf915d05-507f-491f-b4a6-b2aa085ee4b1" providerId="ADAL" clId="{B11693D6-F9EA-47F7-8E29-6D58DF44F871}" dt="2021-07-26T14:45:30.729" v="3924" actId="20577"/>
      <pc:docMkLst>
        <pc:docMk/>
      </pc:docMkLst>
      <pc:sldChg chg="modSp mod">
        <pc:chgData name="James Franklin" userId="cf915d05-507f-491f-b4a6-b2aa085ee4b1" providerId="ADAL" clId="{B11693D6-F9EA-47F7-8E29-6D58DF44F871}" dt="2021-07-15T15:09:18.001" v="389" actId="14"/>
        <pc:sldMkLst>
          <pc:docMk/>
          <pc:sldMk cId="2542456931" sldId="284"/>
        </pc:sldMkLst>
        <pc:spChg chg="mod">
          <ac:chgData name="James Franklin" userId="cf915d05-507f-491f-b4a6-b2aa085ee4b1" providerId="ADAL" clId="{B11693D6-F9EA-47F7-8E29-6D58DF44F871}" dt="2021-07-15T15:09:18.001" v="389" actId="14"/>
          <ac:spMkLst>
            <pc:docMk/>
            <pc:sldMk cId="2542456931" sldId="284"/>
            <ac:spMk id="4" creationId="{00000000-0000-0000-0000-000000000000}"/>
          </ac:spMkLst>
        </pc:spChg>
      </pc:sldChg>
      <pc:sldChg chg="del">
        <pc:chgData name="James Franklin" userId="cf915d05-507f-491f-b4a6-b2aa085ee4b1" providerId="ADAL" clId="{B11693D6-F9EA-47F7-8E29-6D58DF44F871}" dt="2021-07-16T08:31:32.759" v="1078" actId="47"/>
        <pc:sldMkLst>
          <pc:docMk/>
          <pc:sldMk cId="428608259" sldId="287"/>
        </pc:sldMkLst>
      </pc:sldChg>
      <pc:sldChg chg="del">
        <pc:chgData name="James Franklin" userId="cf915d05-507f-491f-b4a6-b2aa085ee4b1" providerId="ADAL" clId="{B11693D6-F9EA-47F7-8E29-6D58DF44F871}" dt="2021-07-16T08:31:32.759" v="1078" actId="47"/>
        <pc:sldMkLst>
          <pc:docMk/>
          <pc:sldMk cId="3912875191" sldId="288"/>
        </pc:sldMkLst>
      </pc:sldChg>
      <pc:sldChg chg="del">
        <pc:chgData name="James Franklin" userId="cf915d05-507f-491f-b4a6-b2aa085ee4b1" providerId="ADAL" clId="{B11693D6-F9EA-47F7-8E29-6D58DF44F871}" dt="2021-07-16T08:31:32.759" v="1078" actId="47"/>
        <pc:sldMkLst>
          <pc:docMk/>
          <pc:sldMk cId="1918430168" sldId="289"/>
        </pc:sldMkLst>
      </pc:sldChg>
      <pc:sldChg chg="modSp mod ord">
        <pc:chgData name="James Franklin" userId="cf915d05-507f-491f-b4a6-b2aa085ee4b1" providerId="ADAL" clId="{B11693D6-F9EA-47F7-8E29-6D58DF44F871}" dt="2021-07-16T09:05:02.291" v="1093" actId="20577"/>
        <pc:sldMkLst>
          <pc:docMk/>
          <pc:sldMk cId="1540939022" sldId="290"/>
        </pc:sldMkLst>
        <pc:spChg chg="mod">
          <ac:chgData name="James Franklin" userId="cf915d05-507f-491f-b4a6-b2aa085ee4b1" providerId="ADAL" clId="{B11693D6-F9EA-47F7-8E29-6D58DF44F871}" dt="2021-07-16T09:05:00.122" v="1091" actId="20577"/>
          <ac:spMkLst>
            <pc:docMk/>
            <pc:sldMk cId="1540939022" sldId="290"/>
            <ac:spMk id="3" creationId="{00000000-0000-0000-0000-000000000000}"/>
          </ac:spMkLst>
        </pc:spChg>
        <pc:spChg chg="mod">
          <ac:chgData name="James Franklin" userId="cf915d05-507f-491f-b4a6-b2aa085ee4b1" providerId="ADAL" clId="{B11693D6-F9EA-47F7-8E29-6D58DF44F871}" dt="2021-07-16T09:05:02.291" v="1093" actId="20577"/>
          <ac:spMkLst>
            <pc:docMk/>
            <pc:sldMk cId="1540939022" sldId="290"/>
            <ac:spMk id="4" creationId="{00000000-0000-0000-0000-000000000000}"/>
          </ac:spMkLst>
        </pc:spChg>
      </pc:sldChg>
      <pc:sldChg chg="del">
        <pc:chgData name="James Franklin" userId="cf915d05-507f-491f-b4a6-b2aa085ee4b1" providerId="ADAL" clId="{B11693D6-F9EA-47F7-8E29-6D58DF44F871}" dt="2021-07-16T08:31:38.601" v="1079" actId="47"/>
        <pc:sldMkLst>
          <pc:docMk/>
          <pc:sldMk cId="2621621636" sldId="291"/>
        </pc:sldMkLst>
      </pc:sldChg>
      <pc:sldChg chg="del">
        <pc:chgData name="James Franklin" userId="cf915d05-507f-491f-b4a6-b2aa085ee4b1" providerId="ADAL" clId="{B11693D6-F9EA-47F7-8E29-6D58DF44F871}" dt="2021-07-16T08:31:38.601" v="1079" actId="47"/>
        <pc:sldMkLst>
          <pc:docMk/>
          <pc:sldMk cId="3136642099" sldId="292"/>
        </pc:sldMkLst>
      </pc:sldChg>
      <pc:sldChg chg="del ord">
        <pc:chgData name="James Franklin" userId="cf915d05-507f-491f-b4a6-b2aa085ee4b1" providerId="ADAL" clId="{B11693D6-F9EA-47F7-8E29-6D58DF44F871}" dt="2021-07-16T09:04:54.668" v="1088" actId="47"/>
        <pc:sldMkLst>
          <pc:docMk/>
          <pc:sldMk cId="3784374972" sldId="293"/>
        </pc:sldMkLst>
      </pc:sldChg>
      <pc:sldChg chg="del">
        <pc:chgData name="James Franklin" userId="cf915d05-507f-491f-b4a6-b2aa085ee4b1" providerId="ADAL" clId="{B11693D6-F9EA-47F7-8E29-6D58DF44F871}" dt="2021-07-16T08:31:45.067" v="1080" actId="47"/>
        <pc:sldMkLst>
          <pc:docMk/>
          <pc:sldMk cId="3959948642" sldId="294"/>
        </pc:sldMkLst>
      </pc:sldChg>
      <pc:sldChg chg="del">
        <pc:chgData name="James Franklin" userId="cf915d05-507f-491f-b4a6-b2aa085ee4b1" providerId="ADAL" clId="{B11693D6-F9EA-47F7-8E29-6D58DF44F871}" dt="2021-07-16T08:31:45.067" v="1080" actId="47"/>
        <pc:sldMkLst>
          <pc:docMk/>
          <pc:sldMk cId="2300425221" sldId="295"/>
        </pc:sldMkLst>
      </pc:sldChg>
      <pc:sldChg chg="del">
        <pc:chgData name="James Franklin" userId="cf915d05-507f-491f-b4a6-b2aa085ee4b1" providerId="ADAL" clId="{B11693D6-F9EA-47F7-8E29-6D58DF44F871}" dt="2021-07-16T08:31:45.067" v="1080" actId="47"/>
        <pc:sldMkLst>
          <pc:docMk/>
          <pc:sldMk cId="437694511" sldId="296"/>
        </pc:sldMkLst>
      </pc:sldChg>
      <pc:sldChg chg="del">
        <pc:chgData name="James Franklin" userId="cf915d05-507f-491f-b4a6-b2aa085ee4b1" providerId="ADAL" clId="{B11693D6-F9EA-47F7-8E29-6D58DF44F871}" dt="2021-07-16T08:31:45.067" v="1080" actId="47"/>
        <pc:sldMkLst>
          <pc:docMk/>
          <pc:sldMk cId="1456449982" sldId="298"/>
        </pc:sldMkLst>
      </pc:sldChg>
      <pc:sldChg chg="delSp modSp mod">
        <pc:chgData name="James Franklin" userId="cf915d05-507f-491f-b4a6-b2aa085ee4b1" providerId="ADAL" clId="{B11693D6-F9EA-47F7-8E29-6D58DF44F871}" dt="2021-07-16T13:16:35.283" v="3847" actId="20577"/>
        <pc:sldMkLst>
          <pc:docMk/>
          <pc:sldMk cId="3331707200" sldId="301"/>
        </pc:sldMkLst>
        <pc:spChg chg="mod">
          <ac:chgData name="James Franklin" userId="cf915d05-507f-491f-b4a6-b2aa085ee4b1" providerId="ADAL" clId="{B11693D6-F9EA-47F7-8E29-6D58DF44F871}" dt="2021-07-16T13:16:35.283" v="3847" actId="20577"/>
          <ac:spMkLst>
            <pc:docMk/>
            <pc:sldMk cId="3331707200" sldId="301"/>
            <ac:spMk id="3" creationId="{00000000-0000-0000-0000-000000000000}"/>
          </ac:spMkLst>
        </pc:spChg>
        <pc:cxnChg chg="del">
          <ac:chgData name="James Franklin" userId="cf915d05-507f-491f-b4a6-b2aa085ee4b1" providerId="ADAL" clId="{B11693D6-F9EA-47F7-8E29-6D58DF44F871}" dt="2021-07-16T08:31:53.557" v="1081" actId="478"/>
          <ac:cxnSpMkLst>
            <pc:docMk/>
            <pc:sldMk cId="3331707200" sldId="301"/>
            <ac:cxnSpMk id="13" creationId="{2DD2EC84-8A1B-4B49-B89D-1E5C7502D0C9}"/>
          </ac:cxnSpMkLst>
        </pc:cxnChg>
      </pc:sldChg>
      <pc:sldChg chg="del">
        <pc:chgData name="James Franklin" userId="cf915d05-507f-491f-b4a6-b2aa085ee4b1" providerId="ADAL" clId="{B11693D6-F9EA-47F7-8E29-6D58DF44F871}" dt="2021-07-16T08:31:45.067" v="1080" actId="47"/>
        <pc:sldMkLst>
          <pc:docMk/>
          <pc:sldMk cId="3547013280" sldId="305"/>
        </pc:sldMkLst>
      </pc:sldChg>
      <pc:sldChg chg="del">
        <pc:chgData name="James Franklin" userId="cf915d05-507f-491f-b4a6-b2aa085ee4b1" providerId="ADAL" clId="{B11693D6-F9EA-47F7-8E29-6D58DF44F871}" dt="2021-07-16T08:31:45.067" v="1080" actId="47"/>
        <pc:sldMkLst>
          <pc:docMk/>
          <pc:sldMk cId="3240171118" sldId="306"/>
        </pc:sldMkLst>
      </pc:sldChg>
      <pc:sldChg chg="del">
        <pc:chgData name="James Franklin" userId="cf915d05-507f-491f-b4a6-b2aa085ee4b1" providerId="ADAL" clId="{B11693D6-F9EA-47F7-8E29-6D58DF44F871}" dt="2021-07-16T08:31:45.067" v="1080" actId="47"/>
        <pc:sldMkLst>
          <pc:docMk/>
          <pc:sldMk cId="1836284230" sldId="307"/>
        </pc:sldMkLst>
      </pc:sldChg>
      <pc:sldChg chg="addSp delSp modSp mod">
        <pc:chgData name="James Franklin" userId="cf915d05-507f-491f-b4a6-b2aa085ee4b1" providerId="ADAL" clId="{B11693D6-F9EA-47F7-8E29-6D58DF44F871}" dt="2021-07-26T14:45:30.729" v="3924" actId="20577"/>
        <pc:sldMkLst>
          <pc:docMk/>
          <pc:sldMk cId="555319969" sldId="312"/>
        </pc:sldMkLst>
        <pc:spChg chg="mod">
          <ac:chgData name="James Franklin" userId="cf915d05-507f-491f-b4a6-b2aa085ee4b1" providerId="ADAL" clId="{B11693D6-F9EA-47F7-8E29-6D58DF44F871}" dt="2021-07-26T14:45:30.729" v="3924" actId="20577"/>
          <ac:spMkLst>
            <pc:docMk/>
            <pc:sldMk cId="555319969" sldId="312"/>
            <ac:spMk id="3" creationId="{00000000-0000-0000-0000-000000000000}"/>
          </ac:spMkLst>
        </pc:spChg>
        <pc:spChg chg="add mod">
          <ac:chgData name="James Franklin" userId="cf915d05-507f-491f-b4a6-b2aa085ee4b1" providerId="ADAL" clId="{B11693D6-F9EA-47F7-8E29-6D58DF44F871}" dt="2021-07-16T09:16:12.732" v="1254" actId="20577"/>
          <ac:spMkLst>
            <pc:docMk/>
            <pc:sldMk cId="555319969" sldId="312"/>
            <ac:spMk id="4" creationId="{B859805C-6267-4D4A-995D-32A78C78BC21}"/>
          </ac:spMkLst>
        </pc:spChg>
        <pc:cxnChg chg="del">
          <ac:chgData name="James Franklin" userId="cf915d05-507f-491f-b4a6-b2aa085ee4b1" providerId="ADAL" clId="{B11693D6-F9EA-47F7-8E29-6D58DF44F871}" dt="2021-07-16T08:32:56.052" v="1083" actId="478"/>
          <ac:cxnSpMkLst>
            <pc:docMk/>
            <pc:sldMk cId="555319969" sldId="312"/>
            <ac:cxnSpMk id="14" creationId="{A33F6FC9-DA64-4C66-9948-323E59DAB6E5}"/>
          </ac:cxnSpMkLst>
        </pc:cxnChg>
      </pc:sldChg>
      <pc:sldChg chg="del">
        <pc:chgData name="James Franklin" userId="cf915d05-507f-491f-b4a6-b2aa085ee4b1" providerId="ADAL" clId="{B11693D6-F9EA-47F7-8E29-6D58DF44F871}" dt="2021-07-16T08:31:32.759" v="1078" actId="47"/>
        <pc:sldMkLst>
          <pc:docMk/>
          <pc:sldMk cId="1937822333" sldId="313"/>
        </pc:sldMkLst>
      </pc:sldChg>
      <pc:sldChg chg="addSp delSp modSp mod setBg">
        <pc:chgData name="James Franklin" userId="cf915d05-507f-491f-b4a6-b2aa085ee4b1" providerId="ADAL" clId="{B11693D6-F9EA-47F7-8E29-6D58DF44F871}" dt="2021-07-15T15:29:11.113" v="638" actId="20577"/>
        <pc:sldMkLst>
          <pc:docMk/>
          <pc:sldMk cId="3554935877" sldId="315"/>
        </pc:sldMkLst>
        <pc:spChg chg="mod">
          <ac:chgData name="James Franklin" userId="cf915d05-507f-491f-b4a6-b2aa085ee4b1" providerId="ADAL" clId="{B11693D6-F9EA-47F7-8E29-6D58DF44F871}" dt="2021-07-15T15:27:46.618" v="624" actId="207"/>
          <ac:spMkLst>
            <pc:docMk/>
            <pc:sldMk cId="3554935877" sldId="315"/>
            <ac:spMk id="2" creationId="{040B699D-A91D-4616-9A56-8704D35EB02A}"/>
          </ac:spMkLst>
        </pc:spChg>
        <pc:spChg chg="mod">
          <ac:chgData name="James Franklin" userId="cf915d05-507f-491f-b4a6-b2aa085ee4b1" providerId="ADAL" clId="{B11693D6-F9EA-47F7-8E29-6D58DF44F871}" dt="2021-07-15T15:29:11.113" v="638" actId="20577"/>
          <ac:spMkLst>
            <pc:docMk/>
            <pc:sldMk cId="3554935877" sldId="315"/>
            <ac:spMk id="3" creationId="{30138D9D-C9C1-4990-AC37-0D9C68A9B5D5}"/>
          </ac:spMkLst>
        </pc:spChg>
        <pc:picChg chg="add mod">
          <ac:chgData name="James Franklin" userId="cf915d05-507f-491f-b4a6-b2aa085ee4b1" providerId="ADAL" clId="{B11693D6-F9EA-47F7-8E29-6D58DF44F871}" dt="2021-07-15T15:28:23.662" v="627" actId="1076"/>
          <ac:picMkLst>
            <pc:docMk/>
            <pc:sldMk cId="3554935877" sldId="315"/>
            <ac:picMk id="5" creationId="{2ECC027C-DDC6-463A-AA0B-DA3AE99D6537}"/>
          </ac:picMkLst>
        </pc:picChg>
        <pc:picChg chg="del">
          <ac:chgData name="James Franklin" userId="cf915d05-507f-491f-b4a6-b2aa085ee4b1" providerId="ADAL" clId="{B11693D6-F9EA-47F7-8E29-6D58DF44F871}" dt="2021-07-15T15:09:33.958" v="391" actId="478"/>
          <ac:picMkLst>
            <pc:docMk/>
            <pc:sldMk cId="3554935877" sldId="315"/>
            <ac:picMk id="7" creationId="{02788E8C-B55E-4C7D-9458-ED3296B9B725}"/>
          </ac:picMkLst>
        </pc:picChg>
        <pc:picChg chg="del">
          <ac:chgData name="James Franklin" userId="cf915d05-507f-491f-b4a6-b2aa085ee4b1" providerId="ADAL" clId="{B11693D6-F9EA-47F7-8E29-6D58DF44F871}" dt="2021-07-15T15:27:09.984" v="622" actId="478"/>
          <ac:picMkLst>
            <pc:docMk/>
            <pc:sldMk cId="3554935877" sldId="315"/>
            <ac:picMk id="8" creationId="{F426D05D-F44E-4D10-AD66-C89EBD94A682}"/>
          </ac:picMkLst>
        </pc:picChg>
        <pc:picChg chg="add mod">
          <ac:chgData name="James Franklin" userId="cf915d05-507f-491f-b4a6-b2aa085ee4b1" providerId="ADAL" clId="{B11693D6-F9EA-47F7-8E29-6D58DF44F871}" dt="2021-07-15T15:28:53.797" v="634" actId="167"/>
          <ac:picMkLst>
            <pc:docMk/>
            <pc:sldMk cId="3554935877" sldId="315"/>
            <ac:picMk id="1026" creationId="{93676EE2-3F7D-45BA-8B64-5E81A2B72182}"/>
          </ac:picMkLst>
        </pc:picChg>
        <pc:picChg chg="del">
          <ac:chgData name="James Franklin" userId="cf915d05-507f-491f-b4a6-b2aa085ee4b1" providerId="ADAL" clId="{B11693D6-F9EA-47F7-8E29-6D58DF44F871}" dt="2021-07-15T15:09:32.396" v="390" actId="478"/>
          <ac:picMkLst>
            <pc:docMk/>
            <pc:sldMk cId="3554935877" sldId="315"/>
            <ac:picMk id="1028" creationId="{92E6B4D3-35EC-4A65-8519-EA437F16D37D}"/>
          </ac:picMkLst>
        </pc:picChg>
      </pc:sldChg>
      <pc:sldChg chg="del">
        <pc:chgData name="James Franklin" userId="cf915d05-507f-491f-b4a6-b2aa085ee4b1" providerId="ADAL" clId="{B11693D6-F9EA-47F7-8E29-6D58DF44F871}" dt="2021-07-15T15:29:14.851" v="639" actId="47"/>
        <pc:sldMkLst>
          <pc:docMk/>
          <pc:sldMk cId="3591071188" sldId="316"/>
        </pc:sldMkLst>
      </pc:sldChg>
      <pc:sldChg chg="del">
        <pc:chgData name="James Franklin" userId="cf915d05-507f-491f-b4a6-b2aa085ee4b1" providerId="ADAL" clId="{B11693D6-F9EA-47F7-8E29-6D58DF44F871}" dt="2021-07-16T08:31:32.759" v="1078" actId="47"/>
        <pc:sldMkLst>
          <pc:docMk/>
          <pc:sldMk cId="3377395835" sldId="317"/>
        </pc:sldMkLst>
      </pc:sldChg>
      <pc:sldChg chg="del">
        <pc:chgData name="James Franklin" userId="cf915d05-507f-491f-b4a6-b2aa085ee4b1" providerId="ADAL" clId="{B11693D6-F9EA-47F7-8E29-6D58DF44F871}" dt="2021-07-16T08:31:32.759" v="1078" actId="47"/>
        <pc:sldMkLst>
          <pc:docMk/>
          <pc:sldMk cId="1331524694" sldId="318"/>
        </pc:sldMkLst>
      </pc:sldChg>
      <pc:sldChg chg="del">
        <pc:chgData name="James Franklin" userId="cf915d05-507f-491f-b4a6-b2aa085ee4b1" providerId="ADAL" clId="{B11693D6-F9EA-47F7-8E29-6D58DF44F871}" dt="2021-07-16T08:31:38.601" v="1079" actId="47"/>
        <pc:sldMkLst>
          <pc:docMk/>
          <pc:sldMk cId="2666053668" sldId="319"/>
        </pc:sldMkLst>
      </pc:sldChg>
      <pc:sldChg chg="delSp modSp mod">
        <pc:chgData name="James Franklin" userId="cf915d05-507f-491f-b4a6-b2aa085ee4b1" providerId="ADAL" clId="{B11693D6-F9EA-47F7-8E29-6D58DF44F871}" dt="2021-07-16T13:16:56.060" v="3873" actId="20577"/>
        <pc:sldMkLst>
          <pc:docMk/>
          <pc:sldMk cId="2547750006" sldId="320"/>
        </pc:sldMkLst>
        <pc:spChg chg="mod">
          <ac:chgData name="James Franklin" userId="cf915d05-507f-491f-b4a6-b2aa085ee4b1" providerId="ADAL" clId="{B11693D6-F9EA-47F7-8E29-6D58DF44F871}" dt="2021-07-16T13:16:56.060" v="3873" actId="20577"/>
          <ac:spMkLst>
            <pc:docMk/>
            <pc:sldMk cId="2547750006" sldId="320"/>
            <ac:spMk id="3" creationId="{C558FFD0-10E7-4741-B83D-7AED62FE1C5E}"/>
          </ac:spMkLst>
        </pc:spChg>
        <pc:cxnChg chg="del">
          <ac:chgData name="James Franklin" userId="cf915d05-507f-491f-b4a6-b2aa085ee4b1" providerId="ADAL" clId="{B11693D6-F9EA-47F7-8E29-6D58DF44F871}" dt="2021-07-16T08:32:29.324" v="1082" actId="478"/>
          <ac:cxnSpMkLst>
            <pc:docMk/>
            <pc:sldMk cId="2547750006" sldId="320"/>
            <ac:cxnSpMk id="4" creationId="{519F1140-318C-4E3E-8E86-4296EC6352A0}"/>
          </ac:cxnSpMkLst>
        </pc:cxnChg>
      </pc:sldChg>
      <pc:sldChg chg="delSp modSp mod">
        <pc:chgData name="James Franklin" userId="cf915d05-507f-491f-b4a6-b2aa085ee4b1" providerId="ADAL" clId="{B11693D6-F9EA-47F7-8E29-6D58DF44F871}" dt="2021-07-16T11:42:27.698" v="3558" actId="20577"/>
        <pc:sldMkLst>
          <pc:docMk/>
          <pc:sldMk cId="359555635" sldId="321"/>
        </pc:sldMkLst>
        <pc:spChg chg="mod">
          <ac:chgData name="James Franklin" userId="cf915d05-507f-491f-b4a6-b2aa085ee4b1" providerId="ADAL" clId="{B11693D6-F9EA-47F7-8E29-6D58DF44F871}" dt="2021-07-16T11:42:27.698" v="3558" actId="20577"/>
          <ac:spMkLst>
            <pc:docMk/>
            <pc:sldMk cId="359555635" sldId="321"/>
            <ac:spMk id="3" creationId="{42DD66E1-4C96-4B0C-A0CF-0C06EA95D964}"/>
          </ac:spMkLst>
        </pc:spChg>
        <pc:cxnChg chg="del">
          <ac:chgData name="James Franklin" userId="cf915d05-507f-491f-b4a6-b2aa085ee4b1" providerId="ADAL" clId="{B11693D6-F9EA-47F7-8E29-6D58DF44F871}" dt="2021-07-16T11:40:44.599" v="3355" actId="478"/>
          <ac:cxnSpMkLst>
            <pc:docMk/>
            <pc:sldMk cId="359555635" sldId="321"/>
            <ac:cxnSpMk id="4" creationId="{B7A95EB5-737C-4FE9-B0A7-DFB40FF70790}"/>
          </ac:cxnSpMkLst>
        </pc:cxnChg>
      </pc:sldChg>
      <pc:sldChg chg="del">
        <pc:chgData name="James Franklin" userId="cf915d05-507f-491f-b4a6-b2aa085ee4b1" providerId="ADAL" clId="{B11693D6-F9EA-47F7-8E29-6D58DF44F871}" dt="2021-07-16T11:42:48.138" v="3560" actId="47"/>
        <pc:sldMkLst>
          <pc:docMk/>
          <pc:sldMk cId="3246953194" sldId="322"/>
        </pc:sldMkLst>
      </pc:sldChg>
      <pc:sldChg chg="del">
        <pc:chgData name="James Franklin" userId="cf915d05-507f-491f-b4a6-b2aa085ee4b1" providerId="ADAL" clId="{B11693D6-F9EA-47F7-8E29-6D58DF44F871}" dt="2021-07-16T08:31:38.601" v="1079" actId="47"/>
        <pc:sldMkLst>
          <pc:docMk/>
          <pc:sldMk cId="227278076" sldId="324"/>
        </pc:sldMkLst>
      </pc:sldChg>
      <pc:sldChg chg="del">
        <pc:chgData name="James Franklin" userId="cf915d05-507f-491f-b4a6-b2aa085ee4b1" providerId="ADAL" clId="{B11693D6-F9EA-47F7-8E29-6D58DF44F871}" dt="2021-07-16T08:31:38.601" v="1079" actId="47"/>
        <pc:sldMkLst>
          <pc:docMk/>
          <pc:sldMk cId="3141151848" sldId="325"/>
        </pc:sldMkLst>
      </pc:sldChg>
      <pc:sldChg chg="del">
        <pc:chgData name="James Franklin" userId="cf915d05-507f-491f-b4a6-b2aa085ee4b1" providerId="ADAL" clId="{B11693D6-F9EA-47F7-8E29-6D58DF44F871}" dt="2021-07-16T08:31:45.067" v="1080" actId="47"/>
        <pc:sldMkLst>
          <pc:docMk/>
          <pc:sldMk cId="3791209561" sldId="326"/>
        </pc:sldMkLst>
      </pc:sldChg>
      <pc:sldChg chg="del">
        <pc:chgData name="James Franklin" userId="cf915d05-507f-491f-b4a6-b2aa085ee4b1" providerId="ADAL" clId="{B11693D6-F9EA-47F7-8E29-6D58DF44F871}" dt="2021-07-16T08:31:45.067" v="1080" actId="47"/>
        <pc:sldMkLst>
          <pc:docMk/>
          <pc:sldMk cId="4263601986" sldId="327"/>
        </pc:sldMkLst>
      </pc:sldChg>
      <pc:sldChg chg="delSp modSp add mod modClrScheme chgLayout">
        <pc:chgData name="James Franklin" userId="cf915d05-507f-491f-b4a6-b2aa085ee4b1" providerId="ADAL" clId="{B11693D6-F9EA-47F7-8E29-6D58DF44F871}" dt="2021-07-16T11:09:37.726" v="2381" actId="207"/>
        <pc:sldMkLst>
          <pc:docMk/>
          <pc:sldMk cId="4232365910" sldId="328"/>
        </pc:sldMkLst>
        <pc:spChg chg="mod ord">
          <ac:chgData name="James Franklin" userId="cf915d05-507f-491f-b4a6-b2aa085ee4b1" providerId="ADAL" clId="{B11693D6-F9EA-47F7-8E29-6D58DF44F871}" dt="2021-07-15T15:29:19.855" v="641" actId="700"/>
          <ac:spMkLst>
            <pc:docMk/>
            <pc:sldMk cId="4232365910" sldId="328"/>
            <ac:spMk id="2" creationId="{040B699D-A91D-4616-9A56-8704D35EB02A}"/>
          </ac:spMkLst>
        </pc:spChg>
        <pc:spChg chg="mod ord">
          <ac:chgData name="James Franklin" userId="cf915d05-507f-491f-b4a6-b2aa085ee4b1" providerId="ADAL" clId="{B11693D6-F9EA-47F7-8E29-6D58DF44F871}" dt="2021-07-16T11:09:37.726" v="2381" actId="207"/>
          <ac:spMkLst>
            <pc:docMk/>
            <pc:sldMk cId="4232365910" sldId="328"/>
            <ac:spMk id="3" creationId="{30138D9D-C9C1-4990-AC37-0D9C68A9B5D5}"/>
          </ac:spMkLst>
        </pc:spChg>
        <pc:picChg chg="del">
          <ac:chgData name="James Franklin" userId="cf915d05-507f-491f-b4a6-b2aa085ee4b1" providerId="ADAL" clId="{B11693D6-F9EA-47F7-8E29-6D58DF44F871}" dt="2021-07-15T15:29:21.518" v="642" actId="478"/>
          <ac:picMkLst>
            <pc:docMk/>
            <pc:sldMk cId="4232365910" sldId="328"/>
            <ac:picMk id="1026" creationId="{93676EE2-3F7D-45BA-8B64-5E81A2B72182}"/>
          </ac:picMkLst>
        </pc:picChg>
      </pc:sldChg>
      <pc:sldChg chg="addSp modSp new mod ord">
        <pc:chgData name="James Franklin" userId="cf915d05-507f-491f-b4a6-b2aa085ee4b1" providerId="ADAL" clId="{B11693D6-F9EA-47F7-8E29-6D58DF44F871}" dt="2021-07-16T11:29:20.379" v="2728" actId="6549"/>
        <pc:sldMkLst>
          <pc:docMk/>
          <pc:sldMk cId="1248477976" sldId="329"/>
        </pc:sldMkLst>
        <pc:spChg chg="mod">
          <ac:chgData name="James Franklin" userId="cf915d05-507f-491f-b4a6-b2aa085ee4b1" providerId="ADAL" clId="{B11693D6-F9EA-47F7-8E29-6D58DF44F871}" dt="2021-07-15T15:33:12.006" v="1040" actId="20577"/>
          <ac:spMkLst>
            <pc:docMk/>
            <pc:sldMk cId="1248477976" sldId="329"/>
            <ac:spMk id="2" creationId="{DCC3D561-714D-4E17-8368-F6C9C07CB86D}"/>
          </ac:spMkLst>
        </pc:spChg>
        <pc:spChg chg="mod">
          <ac:chgData name="James Franklin" userId="cf915d05-507f-491f-b4a6-b2aa085ee4b1" providerId="ADAL" clId="{B11693D6-F9EA-47F7-8E29-6D58DF44F871}" dt="2021-07-16T11:20:05.471" v="2554" actId="20577"/>
          <ac:spMkLst>
            <pc:docMk/>
            <pc:sldMk cId="1248477976" sldId="329"/>
            <ac:spMk id="3" creationId="{19BF9D10-241C-44B1-923B-6A817E1A92E2}"/>
          </ac:spMkLst>
        </pc:spChg>
        <pc:graphicFrameChg chg="add mod modGraphic">
          <ac:chgData name="James Franklin" userId="cf915d05-507f-491f-b4a6-b2aa085ee4b1" providerId="ADAL" clId="{B11693D6-F9EA-47F7-8E29-6D58DF44F871}" dt="2021-07-16T11:29:20.379" v="2728" actId="6549"/>
          <ac:graphicFrameMkLst>
            <pc:docMk/>
            <pc:sldMk cId="1248477976" sldId="329"/>
            <ac:graphicFrameMk id="4" creationId="{1BC3D7B8-7B2A-4498-895F-B14E42BD3405}"/>
          </ac:graphicFrameMkLst>
        </pc:graphicFrameChg>
      </pc:sldChg>
      <pc:sldChg chg="modSp add del mod">
        <pc:chgData name="James Franklin" userId="cf915d05-507f-491f-b4a6-b2aa085ee4b1" providerId="ADAL" clId="{B11693D6-F9EA-47F7-8E29-6D58DF44F871}" dt="2021-07-16T11:20:14.198" v="2556" actId="47"/>
        <pc:sldMkLst>
          <pc:docMk/>
          <pc:sldMk cId="3462205055" sldId="330"/>
        </pc:sldMkLst>
        <pc:spChg chg="mod">
          <ac:chgData name="James Franklin" userId="cf915d05-507f-491f-b4a6-b2aa085ee4b1" providerId="ADAL" clId="{B11693D6-F9EA-47F7-8E29-6D58DF44F871}" dt="2021-07-15T15:33:18.919" v="1053" actId="20577"/>
          <ac:spMkLst>
            <pc:docMk/>
            <pc:sldMk cId="3462205055" sldId="330"/>
            <ac:spMk id="2" creationId="{DCC3D561-714D-4E17-8368-F6C9C07CB86D}"/>
          </ac:spMkLst>
        </pc:spChg>
      </pc:sldChg>
      <pc:sldChg chg="addSp delSp modSp add mod modClrScheme chgLayout">
        <pc:chgData name="James Franklin" userId="cf915d05-507f-491f-b4a6-b2aa085ee4b1" providerId="ADAL" clId="{B11693D6-F9EA-47F7-8E29-6D58DF44F871}" dt="2021-07-26T14:45:07.416" v="3923" actId="20577"/>
        <pc:sldMkLst>
          <pc:docMk/>
          <pc:sldMk cId="3859180162" sldId="331"/>
        </pc:sldMkLst>
        <pc:spChg chg="mod ord">
          <ac:chgData name="James Franklin" userId="cf915d05-507f-491f-b4a6-b2aa085ee4b1" providerId="ADAL" clId="{B11693D6-F9EA-47F7-8E29-6D58DF44F871}" dt="2021-07-15T15:33:32.755" v="1077" actId="700"/>
          <ac:spMkLst>
            <pc:docMk/>
            <pc:sldMk cId="3859180162" sldId="331"/>
            <ac:spMk id="2" creationId="{DCC3D561-714D-4E17-8368-F6C9C07CB86D}"/>
          </ac:spMkLst>
        </pc:spChg>
        <pc:spChg chg="del mod ord">
          <ac:chgData name="James Franklin" userId="cf915d05-507f-491f-b4a6-b2aa085ee4b1" providerId="ADAL" clId="{B11693D6-F9EA-47F7-8E29-6D58DF44F871}" dt="2021-07-15T15:33:32.755" v="1077" actId="700"/>
          <ac:spMkLst>
            <pc:docMk/>
            <pc:sldMk cId="3859180162" sldId="331"/>
            <ac:spMk id="3" creationId="{19BF9D10-241C-44B1-923B-6A817E1A92E2}"/>
          </ac:spMkLst>
        </pc:spChg>
        <pc:spChg chg="add mod ord">
          <ac:chgData name="James Franklin" userId="cf915d05-507f-491f-b4a6-b2aa085ee4b1" providerId="ADAL" clId="{B11693D6-F9EA-47F7-8E29-6D58DF44F871}" dt="2021-07-26T14:45:07.416" v="3923" actId="20577"/>
          <ac:spMkLst>
            <pc:docMk/>
            <pc:sldMk cId="3859180162" sldId="331"/>
            <ac:spMk id="4" creationId="{58C97971-314C-4312-995E-6AAA5EC5EE4A}"/>
          </ac:spMkLst>
        </pc:spChg>
        <pc:spChg chg="add del mod">
          <ac:chgData name="James Franklin" userId="cf915d05-507f-491f-b4a6-b2aa085ee4b1" providerId="ADAL" clId="{B11693D6-F9EA-47F7-8E29-6D58DF44F871}" dt="2021-07-26T14:45:04.965" v="3922" actId="478"/>
          <ac:spMkLst>
            <pc:docMk/>
            <pc:sldMk cId="3859180162" sldId="331"/>
            <ac:spMk id="6" creationId="{6E843D65-2327-45EA-A527-B403EEAC72A6}"/>
          </ac:spMkLst>
        </pc:spChg>
        <pc:graphicFrameChg chg="add mod modGraphic">
          <ac:chgData name="James Franklin" userId="cf915d05-507f-491f-b4a6-b2aa085ee4b1" providerId="ADAL" clId="{B11693D6-F9EA-47F7-8E29-6D58DF44F871}" dt="2021-07-16T11:35:08.816" v="3137" actId="207"/>
          <ac:graphicFrameMkLst>
            <pc:docMk/>
            <pc:sldMk cId="3859180162" sldId="331"/>
            <ac:graphicFrameMk id="5" creationId="{96582958-66F8-47F0-963C-56FB010F51E5}"/>
          </ac:graphicFrameMkLst>
        </pc:graphicFrameChg>
      </pc:sldChg>
      <pc:sldChg chg="modSp add mod ord">
        <pc:chgData name="James Franklin" userId="cf915d05-507f-491f-b4a6-b2aa085ee4b1" providerId="ADAL" clId="{B11693D6-F9EA-47F7-8E29-6D58DF44F871}" dt="2021-07-16T09:45:21.275" v="1653" actId="20577"/>
        <pc:sldMkLst>
          <pc:docMk/>
          <pc:sldMk cId="2813629130" sldId="332"/>
        </pc:sldMkLst>
        <pc:spChg chg="mod">
          <ac:chgData name="James Franklin" userId="cf915d05-507f-491f-b4a6-b2aa085ee4b1" providerId="ADAL" clId="{B11693D6-F9EA-47F7-8E29-6D58DF44F871}" dt="2021-07-16T09:42:01.722" v="1282" actId="20577"/>
          <ac:spMkLst>
            <pc:docMk/>
            <pc:sldMk cId="2813629130" sldId="332"/>
            <ac:spMk id="2" creationId="{DCC3D561-714D-4E17-8368-F6C9C07CB86D}"/>
          </ac:spMkLst>
        </pc:spChg>
        <pc:spChg chg="mod">
          <ac:chgData name="James Franklin" userId="cf915d05-507f-491f-b4a6-b2aa085ee4b1" providerId="ADAL" clId="{B11693D6-F9EA-47F7-8E29-6D58DF44F871}" dt="2021-07-16T09:45:21.275" v="1653" actId="20577"/>
          <ac:spMkLst>
            <pc:docMk/>
            <pc:sldMk cId="2813629130" sldId="332"/>
            <ac:spMk id="3" creationId="{19BF9D10-241C-44B1-923B-6A817E1A92E2}"/>
          </ac:spMkLst>
        </pc:spChg>
      </pc:sldChg>
      <pc:sldChg chg="addSp delSp modSp add mod modClrScheme chgLayout">
        <pc:chgData name="James Franklin" userId="cf915d05-507f-491f-b4a6-b2aa085ee4b1" providerId="ADAL" clId="{B11693D6-F9EA-47F7-8E29-6D58DF44F871}" dt="2021-07-16T09:56:14.118" v="2072" actId="700"/>
        <pc:sldMkLst>
          <pc:docMk/>
          <pc:sldMk cId="1039116559" sldId="333"/>
        </pc:sldMkLst>
        <pc:spChg chg="mod ord">
          <ac:chgData name="James Franklin" userId="cf915d05-507f-491f-b4a6-b2aa085ee4b1" providerId="ADAL" clId="{B11693D6-F9EA-47F7-8E29-6D58DF44F871}" dt="2021-07-16T09:56:14.118" v="2072" actId="700"/>
          <ac:spMkLst>
            <pc:docMk/>
            <pc:sldMk cId="1039116559" sldId="333"/>
            <ac:spMk id="2" creationId="{DCC3D561-714D-4E17-8368-F6C9C07CB86D}"/>
          </ac:spMkLst>
        </pc:spChg>
        <pc:spChg chg="mod ord">
          <ac:chgData name="James Franklin" userId="cf915d05-507f-491f-b4a6-b2aa085ee4b1" providerId="ADAL" clId="{B11693D6-F9EA-47F7-8E29-6D58DF44F871}" dt="2021-07-16T09:56:14.118" v="2072" actId="700"/>
          <ac:spMkLst>
            <pc:docMk/>
            <pc:sldMk cId="1039116559" sldId="333"/>
            <ac:spMk id="3" creationId="{19BF9D10-241C-44B1-923B-6A817E1A92E2}"/>
          </ac:spMkLst>
        </pc:spChg>
        <pc:graphicFrameChg chg="add del">
          <ac:chgData name="James Franklin" userId="cf915d05-507f-491f-b4a6-b2aa085ee4b1" providerId="ADAL" clId="{B11693D6-F9EA-47F7-8E29-6D58DF44F871}" dt="2021-07-16T09:46:16.304" v="1786" actId="3680"/>
          <ac:graphicFrameMkLst>
            <pc:docMk/>
            <pc:sldMk cId="1039116559" sldId="333"/>
            <ac:graphicFrameMk id="4" creationId="{6C89FDFB-DA4D-44E2-8401-68DAED659C1E}"/>
          </ac:graphicFrameMkLst>
        </pc:graphicFrameChg>
        <pc:graphicFrameChg chg="add mod modGraphic">
          <ac:chgData name="James Franklin" userId="cf915d05-507f-491f-b4a6-b2aa085ee4b1" providerId="ADAL" clId="{B11693D6-F9EA-47F7-8E29-6D58DF44F871}" dt="2021-07-16T09:52:56.195" v="2004" actId="2165"/>
          <ac:graphicFrameMkLst>
            <pc:docMk/>
            <pc:sldMk cId="1039116559" sldId="333"/>
            <ac:graphicFrameMk id="5" creationId="{2F625C0A-C39A-47CA-8E02-4CB7F52AB5E9}"/>
          </ac:graphicFrameMkLst>
        </pc:graphicFrameChg>
      </pc:sldChg>
      <pc:sldChg chg="modSp add mod">
        <pc:chgData name="James Franklin" userId="cf915d05-507f-491f-b4a6-b2aa085ee4b1" providerId="ADAL" clId="{B11693D6-F9EA-47F7-8E29-6D58DF44F871}" dt="2021-07-16T10:45:04.516" v="2380" actId="122"/>
        <pc:sldMkLst>
          <pc:docMk/>
          <pc:sldMk cId="2223742173" sldId="334"/>
        </pc:sldMkLst>
        <pc:spChg chg="mod">
          <ac:chgData name="James Franklin" userId="cf915d05-507f-491f-b4a6-b2aa085ee4b1" providerId="ADAL" clId="{B11693D6-F9EA-47F7-8E29-6D58DF44F871}" dt="2021-07-16T09:56:21.074" v="2089" actId="20577"/>
          <ac:spMkLst>
            <pc:docMk/>
            <pc:sldMk cId="2223742173" sldId="334"/>
            <ac:spMk id="2" creationId="{DCC3D561-714D-4E17-8368-F6C9C07CB86D}"/>
          </ac:spMkLst>
        </pc:spChg>
        <pc:spChg chg="mod">
          <ac:chgData name="James Franklin" userId="cf915d05-507f-491f-b4a6-b2aa085ee4b1" providerId="ADAL" clId="{B11693D6-F9EA-47F7-8E29-6D58DF44F871}" dt="2021-07-16T10:45:04.516" v="2380" actId="122"/>
          <ac:spMkLst>
            <pc:docMk/>
            <pc:sldMk cId="2223742173" sldId="334"/>
            <ac:spMk id="3" creationId="{19BF9D10-241C-44B1-923B-6A817E1A92E2}"/>
          </ac:spMkLst>
        </pc:spChg>
      </pc:sldChg>
      <pc:sldChg chg="addSp modSp add mod modClrScheme chgLayout">
        <pc:chgData name="James Franklin" userId="cf915d05-507f-491f-b4a6-b2aa085ee4b1" providerId="ADAL" clId="{B11693D6-F9EA-47F7-8E29-6D58DF44F871}" dt="2021-07-16T10:00:30.387" v="2368" actId="207"/>
        <pc:sldMkLst>
          <pc:docMk/>
          <pc:sldMk cId="349074311" sldId="335"/>
        </pc:sldMkLst>
        <pc:spChg chg="mod ord">
          <ac:chgData name="James Franklin" userId="cf915d05-507f-491f-b4a6-b2aa085ee4b1" providerId="ADAL" clId="{B11693D6-F9EA-47F7-8E29-6D58DF44F871}" dt="2021-07-16T09:57:41.218" v="2178" actId="700"/>
          <ac:spMkLst>
            <pc:docMk/>
            <pc:sldMk cId="349074311" sldId="335"/>
            <ac:spMk id="2" creationId="{DCC3D561-714D-4E17-8368-F6C9C07CB86D}"/>
          </ac:spMkLst>
        </pc:spChg>
        <pc:spChg chg="mod ord">
          <ac:chgData name="James Franklin" userId="cf915d05-507f-491f-b4a6-b2aa085ee4b1" providerId="ADAL" clId="{B11693D6-F9EA-47F7-8E29-6D58DF44F871}" dt="2021-07-16T10:00:30.387" v="2368" actId="207"/>
          <ac:spMkLst>
            <pc:docMk/>
            <pc:sldMk cId="349074311" sldId="335"/>
            <ac:spMk id="3" creationId="{19BF9D10-241C-44B1-923B-6A817E1A92E2}"/>
          </ac:spMkLst>
        </pc:spChg>
        <pc:graphicFrameChg chg="add mod modGraphic">
          <ac:chgData name="James Franklin" userId="cf915d05-507f-491f-b4a6-b2aa085ee4b1" providerId="ADAL" clId="{B11693D6-F9EA-47F7-8E29-6D58DF44F871}" dt="2021-07-16T09:59:25.429" v="2287" actId="2166"/>
          <ac:graphicFrameMkLst>
            <pc:docMk/>
            <pc:sldMk cId="349074311" sldId="335"/>
            <ac:graphicFrameMk id="4" creationId="{D49F4463-D9FA-498D-902E-430EE698A14A}"/>
          </ac:graphicFrameMkLst>
        </pc:graphicFrameChg>
      </pc:sldChg>
      <pc:sldChg chg="modSp add mod">
        <pc:chgData name="James Franklin" userId="cf915d05-507f-491f-b4a6-b2aa085ee4b1" providerId="ADAL" clId="{B11693D6-F9EA-47F7-8E29-6D58DF44F871}" dt="2021-07-16T11:30:18.863" v="2792" actId="20577"/>
        <pc:sldMkLst>
          <pc:docMk/>
          <pc:sldMk cId="3815216955" sldId="336"/>
        </pc:sldMkLst>
        <pc:spChg chg="mod">
          <ac:chgData name="James Franklin" userId="cf915d05-507f-491f-b4a6-b2aa085ee4b1" providerId="ADAL" clId="{B11693D6-F9EA-47F7-8E29-6D58DF44F871}" dt="2021-07-16T11:20:22.599" v="2576" actId="20577"/>
          <ac:spMkLst>
            <pc:docMk/>
            <pc:sldMk cId="3815216955" sldId="336"/>
            <ac:spMk id="2" creationId="{DCC3D561-714D-4E17-8368-F6C9C07CB86D}"/>
          </ac:spMkLst>
        </pc:spChg>
        <pc:spChg chg="mod">
          <ac:chgData name="James Franklin" userId="cf915d05-507f-491f-b4a6-b2aa085ee4b1" providerId="ADAL" clId="{B11693D6-F9EA-47F7-8E29-6D58DF44F871}" dt="2021-07-16T11:30:18.863" v="2792" actId="20577"/>
          <ac:spMkLst>
            <pc:docMk/>
            <pc:sldMk cId="3815216955" sldId="336"/>
            <ac:spMk id="3" creationId="{19BF9D10-241C-44B1-923B-6A817E1A92E2}"/>
          </ac:spMkLst>
        </pc:spChg>
        <pc:graphicFrameChg chg="modGraphic">
          <ac:chgData name="James Franklin" userId="cf915d05-507f-491f-b4a6-b2aa085ee4b1" providerId="ADAL" clId="{B11693D6-F9EA-47F7-8E29-6D58DF44F871}" dt="2021-07-16T11:27:43.049" v="2707" actId="113"/>
          <ac:graphicFrameMkLst>
            <pc:docMk/>
            <pc:sldMk cId="3815216955" sldId="336"/>
            <ac:graphicFrameMk id="4" creationId="{1BC3D7B8-7B2A-4498-895F-B14E42BD3405}"/>
          </ac:graphicFrameMkLst>
        </pc:graphicFrameChg>
      </pc:sldChg>
      <pc:sldChg chg="modSp add mod modClrScheme chgLayout">
        <pc:chgData name="James Franklin" userId="cf915d05-507f-491f-b4a6-b2aa085ee4b1" providerId="ADAL" clId="{B11693D6-F9EA-47F7-8E29-6D58DF44F871}" dt="2021-07-16T11:45:19.816" v="3793" actId="207"/>
        <pc:sldMkLst>
          <pc:docMk/>
          <pc:sldMk cId="3821956463" sldId="337"/>
        </pc:sldMkLst>
        <pc:spChg chg="mod ord">
          <ac:chgData name="James Franklin" userId="cf915d05-507f-491f-b4a6-b2aa085ee4b1" providerId="ADAL" clId="{B11693D6-F9EA-47F7-8E29-6D58DF44F871}" dt="2021-07-16T11:42:51.268" v="3561" actId="700"/>
          <ac:spMkLst>
            <pc:docMk/>
            <pc:sldMk cId="3821956463" sldId="337"/>
            <ac:spMk id="2" creationId="{91B3414B-74D0-4E02-9D84-44D17D1703DC}"/>
          </ac:spMkLst>
        </pc:spChg>
        <pc:spChg chg="mod ord">
          <ac:chgData name="James Franklin" userId="cf915d05-507f-491f-b4a6-b2aa085ee4b1" providerId="ADAL" clId="{B11693D6-F9EA-47F7-8E29-6D58DF44F871}" dt="2021-07-16T11:45:19.816" v="3793" actId="207"/>
          <ac:spMkLst>
            <pc:docMk/>
            <pc:sldMk cId="3821956463" sldId="337"/>
            <ac:spMk id="3" creationId="{42DD66E1-4C96-4B0C-A0CF-0C06EA95D964}"/>
          </ac:spMkLst>
        </pc:spChg>
      </pc:sldChg>
    </pc:docChg>
  </pc:docChgLst>
  <pc:docChgLst>
    <pc:chgData name="Mike Bloys" userId="1248c4d8-7b2b-4b32-b8bd-163ae845f9bb" providerId="ADAL" clId="{6B731184-56C7-41F7-A2AC-5C3D027D7E9C}"/>
    <pc:docChg chg="modSld modMainMaster">
      <pc:chgData name="Mike Bloys" userId="1248c4d8-7b2b-4b32-b8bd-163ae845f9bb" providerId="ADAL" clId="{6B731184-56C7-41F7-A2AC-5C3D027D7E9C}" dt="2020-05-29T13:55:36.594" v="2"/>
      <pc:docMkLst>
        <pc:docMk/>
      </pc:docMkLst>
      <pc:sldChg chg="addSp delSp modSp">
        <pc:chgData name="Mike Bloys" userId="1248c4d8-7b2b-4b32-b8bd-163ae845f9bb" providerId="ADAL" clId="{6B731184-56C7-41F7-A2AC-5C3D027D7E9C}" dt="2020-05-29T13:55:33.042" v="1" actId="21"/>
        <pc:sldMkLst>
          <pc:docMk/>
          <pc:sldMk cId="3097358543" sldId="260"/>
        </pc:sldMkLst>
        <pc:spChg chg="mod">
          <ac:chgData name="Mike Bloys" userId="1248c4d8-7b2b-4b32-b8bd-163ae845f9bb" providerId="ADAL" clId="{6B731184-56C7-41F7-A2AC-5C3D027D7E9C}" dt="2020-05-29T13:55:30.803" v="0"/>
          <ac:spMkLst>
            <pc:docMk/>
            <pc:sldMk cId="3097358543" sldId="260"/>
            <ac:spMk id="3" creationId="{37828B74-A53E-4A19-BF3B-928DCA25C2D6}"/>
          </ac:spMkLst>
        </pc:spChg>
        <pc:grpChg chg="add del mod">
          <ac:chgData name="Mike Bloys" userId="1248c4d8-7b2b-4b32-b8bd-163ae845f9bb" providerId="ADAL" clId="{6B731184-56C7-41F7-A2AC-5C3D027D7E9C}" dt="2020-05-29T13:55:33.042" v="1" actId="21"/>
          <ac:grpSpMkLst>
            <pc:docMk/>
            <pc:sldMk cId="3097358543" sldId="260"/>
            <ac:grpSpMk id="2" creationId="{71B5E9AC-0178-4197-8C18-EC56B37B6D02}"/>
          </ac:grpSpMkLst>
        </pc:grpChg>
        <pc:picChg chg="mod">
          <ac:chgData name="Mike Bloys" userId="1248c4d8-7b2b-4b32-b8bd-163ae845f9bb" providerId="ADAL" clId="{6B731184-56C7-41F7-A2AC-5C3D027D7E9C}" dt="2020-05-29T13:55:30.803" v="0"/>
          <ac:picMkLst>
            <pc:docMk/>
            <pc:sldMk cId="3097358543" sldId="260"/>
            <ac:picMk id="4" creationId="{801922A2-457D-4B0A-B393-C4ADDB4EEFA3}"/>
          </ac:picMkLst>
        </pc:picChg>
      </pc:sldChg>
      <pc:sldMasterChg chg="modSldLayout">
        <pc:chgData name="Mike Bloys" userId="1248c4d8-7b2b-4b32-b8bd-163ae845f9bb" providerId="ADAL" clId="{6B731184-56C7-41F7-A2AC-5C3D027D7E9C}" dt="2020-05-29T13:55:36.594" v="2"/>
        <pc:sldMasterMkLst>
          <pc:docMk/>
          <pc:sldMasterMk cId="3316734550" sldId="2147483648"/>
        </pc:sldMasterMkLst>
        <pc:sldLayoutChg chg="addSp modSp">
          <pc:chgData name="Mike Bloys" userId="1248c4d8-7b2b-4b32-b8bd-163ae845f9bb" providerId="ADAL" clId="{6B731184-56C7-41F7-A2AC-5C3D027D7E9C}" dt="2020-05-29T13:55:36.594" v="2"/>
          <pc:sldLayoutMkLst>
            <pc:docMk/>
            <pc:sldMasterMk cId="3316734550" sldId="2147483648"/>
            <pc:sldLayoutMk cId="3886385901" sldId="2147483649"/>
          </pc:sldLayoutMkLst>
          <pc:spChg chg="mod">
            <ac:chgData name="Mike Bloys" userId="1248c4d8-7b2b-4b32-b8bd-163ae845f9bb" providerId="ADAL" clId="{6B731184-56C7-41F7-A2AC-5C3D027D7E9C}" dt="2020-05-29T13:55:36.594" v="2"/>
            <ac:spMkLst>
              <pc:docMk/>
              <pc:sldMasterMk cId="3316734550" sldId="2147483648"/>
              <pc:sldLayoutMk cId="3886385901" sldId="2147483649"/>
              <ac:spMk id="4" creationId="{BCD2AD0D-24A3-4322-BA34-FAC46813F9B8}"/>
            </ac:spMkLst>
          </pc:spChg>
          <pc:grpChg chg="add mod">
            <ac:chgData name="Mike Bloys" userId="1248c4d8-7b2b-4b32-b8bd-163ae845f9bb" providerId="ADAL" clId="{6B731184-56C7-41F7-A2AC-5C3D027D7E9C}" dt="2020-05-29T13:55:36.594" v="2"/>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6B731184-56C7-41F7-A2AC-5C3D027D7E9C}" dt="2020-05-29T13:55:36.594" v="2"/>
            <ac:picMkLst>
              <pc:docMk/>
              <pc:sldMasterMk cId="3316734550" sldId="2147483648"/>
              <pc:sldLayoutMk cId="3886385901" sldId="2147483649"/>
              <ac:picMk id="6" creationId="{B62A96A5-E859-4C1C-8B8C-B33ED0C4A0CF}"/>
            </ac:picMkLst>
          </pc:picChg>
        </pc:sldLayoutChg>
      </pc:sldMasterChg>
    </pc:docChg>
  </pc:docChgLst>
  <pc:docChgLst>
    <pc:chgData name="Rob Heathcote" userId="62419938-1f1d-43ca-9327-cfd6c1894440" providerId="ADAL" clId="{14933B22-CE16-40FA-806D-F5A17F595228}"/>
    <pc:docChg chg="undo redo custSel modSld modMainMaster">
      <pc:chgData name="Rob Heathcote" userId="62419938-1f1d-43ca-9327-cfd6c1894440" providerId="ADAL" clId="{14933B22-CE16-40FA-806D-F5A17F595228}" dt="2020-03-05T09:34:12.400" v="174" actId="20577"/>
      <pc:docMkLst>
        <pc:docMk/>
      </pc:docMkLst>
      <pc:sldChg chg="addSp delSp modSp">
        <pc:chgData name="Rob Heathcote" userId="62419938-1f1d-43ca-9327-cfd6c1894440" providerId="ADAL" clId="{14933B22-CE16-40FA-806D-F5A17F595228}" dt="2020-03-05T08:10:21.813" v="2" actId="478"/>
        <pc:sldMkLst>
          <pc:docMk/>
          <pc:sldMk cId="3097358543" sldId="260"/>
        </pc:sldMkLst>
        <pc:spChg chg="add del mod">
          <ac:chgData name="Rob Heathcote" userId="62419938-1f1d-43ca-9327-cfd6c1894440" providerId="ADAL" clId="{14933B22-CE16-40FA-806D-F5A17F595228}" dt="2020-03-05T08:10:21.813" v="2" actId="478"/>
          <ac:spMkLst>
            <pc:docMk/>
            <pc:sldMk cId="3097358543" sldId="260"/>
            <ac:spMk id="3" creationId="{FB57EF4D-CFA9-4972-BBF0-A069A5AD42B9}"/>
          </ac:spMkLst>
        </pc:spChg>
        <pc:spChg chg="del">
          <ac:chgData name="Rob Heathcote" userId="62419938-1f1d-43ca-9327-cfd6c1894440" providerId="ADAL" clId="{14933B22-CE16-40FA-806D-F5A17F595228}" dt="2020-03-05T08:10:18.112" v="1" actId="478"/>
          <ac:spMkLst>
            <pc:docMk/>
            <pc:sldMk cId="3097358543" sldId="260"/>
            <ac:spMk id="5"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6"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7" creationId="{00000000-0000-0000-0000-000000000000}"/>
          </ac:spMkLst>
        </pc:spChg>
        <pc:spChg chg="add del mod">
          <ac:chgData name="Rob Heathcote" userId="62419938-1f1d-43ca-9327-cfd6c1894440" providerId="ADAL" clId="{14933B22-CE16-40FA-806D-F5A17F595228}" dt="2020-03-05T08:10:21.813" v="2" actId="478"/>
          <ac:spMkLst>
            <pc:docMk/>
            <pc:sldMk cId="3097358543" sldId="260"/>
            <ac:spMk id="11" creationId="{89F44373-5B03-4DA9-B00B-FF5025051CF2}"/>
          </ac:spMkLst>
        </pc:spChg>
        <pc:spChg chg="add del mod">
          <ac:chgData name="Rob Heathcote" userId="62419938-1f1d-43ca-9327-cfd6c1894440" providerId="ADAL" clId="{14933B22-CE16-40FA-806D-F5A17F595228}" dt="2020-03-05T08:10:21.813" v="2" actId="478"/>
          <ac:spMkLst>
            <pc:docMk/>
            <pc:sldMk cId="3097358543" sldId="260"/>
            <ac:spMk id="13" creationId="{B90AF5F0-9F88-4DC8-B33C-3F3B74725EEB}"/>
          </ac:spMkLst>
        </pc:spChg>
        <pc:grpChg chg="del">
          <ac:chgData name="Rob Heathcote" userId="62419938-1f1d-43ca-9327-cfd6c1894440" providerId="ADAL" clId="{14933B22-CE16-40FA-806D-F5A17F595228}" dt="2020-03-05T08:10:15.854" v="0" actId="478"/>
          <ac:grpSpMkLst>
            <pc:docMk/>
            <pc:sldMk cId="3097358543" sldId="260"/>
            <ac:grpSpMk id="8" creationId="{00000000-0000-0000-0000-000000000000}"/>
          </ac:grpSpMkLst>
        </pc:grpChg>
      </pc:sldChg>
      <pc:sldChg chg="modSp">
        <pc:chgData name="Rob Heathcote" userId="62419938-1f1d-43ca-9327-cfd6c1894440" providerId="ADAL" clId="{14933B22-CE16-40FA-806D-F5A17F595228}" dt="2020-03-05T09:31:37.935" v="130" actId="207"/>
        <pc:sldMkLst>
          <pc:docMk/>
          <pc:sldMk cId="428608259" sldId="287"/>
        </pc:sldMkLst>
        <pc:spChg chg="mod">
          <ac:chgData name="Rob Heathcote" userId="62419938-1f1d-43ca-9327-cfd6c1894440" providerId="ADAL" clId="{14933B22-CE16-40FA-806D-F5A17F595228}" dt="2020-03-05T09:31:37.935" v="130" actId="207"/>
          <ac:spMkLst>
            <pc:docMk/>
            <pc:sldMk cId="428608259" sldId="287"/>
            <ac:spMk id="4" creationId="{00000000-0000-0000-0000-000000000000}"/>
          </ac:spMkLst>
        </pc:spChg>
        <pc:graphicFrameChg chg="modGraphic">
          <ac:chgData name="Rob Heathcote" userId="62419938-1f1d-43ca-9327-cfd6c1894440" providerId="ADAL" clId="{14933B22-CE16-40FA-806D-F5A17F595228}" dt="2020-03-05T09:31:30.168" v="127" actId="207"/>
          <ac:graphicFrameMkLst>
            <pc:docMk/>
            <pc:sldMk cId="428608259" sldId="287"/>
            <ac:graphicFrameMk id="5" creationId="{00000000-0000-0000-0000-000000000000}"/>
          </ac:graphicFrameMkLst>
        </pc:graphicFrameChg>
      </pc:sldChg>
      <pc:sldChg chg="modSp">
        <pc:chgData name="Rob Heathcote" userId="62419938-1f1d-43ca-9327-cfd6c1894440" providerId="ADAL" clId="{14933B22-CE16-40FA-806D-F5A17F595228}" dt="2020-03-05T09:31:51.245" v="133" actId="207"/>
        <pc:sldMkLst>
          <pc:docMk/>
          <pc:sldMk cId="3912875191" sldId="288"/>
        </pc:sldMkLst>
        <pc:spChg chg="mod">
          <ac:chgData name="Rob Heathcote" userId="62419938-1f1d-43ca-9327-cfd6c1894440" providerId="ADAL" clId="{14933B22-CE16-40FA-806D-F5A17F595228}" dt="2020-03-05T09:31:51.245" v="133" actId="207"/>
          <ac:spMkLst>
            <pc:docMk/>
            <pc:sldMk cId="3912875191" sldId="288"/>
            <ac:spMk id="4" creationId="{00000000-0000-0000-0000-000000000000}"/>
          </ac:spMkLst>
        </pc:spChg>
        <pc:graphicFrameChg chg="modGraphic">
          <ac:chgData name="Rob Heathcote" userId="62419938-1f1d-43ca-9327-cfd6c1894440" providerId="ADAL" clId="{14933B22-CE16-40FA-806D-F5A17F595228}" dt="2020-03-05T09:31:47.083" v="132" actId="207"/>
          <ac:graphicFrameMkLst>
            <pc:docMk/>
            <pc:sldMk cId="3912875191" sldId="288"/>
            <ac:graphicFrameMk id="5" creationId="{00000000-0000-0000-0000-000000000000}"/>
          </ac:graphicFrameMkLst>
        </pc:graphicFrameChg>
      </pc:sldChg>
      <pc:sldChg chg="modSp">
        <pc:chgData name="Rob Heathcote" userId="62419938-1f1d-43ca-9327-cfd6c1894440" providerId="ADAL" clId="{14933B22-CE16-40FA-806D-F5A17F595228}" dt="2020-03-05T09:31:59.864" v="139" actId="207"/>
        <pc:sldMkLst>
          <pc:docMk/>
          <pc:sldMk cId="1918430168" sldId="289"/>
        </pc:sldMkLst>
        <pc:spChg chg="mod">
          <ac:chgData name="Rob Heathcote" userId="62419938-1f1d-43ca-9327-cfd6c1894440" providerId="ADAL" clId="{14933B22-CE16-40FA-806D-F5A17F595228}" dt="2020-03-05T09:31:59.864" v="139" actId="207"/>
          <ac:spMkLst>
            <pc:docMk/>
            <pc:sldMk cId="1918430168" sldId="289"/>
            <ac:spMk id="4" creationId="{00000000-0000-0000-0000-000000000000}"/>
          </ac:spMkLst>
        </pc:spChg>
      </pc:sldChg>
      <pc:sldChg chg="modSp">
        <pc:chgData name="Rob Heathcote" userId="62419938-1f1d-43ca-9327-cfd6c1894440" providerId="ADAL" clId="{14933B22-CE16-40FA-806D-F5A17F595228}" dt="2020-03-05T09:32:22.232" v="147" actId="207"/>
        <pc:sldMkLst>
          <pc:docMk/>
          <pc:sldMk cId="2621621636" sldId="291"/>
        </pc:sldMkLst>
        <pc:spChg chg="mod">
          <ac:chgData name="Rob Heathcote" userId="62419938-1f1d-43ca-9327-cfd6c1894440" providerId="ADAL" clId="{14933B22-CE16-40FA-806D-F5A17F595228}" dt="2020-03-05T09:32:22.232" v="147" actId="207"/>
          <ac:spMkLst>
            <pc:docMk/>
            <pc:sldMk cId="2621621636" sldId="291"/>
            <ac:spMk id="4" creationId="{00000000-0000-0000-0000-000000000000}"/>
          </ac:spMkLst>
        </pc:spChg>
      </pc:sldChg>
      <pc:sldChg chg="modSp">
        <pc:chgData name="Rob Heathcote" userId="62419938-1f1d-43ca-9327-cfd6c1894440" providerId="ADAL" clId="{14933B22-CE16-40FA-806D-F5A17F595228}" dt="2020-03-05T09:32:34.585" v="153" actId="207"/>
        <pc:sldMkLst>
          <pc:docMk/>
          <pc:sldMk cId="3136642099" sldId="292"/>
        </pc:sldMkLst>
        <pc:spChg chg="mod">
          <ac:chgData name="Rob Heathcote" userId="62419938-1f1d-43ca-9327-cfd6c1894440" providerId="ADAL" clId="{14933B22-CE16-40FA-806D-F5A17F595228}" dt="2020-03-05T09:32:34.585" v="153" actId="207"/>
          <ac:spMkLst>
            <pc:docMk/>
            <pc:sldMk cId="3136642099" sldId="292"/>
            <ac:spMk id="4" creationId="{00000000-0000-0000-0000-000000000000}"/>
          </ac:spMkLst>
        </pc:spChg>
      </pc:sldChg>
      <pc:sldChg chg="modSp">
        <pc:chgData name="Rob Heathcote" userId="62419938-1f1d-43ca-9327-cfd6c1894440" providerId="ADAL" clId="{14933B22-CE16-40FA-806D-F5A17F595228}" dt="2020-03-05T09:32:40.744" v="154" actId="207"/>
        <pc:sldMkLst>
          <pc:docMk/>
          <pc:sldMk cId="2300425221" sldId="295"/>
        </pc:sldMkLst>
        <pc:spChg chg="mod">
          <ac:chgData name="Rob Heathcote" userId="62419938-1f1d-43ca-9327-cfd6c1894440" providerId="ADAL" clId="{14933B22-CE16-40FA-806D-F5A17F595228}" dt="2020-03-05T09:32:40.744" v="154" actId="207"/>
          <ac:spMkLst>
            <pc:docMk/>
            <pc:sldMk cId="2300425221" sldId="295"/>
            <ac:spMk id="4" creationId="{00000000-0000-0000-0000-000000000000}"/>
          </ac:spMkLst>
        </pc:spChg>
      </pc:sldChg>
      <pc:sldChg chg="modSp">
        <pc:chgData name="Rob Heathcote" userId="62419938-1f1d-43ca-9327-cfd6c1894440" providerId="ADAL" clId="{14933B22-CE16-40FA-806D-F5A17F595228}" dt="2020-03-05T09:33:22.130" v="163"/>
        <pc:sldMkLst>
          <pc:docMk/>
          <pc:sldMk cId="3331707200" sldId="301"/>
        </pc:sldMkLst>
        <pc:graphicFrameChg chg="mod">
          <ac:chgData name="Rob Heathcote" userId="62419938-1f1d-43ca-9327-cfd6c1894440" providerId="ADAL" clId="{14933B22-CE16-40FA-806D-F5A17F595228}" dt="2020-03-05T09:33:18.911" v="162"/>
          <ac:graphicFrameMkLst>
            <pc:docMk/>
            <pc:sldMk cId="3331707200" sldId="301"/>
            <ac:graphicFrameMk id="4" creationId="{00000000-0000-0000-0000-000000000000}"/>
          </ac:graphicFrameMkLst>
        </pc:graphicFrameChg>
        <pc:graphicFrameChg chg="mod">
          <ac:chgData name="Rob Heathcote" userId="62419938-1f1d-43ca-9327-cfd6c1894440" providerId="ADAL" clId="{14933B22-CE16-40FA-806D-F5A17F595228}" dt="2020-03-05T09:33:22.130" v="163"/>
          <ac:graphicFrameMkLst>
            <pc:docMk/>
            <pc:sldMk cId="3331707200" sldId="301"/>
            <ac:graphicFrameMk id="6" creationId="{00000000-0000-0000-0000-000000000000}"/>
          </ac:graphicFrameMkLst>
        </pc:graphicFrameChg>
      </pc:sldChg>
      <pc:sldChg chg="modSp">
        <pc:chgData name="Rob Heathcote" userId="62419938-1f1d-43ca-9327-cfd6c1894440" providerId="ADAL" clId="{14933B22-CE16-40FA-806D-F5A17F595228}" dt="2020-03-05T09:33:02.399" v="160" actId="207"/>
        <pc:sldMkLst>
          <pc:docMk/>
          <pc:sldMk cId="3240171118" sldId="306"/>
        </pc:sldMkLst>
        <pc:graphicFrameChg chg="modGraphic">
          <ac:chgData name="Rob Heathcote" userId="62419938-1f1d-43ca-9327-cfd6c1894440" providerId="ADAL" clId="{14933B22-CE16-40FA-806D-F5A17F595228}" dt="2020-03-05T09:33:02.399" v="160" actId="207"/>
          <ac:graphicFrameMkLst>
            <pc:docMk/>
            <pc:sldMk cId="3240171118" sldId="306"/>
            <ac:graphicFrameMk id="16" creationId="{00000000-0000-0000-0000-000000000000}"/>
          </ac:graphicFrameMkLst>
        </pc:graphicFrameChg>
      </pc:sldChg>
      <pc:sldChg chg="modSp">
        <pc:chgData name="Rob Heathcote" userId="62419938-1f1d-43ca-9327-cfd6c1894440" providerId="ADAL" clId="{14933B22-CE16-40FA-806D-F5A17F595228}" dt="2020-03-05T09:33:29.426" v="165"/>
        <pc:sldMkLst>
          <pc:docMk/>
          <pc:sldMk cId="555319969" sldId="312"/>
        </pc:sldMkLst>
        <pc:graphicFrameChg chg="mod">
          <ac:chgData name="Rob Heathcote" userId="62419938-1f1d-43ca-9327-cfd6c1894440" providerId="ADAL" clId="{14933B22-CE16-40FA-806D-F5A17F595228}" dt="2020-03-05T09:33:27.003" v="164"/>
          <ac:graphicFrameMkLst>
            <pc:docMk/>
            <pc:sldMk cId="555319969" sldId="312"/>
            <ac:graphicFrameMk id="12" creationId="{00000000-0000-0000-0000-000000000000}"/>
          </ac:graphicFrameMkLst>
        </pc:graphicFrameChg>
        <pc:graphicFrameChg chg="mod">
          <ac:chgData name="Rob Heathcote" userId="62419938-1f1d-43ca-9327-cfd6c1894440" providerId="ADAL" clId="{14933B22-CE16-40FA-806D-F5A17F595228}" dt="2020-03-05T09:33:29.426" v="165"/>
          <ac:graphicFrameMkLst>
            <pc:docMk/>
            <pc:sldMk cId="555319969" sldId="312"/>
            <ac:graphicFrameMk id="13" creationId="{00000000-0000-0000-0000-000000000000}"/>
          </ac:graphicFrameMkLst>
        </pc:graphicFrameChg>
      </pc:sldChg>
      <pc:sldChg chg="modSp">
        <pc:chgData name="Rob Heathcote" userId="62419938-1f1d-43ca-9327-cfd6c1894440" providerId="ADAL" clId="{14933B22-CE16-40FA-806D-F5A17F595228}" dt="2020-03-05T09:31:21.609" v="126" actId="207"/>
        <pc:sldMkLst>
          <pc:docMk/>
          <pc:sldMk cId="1937822333" sldId="313"/>
        </pc:sldMkLst>
        <pc:graphicFrameChg chg="modGraphic">
          <ac:chgData name="Rob Heathcote" userId="62419938-1f1d-43ca-9327-cfd6c1894440" providerId="ADAL" clId="{14933B22-CE16-40FA-806D-F5A17F595228}" dt="2020-03-05T09:31:21.609" v="126" actId="207"/>
          <ac:graphicFrameMkLst>
            <pc:docMk/>
            <pc:sldMk cId="1937822333" sldId="313"/>
            <ac:graphicFrameMk id="5" creationId="{00000000-0000-0000-0000-000000000000}"/>
          </ac:graphicFrameMkLst>
        </pc:graphicFrameChg>
      </pc:sldChg>
      <pc:sldChg chg="addSp delSp modSp">
        <pc:chgData name="Rob Heathcote" userId="62419938-1f1d-43ca-9327-cfd6c1894440" providerId="ADAL" clId="{14933B22-CE16-40FA-806D-F5A17F595228}" dt="2020-03-05T09:29:06.344" v="98"/>
        <pc:sldMkLst>
          <pc:docMk/>
          <pc:sldMk cId="3554935877" sldId="315"/>
        </pc:sldMkLst>
        <pc:spChg chg="del">
          <ac:chgData name="Rob Heathcote" userId="62419938-1f1d-43ca-9327-cfd6c1894440" providerId="ADAL" clId="{14933B22-CE16-40FA-806D-F5A17F595228}" dt="2020-03-05T09:28:48.272" v="95" actId="478"/>
          <ac:spMkLst>
            <pc:docMk/>
            <pc:sldMk cId="3554935877" sldId="315"/>
            <ac:spMk id="5" creationId="{CEA1D3DF-B89A-4F17-BF4F-0C46B00B2C23}"/>
          </ac:spMkLst>
        </pc:spChg>
        <pc:picChg chg="del">
          <ac:chgData name="Rob Heathcote" userId="62419938-1f1d-43ca-9327-cfd6c1894440" providerId="ADAL" clId="{14933B22-CE16-40FA-806D-F5A17F595228}" dt="2020-03-05T09:28:49.431" v="96" actId="478"/>
          <ac:picMkLst>
            <pc:docMk/>
            <pc:sldMk cId="3554935877" sldId="315"/>
            <ac:picMk id="4" creationId="{3ED50421-8062-4189-AB03-074EC54E5BE4}"/>
          </ac:picMkLst>
        </pc:picChg>
        <pc:picChg chg="add mod ord modCrop">
          <ac:chgData name="Rob Heathcote" userId="62419938-1f1d-43ca-9327-cfd6c1894440" providerId="ADAL" clId="{14933B22-CE16-40FA-806D-F5A17F595228}" dt="2020-03-05T09:28:37.943" v="94" actId="732"/>
          <ac:picMkLst>
            <pc:docMk/>
            <pc:sldMk cId="3554935877" sldId="315"/>
            <ac:picMk id="7" creationId="{02788E8C-B55E-4C7D-9458-ED3296B9B725}"/>
          </ac:picMkLst>
        </pc:picChg>
        <pc:picChg chg="add del">
          <ac:chgData name="Rob Heathcote" userId="62419938-1f1d-43ca-9327-cfd6c1894440" providerId="ADAL" clId="{14933B22-CE16-40FA-806D-F5A17F595228}" dt="2020-03-05T09:29:06.344" v="98"/>
          <ac:picMkLst>
            <pc:docMk/>
            <pc:sldMk cId="3554935877" sldId="315"/>
            <ac:picMk id="9" creationId="{F0AD7F15-07D0-4293-87C9-C05299B47F19}"/>
          </ac:picMkLst>
        </pc:picChg>
        <pc:picChg chg="del">
          <ac:chgData name="Rob Heathcote" userId="62419938-1f1d-43ca-9327-cfd6c1894440" providerId="ADAL" clId="{14933B22-CE16-40FA-806D-F5A17F595228}" dt="2020-03-05T09:28:17.232" v="81" actId="478"/>
          <ac:picMkLst>
            <pc:docMk/>
            <pc:sldMk cId="3554935877" sldId="315"/>
            <ac:picMk id="1028" creationId="{1D2205E5-71D2-43EA-9C85-894E3807F6EF}"/>
          </ac:picMkLst>
        </pc:picChg>
      </pc:sldChg>
      <pc:sldChg chg="delSp">
        <pc:chgData name="Rob Heathcote" userId="62419938-1f1d-43ca-9327-cfd6c1894440" providerId="ADAL" clId="{14933B22-CE16-40FA-806D-F5A17F595228}" dt="2020-03-05T09:29:25.406" v="100" actId="478"/>
        <pc:sldMkLst>
          <pc:docMk/>
          <pc:sldMk cId="3591071188" sldId="316"/>
        </pc:sldMkLst>
        <pc:spChg chg="del">
          <ac:chgData name="Rob Heathcote" userId="62419938-1f1d-43ca-9327-cfd6c1894440" providerId="ADAL" clId="{14933B22-CE16-40FA-806D-F5A17F595228}" dt="2020-03-05T09:29:25.406" v="100" actId="478"/>
          <ac:spMkLst>
            <pc:docMk/>
            <pc:sldMk cId="3591071188" sldId="316"/>
            <ac:spMk id="4" creationId="{D6206177-56CA-417E-8E62-65A1AC303D8F}"/>
          </ac:spMkLst>
        </pc:spChg>
      </pc:sldChg>
      <pc:sldChg chg="delSp">
        <pc:chgData name="Rob Heathcote" userId="62419938-1f1d-43ca-9327-cfd6c1894440" providerId="ADAL" clId="{14933B22-CE16-40FA-806D-F5A17F595228}" dt="2020-03-05T09:29:32" v="101" actId="478"/>
        <pc:sldMkLst>
          <pc:docMk/>
          <pc:sldMk cId="3377395835" sldId="317"/>
        </pc:sldMkLst>
        <pc:spChg chg="del">
          <ac:chgData name="Rob Heathcote" userId="62419938-1f1d-43ca-9327-cfd6c1894440" providerId="ADAL" clId="{14933B22-CE16-40FA-806D-F5A17F595228}" dt="2020-03-05T09:29:32" v="101" actId="478"/>
          <ac:spMkLst>
            <pc:docMk/>
            <pc:sldMk cId="3377395835" sldId="317"/>
            <ac:spMk id="4" creationId="{F36E195C-2528-45F8-A2AA-4D6CFD0800E7}"/>
          </ac:spMkLst>
        </pc:spChg>
      </pc:sldChg>
      <pc:sldChg chg="delSp">
        <pc:chgData name="Rob Heathcote" userId="62419938-1f1d-43ca-9327-cfd6c1894440" providerId="ADAL" clId="{14933B22-CE16-40FA-806D-F5A17F595228}" dt="2020-03-05T09:29:38.063" v="102" actId="478"/>
        <pc:sldMkLst>
          <pc:docMk/>
          <pc:sldMk cId="1331524694" sldId="318"/>
        </pc:sldMkLst>
        <pc:spChg chg="del">
          <ac:chgData name="Rob Heathcote" userId="62419938-1f1d-43ca-9327-cfd6c1894440" providerId="ADAL" clId="{14933B22-CE16-40FA-806D-F5A17F595228}" dt="2020-03-05T09:29:38.063" v="102" actId="478"/>
          <ac:spMkLst>
            <pc:docMk/>
            <pc:sldMk cId="1331524694" sldId="318"/>
            <ac:spMk id="4" creationId="{DF023BE3-2D7E-416D-9DF1-4E8BDFDA9BCB}"/>
          </ac:spMkLst>
        </pc:spChg>
      </pc:sldChg>
      <pc:sldChg chg="delSp">
        <pc:chgData name="Rob Heathcote" userId="62419938-1f1d-43ca-9327-cfd6c1894440" providerId="ADAL" clId="{14933B22-CE16-40FA-806D-F5A17F595228}" dt="2020-03-05T09:29:44.592" v="103" actId="478"/>
        <pc:sldMkLst>
          <pc:docMk/>
          <pc:sldMk cId="2666053668" sldId="319"/>
        </pc:sldMkLst>
        <pc:spChg chg="del">
          <ac:chgData name="Rob Heathcote" userId="62419938-1f1d-43ca-9327-cfd6c1894440" providerId="ADAL" clId="{14933B22-CE16-40FA-806D-F5A17F595228}" dt="2020-03-05T09:29:44.592" v="103" actId="478"/>
          <ac:spMkLst>
            <pc:docMk/>
            <pc:sldMk cId="2666053668" sldId="319"/>
            <ac:spMk id="4" creationId="{D562DEE5-913C-45DA-BA99-914484793CBC}"/>
          </ac:spMkLst>
        </pc:spChg>
      </pc:sldChg>
      <pc:sldChg chg="delSp modSp">
        <pc:chgData name="Rob Heathcote" userId="62419938-1f1d-43ca-9327-cfd6c1894440" providerId="ADAL" clId="{14933B22-CE16-40FA-806D-F5A17F595228}" dt="2020-03-05T09:34:12.400" v="174" actId="20577"/>
        <pc:sldMkLst>
          <pc:docMk/>
          <pc:sldMk cId="2547750006" sldId="320"/>
        </pc:sldMkLst>
        <pc:spChg chg="mod">
          <ac:chgData name="Rob Heathcote" userId="62419938-1f1d-43ca-9327-cfd6c1894440" providerId="ADAL" clId="{14933B22-CE16-40FA-806D-F5A17F595228}" dt="2020-03-05T09:34:12.400" v="174" actId="20577"/>
          <ac:spMkLst>
            <pc:docMk/>
            <pc:sldMk cId="2547750006" sldId="320"/>
            <ac:spMk id="3" creationId="{C558FFD0-10E7-4741-B83D-7AED62FE1C5E}"/>
          </ac:spMkLst>
        </pc:spChg>
        <pc:spChg chg="del">
          <ac:chgData name="Rob Heathcote" userId="62419938-1f1d-43ca-9327-cfd6c1894440" providerId="ADAL" clId="{14933B22-CE16-40FA-806D-F5A17F595228}" dt="2020-03-05T09:29:55.456" v="104" actId="478"/>
          <ac:spMkLst>
            <pc:docMk/>
            <pc:sldMk cId="2547750006" sldId="320"/>
            <ac:spMk id="4" creationId="{7B1DA7E7-646D-42B3-BE6E-C2248B2C9EC4}"/>
          </ac:spMkLst>
        </pc:spChg>
        <pc:spChg chg="del">
          <ac:chgData name="Rob Heathcote" userId="62419938-1f1d-43ca-9327-cfd6c1894440" providerId="ADAL" clId="{14933B22-CE16-40FA-806D-F5A17F595228}" dt="2020-03-05T09:33:59.271" v="166" actId="478"/>
          <ac:spMkLst>
            <pc:docMk/>
            <pc:sldMk cId="2547750006" sldId="320"/>
            <ac:spMk id="5" creationId="{5DD985DE-CE1D-40C7-A7D9-4DB53CA016E8}"/>
          </ac:spMkLst>
        </pc:spChg>
      </pc:sldChg>
      <pc:sldChg chg="delSp">
        <pc:chgData name="Rob Heathcote" userId="62419938-1f1d-43ca-9327-cfd6c1894440" providerId="ADAL" clId="{14933B22-CE16-40FA-806D-F5A17F595228}" dt="2020-03-05T09:29:59.135" v="105" actId="478"/>
        <pc:sldMkLst>
          <pc:docMk/>
          <pc:sldMk cId="3246953194" sldId="322"/>
        </pc:sldMkLst>
        <pc:spChg chg="del">
          <ac:chgData name="Rob Heathcote" userId="62419938-1f1d-43ca-9327-cfd6c1894440" providerId="ADAL" clId="{14933B22-CE16-40FA-806D-F5A17F595228}" dt="2020-03-05T09:29:59.135" v="105" actId="478"/>
          <ac:spMkLst>
            <pc:docMk/>
            <pc:sldMk cId="3246953194" sldId="322"/>
            <ac:spMk id="4" creationId="{DBB36767-BFB8-4C6E-8201-2F32667B5636}"/>
          </ac:spMkLst>
        </pc:spChg>
      </pc:sldChg>
      <pc:sldMasterChg chg="modSldLayout">
        <pc:chgData name="Rob Heathcote" userId="62419938-1f1d-43ca-9327-cfd6c1894440" providerId="ADAL" clId="{14933B22-CE16-40FA-806D-F5A17F595228}" dt="2020-03-05T09:29:19.312" v="99" actId="478"/>
        <pc:sldMasterMkLst>
          <pc:docMk/>
          <pc:sldMasterMk cId="3316734550" sldId="2147483648"/>
        </pc:sldMasterMkLst>
        <pc:sldLayoutChg chg="addSp delSp modSp">
          <pc:chgData name="Rob Heathcote" userId="62419938-1f1d-43ca-9327-cfd6c1894440" providerId="ADAL" clId="{14933B22-CE16-40FA-806D-F5A17F595228}" dt="2020-03-05T08:11:12.085" v="6" actId="962"/>
          <pc:sldLayoutMkLst>
            <pc:docMk/>
            <pc:sldMasterMk cId="3316734550" sldId="2147483648"/>
            <pc:sldLayoutMk cId="3886385901" sldId="2147483649"/>
          </pc:sldLayoutMkLst>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3"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4" creationId="{00000000-0000-0000-0000-000000000000}"/>
            </ac:spMkLst>
          </pc:sp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2" creationId="{00000000-0000-0000-0000-000000000000}"/>
            </ac:picMkLst>
          </pc:picChg>
          <pc:picChg chg="add mod">
            <ac:chgData name="Rob Heathcote" userId="62419938-1f1d-43ca-9327-cfd6c1894440" providerId="ADAL" clId="{14933B22-CE16-40FA-806D-F5A17F595228}" dt="2020-03-05T08:11:12.085" v="6" actId="962"/>
            <ac:picMkLst>
              <pc:docMk/>
              <pc:sldMasterMk cId="3316734550" sldId="2147483648"/>
              <pc:sldLayoutMk cId="3886385901" sldId="2147483649"/>
              <ac:picMk id="5" creationId="{466C617B-0A74-4623-A698-327CD1F18CC4}"/>
            </ac:picMkLst>
          </pc:pic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14933B22-CE16-40FA-806D-F5A17F595228}" dt="2020-03-05T08:10:58.061" v="3"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14933B22-CE16-40FA-806D-F5A17F595228}" dt="2020-03-05T08:24:41.829" v="71" actId="20577"/>
          <pc:sldLayoutMkLst>
            <pc:docMk/>
            <pc:sldMasterMk cId="3316734550" sldId="2147483648"/>
            <pc:sldLayoutMk cId="2849720375" sldId="2147483652"/>
          </pc:sldLayoutMkLst>
          <pc:spChg chg="mod">
            <ac:chgData name="Rob Heathcote" userId="62419938-1f1d-43ca-9327-cfd6c1894440" providerId="ADAL" clId="{14933B22-CE16-40FA-806D-F5A17F595228}" dt="2020-03-05T08:24:41.829" v="71" actId="20577"/>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14933B22-CE16-40FA-806D-F5A17F595228}" dt="2020-03-05T08:13:36.886" v="18"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14933B22-CE16-40FA-806D-F5A17F595228}" dt="2020-03-05T08:15:54.413" v="52" actId="171"/>
            <ac:picMkLst>
              <pc:docMk/>
              <pc:sldMasterMk cId="3316734550" sldId="2147483648"/>
              <pc:sldLayoutMk cId="2849720375" sldId="2147483652"/>
              <ac:picMk id="5" creationId="{B476A126-1F7E-4247-8667-B9F285563C50}"/>
            </ac:picMkLst>
          </pc:picChg>
          <pc:picChg chg="del">
            <ac:chgData name="Rob Heathcote" userId="62419938-1f1d-43ca-9327-cfd6c1894440" providerId="ADAL" clId="{14933B22-CE16-40FA-806D-F5A17F595228}" dt="2020-03-05T08:15:34.069" v="46"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14933B22-CE16-40FA-806D-F5A17F595228}" dt="2020-03-05T08:14:08.262" v="29" actId="478"/>
            <ac:picMkLst>
              <pc:docMk/>
              <pc:sldMasterMk cId="3316734550" sldId="2147483648"/>
              <pc:sldLayoutMk cId="2849720375" sldId="2147483652"/>
              <ac:picMk id="10" creationId="{3E64B0F4-63BD-40C0-B78C-48A319E73C67}"/>
            </ac:picMkLst>
          </pc:picChg>
        </pc:sldLayoutChg>
        <pc:sldLayoutChg chg="addSp delSp modSp">
          <pc:chgData name="Rob Heathcote" userId="62419938-1f1d-43ca-9327-cfd6c1894440" providerId="ADAL" clId="{14933B22-CE16-40FA-806D-F5A17F595228}" dt="2020-03-05T08:24:51.510" v="72"/>
          <pc:sldLayoutMkLst>
            <pc:docMk/>
            <pc:sldMasterMk cId="3316734550" sldId="2147483648"/>
            <pc:sldLayoutMk cId="4180777422" sldId="2147483653"/>
          </pc:sldLayoutMkLst>
          <pc:spChg chg="mod">
            <ac:chgData name="Rob Heathcote" userId="62419938-1f1d-43ca-9327-cfd6c1894440" providerId="ADAL" clId="{14933B22-CE16-40FA-806D-F5A17F595228}" dt="2020-03-05T08:13:57.720" v="26" actId="207"/>
            <ac:spMkLst>
              <pc:docMk/>
              <pc:sldMasterMk cId="3316734550" sldId="2147483648"/>
              <pc:sldLayoutMk cId="4180777422" sldId="2147483653"/>
              <ac:spMk id="12" creationId="{00000000-0000-0000-0000-000000000000}"/>
            </ac:spMkLst>
          </pc:spChg>
          <pc:spChg chg="mod">
            <ac:chgData name="Rob Heathcote" userId="62419938-1f1d-43ca-9327-cfd6c1894440" providerId="ADAL" clId="{14933B22-CE16-40FA-806D-F5A17F595228}" dt="2020-03-05T08:24:51.510" v="72"/>
            <ac:spMkLst>
              <pc:docMk/>
              <pc:sldMasterMk cId="3316734550" sldId="2147483648"/>
              <pc:sldLayoutMk cId="4180777422" sldId="2147483653"/>
              <ac:spMk id="14" creationId="{00000000-0000-0000-0000-000000000000}"/>
            </ac:spMkLst>
          </pc:spChg>
          <pc:picChg chg="del">
            <ac:chgData name="Rob Heathcote" userId="62419938-1f1d-43ca-9327-cfd6c1894440" providerId="ADAL" clId="{14933B22-CE16-40FA-806D-F5A17F595228}" dt="2020-03-05T08:15:32.950" v="45" actId="478"/>
            <ac:picMkLst>
              <pc:docMk/>
              <pc:sldMasterMk cId="3316734550" sldId="2147483648"/>
              <pc:sldLayoutMk cId="4180777422" sldId="2147483653"/>
              <ac:picMk id="7" creationId="{00000000-0000-0000-0000-000000000000}"/>
            </ac:picMkLst>
          </pc:picChg>
          <pc:picChg chg="add ord">
            <ac:chgData name="Rob Heathcote" userId="62419938-1f1d-43ca-9327-cfd6c1894440" providerId="ADAL" clId="{14933B22-CE16-40FA-806D-F5A17F595228}" dt="2020-03-05T08:15:57.367" v="54" actId="171"/>
            <ac:picMkLst>
              <pc:docMk/>
              <pc:sldMasterMk cId="3316734550" sldId="2147483648"/>
              <pc:sldLayoutMk cId="4180777422" sldId="2147483653"/>
              <ac:picMk id="8" creationId="{6683FD12-8041-4AC8-8747-9C9D139BEC3E}"/>
            </ac:picMkLst>
          </pc:picChg>
        </pc:sldLayoutChg>
        <pc:sldLayoutChg chg="addSp delSp modSp setBg">
          <pc:chgData name="Rob Heathcote" userId="62419938-1f1d-43ca-9327-cfd6c1894440" providerId="ADAL" clId="{14933B22-CE16-40FA-806D-F5A17F595228}" dt="2020-03-05T08:12:49.423" v="14" actId="207"/>
          <pc:sldLayoutMkLst>
            <pc:docMk/>
            <pc:sldMasterMk cId="3316734550" sldId="2147483648"/>
            <pc:sldLayoutMk cId="2265425468" sldId="2147483654"/>
          </pc:sldLayoutMkLst>
          <pc:spChg chg="mod">
            <ac:chgData name="Rob Heathcote" userId="62419938-1f1d-43ca-9327-cfd6c1894440" providerId="ADAL" clId="{14933B22-CE16-40FA-806D-F5A17F595228}" dt="2020-03-05T08:12:49.423" v="14" actId="207"/>
            <ac:spMkLst>
              <pc:docMk/>
              <pc:sldMasterMk cId="3316734550" sldId="2147483648"/>
              <pc:sldLayoutMk cId="2265425468" sldId="2147483654"/>
              <ac:spMk id="10" creationId="{00000000-0000-0000-0000-000000000000}"/>
            </ac:spMkLst>
          </pc:spChg>
          <pc:picChg chg="add del">
            <ac:chgData name="Rob Heathcote" userId="62419938-1f1d-43ca-9327-cfd6c1894440" providerId="ADAL" clId="{14933B22-CE16-40FA-806D-F5A17F595228}" dt="2020-03-05T08:12:25.927" v="10"/>
            <ac:picMkLst>
              <pc:docMk/>
              <pc:sldMasterMk cId="3316734550" sldId="2147483648"/>
              <pc:sldLayoutMk cId="2265425468" sldId="2147483654"/>
              <ac:picMk id="6" creationId="{8EC79629-24AD-40DB-82FB-1CE69AA95B39}"/>
            </ac:picMkLst>
          </pc:picChg>
        </pc:sldLayoutChg>
        <pc:sldLayoutChg chg="addSp delSp modSp">
          <pc:chgData name="Rob Heathcote" userId="62419938-1f1d-43ca-9327-cfd6c1894440" providerId="ADAL" clId="{14933B22-CE16-40FA-806D-F5A17F595228}" dt="2020-03-05T08:24:53.534" v="73"/>
          <pc:sldLayoutMkLst>
            <pc:docMk/>
            <pc:sldMasterMk cId="3316734550" sldId="2147483648"/>
            <pc:sldLayoutMk cId="2400860605" sldId="2147483655"/>
          </pc:sldLayoutMkLst>
          <pc:spChg chg="mod">
            <ac:chgData name="Rob Heathcote" userId="62419938-1f1d-43ca-9327-cfd6c1894440" providerId="ADAL" clId="{14933B22-CE16-40FA-806D-F5A17F595228}" dt="2020-03-05T08:14:00.049" v="27" actId="207"/>
            <ac:spMkLst>
              <pc:docMk/>
              <pc:sldMasterMk cId="3316734550" sldId="2147483648"/>
              <pc:sldLayoutMk cId="2400860605" sldId="2147483655"/>
              <ac:spMk id="10" creationId="{00000000-0000-0000-0000-000000000000}"/>
            </ac:spMkLst>
          </pc:spChg>
          <pc:spChg chg="mod">
            <ac:chgData name="Rob Heathcote" userId="62419938-1f1d-43ca-9327-cfd6c1894440" providerId="ADAL" clId="{14933B22-CE16-40FA-806D-F5A17F595228}" dt="2020-03-05T08:24:53.534" v="73"/>
            <ac:spMkLst>
              <pc:docMk/>
              <pc:sldMasterMk cId="3316734550" sldId="2147483648"/>
              <pc:sldLayoutMk cId="2400860605" sldId="2147483655"/>
              <ac:spMk id="13" creationId="{00000000-0000-0000-0000-000000000000}"/>
            </ac:spMkLst>
          </pc:spChg>
          <pc:picChg chg="del">
            <ac:chgData name="Rob Heathcote" userId="62419938-1f1d-43ca-9327-cfd6c1894440" providerId="ADAL" clId="{14933B22-CE16-40FA-806D-F5A17F595228}" dt="2020-03-05T08:15:31.861" v="44" actId="478"/>
            <ac:picMkLst>
              <pc:docMk/>
              <pc:sldMasterMk cId="3316734550" sldId="2147483648"/>
              <pc:sldLayoutMk cId="2400860605" sldId="2147483655"/>
              <ac:picMk id="7" creationId="{00000000-0000-0000-0000-000000000000}"/>
            </ac:picMkLst>
          </pc:picChg>
          <pc:picChg chg="add mod ord">
            <ac:chgData name="Rob Heathcote" userId="62419938-1f1d-43ca-9327-cfd6c1894440" providerId="ADAL" clId="{14933B22-CE16-40FA-806D-F5A17F595228}" dt="2020-03-05T08:16:01.438" v="58" actId="1035"/>
            <ac:picMkLst>
              <pc:docMk/>
              <pc:sldMasterMk cId="3316734550" sldId="2147483648"/>
              <pc:sldLayoutMk cId="2400860605" sldId="2147483655"/>
              <ac:picMk id="8" creationId="{9AB88C09-EB33-4683-BA84-9318ADF5D584}"/>
            </ac:picMkLst>
          </pc:picChg>
        </pc:sldLayoutChg>
        <pc:sldLayoutChg chg="addSp delSp modSp">
          <pc:chgData name="Rob Heathcote" userId="62419938-1f1d-43ca-9327-cfd6c1894440" providerId="ADAL" clId="{14933B22-CE16-40FA-806D-F5A17F595228}" dt="2020-03-05T08:24:55.605" v="74"/>
          <pc:sldLayoutMkLst>
            <pc:docMk/>
            <pc:sldMasterMk cId="3316734550" sldId="2147483648"/>
            <pc:sldLayoutMk cId="3315833090" sldId="2147483656"/>
          </pc:sldLayoutMkLst>
          <pc:spChg chg="mod">
            <ac:chgData name="Rob Heathcote" userId="62419938-1f1d-43ca-9327-cfd6c1894440" providerId="ADAL" clId="{14933B22-CE16-40FA-806D-F5A17F595228}" dt="2020-03-05T08:14:01.793" v="28" actId="207"/>
            <ac:spMkLst>
              <pc:docMk/>
              <pc:sldMasterMk cId="3316734550" sldId="2147483648"/>
              <pc:sldLayoutMk cId="3315833090" sldId="2147483656"/>
              <ac:spMk id="10" creationId="{00000000-0000-0000-0000-000000000000}"/>
            </ac:spMkLst>
          </pc:spChg>
          <pc:spChg chg="add del mod">
            <ac:chgData name="Rob Heathcote" userId="62419938-1f1d-43ca-9327-cfd6c1894440" providerId="ADAL" clId="{14933B22-CE16-40FA-806D-F5A17F595228}" dt="2020-03-05T08:24:55.605" v="74"/>
            <ac:spMkLst>
              <pc:docMk/>
              <pc:sldMasterMk cId="3316734550" sldId="2147483648"/>
              <pc:sldLayoutMk cId="3315833090" sldId="2147483656"/>
              <ac:spMk id="13" creationId="{00000000-0000-0000-0000-000000000000}"/>
            </ac:spMkLst>
          </pc:spChg>
          <pc:picChg chg="del">
            <ac:chgData name="Rob Heathcote" userId="62419938-1f1d-43ca-9327-cfd6c1894440" providerId="ADAL" clId="{14933B22-CE16-40FA-806D-F5A17F595228}" dt="2020-03-05T08:15:30.558" v="43" actId="478"/>
            <ac:picMkLst>
              <pc:docMk/>
              <pc:sldMasterMk cId="3316734550" sldId="2147483648"/>
              <pc:sldLayoutMk cId="3315833090" sldId="2147483656"/>
              <ac:picMk id="6" creationId="{00000000-0000-0000-0000-000000000000}"/>
            </ac:picMkLst>
          </pc:picChg>
          <pc:picChg chg="add ord">
            <ac:chgData name="Rob Heathcote" userId="62419938-1f1d-43ca-9327-cfd6c1894440" providerId="ADAL" clId="{14933B22-CE16-40FA-806D-F5A17F595228}" dt="2020-03-05T08:16:04.654" v="60" actId="171"/>
            <ac:picMkLst>
              <pc:docMk/>
              <pc:sldMasterMk cId="3316734550" sldId="2147483648"/>
              <pc:sldLayoutMk cId="3315833090" sldId="2147483656"/>
              <ac:picMk id="7" creationId="{E9557E1F-0F03-4A92-9BAD-019933EFD868}"/>
            </ac:picMkLst>
          </pc:picChg>
        </pc:sldLayoutChg>
        <pc:sldLayoutChg chg="addSp delSp modSp setBg">
          <pc:chgData name="Rob Heathcote" userId="62419938-1f1d-43ca-9327-cfd6c1894440" providerId="ADAL" clId="{14933B22-CE16-40FA-806D-F5A17F595228}" dt="2020-03-05T09:25:52.622" v="77" actId="14100"/>
          <pc:sldLayoutMkLst>
            <pc:docMk/>
            <pc:sldMasterMk cId="3316734550" sldId="2147483648"/>
            <pc:sldLayoutMk cId="393927180" sldId="2147483664"/>
          </pc:sldLayoutMkLst>
          <pc:spChg chg="mod">
            <ac:chgData name="Rob Heathcote" userId="62419938-1f1d-43ca-9327-cfd6c1894440" providerId="ADAL" clId="{14933B22-CE16-40FA-806D-F5A17F595228}" dt="2020-03-05T08:12:43.541" v="13" actId="207"/>
            <ac:spMkLst>
              <pc:docMk/>
              <pc:sldMasterMk cId="3316734550" sldId="2147483648"/>
              <pc:sldLayoutMk cId="393927180" sldId="2147483664"/>
              <ac:spMk id="6" creationId="{00000000-0000-0000-0000-000000000000}"/>
            </ac:spMkLst>
          </pc:spChg>
          <pc:picChg chg="add del">
            <ac:chgData name="Rob Heathcote" userId="62419938-1f1d-43ca-9327-cfd6c1894440" providerId="ADAL" clId="{14933B22-CE16-40FA-806D-F5A17F595228}" dt="2020-03-05T08:13:30.032" v="16"/>
            <ac:picMkLst>
              <pc:docMk/>
              <pc:sldMasterMk cId="3316734550" sldId="2147483648"/>
              <pc:sldLayoutMk cId="393927180" sldId="2147483664"/>
              <ac:picMk id="5" creationId="{0E24EF5F-2681-4CDC-B414-248472D2E65E}"/>
            </ac:picMkLst>
          </pc:picChg>
          <pc:cxnChg chg="mod">
            <ac:chgData name="Rob Heathcote" userId="62419938-1f1d-43ca-9327-cfd6c1894440" providerId="ADAL" clId="{14933B22-CE16-40FA-806D-F5A17F595228}" dt="2020-03-05T09:25:52.622" v="77"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14933B22-CE16-40FA-806D-F5A17F595228}" dt="2020-03-05T08:24:57.501" v="75"/>
          <pc:sldLayoutMkLst>
            <pc:docMk/>
            <pc:sldMasterMk cId="3316734550" sldId="2147483648"/>
            <pc:sldLayoutMk cId="2767036606" sldId="2147483665"/>
          </pc:sldLayoutMkLst>
          <pc:spChg chg="mod">
            <ac:chgData name="Rob Heathcote" userId="62419938-1f1d-43ca-9327-cfd6c1894440" providerId="ADAL" clId="{14933B22-CE16-40FA-806D-F5A17F595228}" dt="2020-03-05T08:13:48.712" v="25" actId="20577"/>
            <ac:spMkLst>
              <pc:docMk/>
              <pc:sldMasterMk cId="3316734550" sldId="2147483648"/>
              <pc:sldLayoutMk cId="2767036606" sldId="2147483665"/>
              <ac:spMk id="8" creationId="{00000000-0000-0000-0000-000000000000}"/>
            </ac:spMkLst>
          </pc:spChg>
          <pc:spChg chg="mod">
            <ac:chgData name="Rob Heathcote" userId="62419938-1f1d-43ca-9327-cfd6c1894440" providerId="ADAL" clId="{14933B22-CE16-40FA-806D-F5A17F595228}" dt="2020-03-05T08:24:57.501" v="75"/>
            <ac:spMkLst>
              <pc:docMk/>
              <pc:sldMasterMk cId="3316734550" sldId="2147483648"/>
              <pc:sldLayoutMk cId="2767036606" sldId="2147483665"/>
              <ac:spMk id="14" creationId="{00000000-0000-0000-0000-000000000000}"/>
            </ac:spMkLst>
          </pc:spChg>
          <pc:picChg chg="add ord">
            <ac:chgData name="Rob Heathcote" userId="62419938-1f1d-43ca-9327-cfd6c1894440" providerId="ADAL" clId="{14933B22-CE16-40FA-806D-F5A17F595228}" dt="2020-03-05T08:16:09.678" v="64" actId="171"/>
            <ac:picMkLst>
              <pc:docMk/>
              <pc:sldMasterMk cId="3316734550" sldId="2147483648"/>
              <pc:sldLayoutMk cId="2767036606" sldId="2147483665"/>
              <ac:picMk id="6" creationId="{DCAC4C13-93D9-48B3-A051-5A790C655DA8}"/>
            </ac:picMkLst>
          </pc:picChg>
          <pc:picChg chg="del">
            <ac:chgData name="Rob Heathcote" userId="62419938-1f1d-43ca-9327-cfd6c1894440" providerId="ADAL" clId="{14933B22-CE16-40FA-806D-F5A17F595228}" dt="2020-03-05T08:15:25.766" v="40" actId="478"/>
            <ac:picMkLst>
              <pc:docMk/>
              <pc:sldMasterMk cId="3316734550" sldId="2147483648"/>
              <pc:sldLayoutMk cId="2767036606" sldId="2147483665"/>
              <ac:picMk id="7" creationId="{00000000-0000-0000-0000-000000000000}"/>
            </ac:picMkLst>
          </pc:picChg>
        </pc:sldLayoutChg>
        <pc:sldLayoutChg chg="addSp delSp">
          <pc:chgData name="Rob Heathcote" userId="62419938-1f1d-43ca-9327-cfd6c1894440" providerId="ADAL" clId="{14933B22-CE16-40FA-806D-F5A17F595228}" dt="2020-03-05T09:29:19.312" v="99" actId="478"/>
          <pc:sldLayoutMkLst>
            <pc:docMk/>
            <pc:sldMasterMk cId="3316734550" sldId="2147483648"/>
            <pc:sldLayoutMk cId="3939891126" sldId="2147483666"/>
          </pc:sldLayoutMkLst>
          <pc:picChg chg="del">
            <ac:chgData name="Rob Heathcote" userId="62419938-1f1d-43ca-9327-cfd6c1894440" providerId="ADAL" clId="{14933B22-CE16-40FA-806D-F5A17F595228}" dt="2020-03-05T09:29:19.312" v="99" actId="478"/>
            <ac:picMkLst>
              <pc:docMk/>
              <pc:sldMasterMk cId="3316734550" sldId="2147483648"/>
              <pc:sldLayoutMk cId="3939891126" sldId="2147483666"/>
              <ac:picMk id="6" creationId="{00000000-0000-0000-0000-000000000000}"/>
            </ac:picMkLst>
          </pc:picChg>
          <pc:picChg chg="add">
            <ac:chgData name="Rob Heathcote" userId="62419938-1f1d-43ca-9327-cfd6c1894440" providerId="ADAL" clId="{14933B22-CE16-40FA-806D-F5A17F595228}" dt="2020-03-05T08:26:02.660" v="76"/>
            <ac:picMkLst>
              <pc:docMk/>
              <pc:sldMasterMk cId="3316734550" sldId="2147483648"/>
              <pc:sldLayoutMk cId="3939891126" sldId="2147483666"/>
              <ac:picMk id="9" creationId="{0919CE46-A311-4B12-B17D-D33A924CF93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19/10/2021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2</a:t>
            </a:fld>
            <a:endParaRPr lang="en-GB"/>
          </a:p>
        </p:txBody>
      </p:sp>
    </p:spTree>
    <p:extLst>
      <p:ext uri="{BB962C8B-B14F-4D97-AF65-F5344CB8AC3E}">
        <p14:creationId xmlns:p14="http://schemas.microsoft.com/office/powerpoint/2010/main" val="2219489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C617B-0A74-4623-A698-327CD1F18CC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0566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06060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7AA307DE-07B7-024B-8B6E-FEDAD9978E95}"/>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F6529"/>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39171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baseline="0">
                <a:solidFill>
                  <a:srgbClr val="00566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F8DD0078-FAB6-D14E-8983-738D5228C8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8" name="Picture 7">
            <a:extLst>
              <a:ext uri="{FF2B5EF4-FFF2-40B4-BE49-F238E27FC236}">
                <a16:creationId xmlns:a16="http://schemas.microsoft.com/office/drawing/2014/main" id="{3194100C-D2C8-43ED-BBF3-7B015A6FFE0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C0B2D3CA-A27D-4ED7-BF14-96C577B942E0}"/>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Embedded systems and instruction sets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DF3998F-DF8D-594E-B03F-34D750ABAC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566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B038DCF3-BDA3-4706-BA26-5C575E45ABD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A9EB6481-8992-44FC-AA81-A0B54082C074}"/>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Embedded systems and instruction sets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566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0919CE46-A311-4B12-B17D-D33A924CF9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1" name="Graphic 10">
            <a:extLst>
              <a:ext uri="{FF2B5EF4-FFF2-40B4-BE49-F238E27FC236}">
                <a16:creationId xmlns:a16="http://schemas.microsoft.com/office/drawing/2014/main" id="{D66B5260-29B2-E343-BCDE-4DF21A40A9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19839197-D216-4843-8FCC-E75AF49816F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EAD193C7-B1FB-45EF-A81D-9243750EA91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Embedded systems and instruction sets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393989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566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D392CC32-24EA-47B3-961D-41717A12FA8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A4A0BA68-FF0A-4C39-894C-5197BA98E3CF}"/>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Embedded systems and instruction sets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Graphic 8">
            <a:extLst>
              <a:ext uri="{FF2B5EF4-FFF2-40B4-BE49-F238E27FC236}">
                <a16:creationId xmlns:a16="http://schemas.microsoft.com/office/drawing/2014/main" id="{21581208-3AFA-F84B-B761-B47CED546C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EC0D74E9-584A-489F-A13E-61E242F193D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857202CC-CB46-4D2B-A97B-B172751CB19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Embedded systems and instruction sets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276703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3" r:id="rId4"/>
    <p:sldLayoutId id="2147483652" r:id="rId5"/>
    <p:sldLayoutId id="2147483666"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Embedded systems </a:t>
            </a:r>
          </a:p>
        </p:txBody>
      </p:sp>
      <p:sp>
        <p:nvSpPr>
          <p:cNvPr id="7" name="Text Placeholder 4"/>
          <p:cNvSpPr>
            <a:spLocks noGrp="1"/>
          </p:cNvSpPr>
          <p:nvPr>
            <p:ph type="body" sz="quarter" idx="14"/>
          </p:nvPr>
        </p:nvSpPr>
        <p:spPr>
          <a:xfrm>
            <a:off x="724280" y="1704179"/>
            <a:ext cx="7797230" cy="3453607"/>
          </a:xfrm>
        </p:spPr>
        <p:txBody>
          <a:bodyPr/>
          <a:lstStyle/>
          <a:p>
            <a:r>
              <a:rPr lang="en-GB" sz="2800"/>
              <a:t>Do these devices have inputs, processes and outputs?</a:t>
            </a:r>
          </a:p>
          <a:p>
            <a:pPr lvl="1"/>
            <a:r>
              <a:rPr lang="en-GB" sz="2300"/>
              <a:t>Could they be classed as computers?</a:t>
            </a:r>
          </a:p>
          <a:p>
            <a:pPr lvl="1"/>
            <a:r>
              <a:rPr lang="en-GB" sz="2300"/>
              <a:t>Why or why not?</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12452"/>
          <a:stretch/>
        </p:blipFill>
        <p:spPr>
          <a:xfrm>
            <a:off x="311199" y="3945857"/>
            <a:ext cx="4760604" cy="2780623"/>
          </a:xfrm>
          <a:prstGeom prst="rect">
            <a:avLst/>
          </a:prstGeom>
        </p:spPr>
      </p:pic>
      <p:pic>
        <p:nvPicPr>
          <p:cNvPr id="6" name="Picture 5">
            <a:extLst>
              <a:ext uri="{FF2B5EF4-FFF2-40B4-BE49-F238E27FC236}">
                <a16:creationId xmlns:a16="http://schemas.microsoft.com/office/drawing/2014/main" id="{FC10F2AD-CE5D-4E1B-B3FC-84F377F01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4794021"/>
            <a:ext cx="2445023" cy="1833767"/>
          </a:xfrm>
          <a:prstGeom prst="rect">
            <a:avLst/>
          </a:prstGeom>
        </p:spPr>
      </p:pic>
    </p:spTree>
    <p:extLst>
      <p:ext uri="{BB962C8B-B14F-4D97-AF65-F5344CB8AC3E}">
        <p14:creationId xmlns:p14="http://schemas.microsoft.com/office/powerpoint/2010/main" val="333070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a:t>Embedded computers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318326" y="3142671"/>
            <a:ext cx="4470401" cy="3715329"/>
          </a:xfrm>
          <a:prstGeom prst="rect">
            <a:avLst/>
          </a:prstGeom>
        </p:spPr>
      </p:pic>
      <p:sp>
        <p:nvSpPr>
          <p:cNvPr id="7" name="Text Placeholder 6"/>
          <p:cNvSpPr>
            <a:spLocks noGrp="1"/>
          </p:cNvSpPr>
          <p:nvPr>
            <p:ph type="body" sz="quarter" idx="14"/>
          </p:nvPr>
        </p:nvSpPr>
        <p:spPr/>
        <p:txBody>
          <a:bodyPr/>
          <a:lstStyle/>
          <a:p>
            <a:r>
              <a:rPr lang="en-US"/>
              <a:t>An embedded computer is a single microprocessor that includes RAM, ROM and a CPU</a:t>
            </a:r>
          </a:p>
          <a:p>
            <a:pPr lvl="1"/>
            <a:r>
              <a:rPr lang="en-US"/>
              <a:t>An embedded computer is frequently used to control a device using simple inputs</a:t>
            </a:r>
          </a:p>
          <a:p>
            <a:endParaRPr lang="en-GB"/>
          </a:p>
        </p:txBody>
      </p:sp>
    </p:spTree>
    <p:extLst>
      <p:ext uri="{BB962C8B-B14F-4D97-AF65-F5344CB8AC3E}">
        <p14:creationId xmlns:p14="http://schemas.microsoft.com/office/powerpoint/2010/main" val="335011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Embedded systems</a:t>
            </a:r>
          </a:p>
        </p:txBody>
      </p:sp>
      <p:sp>
        <p:nvSpPr>
          <p:cNvPr id="3" name="Text Placeholder 2"/>
          <p:cNvSpPr>
            <a:spLocks noGrp="1"/>
          </p:cNvSpPr>
          <p:nvPr>
            <p:ph type="body" sz="quarter" idx="14"/>
          </p:nvPr>
        </p:nvSpPr>
        <p:spPr>
          <a:xfrm>
            <a:off x="724280" y="1704179"/>
            <a:ext cx="7467220" cy="3453607"/>
          </a:xfrm>
        </p:spPr>
        <p:txBody>
          <a:bodyPr/>
          <a:lstStyle/>
          <a:p>
            <a:r>
              <a:rPr lang="en-GB" dirty="0"/>
              <a:t>Without embedded systems, a digital device would not be able to perform specific functions</a:t>
            </a:r>
          </a:p>
          <a:p>
            <a:pPr lvl="1"/>
            <a:r>
              <a:rPr lang="en-GB" dirty="0"/>
              <a:t>For example, a dishwasher wouldn’t know when to heat the water, or a satnav wouldn’t know how to communicate with a satellite</a:t>
            </a:r>
          </a:p>
          <a:p>
            <a:pPr lvl="1"/>
            <a:r>
              <a:rPr lang="en-GB" dirty="0"/>
              <a:t>What embedded functions do cars use?</a:t>
            </a:r>
          </a:p>
        </p:txBody>
      </p:sp>
    </p:spTree>
    <p:extLst>
      <p:ext uri="{BB962C8B-B14F-4D97-AF65-F5344CB8AC3E}">
        <p14:creationId xmlns:p14="http://schemas.microsoft.com/office/powerpoint/2010/main" val="2435289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3FD7FC-F4FC-45F7-8CDD-0A42902380D9}"/>
              </a:ext>
            </a:extLst>
          </p:cNvPr>
          <p:cNvSpPr>
            <a:spLocks noGrp="1"/>
          </p:cNvSpPr>
          <p:nvPr>
            <p:ph type="body" sz="quarter" idx="13"/>
          </p:nvPr>
        </p:nvSpPr>
        <p:spPr/>
        <p:txBody>
          <a:bodyPr/>
          <a:lstStyle/>
          <a:p>
            <a:r>
              <a:rPr lang="en-GB"/>
              <a:t>Car embedded systems</a:t>
            </a:r>
          </a:p>
        </p:txBody>
      </p:sp>
      <p:sp>
        <p:nvSpPr>
          <p:cNvPr id="5" name="Text Placeholder 4">
            <a:extLst>
              <a:ext uri="{FF2B5EF4-FFF2-40B4-BE49-F238E27FC236}">
                <a16:creationId xmlns:a16="http://schemas.microsoft.com/office/drawing/2014/main" id="{A51AE445-66EB-4FA5-9D9E-5B085E40DBD4}"/>
              </a:ext>
            </a:extLst>
          </p:cNvPr>
          <p:cNvSpPr>
            <a:spLocks noGrp="1"/>
          </p:cNvSpPr>
          <p:nvPr>
            <p:ph type="body" sz="quarter" idx="14"/>
          </p:nvPr>
        </p:nvSpPr>
        <p:spPr/>
        <p:txBody>
          <a:bodyPr/>
          <a:lstStyle/>
          <a:p>
            <a:r>
              <a:rPr lang="en-GB"/>
              <a:t>Some examples of embedded systems in </a:t>
            </a:r>
            <a:br>
              <a:rPr lang="en-GB"/>
            </a:br>
            <a:r>
              <a:rPr lang="en-GB"/>
              <a:t>cars include:</a:t>
            </a:r>
          </a:p>
          <a:p>
            <a:pPr lvl="1"/>
            <a:r>
              <a:rPr lang="en-GB">
                <a:solidFill>
                  <a:srgbClr val="FF0000"/>
                </a:solidFill>
              </a:rPr>
              <a:t>Cruise control</a:t>
            </a:r>
          </a:p>
          <a:p>
            <a:pPr lvl="1"/>
            <a:r>
              <a:rPr lang="en-GB">
                <a:solidFill>
                  <a:srgbClr val="FF0000"/>
                </a:solidFill>
              </a:rPr>
              <a:t>Engine cooling fan</a:t>
            </a:r>
          </a:p>
          <a:p>
            <a:pPr lvl="1"/>
            <a:r>
              <a:rPr lang="en-GB">
                <a:solidFill>
                  <a:srgbClr val="FF0000"/>
                </a:solidFill>
              </a:rPr>
              <a:t>Interior fans and temperature</a:t>
            </a:r>
          </a:p>
          <a:p>
            <a:pPr lvl="1"/>
            <a:r>
              <a:rPr lang="en-GB">
                <a:solidFill>
                  <a:srgbClr val="FF0000"/>
                </a:solidFill>
              </a:rPr>
              <a:t>Interior lighting</a:t>
            </a:r>
          </a:p>
          <a:p>
            <a:pPr lvl="1"/>
            <a:r>
              <a:rPr lang="en-GB">
                <a:solidFill>
                  <a:srgbClr val="FF0000"/>
                </a:solidFill>
              </a:rPr>
              <a:t>Rear cameras and remote parking</a:t>
            </a:r>
          </a:p>
          <a:p>
            <a:pPr lvl="1"/>
            <a:r>
              <a:rPr lang="en-GB">
                <a:solidFill>
                  <a:srgbClr val="FF0000"/>
                </a:solidFill>
              </a:rPr>
              <a:t>Infotainment systems (entertainment / information / satnav)</a:t>
            </a:r>
          </a:p>
          <a:p>
            <a:pPr lvl="1"/>
            <a:r>
              <a:rPr lang="en-GB">
                <a:solidFill>
                  <a:srgbClr val="FF0000"/>
                </a:solidFill>
              </a:rPr>
              <a:t>Engine control unit (ECU)</a:t>
            </a:r>
          </a:p>
          <a:p>
            <a:pPr lvl="1"/>
            <a:endParaRPr lang="en-GB"/>
          </a:p>
        </p:txBody>
      </p:sp>
    </p:spTree>
    <p:extLst>
      <p:ext uri="{BB962C8B-B14F-4D97-AF65-F5344CB8AC3E}">
        <p14:creationId xmlns:p14="http://schemas.microsoft.com/office/powerpoint/2010/main" val="109935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C9A9D8-CB9E-4FF4-8737-B8BAAD36A8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32F92C1B-9422-4492-8AB7-5AE28745B24B}"/>
              </a:ext>
            </a:extLst>
          </p:cNvPr>
          <p:cNvSpPr>
            <a:spLocks noGrp="1"/>
          </p:cNvSpPr>
          <p:nvPr>
            <p:ph type="body" sz="quarter" idx="13"/>
          </p:nvPr>
        </p:nvSpPr>
        <p:spPr/>
        <p:txBody>
          <a:bodyPr/>
          <a:lstStyle/>
          <a:p>
            <a:r>
              <a:rPr lang="en-GB" dirty="0"/>
              <a:t>Other embedded systems</a:t>
            </a:r>
          </a:p>
        </p:txBody>
      </p:sp>
      <p:sp>
        <p:nvSpPr>
          <p:cNvPr id="3" name="Text Placeholder 2">
            <a:extLst>
              <a:ext uri="{FF2B5EF4-FFF2-40B4-BE49-F238E27FC236}">
                <a16:creationId xmlns:a16="http://schemas.microsoft.com/office/drawing/2014/main" id="{B2B4C87E-EBC5-4285-8343-FA71CADC31B6}"/>
              </a:ext>
            </a:extLst>
          </p:cNvPr>
          <p:cNvSpPr>
            <a:spLocks noGrp="1"/>
          </p:cNvSpPr>
          <p:nvPr>
            <p:ph type="body" sz="quarter" idx="14"/>
          </p:nvPr>
        </p:nvSpPr>
        <p:spPr/>
        <p:txBody>
          <a:bodyPr/>
          <a:lstStyle/>
          <a:p>
            <a:r>
              <a:rPr lang="en-GB" dirty="0"/>
              <a:t>Embedded systems are also used in:</a:t>
            </a:r>
          </a:p>
          <a:p>
            <a:pPr lvl="1"/>
            <a:r>
              <a:rPr lang="en-GB" dirty="0"/>
              <a:t>Security systems</a:t>
            </a:r>
          </a:p>
          <a:p>
            <a:pPr lvl="1"/>
            <a:r>
              <a:rPr lang="en-GB" dirty="0"/>
              <a:t>Lighting systems</a:t>
            </a:r>
          </a:p>
          <a:p>
            <a:pPr lvl="1"/>
            <a:r>
              <a:rPr lang="en-GB" dirty="0"/>
              <a:t>Vending machines</a:t>
            </a:r>
          </a:p>
        </p:txBody>
      </p:sp>
      <p:pic>
        <p:nvPicPr>
          <p:cNvPr id="12" name="Graphic 11">
            <a:extLst>
              <a:ext uri="{FF2B5EF4-FFF2-40B4-BE49-F238E27FC236}">
                <a16:creationId xmlns:a16="http://schemas.microsoft.com/office/drawing/2014/main" id="{643FEBDA-C223-4395-A508-6BE97DF85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26959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661F12-2C67-4172-9505-7025CAC12904}"/>
              </a:ext>
            </a:extLst>
          </p:cNvPr>
          <p:cNvSpPr>
            <a:spLocks noGrp="1"/>
          </p:cNvSpPr>
          <p:nvPr>
            <p:ph type="body" sz="quarter" idx="13"/>
          </p:nvPr>
        </p:nvSpPr>
        <p:spPr/>
        <p:txBody>
          <a:bodyPr/>
          <a:lstStyle/>
          <a:p>
            <a:r>
              <a:rPr lang="en-GB"/>
              <a:t>Embedded vs General purpose</a:t>
            </a:r>
          </a:p>
        </p:txBody>
      </p:sp>
      <p:sp>
        <p:nvSpPr>
          <p:cNvPr id="5" name="Text Placeholder 4">
            <a:extLst>
              <a:ext uri="{FF2B5EF4-FFF2-40B4-BE49-F238E27FC236}">
                <a16:creationId xmlns:a16="http://schemas.microsoft.com/office/drawing/2014/main" id="{C4F57724-DAD3-4821-8874-8781439C9362}"/>
              </a:ext>
            </a:extLst>
          </p:cNvPr>
          <p:cNvSpPr>
            <a:spLocks noGrp="1"/>
          </p:cNvSpPr>
          <p:nvPr>
            <p:ph type="body" sz="quarter" idx="14"/>
          </p:nvPr>
        </p:nvSpPr>
        <p:spPr/>
        <p:txBody>
          <a:bodyPr/>
          <a:lstStyle/>
          <a:p>
            <a:r>
              <a:rPr lang="en-GB"/>
              <a:t>The following table shows how the characteristics of embedded systems compare to </a:t>
            </a:r>
            <a:br>
              <a:rPr lang="en-GB"/>
            </a:br>
            <a:r>
              <a:rPr lang="en-GB"/>
              <a:t>general purpose machines</a:t>
            </a:r>
          </a:p>
        </p:txBody>
      </p:sp>
      <p:graphicFrame>
        <p:nvGraphicFramePr>
          <p:cNvPr id="6" name="Table 6">
            <a:extLst>
              <a:ext uri="{FF2B5EF4-FFF2-40B4-BE49-F238E27FC236}">
                <a16:creationId xmlns:a16="http://schemas.microsoft.com/office/drawing/2014/main" id="{ABF24DE0-91F2-44C4-ABB2-F393DD461F5B}"/>
              </a:ext>
            </a:extLst>
          </p:cNvPr>
          <p:cNvGraphicFramePr>
            <a:graphicFrameLocks noGrp="1"/>
          </p:cNvGraphicFramePr>
          <p:nvPr>
            <p:extLst>
              <p:ext uri="{D42A27DB-BD31-4B8C-83A1-F6EECF244321}">
                <p14:modId xmlns:p14="http://schemas.microsoft.com/office/powerpoint/2010/main" val="1532275669"/>
              </p:ext>
            </p:extLst>
          </p:nvPr>
        </p:nvGraphicFramePr>
        <p:xfrm>
          <a:off x="724280" y="2975610"/>
          <a:ext cx="7816470" cy="3210560"/>
        </p:xfrm>
        <a:graphic>
          <a:graphicData uri="http://schemas.openxmlformats.org/drawingml/2006/table">
            <a:tbl>
              <a:tblPr firstRow="1" bandRow="1">
                <a:tableStyleId>{5C22544A-7EE6-4342-B048-85BDC9FD1C3A}</a:tableStyleId>
              </a:tblPr>
              <a:tblGrid>
                <a:gridCol w="1734835">
                  <a:extLst>
                    <a:ext uri="{9D8B030D-6E8A-4147-A177-3AD203B41FA5}">
                      <a16:colId xmlns:a16="http://schemas.microsoft.com/office/drawing/2014/main" val="3905316183"/>
                    </a:ext>
                  </a:extLst>
                </a:gridCol>
                <a:gridCol w="3036163">
                  <a:extLst>
                    <a:ext uri="{9D8B030D-6E8A-4147-A177-3AD203B41FA5}">
                      <a16:colId xmlns:a16="http://schemas.microsoft.com/office/drawing/2014/main" val="428277776"/>
                    </a:ext>
                  </a:extLst>
                </a:gridCol>
                <a:gridCol w="3045472">
                  <a:extLst>
                    <a:ext uri="{9D8B030D-6E8A-4147-A177-3AD203B41FA5}">
                      <a16:colId xmlns:a16="http://schemas.microsoft.com/office/drawing/2014/main" val="1851265395"/>
                    </a:ext>
                  </a:extLst>
                </a:gridCol>
              </a:tblGrid>
              <a:tr h="370840">
                <a:tc>
                  <a:txBody>
                    <a:bodyPr/>
                    <a:lstStyle/>
                    <a:p>
                      <a:r>
                        <a:rPr lang="en-GB" dirty="0"/>
                        <a:t>Characteristic</a:t>
                      </a:r>
                    </a:p>
                  </a:txBody>
                  <a:tcPr>
                    <a:lnL w="12700" cap="flat" cmpd="sng" algn="ctr">
                      <a:solidFill>
                        <a:srgbClr val="CF6529"/>
                      </a:solidFill>
                      <a:prstDash val="solid"/>
                      <a:round/>
                      <a:headEnd type="none" w="med" len="med"/>
                      <a:tailEnd type="none" w="med" len="med"/>
                    </a:lnL>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solidFill>
                      <a:srgbClr val="CF6529"/>
                    </a:solidFill>
                  </a:tcPr>
                </a:tc>
                <a:tc>
                  <a:txBody>
                    <a:bodyPr/>
                    <a:lstStyle/>
                    <a:p>
                      <a:r>
                        <a:rPr lang="en-GB" dirty="0"/>
                        <a:t>Embedded system</a:t>
                      </a:r>
                    </a:p>
                  </a:txBody>
                  <a:tcP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solidFill>
                      <a:srgbClr val="CF6529"/>
                    </a:solidFill>
                  </a:tcPr>
                </a:tc>
                <a:tc>
                  <a:txBody>
                    <a:bodyPr/>
                    <a:lstStyle/>
                    <a:p>
                      <a:r>
                        <a:rPr lang="en-GB" dirty="0"/>
                        <a:t>General purpose machine</a:t>
                      </a:r>
                    </a:p>
                  </a:txBody>
                  <a:tcPr>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solidFill>
                      <a:srgbClr val="CF6529"/>
                    </a:solidFill>
                  </a:tcPr>
                </a:tc>
                <a:extLst>
                  <a:ext uri="{0D108BD9-81ED-4DB2-BD59-A6C34878D82A}">
                    <a16:rowId xmlns:a16="http://schemas.microsoft.com/office/drawing/2014/main" val="3422587238"/>
                  </a:ext>
                </a:extLst>
              </a:tr>
              <a:tr h="370840">
                <a:tc>
                  <a:txBody>
                    <a:bodyPr/>
                    <a:lstStyle/>
                    <a:p>
                      <a:r>
                        <a:rPr lang="en-GB" dirty="0"/>
                        <a:t>CPU speed</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Typically slow</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a:t>Typically very fast</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extLst>
                  <a:ext uri="{0D108BD9-81ED-4DB2-BD59-A6C34878D82A}">
                    <a16:rowId xmlns:a16="http://schemas.microsoft.com/office/drawing/2014/main" val="124473471"/>
                  </a:ext>
                </a:extLst>
              </a:tr>
              <a:tr h="370840">
                <a:tc>
                  <a:txBody>
                    <a:bodyPr/>
                    <a:lstStyle/>
                    <a:p>
                      <a:r>
                        <a:rPr lang="en-GB"/>
                        <a:t>Software</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Has one purpose and cannot install new software</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New software can be installed</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extLst>
                  <a:ext uri="{0D108BD9-81ED-4DB2-BD59-A6C34878D82A}">
                    <a16:rowId xmlns:a16="http://schemas.microsoft.com/office/drawing/2014/main" val="2229371402"/>
                  </a:ext>
                </a:extLst>
              </a:tr>
              <a:tr h="370840">
                <a:tc>
                  <a:txBody>
                    <a:bodyPr/>
                    <a:lstStyle/>
                    <a:p>
                      <a:r>
                        <a:rPr lang="en-GB"/>
                        <a:t>Storage</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a:t>Programs stored on ROM</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Programs stored on </a:t>
                      </a:r>
                      <a:br>
                        <a:rPr lang="en-GB" dirty="0"/>
                      </a:br>
                      <a:r>
                        <a:rPr lang="en-GB" dirty="0"/>
                        <a:t>hard drives</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extLst>
                  <a:ext uri="{0D108BD9-81ED-4DB2-BD59-A6C34878D82A}">
                    <a16:rowId xmlns:a16="http://schemas.microsoft.com/office/drawing/2014/main" val="1630692352"/>
                  </a:ext>
                </a:extLst>
              </a:tr>
              <a:tr h="370840">
                <a:tc>
                  <a:txBody>
                    <a:bodyPr/>
                    <a:lstStyle/>
                    <a:p>
                      <a:r>
                        <a:rPr lang="en-GB"/>
                        <a:t>Reliability</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a:t>Typically very reliable – e.g. a microwave should not have a bug that changes defrost to full power</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As it runs many software programs it may be less reliable and need restarting the device</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extLst>
                  <a:ext uri="{0D108BD9-81ED-4DB2-BD59-A6C34878D82A}">
                    <a16:rowId xmlns:a16="http://schemas.microsoft.com/office/drawing/2014/main" val="4176052745"/>
                  </a:ext>
                </a:extLst>
              </a:tr>
            </a:tbl>
          </a:graphicData>
        </a:graphic>
      </p:graphicFrame>
    </p:spTree>
    <p:extLst>
      <p:ext uri="{BB962C8B-B14F-4D97-AF65-F5344CB8AC3E}">
        <p14:creationId xmlns:p14="http://schemas.microsoft.com/office/powerpoint/2010/main" val="230775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sym typeface="Wingdings" panose="05000000000000000000" pitchFamily="2" charset="2"/>
              </a:rPr>
              <a:t>Worksheet 3</a:t>
            </a:r>
          </a:p>
        </p:txBody>
      </p:sp>
      <p:sp>
        <p:nvSpPr>
          <p:cNvPr id="4" name="Text Placeholder 3"/>
          <p:cNvSpPr>
            <a:spLocks noGrp="1"/>
          </p:cNvSpPr>
          <p:nvPr>
            <p:ph type="body" sz="quarter" idx="14"/>
          </p:nvPr>
        </p:nvSpPr>
        <p:spPr/>
        <p:txBody>
          <a:bodyPr/>
          <a:lstStyle/>
          <a:p>
            <a:r>
              <a:rPr lang="en-GB" dirty="0"/>
              <a:t>Complete </a:t>
            </a:r>
            <a:r>
              <a:rPr lang="en-GB" b="1" dirty="0"/>
              <a:t>Task 2 on Worksheet 3</a:t>
            </a:r>
          </a:p>
          <a:p>
            <a:pPr marL="0" indent="0">
              <a:buNone/>
            </a:pPr>
            <a:endParaRPr lang="en-GB" b="1" dirty="0"/>
          </a:p>
          <a:p>
            <a:endParaRPr lang="en-GB" dirty="0"/>
          </a:p>
        </p:txBody>
      </p:sp>
    </p:spTree>
    <p:extLst>
      <p:ext uri="{BB962C8B-B14F-4D97-AF65-F5344CB8AC3E}">
        <p14:creationId xmlns:p14="http://schemas.microsoft.com/office/powerpoint/2010/main" val="146399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BEE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17A9E-1C68-4EEB-9BC8-0199998030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5856" y="1424834"/>
            <a:ext cx="3068390" cy="2405805"/>
          </a:xfrm>
          <a:prstGeom prst="rect">
            <a:avLst/>
          </a:prstGeom>
        </p:spPr>
      </p:pic>
      <p:pic>
        <p:nvPicPr>
          <p:cNvPr id="5" name="Picture 4">
            <a:extLst>
              <a:ext uri="{FF2B5EF4-FFF2-40B4-BE49-F238E27FC236}">
                <a16:creationId xmlns:a16="http://schemas.microsoft.com/office/drawing/2014/main" id="{4943F331-601E-4255-8BBA-49E6A2DDE9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2670" y="4230263"/>
            <a:ext cx="3507381" cy="2405805"/>
          </a:xfrm>
          <a:prstGeom prst="rect">
            <a:avLst/>
          </a:prstGeom>
        </p:spPr>
      </p:pic>
      <p:sp>
        <p:nvSpPr>
          <p:cNvPr id="6" name="Text Placeholder 5">
            <a:extLst>
              <a:ext uri="{FF2B5EF4-FFF2-40B4-BE49-F238E27FC236}">
                <a16:creationId xmlns:a16="http://schemas.microsoft.com/office/drawing/2014/main" id="{38292A0A-437F-49F6-B00B-4D6D075998AC}"/>
              </a:ext>
            </a:extLst>
          </p:cNvPr>
          <p:cNvSpPr>
            <a:spLocks noGrp="1"/>
          </p:cNvSpPr>
          <p:nvPr>
            <p:ph type="body" sz="quarter" idx="13"/>
          </p:nvPr>
        </p:nvSpPr>
        <p:spPr/>
        <p:txBody>
          <a:bodyPr/>
          <a:lstStyle/>
          <a:p>
            <a:r>
              <a:rPr lang="en-GB" dirty="0">
                <a:solidFill>
                  <a:schemeClr val="bg1"/>
                </a:solidFill>
              </a:rPr>
              <a:t>Plenary</a:t>
            </a:r>
          </a:p>
        </p:txBody>
      </p:sp>
      <p:sp>
        <p:nvSpPr>
          <p:cNvPr id="7" name="Text Placeholder 6">
            <a:extLst>
              <a:ext uri="{FF2B5EF4-FFF2-40B4-BE49-F238E27FC236}">
                <a16:creationId xmlns:a16="http://schemas.microsoft.com/office/drawing/2014/main" id="{E0686DA0-0AC2-480E-8A96-D41671588239}"/>
              </a:ext>
            </a:extLst>
          </p:cNvPr>
          <p:cNvSpPr>
            <a:spLocks noGrp="1"/>
          </p:cNvSpPr>
          <p:nvPr>
            <p:ph type="body" sz="quarter" idx="14"/>
          </p:nvPr>
        </p:nvSpPr>
        <p:spPr>
          <a:xfrm>
            <a:off x="724280" y="1704179"/>
            <a:ext cx="5943220" cy="3453607"/>
          </a:xfrm>
        </p:spPr>
        <p:txBody>
          <a:bodyPr/>
          <a:lstStyle/>
          <a:p>
            <a:r>
              <a:rPr lang="en-GB" dirty="0">
                <a:solidFill>
                  <a:schemeClr val="bg1"/>
                </a:solidFill>
              </a:rPr>
              <a:t>Work with a partner to explain </a:t>
            </a:r>
            <a:br>
              <a:rPr lang="en-GB" dirty="0">
                <a:solidFill>
                  <a:schemeClr val="bg1"/>
                </a:solidFill>
              </a:rPr>
            </a:br>
            <a:r>
              <a:rPr lang="en-GB" dirty="0">
                <a:solidFill>
                  <a:schemeClr val="bg1"/>
                </a:solidFill>
              </a:rPr>
              <a:t>the following terms:</a:t>
            </a:r>
          </a:p>
          <a:p>
            <a:pPr lvl="1"/>
            <a:r>
              <a:rPr lang="en-GB" dirty="0">
                <a:solidFill>
                  <a:schemeClr val="bg1"/>
                </a:solidFill>
              </a:rPr>
              <a:t>Embedded system</a:t>
            </a:r>
          </a:p>
          <a:p>
            <a:pPr lvl="1"/>
            <a:r>
              <a:rPr lang="en-GB" dirty="0">
                <a:solidFill>
                  <a:schemeClr val="bg1"/>
                </a:solidFill>
              </a:rPr>
              <a:t>Microprocessor</a:t>
            </a:r>
          </a:p>
          <a:p>
            <a:pPr lvl="1"/>
            <a:r>
              <a:rPr lang="en-GB" dirty="0">
                <a:solidFill>
                  <a:schemeClr val="bg1"/>
                </a:solidFill>
              </a:rPr>
              <a:t>Instruction set</a:t>
            </a:r>
          </a:p>
          <a:p>
            <a:pPr lvl="1"/>
            <a:r>
              <a:rPr lang="en-GB" dirty="0">
                <a:solidFill>
                  <a:schemeClr val="bg1"/>
                </a:solidFill>
              </a:rPr>
              <a:t>Assembly code</a:t>
            </a:r>
          </a:p>
          <a:p>
            <a:pPr lvl="1"/>
            <a:r>
              <a:rPr lang="en-GB" dirty="0">
                <a:solidFill>
                  <a:schemeClr val="bg1"/>
                </a:solidFill>
              </a:rPr>
              <a:t>Machine code</a:t>
            </a:r>
          </a:p>
          <a:p>
            <a:pPr lvl="1"/>
            <a:r>
              <a:rPr lang="en-GB" dirty="0">
                <a:solidFill>
                  <a:schemeClr val="bg1"/>
                </a:solidFill>
              </a:rPr>
              <a:t>Opcode and operands</a:t>
            </a:r>
          </a:p>
          <a:p>
            <a:pPr lvl="1"/>
            <a:endParaRPr lang="en-GB" dirty="0">
              <a:solidFill>
                <a:schemeClr val="bg1"/>
              </a:solidFill>
            </a:endParaRPr>
          </a:p>
        </p:txBody>
      </p:sp>
    </p:spTree>
    <p:extLst>
      <p:ext uri="{BB962C8B-B14F-4D97-AF65-F5344CB8AC3E}">
        <p14:creationId xmlns:p14="http://schemas.microsoft.com/office/powerpoint/2010/main" val="2388754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292A0A-437F-49F6-B00B-4D6D075998AC}"/>
              </a:ext>
            </a:extLst>
          </p:cNvPr>
          <p:cNvSpPr>
            <a:spLocks noGrp="1"/>
          </p:cNvSpPr>
          <p:nvPr>
            <p:ph type="body" sz="quarter" idx="13"/>
          </p:nvPr>
        </p:nvSpPr>
        <p:spPr/>
        <p:txBody>
          <a:bodyPr/>
          <a:lstStyle/>
          <a:p>
            <a:r>
              <a:rPr lang="en-GB" dirty="0"/>
              <a:t>Plenary</a:t>
            </a:r>
          </a:p>
        </p:txBody>
      </p:sp>
      <p:sp>
        <p:nvSpPr>
          <p:cNvPr id="7" name="Text Placeholder 6">
            <a:extLst>
              <a:ext uri="{FF2B5EF4-FFF2-40B4-BE49-F238E27FC236}">
                <a16:creationId xmlns:a16="http://schemas.microsoft.com/office/drawing/2014/main" id="{E0686DA0-0AC2-480E-8A96-D41671588239}"/>
              </a:ext>
            </a:extLst>
          </p:cNvPr>
          <p:cNvSpPr>
            <a:spLocks noGrp="1"/>
          </p:cNvSpPr>
          <p:nvPr>
            <p:ph type="body" sz="quarter" idx="14"/>
          </p:nvPr>
        </p:nvSpPr>
        <p:spPr/>
        <p:txBody>
          <a:bodyPr/>
          <a:lstStyle/>
          <a:p>
            <a:pPr lvl="1"/>
            <a:r>
              <a:rPr lang="en-GB" dirty="0"/>
              <a:t>Embedded system – </a:t>
            </a:r>
            <a:r>
              <a:rPr lang="en-GB" dirty="0">
                <a:solidFill>
                  <a:srgbClr val="FF0000"/>
                </a:solidFill>
              </a:rPr>
              <a:t>a single processor that includes, RAM, ROM and processor as one unit</a:t>
            </a:r>
          </a:p>
          <a:p>
            <a:pPr lvl="1"/>
            <a:r>
              <a:rPr lang="en-GB" dirty="0"/>
              <a:t>Microprocessor – </a:t>
            </a:r>
            <a:r>
              <a:rPr lang="en-GB" dirty="0">
                <a:solidFill>
                  <a:srgbClr val="FF0000"/>
                </a:solidFill>
              </a:rPr>
              <a:t>a type of integrated circuit on a single chip</a:t>
            </a:r>
          </a:p>
          <a:p>
            <a:pPr lvl="1"/>
            <a:r>
              <a:rPr lang="en-GB" dirty="0"/>
              <a:t>Instruction set – </a:t>
            </a:r>
            <a:r>
              <a:rPr lang="en-GB" dirty="0">
                <a:solidFill>
                  <a:srgbClr val="FF0000"/>
                </a:solidFill>
              </a:rPr>
              <a:t>a list of all the commands that can be processed by a CPU</a:t>
            </a:r>
          </a:p>
          <a:p>
            <a:pPr lvl="1"/>
            <a:r>
              <a:rPr lang="en-GB" dirty="0"/>
              <a:t>Assembly code – </a:t>
            </a:r>
            <a:r>
              <a:rPr lang="en-GB" dirty="0">
                <a:solidFill>
                  <a:srgbClr val="FF0000"/>
                </a:solidFill>
              </a:rPr>
              <a:t>code written in assembly language. The instructions written are exact 1:1 representations of the machine code that will be executed on the CPU</a:t>
            </a:r>
          </a:p>
          <a:p>
            <a:pPr lvl="1"/>
            <a:r>
              <a:rPr lang="en-GB" dirty="0"/>
              <a:t>Machine code – </a:t>
            </a:r>
            <a:r>
              <a:rPr lang="en-GB" dirty="0">
                <a:solidFill>
                  <a:srgbClr val="FF0000"/>
                </a:solidFill>
              </a:rPr>
              <a:t>The binary representation of the assembly code program. This will be executed by the CPU</a:t>
            </a:r>
          </a:p>
          <a:p>
            <a:pPr lvl="1"/>
            <a:r>
              <a:rPr lang="en-GB" dirty="0"/>
              <a:t>Opcode and operands – </a:t>
            </a:r>
            <a:r>
              <a:rPr lang="en-GB" dirty="0">
                <a:solidFill>
                  <a:srgbClr val="FF0000"/>
                </a:solidFill>
              </a:rPr>
              <a:t>The opcode is the instruction and the operands are the values that the instruction works on</a:t>
            </a:r>
          </a:p>
          <a:p>
            <a:pPr lvl="1"/>
            <a:endParaRPr lang="en-GB" dirty="0"/>
          </a:p>
        </p:txBody>
      </p:sp>
    </p:spTree>
    <p:extLst>
      <p:ext uri="{BB962C8B-B14F-4D97-AF65-F5344CB8AC3E}">
        <p14:creationId xmlns:p14="http://schemas.microsoft.com/office/powerpoint/2010/main" val="3982551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Objectives</a:t>
            </a:r>
          </a:p>
        </p:txBody>
      </p:sp>
      <p:sp>
        <p:nvSpPr>
          <p:cNvPr id="4" name="Text Placeholder 3"/>
          <p:cNvSpPr>
            <a:spLocks noGrp="1"/>
          </p:cNvSpPr>
          <p:nvPr>
            <p:ph type="body" sz="quarter" idx="15"/>
          </p:nvPr>
        </p:nvSpPr>
        <p:spPr/>
        <p:txBody>
          <a:bodyPr/>
          <a:lstStyle/>
          <a:p>
            <a:r>
              <a:rPr lang="en-GB" sz="2400" dirty="0"/>
              <a:t>Understand the purpose and use of an instruction set for a CPU</a:t>
            </a:r>
          </a:p>
          <a:p>
            <a:r>
              <a:rPr lang="en-GB" sz="2400" dirty="0"/>
              <a:t>Understand what is meant by a microprocessor</a:t>
            </a:r>
          </a:p>
          <a:p>
            <a:r>
              <a:rPr lang="en-GB" sz="2400" dirty="0"/>
              <a:t>Describe the purpose and characteristics of an embedded system</a:t>
            </a:r>
          </a:p>
          <a:p>
            <a:pPr lvl="1"/>
            <a:r>
              <a:rPr lang="en-GB" sz="1900" dirty="0"/>
              <a:t>Be able to identify devices which commonly use </a:t>
            </a:r>
            <a:br>
              <a:rPr lang="en-GB" sz="1900" dirty="0"/>
            </a:br>
            <a:r>
              <a:rPr lang="en-GB" sz="1900" dirty="0"/>
              <a:t>embedded systems</a:t>
            </a:r>
            <a:endParaRPr lang="en-GB" sz="2400" dirty="0"/>
          </a:p>
          <a:p>
            <a:pPr lvl="1"/>
            <a:endParaRPr lang="en-GB" sz="1900" dirty="0"/>
          </a:p>
        </p:txBody>
      </p:sp>
    </p:spTree>
    <p:extLst>
      <p:ext uri="{BB962C8B-B14F-4D97-AF65-F5344CB8AC3E}">
        <p14:creationId xmlns:p14="http://schemas.microsoft.com/office/powerpoint/2010/main" val="254245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93037E-2829-4B71-84BB-00F03996B5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38989" y="2736850"/>
            <a:ext cx="5805012" cy="4121150"/>
          </a:xfrm>
          <a:prstGeom prst="rect">
            <a:avLst/>
          </a:prstGeom>
        </p:spPr>
      </p:pic>
      <p:sp>
        <p:nvSpPr>
          <p:cNvPr id="2" name="Text Placeholder 1">
            <a:extLst>
              <a:ext uri="{FF2B5EF4-FFF2-40B4-BE49-F238E27FC236}">
                <a16:creationId xmlns:a16="http://schemas.microsoft.com/office/drawing/2014/main" id="{32F92C1B-9422-4492-8AB7-5AE28745B24B}"/>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B2B4C87E-EBC5-4285-8343-FA71CADC31B6}"/>
              </a:ext>
            </a:extLst>
          </p:cNvPr>
          <p:cNvSpPr>
            <a:spLocks noGrp="1"/>
          </p:cNvSpPr>
          <p:nvPr>
            <p:ph type="body" sz="quarter" idx="14"/>
          </p:nvPr>
        </p:nvSpPr>
        <p:spPr/>
        <p:txBody>
          <a:bodyPr/>
          <a:lstStyle/>
          <a:p>
            <a:r>
              <a:rPr lang="en-GB" dirty="0"/>
              <a:t>CPUs fetch, decode and execute instructions</a:t>
            </a:r>
          </a:p>
          <a:p>
            <a:pPr lvl="1"/>
            <a:r>
              <a:rPr lang="en-GB" dirty="0"/>
              <a:t>In a high level language, you may program an instruction </a:t>
            </a:r>
            <a:br>
              <a:rPr lang="en-GB" dirty="0"/>
            </a:br>
            <a:r>
              <a:rPr lang="en-GB" dirty="0"/>
              <a:t>such as</a:t>
            </a:r>
          </a:p>
          <a:p>
            <a:pPr marL="717550" lvl="1" indent="0">
              <a:buNone/>
            </a:pPr>
            <a:r>
              <a:rPr lang="en-GB" dirty="0"/>
              <a:t>total </a:t>
            </a:r>
            <a:r>
              <a:rPr lang="en-GB" dirty="0">
                <a:sym typeface="Wingdings" panose="05000000000000000000" pitchFamily="2" charset="2"/>
              </a:rPr>
              <a:t></a:t>
            </a:r>
            <a:r>
              <a:rPr lang="en-GB" dirty="0"/>
              <a:t> 0</a:t>
            </a:r>
            <a:br>
              <a:rPr lang="en-GB" dirty="0"/>
            </a:br>
            <a:r>
              <a:rPr lang="en-GB" dirty="0"/>
              <a:t>FOR </a:t>
            </a:r>
            <a:r>
              <a:rPr lang="en-GB" dirty="0" err="1"/>
              <a:t>i</a:t>
            </a:r>
            <a:r>
              <a:rPr lang="en-GB" dirty="0"/>
              <a:t> </a:t>
            </a:r>
            <a:r>
              <a:rPr lang="en-GB" dirty="0">
                <a:sym typeface="Wingdings" panose="05000000000000000000" pitchFamily="2" charset="2"/>
              </a:rPr>
              <a:t></a:t>
            </a:r>
            <a:r>
              <a:rPr lang="en-GB" dirty="0"/>
              <a:t> 1 TO 10 DO</a:t>
            </a:r>
            <a:br>
              <a:rPr lang="en-GB" dirty="0"/>
            </a:br>
            <a:r>
              <a:rPr lang="en-GB" dirty="0"/>
              <a:t>    total </a:t>
            </a:r>
            <a:r>
              <a:rPr lang="en-GB" dirty="0">
                <a:sym typeface="Wingdings" panose="05000000000000000000" pitchFamily="2" charset="2"/>
              </a:rPr>
              <a:t></a:t>
            </a:r>
            <a:r>
              <a:rPr lang="en-GB" dirty="0"/>
              <a:t> total + </a:t>
            </a:r>
            <a:r>
              <a:rPr lang="en-GB" dirty="0" err="1"/>
              <a:t>i</a:t>
            </a:r>
            <a:br>
              <a:rPr lang="en-GB" dirty="0"/>
            </a:br>
            <a:r>
              <a:rPr lang="en-GB" dirty="0"/>
              <a:t>ENDFOR</a:t>
            </a:r>
            <a:br>
              <a:rPr lang="en-GB" dirty="0"/>
            </a:br>
            <a:endParaRPr lang="en-GB" dirty="0"/>
          </a:p>
          <a:p>
            <a:pPr lvl="1"/>
            <a:r>
              <a:rPr lang="en-GB" dirty="0"/>
              <a:t>What sort of instructions </a:t>
            </a:r>
            <a:br>
              <a:rPr lang="en-GB" dirty="0"/>
            </a:br>
            <a:r>
              <a:rPr lang="en-GB" dirty="0"/>
              <a:t>does a CPU </a:t>
            </a:r>
            <a:br>
              <a:rPr lang="en-GB" dirty="0"/>
            </a:br>
            <a:r>
              <a:rPr lang="en-GB" dirty="0"/>
              <a:t>actually use?</a:t>
            </a:r>
          </a:p>
        </p:txBody>
      </p:sp>
    </p:spTree>
    <p:extLst>
      <p:ext uri="{BB962C8B-B14F-4D97-AF65-F5344CB8AC3E}">
        <p14:creationId xmlns:p14="http://schemas.microsoft.com/office/powerpoint/2010/main" val="321734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E2D1C4-C028-4EA1-942F-E0D060B9E0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38989" y="2736850"/>
            <a:ext cx="5805012" cy="4121150"/>
          </a:xfrm>
          <a:prstGeom prst="rect">
            <a:avLst/>
          </a:prstGeom>
        </p:spPr>
      </p:pic>
      <p:sp>
        <p:nvSpPr>
          <p:cNvPr id="2" name="Text Placeholder 1">
            <a:extLst>
              <a:ext uri="{FF2B5EF4-FFF2-40B4-BE49-F238E27FC236}">
                <a16:creationId xmlns:a16="http://schemas.microsoft.com/office/drawing/2014/main" id="{32F92C1B-9422-4492-8AB7-5AE28745B24B}"/>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B2B4C87E-EBC5-4285-8343-FA71CADC31B6}"/>
              </a:ext>
            </a:extLst>
          </p:cNvPr>
          <p:cNvSpPr>
            <a:spLocks noGrp="1"/>
          </p:cNvSpPr>
          <p:nvPr>
            <p:ph type="body" sz="quarter" idx="14"/>
          </p:nvPr>
        </p:nvSpPr>
        <p:spPr/>
        <p:txBody>
          <a:bodyPr/>
          <a:lstStyle/>
          <a:p>
            <a:r>
              <a:rPr lang="en-GB" dirty="0">
                <a:solidFill>
                  <a:srgbClr val="FF0000"/>
                </a:solidFill>
              </a:rPr>
              <a:t>CPUs use very simple instructions known as machine code or assembly language</a:t>
            </a:r>
          </a:p>
          <a:p>
            <a:pPr lvl="1"/>
            <a:r>
              <a:rPr lang="en-GB" dirty="0"/>
              <a:t>A high level instruction such as total </a:t>
            </a:r>
            <a:r>
              <a:rPr lang="en-GB" dirty="0">
                <a:sym typeface="Wingdings" panose="05000000000000000000" pitchFamily="2" charset="2"/>
              </a:rPr>
              <a:t> 0 may use an instruction such as LOAD ACC, #0</a:t>
            </a:r>
          </a:p>
          <a:p>
            <a:r>
              <a:rPr lang="en-GB" dirty="0">
                <a:sym typeface="Wingdings" panose="05000000000000000000" pitchFamily="2" charset="2"/>
              </a:rPr>
              <a:t>Harder instructions are broken down into </a:t>
            </a:r>
            <a:br>
              <a:rPr lang="en-GB" dirty="0">
                <a:sym typeface="Wingdings" panose="05000000000000000000" pitchFamily="2" charset="2"/>
              </a:rPr>
            </a:br>
            <a:r>
              <a:rPr lang="en-GB" dirty="0">
                <a:sym typeface="Wingdings" panose="05000000000000000000" pitchFamily="2" charset="2"/>
              </a:rPr>
              <a:t>simpler assembly code instructions</a:t>
            </a:r>
          </a:p>
          <a:p>
            <a:pPr lvl="1"/>
            <a:r>
              <a:rPr lang="en-GB" dirty="0">
                <a:sym typeface="Wingdings" panose="05000000000000000000" pitchFamily="2" charset="2"/>
              </a:rPr>
              <a:t>For example, </a:t>
            </a:r>
            <a:br>
              <a:rPr lang="en-GB" dirty="0">
                <a:sym typeface="Wingdings" panose="05000000000000000000" pitchFamily="2" charset="2"/>
              </a:rPr>
            </a:br>
            <a:r>
              <a:rPr lang="en-GB" dirty="0">
                <a:sym typeface="Wingdings" panose="05000000000000000000" pitchFamily="2" charset="2"/>
              </a:rPr>
              <a:t>FOR </a:t>
            </a:r>
            <a:r>
              <a:rPr lang="en-GB" dirty="0" err="1">
                <a:sym typeface="Wingdings" panose="05000000000000000000" pitchFamily="2" charset="2"/>
              </a:rPr>
              <a:t>i</a:t>
            </a:r>
            <a:r>
              <a:rPr lang="en-GB" dirty="0">
                <a:sym typeface="Wingdings" panose="05000000000000000000" pitchFamily="2" charset="2"/>
              </a:rPr>
              <a:t>  1 TO 10 DO</a:t>
            </a:r>
            <a:br>
              <a:rPr lang="en-GB" dirty="0">
                <a:sym typeface="Wingdings" panose="05000000000000000000" pitchFamily="2" charset="2"/>
              </a:rPr>
            </a:br>
            <a:r>
              <a:rPr lang="en-GB" dirty="0">
                <a:sym typeface="Wingdings" panose="05000000000000000000" pitchFamily="2" charset="2"/>
              </a:rPr>
              <a:t>may need several </a:t>
            </a:r>
            <a:br>
              <a:rPr lang="en-GB" dirty="0">
                <a:sym typeface="Wingdings" panose="05000000000000000000" pitchFamily="2" charset="2"/>
              </a:rPr>
            </a:br>
            <a:r>
              <a:rPr lang="en-GB" dirty="0">
                <a:sym typeface="Wingdings" panose="05000000000000000000" pitchFamily="2" charset="2"/>
              </a:rPr>
              <a:t>instructions to move </a:t>
            </a:r>
            <a:br>
              <a:rPr lang="en-GB" dirty="0">
                <a:sym typeface="Wingdings" panose="05000000000000000000" pitchFamily="2" charset="2"/>
              </a:rPr>
            </a:br>
            <a:r>
              <a:rPr lang="en-GB" dirty="0">
                <a:sym typeface="Wingdings" panose="05000000000000000000" pitchFamily="2" charset="2"/>
              </a:rPr>
              <a:t>data between RAM </a:t>
            </a:r>
            <a:br>
              <a:rPr lang="en-GB" dirty="0">
                <a:sym typeface="Wingdings" panose="05000000000000000000" pitchFamily="2" charset="2"/>
              </a:rPr>
            </a:br>
            <a:r>
              <a:rPr lang="en-GB" dirty="0">
                <a:sym typeface="Wingdings" panose="05000000000000000000" pitchFamily="2" charset="2"/>
              </a:rPr>
              <a:t>and the Accumulator</a:t>
            </a:r>
            <a:endParaRPr lang="en-GB" dirty="0"/>
          </a:p>
        </p:txBody>
      </p:sp>
    </p:spTree>
    <p:extLst>
      <p:ext uri="{BB962C8B-B14F-4D97-AF65-F5344CB8AC3E}">
        <p14:creationId xmlns:p14="http://schemas.microsoft.com/office/powerpoint/2010/main" val="272881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F92C1B-9422-4492-8AB7-5AE28745B24B}"/>
              </a:ext>
            </a:extLst>
          </p:cNvPr>
          <p:cNvSpPr>
            <a:spLocks noGrp="1"/>
          </p:cNvSpPr>
          <p:nvPr>
            <p:ph type="body" sz="quarter" idx="13"/>
          </p:nvPr>
        </p:nvSpPr>
        <p:spPr/>
        <p:txBody>
          <a:bodyPr/>
          <a:lstStyle/>
          <a:p>
            <a:r>
              <a:rPr lang="en-GB" dirty="0"/>
              <a:t>Instruction sets</a:t>
            </a:r>
          </a:p>
        </p:txBody>
      </p:sp>
      <p:sp>
        <p:nvSpPr>
          <p:cNvPr id="3" name="Text Placeholder 2">
            <a:extLst>
              <a:ext uri="{FF2B5EF4-FFF2-40B4-BE49-F238E27FC236}">
                <a16:creationId xmlns:a16="http://schemas.microsoft.com/office/drawing/2014/main" id="{B2B4C87E-EBC5-4285-8343-FA71CADC31B6}"/>
              </a:ext>
            </a:extLst>
          </p:cNvPr>
          <p:cNvSpPr>
            <a:spLocks noGrp="1"/>
          </p:cNvSpPr>
          <p:nvPr>
            <p:ph type="body" sz="quarter" idx="14"/>
          </p:nvPr>
        </p:nvSpPr>
        <p:spPr/>
        <p:txBody>
          <a:bodyPr/>
          <a:lstStyle/>
          <a:p>
            <a:r>
              <a:rPr lang="en-GB" dirty="0"/>
              <a:t>Instruction sets are all the possible instructions that are able to be decoded and executed by a CPU</a:t>
            </a:r>
          </a:p>
          <a:p>
            <a:pPr lvl="1"/>
            <a:r>
              <a:rPr lang="en-GB" dirty="0"/>
              <a:t>A particular CPU will have its own instruction set</a:t>
            </a:r>
          </a:p>
          <a:p>
            <a:pPr lvl="1"/>
            <a:r>
              <a:rPr lang="en-GB" dirty="0"/>
              <a:t>Programs written for one type of CPU won’t work on another</a:t>
            </a:r>
          </a:p>
          <a:p>
            <a:pPr lvl="1"/>
            <a:r>
              <a:rPr lang="en-GB" dirty="0"/>
              <a:t>For example, a program written for an Intel Core i7 won’t work on an ARM processor contained in a smartphone</a:t>
            </a:r>
          </a:p>
        </p:txBody>
      </p:sp>
    </p:spTree>
    <p:extLst>
      <p:ext uri="{BB962C8B-B14F-4D97-AF65-F5344CB8AC3E}">
        <p14:creationId xmlns:p14="http://schemas.microsoft.com/office/powerpoint/2010/main" val="268487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F92C1B-9422-4492-8AB7-5AE28745B24B}"/>
              </a:ext>
            </a:extLst>
          </p:cNvPr>
          <p:cNvSpPr>
            <a:spLocks noGrp="1"/>
          </p:cNvSpPr>
          <p:nvPr>
            <p:ph type="body" sz="quarter" idx="13"/>
          </p:nvPr>
        </p:nvSpPr>
        <p:spPr/>
        <p:txBody>
          <a:bodyPr/>
          <a:lstStyle/>
          <a:p>
            <a:r>
              <a:rPr lang="en-GB" dirty="0"/>
              <a:t>Operators and operands</a:t>
            </a:r>
          </a:p>
        </p:txBody>
      </p:sp>
      <p:sp>
        <p:nvSpPr>
          <p:cNvPr id="3" name="Text Placeholder 2">
            <a:extLst>
              <a:ext uri="{FF2B5EF4-FFF2-40B4-BE49-F238E27FC236}">
                <a16:creationId xmlns:a16="http://schemas.microsoft.com/office/drawing/2014/main" id="{B2B4C87E-EBC5-4285-8343-FA71CADC31B6}"/>
              </a:ext>
            </a:extLst>
          </p:cNvPr>
          <p:cNvSpPr>
            <a:spLocks noGrp="1"/>
          </p:cNvSpPr>
          <p:nvPr>
            <p:ph type="body" sz="quarter" idx="14"/>
          </p:nvPr>
        </p:nvSpPr>
        <p:spPr/>
        <p:txBody>
          <a:bodyPr/>
          <a:lstStyle/>
          <a:p>
            <a:r>
              <a:rPr lang="en-GB" dirty="0"/>
              <a:t>In ordinary Maths and programming we use the words operator and operand</a:t>
            </a:r>
          </a:p>
          <a:p>
            <a:pPr lvl="1"/>
            <a:r>
              <a:rPr lang="en-GB" dirty="0"/>
              <a:t>An </a:t>
            </a:r>
            <a:r>
              <a:rPr lang="en-GB" b="1" dirty="0"/>
              <a:t>operator </a:t>
            </a:r>
            <a:r>
              <a:rPr lang="en-GB" dirty="0"/>
              <a:t>performs an operation (calculation) on the operand(s)</a:t>
            </a:r>
          </a:p>
          <a:p>
            <a:pPr lvl="1"/>
            <a:r>
              <a:rPr lang="en-GB" dirty="0"/>
              <a:t>The </a:t>
            </a:r>
            <a:r>
              <a:rPr lang="en-GB" b="1" dirty="0"/>
              <a:t>operands</a:t>
            </a:r>
            <a:r>
              <a:rPr lang="en-GB" dirty="0"/>
              <a:t> are the values used</a:t>
            </a:r>
          </a:p>
          <a:p>
            <a:endParaRPr lang="en-GB" dirty="0"/>
          </a:p>
          <a:p>
            <a:endParaRPr lang="en-GB" dirty="0"/>
          </a:p>
          <a:p>
            <a:endParaRPr lang="en-GB" dirty="0"/>
          </a:p>
          <a:p>
            <a:endParaRPr lang="en-GB" dirty="0"/>
          </a:p>
        </p:txBody>
      </p:sp>
      <p:graphicFrame>
        <p:nvGraphicFramePr>
          <p:cNvPr id="4" name="Table 4">
            <a:extLst>
              <a:ext uri="{FF2B5EF4-FFF2-40B4-BE49-F238E27FC236}">
                <a16:creationId xmlns:a16="http://schemas.microsoft.com/office/drawing/2014/main" id="{4E868325-3F83-401E-9D3E-2AF755E6AD8C}"/>
              </a:ext>
            </a:extLst>
          </p:cNvPr>
          <p:cNvGraphicFramePr>
            <a:graphicFrameLocks noGrp="1"/>
          </p:cNvGraphicFramePr>
          <p:nvPr>
            <p:extLst>
              <p:ext uri="{D42A27DB-BD31-4B8C-83A1-F6EECF244321}">
                <p14:modId xmlns:p14="http://schemas.microsoft.com/office/powerpoint/2010/main" val="1180241594"/>
              </p:ext>
            </p:extLst>
          </p:nvPr>
        </p:nvGraphicFramePr>
        <p:xfrm>
          <a:off x="1524000" y="3952930"/>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942960555"/>
                    </a:ext>
                  </a:extLst>
                </a:gridCol>
                <a:gridCol w="2032000">
                  <a:extLst>
                    <a:ext uri="{9D8B030D-6E8A-4147-A177-3AD203B41FA5}">
                      <a16:colId xmlns:a16="http://schemas.microsoft.com/office/drawing/2014/main" val="1913731342"/>
                    </a:ext>
                  </a:extLst>
                </a:gridCol>
                <a:gridCol w="2032000">
                  <a:extLst>
                    <a:ext uri="{9D8B030D-6E8A-4147-A177-3AD203B41FA5}">
                      <a16:colId xmlns:a16="http://schemas.microsoft.com/office/drawing/2014/main" val="2458604677"/>
                    </a:ext>
                  </a:extLst>
                </a:gridCol>
              </a:tblGrid>
              <a:tr h="370840">
                <a:tc>
                  <a:txBody>
                    <a:bodyPr/>
                    <a:lstStyle/>
                    <a:p>
                      <a:pPr algn="ctr"/>
                      <a:r>
                        <a:rPr lang="en-GB"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8116794"/>
                  </a:ext>
                </a:extLst>
              </a:tr>
              <a:tr h="370840">
                <a:tc>
                  <a:txBody>
                    <a:bodyPr/>
                    <a:lstStyle/>
                    <a:p>
                      <a:pPr algn="ctr"/>
                      <a:r>
                        <a:rPr lang="en-GB" dirty="0">
                          <a:solidFill>
                            <a:schemeClr val="tx1"/>
                          </a:solidFill>
                        </a:rPr>
                        <a:t>Operand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chemeClr val="tx1"/>
                          </a:solidFill>
                        </a:rPr>
                        <a:t>Operator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chemeClr val="tx1"/>
                          </a:solidFill>
                        </a:rPr>
                        <a:t>Operand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78429514"/>
                  </a:ext>
                </a:extLst>
              </a:tr>
            </a:tbl>
          </a:graphicData>
        </a:graphic>
      </p:graphicFrame>
    </p:spTree>
    <p:extLst>
      <p:ext uri="{BB962C8B-B14F-4D97-AF65-F5344CB8AC3E}">
        <p14:creationId xmlns:p14="http://schemas.microsoft.com/office/powerpoint/2010/main" val="200031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D1E496-1C46-46A2-A074-C84412682FB3}"/>
              </a:ext>
            </a:extLst>
          </p:cNvPr>
          <p:cNvSpPr>
            <a:spLocks noGrp="1"/>
          </p:cNvSpPr>
          <p:nvPr>
            <p:ph type="body" sz="quarter" idx="13"/>
          </p:nvPr>
        </p:nvSpPr>
        <p:spPr/>
        <p:txBody>
          <a:bodyPr/>
          <a:lstStyle/>
          <a:p>
            <a:r>
              <a:rPr lang="en-GB" dirty="0"/>
              <a:t>Opcodes and operands</a:t>
            </a:r>
          </a:p>
        </p:txBody>
      </p:sp>
      <p:sp>
        <p:nvSpPr>
          <p:cNvPr id="3" name="Text Placeholder 2">
            <a:extLst>
              <a:ext uri="{FF2B5EF4-FFF2-40B4-BE49-F238E27FC236}">
                <a16:creationId xmlns:a16="http://schemas.microsoft.com/office/drawing/2014/main" id="{AE2883D7-2AC5-4F3F-AABB-D2C8D2DC744B}"/>
              </a:ext>
            </a:extLst>
          </p:cNvPr>
          <p:cNvSpPr>
            <a:spLocks noGrp="1"/>
          </p:cNvSpPr>
          <p:nvPr>
            <p:ph type="body" sz="quarter" idx="14"/>
          </p:nvPr>
        </p:nvSpPr>
        <p:spPr/>
        <p:txBody>
          <a:bodyPr/>
          <a:lstStyle/>
          <a:p>
            <a:r>
              <a:rPr lang="en-GB" dirty="0"/>
              <a:t>When programming a processor a special language called assembly code is used</a:t>
            </a:r>
          </a:p>
          <a:p>
            <a:pPr lvl="1">
              <a:spcAft>
                <a:spcPts val="600"/>
              </a:spcAft>
            </a:pPr>
            <a:r>
              <a:rPr lang="en-GB" dirty="0"/>
              <a:t>The program is then assembled into a binary form known as machine code – this is what is run by the processor</a:t>
            </a:r>
          </a:p>
          <a:p>
            <a:pPr lvl="1">
              <a:spcAft>
                <a:spcPts val="600"/>
              </a:spcAft>
            </a:pPr>
            <a:r>
              <a:rPr lang="en-GB" dirty="0"/>
              <a:t>The assembly code (and machine code) make use of opcodes and operands</a:t>
            </a:r>
          </a:p>
          <a:p>
            <a:pPr lvl="1"/>
            <a:r>
              <a:rPr lang="en-GB" dirty="0"/>
              <a:t>The opcode is the instruction and the operands are the values that the instruction works on</a:t>
            </a:r>
          </a:p>
        </p:txBody>
      </p:sp>
      <p:graphicFrame>
        <p:nvGraphicFramePr>
          <p:cNvPr id="4" name="Table 4">
            <a:extLst>
              <a:ext uri="{FF2B5EF4-FFF2-40B4-BE49-F238E27FC236}">
                <a16:creationId xmlns:a16="http://schemas.microsoft.com/office/drawing/2014/main" id="{3421D2CC-76F4-4526-9ED8-09BD57E03C22}"/>
              </a:ext>
            </a:extLst>
          </p:cNvPr>
          <p:cNvGraphicFramePr>
            <a:graphicFrameLocks noGrp="1"/>
          </p:cNvGraphicFramePr>
          <p:nvPr>
            <p:extLst>
              <p:ext uri="{D42A27DB-BD31-4B8C-83A1-F6EECF244321}">
                <p14:modId xmlns:p14="http://schemas.microsoft.com/office/powerpoint/2010/main" val="1033036649"/>
              </p:ext>
            </p:extLst>
          </p:nvPr>
        </p:nvGraphicFramePr>
        <p:xfrm>
          <a:off x="1253416" y="4762796"/>
          <a:ext cx="7287334" cy="1381760"/>
        </p:xfrm>
        <a:graphic>
          <a:graphicData uri="http://schemas.openxmlformats.org/drawingml/2006/table">
            <a:tbl>
              <a:tblPr firstRow="1" bandRow="1">
                <a:tableStyleId>{5C22544A-7EE6-4342-B048-85BDC9FD1C3A}</a:tableStyleId>
              </a:tblPr>
              <a:tblGrid>
                <a:gridCol w="1311984">
                  <a:extLst>
                    <a:ext uri="{9D8B030D-6E8A-4147-A177-3AD203B41FA5}">
                      <a16:colId xmlns:a16="http://schemas.microsoft.com/office/drawing/2014/main" val="861554186"/>
                    </a:ext>
                  </a:extLst>
                </a:gridCol>
                <a:gridCol w="1543050">
                  <a:extLst>
                    <a:ext uri="{9D8B030D-6E8A-4147-A177-3AD203B41FA5}">
                      <a16:colId xmlns:a16="http://schemas.microsoft.com/office/drawing/2014/main" val="3942960555"/>
                    </a:ext>
                  </a:extLst>
                </a:gridCol>
                <a:gridCol w="2133600">
                  <a:extLst>
                    <a:ext uri="{9D8B030D-6E8A-4147-A177-3AD203B41FA5}">
                      <a16:colId xmlns:a16="http://schemas.microsoft.com/office/drawing/2014/main" val="1913731342"/>
                    </a:ext>
                  </a:extLst>
                </a:gridCol>
                <a:gridCol w="2298700">
                  <a:extLst>
                    <a:ext uri="{9D8B030D-6E8A-4147-A177-3AD203B41FA5}">
                      <a16:colId xmlns:a16="http://schemas.microsoft.com/office/drawing/2014/main" val="2458604677"/>
                    </a:ext>
                  </a:extLst>
                </a:gridCol>
              </a:tblGrid>
              <a:tr h="370840">
                <a:tc>
                  <a:txBody>
                    <a:bodyPr/>
                    <a:lstStyle/>
                    <a:p>
                      <a:pPr algn="ctr"/>
                      <a:r>
                        <a:rPr lang="en-GB" b="0" dirty="0">
                          <a:solidFill>
                            <a:schemeClr val="tx1"/>
                          </a:solidFill>
                        </a:rPr>
                        <a:t>Instruction: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tabLst>
                          <a:tab pos="628650" algn="ctr"/>
                        </a:tabLst>
                      </a:pPr>
                      <a:r>
                        <a:rPr lang="en-GB" dirty="0">
                          <a:solidFill>
                            <a:schemeClr val="tx1"/>
                          </a:solidFill>
                        </a:rPr>
                        <a:t>STO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chemeClr val="tx1"/>
                          </a:solidFill>
                        </a:rPr>
                        <a:t>057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chemeClr val="tx1"/>
                          </a:solidFill>
                        </a:rPr>
                        <a:t>ACC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8116794"/>
                  </a:ext>
                </a:extLst>
              </a:tr>
              <a:tr h="370840">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rgbClr val="CF6529"/>
                          </a:solidFill>
                        </a:rPr>
                        <a:t>Opcode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rgbClr val="CF6529"/>
                          </a:solidFill>
                        </a:rPr>
                        <a:t>Operand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rgbClr val="CF6529"/>
                          </a:solidFill>
                        </a:rPr>
                        <a:t>Operand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78429514"/>
                  </a:ext>
                </a:extLst>
              </a:tr>
              <a:tr h="370840">
                <a:tc>
                  <a:txBody>
                    <a:bodyPr/>
                    <a:lstStyle/>
                    <a:p>
                      <a:pPr algn="ctr"/>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chemeClr val="tx1"/>
                          </a:solidFill>
                        </a:rPr>
                        <a:t>Store…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chemeClr val="tx1"/>
                          </a:solidFill>
                        </a:rPr>
                        <a:t>…into memory address 057…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dirty="0">
                          <a:solidFill>
                            <a:schemeClr val="tx1"/>
                          </a:solidFill>
                        </a:rPr>
                        <a:t>…the contents </a:t>
                      </a:r>
                      <a:br>
                        <a:rPr lang="en-GB" dirty="0">
                          <a:solidFill>
                            <a:schemeClr val="tx1"/>
                          </a:solidFill>
                        </a:rPr>
                      </a:br>
                      <a:r>
                        <a:rPr lang="en-GB" dirty="0">
                          <a:solidFill>
                            <a:schemeClr val="tx1"/>
                          </a:solidFill>
                        </a:rPr>
                        <a:t>of the accumulator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45805158"/>
                  </a:ext>
                </a:extLst>
              </a:tr>
            </a:tbl>
          </a:graphicData>
        </a:graphic>
      </p:graphicFrame>
    </p:spTree>
    <p:extLst>
      <p:ext uri="{BB962C8B-B14F-4D97-AF65-F5344CB8AC3E}">
        <p14:creationId xmlns:p14="http://schemas.microsoft.com/office/powerpoint/2010/main" val="187960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sym typeface="Wingdings" panose="05000000000000000000" pitchFamily="2" charset="2"/>
              </a:rPr>
              <a:t>Worksheet 3</a:t>
            </a:r>
          </a:p>
        </p:txBody>
      </p:sp>
      <p:sp>
        <p:nvSpPr>
          <p:cNvPr id="4" name="Text Placeholder 3"/>
          <p:cNvSpPr>
            <a:spLocks noGrp="1"/>
          </p:cNvSpPr>
          <p:nvPr>
            <p:ph type="body" sz="quarter" idx="14"/>
          </p:nvPr>
        </p:nvSpPr>
        <p:spPr/>
        <p:txBody>
          <a:bodyPr/>
          <a:lstStyle/>
          <a:p>
            <a:r>
              <a:rPr lang="en-GB" dirty="0"/>
              <a:t>Complete </a:t>
            </a:r>
            <a:r>
              <a:rPr lang="en-GB" b="1" dirty="0"/>
              <a:t>Task 1 </a:t>
            </a:r>
            <a:r>
              <a:rPr lang="en-GB" dirty="0"/>
              <a:t>on </a:t>
            </a:r>
            <a:r>
              <a:rPr lang="en-GB" b="1" dirty="0"/>
              <a:t>Worksheet 3</a:t>
            </a:r>
          </a:p>
          <a:p>
            <a:endParaRPr lang="en-GB" dirty="0"/>
          </a:p>
        </p:txBody>
      </p:sp>
    </p:spTree>
    <p:extLst>
      <p:ext uri="{BB962C8B-B14F-4D97-AF65-F5344CB8AC3E}">
        <p14:creationId xmlns:p14="http://schemas.microsoft.com/office/powerpoint/2010/main" val="154093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30326D-1534-4CC2-8AC8-1B241225C8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7412" y="2921000"/>
            <a:ext cx="4446588" cy="3937000"/>
          </a:xfrm>
          <a:prstGeom prst="rect">
            <a:avLst/>
          </a:prstGeom>
        </p:spPr>
      </p:pic>
      <p:sp>
        <p:nvSpPr>
          <p:cNvPr id="2" name="Text Placeholder 1">
            <a:extLst>
              <a:ext uri="{FF2B5EF4-FFF2-40B4-BE49-F238E27FC236}">
                <a16:creationId xmlns:a16="http://schemas.microsoft.com/office/drawing/2014/main" id="{32F92C1B-9422-4492-8AB7-5AE28745B24B}"/>
              </a:ext>
            </a:extLst>
          </p:cNvPr>
          <p:cNvSpPr>
            <a:spLocks noGrp="1"/>
          </p:cNvSpPr>
          <p:nvPr>
            <p:ph type="body" sz="quarter" idx="13"/>
          </p:nvPr>
        </p:nvSpPr>
        <p:spPr/>
        <p:txBody>
          <a:bodyPr/>
          <a:lstStyle/>
          <a:p>
            <a:r>
              <a:rPr lang="en-GB" dirty="0"/>
              <a:t>Microprocessor</a:t>
            </a:r>
          </a:p>
        </p:txBody>
      </p:sp>
      <p:sp>
        <p:nvSpPr>
          <p:cNvPr id="3" name="Text Placeholder 2">
            <a:extLst>
              <a:ext uri="{FF2B5EF4-FFF2-40B4-BE49-F238E27FC236}">
                <a16:creationId xmlns:a16="http://schemas.microsoft.com/office/drawing/2014/main" id="{B2B4C87E-EBC5-4285-8343-FA71CADC31B6}"/>
              </a:ext>
            </a:extLst>
          </p:cNvPr>
          <p:cNvSpPr>
            <a:spLocks noGrp="1"/>
          </p:cNvSpPr>
          <p:nvPr>
            <p:ph type="body" sz="quarter" idx="14"/>
          </p:nvPr>
        </p:nvSpPr>
        <p:spPr/>
        <p:txBody>
          <a:bodyPr/>
          <a:lstStyle/>
          <a:p>
            <a:r>
              <a:rPr lang="en-GB" dirty="0"/>
              <a:t>A microprocessor is an integrated circuit that is all contained on a single chip</a:t>
            </a:r>
          </a:p>
          <a:p>
            <a:pPr lvl="1"/>
            <a:r>
              <a:rPr lang="en-GB" dirty="0"/>
              <a:t>CPUs are one type of microprocessor, they include Pentium microprocessors and ARM microprocessors</a:t>
            </a:r>
          </a:p>
          <a:p>
            <a:pPr lvl="1"/>
            <a:r>
              <a:rPr lang="en-GB" dirty="0"/>
              <a:t>Microcontrollers contain not only the </a:t>
            </a:r>
            <a:br>
              <a:rPr lang="en-GB" dirty="0"/>
            </a:br>
            <a:r>
              <a:rPr lang="en-GB" dirty="0"/>
              <a:t>microprocessor, but also RAM and </a:t>
            </a:r>
            <a:br>
              <a:rPr lang="en-GB" dirty="0"/>
            </a:br>
            <a:r>
              <a:rPr lang="en-GB" dirty="0"/>
              <a:t>ROM or flash memory for volatile and </a:t>
            </a:r>
            <a:br>
              <a:rPr lang="en-GB" dirty="0"/>
            </a:br>
            <a:r>
              <a:rPr lang="en-GB" dirty="0"/>
              <a:t>non-volatile storage – this allows </a:t>
            </a:r>
            <a:br>
              <a:rPr lang="en-GB" dirty="0"/>
            </a:br>
            <a:r>
              <a:rPr lang="en-GB" dirty="0"/>
              <a:t>for an entire computer to </a:t>
            </a:r>
            <a:br>
              <a:rPr lang="en-GB" dirty="0"/>
            </a:br>
            <a:r>
              <a:rPr lang="en-GB" dirty="0"/>
              <a:t>be contained on one chip</a:t>
            </a:r>
          </a:p>
        </p:txBody>
      </p:sp>
      <p:pic>
        <p:nvPicPr>
          <p:cNvPr id="8" name="Graphic 7">
            <a:extLst>
              <a:ext uri="{FF2B5EF4-FFF2-40B4-BE49-F238E27FC236}">
                <a16:creationId xmlns:a16="http://schemas.microsoft.com/office/drawing/2014/main" id="{182FA810-C308-4A6B-B790-F6C1CF2C3B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685965471"/>
      </p:ext>
    </p:extLst>
  </p:cSld>
  <p:clrMapOvr>
    <a:masterClrMapping/>
  </p:clrMapOvr>
</p:sld>
</file>

<file path=ppt/theme/theme1.xml><?xml version="1.0" encoding="utf-8"?>
<a:theme xmlns:a="http://schemas.openxmlformats.org/drawingml/2006/main" name="Uni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E19FA4-0C96-4EA4-A310-EE64CCAA7D07}">
  <ds:schemaRefs>
    <ds:schemaRef ds:uri="http://schemas.microsoft.com/sharepoint/v3/contenttype/forms"/>
  </ds:schemaRefs>
</ds:datastoreItem>
</file>

<file path=customXml/itemProps2.xml><?xml version="1.0" encoding="utf-8"?>
<ds:datastoreItem xmlns:ds="http://schemas.openxmlformats.org/officeDocument/2006/customXml" ds:itemID="{51E4FDE1-DD94-423F-90CC-9B1C25128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A39263-1CF1-47D3-BA34-1696DBCFA18D}">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 ds:uri="http://purl.org/dc/elements/1.1/"/>
    <ds:schemaRef ds:uri="http://www.w3.org/XML/1998/namespace"/>
    <ds:schemaRef ds:uri="http://schemas.microsoft.com/office/infopath/2007/PartnerControls"/>
    <ds:schemaRef ds:uri="94dce8ab-38ff-4714-b1ed-1fc5e4d9abd1"/>
    <ds:schemaRef ds:uri="1ef05dc5-97a2-498b-bf7c-bd189143a1ff"/>
  </ds:schemaRefs>
</ds:datastoreItem>
</file>

<file path=docProps/app.xml><?xml version="1.0" encoding="utf-8"?>
<Properties xmlns="http://schemas.openxmlformats.org/officeDocument/2006/extended-properties" xmlns:vt="http://schemas.openxmlformats.org/officeDocument/2006/docPropsVTypes">
  <Template>Unit 4</Template>
  <TotalTime>8296</TotalTime>
  <Words>835</Words>
  <Application>Microsoft Office PowerPoint</Application>
  <PresentationFormat>On-screen Show (4:3)</PresentationFormat>
  <Paragraphs>113</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Arial</vt:lpstr>
      <vt:lpstr>Unit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92</cp:revision>
  <dcterms:created xsi:type="dcterms:W3CDTF">2014-09-01T16:04:28Z</dcterms:created>
  <dcterms:modified xsi:type="dcterms:W3CDTF">2021-10-19T14:06:41Z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