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60" r:id="rId5"/>
    <p:sldId id="261" r:id="rId6"/>
    <p:sldId id="262" r:id="rId7"/>
    <p:sldId id="263" r:id="rId8"/>
    <p:sldId id="279" r:id="rId9"/>
    <p:sldId id="288" r:id="rId10"/>
    <p:sldId id="265" r:id="rId11"/>
    <p:sldId id="267" r:id="rId12"/>
    <p:sldId id="284" r:id="rId13"/>
    <p:sldId id="266" r:id="rId14"/>
    <p:sldId id="335" r:id="rId15"/>
    <p:sldId id="338" r:id="rId16"/>
    <p:sldId id="272" r:id="rId17"/>
    <p:sldId id="337" r:id="rId18"/>
    <p:sldId id="285" r:id="rId19"/>
    <p:sldId id="339" r:id="rId20"/>
    <p:sldId id="276" r:id="rId21"/>
    <p:sldId id="286" r:id="rId22"/>
    <p:sldId id="278"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74C"/>
    <a:srgbClr val="E89431"/>
    <a:srgbClr val="FF9834"/>
    <a:srgbClr val="00EDF3"/>
    <a:srgbClr val="A3CD4F"/>
    <a:srgbClr val="A7D054"/>
    <a:srgbClr val="8663B1"/>
    <a:srgbClr val="D44642"/>
    <a:srgbClr val="58ACA5"/>
    <a:srgbClr val="0E46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6328"/>
  </p:normalViewPr>
  <p:slideViewPr>
    <p:cSldViewPr snapToGrid="0" snapToObjects="1" showGuides="1">
      <p:cViewPr varScale="1">
        <p:scale>
          <a:sx n="110" d="100"/>
          <a:sy n="110" d="100"/>
        </p:scale>
        <p:origin x="1746"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09:29:31.443" v="10980" actId="6549"/>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modSp add mod">
        <pc:chgData name="James Franklin" userId="cf915d05-507f-491f-b4a6-b2aa085ee4b1" providerId="ADAL" clId="{B0A9BD16-313A-4B87-86C7-D53C52C6EDF9}" dt="2021-09-29T11:28:53.481" v="8669" actId="732"/>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29T11:18:40.246" v="8448"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mod">
          <ac:chgData name="James Franklin" userId="cf915d05-507f-491f-b4a6-b2aa085ee4b1" providerId="ADAL" clId="{B0A9BD16-313A-4B87-86C7-D53C52C6EDF9}" dt="2021-09-29T11:28:53.481" v="8669" actId="732"/>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29T11:18:23.050" v="8442" actId="164"/>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29T10:17:50.257" v="6919" actId="113"/>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D8BF83ED-A96D-4141-8DF5-EAC7D3B904AC}"/>
    <pc:docChg chg="undo custSel modSld modMainMaster">
      <pc:chgData name="Mike Bloys" userId="1248c4d8-7b2b-4b32-b8bd-163ae845f9bb" providerId="ADAL" clId="{D8BF83ED-A96D-4141-8DF5-EAC7D3B904AC}" dt="2021-10-05T10:35:37.041" v="183" actId="2696"/>
      <pc:docMkLst>
        <pc:docMk/>
      </pc:docMkLst>
      <pc:sldChg chg="addSp delSp modSp mod chgLayout">
        <pc:chgData name="Mike Bloys" userId="1248c4d8-7b2b-4b32-b8bd-163ae845f9bb" providerId="ADAL" clId="{D8BF83ED-A96D-4141-8DF5-EAC7D3B904AC}" dt="2021-10-05T10:09:42.991" v="60" actId="478"/>
        <pc:sldMkLst>
          <pc:docMk/>
          <pc:sldMk cId="644322881" sldId="261"/>
        </pc:sldMkLst>
        <pc:spChg chg="add del mod">
          <ac:chgData name="Mike Bloys" userId="1248c4d8-7b2b-4b32-b8bd-163ae845f9bb" providerId="ADAL" clId="{D8BF83ED-A96D-4141-8DF5-EAC7D3B904AC}" dt="2021-10-05T10:09:37.731" v="58" actId="6264"/>
          <ac:spMkLst>
            <pc:docMk/>
            <pc:sldMk cId="644322881" sldId="261"/>
            <ac:spMk id="2" creationId="{C375485E-DF1F-4E58-98E2-524FE3F8EBD8}"/>
          </ac:spMkLst>
        </pc:spChg>
        <pc:spChg chg="mod ord">
          <ac:chgData name="Mike Bloys" userId="1248c4d8-7b2b-4b32-b8bd-163ae845f9bb" providerId="ADAL" clId="{D8BF83ED-A96D-4141-8DF5-EAC7D3B904AC}" dt="2021-10-05T10:09:37.731" v="58" actId="6264"/>
          <ac:spMkLst>
            <pc:docMk/>
            <pc:sldMk cId="644322881" sldId="261"/>
            <ac:spMk id="3" creationId="{00000000-0000-0000-0000-000000000000}"/>
          </ac:spMkLst>
        </pc:spChg>
        <pc:spChg chg="mod ord">
          <ac:chgData name="Mike Bloys" userId="1248c4d8-7b2b-4b32-b8bd-163ae845f9bb" providerId="ADAL" clId="{D8BF83ED-A96D-4141-8DF5-EAC7D3B904AC}" dt="2021-10-05T10:09:37.731" v="58" actId="6264"/>
          <ac:spMkLst>
            <pc:docMk/>
            <pc:sldMk cId="644322881" sldId="261"/>
            <ac:spMk id="4" creationId="{00000000-0000-0000-0000-000000000000}"/>
          </ac:spMkLst>
        </pc:spChg>
        <pc:spChg chg="add del mod">
          <ac:chgData name="Mike Bloys" userId="1248c4d8-7b2b-4b32-b8bd-163ae845f9bb" providerId="ADAL" clId="{D8BF83ED-A96D-4141-8DF5-EAC7D3B904AC}" dt="2021-10-05T10:09:42.991" v="60" actId="478"/>
          <ac:spMkLst>
            <pc:docMk/>
            <pc:sldMk cId="644322881" sldId="261"/>
            <ac:spMk id="5" creationId="{6A1312EA-CEB4-4078-B5D2-A83A72EC7CCE}"/>
          </ac:spMkLst>
        </pc:spChg>
        <pc:spChg chg="add del mod">
          <ac:chgData name="Mike Bloys" userId="1248c4d8-7b2b-4b32-b8bd-163ae845f9bb" providerId="ADAL" clId="{D8BF83ED-A96D-4141-8DF5-EAC7D3B904AC}" dt="2021-10-05T10:09:37.731" v="58" actId="6264"/>
          <ac:spMkLst>
            <pc:docMk/>
            <pc:sldMk cId="644322881" sldId="261"/>
            <ac:spMk id="6" creationId="{4F91C8F0-207D-4B3B-B833-A0A8C58C85C5}"/>
          </ac:spMkLst>
        </pc:spChg>
      </pc:sldChg>
      <pc:sldChg chg="addSp modSp mod modClrScheme chgLayout">
        <pc:chgData name="Mike Bloys" userId="1248c4d8-7b2b-4b32-b8bd-163ae845f9bb" providerId="ADAL" clId="{D8BF83ED-A96D-4141-8DF5-EAC7D3B904AC}" dt="2021-10-05T10:10:30.835" v="66" actId="207"/>
        <pc:sldMkLst>
          <pc:docMk/>
          <pc:sldMk cId="4068877292" sldId="262"/>
        </pc:sldMkLst>
        <pc:spChg chg="mod ord">
          <ac:chgData name="Mike Bloys" userId="1248c4d8-7b2b-4b32-b8bd-163ae845f9bb" providerId="ADAL" clId="{D8BF83ED-A96D-4141-8DF5-EAC7D3B904AC}" dt="2021-10-05T10:10:14.081" v="64" actId="700"/>
          <ac:spMkLst>
            <pc:docMk/>
            <pc:sldMk cId="4068877292" sldId="262"/>
            <ac:spMk id="2" creationId="{00000000-0000-0000-0000-000000000000}"/>
          </ac:spMkLst>
        </pc:spChg>
        <pc:spChg chg="mod ord">
          <ac:chgData name="Mike Bloys" userId="1248c4d8-7b2b-4b32-b8bd-163ae845f9bb" providerId="ADAL" clId="{D8BF83ED-A96D-4141-8DF5-EAC7D3B904AC}" dt="2021-10-05T10:10:14.081" v="64" actId="700"/>
          <ac:spMkLst>
            <pc:docMk/>
            <pc:sldMk cId="4068877292" sldId="262"/>
            <ac:spMk id="3" creationId="{00000000-0000-0000-0000-000000000000}"/>
          </ac:spMkLst>
        </pc:spChg>
        <pc:picChg chg="add mod">
          <ac:chgData name="Mike Bloys" userId="1248c4d8-7b2b-4b32-b8bd-163ae845f9bb" providerId="ADAL" clId="{D8BF83ED-A96D-4141-8DF5-EAC7D3B904AC}" dt="2021-10-05T10:10:30.835" v="66" actId="207"/>
          <ac:picMkLst>
            <pc:docMk/>
            <pc:sldMk cId="4068877292" sldId="262"/>
            <ac:picMk id="6" creationId="{610A03FB-4DE4-4D1C-B792-5FE28A52CA6A}"/>
          </ac:picMkLst>
        </pc:picChg>
      </pc:sldChg>
      <pc:sldChg chg="addSp delSp modSp mod">
        <pc:chgData name="Mike Bloys" userId="1248c4d8-7b2b-4b32-b8bd-163ae845f9bb" providerId="ADAL" clId="{D8BF83ED-A96D-4141-8DF5-EAC7D3B904AC}" dt="2021-10-05T10:11:56.019" v="72" actId="20577"/>
        <pc:sldMkLst>
          <pc:docMk/>
          <pc:sldMk cId="3763039955" sldId="263"/>
        </pc:sldMkLst>
        <pc:spChg chg="mod">
          <ac:chgData name="Mike Bloys" userId="1248c4d8-7b2b-4b32-b8bd-163ae845f9bb" providerId="ADAL" clId="{D8BF83ED-A96D-4141-8DF5-EAC7D3B904AC}" dt="2021-10-05T10:11:56.019" v="72" actId="20577"/>
          <ac:spMkLst>
            <pc:docMk/>
            <pc:sldMk cId="3763039955" sldId="263"/>
            <ac:spMk id="3" creationId="{00000000-0000-0000-0000-000000000000}"/>
          </ac:spMkLst>
        </pc:spChg>
        <pc:picChg chg="mod modCrop">
          <ac:chgData name="Mike Bloys" userId="1248c4d8-7b2b-4b32-b8bd-163ae845f9bb" providerId="ADAL" clId="{D8BF83ED-A96D-4141-8DF5-EAC7D3B904AC}" dt="2021-10-05T10:11:41.349" v="70" actId="732"/>
          <ac:picMkLst>
            <pc:docMk/>
            <pc:sldMk cId="3763039955" sldId="263"/>
            <ac:picMk id="6" creationId="{00000000-0000-0000-0000-000000000000}"/>
          </ac:picMkLst>
        </pc:picChg>
        <pc:picChg chg="add del mod">
          <ac:chgData name="Mike Bloys" userId="1248c4d8-7b2b-4b32-b8bd-163ae845f9bb" providerId="ADAL" clId="{D8BF83ED-A96D-4141-8DF5-EAC7D3B904AC}" dt="2021-10-05T10:10:03.431" v="63" actId="207"/>
          <ac:picMkLst>
            <pc:docMk/>
            <pc:sldMk cId="3763039955" sldId="263"/>
            <ac:picMk id="9" creationId="{4F2E4B3D-EDB8-4B6B-8033-77D4660FF8F8}"/>
          </ac:picMkLst>
        </pc:picChg>
      </pc:sldChg>
      <pc:sldChg chg="modSp mod">
        <pc:chgData name="Mike Bloys" userId="1248c4d8-7b2b-4b32-b8bd-163ae845f9bb" providerId="ADAL" clId="{D8BF83ED-A96D-4141-8DF5-EAC7D3B904AC}" dt="2021-10-05T10:16:51.854" v="83" actId="207"/>
        <pc:sldMkLst>
          <pc:docMk/>
          <pc:sldMk cId="3900995593" sldId="265"/>
        </pc:sldMkLst>
        <pc:spChg chg="mod">
          <ac:chgData name="Mike Bloys" userId="1248c4d8-7b2b-4b32-b8bd-163ae845f9bb" providerId="ADAL" clId="{D8BF83ED-A96D-4141-8DF5-EAC7D3B904AC}" dt="2021-10-05T10:16:51.854" v="83" actId="207"/>
          <ac:spMkLst>
            <pc:docMk/>
            <pc:sldMk cId="3900995593" sldId="265"/>
            <ac:spMk id="5" creationId="{00000000-0000-0000-0000-000000000000}"/>
          </ac:spMkLst>
        </pc:spChg>
      </pc:sldChg>
      <pc:sldChg chg="modSp mod">
        <pc:chgData name="Mike Bloys" userId="1248c4d8-7b2b-4b32-b8bd-163ae845f9bb" providerId="ADAL" clId="{D8BF83ED-A96D-4141-8DF5-EAC7D3B904AC}" dt="2021-10-05T10:21:26.143" v="107" actId="208"/>
        <pc:sldMkLst>
          <pc:docMk/>
          <pc:sldMk cId="2598787796" sldId="266"/>
        </pc:sldMkLst>
        <pc:spChg chg="mod">
          <ac:chgData name="Mike Bloys" userId="1248c4d8-7b2b-4b32-b8bd-163ae845f9bb" providerId="ADAL" clId="{D8BF83ED-A96D-4141-8DF5-EAC7D3B904AC}" dt="2021-10-05T10:19:54.310" v="97" actId="207"/>
          <ac:spMkLst>
            <pc:docMk/>
            <pc:sldMk cId="2598787796" sldId="266"/>
            <ac:spMk id="17" creationId="{00000000-0000-0000-0000-000000000000}"/>
          </ac:spMkLst>
        </pc:spChg>
        <pc:spChg chg="mod">
          <ac:chgData name="Mike Bloys" userId="1248c4d8-7b2b-4b32-b8bd-163ae845f9bb" providerId="ADAL" clId="{D8BF83ED-A96D-4141-8DF5-EAC7D3B904AC}" dt="2021-10-05T10:19:13.702" v="95" actId="207"/>
          <ac:spMkLst>
            <pc:docMk/>
            <pc:sldMk cId="2598787796" sldId="266"/>
            <ac:spMk id="18" creationId="{00000000-0000-0000-0000-000000000000}"/>
          </ac:spMkLst>
        </pc:spChg>
        <pc:spChg chg="mod">
          <ac:chgData name="Mike Bloys" userId="1248c4d8-7b2b-4b32-b8bd-163ae845f9bb" providerId="ADAL" clId="{D8BF83ED-A96D-4141-8DF5-EAC7D3B904AC}" dt="2021-10-05T10:19:49.726" v="96" actId="207"/>
          <ac:spMkLst>
            <pc:docMk/>
            <pc:sldMk cId="2598787796" sldId="266"/>
            <ac:spMk id="19" creationId="{00000000-0000-0000-0000-000000000000}"/>
          </ac:spMkLst>
        </pc:spChg>
        <pc:spChg chg="mod">
          <ac:chgData name="Mike Bloys" userId="1248c4d8-7b2b-4b32-b8bd-163ae845f9bb" providerId="ADAL" clId="{D8BF83ED-A96D-4141-8DF5-EAC7D3B904AC}" dt="2021-10-05T10:19:08.495" v="93" actId="207"/>
          <ac:spMkLst>
            <pc:docMk/>
            <pc:sldMk cId="2598787796" sldId="266"/>
            <ac:spMk id="21" creationId="{00000000-0000-0000-0000-000000000000}"/>
          </ac:spMkLst>
        </pc:spChg>
        <pc:spChg chg="mod">
          <ac:chgData name="Mike Bloys" userId="1248c4d8-7b2b-4b32-b8bd-163ae845f9bb" providerId="ADAL" clId="{D8BF83ED-A96D-4141-8DF5-EAC7D3B904AC}" dt="2021-10-05T10:19:11.221" v="94" actId="207"/>
          <ac:spMkLst>
            <pc:docMk/>
            <pc:sldMk cId="2598787796" sldId="266"/>
            <ac:spMk id="23" creationId="{00000000-0000-0000-0000-000000000000}"/>
          </ac:spMkLst>
        </pc:spChg>
        <pc:spChg chg="mod">
          <ac:chgData name="Mike Bloys" userId="1248c4d8-7b2b-4b32-b8bd-163ae845f9bb" providerId="ADAL" clId="{D8BF83ED-A96D-4141-8DF5-EAC7D3B904AC}" dt="2021-10-05T10:20:07.701" v="99" actId="207"/>
          <ac:spMkLst>
            <pc:docMk/>
            <pc:sldMk cId="2598787796" sldId="266"/>
            <ac:spMk id="26" creationId="{00000000-0000-0000-0000-000000000000}"/>
          </ac:spMkLst>
        </pc:spChg>
        <pc:spChg chg="mod">
          <ac:chgData name="Mike Bloys" userId="1248c4d8-7b2b-4b32-b8bd-163ae845f9bb" providerId="ADAL" clId="{D8BF83ED-A96D-4141-8DF5-EAC7D3B904AC}" dt="2021-10-05T10:19:59.726" v="98" actId="207"/>
          <ac:spMkLst>
            <pc:docMk/>
            <pc:sldMk cId="2598787796" sldId="266"/>
            <ac:spMk id="36" creationId="{B4247037-34DA-4991-9EAF-BB0FB34443D8}"/>
          </ac:spMkLst>
        </pc:spChg>
        <pc:cxnChg chg="mod">
          <ac:chgData name="Mike Bloys" userId="1248c4d8-7b2b-4b32-b8bd-163ae845f9bb" providerId="ADAL" clId="{D8BF83ED-A96D-4141-8DF5-EAC7D3B904AC}" dt="2021-10-05T10:20:18.486" v="102" actId="208"/>
          <ac:cxnSpMkLst>
            <pc:docMk/>
            <pc:sldMk cId="2598787796" sldId="266"/>
            <ac:cxnSpMk id="16" creationId="{00000000-0000-0000-0000-000000000000}"/>
          </ac:cxnSpMkLst>
        </pc:cxnChg>
        <pc:cxnChg chg="mod">
          <ac:chgData name="Mike Bloys" userId="1248c4d8-7b2b-4b32-b8bd-163ae845f9bb" providerId="ADAL" clId="{D8BF83ED-A96D-4141-8DF5-EAC7D3B904AC}" dt="2021-10-05T10:21:26.143" v="107" actId="208"/>
          <ac:cxnSpMkLst>
            <pc:docMk/>
            <pc:sldMk cId="2598787796" sldId="266"/>
            <ac:cxnSpMk id="35" creationId="{00000000-0000-0000-0000-000000000000}"/>
          </ac:cxnSpMkLst>
        </pc:cxnChg>
        <pc:cxnChg chg="mod">
          <ac:chgData name="Mike Bloys" userId="1248c4d8-7b2b-4b32-b8bd-163ae845f9bb" providerId="ADAL" clId="{D8BF83ED-A96D-4141-8DF5-EAC7D3B904AC}" dt="2021-10-05T10:21:17.118" v="104" actId="208"/>
          <ac:cxnSpMkLst>
            <pc:docMk/>
            <pc:sldMk cId="2598787796" sldId="266"/>
            <ac:cxnSpMk id="37" creationId="{00000000-0000-0000-0000-000000000000}"/>
          </ac:cxnSpMkLst>
        </pc:cxnChg>
        <pc:cxnChg chg="mod">
          <ac:chgData name="Mike Bloys" userId="1248c4d8-7b2b-4b32-b8bd-163ae845f9bb" providerId="ADAL" clId="{D8BF83ED-A96D-4141-8DF5-EAC7D3B904AC}" dt="2021-10-05T10:21:19.830" v="105" actId="208"/>
          <ac:cxnSpMkLst>
            <pc:docMk/>
            <pc:sldMk cId="2598787796" sldId="266"/>
            <ac:cxnSpMk id="38" creationId="{00000000-0000-0000-0000-000000000000}"/>
          </ac:cxnSpMkLst>
        </pc:cxnChg>
        <pc:cxnChg chg="mod">
          <ac:chgData name="Mike Bloys" userId="1248c4d8-7b2b-4b32-b8bd-163ae845f9bb" providerId="ADAL" clId="{D8BF83ED-A96D-4141-8DF5-EAC7D3B904AC}" dt="2021-10-05T10:20:12.310" v="100" actId="208"/>
          <ac:cxnSpMkLst>
            <pc:docMk/>
            <pc:sldMk cId="2598787796" sldId="266"/>
            <ac:cxnSpMk id="39" creationId="{00000000-0000-0000-0000-000000000000}"/>
          </ac:cxnSpMkLst>
        </pc:cxnChg>
        <pc:cxnChg chg="mod">
          <ac:chgData name="Mike Bloys" userId="1248c4d8-7b2b-4b32-b8bd-163ae845f9bb" providerId="ADAL" clId="{D8BF83ED-A96D-4141-8DF5-EAC7D3B904AC}" dt="2021-10-05T10:20:14.622" v="101" actId="208"/>
          <ac:cxnSpMkLst>
            <pc:docMk/>
            <pc:sldMk cId="2598787796" sldId="266"/>
            <ac:cxnSpMk id="40" creationId="{00000000-0000-0000-0000-000000000000}"/>
          </ac:cxnSpMkLst>
        </pc:cxnChg>
        <pc:cxnChg chg="mod">
          <ac:chgData name="Mike Bloys" userId="1248c4d8-7b2b-4b32-b8bd-163ae845f9bb" providerId="ADAL" clId="{D8BF83ED-A96D-4141-8DF5-EAC7D3B904AC}" dt="2021-10-05T10:21:14.846" v="103" actId="208"/>
          <ac:cxnSpMkLst>
            <pc:docMk/>
            <pc:sldMk cId="2598787796" sldId="266"/>
            <ac:cxnSpMk id="44" creationId="{EC7AD47F-F22A-408D-B356-67A89AB14175}"/>
          </ac:cxnSpMkLst>
        </pc:cxnChg>
        <pc:cxnChg chg="mod">
          <ac:chgData name="Mike Bloys" userId="1248c4d8-7b2b-4b32-b8bd-163ae845f9bb" providerId="ADAL" clId="{D8BF83ED-A96D-4141-8DF5-EAC7D3B904AC}" dt="2021-10-05T10:21:23.294" v="106" actId="208"/>
          <ac:cxnSpMkLst>
            <pc:docMk/>
            <pc:sldMk cId="2598787796" sldId="266"/>
            <ac:cxnSpMk id="45" creationId="{E43119AE-25D7-4B2C-BB35-12FEA249969F}"/>
          </ac:cxnSpMkLst>
        </pc:cxnChg>
      </pc:sldChg>
      <pc:sldChg chg="modSp mod">
        <pc:chgData name="Mike Bloys" userId="1248c4d8-7b2b-4b32-b8bd-163ae845f9bb" providerId="ADAL" clId="{D8BF83ED-A96D-4141-8DF5-EAC7D3B904AC}" dt="2021-10-05T10:17:30.782" v="89" actId="208"/>
        <pc:sldMkLst>
          <pc:docMk/>
          <pc:sldMk cId="3872137622" sldId="267"/>
        </pc:sldMkLst>
        <pc:spChg chg="mod">
          <ac:chgData name="Mike Bloys" userId="1248c4d8-7b2b-4b32-b8bd-163ae845f9bb" providerId="ADAL" clId="{D8BF83ED-A96D-4141-8DF5-EAC7D3B904AC}" dt="2021-10-05T10:17:12.654" v="87" actId="207"/>
          <ac:spMkLst>
            <pc:docMk/>
            <pc:sldMk cId="3872137622" sldId="267"/>
            <ac:spMk id="13" creationId="{00000000-0000-0000-0000-000000000000}"/>
          </ac:spMkLst>
        </pc:spChg>
        <pc:spChg chg="mod">
          <ac:chgData name="Mike Bloys" userId="1248c4d8-7b2b-4b32-b8bd-163ae845f9bb" providerId="ADAL" clId="{D8BF83ED-A96D-4141-8DF5-EAC7D3B904AC}" dt="2021-10-05T10:17:07.119" v="86" actId="207"/>
          <ac:spMkLst>
            <pc:docMk/>
            <pc:sldMk cId="3872137622" sldId="267"/>
            <ac:spMk id="14" creationId="{00000000-0000-0000-0000-000000000000}"/>
          </ac:spMkLst>
        </pc:spChg>
        <pc:spChg chg="mod">
          <ac:chgData name="Mike Bloys" userId="1248c4d8-7b2b-4b32-b8bd-163ae845f9bb" providerId="ADAL" clId="{D8BF83ED-A96D-4141-8DF5-EAC7D3B904AC}" dt="2021-10-05T10:17:02.269" v="84" actId="207"/>
          <ac:spMkLst>
            <pc:docMk/>
            <pc:sldMk cId="3872137622" sldId="267"/>
            <ac:spMk id="18" creationId="{00000000-0000-0000-0000-000000000000}"/>
          </ac:spMkLst>
        </pc:spChg>
        <pc:spChg chg="mod">
          <ac:chgData name="Mike Bloys" userId="1248c4d8-7b2b-4b32-b8bd-163ae845f9bb" providerId="ADAL" clId="{D8BF83ED-A96D-4141-8DF5-EAC7D3B904AC}" dt="2021-10-05T10:17:16.086" v="88" actId="207"/>
          <ac:spMkLst>
            <pc:docMk/>
            <pc:sldMk cId="3872137622" sldId="267"/>
            <ac:spMk id="53" creationId="{147030EA-58A7-494C-B4C6-B3A4179732B0}"/>
          </ac:spMkLst>
        </pc:spChg>
        <pc:spChg chg="mod">
          <ac:chgData name="Mike Bloys" userId="1248c4d8-7b2b-4b32-b8bd-163ae845f9bb" providerId="ADAL" clId="{D8BF83ED-A96D-4141-8DF5-EAC7D3B904AC}" dt="2021-10-05T10:17:07.119" v="86" actId="207"/>
          <ac:spMkLst>
            <pc:docMk/>
            <pc:sldMk cId="3872137622" sldId="267"/>
            <ac:spMk id="54" creationId="{FCCC34A6-51E6-4CD5-AADF-B4621BD06EE6}"/>
          </ac:spMkLst>
        </pc:spChg>
        <pc:grpChg chg="mod">
          <ac:chgData name="Mike Bloys" userId="1248c4d8-7b2b-4b32-b8bd-163ae845f9bb" providerId="ADAL" clId="{D8BF83ED-A96D-4141-8DF5-EAC7D3B904AC}" dt="2021-10-05T10:17:07.119" v="86" actId="207"/>
          <ac:grpSpMkLst>
            <pc:docMk/>
            <pc:sldMk cId="3872137622" sldId="267"/>
            <ac:grpSpMk id="12" creationId="{00000000-0000-0000-0000-000000000000}"/>
          </ac:grpSpMkLst>
        </pc:grpChg>
        <pc:grpChg chg="mod">
          <ac:chgData name="Mike Bloys" userId="1248c4d8-7b2b-4b32-b8bd-163ae845f9bb" providerId="ADAL" clId="{D8BF83ED-A96D-4141-8DF5-EAC7D3B904AC}" dt="2021-10-05T10:17:07.119" v="86" actId="207"/>
          <ac:grpSpMkLst>
            <pc:docMk/>
            <pc:sldMk cId="3872137622" sldId="267"/>
            <ac:grpSpMk id="52" creationId="{A82AF838-FF71-4C30-B8EF-8A4ACE6CFEFA}"/>
          </ac:grpSpMkLst>
        </pc:grpChg>
        <pc:cxnChg chg="mod">
          <ac:chgData name="Mike Bloys" userId="1248c4d8-7b2b-4b32-b8bd-163ae845f9bb" providerId="ADAL" clId="{D8BF83ED-A96D-4141-8DF5-EAC7D3B904AC}" dt="2021-10-05T10:17:30.782" v="89" actId="208"/>
          <ac:cxnSpMkLst>
            <pc:docMk/>
            <pc:sldMk cId="3872137622" sldId="267"/>
            <ac:cxnSpMk id="34" creationId="{00000000-0000-0000-0000-000000000000}"/>
          </ac:cxnSpMkLst>
        </pc:cxnChg>
        <pc:cxnChg chg="mod">
          <ac:chgData name="Mike Bloys" userId="1248c4d8-7b2b-4b32-b8bd-163ae845f9bb" providerId="ADAL" clId="{D8BF83ED-A96D-4141-8DF5-EAC7D3B904AC}" dt="2021-10-05T10:17:30.782" v="89" actId="208"/>
          <ac:cxnSpMkLst>
            <pc:docMk/>
            <pc:sldMk cId="3872137622" sldId="267"/>
            <ac:cxnSpMk id="45" creationId="{00000000-0000-0000-0000-000000000000}"/>
          </ac:cxnSpMkLst>
        </pc:cxnChg>
      </pc:sldChg>
      <pc:sldChg chg="modSp mod">
        <pc:chgData name="Mike Bloys" userId="1248c4d8-7b2b-4b32-b8bd-163ae845f9bb" providerId="ADAL" clId="{D8BF83ED-A96D-4141-8DF5-EAC7D3B904AC}" dt="2021-10-05T10:33:53.190" v="175" actId="208"/>
        <pc:sldMkLst>
          <pc:docMk/>
          <pc:sldMk cId="124634072" sldId="276"/>
        </pc:sldMkLst>
        <pc:spChg chg="mod">
          <ac:chgData name="Mike Bloys" userId="1248c4d8-7b2b-4b32-b8bd-163ae845f9bb" providerId="ADAL" clId="{D8BF83ED-A96D-4141-8DF5-EAC7D3B904AC}" dt="2021-10-05T10:33:44.015" v="172" actId="207"/>
          <ac:spMkLst>
            <pc:docMk/>
            <pc:sldMk cId="124634072" sldId="276"/>
            <ac:spMk id="17" creationId="{F7D09875-02D6-467D-BCD8-88ABE533DF49}"/>
          </ac:spMkLst>
        </pc:spChg>
        <pc:spChg chg="mod">
          <ac:chgData name="Mike Bloys" userId="1248c4d8-7b2b-4b32-b8bd-163ae845f9bb" providerId="ADAL" clId="{D8BF83ED-A96D-4141-8DF5-EAC7D3B904AC}" dt="2021-10-05T10:33:44.015" v="172" actId="207"/>
          <ac:spMkLst>
            <pc:docMk/>
            <pc:sldMk cId="124634072" sldId="276"/>
            <ac:spMk id="19" creationId="{33DFF0CF-599F-48A5-B643-A4543FDE81CB}"/>
          </ac:spMkLst>
        </pc:spChg>
        <pc:spChg chg="mod">
          <ac:chgData name="Mike Bloys" userId="1248c4d8-7b2b-4b32-b8bd-163ae845f9bb" providerId="ADAL" clId="{D8BF83ED-A96D-4141-8DF5-EAC7D3B904AC}" dt="2021-10-05T10:33:46.406" v="173" actId="207"/>
          <ac:spMkLst>
            <pc:docMk/>
            <pc:sldMk cId="124634072" sldId="276"/>
            <ac:spMk id="29" creationId="{901139C5-E50C-44DD-A25A-812B9FFA62C4}"/>
          </ac:spMkLst>
        </pc:spChg>
        <pc:spChg chg="mod">
          <ac:chgData name="Mike Bloys" userId="1248c4d8-7b2b-4b32-b8bd-163ae845f9bb" providerId="ADAL" clId="{D8BF83ED-A96D-4141-8DF5-EAC7D3B904AC}" dt="2021-10-05T10:33:44.015" v="172" actId="207"/>
          <ac:spMkLst>
            <pc:docMk/>
            <pc:sldMk cId="124634072" sldId="276"/>
            <ac:spMk id="37" creationId="{AF06134A-7CF6-4FCA-BD89-0964DE08479F}"/>
          </ac:spMkLst>
        </pc:spChg>
        <pc:spChg chg="mod">
          <ac:chgData name="Mike Bloys" userId="1248c4d8-7b2b-4b32-b8bd-163ae845f9bb" providerId="ADAL" clId="{D8BF83ED-A96D-4141-8DF5-EAC7D3B904AC}" dt="2021-10-05T10:33:44.015" v="172" actId="207"/>
          <ac:spMkLst>
            <pc:docMk/>
            <pc:sldMk cId="124634072" sldId="276"/>
            <ac:spMk id="41" creationId="{1E5CC0BA-E513-4EC3-9D95-6D24B7029861}"/>
          </ac:spMkLst>
        </pc:spChg>
        <pc:cxnChg chg="mod">
          <ac:chgData name="Mike Bloys" userId="1248c4d8-7b2b-4b32-b8bd-163ae845f9bb" providerId="ADAL" clId="{D8BF83ED-A96D-4141-8DF5-EAC7D3B904AC}" dt="2021-10-05T10:33:53.190" v="175" actId="208"/>
          <ac:cxnSpMkLst>
            <pc:docMk/>
            <pc:sldMk cId="124634072" sldId="276"/>
            <ac:cxnSpMk id="23" creationId="{E10F0806-B34D-439A-B086-58217558FD3F}"/>
          </ac:cxnSpMkLst>
        </pc:cxnChg>
        <pc:cxnChg chg="mod">
          <ac:chgData name="Mike Bloys" userId="1248c4d8-7b2b-4b32-b8bd-163ae845f9bb" providerId="ADAL" clId="{D8BF83ED-A96D-4141-8DF5-EAC7D3B904AC}" dt="2021-10-05T10:33:50.502" v="174" actId="208"/>
          <ac:cxnSpMkLst>
            <pc:docMk/>
            <pc:sldMk cId="124634072" sldId="276"/>
            <ac:cxnSpMk id="27" creationId="{68760FEB-7FE5-40ED-B1F8-EE09FBC96318}"/>
          </ac:cxnSpMkLst>
        </pc:cxnChg>
        <pc:cxnChg chg="mod">
          <ac:chgData name="Mike Bloys" userId="1248c4d8-7b2b-4b32-b8bd-163ae845f9bb" providerId="ADAL" clId="{D8BF83ED-A96D-4141-8DF5-EAC7D3B904AC}" dt="2021-10-05T10:33:50.502" v="174" actId="208"/>
          <ac:cxnSpMkLst>
            <pc:docMk/>
            <pc:sldMk cId="124634072" sldId="276"/>
            <ac:cxnSpMk id="28" creationId="{FC3F55F0-DF1E-4885-9EDF-695DB33C34A5}"/>
          </ac:cxnSpMkLst>
        </pc:cxnChg>
      </pc:sldChg>
      <pc:sldChg chg="modSp mod">
        <pc:chgData name="Mike Bloys" userId="1248c4d8-7b2b-4b32-b8bd-163ae845f9bb" providerId="ADAL" clId="{D8BF83ED-A96D-4141-8DF5-EAC7D3B904AC}" dt="2021-10-05T10:14:40.478" v="75" actId="208"/>
        <pc:sldMkLst>
          <pc:docMk/>
          <pc:sldMk cId="1550975626" sldId="279"/>
        </pc:sldMkLst>
        <pc:spChg chg="mod">
          <ac:chgData name="Mike Bloys" userId="1248c4d8-7b2b-4b32-b8bd-163ae845f9bb" providerId="ADAL" clId="{D8BF83ED-A96D-4141-8DF5-EAC7D3B904AC}" dt="2021-10-05T10:13:27.123" v="73" actId="207"/>
          <ac:spMkLst>
            <pc:docMk/>
            <pc:sldMk cId="1550975626" sldId="279"/>
            <ac:spMk id="44" creationId="{43D9F715-76FE-4A9F-8710-D83EF24ED2F0}"/>
          </ac:spMkLst>
        </pc:spChg>
        <pc:spChg chg="mod">
          <ac:chgData name="Mike Bloys" userId="1248c4d8-7b2b-4b32-b8bd-163ae845f9bb" providerId="ADAL" clId="{D8BF83ED-A96D-4141-8DF5-EAC7D3B904AC}" dt="2021-10-05T10:13:27.123" v="73" actId="207"/>
          <ac:spMkLst>
            <pc:docMk/>
            <pc:sldMk cId="1550975626" sldId="279"/>
            <ac:spMk id="46" creationId="{E0001797-6700-4EA2-8E3F-A5ACA0EF52BF}"/>
          </ac:spMkLst>
        </pc:spChg>
        <pc:spChg chg="mod">
          <ac:chgData name="Mike Bloys" userId="1248c4d8-7b2b-4b32-b8bd-163ae845f9bb" providerId="ADAL" clId="{D8BF83ED-A96D-4141-8DF5-EAC7D3B904AC}" dt="2021-10-05T10:13:27.123" v="73" actId="207"/>
          <ac:spMkLst>
            <pc:docMk/>
            <pc:sldMk cId="1550975626" sldId="279"/>
            <ac:spMk id="48" creationId="{454AA1B9-DD82-45FD-8DDA-639D001A88AB}"/>
          </ac:spMkLst>
        </pc:spChg>
        <pc:spChg chg="mod">
          <ac:chgData name="Mike Bloys" userId="1248c4d8-7b2b-4b32-b8bd-163ae845f9bb" providerId="ADAL" clId="{D8BF83ED-A96D-4141-8DF5-EAC7D3B904AC}" dt="2021-10-05T10:13:27.123" v="73" actId="207"/>
          <ac:spMkLst>
            <pc:docMk/>
            <pc:sldMk cId="1550975626" sldId="279"/>
            <ac:spMk id="51" creationId="{786EC333-8D4C-4FF3-BA31-2AB1FEB96A1B}"/>
          </ac:spMkLst>
        </pc:spChg>
        <pc:spChg chg="mod">
          <ac:chgData name="Mike Bloys" userId="1248c4d8-7b2b-4b32-b8bd-163ae845f9bb" providerId="ADAL" clId="{D8BF83ED-A96D-4141-8DF5-EAC7D3B904AC}" dt="2021-10-05T10:13:27.123" v="73" actId="207"/>
          <ac:spMkLst>
            <pc:docMk/>
            <pc:sldMk cId="1550975626" sldId="279"/>
            <ac:spMk id="53" creationId="{A1F499CE-8996-4B8F-B1BB-56BD18CE2B0E}"/>
          </ac:spMkLst>
        </pc:spChg>
        <pc:spChg chg="mod">
          <ac:chgData name="Mike Bloys" userId="1248c4d8-7b2b-4b32-b8bd-163ae845f9bb" providerId="ADAL" clId="{D8BF83ED-A96D-4141-8DF5-EAC7D3B904AC}" dt="2021-10-05T10:13:27.123" v="73" actId="207"/>
          <ac:spMkLst>
            <pc:docMk/>
            <pc:sldMk cId="1550975626" sldId="279"/>
            <ac:spMk id="58" creationId="{167A6D16-B6AF-403A-995F-E4F442E62CDE}"/>
          </ac:spMkLst>
        </pc:spChg>
        <pc:spChg chg="mod">
          <ac:chgData name="Mike Bloys" userId="1248c4d8-7b2b-4b32-b8bd-163ae845f9bb" providerId="ADAL" clId="{D8BF83ED-A96D-4141-8DF5-EAC7D3B904AC}" dt="2021-10-05T10:13:27.123" v="73" actId="207"/>
          <ac:spMkLst>
            <pc:docMk/>
            <pc:sldMk cId="1550975626" sldId="279"/>
            <ac:spMk id="61" creationId="{FD0C4314-AEC0-4551-971F-8BA0F3F24FB9}"/>
          </ac:spMkLst>
        </pc:spChg>
        <pc:spChg chg="mod">
          <ac:chgData name="Mike Bloys" userId="1248c4d8-7b2b-4b32-b8bd-163ae845f9bb" providerId="ADAL" clId="{D8BF83ED-A96D-4141-8DF5-EAC7D3B904AC}" dt="2021-10-05T10:13:27.123" v="73" actId="207"/>
          <ac:spMkLst>
            <pc:docMk/>
            <pc:sldMk cId="1550975626" sldId="279"/>
            <ac:spMk id="64" creationId="{F09D8B33-CE66-42B8-AE48-B2076A7264F6}"/>
          </ac:spMkLst>
        </pc:spChg>
        <pc:spChg chg="mod">
          <ac:chgData name="Mike Bloys" userId="1248c4d8-7b2b-4b32-b8bd-163ae845f9bb" providerId="ADAL" clId="{D8BF83ED-A96D-4141-8DF5-EAC7D3B904AC}" dt="2021-10-05T10:13:27.123" v="73" actId="207"/>
          <ac:spMkLst>
            <pc:docMk/>
            <pc:sldMk cId="1550975626" sldId="279"/>
            <ac:spMk id="80" creationId="{D451EA0E-D61C-4A64-9474-15F566C7C82E}"/>
          </ac:spMkLst>
        </pc:spChg>
        <pc:spChg chg="mod">
          <ac:chgData name="Mike Bloys" userId="1248c4d8-7b2b-4b32-b8bd-163ae845f9bb" providerId="ADAL" clId="{D8BF83ED-A96D-4141-8DF5-EAC7D3B904AC}" dt="2021-10-05T10:13:27.123" v="73" actId="207"/>
          <ac:spMkLst>
            <pc:docMk/>
            <pc:sldMk cId="1550975626" sldId="279"/>
            <ac:spMk id="85" creationId="{3553B0D7-E5EE-415C-B4DE-80A4A1A530DC}"/>
          </ac:spMkLst>
        </pc:spChg>
        <pc:spChg chg="mod">
          <ac:chgData name="Mike Bloys" userId="1248c4d8-7b2b-4b32-b8bd-163ae845f9bb" providerId="ADAL" clId="{D8BF83ED-A96D-4141-8DF5-EAC7D3B904AC}" dt="2021-10-05T10:13:27.123" v="73" actId="207"/>
          <ac:spMkLst>
            <pc:docMk/>
            <pc:sldMk cId="1550975626" sldId="279"/>
            <ac:spMk id="107" creationId="{CD0FD9CC-C3DE-42F8-80A5-97638EB6CD82}"/>
          </ac:spMkLst>
        </pc:spChg>
        <pc:cxnChg chg="mod">
          <ac:chgData name="Mike Bloys" userId="1248c4d8-7b2b-4b32-b8bd-163ae845f9bb" providerId="ADAL" clId="{D8BF83ED-A96D-4141-8DF5-EAC7D3B904AC}" dt="2021-10-05T10:13:48.536" v="74" actId="208"/>
          <ac:cxnSpMkLst>
            <pc:docMk/>
            <pc:sldMk cId="1550975626" sldId="279"/>
            <ac:cxnSpMk id="71" creationId="{60AA1245-FF0F-42C5-8D64-A1CB53A92700}"/>
          </ac:cxnSpMkLst>
        </pc:cxnChg>
        <pc:cxnChg chg="mod">
          <ac:chgData name="Mike Bloys" userId="1248c4d8-7b2b-4b32-b8bd-163ae845f9bb" providerId="ADAL" clId="{D8BF83ED-A96D-4141-8DF5-EAC7D3B904AC}" dt="2021-10-05T10:13:48.536" v="74" actId="208"/>
          <ac:cxnSpMkLst>
            <pc:docMk/>
            <pc:sldMk cId="1550975626" sldId="279"/>
            <ac:cxnSpMk id="72" creationId="{C0EB17DD-AF39-463F-A058-404BCCF7BE3C}"/>
          </ac:cxnSpMkLst>
        </pc:cxnChg>
        <pc:cxnChg chg="mod">
          <ac:chgData name="Mike Bloys" userId="1248c4d8-7b2b-4b32-b8bd-163ae845f9bb" providerId="ADAL" clId="{D8BF83ED-A96D-4141-8DF5-EAC7D3B904AC}" dt="2021-10-05T10:13:48.536" v="74" actId="208"/>
          <ac:cxnSpMkLst>
            <pc:docMk/>
            <pc:sldMk cId="1550975626" sldId="279"/>
            <ac:cxnSpMk id="73" creationId="{A59067D5-201F-4639-866F-3B480DF97FBD}"/>
          </ac:cxnSpMkLst>
        </pc:cxnChg>
        <pc:cxnChg chg="mod">
          <ac:chgData name="Mike Bloys" userId="1248c4d8-7b2b-4b32-b8bd-163ae845f9bb" providerId="ADAL" clId="{D8BF83ED-A96D-4141-8DF5-EAC7D3B904AC}" dt="2021-10-05T10:13:48.536" v="74" actId="208"/>
          <ac:cxnSpMkLst>
            <pc:docMk/>
            <pc:sldMk cId="1550975626" sldId="279"/>
            <ac:cxnSpMk id="74" creationId="{397E481C-AAED-4BE9-8368-54640CC4EB8D}"/>
          </ac:cxnSpMkLst>
        </pc:cxnChg>
        <pc:cxnChg chg="mod">
          <ac:chgData name="Mike Bloys" userId="1248c4d8-7b2b-4b32-b8bd-163ae845f9bb" providerId="ADAL" clId="{D8BF83ED-A96D-4141-8DF5-EAC7D3B904AC}" dt="2021-10-05T10:13:48.536" v="74" actId="208"/>
          <ac:cxnSpMkLst>
            <pc:docMk/>
            <pc:sldMk cId="1550975626" sldId="279"/>
            <ac:cxnSpMk id="75" creationId="{0B264397-CD82-4C3E-B253-38D9073CED76}"/>
          </ac:cxnSpMkLst>
        </pc:cxnChg>
        <pc:cxnChg chg="mod">
          <ac:chgData name="Mike Bloys" userId="1248c4d8-7b2b-4b32-b8bd-163ae845f9bb" providerId="ADAL" clId="{D8BF83ED-A96D-4141-8DF5-EAC7D3B904AC}" dt="2021-10-05T10:14:40.478" v="75" actId="208"/>
          <ac:cxnSpMkLst>
            <pc:docMk/>
            <pc:sldMk cId="1550975626" sldId="279"/>
            <ac:cxnSpMk id="76" creationId="{56BD9802-D275-4AA7-924B-BC16CA060762}"/>
          </ac:cxnSpMkLst>
        </pc:cxnChg>
        <pc:cxnChg chg="mod">
          <ac:chgData name="Mike Bloys" userId="1248c4d8-7b2b-4b32-b8bd-163ae845f9bb" providerId="ADAL" clId="{D8BF83ED-A96D-4141-8DF5-EAC7D3B904AC}" dt="2021-10-05T10:13:48.536" v="74" actId="208"/>
          <ac:cxnSpMkLst>
            <pc:docMk/>
            <pc:sldMk cId="1550975626" sldId="279"/>
            <ac:cxnSpMk id="78" creationId="{C9803CBD-EA87-40AC-A5E0-1D25887E4D53}"/>
          </ac:cxnSpMkLst>
        </pc:cxnChg>
        <pc:cxnChg chg="mod">
          <ac:chgData name="Mike Bloys" userId="1248c4d8-7b2b-4b32-b8bd-163ae845f9bb" providerId="ADAL" clId="{D8BF83ED-A96D-4141-8DF5-EAC7D3B904AC}" dt="2021-10-05T10:14:40.478" v="75" actId="208"/>
          <ac:cxnSpMkLst>
            <pc:docMk/>
            <pc:sldMk cId="1550975626" sldId="279"/>
            <ac:cxnSpMk id="86" creationId="{316CFF7B-24A6-400F-8ED4-9F596499081D}"/>
          </ac:cxnSpMkLst>
        </pc:cxnChg>
        <pc:cxnChg chg="mod">
          <ac:chgData name="Mike Bloys" userId="1248c4d8-7b2b-4b32-b8bd-163ae845f9bb" providerId="ADAL" clId="{D8BF83ED-A96D-4141-8DF5-EAC7D3B904AC}" dt="2021-10-05T10:14:40.478" v="75" actId="208"/>
          <ac:cxnSpMkLst>
            <pc:docMk/>
            <pc:sldMk cId="1550975626" sldId="279"/>
            <ac:cxnSpMk id="87" creationId="{D7DE5505-A845-49C9-8D15-87C031D6B549}"/>
          </ac:cxnSpMkLst>
        </pc:cxnChg>
        <pc:cxnChg chg="mod">
          <ac:chgData name="Mike Bloys" userId="1248c4d8-7b2b-4b32-b8bd-163ae845f9bb" providerId="ADAL" clId="{D8BF83ED-A96D-4141-8DF5-EAC7D3B904AC}" dt="2021-10-05T10:13:48.536" v="74" actId="208"/>
          <ac:cxnSpMkLst>
            <pc:docMk/>
            <pc:sldMk cId="1550975626" sldId="279"/>
            <ac:cxnSpMk id="97" creationId="{5BE29D3F-F554-45B3-8A52-A2F2B6A7378A}"/>
          </ac:cxnSpMkLst>
        </pc:cxnChg>
        <pc:cxnChg chg="mod">
          <ac:chgData name="Mike Bloys" userId="1248c4d8-7b2b-4b32-b8bd-163ae845f9bb" providerId="ADAL" clId="{D8BF83ED-A96D-4141-8DF5-EAC7D3B904AC}" dt="2021-10-05T10:13:48.536" v="74" actId="208"/>
          <ac:cxnSpMkLst>
            <pc:docMk/>
            <pc:sldMk cId="1550975626" sldId="279"/>
            <ac:cxnSpMk id="99" creationId="{1FC1FDED-98AE-4DA9-8869-B470325E4D39}"/>
          </ac:cxnSpMkLst>
        </pc:cxnChg>
        <pc:cxnChg chg="mod">
          <ac:chgData name="Mike Bloys" userId="1248c4d8-7b2b-4b32-b8bd-163ae845f9bb" providerId="ADAL" clId="{D8BF83ED-A96D-4141-8DF5-EAC7D3B904AC}" dt="2021-10-05T10:13:48.536" v="74" actId="208"/>
          <ac:cxnSpMkLst>
            <pc:docMk/>
            <pc:sldMk cId="1550975626" sldId="279"/>
            <ac:cxnSpMk id="101" creationId="{7D544F00-F201-4DBA-95BC-0177B0C93CB2}"/>
          </ac:cxnSpMkLst>
        </pc:cxnChg>
        <pc:cxnChg chg="mod">
          <ac:chgData name="Mike Bloys" userId="1248c4d8-7b2b-4b32-b8bd-163ae845f9bb" providerId="ADAL" clId="{D8BF83ED-A96D-4141-8DF5-EAC7D3B904AC}" dt="2021-10-05T10:13:48.536" v="74" actId="208"/>
          <ac:cxnSpMkLst>
            <pc:docMk/>
            <pc:sldMk cId="1550975626" sldId="279"/>
            <ac:cxnSpMk id="103" creationId="{850E22BA-BBF3-4767-8605-50A7897E138C}"/>
          </ac:cxnSpMkLst>
        </pc:cxnChg>
        <pc:cxnChg chg="mod">
          <ac:chgData name="Mike Bloys" userId="1248c4d8-7b2b-4b32-b8bd-163ae845f9bb" providerId="ADAL" clId="{D8BF83ED-A96D-4141-8DF5-EAC7D3B904AC}" dt="2021-10-05T10:13:48.536" v="74" actId="208"/>
          <ac:cxnSpMkLst>
            <pc:docMk/>
            <pc:sldMk cId="1550975626" sldId="279"/>
            <ac:cxnSpMk id="110" creationId="{021D718A-8808-463C-AAE9-C0F02391743B}"/>
          </ac:cxnSpMkLst>
        </pc:cxnChg>
      </pc:sldChg>
      <pc:sldChg chg="modSp mod">
        <pc:chgData name="Mike Bloys" userId="1248c4d8-7b2b-4b32-b8bd-163ae845f9bb" providerId="ADAL" clId="{D8BF83ED-A96D-4141-8DF5-EAC7D3B904AC}" dt="2021-10-05T10:19:02.565" v="92" actId="207"/>
        <pc:sldMkLst>
          <pc:docMk/>
          <pc:sldMk cId="1341919812" sldId="284"/>
        </pc:sldMkLst>
        <pc:spChg chg="mod">
          <ac:chgData name="Mike Bloys" userId="1248c4d8-7b2b-4b32-b8bd-163ae845f9bb" providerId="ADAL" clId="{D8BF83ED-A96D-4141-8DF5-EAC7D3B904AC}" dt="2021-10-05T10:19:02.565" v="92" actId="207"/>
          <ac:spMkLst>
            <pc:docMk/>
            <pc:sldMk cId="1341919812" sldId="284"/>
            <ac:spMk id="20" creationId="{15B83E8D-BBF4-4F72-AFF9-A500DB3217C3}"/>
          </ac:spMkLst>
        </pc:spChg>
        <pc:spChg chg="mod">
          <ac:chgData name="Mike Bloys" userId="1248c4d8-7b2b-4b32-b8bd-163ae845f9bb" providerId="ADAL" clId="{D8BF83ED-A96D-4141-8DF5-EAC7D3B904AC}" dt="2021-10-05T10:18:59.495" v="91" actId="207"/>
          <ac:spMkLst>
            <pc:docMk/>
            <pc:sldMk cId="1341919812" sldId="284"/>
            <ac:spMk id="23" creationId="{4841710F-3952-47A5-A9F6-820984DC799C}"/>
          </ac:spMkLst>
        </pc:spChg>
        <pc:cxnChg chg="mod">
          <ac:chgData name="Mike Bloys" userId="1248c4d8-7b2b-4b32-b8bd-163ae845f9bb" providerId="ADAL" clId="{D8BF83ED-A96D-4141-8DF5-EAC7D3B904AC}" dt="2021-10-05T10:18:54.515" v="90" actId="208"/>
          <ac:cxnSpMkLst>
            <pc:docMk/>
            <pc:sldMk cId="1341919812" sldId="284"/>
            <ac:cxnSpMk id="4" creationId="{8BE64C9B-5B72-47C0-B620-AD28D9765B32}"/>
          </ac:cxnSpMkLst>
        </pc:cxnChg>
      </pc:sldChg>
      <pc:sldChg chg="modSp mod">
        <pc:chgData name="Mike Bloys" userId="1248c4d8-7b2b-4b32-b8bd-163ae845f9bb" providerId="ADAL" clId="{D8BF83ED-A96D-4141-8DF5-EAC7D3B904AC}" dt="2021-10-05T10:33:26.883" v="171" actId="692"/>
        <pc:sldMkLst>
          <pc:docMk/>
          <pc:sldMk cId="1535454372" sldId="285"/>
        </pc:sldMkLst>
        <pc:spChg chg="mod">
          <ac:chgData name="Mike Bloys" userId="1248c4d8-7b2b-4b32-b8bd-163ae845f9bb" providerId="ADAL" clId="{D8BF83ED-A96D-4141-8DF5-EAC7D3B904AC}" dt="2021-10-05T10:32:57.148" v="168" actId="12788"/>
          <ac:spMkLst>
            <pc:docMk/>
            <pc:sldMk cId="1535454372" sldId="285"/>
            <ac:spMk id="28" creationId="{8C002B4D-64EB-4C26-B9A1-DFA4C4695413}"/>
          </ac:spMkLst>
        </pc:spChg>
        <pc:spChg chg="mod">
          <ac:chgData name="Mike Bloys" userId="1248c4d8-7b2b-4b32-b8bd-163ae845f9bb" providerId="ADAL" clId="{D8BF83ED-A96D-4141-8DF5-EAC7D3B904AC}" dt="2021-10-05T10:32:57.148" v="168" actId="12788"/>
          <ac:spMkLst>
            <pc:docMk/>
            <pc:sldMk cId="1535454372" sldId="285"/>
            <ac:spMk id="47" creationId="{E726928F-A9CC-4D26-A916-F58CA3F8B167}"/>
          </ac:spMkLst>
        </pc:spChg>
        <pc:spChg chg="mod">
          <ac:chgData name="Mike Bloys" userId="1248c4d8-7b2b-4b32-b8bd-163ae845f9bb" providerId="ADAL" clId="{D8BF83ED-A96D-4141-8DF5-EAC7D3B904AC}" dt="2021-10-05T10:32:57.148" v="168" actId="12788"/>
          <ac:spMkLst>
            <pc:docMk/>
            <pc:sldMk cId="1535454372" sldId="285"/>
            <ac:spMk id="49" creationId="{94AE52BD-5373-4A78-9690-3A8E35691EE5}"/>
          </ac:spMkLst>
        </pc:spChg>
        <pc:spChg chg="mod">
          <ac:chgData name="Mike Bloys" userId="1248c4d8-7b2b-4b32-b8bd-163ae845f9bb" providerId="ADAL" clId="{D8BF83ED-A96D-4141-8DF5-EAC7D3B904AC}" dt="2021-10-05T10:32:57.148" v="168" actId="12788"/>
          <ac:spMkLst>
            <pc:docMk/>
            <pc:sldMk cId="1535454372" sldId="285"/>
            <ac:spMk id="54" creationId="{DE407411-1277-43D1-9E81-03333143609D}"/>
          </ac:spMkLst>
        </pc:spChg>
        <pc:spChg chg="mod">
          <ac:chgData name="Mike Bloys" userId="1248c4d8-7b2b-4b32-b8bd-163ae845f9bb" providerId="ADAL" clId="{D8BF83ED-A96D-4141-8DF5-EAC7D3B904AC}" dt="2021-10-05T10:32:57.148" v="168" actId="12788"/>
          <ac:spMkLst>
            <pc:docMk/>
            <pc:sldMk cId="1535454372" sldId="285"/>
            <ac:spMk id="56" creationId="{C5DD6F6C-3F61-45D1-8ECF-6875348EA2EB}"/>
          </ac:spMkLst>
        </pc:spChg>
        <pc:spChg chg="mod">
          <ac:chgData name="Mike Bloys" userId="1248c4d8-7b2b-4b32-b8bd-163ae845f9bb" providerId="ADAL" clId="{D8BF83ED-A96D-4141-8DF5-EAC7D3B904AC}" dt="2021-10-05T10:32:28.360" v="165" actId="207"/>
          <ac:spMkLst>
            <pc:docMk/>
            <pc:sldMk cId="1535454372" sldId="285"/>
            <ac:spMk id="71" creationId="{69F04BFE-F999-4521-A8EF-265C0D183650}"/>
          </ac:spMkLst>
        </pc:spChg>
        <pc:spChg chg="mod">
          <ac:chgData name="Mike Bloys" userId="1248c4d8-7b2b-4b32-b8bd-163ae845f9bb" providerId="ADAL" clId="{D8BF83ED-A96D-4141-8DF5-EAC7D3B904AC}" dt="2021-10-05T10:33:09.763" v="169" actId="12788"/>
          <ac:spMkLst>
            <pc:docMk/>
            <pc:sldMk cId="1535454372" sldId="285"/>
            <ac:spMk id="73" creationId="{E2D97E4D-0BFF-45F4-9268-02C3F3D0425C}"/>
          </ac:spMkLst>
        </pc:spChg>
        <pc:spChg chg="mod">
          <ac:chgData name="Mike Bloys" userId="1248c4d8-7b2b-4b32-b8bd-163ae845f9bb" providerId="ADAL" clId="{D8BF83ED-A96D-4141-8DF5-EAC7D3B904AC}" dt="2021-10-05T10:33:09.763" v="169" actId="12788"/>
          <ac:spMkLst>
            <pc:docMk/>
            <pc:sldMk cId="1535454372" sldId="285"/>
            <ac:spMk id="75" creationId="{51B3B30E-4955-4DAF-887B-417F77A78149}"/>
          </ac:spMkLst>
        </pc:spChg>
        <pc:grpChg chg="mod">
          <ac:chgData name="Mike Bloys" userId="1248c4d8-7b2b-4b32-b8bd-163ae845f9bb" providerId="ADAL" clId="{D8BF83ED-A96D-4141-8DF5-EAC7D3B904AC}" dt="2021-10-05T10:33:09.763" v="169" actId="12788"/>
          <ac:grpSpMkLst>
            <pc:docMk/>
            <pc:sldMk cId="1535454372" sldId="285"/>
            <ac:grpSpMk id="60" creationId="{45A5D4B8-E553-400D-98EF-4F0B70B35DD7}"/>
          </ac:grpSpMkLst>
        </pc:grpChg>
        <pc:cxnChg chg="mod">
          <ac:chgData name="Mike Bloys" userId="1248c4d8-7b2b-4b32-b8bd-163ae845f9bb" providerId="ADAL" clId="{D8BF83ED-A96D-4141-8DF5-EAC7D3B904AC}" dt="2021-10-05T10:32:57.148" v="168" actId="12788"/>
          <ac:cxnSpMkLst>
            <pc:docMk/>
            <pc:sldMk cId="1535454372" sldId="285"/>
            <ac:cxnSpMk id="33" creationId="{FABEDF54-1E63-44C4-96D2-44F12937ED06}"/>
          </ac:cxnSpMkLst>
        </pc:cxnChg>
        <pc:cxnChg chg="mod">
          <ac:chgData name="Mike Bloys" userId="1248c4d8-7b2b-4b32-b8bd-163ae845f9bb" providerId="ADAL" clId="{D8BF83ED-A96D-4141-8DF5-EAC7D3B904AC}" dt="2021-10-05T10:32:57.148" v="168" actId="12788"/>
          <ac:cxnSpMkLst>
            <pc:docMk/>
            <pc:sldMk cId="1535454372" sldId="285"/>
            <ac:cxnSpMk id="51" creationId="{B2B4FCF3-347B-4753-8264-37876F9FA0C2}"/>
          </ac:cxnSpMkLst>
        </pc:cxnChg>
        <pc:cxnChg chg="mod">
          <ac:chgData name="Mike Bloys" userId="1248c4d8-7b2b-4b32-b8bd-163ae845f9bb" providerId="ADAL" clId="{D8BF83ED-A96D-4141-8DF5-EAC7D3B904AC}" dt="2021-10-05T10:32:57.148" v="168" actId="12788"/>
          <ac:cxnSpMkLst>
            <pc:docMk/>
            <pc:sldMk cId="1535454372" sldId="285"/>
            <ac:cxnSpMk id="58" creationId="{6A7744BE-51B2-440B-B9E5-9D965BAA2040}"/>
          </ac:cxnSpMkLst>
        </pc:cxnChg>
        <pc:cxnChg chg="mod">
          <ac:chgData name="Mike Bloys" userId="1248c4d8-7b2b-4b32-b8bd-163ae845f9bb" providerId="ADAL" clId="{D8BF83ED-A96D-4141-8DF5-EAC7D3B904AC}" dt="2021-10-05T10:32:57.148" v="168" actId="12788"/>
          <ac:cxnSpMkLst>
            <pc:docMk/>
            <pc:sldMk cId="1535454372" sldId="285"/>
            <ac:cxnSpMk id="59" creationId="{1895EADA-4BA2-4743-B80A-A02A38C942C8}"/>
          </ac:cxnSpMkLst>
        </pc:cxnChg>
        <pc:cxnChg chg="mod">
          <ac:chgData name="Mike Bloys" userId="1248c4d8-7b2b-4b32-b8bd-163ae845f9bb" providerId="ADAL" clId="{D8BF83ED-A96D-4141-8DF5-EAC7D3B904AC}" dt="2021-10-05T10:33:17.487" v="170" actId="208"/>
          <ac:cxnSpMkLst>
            <pc:docMk/>
            <pc:sldMk cId="1535454372" sldId="285"/>
            <ac:cxnSpMk id="68" creationId="{65EDB246-42EE-4AB6-893D-A9A5808E449A}"/>
          </ac:cxnSpMkLst>
        </pc:cxnChg>
        <pc:cxnChg chg="mod">
          <ac:chgData name="Mike Bloys" userId="1248c4d8-7b2b-4b32-b8bd-163ae845f9bb" providerId="ADAL" clId="{D8BF83ED-A96D-4141-8DF5-EAC7D3B904AC}" dt="2021-10-05T10:33:17.487" v="170" actId="208"/>
          <ac:cxnSpMkLst>
            <pc:docMk/>
            <pc:sldMk cId="1535454372" sldId="285"/>
            <ac:cxnSpMk id="69" creationId="{3AC274F7-70E7-4CC1-8AEE-ADCFE4006F3E}"/>
          </ac:cxnSpMkLst>
        </pc:cxnChg>
        <pc:cxnChg chg="mod">
          <ac:chgData name="Mike Bloys" userId="1248c4d8-7b2b-4b32-b8bd-163ae845f9bb" providerId="ADAL" clId="{D8BF83ED-A96D-4141-8DF5-EAC7D3B904AC}" dt="2021-10-05T10:33:26.883" v="171" actId="692"/>
          <ac:cxnSpMkLst>
            <pc:docMk/>
            <pc:sldMk cId="1535454372" sldId="285"/>
            <ac:cxnSpMk id="78" creationId="{090156D2-1C2A-4604-8FD0-1E80E7B575A1}"/>
          </ac:cxnSpMkLst>
        </pc:cxnChg>
        <pc:cxnChg chg="mod">
          <ac:chgData name="Mike Bloys" userId="1248c4d8-7b2b-4b32-b8bd-163ae845f9bb" providerId="ADAL" clId="{D8BF83ED-A96D-4141-8DF5-EAC7D3B904AC}" dt="2021-10-05T10:33:26.883" v="171" actId="692"/>
          <ac:cxnSpMkLst>
            <pc:docMk/>
            <pc:sldMk cId="1535454372" sldId="285"/>
            <ac:cxnSpMk id="79" creationId="{10C9CA9B-B6FF-435D-BA60-4CD28D9C3365}"/>
          </ac:cxnSpMkLst>
        </pc:cxnChg>
      </pc:sldChg>
      <pc:sldChg chg="addSp delSp modSp mod modClrScheme chgLayout">
        <pc:chgData name="Mike Bloys" userId="1248c4d8-7b2b-4b32-b8bd-163ae845f9bb" providerId="ADAL" clId="{D8BF83ED-A96D-4141-8DF5-EAC7D3B904AC}" dt="2021-10-05T10:35:27.112" v="182" actId="700"/>
        <pc:sldMkLst>
          <pc:docMk/>
          <pc:sldMk cId="399108011" sldId="286"/>
        </pc:sldMkLst>
        <pc:spChg chg="mod ord">
          <ac:chgData name="Mike Bloys" userId="1248c4d8-7b2b-4b32-b8bd-163ae845f9bb" providerId="ADAL" clId="{D8BF83ED-A96D-4141-8DF5-EAC7D3B904AC}" dt="2021-10-05T10:35:27.112" v="182" actId="700"/>
          <ac:spMkLst>
            <pc:docMk/>
            <pc:sldMk cId="399108011" sldId="286"/>
            <ac:spMk id="2" creationId="{00000000-0000-0000-0000-000000000000}"/>
          </ac:spMkLst>
        </pc:spChg>
        <pc:spChg chg="mod ord">
          <ac:chgData name="Mike Bloys" userId="1248c4d8-7b2b-4b32-b8bd-163ae845f9bb" providerId="ADAL" clId="{D8BF83ED-A96D-4141-8DF5-EAC7D3B904AC}" dt="2021-10-05T10:35:27.112" v="182" actId="700"/>
          <ac:spMkLst>
            <pc:docMk/>
            <pc:sldMk cId="399108011" sldId="286"/>
            <ac:spMk id="3" creationId="{00000000-0000-0000-0000-000000000000}"/>
          </ac:spMkLst>
        </pc:spChg>
        <pc:spChg chg="add del mod">
          <ac:chgData name="Mike Bloys" userId="1248c4d8-7b2b-4b32-b8bd-163ae845f9bb" providerId="ADAL" clId="{D8BF83ED-A96D-4141-8DF5-EAC7D3B904AC}" dt="2021-10-05T10:35:18.309" v="180" actId="6264"/>
          <ac:spMkLst>
            <pc:docMk/>
            <pc:sldMk cId="399108011" sldId="286"/>
            <ac:spMk id="4" creationId="{53E95D4F-812A-4EFD-B779-F970D89247B8}"/>
          </ac:spMkLst>
        </pc:spChg>
        <pc:spChg chg="add del mod">
          <ac:chgData name="Mike Bloys" userId="1248c4d8-7b2b-4b32-b8bd-163ae845f9bb" providerId="ADAL" clId="{D8BF83ED-A96D-4141-8DF5-EAC7D3B904AC}" dt="2021-10-05T10:35:18.309" v="180" actId="6264"/>
          <ac:spMkLst>
            <pc:docMk/>
            <pc:sldMk cId="399108011" sldId="286"/>
            <ac:spMk id="5" creationId="{5BD1A482-D8C7-40BF-ABFF-BB03C1DA5347}"/>
          </ac:spMkLst>
        </pc:spChg>
        <pc:spChg chg="add del mod">
          <ac:chgData name="Mike Bloys" userId="1248c4d8-7b2b-4b32-b8bd-163ae845f9bb" providerId="ADAL" clId="{D8BF83ED-A96D-4141-8DF5-EAC7D3B904AC}" dt="2021-10-05T10:35:20.047" v="181" actId="6264"/>
          <ac:spMkLst>
            <pc:docMk/>
            <pc:sldMk cId="399108011" sldId="286"/>
            <ac:spMk id="6" creationId="{EBD243C4-8BCD-43DF-8C96-1A02604C1F68}"/>
          </ac:spMkLst>
        </pc:spChg>
        <pc:spChg chg="add del mod">
          <ac:chgData name="Mike Bloys" userId="1248c4d8-7b2b-4b32-b8bd-163ae845f9bb" providerId="ADAL" clId="{D8BF83ED-A96D-4141-8DF5-EAC7D3B904AC}" dt="2021-10-05T10:35:20.047" v="181" actId="6264"/>
          <ac:spMkLst>
            <pc:docMk/>
            <pc:sldMk cId="399108011" sldId="286"/>
            <ac:spMk id="7" creationId="{8ECA6E00-332E-4AA2-9B16-1B8FA17CC276}"/>
          </ac:spMkLst>
        </pc:spChg>
        <pc:spChg chg="mod">
          <ac:chgData name="Mike Bloys" userId="1248c4d8-7b2b-4b32-b8bd-163ae845f9bb" providerId="ADAL" clId="{D8BF83ED-A96D-4141-8DF5-EAC7D3B904AC}" dt="2021-10-05T10:35:01.799" v="176" actId="207"/>
          <ac:spMkLst>
            <pc:docMk/>
            <pc:sldMk cId="399108011" sldId="286"/>
            <ac:spMk id="17" creationId="{F7D09875-02D6-467D-BCD8-88ABE533DF49}"/>
          </ac:spMkLst>
        </pc:spChg>
        <pc:spChg chg="mod">
          <ac:chgData name="Mike Bloys" userId="1248c4d8-7b2b-4b32-b8bd-163ae845f9bb" providerId="ADAL" clId="{D8BF83ED-A96D-4141-8DF5-EAC7D3B904AC}" dt="2021-10-05T10:35:01.799" v="176" actId="207"/>
          <ac:spMkLst>
            <pc:docMk/>
            <pc:sldMk cId="399108011" sldId="286"/>
            <ac:spMk id="19" creationId="{33DFF0CF-599F-48A5-B643-A4543FDE81CB}"/>
          </ac:spMkLst>
        </pc:spChg>
        <pc:spChg chg="mod">
          <ac:chgData name="Mike Bloys" userId="1248c4d8-7b2b-4b32-b8bd-163ae845f9bb" providerId="ADAL" clId="{D8BF83ED-A96D-4141-8DF5-EAC7D3B904AC}" dt="2021-10-05T10:35:05.158" v="177" actId="207"/>
          <ac:spMkLst>
            <pc:docMk/>
            <pc:sldMk cId="399108011" sldId="286"/>
            <ac:spMk id="29" creationId="{901139C5-E50C-44DD-A25A-812B9FFA62C4}"/>
          </ac:spMkLst>
        </pc:spChg>
        <pc:spChg chg="mod">
          <ac:chgData name="Mike Bloys" userId="1248c4d8-7b2b-4b32-b8bd-163ae845f9bb" providerId="ADAL" clId="{D8BF83ED-A96D-4141-8DF5-EAC7D3B904AC}" dt="2021-10-05T10:35:01.799" v="176" actId="207"/>
          <ac:spMkLst>
            <pc:docMk/>
            <pc:sldMk cId="399108011" sldId="286"/>
            <ac:spMk id="37" creationId="{AF06134A-7CF6-4FCA-BD89-0964DE08479F}"/>
          </ac:spMkLst>
        </pc:spChg>
        <pc:spChg chg="mod">
          <ac:chgData name="Mike Bloys" userId="1248c4d8-7b2b-4b32-b8bd-163ae845f9bb" providerId="ADAL" clId="{D8BF83ED-A96D-4141-8DF5-EAC7D3B904AC}" dt="2021-10-05T10:35:01.799" v="176" actId="207"/>
          <ac:spMkLst>
            <pc:docMk/>
            <pc:sldMk cId="399108011" sldId="286"/>
            <ac:spMk id="41" creationId="{1E5CC0BA-E513-4EC3-9D95-6D24B7029861}"/>
          </ac:spMkLst>
        </pc:spChg>
        <pc:cxnChg chg="mod">
          <ac:chgData name="Mike Bloys" userId="1248c4d8-7b2b-4b32-b8bd-163ae845f9bb" providerId="ADAL" clId="{D8BF83ED-A96D-4141-8DF5-EAC7D3B904AC}" dt="2021-10-05T10:35:11.806" v="179" actId="208"/>
          <ac:cxnSpMkLst>
            <pc:docMk/>
            <pc:sldMk cId="399108011" sldId="286"/>
            <ac:cxnSpMk id="23" creationId="{E10F0806-B34D-439A-B086-58217558FD3F}"/>
          </ac:cxnSpMkLst>
        </pc:cxnChg>
        <pc:cxnChg chg="mod">
          <ac:chgData name="Mike Bloys" userId="1248c4d8-7b2b-4b32-b8bd-163ae845f9bb" providerId="ADAL" clId="{D8BF83ED-A96D-4141-8DF5-EAC7D3B904AC}" dt="2021-10-05T10:35:09.086" v="178" actId="208"/>
          <ac:cxnSpMkLst>
            <pc:docMk/>
            <pc:sldMk cId="399108011" sldId="286"/>
            <ac:cxnSpMk id="27" creationId="{68760FEB-7FE5-40ED-B1F8-EE09FBC96318}"/>
          </ac:cxnSpMkLst>
        </pc:cxnChg>
        <pc:cxnChg chg="mod">
          <ac:chgData name="Mike Bloys" userId="1248c4d8-7b2b-4b32-b8bd-163ae845f9bb" providerId="ADAL" clId="{D8BF83ED-A96D-4141-8DF5-EAC7D3B904AC}" dt="2021-10-05T10:35:09.086" v="178" actId="208"/>
          <ac:cxnSpMkLst>
            <pc:docMk/>
            <pc:sldMk cId="399108011" sldId="286"/>
            <ac:cxnSpMk id="28" creationId="{FC3F55F0-DF1E-4885-9EDF-695DB33C34A5}"/>
          </ac:cxnSpMkLst>
        </pc:cxnChg>
      </pc:sldChg>
      <pc:sldChg chg="modSp mod modClrScheme chgLayout">
        <pc:chgData name="Mike Bloys" userId="1248c4d8-7b2b-4b32-b8bd-163ae845f9bb" providerId="ADAL" clId="{D8BF83ED-A96D-4141-8DF5-EAC7D3B904AC}" dt="2021-10-05T10:16:41.172" v="82" actId="700"/>
        <pc:sldMkLst>
          <pc:docMk/>
          <pc:sldMk cId="3773582583" sldId="288"/>
        </pc:sldMkLst>
        <pc:spChg chg="mod ord">
          <ac:chgData name="Mike Bloys" userId="1248c4d8-7b2b-4b32-b8bd-163ae845f9bb" providerId="ADAL" clId="{D8BF83ED-A96D-4141-8DF5-EAC7D3B904AC}" dt="2021-10-05T10:16:41.172" v="82" actId="700"/>
          <ac:spMkLst>
            <pc:docMk/>
            <pc:sldMk cId="3773582583" sldId="288"/>
            <ac:spMk id="2" creationId="{885573C3-7858-4C03-91FE-59414CBEC618}"/>
          </ac:spMkLst>
        </pc:spChg>
        <pc:spChg chg="mod">
          <ac:chgData name="Mike Bloys" userId="1248c4d8-7b2b-4b32-b8bd-163ae845f9bb" providerId="ADAL" clId="{D8BF83ED-A96D-4141-8DF5-EAC7D3B904AC}" dt="2021-10-05T10:15:02.806" v="76" actId="207"/>
          <ac:spMkLst>
            <pc:docMk/>
            <pc:sldMk cId="3773582583" sldId="288"/>
            <ac:spMk id="82" creationId="{1F0CA5E4-D9C1-4244-A2CD-AC884F70E254}"/>
          </ac:spMkLst>
        </pc:spChg>
        <pc:spChg chg="mod">
          <ac:chgData name="Mike Bloys" userId="1248c4d8-7b2b-4b32-b8bd-163ae845f9bb" providerId="ADAL" clId="{D8BF83ED-A96D-4141-8DF5-EAC7D3B904AC}" dt="2021-10-05T10:15:02.806" v="76" actId="207"/>
          <ac:spMkLst>
            <pc:docMk/>
            <pc:sldMk cId="3773582583" sldId="288"/>
            <ac:spMk id="104" creationId="{CC34329A-0B53-47C8-A2AC-D78783BC6A99}"/>
          </ac:spMkLst>
        </pc:spChg>
        <pc:spChg chg="mod ord">
          <ac:chgData name="Mike Bloys" userId="1248c4d8-7b2b-4b32-b8bd-163ae845f9bb" providerId="ADAL" clId="{D8BF83ED-A96D-4141-8DF5-EAC7D3B904AC}" dt="2021-10-05T10:16:41.172" v="82" actId="700"/>
          <ac:spMkLst>
            <pc:docMk/>
            <pc:sldMk cId="3773582583" sldId="288"/>
            <ac:spMk id="105" creationId="{B3B9530D-CDA5-4851-ACCC-EE60DD3C0CEB}"/>
          </ac:spMkLst>
        </pc:spChg>
        <pc:spChg chg="mod">
          <ac:chgData name="Mike Bloys" userId="1248c4d8-7b2b-4b32-b8bd-163ae845f9bb" providerId="ADAL" clId="{D8BF83ED-A96D-4141-8DF5-EAC7D3B904AC}" dt="2021-10-05T10:15:02.806" v="76" actId="207"/>
          <ac:spMkLst>
            <pc:docMk/>
            <pc:sldMk cId="3773582583" sldId="288"/>
            <ac:spMk id="122" creationId="{CD6DCD5C-741B-4B7F-9911-20D748D07E59}"/>
          </ac:spMkLst>
        </pc:spChg>
        <pc:spChg chg="mod">
          <ac:chgData name="Mike Bloys" userId="1248c4d8-7b2b-4b32-b8bd-163ae845f9bb" providerId="ADAL" clId="{D8BF83ED-A96D-4141-8DF5-EAC7D3B904AC}" dt="2021-10-05T10:15:02.806" v="76" actId="207"/>
          <ac:spMkLst>
            <pc:docMk/>
            <pc:sldMk cId="3773582583" sldId="288"/>
            <ac:spMk id="124" creationId="{58305DBC-456D-4668-9B03-B01F4956424D}"/>
          </ac:spMkLst>
        </pc:spChg>
        <pc:spChg chg="mod">
          <ac:chgData name="Mike Bloys" userId="1248c4d8-7b2b-4b32-b8bd-163ae845f9bb" providerId="ADAL" clId="{D8BF83ED-A96D-4141-8DF5-EAC7D3B904AC}" dt="2021-10-05T10:15:02.806" v="76" actId="207"/>
          <ac:spMkLst>
            <pc:docMk/>
            <pc:sldMk cId="3773582583" sldId="288"/>
            <ac:spMk id="126" creationId="{E74FECC4-0945-4470-94F2-A3855B5072D9}"/>
          </ac:spMkLst>
        </pc:spChg>
        <pc:spChg chg="mod">
          <ac:chgData name="Mike Bloys" userId="1248c4d8-7b2b-4b32-b8bd-163ae845f9bb" providerId="ADAL" clId="{D8BF83ED-A96D-4141-8DF5-EAC7D3B904AC}" dt="2021-10-05T10:15:02.806" v="76" actId="207"/>
          <ac:spMkLst>
            <pc:docMk/>
            <pc:sldMk cId="3773582583" sldId="288"/>
            <ac:spMk id="128" creationId="{F38A454E-BFA6-468E-BC08-766054D7FFFB}"/>
          </ac:spMkLst>
        </pc:spChg>
        <pc:spChg chg="mod">
          <ac:chgData name="Mike Bloys" userId="1248c4d8-7b2b-4b32-b8bd-163ae845f9bb" providerId="ADAL" clId="{D8BF83ED-A96D-4141-8DF5-EAC7D3B904AC}" dt="2021-10-05T10:15:02.806" v="76" actId="207"/>
          <ac:spMkLst>
            <pc:docMk/>
            <pc:sldMk cId="3773582583" sldId="288"/>
            <ac:spMk id="130" creationId="{047E8436-8098-40FF-BB79-4066F61A71F4}"/>
          </ac:spMkLst>
        </pc:spChg>
        <pc:spChg chg="mod">
          <ac:chgData name="Mike Bloys" userId="1248c4d8-7b2b-4b32-b8bd-163ae845f9bb" providerId="ADAL" clId="{D8BF83ED-A96D-4141-8DF5-EAC7D3B904AC}" dt="2021-10-05T10:15:02.806" v="76" actId="207"/>
          <ac:spMkLst>
            <pc:docMk/>
            <pc:sldMk cId="3773582583" sldId="288"/>
            <ac:spMk id="132" creationId="{B244ED5B-8F85-43AE-9384-5CF470E954E8}"/>
          </ac:spMkLst>
        </pc:spChg>
        <pc:spChg chg="mod">
          <ac:chgData name="Mike Bloys" userId="1248c4d8-7b2b-4b32-b8bd-163ae845f9bb" providerId="ADAL" clId="{D8BF83ED-A96D-4141-8DF5-EAC7D3B904AC}" dt="2021-10-05T10:15:02.806" v="76" actId="207"/>
          <ac:spMkLst>
            <pc:docMk/>
            <pc:sldMk cId="3773582583" sldId="288"/>
            <ac:spMk id="134" creationId="{FE145F31-34FD-46E1-8EF1-905C026CFE2C}"/>
          </ac:spMkLst>
        </pc:spChg>
        <pc:spChg chg="mod">
          <ac:chgData name="Mike Bloys" userId="1248c4d8-7b2b-4b32-b8bd-163ae845f9bb" providerId="ADAL" clId="{D8BF83ED-A96D-4141-8DF5-EAC7D3B904AC}" dt="2021-10-05T10:15:02.806" v="76" actId="207"/>
          <ac:spMkLst>
            <pc:docMk/>
            <pc:sldMk cId="3773582583" sldId="288"/>
            <ac:spMk id="136" creationId="{E9A46FE9-06AF-46A7-A5D3-720A20469A6C}"/>
          </ac:spMkLst>
        </pc:spChg>
        <pc:spChg chg="mod">
          <ac:chgData name="Mike Bloys" userId="1248c4d8-7b2b-4b32-b8bd-163ae845f9bb" providerId="ADAL" clId="{D8BF83ED-A96D-4141-8DF5-EAC7D3B904AC}" dt="2021-10-05T10:15:02.806" v="76" actId="207"/>
          <ac:spMkLst>
            <pc:docMk/>
            <pc:sldMk cId="3773582583" sldId="288"/>
            <ac:spMk id="138" creationId="{BF0EE2B6-5827-42A6-8DD6-12217B3524D5}"/>
          </ac:spMkLst>
        </pc:spChg>
        <pc:cxnChg chg="mod">
          <ac:chgData name="Mike Bloys" userId="1248c4d8-7b2b-4b32-b8bd-163ae845f9bb" providerId="ADAL" clId="{D8BF83ED-A96D-4141-8DF5-EAC7D3B904AC}" dt="2021-10-05T10:16:34.766" v="81" actId="208"/>
          <ac:cxnSpMkLst>
            <pc:docMk/>
            <pc:sldMk cId="3773582583" sldId="288"/>
            <ac:cxnSpMk id="92" creationId="{A0C9584E-A808-44B4-A33A-3A7DD848442B}"/>
          </ac:cxnSpMkLst>
        </pc:cxnChg>
        <pc:cxnChg chg="mod">
          <ac:chgData name="Mike Bloys" userId="1248c4d8-7b2b-4b32-b8bd-163ae845f9bb" providerId="ADAL" clId="{D8BF83ED-A96D-4141-8DF5-EAC7D3B904AC}" dt="2021-10-05T10:16:34.766" v="81" actId="208"/>
          <ac:cxnSpMkLst>
            <pc:docMk/>
            <pc:sldMk cId="3773582583" sldId="288"/>
            <ac:cxnSpMk id="93" creationId="{FEE8745A-9A4C-40AB-A210-FA2B67ACF6AA}"/>
          </ac:cxnSpMkLst>
        </pc:cxnChg>
        <pc:cxnChg chg="mod">
          <ac:chgData name="Mike Bloys" userId="1248c4d8-7b2b-4b32-b8bd-163ae845f9bb" providerId="ADAL" clId="{D8BF83ED-A96D-4141-8DF5-EAC7D3B904AC}" dt="2021-10-05T10:16:34.766" v="81" actId="208"/>
          <ac:cxnSpMkLst>
            <pc:docMk/>
            <pc:sldMk cId="3773582583" sldId="288"/>
            <ac:cxnSpMk id="94" creationId="{CB0405F2-86EA-4506-A7A9-31BE5971A0FF}"/>
          </ac:cxnSpMkLst>
        </pc:cxnChg>
        <pc:cxnChg chg="mod">
          <ac:chgData name="Mike Bloys" userId="1248c4d8-7b2b-4b32-b8bd-163ae845f9bb" providerId="ADAL" clId="{D8BF83ED-A96D-4141-8DF5-EAC7D3B904AC}" dt="2021-10-05T10:16:34.766" v="81" actId="208"/>
          <ac:cxnSpMkLst>
            <pc:docMk/>
            <pc:sldMk cId="3773582583" sldId="288"/>
            <ac:cxnSpMk id="95" creationId="{2241BA7A-CFD0-443D-A60F-4C6C10882E3F}"/>
          </ac:cxnSpMkLst>
        </pc:cxnChg>
        <pc:cxnChg chg="mod">
          <ac:chgData name="Mike Bloys" userId="1248c4d8-7b2b-4b32-b8bd-163ae845f9bb" providerId="ADAL" clId="{D8BF83ED-A96D-4141-8DF5-EAC7D3B904AC}" dt="2021-10-05T10:16:34.766" v="81" actId="208"/>
          <ac:cxnSpMkLst>
            <pc:docMk/>
            <pc:sldMk cId="3773582583" sldId="288"/>
            <ac:cxnSpMk id="96" creationId="{2A9E4F1A-7651-47EC-88C0-FD719C5EC267}"/>
          </ac:cxnSpMkLst>
        </pc:cxnChg>
        <pc:cxnChg chg="mod">
          <ac:chgData name="Mike Bloys" userId="1248c4d8-7b2b-4b32-b8bd-163ae845f9bb" providerId="ADAL" clId="{D8BF83ED-A96D-4141-8DF5-EAC7D3B904AC}" dt="2021-10-05T10:16:34.766" v="81" actId="208"/>
          <ac:cxnSpMkLst>
            <pc:docMk/>
            <pc:sldMk cId="3773582583" sldId="288"/>
            <ac:cxnSpMk id="98" creationId="{FAC7A9AB-B700-4407-8F6D-94C2E2754FF2}"/>
          </ac:cxnSpMkLst>
        </pc:cxnChg>
        <pc:cxnChg chg="mod">
          <ac:chgData name="Mike Bloys" userId="1248c4d8-7b2b-4b32-b8bd-163ae845f9bb" providerId="ADAL" clId="{D8BF83ED-A96D-4141-8DF5-EAC7D3B904AC}" dt="2021-10-05T10:16:34.766" v="81" actId="208"/>
          <ac:cxnSpMkLst>
            <pc:docMk/>
            <pc:sldMk cId="3773582583" sldId="288"/>
            <ac:cxnSpMk id="100" creationId="{3DE2757C-2FC4-4A4E-9F81-D137D2D4D32A}"/>
          </ac:cxnSpMkLst>
        </pc:cxnChg>
        <pc:cxnChg chg="mod">
          <ac:chgData name="Mike Bloys" userId="1248c4d8-7b2b-4b32-b8bd-163ae845f9bb" providerId="ADAL" clId="{D8BF83ED-A96D-4141-8DF5-EAC7D3B904AC}" dt="2021-10-05T10:16:34.766" v="81" actId="208"/>
          <ac:cxnSpMkLst>
            <pc:docMk/>
            <pc:sldMk cId="3773582583" sldId="288"/>
            <ac:cxnSpMk id="109" creationId="{09C0F7C4-6105-44FE-A850-6DE31C724700}"/>
          </ac:cxnSpMkLst>
        </pc:cxnChg>
        <pc:cxnChg chg="mod">
          <ac:chgData name="Mike Bloys" userId="1248c4d8-7b2b-4b32-b8bd-163ae845f9bb" providerId="ADAL" clId="{D8BF83ED-A96D-4141-8DF5-EAC7D3B904AC}" dt="2021-10-05T10:16:34.766" v="81" actId="208"/>
          <ac:cxnSpMkLst>
            <pc:docMk/>
            <pc:sldMk cId="3773582583" sldId="288"/>
            <ac:cxnSpMk id="111" creationId="{4CC259A6-FCF3-4F12-A1F8-E4B749D88038}"/>
          </ac:cxnSpMkLst>
        </pc:cxnChg>
        <pc:cxnChg chg="mod">
          <ac:chgData name="Mike Bloys" userId="1248c4d8-7b2b-4b32-b8bd-163ae845f9bb" providerId="ADAL" clId="{D8BF83ED-A96D-4141-8DF5-EAC7D3B904AC}" dt="2021-10-05T10:16:34.766" v="81" actId="208"/>
          <ac:cxnSpMkLst>
            <pc:docMk/>
            <pc:sldMk cId="3773582583" sldId="288"/>
            <ac:cxnSpMk id="112" creationId="{9AFBFA8B-279A-4A94-87B3-ACC40F76B237}"/>
          </ac:cxnSpMkLst>
        </pc:cxnChg>
        <pc:cxnChg chg="mod">
          <ac:chgData name="Mike Bloys" userId="1248c4d8-7b2b-4b32-b8bd-163ae845f9bb" providerId="ADAL" clId="{D8BF83ED-A96D-4141-8DF5-EAC7D3B904AC}" dt="2021-10-05T10:16:34.766" v="81" actId="208"/>
          <ac:cxnSpMkLst>
            <pc:docMk/>
            <pc:sldMk cId="3773582583" sldId="288"/>
            <ac:cxnSpMk id="113" creationId="{80C4E8DF-0601-4782-A3B7-ACB40D69B87A}"/>
          </ac:cxnSpMkLst>
        </pc:cxnChg>
        <pc:cxnChg chg="mod">
          <ac:chgData name="Mike Bloys" userId="1248c4d8-7b2b-4b32-b8bd-163ae845f9bb" providerId="ADAL" clId="{D8BF83ED-A96D-4141-8DF5-EAC7D3B904AC}" dt="2021-10-05T10:16:34.766" v="81" actId="208"/>
          <ac:cxnSpMkLst>
            <pc:docMk/>
            <pc:sldMk cId="3773582583" sldId="288"/>
            <ac:cxnSpMk id="114" creationId="{F8311E00-F2A3-471D-B140-9D0D3EAC88F6}"/>
          </ac:cxnSpMkLst>
        </pc:cxnChg>
        <pc:cxnChg chg="mod">
          <ac:chgData name="Mike Bloys" userId="1248c4d8-7b2b-4b32-b8bd-163ae845f9bb" providerId="ADAL" clId="{D8BF83ED-A96D-4141-8DF5-EAC7D3B904AC}" dt="2021-10-05T10:16:34.766" v="81" actId="208"/>
          <ac:cxnSpMkLst>
            <pc:docMk/>
            <pc:sldMk cId="3773582583" sldId="288"/>
            <ac:cxnSpMk id="115" creationId="{DDE7FFBE-D677-4435-9BF7-BE88F03AFD2A}"/>
          </ac:cxnSpMkLst>
        </pc:cxnChg>
        <pc:cxnChg chg="mod">
          <ac:chgData name="Mike Bloys" userId="1248c4d8-7b2b-4b32-b8bd-163ae845f9bb" providerId="ADAL" clId="{D8BF83ED-A96D-4141-8DF5-EAC7D3B904AC}" dt="2021-10-05T10:16:34.766" v="81" actId="208"/>
          <ac:cxnSpMkLst>
            <pc:docMk/>
            <pc:sldMk cId="3773582583" sldId="288"/>
            <ac:cxnSpMk id="117" creationId="{33930B28-18D1-4FD1-B0CF-7A9C72A76C72}"/>
          </ac:cxnSpMkLst>
        </pc:cxnChg>
      </pc:sldChg>
      <pc:sldChg chg="addSp modSp mod">
        <pc:chgData name="Mike Bloys" userId="1248c4d8-7b2b-4b32-b8bd-163ae845f9bb" providerId="ADAL" clId="{D8BF83ED-A96D-4141-8DF5-EAC7D3B904AC}" dt="2021-10-05T10:26:33.658" v="127" actId="164"/>
        <pc:sldMkLst>
          <pc:docMk/>
          <pc:sldMk cId="429272629" sldId="335"/>
        </pc:sldMkLst>
        <pc:spChg chg="mod">
          <ac:chgData name="Mike Bloys" userId="1248c4d8-7b2b-4b32-b8bd-163ae845f9bb" providerId="ADAL" clId="{D8BF83ED-A96D-4141-8DF5-EAC7D3B904AC}" dt="2021-10-05T10:25:12.311" v="116" actId="207"/>
          <ac:spMkLst>
            <pc:docMk/>
            <pc:sldMk cId="429272629" sldId="335"/>
            <ac:spMk id="23" creationId="{8A1BF616-B062-4B6A-A17E-20524A425FF2}"/>
          </ac:spMkLst>
        </pc:spChg>
        <pc:spChg chg="mod">
          <ac:chgData name="Mike Bloys" userId="1248c4d8-7b2b-4b32-b8bd-163ae845f9bb" providerId="ADAL" clId="{D8BF83ED-A96D-4141-8DF5-EAC7D3B904AC}" dt="2021-10-05T10:26:33.658" v="127" actId="164"/>
          <ac:spMkLst>
            <pc:docMk/>
            <pc:sldMk cId="429272629" sldId="335"/>
            <ac:spMk id="36" creationId="{1032424B-771A-4D82-804A-DC7C2D03832C}"/>
          </ac:spMkLst>
        </pc:spChg>
        <pc:spChg chg="mod">
          <ac:chgData name="Mike Bloys" userId="1248c4d8-7b2b-4b32-b8bd-163ae845f9bb" providerId="ADAL" clId="{D8BF83ED-A96D-4141-8DF5-EAC7D3B904AC}" dt="2021-10-05T10:26:33.658" v="127" actId="164"/>
          <ac:spMkLst>
            <pc:docMk/>
            <pc:sldMk cId="429272629" sldId="335"/>
            <ac:spMk id="49" creationId="{6A85C824-627F-4B9E-BC0E-B56E8FBC879B}"/>
          </ac:spMkLst>
        </pc:spChg>
        <pc:spChg chg="mod">
          <ac:chgData name="Mike Bloys" userId="1248c4d8-7b2b-4b32-b8bd-163ae845f9bb" providerId="ADAL" clId="{D8BF83ED-A96D-4141-8DF5-EAC7D3B904AC}" dt="2021-10-05T10:26:33.658" v="127" actId="164"/>
          <ac:spMkLst>
            <pc:docMk/>
            <pc:sldMk cId="429272629" sldId="335"/>
            <ac:spMk id="50" creationId="{1185E82A-E1AD-4D53-8F14-8C3DF94A4D10}"/>
          </ac:spMkLst>
        </pc:spChg>
        <pc:spChg chg="mod">
          <ac:chgData name="Mike Bloys" userId="1248c4d8-7b2b-4b32-b8bd-163ae845f9bb" providerId="ADAL" clId="{D8BF83ED-A96D-4141-8DF5-EAC7D3B904AC}" dt="2021-10-05T10:26:33.658" v="127" actId="164"/>
          <ac:spMkLst>
            <pc:docMk/>
            <pc:sldMk cId="429272629" sldId="335"/>
            <ac:spMk id="51" creationId="{BE8007B4-5F37-4FBE-B555-7C1975DA6743}"/>
          </ac:spMkLst>
        </pc:spChg>
        <pc:spChg chg="mod">
          <ac:chgData name="Mike Bloys" userId="1248c4d8-7b2b-4b32-b8bd-163ae845f9bb" providerId="ADAL" clId="{D8BF83ED-A96D-4141-8DF5-EAC7D3B904AC}" dt="2021-10-05T10:26:33.658" v="127" actId="164"/>
          <ac:spMkLst>
            <pc:docMk/>
            <pc:sldMk cId="429272629" sldId="335"/>
            <ac:spMk id="53" creationId="{BD2A52E1-6D3A-4542-9F3B-81664B65B7FA}"/>
          </ac:spMkLst>
        </pc:spChg>
        <pc:spChg chg="mod">
          <ac:chgData name="Mike Bloys" userId="1248c4d8-7b2b-4b32-b8bd-163ae845f9bb" providerId="ADAL" clId="{D8BF83ED-A96D-4141-8DF5-EAC7D3B904AC}" dt="2021-10-05T10:26:33.658" v="127" actId="164"/>
          <ac:spMkLst>
            <pc:docMk/>
            <pc:sldMk cId="429272629" sldId="335"/>
            <ac:spMk id="59" creationId="{F14FD5DC-324C-4F62-9821-AF367B29C40D}"/>
          </ac:spMkLst>
        </pc:spChg>
        <pc:spChg chg="mod">
          <ac:chgData name="Mike Bloys" userId="1248c4d8-7b2b-4b32-b8bd-163ae845f9bb" providerId="ADAL" clId="{D8BF83ED-A96D-4141-8DF5-EAC7D3B904AC}" dt="2021-10-05T10:26:33.658" v="127" actId="164"/>
          <ac:spMkLst>
            <pc:docMk/>
            <pc:sldMk cId="429272629" sldId="335"/>
            <ac:spMk id="60" creationId="{FB5AB1E0-9176-4353-8AE6-B99E3EF2F4DC}"/>
          </ac:spMkLst>
        </pc:spChg>
        <pc:grpChg chg="add mod">
          <ac:chgData name="Mike Bloys" userId="1248c4d8-7b2b-4b32-b8bd-163ae845f9bb" providerId="ADAL" clId="{D8BF83ED-A96D-4141-8DF5-EAC7D3B904AC}" dt="2021-10-05T10:26:33.658" v="127" actId="164"/>
          <ac:grpSpMkLst>
            <pc:docMk/>
            <pc:sldMk cId="429272629" sldId="335"/>
            <ac:grpSpMk id="7" creationId="{1797F9CD-1A61-41AB-BE8C-33F0876C84A8}"/>
          </ac:grpSpMkLst>
        </pc:grpChg>
        <pc:grpChg chg="mod">
          <ac:chgData name="Mike Bloys" userId="1248c4d8-7b2b-4b32-b8bd-163ae845f9bb" providerId="ADAL" clId="{D8BF83ED-A96D-4141-8DF5-EAC7D3B904AC}" dt="2021-10-05T10:26:33.658" v="127" actId="164"/>
          <ac:grpSpMkLst>
            <pc:docMk/>
            <pc:sldMk cId="429272629" sldId="335"/>
            <ac:grpSpMk id="22" creationId="{DB551F0C-BE7D-4ADE-B5F1-F3C4602B0ABD}"/>
          </ac:grpSpMkLst>
        </pc:grpChg>
        <pc:cxnChg chg="mod">
          <ac:chgData name="Mike Bloys" userId="1248c4d8-7b2b-4b32-b8bd-163ae845f9bb" providerId="ADAL" clId="{D8BF83ED-A96D-4141-8DF5-EAC7D3B904AC}" dt="2021-10-05T10:26:33.658" v="127" actId="164"/>
          <ac:cxnSpMkLst>
            <pc:docMk/>
            <pc:sldMk cId="429272629" sldId="335"/>
            <ac:cxnSpMk id="54" creationId="{6A314865-CC81-45D3-9CB7-28FE6D7BC075}"/>
          </ac:cxnSpMkLst>
        </pc:cxnChg>
        <pc:cxnChg chg="mod">
          <ac:chgData name="Mike Bloys" userId="1248c4d8-7b2b-4b32-b8bd-163ae845f9bb" providerId="ADAL" clId="{D8BF83ED-A96D-4141-8DF5-EAC7D3B904AC}" dt="2021-10-05T10:26:33.658" v="127" actId="164"/>
          <ac:cxnSpMkLst>
            <pc:docMk/>
            <pc:sldMk cId="429272629" sldId="335"/>
            <ac:cxnSpMk id="55" creationId="{4B8712FD-DAE2-4A68-8954-535503EACCE5}"/>
          </ac:cxnSpMkLst>
        </pc:cxnChg>
        <pc:cxnChg chg="mod">
          <ac:chgData name="Mike Bloys" userId="1248c4d8-7b2b-4b32-b8bd-163ae845f9bb" providerId="ADAL" clId="{D8BF83ED-A96D-4141-8DF5-EAC7D3B904AC}" dt="2021-10-05T10:26:33.658" v="127" actId="164"/>
          <ac:cxnSpMkLst>
            <pc:docMk/>
            <pc:sldMk cId="429272629" sldId="335"/>
            <ac:cxnSpMk id="56" creationId="{16BFEC46-A2FD-4C3A-B892-1F058E35F532}"/>
          </ac:cxnSpMkLst>
        </pc:cxnChg>
        <pc:cxnChg chg="mod">
          <ac:chgData name="Mike Bloys" userId="1248c4d8-7b2b-4b32-b8bd-163ae845f9bb" providerId="ADAL" clId="{D8BF83ED-A96D-4141-8DF5-EAC7D3B904AC}" dt="2021-10-05T10:26:33.658" v="127" actId="164"/>
          <ac:cxnSpMkLst>
            <pc:docMk/>
            <pc:sldMk cId="429272629" sldId="335"/>
            <ac:cxnSpMk id="57" creationId="{C90ECF6F-08AE-4C52-B39A-B33C7CD3E6AE}"/>
          </ac:cxnSpMkLst>
        </pc:cxnChg>
        <pc:cxnChg chg="mod">
          <ac:chgData name="Mike Bloys" userId="1248c4d8-7b2b-4b32-b8bd-163ae845f9bb" providerId="ADAL" clId="{D8BF83ED-A96D-4141-8DF5-EAC7D3B904AC}" dt="2021-10-05T10:26:33.658" v="127" actId="164"/>
          <ac:cxnSpMkLst>
            <pc:docMk/>
            <pc:sldMk cId="429272629" sldId="335"/>
            <ac:cxnSpMk id="58" creationId="{3ACE0437-11A3-42B3-9672-6DEFAD7BAB6E}"/>
          </ac:cxnSpMkLst>
        </pc:cxnChg>
        <pc:cxnChg chg="mod">
          <ac:chgData name="Mike Bloys" userId="1248c4d8-7b2b-4b32-b8bd-163ae845f9bb" providerId="ADAL" clId="{D8BF83ED-A96D-4141-8DF5-EAC7D3B904AC}" dt="2021-10-05T10:26:33.658" v="127" actId="164"/>
          <ac:cxnSpMkLst>
            <pc:docMk/>
            <pc:sldMk cId="429272629" sldId="335"/>
            <ac:cxnSpMk id="61" creationId="{D49E39B3-8708-48E5-A605-E1CE4EB1CF77}"/>
          </ac:cxnSpMkLst>
        </pc:cxnChg>
        <pc:cxnChg chg="mod">
          <ac:chgData name="Mike Bloys" userId="1248c4d8-7b2b-4b32-b8bd-163ae845f9bb" providerId="ADAL" clId="{D8BF83ED-A96D-4141-8DF5-EAC7D3B904AC}" dt="2021-10-05T10:26:33.658" v="127" actId="164"/>
          <ac:cxnSpMkLst>
            <pc:docMk/>
            <pc:sldMk cId="429272629" sldId="335"/>
            <ac:cxnSpMk id="62" creationId="{D5D24F6F-8B1F-4B31-8110-8B4E7449E3E5}"/>
          </ac:cxnSpMkLst>
        </pc:cxnChg>
        <pc:cxnChg chg="mod">
          <ac:chgData name="Mike Bloys" userId="1248c4d8-7b2b-4b32-b8bd-163ae845f9bb" providerId="ADAL" clId="{D8BF83ED-A96D-4141-8DF5-EAC7D3B904AC}" dt="2021-10-05T10:26:33.658" v="127" actId="164"/>
          <ac:cxnSpMkLst>
            <pc:docMk/>
            <pc:sldMk cId="429272629" sldId="335"/>
            <ac:cxnSpMk id="63" creationId="{C02FE229-A4B2-4A15-92EA-CA840A54B1AB}"/>
          </ac:cxnSpMkLst>
        </pc:cxnChg>
      </pc:sldChg>
      <pc:sldChg chg="addSp delSp modSp mod">
        <pc:chgData name="Mike Bloys" userId="1248c4d8-7b2b-4b32-b8bd-163ae845f9bb" providerId="ADAL" clId="{D8BF83ED-A96D-4141-8DF5-EAC7D3B904AC}" dt="2021-10-05T10:31:43.166" v="162" actId="207"/>
        <pc:sldMkLst>
          <pc:docMk/>
          <pc:sldMk cId="3405584393" sldId="337"/>
        </pc:sldMkLst>
        <pc:spChg chg="mod">
          <ac:chgData name="Mike Bloys" userId="1248c4d8-7b2b-4b32-b8bd-163ae845f9bb" providerId="ADAL" clId="{D8BF83ED-A96D-4141-8DF5-EAC7D3B904AC}" dt="2021-10-05T10:29:44.238" v="134" actId="207"/>
          <ac:spMkLst>
            <pc:docMk/>
            <pc:sldMk cId="3405584393" sldId="337"/>
            <ac:spMk id="22" creationId="{8FCCB342-F9EA-4401-9918-8332DBEAB097}"/>
          </ac:spMkLst>
        </pc:spChg>
        <pc:spChg chg="mod">
          <ac:chgData name="Mike Bloys" userId="1248c4d8-7b2b-4b32-b8bd-163ae845f9bb" providerId="ADAL" clId="{D8BF83ED-A96D-4141-8DF5-EAC7D3B904AC}" dt="2021-10-05T10:31:43.166" v="162" actId="207"/>
          <ac:spMkLst>
            <pc:docMk/>
            <pc:sldMk cId="3405584393" sldId="337"/>
            <ac:spMk id="23" creationId="{BE176A2C-8A54-486D-AC12-061481E90CC7}"/>
          </ac:spMkLst>
        </pc:spChg>
        <pc:spChg chg="mod">
          <ac:chgData name="Mike Bloys" userId="1248c4d8-7b2b-4b32-b8bd-163ae845f9bb" providerId="ADAL" clId="{D8BF83ED-A96D-4141-8DF5-EAC7D3B904AC}" dt="2021-10-05T10:30:54.702" v="154" actId="207"/>
          <ac:spMkLst>
            <pc:docMk/>
            <pc:sldMk cId="3405584393" sldId="337"/>
            <ac:spMk id="26" creationId="{9293A939-865D-4CFC-815A-8D17C505F041}"/>
          </ac:spMkLst>
        </pc:spChg>
        <pc:spChg chg="mod">
          <ac:chgData name="Mike Bloys" userId="1248c4d8-7b2b-4b32-b8bd-163ae845f9bb" providerId="ADAL" clId="{D8BF83ED-A96D-4141-8DF5-EAC7D3B904AC}" dt="2021-10-05T10:31:29.854" v="159" actId="1076"/>
          <ac:spMkLst>
            <pc:docMk/>
            <pc:sldMk cId="3405584393" sldId="337"/>
            <ac:spMk id="32" creationId="{2AAA6132-9366-4400-BFD0-39518880E2D4}"/>
          </ac:spMkLst>
        </pc:spChg>
        <pc:spChg chg="mod">
          <ac:chgData name="Mike Bloys" userId="1248c4d8-7b2b-4b32-b8bd-163ae845f9bb" providerId="ADAL" clId="{D8BF83ED-A96D-4141-8DF5-EAC7D3B904AC}" dt="2021-10-05T10:30:43.286" v="150" actId="1076"/>
          <ac:spMkLst>
            <pc:docMk/>
            <pc:sldMk cId="3405584393" sldId="337"/>
            <ac:spMk id="33" creationId="{212E657C-8DEC-4EDC-83B4-F176AA2ACF37}"/>
          </ac:spMkLst>
        </pc:spChg>
        <pc:spChg chg="mod">
          <ac:chgData name="Mike Bloys" userId="1248c4d8-7b2b-4b32-b8bd-163ae845f9bb" providerId="ADAL" clId="{D8BF83ED-A96D-4141-8DF5-EAC7D3B904AC}" dt="2021-10-05T10:31:40.247" v="161" actId="207"/>
          <ac:spMkLst>
            <pc:docMk/>
            <pc:sldMk cId="3405584393" sldId="337"/>
            <ac:spMk id="38" creationId="{5CC3B2E8-5D35-4C07-8E83-E3F85B9A3133}"/>
          </ac:spMkLst>
        </pc:spChg>
        <pc:spChg chg="mod">
          <ac:chgData name="Mike Bloys" userId="1248c4d8-7b2b-4b32-b8bd-163ae845f9bb" providerId="ADAL" clId="{D8BF83ED-A96D-4141-8DF5-EAC7D3B904AC}" dt="2021-10-05T10:29:41.951" v="133" actId="207"/>
          <ac:spMkLst>
            <pc:docMk/>
            <pc:sldMk cId="3405584393" sldId="337"/>
            <ac:spMk id="41" creationId="{DA155C9E-7A04-499B-AA30-F6D779411E18}"/>
          </ac:spMkLst>
        </pc:spChg>
        <pc:spChg chg="mod">
          <ac:chgData name="Mike Bloys" userId="1248c4d8-7b2b-4b32-b8bd-163ae845f9bb" providerId="ADAL" clId="{D8BF83ED-A96D-4141-8DF5-EAC7D3B904AC}" dt="2021-10-05T10:29:39.223" v="132" actId="207"/>
          <ac:spMkLst>
            <pc:docMk/>
            <pc:sldMk cId="3405584393" sldId="337"/>
            <ac:spMk id="45" creationId="{008A1DEA-7C7C-4A33-B8B1-CC27D3CEDA01}"/>
          </ac:spMkLst>
        </pc:spChg>
        <pc:spChg chg="mod">
          <ac:chgData name="Mike Bloys" userId="1248c4d8-7b2b-4b32-b8bd-163ae845f9bb" providerId="ADAL" clId="{D8BF83ED-A96D-4141-8DF5-EAC7D3B904AC}" dt="2021-10-05T10:30:14.214" v="141" actId="207"/>
          <ac:spMkLst>
            <pc:docMk/>
            <pc:sldMk cId="3405584393" sldId="337"/>
            <ac:spMk id="54" creationId="{C7D66EC1-0D28-492C-BDDA-3673A20DE5FD}"/>
          </ac:spMkLst>
        </pc:spChg>
        <pc:grpChg chg="mod">
          <ac:chgData name="Mike Bloys" userId="1248c4d8-7b2b-4b32-b8bd-163ae845f9bb" providerId="ADAL" clId="{D8BF83ED-A96D-4141-8DF5-EAC7D3B904AC}" dt="2021-10-05T10:29:51.926" v="135" actId="1076"/>
          <ac:grpSpMkLst>
            <pc:docMk/>
            <pc:sldMk cId="3405584393" sldId="337"/>
            <ac:grpSpMk id="37" creationId="{3A8E9E6B-5E96-40AC-B65C-1C5EDE4E9220}"/>
          </ac:grpSpMkLst>
        </pc:grpChg>
        <pc:grpChg chg="mod">
          <ac:chgData name="Mike Bloys" userId="1248c4d8-7b2b-4b32-b8bd-163ae845f9bb" providerId="ADAL" clId="{D8BF83ED-A96D-4141-8DF5-EAC7D3B904AC}" dt="2021-10-05T10:31:24.502" v="157" actId="1076"/>
          <ac:grpSpMkLst>
            <pc:docMk/>
            <pc:sldMk cId="3405584393" sldId="337"/>
            <ac:grpSpMk id="53" creationId="{C02B84AF-3957-4C1B-A6AD-4FC65A2BEEE6}"/>
          </ac:grpSpMkLst>
        </pc:grpChg>
        <pc:cxnChg chg="mod">
          <ac:chgData name="Mike Bloys" userId="1248c4d8-7b2b-4b32-b8bd-163ae845f9bb" providerId="ADAL" clId="{D8BF83ED-A96D-4141-8DF5-EAC7D3B904AC}" dt="2021-10-05T10:31:17.454" v="155" actId="208"/>
          <ac:cxnSpMkLst>
            <pc:docMk/>
            <pc:sldMk cId="3405584393" sldId="337"/>
            <ac:cxnSpMk id="27" creationId="{FE61537B-A922-487C-8BA7-E96A1BE66D18}"/>
          </ac:cxnSpMkLst>
        </pc:cxnChg>
        <pc:cxnChg chg="mod">
          <ac:chgData name="Mike Bloys" userId="1248c4d8-7b2b-4b32-b8bd-163ae845f9bb" providerId="ADAL" clId="{D8BF83ED-A96D-4141-8DF5-EAC7D3B904AC}" dt="2021-10-05T10:31:17.454" v="155" actId="208"/>
          <ac:cxnSpMkLst>
            <pc:docMk/>
            <pc:sldMk cId="3405584393" sldId="337"/>
            <ac:cxnSpMk id="28" creationId="{81CFE29D-890C-4224-8357-4DDD8BA7EB54}"/>
          </ac:cxnSpMkLst>
        </pc:cxnChg>
        <pc:cxnChg chg="mod">
          <ac:chgData name="Mike Bloys" userId="1248c4d8-7b2b-4b32-b8bd-163ae845f9bb" providerId="ADAL" clId="{D8BF83ED-A96D-4141-8DF5-EAC7D3B904AC}" dt="2021-10-05T10:31:17.454" v="155" actId="208"/>
          <ac:cxnSpMkLst>
            <pc:docMk/>
            <pc:sldMk cId="3405584393" sldId="337"/>
            <ac:cxnSpMk id="29" creationId="{7E4233FD-5955-4435-BB20-F447569DD880}"/>
          </ac:cxnSpMkLst>
        </pc:cxnChg>
        <pc:cxnChg chg="mod">
          <ac:chgData name="Mike Bloys" userId="1248c4d8-7b2b-4b32-b8bd-163ae845f9bb" providerId="ADAL" clId="{D8BF83ED-A96D-4141-8DF5-EAC7D3B904AC}" dt="2021-10-05T10:30:52.015" v="153" actId="208"/>
          <ac:cxnSpMkLst>
            <pc:docMk/>
            <pc:sldMk cId="3405584393" sldId="337"/>
            <ac:cxnSpMk id="30" creationId="{1385F195-BDA7-48ED-84B5-1B89AEEF92DA}"/>
          </ac:cxnSpMkLst>
        </pc:cxnChg>
        <pc:cxnChg chg="mod">
          <ac:chgData name="Mike Bloys" userId="1248c4d8-7b2b-4b32-b8bd-163ae845f9bb" providerId="ADAL" clId="{D8BF83ED-A96D-4141-8DF5-EAC7D3B904AC}" dt="2021-10-05T10:29:58.734" v="137" actId="208"/>
          <ac:cxnSpMkLst>
            <pc:docMk/>
            <pc:sldMk cId="3405584393" sldId="337"/>
            <ac:cxnSpMk id="31" creationId="{C08F4C6E-6B66-4497-B346-FCB9281F99E4}"/>
          </ac:cxnSpMkLst>
        </pc:cxnChg>
        <pc:cxnChg chg="mod">
          <ac:chgData name="Mike Bloys" userId="1248c4d8-7b2b-4b32-b8bd-163ae845f9bb" providerId="ADAL" clId="{D8BF83ED-A96D-4141-8DF5-EAC7D3B904AC}" dt="2021-10-05T10:31:35.693" v="160" actId="14100"/>
          <ac:cxnSpMkLst>
            <pc:docMk/>
            <pc:sldMk cId="3405584393" sldId="337"/>
            <ac:cxnSpMk id="34" creationId="{D33AE011-52C7-43F0-A872-406AC07E75AE}"/>
          </ac:cxnSpMkLst>
        </pc:cxnChg>
        <pc:cxnChg chg="add mod">
          <ac:chgData name="Mike Bloys" userId="1248c4d8-7b2b-4b32-b8bd-163ae845f9bb" providerId="ADAL" clId="{D8BF83ED-A96D-4141-8DF5-EAC7D3B904AC}" dt="2021-10-05T10:31:21.879" v="156" actId="571"/>
          <ac:cxnSpMkLst>
            <pc:docMk/>
            <pc:sldMk cId="3405584393" sldId="337"/>
            <ac:cxnSpMk id="35" creationId="{D20C9E90-525C-4851-9EEB-99E8624E0465}"/>
          </ac:cxnSpMkLst>
        </pc:cxnChg>
        <pc:cxnChg chg="del mod">
          <ac:chgData name="Mike Bloys" userId="1248c4d8-7b2b-4b32-b8bd-163ae845f9bb" providerId="ADAL" clId="{D8BF83ED-A96D-4141-8DF5-EAC7D3B904AC}" dt="2021-10-05T10:31:26.256" v="158" actId="478"/>
          <ac:cxnSpMkLst>
            <pc:docMk/>
            <pc:sldMk cId="3405584393" sldId="337"/>
            <ac:cxnSpMk id="56" creationId="{3C3DD3DB-6AD3-4D1B-9D48-78F9A70354B9}"/>
          </ac:cxnSpMkLst>
        </pc:cxnChg>
        <pc:cxnChg chg="mod">
          <ac:chgData name="Mike Bloys" userId="1248c4d8-7b2b-4b32-b8bd-163ae845f9bb" providerId="ADAL" clId="{D8BF83ED-A96D-4141-8DF5-EAC7D3B904AC}" dt="2021-10-05T10:31:17.454" v="155" actId="208"/>
          <ac:cxnSpMkLst>
            <pc:docMk/>
            <pc:sldMk cId="3405584393" sldId="337"/>
            <ac:cxnSpMk id="58" creationId="{BF2233DF-CAE6-49FB-BC35-83B7F03AADED}"/>
          </ac:cxnSpMkLst>
        </pc:cxnChg>
      </pc:sldChg>
      <pc:sldChg chg="addSp delSp modSp mod">
        <pc:chgData name="Mike Bloys" userId="1248c4d8-7b2b-4b32-b8bd-163ae845f9bb" providerId="ADAL" clId="{D8BF83ED-A96D-4141-8DF5-EAC7D3B904AC}" dt="2021-10-05T10:27:03.710" v="131" actId="478"/>
        <pc:sldMkLst>
          <pc:docMk/>
          <pc:sldMk cId="2047021081" sldId="338"/>
        </pc:sldMkLst>
        <pc:spChg chg="del mod">
          <ac:chgData name="Mike Bloys" userId="1248c4d8-7b2b-4b32-b8bd-163ae845f9bb" providerId="ADAL" clId="{D8BF83ED-A96D-4141-8DF5-EAC7D3B904AC}" dt="2021-10-05T10:26:52.611" v="130" actId="478"/>
          <ac:spMkLst>
            <pc:docMk/>
            <pc:sldMk cId="2047021081" sldId="338"/>
            <ac:spMk id="4" creationId="{89071E47-616B-4F95-BB2C-B3392023C337}"/>
          </ac:spMkLst>
        </pc:spChg>
        <pc:spChg chg="del mod">
          <ac:chgData name="Mike Bloys" userId="1248c4d8-7b2b-4b32-b8bd-163ae845f9bb" providerId="ADAL" clId="{D8BF83ED-A96D-4141-8DF5-EAC7D3B904AC}" dt="2021-10-05T10:26:52.611" v="130" actId="478"/>
          <ac:spMkLst>
            <pc:docMk/>
            <pc:sldMk cId="2047021081" sldId="338"/>
            <ac:spMk id="5" creationId="{AEFBDB71-40D2-40BA-8BE1-3D3F61A2B708}"/>
          </ac:spMkLst>
        </pc:spChg>
        <pc:spChg chg="del mod">
          <ac:chgData name="Mike Bloys" userId="1248c4d8-7b2b-4b32-b8bd-163ae845f9bb" providerId="ADAL" clId="{D8BF83ED-A96D-4141-8DF5-EAC7D3B904AC}" dt="2021-10-05T10:26:52.611" v="130" actId="478"/>
          <ac:spMkLst>
            <pc:docMk/>
            <pc:sldMk cId="2047021081" sldId="338"/>
            <ac:spMk id="6" creationId="{4202C13E-C802-454F-B63D-D1A0FCE1F413}"/>
          </ac:spMkLst>
        </pc:spChg>
        <pc:spChg chg="del mod">
          <ac:chgData name="Mike Bloys" userId="1248c4d8-7b2b-4b32-b8bd-163ae845f9bb" providerId="ADAL" clId="{D8BF83ED-A96D-4141-8DF5-EAC7D3B904AC}" dt="2021-10-05T10:26:52.611" v="130" actId="478"/>
          <ac:spMkLst>
            <pc:docMk/>
            <pc:sldMk cId="2047021081" sldId="338"/>
            <ac:spMk id="7" creationId="{FF805542-C06A-49F0-A879-1DDB77ECB808}"/>
          </ac:spMkLst>
        </pc:spChg>
        <pc:spChg chg="del mod">
          <ac:chgData name="Mike Bloys" userId="1248c4d8-7b2b-4b32-b8bd-163ae845f9bb" providerId="ADAL" clId="{D8BF83ED-A96D-4141-8DF5-EAC7D3B904AC}" dt="2021-10-05T10:26:52.611" v="130" actId="478"/>
          <ac:spMkLst>
            <pc:docMk/>
            <pc:sldMk cId="2047021081" sldId="338"/>
            <ac:spMk id="8" creationId="{2F829034-507D-43F5-8ADB-101766CFC985}"/>
          </ac:spMkLst>
        </pc:spChg>
        <pc:spChg chg="del mod">
          <ac:chgData name="Mike Bloys" userId="1248c4d8-7b2b-4b32-b8bd-163ae845f9bb" providerId="ADAL" clId="{D8BF83ED-A96D-4141-8DF5-EAC7D3B904AC}" dt="2021-10-05T10:26:52.611" v="130" actId="478"/>
          <ac:spMkLst>
            <pc:docMk/>
            <pc:sldMk cId="2047021081" sldId="338"/>
            <ac:spMk id="14" creationId="{61595A92-B25C-4585-A207-5C133B24BCAA}"/>
          </ac:spMkLst>
        </pc:spChg>
        <pc:spChg chg="del mod">
          <ac:chgData name="Mike Bloys" userId="1248c4d8-7b2b-4b32-b8bd-163ae845f9bb" providerId="ADAL" clId="{D8BF83ED-A96D-4141-8DF5-EAC7D3B904AC}" dt="2021-10-05T10:26:52.611" v="130" actId="478"/>
          <ac:spMkLst>
            <pc:docMk/>
            <pc:sldMk cId="2047021081" sldId="338"/>
            <ac:spMk id="15" creationId="{8B503D7A-CCB8-41A7-B8E5-987A157CD651}"/>
          </ac:spMkLst>
        </pc:spChg>
        <pc:spChg chg="mod">
          <ac:chgData name="Mike Bloys" userId="1248c4d8-7b2b-4b32-b8bd-163ae845f9bb" providerId="ADAL" clId="{D8BF83ED-A96D-4141-8DF5-EAC7D3B904AC}" dt="2021-10-05T10:26:47.075" v="129"/>
          <ac:spMkLst>
            <pc:docMk/>
            <pc:sldMk cId="2047021081" sldId="338"/>
            <ac:spMk id="23" creationId="{0116C8B0-7344-462F-979C-36004BAF5E93}"/>
          </ac:spMkLst>
        </pc:spChg>
        <pc:spChg chg="mod">
          <ac:chgData name="Mike Bloys" userId="1248c4d8-7b2b-4b32-b8bd-163ae845f9bb" providerId="ADAL" clId="{D8BF83ED-A96D-4141-8DF5-EAC7D3B904AC}" dt="2021-10-05T10:26:47.075" v="129"/>
          <ac:spMkLst>
            <pc:docMk/>
            <pc:sldMk cId="2047021081" sldId="338"/>
            <ac:spMk id="24" creationId="{C5BC4A69-7E6E-43E8-99D6-E7F7D5A09539}"/>
          </ac:spMkLst>
        </pc:spChg>
        <pc:spChg chg="mod">
          <ac:chgData name="Mike Bloys" userId="1248c4d8-7b2b-4b32-b8bd-163ae845f9bb" providerId="ADAL" clId="{D8BF83ED-A96D-4141-8DF5-EAC7D3B904AC}" dt="2021-10-05T10:26:47.075" v="129"/>
          <ac:spMkLst>
            <pc:docMk/>
            <pc:sldMk cId="2047021081" sldId="338"/>
            <ac:spMk id="25" creationId="{AECC25B9-705E-4748-AE04-F0FB30EE891B}"/>
          </ac:spMkLst>
        </pc:spChg>
        <pc:spChg chg="mod">
          <ac:chgData name="Mike Bloys" userId="1248c4d8-7b2b-4b32-b8bd-163ae845f9bb" providerId="ADAL" clId="{D8BF83ED-A96D-4141-8DF5-EAC7D3B904AC}" dt="2021-10-05T10:26:47.075" v="129"/>
          <ac:spMkLst>
            <pc:docMk/>
            <pc:sldMk cId="2047021081" sldId="338"/>
            <ac:spMk id="26" creationId="{AFB56B22-364D-40E0-8019-AB06D8F77E9F}"/>
          </ac:spMkLst>
        </pc:spChg>
        <pc:spChg chg="mod">
          <ac:chgData name="Mike Bloys" userId="1248c4d8-7b2b-4b32-b8bd-163ae845f9bb" providerId="ADAL" clId="{D8BF83ED-A96D-4141-8DF5-EAC7D3B904AC}" dt="2021-10-05T10:26:47.075" v="129"/>
          <ac:spMkLst>
            <pc:docMk/>
            <pc:sldMk cId="2047021081" sldId="338"/>
            <ac:spMk id="27" creationId="{053A9FF8-0112-49C1-A445-0BF8380589B8}"/>
          </ac:spMkLst>
        </pc:spChg>
        <pc:spChg chg="mod">
          <ac:chgData name="Mike Bloys" userId="1248c4d8-7b2b-4b32-b8bd-163ae845f9bb" providerId="ADAL" clId="{D8BF83ED-A96D-4141-8DF5-EAC7D3B904AC}" dt="2021-10-05T10:26:47.075" v="129"/>
          <ac:spMkLst>
            <pc:docMk/>
            <pc:sldMk cId="2047021081" sldId="338"/>
            <ac:spMk id="33" creationId="{2A630E33-6CF6-4BC6-AE53-9401DA0D7323}"/>
          </ac:spMkLst>
        </pc:spChg>
        <pc:spChg chg="mod">
          <ac:chgData name="Mike Bloys" userId="1248c4d8-7b2b-4b32-b8bd-163ae845f9bb" providerId="ADAL" clId="{D8BF83ED-A96D-4141-8DF5-EAC7D3B904AC}" dt="2021-10-05T10:26:47.075" v="129"/>
          <ac:spMkLst>
            <pc:docMk/>
            <pc:sldMk cId="2047021081" sldId="338"/>
            <ac:spMk id="34" creationId="{87D4BAB1-2FEC-4C46-9A48-0350B85F9052}"/>
          </ac:spMkLst>
        </pc:spChg>
        <pc:spChg chg="mod">
          <ac:chgData name="Mike Bloys" userId="1248c4d8-7b2b-4b32-b8bd-163ae845f9bb" providerId="ADAL" clId="{D8BF83ED-A96D-4141-8DF5-EAC7D3B904AC}" dt="2021-10-05T10:26:47.075" v="129"/>
          <ac:spMkLst>
            <pc:docMk/>
            <pc:sldMk cId="2047021081" sldId="338"/>
            <ac:spMk id="39" creationId="{7B68485A-B445-40B2-8807-A0B8333CB4BC}"/>
          </ac:spMkLst>
        </pc:spChg>
        <pc:spChg chg="mod">
          <ac:chgData name="Mike Bloys" userId="1248c4d8-7b2b-4b32-b8bd-163ae845f9bb" providerId="ADAL" clId="{D8BF83ED-A96D-4141-8DF5-EAC7D3B904AC}" dt="2021-10-05T10:26:47.075" v="129"/>
          <ac:spMkLst>
            <pc:docMk/>
            <pc:sldMk cId="2047021081" sldId="338"/>
            <ac:spMk id="40" creationId="{E32A329B-A87F-44DF-AF7C-11E4AA6AE1CD}"/>
          </ac:spMkLst>
        </pc:spChg>
        <pc:grpChg chg="del mod">
          <ac:chgData name="Mike Bloys" userId="1248c4d8-7b2b-4b32-b8bd-163ae845f9bb" providerId="ADAL" clId="{D8BF83ED-A96D-4141-8DF5-EAC7D3B904AC}" dt="2021-10-05T10:27:03.710" v="131" actId="478"/>
          <ac:grpSpMkLst>
            <pc:docMk/>
            <pc:sldMk cId="2047021081" sldId="338"/>
            <ac:grpSpMk id="19" creationId="{83926670-B6CA-4A95-9BCA-D90B18F7D264}"/>
          </ac:grpSpMkLst>
        </pc:grpChg>
        <pc:grpChg chg="add mod">
          <ac:chgData name="Mike Bloys" userId="1248c4d8-7b2b-4b32-b8bd-163ae845f9bb" providerId="ADAL" clId="{D8BF83ED-A96D-4141-8DF5-EAC7D3B904AC}" dt="2021-10-05T10:26:47.075" v="129"/>
          <ac:grpSpMkLst>
            <pc:docMk/>
            <pc:sldMk cId="2047021081" sldId="338"/>
            <ac:grpSpMk id="22" creationId="{8688EC63-A2C8-4A9E-BD19-7689C0F6424F}"/>
          </ac:grpSpMkLst>
        </pc:grpChg>
        <pc:grpChg chg="mod">
          <ac:chgData name="Mike Bloys" userId="1248c4d8-7b2b-4b32-b8bd-163ae845f9bb" providerId="ADAL" clId="{D8BF83ED-A96D-4141-8DF5-EAC7D3B904AC}" dt="2021-10-05T10:26:47.075" v="129"/>
          <ac:grpSpMkLst>
            <pc:docMk/>
            <pc:sldMk cId="2047021081" sldId="338"/>
            <ac:grpSpMk id="38" creationId="{6D8C67AF-7CB2-4B9A-9E20-FAF9BC49FF9E}"/>
          </ac:grpSpMkLst>
        </pc:grpChg>
        <pc:cxnChg chg="del mod">
          <ac:chgData name="Mike Bloys" userId="1248c4d8-7b2b-4b32-b8bd-163ae845f9bb" providerId="ADAL" clId="{D8BF83ED-A96D-4141-8DF5-EAC7D3B904AC}" dt="2021-10-05T10:26:52.611" v="130" actId="478"/>
          <ac:cxnSpMkLst>
            <pc:docMk/>
            <pc:sldMk cId="2047021081" sldId="338"/>
            <ac:cxnSpMk id="9" creationId="{2694ECB7-D778-4AD8-9A22-2CE35D330CB0}"/>
          </ac:cxnSpMkLst>
        </pc:cxnChg>
        <pc:cxnChg chg="del mod">
          <ac:chgData name="Mike Bloys" userId="1248c4d8-7b2b-4b32-b8bd-163ae845f9bb" providerId="ADAL" clId="{D8BF83ED-A96D-4141-8DF5-EAC7D3B904AC}" dt="2021-10-05T10:26:52.611" v="130" actId="478"/>
          <ac:cxnSpMkLst>
            <pc:docMk/>
            <pc:sldMk cId="2047021081" sldId="338"/>
            <ac:cxnSpMk id="10" creationId="{D824E064-AF6C-4285-AE0A-AD504BA7F16E}"/>
          </ac:cxnSpMkLst>
        </pc:cxnChg>
        <pc:cxnChg chg="del mod">
          <ac:chgData name="Mike Bloys" userId="1248c4d8-7b2b-4b32-b8bd-163ae845f9bb" providerId="ADAL" clId="{D8BF83ED-A96D-4141-8DF5-EAC7D3B904AC}" dt="2021-10-05T10:26:52.611" v="130" actId="478"/>
          <ac:cxnSpMkLst>
            <pc:docMk/>
            <pc:sldMk cId="2047021081" sldId="338"/>
            <ac:cxnSpMk id="11" creationId="{B3548037-2531-4FCA-9638-01E6FEDECB74}"/>
          </ac:cxnSpMkLst>
        </pc:cxnChg>
        <pc:cxnChg chg="del mod">
          <ac:chgData name="Mike Bloys" userId="1248c4d8-7b2b-4b32-b8bd-163ae845f9bb" providerId="ADAL" clId="{D8BF83ED-A96D-4141-8DF5-EAC7D3B904AC}" dt="2021-10-05T10:26:52.611" v="130" actId="478"/>
          <ac:cxnSpMkLst>
            <pc:docMk/>
            <pc:sldMk cId="2047021081" sldId="338"/>
            <ac:cxnSpMk id="12" creationId="{4819C539-8AA1-44CE-A4BF-7E215A95180E}"/>
          </ac:cxnSpMkLst>
        </pc:cxnChg>
        <pc:cxnChg chg="del mod">
          <ac:chgData name="Mike Bloys" userId="1248c4d8-7b2b-4b32-b8bd-163ae845f9bb" providerId="ADAL" clId="{D8BF83ED-A96D-4141-8DF5-EAC7D3B904AC}" dt="2021-10-05T10:26:52.611" v="130" actId="478"/>
          <ac:cxnSpMkLst>
            <pc:docMk/>
            <pc:sldMk cId="2047021081" sldId="338"/>
            <ac:cxnSpMk id="13" creationId="{1F6FB1C5-BDA7-48F4-A3F5-7674966B80E3}"/>
          </ac:cxnSpMkLst>
        </pc:cxnChg>
        <pc:cxnChg chg="del mod">
          <ac:chgData name="Mike Bloys" userId="1248c4d8-7b2b-4b32-b8bd-163ae845f9bb" providerId="ADAL" clId="{D8BF83ED-A96D-4141-8DF5-EAC7D3B904AC}" dt="2021-10-05T10:26:52.611" v="130" actId="478"/>
          <ac:cxnSpMkLst>
            <pc:docMk/>
            <pc:sldMk cId="2047021081" sldId="338"/>
            <ac:cxnSpMk id="16" creationId="{FF52A9AC-0DF2-4661-A533-91FDF3424770}"/>
          </ac:cxnSpMkLst>
        </pc:cxnChg>
        <pc:cxnChg chg="del mod">
          <ac:chgData name="Mike Bloys" userId="1248c4d8-7b2b-4b32-b8bd-163ae845f9bb" providerId="ADAL" clId="{D8BF83ED-A96D-4141-8DF5-EAC7D3B904AC}" dt="2021-10-05T10:26:52.611" v="130" actId="478"/>
          <ac:cxnSpMkLst>
            <pc:docMk/>
            <pc:sldMk cId="2047021081" sldId="338"/>
            <ac:cxnSpMk id="17" creationId="{67B4B0C9-7A10-4F3E-925F-492E87C744ED}"/>
          </ac:cxnSpMkLst>
        </pc:cxnChg>
        <pc:cxnChg chg="del mod">
          <ac:chgData name="Mike Bloys" userId="1248c4d8-7b2b-4b32-b8bd-163ae845f9bb" providerId="ADAL" clId="{D8BF83ED-A96D-4141-8DF5-EAC7D3B904AC}" dt="2021-10-05T10:26:52.611" v="130" actId="478"/>
          <ac:cxnSpMkLst>
            <pc:docMk/>
            <pc:sldMk cId="2047021081" sldId="338"/>
            <ac:cxnSpMk id="18" creationId="{98FCF2B1-6EDE-4C6E-B008-882BC4AF614A}"/>
          </ac:cxnSpMkLst>
        </pc:cxnChg>
        <pc:cxnChg chg="mod">
          <ac:chgData name="Mike Bloys" userId="1248c4d8-7b2b-4b32-b8bd-163ae845f9bb" providerId="ADAL" clId="{D8BF83ED-A96D-4141-8DF5-EAC7D3B904AC}" dt="2021-10-05T10:26:47.075" v="129"/>
          <ac:cxnSpMkLst>
            <pc:docMk/>
            <pc:sldMk cId="2047021081" sldId="338"/>
            <ac:cxnSpMk id="28" creationId="{C7E0DBD6-B771-4F79-93E7-70EADE17D79C}"/>
          </ac:cxnSpMkLst>
        </pc:cxnChg>
        <pc:cxnChg chg="mod">
          <ac:chgData name="Mike Bloys" userId="1248c4d8-7b2b-4b32-b8bd-163ae845f9bb" providerId="ADAL" clId="{D8BF83ED-A96D-4141-8DF5-EAC7D3B904AC}" dt="2021-10-05T10:26:47.075" v="129"/>
          <ac:cxnSpMkLst>
            <pc:docMk/>
            <pc:sldMk cId="2047021081" sldId="338"/>
            <ac:cxnSpMk id="29" creationId="{EAC861CB-3065-4B67-87C2-95BC5C2A5259}"/>
          </ac:cxnSpMkLst>
        </pc:cxnChg>
        <pc:cxnChg chg="mod">
          <ac:chgData name="Mike Bloys" userId="1248c4d8-7b2b-4b32-b8bd-163ae845f9bb" providerId="ADAL" clId="{D8BF83ED-A96D-4141-8DF5-EAC7D3B904AC}" dt="2021-10-05T10:26:47.075" v="129"/>
          <ac:cxnSpMkLst>
            <pc:docMk/>
            <pc:sldMk cId="2047021081" sldId="338"/>
            <ac:cxnSpMk id="30" creationId="{92485769-6D7B-4FAB-B5E3-4D09CFDC9FFB}"/>
          </ac:cxnSpMkLst>
        </pc:cxnChg>
        <pc:cxnChg chg="mod">
          <ac:chgData name="Mike Bloys" userId="1248c4d8-7b2b-4b32-b8bd-163ae845f9bb" providerId="ADAL" clId="{D8BF83ED-A96D-4141-8DF5-EAC7D3B904AC}" dt="2021-10-05T10:26:47.075" v="129"/>
          <ac:cxnSpMkLst>
            <pc:docMk/>
            <pc:sldMk cId="2047021081" sldId="338"/>
            <ac:cxnSpMk id="31" creationId="{D31EA034-FFE9-4846-B293-4E1DA356A45C}"/>
          </ac:cxnSpMkLst>
        </pc:cxnChg>
        <pc:cxnChg chg="mod">
          <ac:chgData name="Mike Bloys" userId="1248c4d8-7b2b-4b32-b8bd-163ae845f9bb" providerId="ADAL" clId="{D8BF83ED-A96D-4141-8DF5-EAC7D3B904AC}" dt="2021-10-05T10:26:47.075" v="129"/>
          <ac:cxnSpMkLst>
            <pc:docMk/>
            <pc:sldMk cId="2047021081" sldId="338"/>
            <ac:cxnSpMk id="32" creationId="{6F32D5CB-11C3-4638-8B0A-A769184A960B}"/>
          </ac:cxnSpMkLst>
        </pc:cxnChg>
        <pc:cxnChg chg="mod">
          <ac:chgData name="Mike Bloys" userId="1248c4d8-7b2b-4b32-b8bd-163ae845f9bb" providerId="ADAL" clId="{D8BF83ED-A96D-4141-8DF5-EAC7D3B904AC}" dt="2021-10-05T10:26:47.075" v="129"/>
          <ac:cxnSpMkLst>
            <pc:docMk/>
            <pc:sldMk cId="2047021081" sldId="338"/>
            <ac:cxnSpMk id="35" creationId="{FFBC317F-35DD-4B81-AB1E-B743A125E764}"/>
          </ac:cxnSpMkLst>
        </pc:cxnChg>
        <pc:cxnChg chg="mod">
          <ac:chgData name="Mike Bloys" userId="1248c4d8-7b2b-4b32-b8bd-163ae845f9bb" providerId="ADAL" clId="{D8BF83ED-A96D-4141-8DF5-EAC7D3B904AC}" dt="2021-10-05T10:26:47.075" v="129"/>
          <ac:cxnSpMkLst>
            <pc:docMk/>
            <pc:sldMk cId="2047021081" sldId="338"/>
            <ac:cxnSpMk id="36" creationId="{9D88E53D-EC0E-4C14-ADF4-14DAC415A8BD}"/>
          </ac:cxnSpMkLst>
        </pc:cxnChg>
        <pc:cxnChg chg="mod">
          <ac:chgData name="Mike Bloys" userId="1248c4d8-7b2b-4b32-b8bd-163ae845f9bb" providerId="ADAL" clId="{D8BF83ED-A96D-4141-8DF5-EAC7D3B904AC}" dt="2021-10-05T10:26:47.075" v="129"/>
          <ac:cxnSpMkLst>
            <pc:docMk/>
            <pc:sldMk cId="2047021081" sldId="338"/>
            <ac:cxnSpMk id="37" creationId="{652CF2CD-A898-47CD-8C4A-C6EB1848022E}"/>
          </ac:cxnSpMkLst>
        </pc:cxnChg>
      </pc:sldChg>
      <pc:sldMasterChg chg="addSldLayout delSldLayout modSldLayout">
        <pc:chgData name="Mike Bloys" userId="1248c4d8-7b2b-4b32-b8bd-163ae845f9bb" providerId="ADAL" clId="{D8BF83ED-A96D-4141-8DF5-EAC7D3B904AC}" dt="2021-10-05T10:35:37.041" v="183" actId="2696"/>
        <pc:sldMasterMkLst>
          <pc:docMk/>
          <pc:sldMasterMk cId="3316734550" sldId="2147483648"/>
        </pc:sldMasterMkLst>
        <pc:sldLayoutChg chg="modSp">
          <pc:chgData name="Mike Bloys" userId="1248c4d8-7b2b-4b32-b8bd-163ae845f9bb" providerId="ADAL" clId="{D8BF83ED-A96D-4141-8DF5-EAC7D3B904AC}" dt="2021-10-05T09:59:05.038" v="0" actId="14826"/>
          <pc:sldLayoutMkLst>
            <pc:docMk/>
            <pc:sldMasterMk cId="3316734550" sldId="2147483648"/>
            <pc:sldLayoutMk cId="3886385901" sldId="2147483649"/>
          </pc:sldLayoutMkLst>
          <pc:picChg chg="mod">
            <ac:chgData name="Mike Bloys" userId="1248c4d8-7b2b-4b32-b8bd-163ae845f9bb" providerId="ADAL" clId="{D8BF83ED-A96D-4141-8DF5-EAC7D3B904AC}" dt="2021-10-05T09:59:05.038"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D8BF83ED-A96D-4141-8DF5-EAC7D3B904AC}" dt="2021-10-05T10:03:58.226" v="39" actId="207"/>
          <pc:sldLayoutMkLst>
            <pc:docMk/>
            <pc:sldMasterMk cId="3316734550" sldId="2147483648"/>
            <pc:sldLayoutMk cId="2849720375" sldId="2147483652"/>
          </pc:sldLayoutMkLst>
          <pc:spChg chg="del">
            <ac:chgData name="Mike Bloys" userId="1248c4d8-7b2b-4b32-b8bd-163ae845f9bb" providerId="ADAL" clId="{D8BF83ED-A96D-4141-8DF5-EAC7D3B904AC}" dt="2021-10-05T10:03:53.727" v="37"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D8BF83ED-A96D-4141-8DF5-EAC7D3B904AC}" dt="2021-10-05T10:03:50.576" v="36"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D8BF83ED-A96D-4141-8DF5-EAC7D3B904AC}" dt="2021-10-05T10:03:54.419" v="38"/>
            <ac:spMkLst>
              <pc:docMk/>
              <pc:sldMasterMk cId="3316734550" sldId="2147483648"/>
              <pc:sldLayoutMk cId="2849720375" sldId="2147483652"/>
              <ac:spMk id="12" creationId="{96459151-B3DD-4468-A35B-8CC38BF03A6B}"/>
            </ac:spMkLst>
          </pc:spChg>
          <pc:picChg chg="del">
            <ac:chgData name="Mike Bloys" userId="1248c4d8-7b2b-4b32-b8bd-163ae845f9bb" providerId="ADAL" clId="{D8BF83ED-A96D-4141-8DF5-EAC7D3B904AC}" dt="2021-10-05T10:03:53.727" v="37"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D8BF83ED-A96D-4141-8DF5-EAC7D3B904AC}" dt="2021-10-05T10:03:58.226" v="39"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D8BF83ED-A96D-4141-8DF5-EAC7D3B904AC}" dt="2021-10-05T10:03:54.419" v="38"/>
            <ac:picMkLst>
              <pc:docMk/>
              <pc:sldMasterMk cId="3316734550" sldId="2147483648"/>
              <pc:sldLayoutMk cId="2849720375" sldId="2147483652"/>
              <ac:picMk id="11" creationId="{7AE2AD1A-60CC-4927-AC58-CBCAE28492EB}"/>
            </ac:picMkLst>
          </pc:picChg>
        </pc:sldLayoutChg>
        <pc:sldLayoutChg chg="addSp delSp modSp mod">
          <pc:chgData name="Mike Bloys" userId="1248c4d8-7b2b-4b32-b8bd-163ae845f9bb" providerId="ADAL" clId="{D8BF83ED-A96D-4141-8DF5-EAC7D3B904AC}" dt="2021-10-05T10:02:44.765" v="34" actId="6549"/>
          <pc:sldLayoutMkLst>
            <pc:docMk/>
            <pc:sldMasterMk cId="3316734550" sldId="2147483648"/>
            <pc:sldLayoutMk cId="4180777422" sldId="2147483653"/>
          </pc:sldLayoutMkLst>
          <pc:spChg chg="del">
            <ac:chgData name="Mike Bloys" userId="1248c4d8-7b2b-4b32-b8bd-163ae845f9bb" providerId="ADAL" clId="{D8BF83ED-A96D-4141-8DF5-EAC7D3B904AC}" dt="2021-10-05T10:01:18.673" v="1"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D8BF83ED-A96D-4141-8DF5-EAC7D3B904AC}" dt="2021-10-05T10:02:44.765" v="34" actId="6549"/>
            <ac:spMkLst>
              <pc:docMk/>
              <pc:sldMasterMk cId="3316734550" sldId="2147483648"/>
              <pc:sldLayoutMk cId="4180777422" sldId="2147483653"/>
              <ac:spMk id="10" creationId="{47472F85-C250-4D4D-A84C-BF935D3F979A}"/>
            </ac:spMkLst>
          </pc:spChg>
          <pc:spChg chg="mod">
            <ac:chgData name="Mike Bloys" userId="1248c4d8-7b2b-4b32-b8bd-163ae845f9bb" providerId="ADAL" clId="{D8BF83ED-A96D-4141-8DF5-EAC7D3B904AC}" dt="2021-10-05T10:01:48.808" v="5"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D8BF83ED-A96D-4141-8DF5-EAC7D3B904AC}" dt="2021-10-05T10:01:18.673" v="1"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D8BF83ED-A96D-4141-8DF5-EAC7D3B904AC}" dt="2021-10-05T10:01:19.274" v="2"/>
            <ac:picMkLst>
              <pc:docMk/>
              <pc:sldMasterMk cId="3316734550" sldId="2147483648"/>
              <pc:sldLayoutMk cId="4180777422" sldId="2147483653"/>
              <ac:picMk id="9" creationId="{467C8F9D-9A27-4B1B-B97F-66E650C32E0E}"/>
            </ac:picMkLst>
          </pc:picChg>
          <pc:picChg chg="mod">
            <ac:chgData name="Mike Bloys" userId="1248c4d8-7b2b-4b32-b8bd-163ae845f9bb" providerId="ADAL" clId="{D8BF83ED-A96D-4141-8DF5-EAC7D3B904AC}" dt="2021-10-05T10:01:25.092" v="3"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D8BF83ED-A96D-4141-8DF5-EAC7D3B904AC}" dt="2021-10-05T10:04:25.994" v="48" actId="207"/>
          <pc:sldLayoutMkLst>
            <pc:docMk/>
            <pc:sldMasterMk cId="3316734550" sldId="2147483648"/>
            <pc:sldLayoutMk cId="3315833090" sldId="2147483656"/>
          </pc:sldLayoutMkLst>
          <pc:spChg chg="add mod">
            <ac:chgData name="Mike Bloys" userId="1248c4d8-7b2b-4b32-b8bd-163ae845f9bb" providerId="ADAL" clId="{D8BF83ED-A96D-4141-8DF5-EAC7D3B904AC}" dt="2021-10-05T10:04:17.416" v="46"/>
            <ac:spMkLst>
              <pc:docMk/>
              <pc:sldMasterMk cId="3316734550" sldId="2147483648"/>
              <pc:sldLayoutMk cId="3315833090" sldId="2147483656"/>
              <ac:spMk id="8" creationId="{A1F21F32-5F18-406E-A878-29D43142C63A}"/>
            </ac:spMkLst>
          </pc:spChg>
          <pc:spChg chg="del">
            <ac:chgData name="Mike Bloys" userId="1248c4d8-7b2b-4b32-b8bd-163ae845f9bb" providerId="ADAL" clId="{D8BF83ED-A96D-4141-8DF5-EAC7D3B904AC}" dt="2021-10-05T10:04:16.958" v="45"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D8BF83ED-A96D-4141-8DF5-EAC7D3B904AC}" dt="2021-10-05T10:04:25.994" v="48"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D8BF83ED-A96D-4141-8DF5-EAC7D3B904AC}" dt="2021-10-05T10:04:16.958" v="45"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D8BF83ED-A96D-4141-8DF5-EAC7D3B904AC}" dt="2021-10-05T10:04:17.416" v="46"/>
            <ac:picMkLst>
              <pc:docMk/>
              <pc:sldMasterMk cId="3316734550" sldId="2147483648"/>
              <pc:sldLayoutMk cId="3315833090" sldId="2147483656"/>
              <ac:picMk id="7" creationId="{E52F8EDA-DA7C-4E38-AA2F-6EF8FFD5BA7A}"/>
            </ac:picMkLst>
          </pc:picChg>
        </pc:sldLayoutChg>
        <pc:sldLayoutChg chg="addSp delSp modSp mod">
          <pc:chgData name="Mike Bloys" userId="1248c4d8-7b2b-4b32-b8bd-163ae845f9bb" providerId="ADAL" clId="{D8BF83ED-A96D-4141-8DF5-EAC7D3B904AC}" dt="2021-10-05T10:07:31.201" v="51" actId="207"/>
          <pc:sldLayoutMkLst>
            <pc:docMk/>
            <pc:sldMasterMk cId="3316734550" sldId="2147483648"/>
            <pc:sldLayoutMk cId="487712265" sldId="2147483665"/>
          </pc:sldLayoutMkLst>
          <pc:spChg chg="add mod">
            <ac:chgData name="Mike Bloys" userId="1248c4d8-7b2b-4b32-b8bd-163ae845f9bb" providerId="ADAL" clId="{D8BF83ED-A96D-4141-8DF5-EAC7D3B904AC}" dt="2021-10-05T10:04:30.707" v="50"/>
            <ac:spMkLst>
              <pc:docMk/>
              <pc:sldMasterMk cId="3316734550" sldId="2147483648"/>
              <pc:sldLayoutMk cId="487712265" sldId="2147483665"/>
              <ac:spMk id="9" creationId="{14A0EC22-5188-49DE-BE72-7E58CD335E34}"/>
            </ac:spMkLst>
          </pc:spChg>
          <pc:spChg chg="del">
            <ac:chgData name="Mike Bloys" userId="1248c4d8-7b2b-4b32-b8bd-163ae845f9bb" providerId="ADAL" clId="{D8BF83ED-A96D-4141-8DF5-EAC7D3B904AC}" dt="2021-10-05T10:04:30.316" v="49"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D8BF83ED-A96D-4141-8DF5-EAC7D3B904AC}" dt="2021-10-05T10:04:30.707" v="50"/>
            <ac:picMkLst>
              <pc:docMk/>
              <pc:sldMasterMk cId="3316734550" sldId="2147483648"/>
              <pc:sldLayoutMk cId="487712265" sldId="2147483665"/>
              <ac:picMk id="6" creationId="{0F41E748-A240-4C8D-B017-73831FC67446}"/>
            </ac:picMkLst>
          </pc:picChg>
          <pc:picChg chg="del">
            <ac:chgData name="Mike Bloys" userId="1248c4d8-7b2b-4b32-b8bd-163ae845f9bb" providerId="ADAL" clId="{D8BF83ED-A96D-4141-8DF5-EAC7D3B904AC}" dt="2021-10-05T10:04:30.316" v="49"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D8BF83ED-A96D-4141-8DF5-EAC7D3B904AC}" dt="2021-10-05T10:07:31.201" v="51"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D8BF83ED-A96D-4141-8DF5-EAC7D3B904AC}" dt="2021-10-05T10:09:29.703" v="57" actId="478"/>
          <pc:sldLayoutMkLst>
            <pc:docMk/>
            <pc:sldMasterMk cId="3316734550" sldId="2147483648"/>
            <pc:sldLayoutMk cId="1093718466" sldId="2147483666"/>
          </pc:sldLayoutMkLst>
          <pc:spChg chg="add mod">
            <ac:chgData name="Mike Bloys" userId="1248c4d8-7b2b-4b32-b8bd-163ae845f9bb" providerId="ADAL" clId="{D8BF83ED-A96D-4141-8DF5-EAC7D3B904AC}" dt="2021-10-05T10:09:27.523" v="56" actId="207"/>
            <ac:spMkLst>
              <pc:docMk/>
              <pc:sldMasterMk cId="3316734550" sldId="2147483648"/>
              <pc:sldLayoutMk cId="1093718466" sldId="2147483666"/>
              <ac:spMk id="6" creationId="{49D7DE7D-423B-4397-9541-3A3B00BBC460}"/>
            </ac:spMkLst>
          </pc:spChg>
          <pc:spChg chg="del">
            <ac:chgData name="Mike Bloys" userId="1248c4d8-7b2b-4b32-b8bd-163ae845f9bb" providerId="ADAL" clId="{D8BF83ED-A96D-4141-8DF5-EAC7D3B904AC}" dt="2021-10-05T10:09:29.703" v="57" actId="478"/>
            <ac:spMkLst>
              <pc:docMk/>
              <pc:sldMasterMk cId="3316734550" sldId="2147483648"/>
              <pc:sldLayoutMk cId="1093718466" sldId="2147483666"/>
              <ac:spMk id="10" creationId="{00000000-0000-0000-0000-000000000000}"/>
            </ac:spMkLst>
          </pc:spChg>
        </pc:sldLayoutChg>
        <pc:sldLayoutChg chg="addSp delSp modSp mod">
          <pc:chgData name="Mike Bloys" userId="1248c4d8-7b2b-4b32-b8bd-163ae845f9bb" providerId="ADAL" clId="{D8BF83ED-A96D-4141-8DF5-EAC7D3B904AC}" dt="2021-10-05T10:07:36.823" v="52" actId="207"/>
          <pc:sldLayoutMkLst>
            <pc:docMk/>
            <pc:sldMasterMk cId="3316734550" sldId="2147483648"/>
            <pc:sldLayoutMk cId="4276716931" sldId="2147483667"/>
          </pc:sldLayoutMkLst>
          <pc:spChg chg="mod">
            <ac:chgData name="Mike Bloys" userId="1248c4d8-7b2b-4b32-b8bd-163ae845f9bb" providerId="ADAL" clId="{D8BF83ED-A96D-4141-8DF5-EAC7D3B904AC}" dt="2021-10-05T10:04:10.282" v="43"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D8BF83ED-A96D-4141-8DF5-EAC7D3B904AC}" dt="2021-10-05T10:04:01.936" v="40"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D8BF83ED-A96D-4141-8DF5-EAC7D3B904AC}" dt="2021-10-05T10:04:02.305" v="41"/>
            <ac:spMkLst>
              <pc:docMk/>
              <pc:sldMasterMk cId="3316734550" sldId="2147483648"/>
              <pc:sldLayoutMk cId="4276716931" sldId="2147483667"/>
              <ac:spMk id="14" creationId="{E3458BA2-4699-4DE6-95CB-57B788F06001}"/>
            </ac:spMkLst>
          </pc:spChg>
          <pc:picChg chg="del">
            <ac:chgData name="Mike Bloys" userId="1248c4d8-7b2b-4b32-b8bd-163ae845f9bb" providerId="ADAL" clId="{D8BF83ED-A96D-4141-8DF5-EAC7D3B904AC}" dt="2021-10-05T10:04:01.936" v="40"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D8BF83ED-A96D-4141-8DF5-EAC7D3B904AC}" dt="2021-10-05T10:07:36.823" v="52"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D8BF83ED-A96D-4141-8DF5-EAC7D3B904AC}" dt="2021-10-05T10:04:02.305" v="41"/>
            <ac:picMkLst>
              <pc:docMk/>
              <pc:sldMasterMk cId="3316734550" sldId="2147483648"/>
              <pc:sldLayoutMk cId="4276716931" sldId="2147483667"/>
              <ac:picMk id="13" creationId="{E3342B5D-F7D2-415B-A244-D8E1F4BE930B}"/>
            </ac:picMkLst>
          </pc:picChg>
        </pc:sldLayoutChg>
        <pc:sldLayoutChg chg="del">
          <pc:chgData name="Mike Bloys" userId="1248c4d8-7b2b-4b32-b8bd-163ae845f9bb" providerId="ADAL" clId="{D8BF83ED-A96D-4141-8DF5-EAC7D3B904AC}" dt="2021-10-05T10:35:37.041" v="183" actId="2696"/>
          <pc:sldLayoutMkLst>
            <pc:docMk/>
            <pc:sldMasterMk cId="3316734550" sldId="2147483648"/>
            <pc:sldLayoutMk cId="762601031" sldId="2147483668"/>
          </pc:sldLayoutMkLst>
        </pc:sldLayoutChg>
        <pc:sldLayoutChg chg="delSp add mod modTransition">
          <pc:chgData name="Mike Bloys" userId="1248c4d8-7b2b-4b32-b8bd-163ae845f9bb" providerId="ADAL" clId="{D8BF83ED-A96D-4141-8DF5-EAC7D3B904AC}" dt="2021-10-05T10:15:24.301" v="80" actId="478"/>
          <pc:sldLayoutMkLst>
            <pc:docMk/>
            <pc:sldMasterMk cId="3316734550" sldId="2147483648"/>
            <pc:sldLayoutMk cId="1154964046" sldId="2147483669"/>
          </pc:sldLayoutMkLst>
          <pc:picChg chg="del">
            <ac:chgData name="Mike Bloys" userId="1248c4d8-7b2b-4b32-b8bd-163ae845f9bb" providerId="ADAL" clId="{D8BF83ED-A96D-4141-8DF5-EAC7D3B904AC}" dt="2021-10-05T10:15:24.301" v="80" actId="478"/>
            <ac:picMkLst>
              <pc:docMk/>
              <pc:sldMasterMk cId="3316734550" sldId="2147483648"/>
              <pc:sldLayoutMk cId="1154964046" sldId="2147483669"/>
              <ac:picMk id="12" creationId="{689980B9-BA30-C440-AB57-1B8875CA05CD}"/>
            </ac:picMkLst>
          </pc:picChg>
        </pc:sldLayoutChg>
      </pc:sldMasterChg>
    </pc:docChg>
  </pc:docChgLst>
  <pc:docChgLst>
    <pc:chgData name="Leonora Sheppard" userId="3688f6d8-1f97-408e-a4fe-cc859c551ddb" providerId="ADAL" clId="{69806E95-A0E1-42FA-BDF1-2CFE7B1FBFE2}"/>
    <pc:docChg chg="modSld">
      <pc:chgData name="Leonora Sheppard" userId="3688f6d8-1f97-408e-a4fe-cc859c551ddb" providerId="ADAL" clId="{69806E95-A0E1-42FA-BDF1-2CFE7B1FBFE2}" dt="2021-10-04T09:46:45.767" v="0" actId="20577"/>
      <pc:docMkLst>
        <pc:docMk/>
      </pc:docMkLst>
      <pc:sldChg chg="modSp mod">
        <pc:chgData name="Leonora Sheppard" userId="3688f6d8-1f97-408e-a4fe-cc859c551ddb" providerId="ADAL" clId="{69806E95-A0E1-42FA-BDF1-2CFE7B1FBFE2}" dt="2021-10-04T09:46:45.767" v="0" actId="20577"/>
        <pc:sldMkLst>
          <pc:docMk/>
          <pc:sldMk cId="4068877292" sldId="262"/>
        </pc:sldMkLst>
        <pc:spChg chg="mod">
          <ac:chgData name="Leonora Sheppard" userId="3688f6d8-1f97-408e-a4fe-cc859c551ddb" providerId="ADAL" clId="{69806E95-A0E1-42FA-BDF1-2CFE7B1FBFE2}" dt="2021-10-04T09:46:45.767" v="0" actId="20577"/>
          <ac:spMkLst>
            <pc:docMk/>
            <pc:sldMk cId="4068877292" sldId="262"/>
            <ac:spMk id="3" creationId="{00000000-0000-0000-0000-000000000000}"/>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FAB80A9E-0ED5-486B-B24D-FCF44C0F6678}"/>
    <pc:docChg chg="undo redo custSel addSld delSld modSld sldOrd">
      <pc:chgData name="James Franklin" userId="cf915d05-507f-491f-b4a6-b2aa085ee4b1" providerId="ADAL" clId="{FAB80A9E-0ED5-486B-B24D-FCF44C0F6678}" dt="2021-10-08T14:58:56.331" v="1991" actId="20577"/>
      <pc:docMkLst>
        <pc:docMk/>
      </pc:docMkLst>
      <pc:sldChg chg="modSp mod">
        <pc:chgData name="James Franklin" userId="cf915d05-507f-491f-b4a6-b2aa085ee4b1" providerId="ADAL" clId="{FAB80A9E-0ED5-486B-B24D-FCF44C0F6678}" dt="2021-09-30T11:46:20.328" v="378" actId="20577"/>
        <pc:sldMkLst>
          <pc:docMk/>
          <pc:sldMk cId="644322881" sldId="261"/>
        </pc:sldMkLst>
        <pc:spChg chg="mod">
          <ac:chgData name="James Franklin" userId="cf915d05-507f-491f-b4a6-b2aa085ee4b1" providerId="ADAL" clId="{FAB80A9E-0ED5-486B-B24D-FCF44C0F6678}" dt="2021-09-30T11:46:20.328" v="378" actId="20577"/>
          <ac:spMkLst>
            <pc:docMk/>
            <pc:sldMk cId="644322881" sldId="261"/>
            <ac:spMk id="4" creationId="{00000000-0000-0000-0000-000000000000}"/>
          </ac:spMkLst>
        </pc:spChg>
      </pc:sldChg>
      <pc:sldChg chg="modSp add mod setBg">
        <pc:chgData name="James Franklin" userId="cf915d05-507f-491f-b4a6-b2aa085ee4b1" providerId="ADAL" clId="{FAB80A9E-0ED5-486B-B24D-FCF44C0F6678}" dt="2021-09-30T11:41:21.448" v="228" actId="1076"/>
        <pc:sldMkLst>
          <pc:docMk/>
          <pc:sldMk cId="4068877292" sldId="262"/>
        </pc:sldMkLst>
        <pc:spChg chg="mod">
          <ac:chgData name="James Franklin" userId="cf915d05-507f-491f-b4a6-b2aa085ee4b1" providerId="ADAL" clId="{FAB80A9E-0ED5-486B-B24D-FCF44C0F6678}" dt="2021-09-30T11:40:21.199" v="219" actId="20577"/>
          <ac:spMkLst>
            <pc:docMk/>
            <pc:sldMk cId="4068877292" sldId="262"/>
            <ac:spMk id="2" creationId="{00000000-0000-0000-0000-000000000000}"/>
          </ac:spMkLst>
        </pc:spChg>
        <pc:spChg chg="mod">
          <ac:chgData name="James Franklin" userId="cf915d05-507f-491f-b4a6-b2aa085ee4b1" providerId="ADAL" clId="{FAB80A9E-0ED5-486B-B24D-FCF44C0F6678}" dt="2021-09-30T11:40:18.434" v="212" actId="12"/>
          <ac:spMkLst>
            <pc:docMk/>
            <pc:sldMk cId="4068877292" sldId="262"/>
            <ac:spMk id="3" creationId="{00000000-0000-0000-0000-000000000000}"/>
          </ac:spMkLst>
        </pc:spChg>
        <pc:picChg chg="mod">
          <ac:chgData name="James Franklin" userId="cf915d05-507f-491f-b4a6-b2aa085ee4b1" providerId="ADAL" clId="{FAB80A9E-0ED5-486B-B24D-FCF44C0F6678}" dt="2021-09-30T11:41:21.448" v="228" actId="1076"/>
          <ac:picMkLst>
            <pc:docMk/>
            <pc:sldMk cId="4068877292" sldId="262"/>
            <ac:picMk id="5" creationId="{00000000-0000-0000-0000-000000000000}"/>
          </ac:picMkLst>
        </pc:picChg>
      </pc:sldChg>
      <pc:sldChg chg="modSp add mod modClrScheme chgLayout">
        <pc:chgData name="James Franklin" userId="cf915d05-507f-491f-b4a6-b2aa085ee4b1" providerId="ADAL" clId="{FAB80A9E-0ED5-486B-B24D-FCF44C0F6678}" dt="2021-09-30T11:50:57.660" v="511" actId="167"/>
        <pc:sldMkLst>
          <pc:docMk/>
          <pc:sldMk cId="3763039955" sldId="263"/>
        </pc:sldMkLst>
        <pc:spChg chg="mod ord">
          <ac:chgData name="James Franklin" userId="cf915d05-507f-491f-b4a6-b2aa085ee4b1" providerId="ADAL" clId="{FAB80A9E-0ED5-486B-B24D-FCF44C0F6678}" dt="2021-09-30T11:41:47.831" v="231" actId="700"/>
          <ac:spMkLst>
            <pc:docMk/>
            <pc:sldMk cId="3763039955" sldId="263"/>
            <ac:spMk id="2" creationId="{00000000-0000-0000-0000-000000000000}"/>
          </ac:spMkLst>
        </pc:spChg>
        <pc:spChg chg="mod ord">
          <ac:chgData name="James Franklin" userId="cf915d05-507f-491f-b4a6-b2aa085ee4b1" providerId="ADAL" clId="{FAB80A9E-0ED5-486B-B24D-FCF44C0F6678}" dt="2021-09-30T11:47:28.089" v="449" actId="207"/>
          <ac:spMkLst>
            <pc:docMk/>
            <pc:sldMk cId="3763039955" sldId="263"/>
            <ac:spMk id="3" creationId="{00000000-0000-0000-0000-000000000000}"/>
          </ac:spMkLst>
        </pc:spChg>
        <pc:picChg chg="ord">
          <ac:chgData name="James Franklin" userId="cf915d05-507f-491f-b4a6-b2aa085ee4b1" providerId="ADAL" clId="{FAB80A9E-0ED5-486B-B24D-FCF44C0F6678}" dt="2021-09-30T11:50:57.660" v="511" actId="167"/>
          <ac:picMkLst>
            <pc:docMk/>
            <pc:sldMk cId="3763039955" sldId="263"/>
            <ac:picMk id="6" creationId="{00000000-0000-0000-0000-000000000000}"/>
          </ac:picMkLst>
        </pc:picChg>
      </pc:sldChg>
      <pc:sldChg chg="modSp add mod">
        <pc:chgData name="James Franklin" userId="cf915d05-507f-491f-b4a6-b2aa085ee4b1" providerId="ADAL" clId="{FAB80A9E-0ED5-486B-B24D-FCF44C0F6678}" dt="2021-09-30T11:52:23.543" v="633" actId="1076"/>
        <pc:sldMkLst>
          <pc:docMk/>
          <pc:sldMk cId="3900995593" sldId="265"/>
        </pc:sldMkLst>
        <pc:spChg chg="mod">
          <ac:chgData name="James Franklin" userId="cf915d05-507f-491f-b4a6-b2aa085ee4b1" providerId="ADAL" clId="{FAB80A9E-0ED5-486B-B24D-FCF44C0F6678}" dt="2021-09-30T11:52:15.187" v="632" actId="20577"/>
          <ac:spMkLst>
            <pc:docMk/>
            <pc:sldMk cId="3900995593" sldId="265"/>
            <ac:spMk id="4" creationId="{00000000-0000-0000-0000-000000000000}"/>
          </ac:spMkLst>
        </pc:spChg>
        <pc:grpChg chg="mod">
          <ac:chgData name="James Franklin" userId="cf915d05-507f-491f-b4a6-b2aa085ee4b1" providerId="ADAL" clId="{FAB80A9E-0ED5-486B-B24D-FCF44C0F6678}" dt="2021-09-30T11:52:23.543" v="633" actId="1076"/>
          <ac:grpSpMkLst>
            <pc:docMk/>
            <pc:sldMk cId="3900995593" sldId="265"/>
            <ac:grpSpMk id="2" creationId="{00000000-0000-0000-0000-000000000000}"/>
          </ac:grpSpMkLst>
        </pc:grpChg>
      </pc:sldChg>
      <pc:sldChg chg="modSp add mod">
        <pc:chgData name="James Franklin" userId="cf915d05-507f-491f-b4a6-b2aa085ee4b1" providerId="ADAL" clId="{FAB80A9E-0ED5-486B-B24D-FCF44C0F6678}" dt="2021-09-30T13:19:58.209" v="1259" actId="20577"/>
        <pc:sldMkLst>
          <pc:docMk/>
          <pc:sldMk cId="2598787796" sldId="266"/>
        </pc:sldMkLst>
        <pc:spChg chg="mod">
          <ac:chgData name="James Franklin" userId="cf915d05-507f-491f-b4a6-b2aa085ee4b1" providerId="ADAL" clId="{FAB80A9E-0ED5-486B-B24D-FCF44C0F6678}" dt="2021-09-30T13:19:58.209" v="1259" actId="20577"/>
          <ac:spMkLst>
            <pc:docMk/>
            <pc:sldMk cId="2598787796" sldId="266"/>
            <ac:spMk id="27" creationId="{00000000-0000-0000-0000-000000000000}"/>
          </ac:spMkLst>
        </pc:spChg>
      </pc:sldChg>
      <pc:sldChg chg="del">
        <pc:chgData name="James Franklin" userId="cf915d05-507f-491f-b4a6-b2aa085ee4b1" providerId="ADAL" clId="{FAB80A9E-0ED5-486B-B24D-FCF44C0F6678}" dt="2021-09-30T11:38:44.787" v="169" actId="47"/>
        <pc:sldMkLst>
          <pc:docMk/>
          <pc:sldMk cId="783733377" sldId="267"/>
        </pc:sldMkLst>
      </pc:sldChg>
      <pc:sldChg chg="modSp add mod">
        <pc:chgData name="James Franklin" userId="cf915d05-507f-491f-b4a6-b2aa085ee4b1" providerId="ADAL" clId="{FAB80A9E-0ED5-486B-B24D-FCF44C0F6678}" dt="2021-09-30T13:19:50.122" v="1255" actId="20577"/>
        <pc:sldMkLst>
          <pc:docMk/>
          <pc:sldMk cId="3872137622" sldId="267"/>
        </pc:sldMkLst>
        <pc:spChg chg="mod">
          <ac:chgData name="James Franklin" userId="cf915d05-507f-491f-b4a6-b2aa085ee4b1" providerId="ADAL" clId="{FAB80A9E-0ED5-486B-B24D-FCF44C0F6678}" dt="2021-09-30T13:19:50.122" v="1255" actId="20577"/>
          <ac:spMkLst>
            <pc:docMk/>
            <pc:sldMk cId="3872137622" sldId="267"/>
            <ac:spMk id="11" creationId="{00000000-0000-0000-0000-000000000000}"/>
          </ac:spMkLst>
        </pc:spChg>
      </pc:sldChg>
      <pc:sldChg chg="del">
        <pc:chgData name="James Franklin" userId="cf915d05-507f-491f-b4a6-b2aa085ee4b1" providerId="ADAL" clId="{FAB80A9E-0ED5-486B-B24D-FCF44C0F6678}" dt="2021-09-30T11:38:44.787" v="169" actId="47"/>
        <pc:sldMkLst>
          <pc:docMk/>
          <pc:sldMk cId="2933400856" sldId="268"/>
        </pc:sldMkLst>
      </pc:sldChg>
      <pc:sldChg chg="modSp mod ord">
        <pc:chgData name="James Franklin" userId="cf915d05-507f-491f-b4a6-b2aa085ee4b1" providerId="ADAL" clId="{FAB80A9E-0ED5-486B-B24D-FCF44C0F6678}" dt="2021-09-30T14:56:27.399" v="1956" actId="20577"/>
        <pc:sldMkLst>
          <pc:docMk/>
          <pc:sldMk cId="1045926848" sldId="272"/>
        </pc:sldMkLst>
        <pc:spChg chg="mod">
          <ac:chgData name="James Franklin" userId="cf915d05-507f-491f-b4a6-b2aa085ee4b1" providerId="ADAL" clId="{FAB80A9E-0ED5-486B-B24D-FCF44C0F6678}" dt="2021-09-30T14:56:27.399" v="1956" actId="20577"/>
          <ac:spMkLst>
            <pc:docMk/>
            <pc:sldMk cId="1045926848" sldId="272"/>
            <ac:spMk id="2" creationId="{00000000-0000-0000-0000-000000000000}"/>
          </ac:spMkLst>
        </pc:spChg>
        <pc:spChg chg="mod">
          <ac:chgData name="James Franklin" userId="cf915d05-507f-491f-b4a6-b2aa085ee4b1" providerId="ADAL" clId="{FAB80A9E-0ED5-486B-B24D-FCF44C0F6678}" dt="2021-09-30T11:55:14.464" v="644" actId="20577"/>
          <ac:spMkLst>
            <pc:docMk/>
            <pc:sldMk cId="1045926848" sldId="272"/>
            <ac:spMk id="5" creationId="{00000000-0000-0000-0000-000000000000}"/>
          </ac:spMkLst>
        </pc:spChg>
      </pc:sldChg>
      <pc:sldChg chg="add">
        <pc:chgData name="James Franklin" userId="cf915d05-507f-491f-b4a6-b2aa085ee4b1" providerId="ADAL" clId="{FAB80A9E-0ED5-486B-B24D-FCF44C0F6678}" dt="2021-09-30T11:56:07.772" v="659"/>
        <pc:sldMkLst>
          <pc:docMk/>
          <pc:sldMk cId="124634072" sldId="276"/>
        </pc:sldMkLst>
      </pc:sldChg>
      <pc:sldChg chg="del">
        <pc:chgData name="James Franklin" userId="cf915d05-507f-491f-b4a6-b2aa085ee4b1" providerId="ADAL" clId="{FAB80A9E-0ED5-486B-B24D-FCF44C0F6678}" dt="2021-09-30T11:38:44.787" v="169" actId="47"/>
        <pc:sldMkLst>
          <pc:docMk/>
          <pc:sldMk cId="1163376756" sldId="279"/>
        </pc:sldMkLst>
      </pc:sldChg>
      <pc:sldChg chg="modSp add mod">
        <pc:chgData name="James Franklin" userId="cf915d05-507f-491f-b4a6-b2aa085ee4b1" providerId="ADAL" clId="{FAB80A9E-0ED5-486B-B24D-FCF44C0F6678}" dt="2021-09-30T13:19:36.161" v="1241" actId="20577"/>
        <pc:sldMkLst>
          <pc:docMk/>
          <pc:sldMk cId="1550975626" sldId="279"/>
        </pc:sldMkLst>
        <pc:spChg chg="mod">
          <ac:chgData name="James Franklin" userId="cf915d05-507f-491f-b4a6-b2aa085ee4b1" providerId="ADAL" clId="{FAB80A9E-0ED5-486B-B24D-FCF44C0F6678}" dt="2021-09-30T11:48:22.849" v="457" actId="20577"/>
          <ac:spMkLst>
            <pc:docMk/>
            <pc:sldMk cId="1550975626" sldId="279"/>
            <ac:spMk id="2" creationId="{885573C3-7858-4C03-91FE-59414CBEC618}"/>
          </ac:spMkLst>
        </pc:spChg>
        <pc:spChg chg="mod">
          <ac:chgData name="James Franklin" userId="cf915d05-507f-491f-b4a6-b2aa085ee4b1" providerId="ADAL" clId="{FAB80A9E-0ED5-486B-B24D-FCF44C0F6678}" dt="2021-09-30T13:19:36.161" v="1241" actId="20577"/>
          <ac:spMkLst>
            <pc:docMk/>
            <pc:sldMk cId="1550975626" sldId="279"/>
            <ac:spMk id="85" creationId="{3553B0D7-E5EE-415C-B4DE-80A4A1A530DC}"/>
          </ac:spMkLst>
        </pc:spChg>
        <pc:spChg chg="mod">
          <ac:chgData name="James Franklin" userId="cf915d05-507f-491f-b4a6-b2aa085ee4b1" providerId="ADAL" clId="{FAB80A9E-0ED5-486B-B24D-FCF44C0F6678}" dt="2021-09-30T11:49:01.517" v="508" actId="20577"/>
          <ac:spMkLst>
            <pc:docMk/>
            <pc:sldMk cId="1550975626" sldId="279"/>
            <ac:spMk id="105" creationId="{B3B9530D-CDA5-4851-ACCC-EE60DD3C0CEB}"/>
          </ac:spMkLst>
        </pc:spChg>
      </pc:sldChg>
      <pc:sldChg chg="del">
        <pc:chgData name="James Franklin" userId="cf915d05-507f-491f-b4a6-b2aa085ee4b1" providerId="ADAL" clId="{FAB80A9E-0ED5-486B-B24D-FCF44C0F6678}" dt="2021-09-30T11:55:49.218" v="652" actId="47"/>
        <pc:sldMkLst>
          <pc:docMk/>
          <pc:sldMk cId="464189532" sldId="282"/>
        </pc:sldMkLst>
      </pc:sldChg>
      <pc:sldChg chg="modSp add mod">
        <pc:chgData name="James Franklin" userId="cf915d05-507f-491f-b4a6-b2aa085ee4b1" providerId="ADAL" clId="{FAB80A9E-0ED5-486B-B24D-FCF44C0F6678}" dt="2021-10-08T14:57:13.780" v="1981"/>
        <pc:sldMkLst>
          <pc:docMk/>
          <pc:sldMk cId="1341919812" sldId="284"/>
        </pc:sldMkLst>
        <pc:spChg chg="mod">
          <ac:chgData name="James Franklin" userId="cf915d05-507f-491f-b4a6-b2aa085ee4b1" providerId="ADAL" clId="{FAB80A9E-0ED5-486B-B24D-FCF44C0F6678}" dt="2021-10-08T14:57:10.761" v="1979"/>
          <ac:spMkLst>
            <pc:docMk/>
            <pc:sldMk cId="1341919812" sldId="284"/>
            <ac:spMk id="27" creationId="{52F87865-C915-490B-A190-EE02707D23B1}"/>
          </ac:spMkLst>
        </pc:spChg>
        <pc:spChg chg="mod">
          <ac:chgData name="James Franklin" userId="cf915d05-507f-491f-b4a6-b2aa085ee4b1" providerId="ADAL" clId="{FAB80A9E-0ED5-486B-B24D-FCF44C0F6678}" dt="2021-10-08T14:57:13.780" v="1981"/>
          <ac:spMkLst>
            <pc:docMk/>
            <pc:sldMk cId="1341919812" sldId="284"/>
            <ac:spMk id="30" creationId="{A00CE1C5-646F-440C-91E7-5A650A9D3700}"/>
          </ac:spMkLst>
        </pc:spChg>
      </pc:sldChg>
      <pc:sldChg chg="modSp add mod">
        <pc:chgData name="James Franklin" userId="cf915d05-507f-491f-b4a6-b2aa085ee4b1" providerId="ADAL" clId="{FAB80A9E-0ED5-486B-B24D-FCF44C0F6678}" dt="2021-10-08T14:58:56.331" v="1991" actId="20577"/>
        <pc:sldMkLst>
          <pc:docMk/>
          <pc:sldMk cId="1535454372" sldId="285"/>
        </pc:sldMkLst>
        <pc:spChg chg="mod">
          <ac:chgData name="James Franklin" userId="cf915d05-507f-491f-b4a6-b2aa085ee4b1" providerId="ADAL" clId="{FAB80A9E-0ED5-486B-B24D-FCF44C0F6678}" dt="2021-10-08T14:58:56.331" v="1991" actId="20577"/>
          <ac:spMkLst>
            <pc:docMk/>
            <pc:sldMk cId="1535454372" sldId="285"/>
            <ac:spMk id="28" creationId="{8C002B4D-64EB-4C26-B9A1-DFA4C4695413}"/>
          </ac:spMkLst>
        </pc:spChg>
        <pc:spChg chg="mod">
          <ac:chgData name="James Franklin" userId="cf915d05-507f-491f-b4a6-b2aa085ee4b1" providerId="ADAL" clId="{FAB80A9E-0ED5-486B-B24D-FCF44C0F6678}" dt="2021-10-08T14:56:53.519" v="1975"/>
          <ac:spMkLst>
            <pc:docMk/>
            <pc:sldMk cId="1535454372" sldId="285"/>
            <ac:spMk id="47" creationId="{E726928F-A9CC-4D26-A916-F58CA3F8B167}"/>
          </ac:spMkLst>
        </pc:spChg>
        <pc:spChg chg="mod">
          <ac:chgData name="James Franklin" userId="cf915d05-507f-491f-b4a6-b2aa085ee4b1" providerId="ADAL" clId="{FAB80A9E-0ED5-486B-B24D-FCF44C0F6678}" dt="2021-09-30T13:20:23.392" v="1271" actId="20577"/>
          <ac:spMkLst>
            <pc:docMk/>
            <pc:sldMk cId="1535454372" sldId="285"/>
            <ac:spMk id="56" creationId="{C5DD6F6C-3F61-45D1-8ECF-6875348EA2EB}"/>
          </ac:spMkLst>
        </pc:spChg>
        <pc:spChg chg="mod">
          <ac:chgData name="James Franklin" userId="cf915d05-507f-491f-b4a6-b2aa085ee4b1" providerId="ADAL" clId="{FAB80A9E-0ED5-486B-B24D-FCF44C0F6678}" dt="2021-10-08T14:56:56.121" v="1977"/>
          <ac:spMkLst>
            <pc:docMk/>
            <pc:sldMk cId="1535454372" sldId="285"/>
            <ac:spMk id="71" creationId="{69F04BFE-F999-4521-A8EF-265C0D183650}"/>
          </ac:spMkLst>
        </pc:spChg>
      </pc:sldChg>
      <pc:sldChg chg="add">
        <pc:chgData name="James Franklin" userId="cf915d05-507f-491f-b4a6-b2aa085ee4b1" providerId="ADAL" clId="{FAB80A9E-0ED5-486B-B24D-FCF44C0F6678}" dt="2021-09-30T11:56:12.216" v="660"/>
        <pc:sldMkLst>
          <pc:docMk/>
          <pc:sldMk cId="399108011" sldId="286"/>
        </pc:sldMkLst>
      </pc:sldChg>
      <pc:sldChg chg="modSp add mod modClrScheme chgLayout">
        <pc:chgData name="James Franklin" userId="cf915d05-507f-491f-b4a6-b2aa085ee4b1" providerId="ADAL" clId="{FAB80A9E-0ED5-486B-B24D-FCF44C0F6678}" dt="2021-09-30T14:09:51.787" v="1924" actId="20577"/>
        <pc:sldMkLst>
          <pc:docMk/>
          <pc:sldMk cId="3773582583" sldId="288"/>
        </pc:sldMkLst>
        <pc:spChg chg="mod ord">
          <ac:chgData name="James Franklin" userId="cf915d05-507f-491f-b4a6-b2aa085ee4b1" providerId="ADAL" clId="{FAB80A9E-0ED5-486B-B24D-FCF44C0F6678}" dt="2021-09-30T14:09:51.787" v="1924" actId="20577"/>
          <ac:spMkLst>
            <pc:docMk/>
            <pc:sldMk cId="3773582583" sldId="288"/>
            <ac:spMk id="2" creationId="{885573C3-7858-4C03-91FE-59414CBEC618}"/>
          </ac:spMkLst>
        </pc:spChg>
        <pc:spChg chg="mod">
          <ac:chgData name="James Franklin" userId="cf915d05-507f-491f-b4a6-b2aa085ee4b1" providerId="ADAL" clId="{FAB80A9E-0ED5-486B-B24D-FCF44C0F6678}" dt="2021-09-30T13:19:42.641" v="1251" actId="20577"/>
          <ac:spMkLst>
            <pc:docMk/>
            <pc:sldMk cId="3773582583" sldId="288"/>
            <ac:spMk id="104" creationId="{CC34329A-0B53-47C8-A2AC-D78783BC6A99}"/>
          </ac:spMkLst>
        </pc:spChg>
        <pc:spChg chg="mod ord">
          <ac:chgData name="James Franklin" userId="cf915d05-507f-491f-b4a6-b2aa085ee4b1" providerId="ADAL" clId="{FAB80A9E-0ED5-486B-B24D-FCF44C0F6678}" dt="2021-09-30T11:49:15.006" v="510" actId="700"/>
          <ac:spMkLst>
            <pc:docMk/>
            <pc:sldMk cId="3773582583" sldId="288"/>
            <ac:spMk id="105" creationId="{B3B9530D-CDA5-4851-ACCC-EE60DD3C0CEB}"/>
          </ac:spMkLst>
        </pc:spChg>
      </pc:sldChg>
      <pc:sldChg chg="modSp del mod">
        <pc:chgData name="James Franklin" userId="cf915d05-507f-491f-b4a6-b2aa085ee4b1" providerId="ADAL" clId="{FAB80A9E-0ED5-486B-B24D-FCF44C0F6678}" dt="2021-09-30T13:48:29.907" v="1914" actId="47"/>
        <pc:sldMkLst>
          <pc:docMk/>
          <pc:sldMk cId="384732063" sldId="295"/>
        </pc:sldMkLst>
        <pc:spChg chg="mod">
          <ac:chgData name="James Franklin" userId="cf915d05-507f-491f-b4a6-b2aa085ee4b1" providerId="ADAL" clId="{FAB80A9E-0ED5-486B-B24D-FCF44C0F6678}" dt="2021-09-30T11:55:57.136" v="655" actId="20577"/>
          <ac:spMkLst>
            <pc:docMk/>
            <pc:sldMk cId="384732063" sldId="295"/>
            <ac:spMk id="2" creationId="{00000000-0000-0000-0000-000000000000}"/>
          </ac:spMkLst>
        </pc:spChg>
      </pc:sldChg>
      <pc:sldChg chg="del">
        <pc:chgData name="James Franklin" userId="cf915d05-507f-491f-b4a6-b2aa085ee4b1" providerId="ADAL" clId="{FAB80A9E-0ED5-486B-B24D-FCF44C0F6678}" dt="2021-09-30T11:38:51.928" v="171" actId="47"/>
        <pc:sldMkLst>
          <pc:docMk/>
          <pc:sldMk cId="1743664146" sldId="296"/>
        </pc:sldMkLst>
      </pc:sldChg>
      <pc:sldChg chg="del">
        <pc:chgData name="James Franklin" userId="cf915d05-507f-491f-b4a6-b2aa085ee4b1" providerId="ADAL" clId="{FAB80A9E-0ED5-486B-B24D-FCF44C0F6678}" dt="2021-09-30T11:38:52.975" v="172" actId="47"/>
        <pc:sldMkLst>
          <pc:docMk/>
          <pc:sldMk cId="1094278058" sldId="297"/>
        </pc:sldMkLst>
      </pc:sldChg>
      <pc:sldChg chg="del">
        <pc:chgData name="James Franklin" userId="cf915d05-507f-491f-b4a6-b2aa085ee4b1" providerId="ADAL" clId="{FAB80A9E-0ED5-486B-B24D-FCF44C0F6678}" dt="2021-09-30T11:38:44.787" v="169" actId="47"/>
        <pc:sldMkLst>
          <pc:docMk/>
          <pc:sldMk cId="2556417252" sldId="298"/>
        </pc:sldMkLst>
      </pc:sldChg>
      <pc:sldChg chg="del">
        <pc:chgData name="James Franklin" userId="cf915d05-507f-491f-b4a6-b2aa085ee4b1" providerId="ADAL" clId="{FAB80A9E-0ED5-486B-B24D-FCF44C0F6678}" dt="2021-09-30T11:39:00.672" v="175" actId="47"/>
        <pc:sldMkLst>
          <pc:docMk/>
          <pc:sldMk cId="3867217196" sldId="299"/>
        </pc:sldMkLst>
      </pc:sldChg>
      <pc:sldChg chg="del">
        <pc:chgData name="James Franklin" userId="cf915d05-507f-491f-b4a6-b2aa085ee4b1" providerId="ADAL" clId="{FAB80A9E-0ED5-486B-B24D-FCF44C0F6678}" dt="2021-09-30T11:39:14.786" v="181" actId="47"/>
        <pc:sldMkLst>
          <pc:docMk/>
          <pc:sldMk cId="873660949" sldId="300"/>
        </pc:sldMkLst>
      </pc:sldChg>
      <pc:sldChg chg="del">
        <pc:chgData name="James Franklin" userId="cf915d05-507f-491f-b4a6-b2aa085ee4b1" providerId="ADAL" clId="{FAB80A9E-0ED5-486B-B24D-FCF44C0F6678}" dt="2021-09-30T11:38:44.787" v="169" actId="47"/>
        <pc:sldMkLst>
          <pc:docMk/>
          <pc:sldMk cId="1774622974" sldId="301"/>
        </pc:sldMkLst>
      </pc:sldChg>
      <pc:sldChg chg="del">
        <pc:chgData name="James Franklin" userId="cf915d05-507f-491f-b4a6-b2aa085ee4b1" providerId="ADAL" clId="{FAB80A9E-0ED5-486B-B24D-FCF44C0F6678}" dt="2021-09-30T11:38:44.787" v="169" actId="47"/>
        <pc:sldMkLst>
          <pc:docMk/>
          <pc:sldMk cId="47349452" sldId="302"/>
        </pc:sldMkLst>
      </pc:sldChg>
      <pc:sldChg chg="del">
        <pc:chgData name="James Franklin" userId="cf915d05-507f-491f-b4a6-b2aa085ee4b1" providerId="ADAL" clId="{FAB80A9E-0ED5-486B-B24D-FCF44C0F6678}" dt="2021-09-30T11:39:00.672" v="175" actId="47"/>
        <pc:sldMkLst>
          <pc:docMk/>
          <pc:sldMk cId="317891012" sldId="303"/>
        </pc:sldMkLst>
      </pc:sldChg>
      <pc:sldChg chg="del">
        <pc:chgData name="James Franklin" userId="cf915d05-507f-491f-b4a6-b2aa085ee4b1" providerId="ADAL" clId="{FAB80A9E-0ED5-486B-B24D-FCF44C0F6678}" dt="2021-09-30T11:38:44.787" v="169" actId="47"/>
        <pc:sldMkLst>
          <pc:docMk/>
          <pc:sldMk cId="3854234239" sldId="305"/>
        </pc:sldMkLst>
      </pc:sldChg>
      <pc:sldChg chg="del">
        <pc:chgData name="James Franklin" userId="cf915d05-507f-491f-b4a6-b2aa085ee4b1" providerId="ADAL" clId="{FAB80A9E-0ED5-486B-B24D-FCF44C0F6678}" dt="2021-09-30T11:39:00.672" v="175" actId="47"/>
        <pc:sldMkLst>
          <pc:docMk/>
          <pc:sldMk cId="2713468373" sldId="306"/>
        </pc:sldMkLst>
      </pc:sldChg>
      <pc:sldChg chg="del">
        <pc:chgData name="James Franklin" userId="cf915d05-507f-491f-b4a6-b2aa085ee4b1" providerId="ADAL" clId="{FAB80A9E-0ED5-486B-B24D-FCF44C0F6678}" dt="2021-09-30T11:39:00.672" v="175" actId="47"/>
        <pc:sldMkLst>
          <pc:docMk/>
          <pc:sldMk cId="1393552172" sldId="307"/>
        </pc:sldMkLst>
      </pc:sldChg>
      <pc:sldChg chg="del">
        <pc:chgData name="James Franklin" userId="cf915d05-507f-491f-b4a6-b2aa085ee4b1" providerId="ADAL" clId="{FAB80A9E-0ED5-486B-B24D-FCF44C0F6678}" dt="2021-09-30T11:39:06.319" v="176" actId="47"/>
        <pc:sldMkLst>
          <pc:docMk/>
          <pc:sldMk cId="2918225570" sldId="308"/>
        </pc:sldMkLst>
      </pc:sldChg>
      <pc:sldChg chg="del">
        <pc:chgData name="James Franklin" userId="cf915d05-507f-491f-b4a6-b2aa085ee4b1" providerId="ADAL" clId="{FAB80A9E-0ED5-486B-B24D-FCF44C0F6678}" dt="2021-09-30T11:39:06.319" v="176" actId="47"/>
        <pc:sldMkLst>
          <pc:docMk/>
          <pc:sldMk cId="3256676282" sldId="309"/>
        </pc:sldMkLst>
      </pc:sldChg>
      <pc:sldChg chg="del">
        <pc:chgData name="James Franklin" userId="cf915d05-507f-491f-b4a6-b2aa085ee4b1" providerId="ADAL" clId="{FAB80A9E-0ED5-486B-B24D-FCF44C0F6678}" dt="2021-09-30T11:39:06.319" v="176" actId="47"/>
        <pc:sldMkLst>
          <pc:docMk/>
          <pc:sldMk cId="1695273936" sldId="310"/>
        </pc:sldMkLst>
      </pc:sldChg>
      <pc:sldChg chg="del">
        <pc:chgData name="James Franklin" userId="cf915d05-507f-491f-b4a6-b2aa085ee4b1" providerId="ADAL" clId="{FAB80A9E-0ED5-486B-B24D-FCF44C0F6678}" dt="2021-09-30T11:39:06.319" v="176" actId="47"/>
        <pc:sldMkLst>
          <pc:docMk/>
          <pc:sldMk cId="926215780" sldId="312"/>
        </pc:sldMkLst>
      </pc:sldChg>
      <pc:sldChg chg="del">
        <pc:chgData name="James Franklin" userId="cf915d05-507f-491f-b4a6-b2aa085ee4b1" providerId="ADAL" clId="{FAB80A9E-0ED5-486B-B24D-FCF44C0F6678}" dt="2021-09-30T11:38:44.787" v="169" actId="47"/>
        <pc:sldMkLst>
          <pc:docMk/>
          <pc:sldMk cId="3935838695" sldId="319"/>
        </pc:sldMkLst>
      </pc:sldChg>
      <pc:sldChg chg="del">
        <pc:chgData name="James Franklin" userId="cf915d05-507f-491f-b4a6-b2aa085ee4b1" providerId="ADAL" clId="{FAB80A9E-0ED5-486B-B24D-FCF44C0F6678}" dt="2021-09-30T11:38:44.787" v="169" actId="47"/>
        <pc:sldMkLst>
          <pc:docMk/>
          <pc:sldMk cId="3692360987" sldId="320"/>
        </pc:sldMkLst>
      </pc:sldChg>
      <pc:sldChg chg="del">
        <pc:chgData name="James Franklin" userId="cf915d05-507f-491f-b4a6-b2aa085ee4b1" providerId="ADAL" clId="{FAB80A9E-0ED5-486B-B24D-FCF44C0F6678}" dt="2021-09-30T11:38:44.787" v="169" actId="47"/>
        <pc:sldMkLst>
          <pc:docMk/>
          <pc:sldMk cId="3867241785" sldId="321"/>
        </pc:sldMkLst>
      </pc:sldChg>
      <pc:sldChg chg="del">
        <pc:chgData name="James Franklin" userId="cf915d05-507f-491f-b4a6-b2aa085ee4b1" providerId="ADAL" clId="{FAB80A9E-0ED5-486B-B24D-FCF44C0F6678}" dt="2021-09-30T11:39:00.672" v="175" actId="47"/>
        <pc:sldMkLst>
          <pc:docMk/>
          <pc:sldMk cId="585635276" sldId="323"/>
        </pc:sldMkLst>
      </pc:sldChg>
      <pc:sldChg chg="del">
        <pc:chgData name="James Franklin" userId="cf915d05-507f-491f-b4a6-b2aa085ee4b1" providerId="ADAL" clId="{FAB80A9E-0ED5-486B-B24D-FCF44C0F6678}" dt="2021-09-30T11:39:00.672" v="175" actId="47"/>
        <pc:sldMkLst>
          <pc:docMk/>
          <pc:sldMk cId="4176149113" sldId="324"/>
        </pc:sldMkLst>
      </pc:sldChg>
      <pc:sldChg chg="del">
        <pc:chgData name="James Franklin" userId="cf915d05-507f-491f-b4a6-b2aa085ee4b1" providerId="ADAL" clId="{FAB80A9E-0ED5-486B-B24D-FCF44C0F6678}" dt="2021-09-30T11:39:14.961" v="182" actId="47"/>
        <pc:sldMkLst>
          <pc:docMk/>
          <pc:sldMk cId="3809139710" sldId="325"/>
        </pc:sldMkLst>
      </pc:sldChg>
      <pc:sldChg chg="new del">
        <pc:chgData name="James Franklin" userId="cf915d05-507f-491f-b4a6-b2aa085ee4b1" providerId="ADAL" clId="{FAB80A9E-0ED5-486B-B24D-FCF44C0F6678}" dt="2021-09-30T11:55:24.075" v="645" actId="47"/>
        <pc:sldMkLst>
          <pc:docMk/>
          <pc:sldMk cId="28480665" sldId="326"/>
        </pc:sldMkLst>
      </pc:sldChg>
      <pc:sldChg chg="add del ord">
        <pc:chgData name="James Franklin" userId="cf915d05-507f-491f-b4a6-b2aa085ee4b1" providerId="ADAL" clId="{FAB80A9E-0ED5-486B-B24D-FCF44C0F6678}" dt="2021-09-30T11:55:49.067" v="651" actId="47"/>
        <pc:sldMkLst>
          <pc:docMk/>
          <pc:sldMk cId="4101979004" sldId="327"/>
        </pc:sldMkLst>
      </pc:sldChg>
      <pc:sldChg chg="add del ord">
        <pc:chgData name="James Franklin" userId="cf915d05-507f-491f-b4a6-b2aa085ee4b1" providerId="ADAL" clId="{FAB80A9E-0ED5-486B-B24D-FCF44C0F6678}" dt="2021-09-30T11:55:50.099" v="653" actId="47"/>
        <pc:sldMkLst>
          <pc:docMk/>
          <pc:sldMk cId="892426684" sldId="328"/>
        </pc:sldMkLst>
      </pc:sldChg>
      <pc:sldChg chg="add del ord">
        <pc:chgData name="James Franklin" userId="cf915d05-507f-491f-b4a6-b2aa085ee4b1" providerId="ADAL" clId="{FAB80A9E-0ED5-486B-B24D-FCF44C0F6678}" dt="2021-09-30T13:48:26.104" v="1913" actId="47"/>
        <pc:sldMkLst>
          <pc:docMk/>
          <pc:sldMk cId="146060758" sldId="329"/>
        </pc:sldMkLst>
      </pc:sldChg>
      <pc:sldChg chg="add del">
        <pc:chgData name="James Franklin" userId="cf915d05-507f-491f-b4a6-b2aa085ee4b1" providerId="ADAL" clId="{FAB80A9E-0ED5-486B-B24D-FCF44C0F6678}" dt="2021-09-30T11:55:24.547" v="648" actId="47"/>
        <pc:sldMkLst>
          <pc:docMk/>
          <pc:sldMk cId="44279108" sldId="330"/>
        </pc:sldMkLst>
      </pc:sldChg>
      <pc:sldChg chg="add del">
        <pc:chgData name="James Franklin" userId="cf915d05-507f-491f-b4a6-b2aa085ee4b1" providerId="ADAL" clId="{FAB80A9E-0ED5-486B-B24D-FCF44C0F6678}" dt="2021-09-30T11:55:48.747" v="649" actId="47"/>
        <pc:sldMkLst>
          <pc:docMk/>
          <pc:sldMk cId="2952245328" sldId="331"/>
        </pc:sldMkLst>
      </pc:sldChg>
      <pc:sldChg chg="add del">
        <pc:chgData name="James Franklin" userId="cf915d05-507f-491f-b4a6-b2aa085ee4b1" providerId="ADAL" clId="{FAB80A9E-0ED5-486B-B24D-FCF44C0F6678}" dt="2021-09-30T11:55:48.898" v="650" actId="47"/>
        <pc:sldMkLst>
          <pc:docMk/>
          <pc:sldMk cId="50447265" sldId="332"/>
        </pc:sldMkLst>
      </pc:sldChg>
      <pc:sldChg chg="addSp delSp modSp new del mod modClrScheme chgLayout">
        <pc:chgData name="James Franklin" userId="cf915d05-507f-491f-b4a6-b2aa085ee4b1" providerId="ADAL" clId="{FAB80A9E-0ED5-486B-B24D-FCF44C0F6678}" dt="2021-09-30T11:41:49.695" v="232" actId="47"/>
        <pc:sldMkLst>
          <pc:docMk/>
          <pc:sldMk cId="1148555461" sldId="333"/>
        </pc:sldMkLst>
        <pc:spChg chg="del mod ord">
          <ac:chgData name="James Franklin" userId="cf915d05-507f-491f-b4a6-b2aa085ee4b1" providerId="ADAL" clId="{FAB80A9E-0ED5-486B-B24D-FCF44C0F6678}" dt="2021-09-30T11:40:26.802" v="221" actId="700"/>
          <ac:spMkLst>
            <pc:docMk/>
            <pc:sldMk cId="1148555461" sldId="333"/>
            <ac:spMk id="2" creationId="{3C162606-44A9-45A7-9D99-BF11BBE7223A}"/>
          </ac:spMkLst>
        </pc:spChg>
        <pc:spChg chg="del mod ord">
          <ac:chgData name="James Franklin" userId="cf915d05-507f-491f-b4a6-b2aa085ee4b1" providerId="ADAL" clId="{FAB80A9E-0ED5-486B-B24D-FCF44C0F6678}" dt="2021-09-30T11:40:26.802" v="221" actId="700"/>
          <ac:spMkLst>
            <pc:docMk/>
            <pc:sldMk cId="1148555461" sldId="333"/>
            <ac:spMk id="3" creationId="{F0BB3DB5-E613-4B6E-8907-E4B8744B4C3E}"/>
          </ac:spMkLst>
        </pc:spChg>
        <pc:spChg chg="add mod ord">
          <ac:chgData name="James Franklin" userId="cf915d05-507f-491f-b4a6-b2aa085ee4b1" providerId="ADAL" clId="{FAB80A9E-0ED5-486B-B24D-FCF44C0F6678}" dt="2021-09-30T11:40:26.802" v="221" actId="700"/>
          <ac:spMkLst>
            <pc:docMk/>
            <pc:sldMk cId="1148555461" sldId="333"/>
            <ac:spMk id="4" creationId="{5E3ACE49-5EFD-4F26-87F3-5012A8D83E72}"/>
          </ac:spMkLst>
        </pc:spChg>
        <pc:spChg chg="add mod ord">
          <ac:chgData name="James Franklin" userId="cf915d05-507f-491f-b4a6-b2aa085ee4b1" providerId="ADAL" clId="{FAB80A9E-0ED5-486B-B24D-FCF44C0F6678}" dt="2021-09-30T11:40:26.802" v="221" actId="700"/>
          <ac:spMkLst>
            <pc:docMk/>
            <pc:sldMk cId="1148555461" sldId="333"/>
            <ac:spMk id="5" creationId="{523929C0-159E-4DC3-B54B-DBC018D3E164}"/>
          </ac:spMkLst>
        </pc:spChg>
      </pc:sldChg>
      <pc:sldChg chg="add del">
        <pc:chgData name="James Franklin" userId="cf915d05-507f-491f-b4a6-b2aa085ee4b1" providerId="ADAL" clId="{FAB80A9E-0ED5-486B-B24D-FCF44C0F6678}" dt="2021-09-30T11:55:24.241" v="646" actId="47"/>
        <pc:sldMkLst>
          <pc:docMk/>
          <pc:sldMk cId="2619824186" sldId="333"/>
        </pc:sldMkLst>
      </pc:sldChg>
      <pc:sldChg chg="add del">
        <pc:chgData name="James Franklin" userId="cf915d05-507f-491f-b4a6-b2aa085ee4b1" providerId="ADAL" clId="{FAB80A9E-0ED5-486B-B24D-FCF44C0F6678}" dt="2021-09-30T11:55:24.399" v="647" actId="47"/>
        <pc:sldMkLst>
          <pc:docMk/>
          <pc:sldMk cId="1748368482" sldId="334"/>
        </pc:sldMkLst>
      </pc:sldChg>
      <pc:sldChg chg="addSp delSp modSp add mod ord">
        <pc:chgData name="James Franklin" userId="cf915d05-507f-491f-b4a6-b2aa085ee4b1" providerId="ADAL" clId="{FAB80A9E-0ED5-486B-B24D-FCF44C0F6678}" dt="2021-10-08T14:56:34.257" v="1969"/>
        <pc:sldMkLst>
          <pc:docMk/>
          <pc:sldMk cId="429272629" sldId="335"/>
        </pc:sldMkLst>
        <pc:spChg chg="mod">
          <ac:chgData name="James Franklin" userId="cf915d05-507f-491f-b4a6-b2aa085ee4b1" providerId="ADAL" clId="{FAB80A9E-0ED5-486B-B24D-FCF44C0F6678}" dt="2021-09-30T13:15:54.931" v="1022" actId="20577"/>
          <ac:spMkLst>
            <pc:docMk/>
            <pc:sldMk cId="429272629" sldId="335"/>
            <ac:spMk id="2" creationId="{00000000-0000-0000-0000-000000000000}"/>
          </ac:spMkLst>
        </pc:spChg>
        <pc:spChg chg="mod">
          <ac:chgData name="James Franklin" userId="cf915d05-507f-491f-b4a6-b2aa085ee4b1" providerId="ADAL" clId="{FAB80A9E-0ED5-486B-B24D-FCF44C0F6678}" dt="2021-10-08T14:56:23.308" v="1962" actId="5793"/>
          <ac:spMkLst>
            <pc:docMk/>
            <pc:sldMk cId="429272629" sldId="335"/>
            <ac:spMk id="3" creationId="{00000000-0000-0000-0000-000000000000}"/>
          </ac:spMkLst>
        </pc:spChg>
        <pc:spChg chg="add del mod">
          <ac:chgData name="James Franklin" userId="cf915d05-507f-491f-b4a6-b2aa085ee4b1" providerId="ADAL" clId="{FAB80A9E-0ED5-486B-B24D-FCF44C0F6678}" dt="2021-09-30T13:13:08.442" v="865" actId="478"/>
          <ac:spMkLst>
            <pc:docMk/>
            <pc:sldMk cId="429272629" sldId="335"/>
            <ac:spMk id="4" creationId="{BDD96D29-4414-4BD2-AA1D-CCFDCEBC043D}"/>
          </ac:spMkLst>
        </pc:spChg>
        <pc:spChg chg="add del mod">
          <ac:chgData name="James Franklin" userId="cf915d05-507f-491f-b4a6-b2aa085ee4b1" providerId="ADAL" clId="{FAB80A9E-0ED5-486B-B24D-FCF44C0F6678}" dt="2021-10-08T11:12:48.369" v="1957" actId="478"/>
          <ac:spMkLst>
            <pc:docMk/>
            <pc:sldMk cId="429272629" sldId="335"/>
            <ac:spMk id="5" creationId="{BB232E1E-A115-4388-842F-E045F886A5CF}"/>
          </ac:spMkLst>
        </pc:spChg>
        <pc:spChg chg="mod">
          <ac:chgData name="James Franklin" userId="cf915d05-507f-491f-b4a6-b2aa085ee4b1" providerId="ADAL" clId="{FAB80A9E-0ED5-486B-B24D-FCF44C0F6678}" dt="2021-09-30T13:14:29.574" v="867"/>
          <ac:spMkLst>
            <pc:docMk/>
            <pc:sldMk cId="429272629" sldId="335"/>
            <ac:spMk id="23" creationId="{8A1BF616-B062-4B6A-A17E-20524A425FF2}"/>
          </ac:spMkLst>
        </pc:spChg>
        <pc:spChg chg="mod">
          <ac:chgData name="James Franklin" userId="cf915d05-507f-491f-b4a6-b2aa085ee4b1" providerId="ADAL" clId="{FAB80A9E-0ED5-486B-B24D-FCF44C0F6678}" dt="2021-09-30T13:14:58.704" v="887" actId="2711"/>
          <ac:spMkLst>
            <pc:docMk/>
            <pc:sldMk cId="429272629" sldId="335"/>
            <ac:spMk id="24" creationId="{17F82D6B-4D0B-4704-B0D4-6F3F7A60EDD6}"/>
          </ac:spMkLst>
        </pc:spChg>
        <pc:spChg chg="mod">
          <ac:chgData name="James Franklin" userId="cf915d05-507f-491f-b4a6-b2aa085ee4b1" providerId="ADAL" clId="{FAB80A9E-0ED5-486B-B24D-FCF44C0F6678}" dt="2021-09-30T13:20:03.929" v="1263" actId="20577"/>
          <ac:spMkLst>
            <pc:docMk/>
            <pc:sldMk cId="429272629" sldId="335"/>
            <ac:spMk id="49" creationId="{6A85C824-627F-4B9E-BC0E-B56E8FBC879B}"/>
          </ac:spMkLst>
        </pc:spChg>
        <pc:spChg chg="mod">
          <ac:chgData name="James Franklin" userId="cf915d05-507f-491f-b4a6-b2aa085ee4b1" providerId="ADAL" clId="{FAB80A9E-0ED5-486B-B24D-FCF44C0F6678}" dt="2021-10-08T14:56:29.157" v="1967" actId="5793"/>
          <ac:spMkLst>
            <pc:docMk/>
            <pc:sldMk cId="429272629" sldId="335"/>
            <ac:spMk id="50" creationId="{1185E82A-E1AD-4D53-8F14-8C3DF94A4D10}"/>
          </ac:spMkLst>
        </pc:spChg>
        <pc:spChg chg="mod">
          <ac:chgData name="James Franklin" userId="cf915d05-507f-491f-b4a6-b2aa085ee4b1" providerId="ADAL" clId="{FAB80A9E-0ED5-486B-B24D-FCF44C0F6678}" dt="2021-10-08T14:56:34.257" v="1969"/>
          <ac:spMkLst>
            <pc:docMk/>
            <pc:sldMk cId="429272629" sldId="335"/>
            <ac:spMk id="51" creationId="{BE8007B4-5F37-4FBE-B555-7C1975DA6743}"/>
          </ac:spMkLst>
        </pc:spChg>
        <pc:spChg chg="del">
          <ac:chgData name="James Franklin" userId="cf915d05-507f-491f-b4a6-b2aa085ee4b1" providerId="ADAL" clId="{FAB80A9E-0ED5-486B-B24D-FCF44C0F6678}" dt="2021-09-30T13:14:15.885" v="866" actId="478"/>
          <ac:spMkLst>
            <pc:docMk/>
            <pc:sldMk cId="429272629" sldId="335"/>
            <ac:spMk id="52" creationId="{5E4DBFE1-B123-4AEC-9973-65EA76A32DEE}"/>
          </ac:spMkLst>
        </pc:spChg>
        <pc:spChg chg="mod">
          <ac:chgData name="James Franklin" userId="cf915d05-507f-491f-b4a6-b2aa085ee4b1" providerId="ADAL" clId="{FAB80A9E-0ED5-486B-B24D-FCF44C0F6678}" dt="2021-09-30T13:15:13.148" v="888" actId="2711"/>
          <ac:spMkLst>
            <pc:docMk/>
            <pc:sldMk cId="429272629" sldId="335"/>
            <ac:spMk id="53" creationId="{BD2A52E1-6D3A-4542-9F3B-81664B65B7FA}"/>
          </ac:spMkLst>
        </pc:spChg>
        <pc:grpChg chg="add mod">
          <ac:chgData name="James Franklin" userId="cf915d05-507f-491f-b4a6-b2aa085ee4b1" providerId="ADAL" clId="{FAB80A9E-0ED5-486B-B24D-FCF44C0F6678}" dt="2021-09-30T13:14:38.552" v="869" actId="14100"/>
          <ac:grpSpMkLst>
            <pc:docMk/>
            <pc:sldMk cId="429272629" sldId="335"/>
            <ac:grpSpMk id="22" creationId="{DB551F0C-BE7D-4ADE-B5F1-F3C4602B0ABD}"/>
          </ac:grpSpMkLst>
        </pc:grpChg>
        <pc:cxnChg chg="mod">
          <ac:chgData name="James Franklin" userId="cf915d05-507f-491f-b4a6-b2aa085ee4b1" providerId="ADAL" clId="{FAB80A9E-0ED5-486B-B24D-FCF44C0F6678}" dt="2021-09-30T13:14:15.885" v="866" actId="478"/>
          <ac:cxnSpMkLst>
            <pc:docMk/>
            <pc:sldMk cId="429272629" sldId="335"/>
            <ac:cxnSpMk id="57" creationId="{C90ECF6F-08AE-4C52-B39A-B33C7CD3E6AE}"/>
          </ac:cxnSpMkLst>
        </pc:cxnChg>
      </pc:sldChg>
      <pc:sldChg chg="modSp new del mod">
        <pc:chgData name="James Franklin" userId="cf915d05-507f-491f-b4a6-b2aa085ee4b1" providerId="ADAL" clId="{FAB80A9E-0ED5-486B-B24D-FCF44C0F6678}" dt="2021-09-30T13:18:21.558" v="1233" actId="47"/>
        <pc:sldMkLst>
          <pc:docMk/>
          <pc:sldMk cId="397139188" sldId="336"/>
        </pc:sldMkLst>
        <pc:spChg chg="mod">
          <ac:chgData name="James Franklin" userId="cf915d05-507f-491f-b4a6-b2aa085ee4b1" providerId="ADAL" clId="{FAB80A9E-0ED5-486B-B24D-FCF44C0F6678}" dt="2021-09-30T13:12:27.753" v="839" actId="20577"/>
          <ac:spMkLst>
            <pc:docMk/>
            <pc:sldMk cId="397139188" sldId="336"/>
            <ac:spMk id="2" creationId="{243F1BC7-92CB-46FE-924A-A751668EB385}"/>
          </ac:spMkLst>
        </pc:spChg>
      </pc:sldChg>
      <pc:sldChg chg="add del">
        <pc:chgData name="James Franklin" userId="cf915d05-507f-491f-b4a6-b2aa085ee4b1" providerId="ADAL" clId="{FAB80A9E-0ED5-486B-B24D-FCF44C0F6678}" dt="2021-09-30T11:56:14.880" v="661" actId="47"/>
        <pc:sldMkLst>
          <pc:docMk/>
          <pc:sldMk cId="3951248439" sldId="336"/>
        </pc:sldMkLst>
      </pc:sldChg>
      <pc:sldChg chg="addSp delSp modSp add mod">
        <pc:chgData name="James Franklin" userId="cf915d05-507f-491f-b4a6-b2aa085ee4b1" providerId="ADAL" clId="{FAB80A9E-0ED5-486B-B24D-FCF44C0F6678}" dt="2021-09-30T13:47:10.651" v="1804" actId="20577"/>
        <pc:sldMkLst>
          <pc:docMk/>
          <pc:sldMk cId="3405584393" sldId="337"/>
        </pc:sldMkLst>
        <pc:spChg chg="mod">
          <ac:chgData name="James Franklin" userId="cf915d05-507f-491f-b4a6-b2aa085ee4b1" providerId="ADAL" clId="{FAB80A9E-0ED5-486B-B24D-FCF44C0F6678}" dt="2021-09-30T13:12:51.249" v="864" actId="20577"/>
          <ac:spMkLst>
            <pc:docMk/>
            <pc:sldMk cId="3405584393" sldId="337"/>
            <ac:spMk id="2" creationId="{243F1BC7-92CB-46FE-924A-A751668EB385}"/>
          </ac:spMkLst>
        </pc:spChg>
        <pc:spChg chg="mod">
          <ac:chgData name="James Franklin" userId="cf915d05-507f-491f-b4a6-b2aa085ee4b1" providerId="ADAL" clId="{FAB80A9E-0ED5-486B-B24D-FCF44C0F6678}" dt="2021-09-30T13:47:10.651" v="1804" actId="20577"/>
          <ac:spMkLst>
            <pc:docMk/>
            <pc:sldMk cId="3405584393" sldId="337"/>
            <ac:spMk id="3" creationId="{282B84B9-B45D-4945-BA0C-C783167DD92E}"/>
          </ac:spMkLst>
        </pc:spChg>
        <pc:spChg chg="add del mod">
          <ac:chgData name="James Franklin" userId="cf915d05-507f-491f-b4a6-b2aa085ee4b1" providerId="ADAL" clId="{FAB80A9E-0ED5-486B-B24D-FCF44C0F6678}" dt="2021-09-30T13:18:37.941" v="1235" actId="478"/>
          <ac:spMkLst>
            <pc:docMk/>
            <pc:sldMk cId="3405584393" sldId="337"/>
            <ac:spMk id="4" creationId="{FA1BB2C2-3A50-4E07-A247-C18ADE7DAA00}"/>
          </ac:spMkLst>
        </pc:spChg>
        <pc:spChg chg="add del mod">
          <ac:chgData name="James Franklin" userId="cf915d05-507f-491f-b4a6-b2aa085ee4b1" providerId="ADAL" clId="{FAB80A9E-0ED5-486B-B24D-FCF44C0F6678}" dt="2021-09-30T13:18:37.941" v="1235" actId="478"/>
          <ac:spMkLst>
            <pc:docMk/>
            <pc:sldMk cId="3405584393" sldId="337"/>
            <ac:spMk id="5" creationId="{6519E27A-A281-41CF-8E37-EB5FA70EA198}"/>
          </ac:spMkLst>
        </pc:spChg>
        <pc:spChg chg="add del mod">
          <ac:chgData name="James Franklin" userId="cf915d05-507f-491f-b4a6-b2aa085ee4b1" providerId="ADAL" clId="{FAB80A9E-0ED5-486B-B24D-FCF44C0F6678}" dt="2021-09-30T13:18:37.941" v="1235" actId="478"/>
          <ac:spMkLst>
            <pc:docMk/>
            <pc:sldMk cId="3405584393" sldId="337"/>
            <ac:spMk id="6" creationId="{463A9D7C-E9D4-4814-97F7-880FEF0B10CD}"/>
          </ac:spMkLst>
        </pc:spChg>
        <pc:spChg chg="add del mod">
          <ac:chgData name="James Franklin" userId="cf915d05-507f-491f-b4a6-b2aa085ee4b1" providerId="ADAL" clId="{FAB80A9E-0ED5-486B-B24D-FCF44C0F6678}" dt="2021-09-30T13:18:37.941" v="1235" actId="478"/>
          <ac:spMkLst>
            <pc:docMk/>
            <pc:sldMk cId="3405584393" sldId="337"/>
            <ac:spMk id="7" creationId="{BB0D0C93-4EFE-4054-94A8-B75A29A3FCDE}"/>
          </ac:spMkLst>
        </pc:spChg>
        <pc:spChg chg="add del mod">
          <ac:chgData name="James Franklin" userId="cf915d05-507f-491f-b4a6-b2aa085ee4b1" providerId="ADAL" clId="{FAB80A9E-0ED5-486B-B24D-FCF44C0F6678}" dt="2021-09-30T13:18:37.941" v="1235" actId="478"/>
          <ac:spMkLst>
            <pc:docMk/>
            <pc:sldMk cId="3405584393" sldId="337"/>
            <ac:spMk id="8" creationId="{1FFB5E36-E786-479D-9BFD-91D58CAA2019}"/>
          </ac:spMkLst>
        </pc:spChg>
        <pc:spChg chg="add del mod">
          <ac:chgData name="James Franklin" userId="cf915d05-507f-491f-b4a6-b2aa085ee4b1" providerId="ADAL" clId="{FAB80A9E-0ED5-486B-B24D-FCF44C0F6678}" dt="2021-09-30T13:18:37.941" v="1235" actId="478"/>
          <ac:spMkLst>
            <pc:docMk/>
            <pc:sldMk cId="3405584393" sldId="337"/>
            <ac:spMk id="14" creationId="{B39D6C9A-2A14-4DD9-8CA5-9219AAA66C0F}"/>
          </ac:spMkLst>
        </pc:spChg>
        <pc:spChg chg="add del mod">
          <ac:chgData name="James Franklin" userId="cf915d05-507f-491f-b4a6-b2aa085ee4b1" providerId="ADAL" clId="{FAB80A9E-0ED5-486B-B24D-FCF44C0F6678}" dt="2021-09-30T13:18:37.941" v="1235" actId="478"/>
          <ac:spMkLst>
            <pc:docMk/>
            <pc:sldMk cId="3405584393" sldId="337"/>
            <ac:spMk id="15" creationId="{7433588E-847C-4411-BD9C-C25DDD6BE413}"/>
          </ac:spMkLst>
        </pc:spChg>
        <pc:spChg chg="mod">
          <ac:chgData name="James Franklin" userId="cf915d05-507f-491f-b4a6-b2aa085ee4b1" providerId="ADAL" clId="{FAB80A9E-0ED5-486B-B24D-FCF44C0F6678}" dt="2021-09-30T13:18:32.818" v="1234"/>
          <ac:spMkLst>
            <pc:docMk/>
            <pc:sldMk cId="3405584393" sldId="337"/>
            <ac:spMk id="20" creationId="{6D5D4DBF-8A9B-4282-BF0F-72E85963F580}"/>
          </ac:spMkLst>
        </pc:spChg>
        <pc:spChg chg="mod">
          <ac:chgData name="James Franklin" userId="cf915d05-507f-491f-b4a6-b2aa085ee4b1" providerId="ADAL" clId="{FAB80A9E-0ED5-486B-B24D-FCF44C0F6678}" dt="2021-09-30T13:18:32.818" v="1234"/>
          <ac:spMkLst>
            <pc:docMk/>
            <pc:sldMk cId="3405584393" sldId="337"/>
            <ac:spMk id="21" creationId="{6B79C1B9-DDD3-4E6B-AF6C-4467AAA47EEE}"/>
          </ac:spMkLst>
        </pc:spChg>
        <pc:spChg chg="add mod topLvl">
          <ac:chgData name="James Franklin" userId="cf915d05-507f-491f-b4a6-b2aa085ee4b1" providerId="ADAL" clId="{FAB80A9E-0ED5-486B-B24D-FCF44C0F6678}" dt="2021-09-30T13:34:24.811" v="1360" actId="1076"/>
          <ac:spMkLst>
            <pc:docMk/>
            <pc:sldMk cId="3405584393" sldId="337"/>
            <ac:spMk id="22" creationId="{8FCCB342-F9EA-4401-9918-8332DBEAB097}"/>
          </ac:spMkLst>
        </pc:spChg>
        <pc:spChg chg="add mod topLvl">
          <ac:chgData name="James Franklin" userId="cf915d05-507f-491f-b4a6-b2aa085ee4b1" providerId="ADAL" clId="{FAB80A9E-0ED5-486B-B24D-FCF44C0F6678}" dt="2021-09-30T13:34:24.811" v="1360" actId="1076"/>
          <ac:spMkLst>
            <pc:docMk/>
            <pc:sldMk cId="3405584393" sldId="337"/>
            <ac:spMk id="23" creationId="{BE176A2C-8A54-486D-AC12-061481E90CC7}"/>
          </ac:spMkLst>
        </pc:spChg>
        <pc:spChg chg="add del mod">
          <ac:chgData name="James Franklin" userId="cf915d05-507f-491f-b4a6-b2aa085ee4b1" providerId="ADAL" clId="{FAB80A9E-0ED5-486B-B24D-FCF44C0F6678}" dt="2021-09-30T13:24:03.228" v="1279" actId="478"/>
          <ac:spMkLst>
            <pc:docMk/>
            <pc:sldMk cId="3405584393" sldId="337"/>
            <ac:spMk id="24" creationId="{58734395-789E-4961-B28D-9D0BC4592DC3}"/>
          </ac:spMkLst>
        </pc:spChg>
        <pc:spChg chg="add del mod">
          <ac:chgData name="James Franklin" userId="cf915d05-507f-491f-b4a6-b2aa085ee4b1" providerId="ADAL" clId="{FAB80A9E-0ED5-486B-B24D-FCF44C0F6678}" dt="2021-09-30T13:27:43.489" v="1291" actId="478"/>
          <ac:spMkLst>
            <pc:docMk/>
            <pc:sldMk cId="3405584393" sldId="337"/>
            <ac:spMk id="25" creationId="{EE45D9F4-2D0B-46C2-BE76-1C67D80825AA}"/>
          </ac:spMkLst>
        </pc:spChg>
        <pc:spChg chg="add mod topLvl">
          <ac:chgData name="James Franklin" userId="cf915d05-507f-491f-b4a6-b2aa085ee4b1" providerId="ADAL" clId="{FAB80A9E-0ED5-486B-B24D-FCF44C0F6678}" dt="2021-09-30T13:34:24.811" v="1360" actId="1076"/>
          <ac:spMkLst>
            <pc:docMk/>
            <pc:sldMk cId="3405584393" sldId="337"/>
            <ac:spMk id="26" creationId="{9293A939-865D-4CFC-815A-8D17C505F041}"/>
          </ac:spMkLst>
        </pc:spChg>
        <pc:spChg chg="add mod topLvl">
          <ac:chgData name="James Franklin" userId="cf915d05-507f-491f-b4a6-b2aa085ee4b1" providerId="ADAL" clId="{FAB80A9E-0ED5-486B-B24D-FCF44C0F6678}" dt="2021-09-30T13:34:24.811" v="1360" actId="1076"/>
          <ac:spMkLst>
            <pc:docMk/>
            <pc:sldMk cId="3405584393" sldId="337"/>
            <ac:spMk id="32" creationId="{2AAA6132-9366-4400-BFD0-39518880E2D4}"/>
          </ac:spMkLst>
        </pc:spChg>
        <pc:spChg chg="add mod topLvl">
          <ac:chgData name="James Franklin" userId="cf915d05-507f-491f-b4a6-b2aa085ee4b1" providerId="ADAL" clId="{FAB80A9E-0ED5-486B-B24D-FCF44C0F6678}" dt="2021-09-30T13:34:24.811" v="1360" actId="1076"/>
          <ac:spMkLst>
            <pc:docMk/>
            <pc:sldMk cId="3405584393" sldId="337"/>
            <ac:spMk id="33" creationId="{212E657C-8DEC-4EDC-83B4-F176AA2ACF37}"/>
          </ac:spMkLst>
        </pc:spChg>
        <pc:spChg chg="mod">
          <ac:chgData name="James Franklin" userId="cf915d05-507f-491f-b4a6-b2aa085ee4b1" providerId="ADAL" clId="{FAB80A9E-0ED5-486B-B24D-FCF44C0F6678}" dt="2021-09-30T13:31:31.762" v="1338"/>
          <ac:spMkLst>
            <pc:docMk/>
            <pc:sldMk cId="3405584393" sldId="337"/>
            <ac:spMk id="38" creationId="{5CC3B2E8-5D35-4C07-8E83-E3F85B9A3133}"/>
          </ac:spMkLst>
        </pc:spChg>
        <pc:spChg chg="mod">
          <ac:chgData name="James Franklin" userId="cf915d05-507f-491f-b4a6-b2aa085ee4b1" providerId="ADAL" clId="{FAB80A9E-0ED5-486B-B24D-FCF44C0F6678}" dt="2021-09-30T13:31:31.762" v="1338"/>
          <ac:spMkLst>
            <pc:docMk/>
            <pc:sldMk cId="3405584393" sldId="337"/>
            <ac:spMk id="39" creationId="{DA8F21DB-0368-4EF0-87B8-7BC8B9B8BC4E}"/>
          </ac:spMkLst>
        </pc:spChg>
        <pc:spChg chg="mod">
          <ac:chgData name="James Franklin" userId="cf915d05-507f-491f-b4a6-b2aa085ee4b1" providerId="ADAL" clId="{FAB80A9E-0ED5-486B-B24D-FCF44C0F6678}" dt="2021-09-30T13:29:39.681" v="1315" actId="165"/>
          <ac:spMkLst>
            <pc:docMk/>
            <pc:sldMk cId="3405584393" sldId="337"/>
            <ac:spMk id="41" creationId="{DA155C9E-7A04-499B-AA30-F6D779411E18}"/>
          </ac:spMkLst>
        </pc:spChg>
        <pc:spChg chg="mod">
          <ac:chgData name="James Franklin" userId="cf915d05-507f-491f-b4a6-b2aa085ee4b1" providerId="ADAL" clId="{FAB80A9E-0ED5-486B-B24D-FCF44C0F6678}" dt="2021-09-30T13:29:39.681" v="1315" actId="165"/>
          <ac:spMkLst>
            <pc:docMk/>
            <pc:sldMk cId="3405584393" sldId="337"/>
            <ac:spMk id="42" creationId="{95906454-54AE-4F73-AC68-D7A335D756E9}"/>
          </ac:spMkLst>
        </pc:spChg>
        <pc:spChg chg="mod">
          <ac:chgData name="James Franklin" userId="cf915d05-507f-491f-b4a6-b2aa085ee4b1" providerId="ADAL" clId="{FAB80A9E-0ED5-486B-B24D-FCF44C0F6678}" dt="2021-09-30T13:29:39.681" v="1315" actId="165"/>
          <ac:spMkLst>
            <pc:docMk/>
            <pc:sldMk cId="3405584393" sldId="337"/>
            <ac:spMk id="45" creationId="{008A1DEA-7C7C-4A33-B8B1-CC27D3CEDA01}"/>
          </ac:spMkLst>
        </pc:spChg>
        <pc:spChg chg="mod">
          <ac:chgData name="James Franklin" userId="cf915d05-507f-491f-b4a6-b2aa085ee4b1" providerId="ADAL" clId="{FAB80A9E-0ED5-486B-B24D-FCF44C0F6678}" dt="2021-09-30T13:29:39.681" v="1315" actId="165"/>
          <ac:spMkLst>
            <pc:docMk/>
            <pc:sldMk cId="3405584393" sldId="337"/>
            <ac:spMk id="46" creationId="{9A83823C-A2E8-4437-9BD2-8FD429CA998C}"/>
          </ac:spMkLst>
        </pc:spChg>
        <pc:spChg chg="add mod">
          <ac:chgData name="James Franklin" userId="cf915d05-507f-491f-b4a6-b2aa085ee4b1" providerId="ADAL" clId="{FAB80A9E-0ED5-486B-B24D-FCF44C0F6678}" dt="2021-09-30T13:31:31.762" v="1338"/>
          <ac:spMkLst>
            <pc:docMk/>
            <pc:sldMk cId="3405584393" sldId="337"/>
            <ac:spMk id="52" creationId="{AB033DF4-BD61-4B42-A75C-93E55C175A00}"/>
          </ac:spMkLst>
        </pc:spChg>
        <pc:spChg chg="mod">
          <ac:chgData name="James Franklin" userId="cf915d05-507f-491f-b4a6-b2aa085ee4b1" providerId="ADAL" clId="{FAB80A9E-0ED5-486B-B24D-FCF44C0F6678}" dt="2021-09-30T13:31:38.178" v="1339"/>
          <ac:spMkLst>
            <pc:docMk/>
            <pc:sldMk cId="3405584393" sldId="337"/>
            <ac:spMk id="54" creationId="{C7D66EC1-0D28-492C-BDDA-3673A20DE5FD}"/>
          </ac:spMkLst>
        </pc:spChg>
        <pc:spChg chg="mod">
          <ac:chgData name="James Franklin" userId="cf915d05-507f-491f-b4a6-b2aa085ee4b1" providerId="ADAL" clId="{FAB80A9E-0ED5-486B-B24D-FCF44C0F6678}" dt="2021-09-30T13:31:47.273" v="1342" actId="20577"/>
          <ac:spMkLst>
            <pc:docMk/>
            <pc:sldMk cId="3405584393" sldId="337"/>
            <ac:spMk id="55" creationId="{8AA28816-79D1-45F8-A5CD-0ECDE481D647}"/>
          </ac:spMkLst>
        </pc:spChg>
        <pc:grpChg chg="add del mod">
          <ac:chgData name="James Franklin" userId="cf915d05-507f-491f-b4a6-b2aa085ee4b1" providerId="ADAL" clId="{FAB80A9E-0ED5-486B-B24D-FCF44C0F6678}" dt="2021-09-30T13:18:37.941" v="1235" actId="478"/>
          <ac:grpSpMkLst>
            <pc:docMk/>
            <pc:sldMk cId="3405584393" sldId="337"/>
            <ac:grpSpMk id="19" creationId="{73DA5304-4A02-4494-8340-30772238276A}"/>
          </ac:grpSpMkLst>
        </pc:grpChg>
        <pc:grpChg chg="add mod topLvl">
          <ac:chgData name="James Franklin" userId="cf915d05-507f-491f-b4a6-b2aa085ee4b1" providerId="ADAL" clId="{FAB80A9E-0ED5-486B-B24D-FCF44C0F6678}" dt="2021-09-30T13:34:24.811" v="1360" actId="1076"/>
          <ac:grpSpMkLst>
            <pc:docMk/>
            <pc:sldMk cId="3405584393" sldId="337"/>
            <ac:grpSpMk id="37" creationId="{3A8E9E6B-5E96-40AC-B65C-1C5EDE4E9220}"/>
          </ac:grpSpMkLst>
        </pc:grpChg>
        <pc:grpChg chg="add mod topLvl">
          <ac:chgData name="James Franklin" userId="cf915d05-507f-491f-b4a6-b2aa085ee4b1" providerId="ADAL" clId="{FAB80A9E-0ED5-486B-B24D-FCF44C0F6678}" dt="2021-09-30T13:34:24.811" v="1360" actId="1076"/>
          <ac:grpSpMkLst>
            <pc:docMk/>
            <pc:sldMk cId="3405584393" sldId="337"/>
            <ac:grpSpMk id="40" creationId="{79E4A900-ACBA-470D-866B-949DAF63E931}"/>
          </ac:grpSpMkLst>
        </pc:grpChg>
        <pc:grpChg chg="add mod topLvl">
          <ac:chgData name="James Franklin" userId="cf915d05-507f-491f-b4a6-b2aa085ee4b1" providerId="ADAL" clId="{FAB80A9E-0ED5-486B-B24D-FCF44C0F6678}" dt="2021-09-30T13:34:24.811" v="1360" actId="1076"/>
          <ac:grpSpMkLst>
            <pc:docMk/>
            <pc:sldMk cId="3405584393" sldId="337"/>
            <ac:grpSpMk id="44" creationId="{6253CF24-6282-476F-B163-890D090D131C}"/>
          </ac:grpSpMkLst>
        </pc:grpChg>
        <pc:grpChg chg="add del mod">
          <ac:chgData name="James Franklin" userId="cf915d05-507f-491f-b4a6-b2aa085ee4b1" providerId="ADAL" clId="{FAB80A9E-0ED5-486B-B24D-FCF44C0F6678}" dt="2021-09-30T13:29:39.681" v="1315" actId="165"/>
          <ac:grpSpMkLst>
            <pc:docMk/>
            <pc:sldMk cId="3405584393" sldId="337"/>
            <ac:grpSpMk id="51" creationId="{304EC51A-7778-48AF-A1D7-F680861D6B81}"/>
          </ac:grpSpMkLst>
        </pc:grpChg>
        <pc:grpChg chg="add mod">
          <ac:chgData name="James Franklin" userId="cf915d05-507f-491f-b4a6-b2aa085ee4b1" providerId="ADAL" clId="{FAB80A9E-0ED5-486B-B24D-FCF44C0F6678}" dt="2021-09-30T13:34:24.811" v="1360" actId="1076"/>
          <ac:grpSpMkLst>
            <pc:docMk/>
            <pc:sldMk cId="3405584393" sldId="337"/>
            <ac:grpSpMk id="53" creationId="{C02B84AF-3957-4C1B-A6AD-4FC65A2BEEE6}"/>
          </ac:grpSpMkLst>
        </pc:grpChg>
        <pc:cxnChg chg="add del mod">
          <ac:chgData name="James Franklin" userId="cf915d05-507f-491f-b4a6-b2aa085ee4b1" providerId="ADAL" clId="{FAB80A9E-0ED5-486B-B24D-FCF44C0F6678}" dt="2021-09-30T13:18:37.941" v="1235" actId="478"/>
          <ac:cxnSpMkLst>
            <pc:docMk/>
            <pc:sldMk cId="3405584393" sldId="337"/>
            <ac:cxnSpMk id="9" creationId="{4214A7D1-7F69-4CCC-B772-BF13158CFFB3}"/>
          </ac:cxnSpMkLst>
        </pc:cxnChg>
        <pc:cxnChg chg="add del mod">
          <ac:chgData name="James Franklin" userId="cf915d05-507f-491f-b4a6-b2aa085ee4b1" providerId="ADAL" clId="{FAB80A9E-0ED5-486B-B24D-FCF44C0F6678}" dt="2021-09-30T13:18:37.941" v="1235" actId="478"/>
          <ac:cxnSpMkLst>
            <pc:docMk/>
            <pc:sldMk cId="3405584393" sldId="337"/>
            <ac:cxnSpMk id="10" creationId="{379160E2-F525-42A1-9DAA-A249F00106DD}"/>
          </ac:cxnSpMkLst>
        </pc:cxnChg>
        <pc:cxnChg chg="add del mod">
          <ac:chgData name="James Franklin" userId="cf915d05-507f-491f-b4a6-b2aa085ee4b1" providerId="ADAL" clId="{FAB80A9E-0ED5-486B-B24D-FCF44C0F6678}" dt="2021-09-30T13:18:37.941" v="1235" actId="478"/>
          <ac:cxnSpMkLst>
            <pc:docMk/>
            <pc:sldMk cId="3405584393" sldId="337"/>
            <ac:cxnSpMk id="11" creationId="{7DF88CF2-7AC9-46C0-9144-58DDF2C46ADE}"/>
          </ac:cxnSpMkLst>
        </pc:cxnChg>
        <pc:cxnChg chg="add del mod">
          <ac:chgData name="James Franklin" userId="cf915d05-507f-491f-b4a6-b2aa085ee4b1" providerId="ADAL" clId="{FAB80A9E-0ED5-486B-B24D-FCF44C0F6678}" dt="2021-09-30T13:18:37.941" v="1235" actId="478"/>
          <ac:cxnSpMkLst>
            <pc:docMk/>
            <pc:sldMk cId="3405584393" sldId="337"/>
            <ac:cxnSpMk id="12" creationId="{C08D73BA-B6D8-430F-8ED7-2E272BA018BB}"/>
          </ac:cxnSpMkLst>
        </pc:cxnChg>
        <pc:cxnChg chg="add del mod">
          <ac:chgData name="James Franklin" userId="cf915d05-507f-491f-b4a6-b2aa085ee4b1" providerId="ADAL" clId="{FAB80A9E-0ED5-486B-B24D-FCF44C0F6678}" dt="2021-09-30T13:18:37.941" v="1235" actId="478"/>
          <ac:cxnSpMkLst>
            <pc:docMk/>
            <pc:sldMk cId="3405584393" sldId="337"/>
            <ac:cxnSpMk id="13" creationId="{AFD29DEC-2C2A-4E6B-B963-028E1608BAF2}"/>
          </ac:cxnSpMkLst>
        </pc:cxnChg>
        <pc:cxnChg chg="add del mod">
          <ac:chgData name="James Franklin" userId="cf915d05-507f-491f-b4a6-b2aa085ee4b1" providerId="ADAL" clId="{FAB80A9E-0ED5-486B-B24D-FCF44C0F6678}" dt="2021-09-30T13:18:37.941" v="1235" actId="478"/>
          <ac:cxnSpMkLst>
            <pc:docMk/>
            <pc:sldMk cId="3405584393" sldId="337"/>
            <ac:cxnSpMk id="16" creationId="{57E7CB04-B2E8-4C6A-8809-CF355B8338DA}"/>
          </ac:cxnSpMkLst>
        </pc:cxnChg>
        <pc:cxnChg chg="add del mod">
          <ac:chgData name="James Franklin" userId="cf915d05-507f-491f-b4a6-b2aa085ee4b1" providerId="ADAL" clId="{FAB80A9E-0ED5-486B-B24D-FCF44C0F6678}" dt="2021-09-30T13:18:37.941" v="1235" actId="478"/>
          <ac:cxnSpMkLst>
            <pc:docMk/>
            <pc:sldMk cId="3405584393" sldId="337"/>
            <ac:cxnSpMk id="17" creationId="{56859DEB-6F3B-47D8-AFC2-6FE8668F2845}"/>
          </ac:cxnSpMkLst>
        </pc:cxnChg>
        <pc:cxnChg chg="add del mod">
          <ac:chgData name="James Franklin" userId="cf915d05-507f-491f-b4a6-b2aa085ee4b1" providerId="ADAL" clId="{FAB80A9E-0ED5-486B-B24D-FCF44C0F6678}" dt="2021-09-30T13:18:37.941" v="1235" actId="478"/>
          <ac:cxnSpMkLst>
            <pc:docMk/>
            <pc:sldMk cId="3405584393" sldId="337"/>
            <ac:cxnSpMk id="18" creationId="{8A3D595E-5AB4-41C2-863F-2993949FD318}"/>
          </ac:cxnSpMkLst>
        </pc:cxnChg>
        <pc:cxnChg chg="add mod topLvl">
          <ac:chgData name="James Franklin" userId="cf915d05-507f-491f-b4a6-b2aa085ee4b1" providerId="ADAL" clId="{FAB80A9E-0ED5-486B-B24D-FCF44C0F6678}" dt="2021-09-30T13:34:24.811" v="1360" actId="1076"/>
          <ac:cxnSpMkLst>
            <pc:docMk/>
            <pc:sldMk cId="3405584393" sldId="337"/>
            <ac:cxnSpMk id="27" creationId="{FE61537B-A922-487C-8BA7-E96A1BE66D18}"/>
          </ac:cxnSpMkLst>
        </pc:cxnChg>
        <pc:cxnChg chg="add mod topLvl">
          <ac:chgData name="James Franklin" userId="cf915d05-507f-491f-b4a6-b2aa085ee4b1" providerId="ADAL" clId="{FAB80A9E-0ED5-486B-B24D-FCF44C0F6678}" dt="2021-09-30T13:34:24.811" v="1360" actId="1076"/>
          <ac:cxnSpMkLst>
            <pc:docMk/>
            <pc:sldMk cId="3405584393" sldId="337"/>
            <ac:cxnSpMk id="28" creationId="{81CFE29D-890C-4224-8357-4DDD8BA7EB54}"/>
          </ac:cxnSpMkLst>
        </pc:cxnChg>
        <pc:cxnChg chg="add mod topLvl">
          <ac:chgData name="James Franklin" userId="cf915d05-507f-491f-b4a6-b2aa085ee4b1" providerId="ADAL" clId="{FAB80A9E-0ED5-486B-B24D-FCF44C0F6678}" dt="2021-09-30T13:34:24.811" v="1360" actId="1076"/>
          <ac:cxnSpMkLst>
            <pc:docMk/>
            <pc:sldMk cId="3405584393" sldId="337"/>
            <ac:cxnSpMk id="29" creationId="{7E4233FD-5955-4435-BB20-F447569DD880}"/>
          </ac:cxnSpMkLst>
        </pc:cxnChg>
        <pc:cxnChg chg="add mod topLvl">
          <ac:chgData name="James Franklin" userId="cf915d05-507f-491f-b4a6-b2aa085ee4b1" providerId="ADAL" clId="{FAB80A9E-0ED5-486B-B24D-FCF44C0F6678}" dt="2021-09-30T13:34:24.811" v="1360" actId="1076"/>
          <ac:cxnSpMkLst>
            <pc:docMk/>
            <pc:sldMk cId="3405584393" sldId="337"/>
            <ac:cxnSpMk id="30" creationId="{1385F195-BDA7-48ED-84B5-1B89AEEF92DA}"/>
          </ac:cxnSpMkLst>
        </pc:cxnChg>
        <pc:cxnChg chg="add mod topLvl">
          <ac:chgData name="James Franklin" userId="cf915d05-507f-491f-b4a6-b2aa085ee4b1" providerId="ADAL" clId="{FAB80A9E-0ED5-486B-B24D-FCF44C0F6678}" dt="2021-09-30T13:34:24.811" v="1360" actId="1076"/>
          <ac:cxnSpMkLst>
            <pc:docMk/>
            <pc:sldMk cId="3405584393" sldId="337"/>
            <ac:cxnSpMk id="31" creationId="{C08F4C6E-6B66-4497-B346-FCB9281F99E4}"/>
          </ac:cxnSpMkLst>
        </pc:cxnChg>
        <pc:cxnChg chg="add mod topLvl">
          <ac:chgData name="James Franklin" userId="cf915d05-507f-491f-b4a6-b2aa085ee4b1" providerId="ADAL" clId="{FAB80A9E-0ED5-486B-B24D-FCF44C0F6678}" dt="2021-09-30T13:34:24.811" v="1360" actId="1076"/>
          <ac:cxnSpMkLst>
            <pc:docMk/>
            <pc:sldMk cId="3405584393" sldId="337"/>
            <ac:cxnSpMk id="34" creationId="{D33AE011-52C7-43F0-A872-406AC07E75AE}"/>
          </ac:cxnSpMkLst>
        </pc:cxnChg>
        <pc:cxnChg chg="add del mod topLvl">
          <ac:chgData name="James Franklin" userId="cf915d05-507f-491f-b4a6-b2aa085ee4b1" providerId="ADAL" clId="{FAB80A9E-0ED5-486B-B24D-FCF44C0F6678}" dt="2021-09-30T13:34:27.667" v="1361" actId="478"/>
          <ac:cxnSpMkLst>
            <pc:docMk/>
            <pc:sldMk cId="3405584393" sldId="337"/>
            <ac:cxnSpMk id="35" creationId="{A7727558-DDD8-438E-A018-1B22B667F154}"/>
          </ac:cxnSpMkLst>
        </pc:cxnChg>
        <pc:cxnChg chg="add del mod topLvl">
          <ac:chgData name="James Franklin" userId="cf915d05-507f-491f-b4a6-b2aa085ee4b1" providerId="ADAL" clId="{FAB80A9E-0ED5-486B-B24D-FCF44C0F6678}" dt="2021-09-30T13:34:29.763" v="1362" actId="478"/>
          <ac:cxnSpMkLst>
            <pc:docMk/>
            <pc:sldMk cId="3405584393" sldId="337"/>
            <ac:cxnSpMk id="36" creationId="{5191A929-4D4D-4339-9F39-C1AFE95C925C}"/>
          </ac:cxnSpMkLst>
        </pc:cxnChg>
        <pc:cxnChg chg="add mod">
          <ac:chgData name="James Franklin" userId="cf915d05-507f-491f-b4a6-b2aa085ee4b1" providerId="ADAL" clId="{FAB80A9E-0ED5-486B-B24D-FCF44C0F6678}" dt="2021-09-30T13:34:24.811" v="1360" actId="1076"/>
          <ac:cxnSpMkLst>
            <pc:docMk/>
            <pc:sldMk cId="3405584393" sldId="337"/>
            <ac:cxnSpMk id="56" creationId="{3C3DD3DB-6AD3-4D1B-9D48-78F9A70354B9}"/>
          </ac:cxnSpMkLst>
        </pc:cxnChg>
        <pc:cxnChg chg="add mod">
          <ac:chgData name="James Franklin" userId="cf915d05-507f-491f-b4a6-b2aa085ee4b1" providerId="ADAL" clId="{FAB80A9E-0ED5-486B-B24D-FCF44C0F6678}" dt="2021-09-30T13:34:24.811" v="1360" actId="1076"/>
          <ac:cxnSpMkLst>
            <pc:docMk/>
            <pc:sldMk cId="3405584393" sldId="337"/>
            <ac:cxnSpMk id="58" creationId="{BF2233DF-CAE6-49FB-BC35-83B7F03AADED}"/>
          </ac:cxnSpMkLst>
        </pc:cxnChg>
      </pc:sldChg>
      <pc:sldChg chg="addSp modSp new mod modClrScheme chgLayout">
        <pc:chgData name="James Franklin" userId="cf915d05-507f-491f-b4a6-b2aa085ee4b1" providerId="ADAL" clId="{FAB80A9E-0ED5-486B-B24D-FCF44C0F6678}" dt="2021-10-08T14:56:43.826" v="1973"/>
        <pc:sldMkLst>
          <pc:docMk/>
          <pc:sldMk cId="2047021081" sldId="338"/>
        </pc:sldMkLst>
        <pc:spChg chg="mod ord">
          <ac:chgData name="James Franklin" userId="cf915d05-507f-491f-b4a6-b2aa085ee4b1" providerId="ADAL" clId="{FAB80A9E-0ED5-486B-B24D-FCF44C0F6678}" dt="2021-09-30T13:17:51.529" v="1186" actId="700"/>
          <ac:spMkLst>
            <pc:docMk/>
            <pc:sldMk cId="2047021081" sldId="338"/>
            <ac:spMk id="2" creationId="{63952E18-F179-4B5A-A7B4-DF2D7ABB74C8}"/>
          </ac:spMkLst>
        </pc:spChg>
        <pc:spChg chg="mod ord">
          <ac:chgData name="James Franklin" userId="cf915d05-507f-491f-b4a6-b2aa085ee4b1" providerId="ADAL" clId="{FAB80A9E-0ED5-486B-B24D-FCF44C0F6678}" dt="2021-09-30T13:17:51.529" v="1186" actId="700"/>
          <ac:spMkLst>
            <pc:docMk/>
            <pc:sldMk cId="2047021081" sldId="338"/>
            <ac:spMk id="3" creationId="{134ADE38-8477-4D2B-97D7-F3753D0D69FD}"/>
          </ac:spMkLst>
        </pc:spChg>
        <pc:spChg chg="add mod">
          <ac:chgData name="James Franklin" userId="cf915d05-507f-491f-b4a6-b2aa085ee4b1" providerId="ADAL" clId="{FAB80A9E-0ED5-486B-B24D-FCF44C0F6678}" dt="2021-09-30T13:16:44.567" v="1088"/>
          <ac:spMkLst>
            <pc:docMk/>
            <pc:sldMk cId="2047021081" sldId="338"/>
            <ac:spMk id="4" creationId="{89071E47-616B-4F95-BB2C-B3392023C337}"/>
          </ac:spMkLst>
        </pc:spChg>
        <pc:spChg chg="add mod">
          <ac:chgData name="James Franklin" userId="cf915d05-507f-491f-b4a6-b2aa085ee4b1" providerId="ADAL" clId="{FAB80A9E-0ED5-486B-B24D-FCF44C0F6678}" dt="2021-09-30T13:20:09.160" v="1267" actId="20577"/>
          <ac:spMkLst>
            <pc:docMk/>
            <pc:sldMk cId="2047021081" sldId="338"/>
            <ac:spMk id="5" creationId="{AEFBDB71-40D2-40BA-8BE1-3D3F61A2B708}"/>
          </ac:spMkLst>
        </pc:spChg>
        <pc:spChg chg="add mod">
          <ac:chgData name="James Franklin" userId="cf915d05-507f-491f-b4a6-b2aa085ee4b1" providerId="ADAL" clId="{FAB80A9E-0ED5-486B-B24D-FCF44C0F6678}" dt="2021-09-30T13:16:44.567" v="1088"/>
          <ac:spMkLst>
            <pc:docMk/>
            <pc:sldMk cId="2047021081" sldId="338"/>
            <ac:spMk id="6" creationId="{4202C13E-C802-454F-B63D-D1A0FCE1F413}"/>
          </ac:spMkLst>
        </pc:spChg>
        <pc:spChg chg="add mod">
          <ac:chgData name="James Franklin" userId="cf915d05-507f-491f-b4a6-b2aa085ee4b1" providerId="ADAL" clId="{FAB80A9E-0ED5-486B-B24D-FCF44C0F6678}" dt="2021-09-30T13:16:44.567" v="1088"/>
          <ac:spMkLst>
            <pc:docMk/>
            <pc:sldMk cId="2047021081" sldId="338"/>
            <ac:spMk id="7" creationId="{FF805542-C06A-49F0-A879-1DDB77ECB808}"/>
          </ac:spMkLst>
        </pc:spChg>
        <pc:spChg chg="add mod">
          <ac:chgData name="James Franklin" userId="cf915d05-507f-491f-b4a6-b2aa085ee4b1" providerId="ADAL" clId="{FAB80A9E-0ED5-486B-B24D-FCF44C0F6678}" dt="2021-09-30T13:16:44.567" v="1088"/>
          <ac:spMkLst>
            <pc:docMk/>
            <pc:sldMk cId="2047021081" sldId="338"/>
            <ac:spMk id="8" creationId="{2F829034-507D-43F5-8ADB-101766CFC985}"/>
          </ac:spMkLst>
        </pc:spChg>
        <pc:spChg chg="add mod">
          <ac:chgData name="James Franklin" userId="cf915d05-507f-491f-b4a6-b2aa085ee4b1" providerId="ADAL" clId="{FAB80A9E-0ED5-486B-B24D-FCF44C0F6678}" dt="2021-09-30T13:16:44.567" v="1088"/>
          <ac:spMkLst>
            <pc:docMk/>
            <pc:sldMk cId="2047021081" sldId="338"/>
            <ac:spMk id="14" creationId="{61595A92-B25C-4585-A207-5C133B24BCAA}"/>
          </ac:spMkLst>
        </pc:spChg>
        <pc:spChg chg="add mod">
          <ac:chgData name="James Franklin" userId="cf915d05-507f-491f-b4a6-b2aa085ee4b1" providerId="ADAL" clId="{FAB80A9E-0ED5-486B-B24D-FCF44C0F6678}" dt="2021-09-30T13:16:44.567" v="1088"/>
          <ac:spMkLst>
            <pc:docMk/>
            <pc:sldMk cId="2047021081" sldId="338"/>
            <ac:spMk id="15" creationId="{8B503D7A-CCB8-41A7-B8E5-987A157CD651}"/>
          </ac:spMkLst>
        </pc:spChg>
        <pc:spChg chg="mod">
          <ac:chgData name="James Franklin" userId="cf915d05-507f-491f-b4a6-b2aa085ee4b1" providerId="ADAL" clId="{FAB80A9E-0ED5-486B-B24D-FCF44C0F6678}" dt="2021-09-30T13:16:44.567" v="1088"/>
          <ac:spMkLst>
            <pc:docMk/>
            <pc:sldMk cId="2047021081" sldId="338"/>
            <ac:spMk id="20" creationId="{88248328-F59E-4316-B063-8CA0A9730C45}"/>
          </ac:spMkLst>
        </pc:spChg>
        <pc:spChg chg="mod">
          <ac:chgData name="James Franklin" userId="cf915d05-507f-491f-b4a6-b2aa085ee4b1" providerId="ADAL" clId="{FAB80A9E-0ED5-486B-B24D-FCF44C0F6678}" dt="2021-09-30T13:16:44.567" v="1088"/>
          <ac:spMkLst>
            <pc:docMk/>
            <pc:sldMk cId="2047021081" sldId="338"/>
            <ac:spMk id="21" creationId="{5E8BF002-5D80-4D5C-97EA-82D5E988B189}"/>
          </ac:spMkLst>
        </pc:spChg>
        <pc:spChg chg="mod">
          <ac:chgData name="James Franklin" userId="cf915d05-507f-491f-b4a6-b2aa085ee4b1" providerId="ADAL" clId="{FAB80A9E-0ED5-486B-B24D-FCF44C0F6678}" dt="2021-10-08T14:56:40.612" v="1971"/>
          <ac:spMkLst>
            <pc:docMk/>
            <pc:sldMk cId="2047021081" sldId="338"/>
            <ac:spMk id="25" creationId="{AECC25B9-705E-4748-AE04-F0FB30EE891B}"/>
          </ac:spMkLst>
        </pc:spChg>
        <pc:spChg chg="mod">
          <ac:chgData name="James Franklin" userId="cf915d05-507f-491f-b4a6-b2aa085ee4b1" providerId="ADAL" clId="{FAB80A9E-0ED5-486B-B24D-FCF44C0F6678}" dt="2021-10-08T14:56:43.826" v="1973"/>
          <ac:spMkLst>
            <pc:docMk/>
            <pc:sldMk cId="2047021081" sldId="338"/>
            <ac:spMk id="26" creationId="{AFB56B22-364D-40E0-8019-AB06D8F77E9F}"/>
          </ac:spMkLst>
        </pc:spChg>
        <pc:grpChg chg="add mod">
          <ac:chgData name="James Franklin" userId="cf915d05-507f-491f-b4a6-b2aa085ee4b1" providerId="ADAL" clId="{FAB80A9E-0ED5-486B-B24D-FCF44C0F6678}" dt="2021-09-30T13:16:44.567" v="1088"/>
          <ac:grpSpMkLst>
            <pc:docMk/>
            <pc:sldMk cId="2047021081" sldId="338"/>
            <ac:grpSpMk id="19" creationId="{83926670-B6CA-4A95-9BCA-D90B18F7D264}"/>
          </ac:grpSpMkLst>
        </pc:grpChg>
        <pc:cxnChg chg="add mod">
          <ac:chgData name="James Franklin" userId="cf915d05-507f-491f-b4a6-b2aa085ee4b1" providerId="ADAL" clId="{FAB80A9E-0ED5-486B-B24D-FCF44C0F6678}" dt="2021-09-30T13:16:44.567" v="1088"/>
          <ac:cxnSpMkLst>
            <pc:docMk/>
            <pc:sldMk cId="2047021081" sldId="338"/>
            <ac:cxnSpMk id="9" creationId="{2694ECB7-D778-4AD8-9A22-2CE35D330CB0}"/>
          </ac:cxnSpMkLst>
        </pc:cxnChg>
        <pc:cxnChg chg="add mod">
          <ac:chgData name="James Franklin" userId="cf915d05-507f-491f-b4a6-b2aa085ee4b1" providerId="ADAL" clId="{FAB80A9E-0ED5-486B-B24D-FCF44C0F6678}" dt="2021-09-30T13:16:44.567" v="1088"/>
          <ac:cxnSpMkLst>
            <pc:docMk/>
            <pc:sldMk cId="2047021081" sldId="338"/>
            <ac:cxnSpMk id="10" creationId="{D824E064-AF6C-4285-AE0A-AD504BA7F16E}"/>
          </ac:cxnSpMkLst>
        </pc:cxnChg>
        <pc:cxnChg chg="add mod">
          <ac:chgData name="James Franklin" userId="cf915d05-507f-491f-b4a6-b2aa085ee4b1" providerId="ADAL" clId="{FAB80A9E-0ED5-486B-B24D-FCF44C0F6678}" dt="2021-09-30T13:16:44.567" v="1088"/>
          <ac:cxnSpMkLst>
            <pc:docMk/>
            <pc:sldMk cId="2047021081" sldId="338"/>
            <ac:cxnSpMk id="11" creationId="{B3548037-2531-4FCA-9638-01E6FEDECB74}"/>
          </ac:cxnSpMkLst>
        </pc:cxnChg>
        <pc:cxnChg chg="add mod">
          <ac:chgData name="James Franklin" userId="cf915d05-507f-491f-b4a6-b2aa085ee4b1" providerId="ADAL" clId="{FAB80A9E-0ED5-486B-B24D-FCF44C0F6678}" dt="2021-09-30T13:16:44.567" v="1088"/>
          <ac:cxnSpMkLst>
            <pc:docMk/>
            <pc:sldMk cId="2047021081" sldId="338"/>
            <ac:cxnSpMk id="12" creationId="{4819C539-8AA1-44CE-A4BF-7E215A95180E}"/>
          </ac:cxnSpMkLst>
        </pc:cxnChg>
        <pc:cxnChg chg="add mod">
          <ac:chgData name="James Franklin" userId="cf915d05-507f-491f-b4a6-b2aa085ee4b1" providerId="ADAL" clId="{FAB80A9E-0ED5-486B-B24D-FCF44C0F6678}" dt="2021-09-30T13:16:44.567" v="1088"/>
          <ac:cxnSpMkLst>
            <pc:docMk/>
            <pc:sldMk cId="2047021081" sldId="338"/>
            <ac:cxnSpMk id="13" creationId="{1F6FB1C5-BDA7-48F4-A3F5-7674966B80E3}"/>
          </ac:cxnSpMkLst>
        </pc:cxnChg>
        <pc:cxnChg chg="add mod">
          <ac:chgData name="James Franklin" userId="cf915d05-507f-491f-b4a6-b2aa085ee4b1" providerId="ADAL" clId="{FAB80A9E-0ED5-486B-B24D-FCF44C0F6678}" dt="2021-09-30T13:16:44.567" v="1088"/>
          <ac:cxnSpMkLst>
            <pc:docMk/>
            <pc:sldMk cId="2047021081" sldId="338"/>
            <ac:cxnSpMk id="16" creationId="{FF52A9AC-0DF2-4661-A533-91FDF3424770}"/>
          </ac:cxnSpMkLst>
        </pc:cxnChg>
        <pc:cxnChg chg="add mod">
          <ac:chgData name="James Franklin" userId="cf915d05-507f-491f-b4a6-b2aa085ee4b1" providerId="ADAL" clId="{FAB80A9E-0ED5-486B-B24D-FCF44C0F6678}" dt="2021-09-30T13:16:44.567" v="1088"/>
          <ac:cxnSpMkLst>
            <pc:docMk/>
            <pc:sldMk cId="2047021081" sldId="338"/>
            <ac:cxnSpMk id="17" creationId="{67B4B0C9-7A10-4F3E-925F-492E87C744ED}"/>
          </ac:cxnSpMkLst>
        </pc:cxnChg>
        <pc:cxnChg chg="add mod">
          <ac:chgData name="James Franklin" userId="cf915d05-507f-491f-b4a6-b2aa085ee4b1" providerId="ADAL" clId="{FAB80A9E-0ED5-486B-B24D-FCF44C0F6678}" dt="2021-09-30T13:16:44.567" v="1088"/>
          <ac:cxnSpMkLst>
            <pc:docMk/>
            <pc:sldMk cId="2047021081" sldId="338"/>
            <ac:cxnSpMk id="18" creationId="{98FCF2B1-6EDE-4C6E-B008-882BC4AF614A}"/>
          </ac:cxnSpMkLst>
        </pc:cxnChg>
      </pc:sldChg>
      <pc:sldChg chg="modSp add mod">
        <pc:chgData name="James Franklin" userId="cf915d05-507f-491f-b4a6-b2aa085ee4b1" providerId="ADAL" clId="{FAB80A9E-0ED5-486B-B24D-FCF44C0F6678}" dt="2021-09-30T14:38:21.142" v="1951" actId="20577"/>
        <pc:sldMkLst>
          <pc:docMk/>
          <pc:sldMk cId="1811378333" sldId="339"/>
        </pc:sldMkLst>
        <pc:spChg chg="mod">
          <ac:chgData name="James Franklin" userId="cf915d05-507f-491f-b4a6-b2aa085ee4b1" providerId="ADAL" clId="{FAB80A9E-0ED5-486B-B24D-FCF44C0F6678}" dt="2021-09-30T14:38:21.142" v="1951" actId="20577"/>
          <ac:spMkLst>
            <pc:docMk/>
            <pc:sldMk cId="1811378333" sldId="339"/>
            <ac:spMk id="2" creationId="{00000000-0000-0000-0000-000000000000}"/>
          </ac:spMkLst>
        </pc:spChg>
      </pc:sldChg>
      <pc:sldChg chg="addSp delSp modSp new del mod modClrScheme chgLayout">
        <pc:chgData name="James Franklin" userId="cf915d05-507f-491f-b4a6-b2aa085ee4b1" providerId="ADAL" clId="{FAB80A9E-0ED5-486B-B24D-FCF44C0F6678}" dt="2021-09-30T13:47:14.983" v="1805" actId="47"/>
        <pc:sldMkLst>
          <pc:docMk/>
          <pc:sldMk cId="3952068969" sldId="339"/>
        </pc:sldMkLst>
        <pc:spChg chg="del mod ord">
          <ac:chgData name="James Franklin" userId="cf915d05-507f-491f-b4a6-b2aa085ee4b1" providerId="ADAL" clId="{FAB80A9E-0ED5-486B-B24D-FCF44C0F6678}" dt="2021-09-30T13:35:19.848" v="1512" actId="700"/>
          <ac:spMkLst>
            <pc:docMk/>
            <pc:sldMk cId="3952068969" sldId="339"/>
            <ac:spMk id="2" creationId="{3841274A-9020-4C52-9A06-D2D54B52327A}"/>
          </ac:spMkLst>
        </pc:spChg>
        <pc:spChg chg="del mod ord">
          <ac:chgData name="James Franklin" userId="cf915d05-507f-491f-b4a6-b2aa085ee4b1" providerId="ADAL" clId="{FAB80A9E-0ED5-486B-B24D-FCF44C0F6678}" dt="2021-09-30T13:35:19.848" v="1512" actId="700"/>
          <ac:spMkLst>
            <pc:docMk/>
            <pc:sldMk cId="3952068969" sldId="339"/>
            <ac:spMk id="3" creationId="{7E964C4A-C481-4BC4-8279-0923003D0F1B}"/>
          </ac:spMkLst>
        </pc:spChg>
        <pc:spChg chg="add mod ord">
          <ac:chgData name="James Franklin" userId="cf915d05-507f-491f-b4a6-b2aa085ee4b1" providerId="ADAL" clId="{FAB80A9E-0ED5-486B-B24D-FCF44C0F6678}" dt="2021-09-30T13:35:19.848" v="1512" actId="700"/>
          <ac:spMkLst>
            <pc:docMk/>
            <pc:sldMk cId="3952068969" sldId="339"/>
            <ac:spMk id="4" creationId="{B815A5A3-EC78-46DB-A8A3-FDA5D10E6D77}"/>
          </ac:spMkLst>
        </pc:spChg>
        <pc:spChg chg="add mod ord">
          <ac:chgData name="James Franklin" userId="cf915d05-507f-491f-b4a6-b2aa085ee4b1" providerId="ADAL" clId="{FAB80A9E-0ED5-486B-B24D-FCF44C0F6678}" dt="2021-09-30T13:35:19.848" v="1512" actId="700"/>
          <ac:spMkLst>
            <pc:docMk/>
            <pc:sldMk cId="3952068969" sldId="339"/>
            <ac:spMk id="5" creationId="{D91C4729-54E9-410F-90D2-99720C9B073E}"/>
          </ac:spMkLst>
        </pc:spChg>
        <pc:spChg chg="add mod">
          <ac:chgData name="James Franklin" userId="cf915d05-507f-491f-b4a6-b2aa085ee4b1" providerId="ADAL" clId="{FAB80A9E-0ED5-486B-B24D-FCF44C0F6678}" dt="2021-09-30T13:44:22.942" v="1654"/>
          <ac:spMkLst>
            <pc:docMk/>
            <pc:sldMk cId="3952068969" sldId="339"/>
            <ac:spMk id="6" creationId="{F8CBA119-F2D2-459C-ADBD-E1342095976A}"/>
          </ac:spMkLst>
        </pc:spChg>
        <pc:spChg chg="add mod">
          <ac:chgData name="James Franklin" userId="cf915d05-507f-491f-b4a6-b2aa085ee4b1" providerId="ADAL" clId="{FAB80A9E-0ED5-486B-B24D-FCF44C0F6678}" dt="2021-09-30T13:44:22.942" v="1654"/>
          <ac:spMkLst>
            <pc:docMk/>
            <pc:sldMk cId="3952068969" sldId="339"/>
            <ac:spMk id="7" creationId="{A0978B05-FC49-4C6B-9B0C-7149DB3715FB}"/>
          </ac:spMkLst>
        </pc:spChg>
        <pc:spChg chg="add mod">
          <ac:chgData name="James Franklin" userId="cf915d05-507f-491f-b4a6-b2aa085ee4b1" providerId="ADAL" clId="{FAB80A9E-0ED5-486B-B24D-FCF44C0F6678}" dt="2021-09-30T13:44:22.942" v="1654"/>
          <ac:spMkLst>
            <pc:docMk/>
            <pc:sldMk cId="3952068969" sldId="339"/>
            <ac:spMk id="8" creationId="{5B3A120D-1F92-470F-8F7B-DDBC6A8294FC}"/>
          </ac:spMkLst>
        </pc:spChg>
        <pc:spChg chg="add mod">
          <ac:chgData name="James Franklin" userId="cf915d05-507f-491f-b4a6-b2aa085ee4b1" providerId="ADAL" clId="{FAB80A9E-0ED5-486B-B24D-FCF44C0F6678}" dt="2021-09-30T13:44:22.942" v="1654"/>
          <ac:spMkLst>
            <pc:docMk/>
            <pc:sldMk cId="3952068969" sldId="339"/>
            <ac:spMk id="14" creationId="{68FCB593-C76B-468F-B49B-F19A69A32254}"/>
          </ac:spMkLst>
        </pc:spChg>
        <pc:spChg chg="add mod">
          <ac:chgData name="James Franklin" userId="cf915d05-507f-491f-b4a6-b2aa085ee4b1" providerId="ADAL" clId="{FAB80A9E-0ED5-486B-B24D-FCF44C0F6678}" dt="2021-09-30T13:44:22.942" v="1654"/>
          <ac:spMkLst>
            <pc:docMk/>
            <pc:sldMk cId="3952068969" sldId="339"/>
            <ac:spMk id="15" creationId="{525AF3C3-521C-4901-8D28-F1FB07BFF402}"/>
          </ac:spMkLst>
        </pc:spChg>
        <pc:spChg chg="mod">
          <ac:chgData name="James Franklin" userId="cf915d05-507f-491f-b4a6-b2aa085ee4b1" providerId="ADAL" clId="{FAB80A9E-0ED5-486B-B24D-FCF44C0F6678}" dt="2021-09-30T13:44:22.942" v="1654"/>
          <ac:spMkLst>
            <pc:docMk/>
            <pc:sldMk cId="3952068969" sldId="339"/>
            <ac:spMk id="18" creationId="{68F614BB-D43E-4A96-88BF-F2D84821DAC8}"/>
          </ac:spMkLst>
        </pc:spChg>
        <pc:spChg chg="mod">
          <ac:chgData name="James Franklin" userId="cf915d05-507f-491f-b4a6-b2aa085ee4b1" providerId="ADAL" clId="{FAB80A9E-0ED5-486B-B24D-FCF44C0F6678}" dt="2021-09-30T13:44:22.942" v="1654"/>
          <ac:spMkLst>
            <pc:docMk/>
            <pc:sldMk cId="3952068969" sldId="339"/>
            <ac:spMk id="19" creationId="{F008DEED-A4C3-4BCB-B8A0-BDE5930C4C5A}"/>
          </ac:spMkLst>
        </pc:spChg>
        <pc:spChg chg="mod">
          <ac:chgData name="James Franklin" userId="cf915d05-507f-491f-b4a6-b2aa085ee4b1" providerId="ADAL" clId="{FAB80A9E-0ED5-486B-B24D-FCF44C0F6678}" dt="2021-09-30T13:44:22.942" v="1654"/>
          <ac:spMkLst>
            <pc:docMk/>
            <pc:sldMk cId="3952068969" sldId="339"/>
            <ac:spMk id="21" creationId="{34260F78-8D3C-444E-8C36-FEF8CF8D90B1}"/>
          </ac:spMkLst>
        </pc:spChg>
        <pc:spChg chg="mod">
          <ac:chgData name="James Franklin" userId="cf915d05-507f-491f-b4a6-b2aa085ee4b1" providerId="ADAL" clId="{FAB80A9E-0ED5-486B-B24D-FCF44C0F6678}" dt="2021-09-30T13:44:22.942" v="1654"/>
          <ac:spMkLst>
            <pc:docMk/>
            <pc:sldMk cId="3952068969" sldId="339"/>
            <ac:spMk id="22" creationId="{2625F7F5-1F31-401F-97EF-ECE7EBDEBD57}"/>
          </ac:spMkLst>
        </pc:spChg>
        <pc:spChg chg="mod">
          <ac:chgData name="James Franklin" userId="cf915d05-507f-491f-b4a6-b2aa085ee4b1" providerId="ADAL" clId="{FAB80A9E-0ED5-486B-B24D-FCF44C0F6678}" dt="2021-09-30T13:44:22.942" v="1654"/>
          <ac:spMkLst>
            <pc:docMk/>
            <pc:sldMk cId="3952068969" sldId="339"/>
            <ac:spMk id="24" creationId="{133CC95A-6B2B-4140-8020-909913321846}"/>
          </ac:spMkLst>
        </pc:spChg>
        <pc:spChg chg="mod">
          <ac:chgData name="James Franklin" userId="cf915d05-507f-491f-b4a6-b2aa085ee4b1" providerId="ADAL" clId="{FAB80A9E-0ED5-486B-B24D-FCF44C0F6678}" dt="2021-09-30T13:44:22.942" v="1654"/>
          <ac:spMkLst>
            <pc:docMk/>
            <pc:sldMk cId="3952068969" sldId="339"/>
            <ac:spMk id="25" creationId="{DA41335B-FB62-4D04-B13B-7487ED5CF10A}"/>
          </ac:spMkLst>
        </pc:spChg>
        <pc:spChg chg="mod">
          <ac:chgData name="James Franklin" userId="cf915d05-507f-491f-b4a6-b2aa085ee4b1" providerId="ADAL" clId="{FAB80A9E-0ED5-486B-B24D-FCF44C0F6678}" dt="2021-09-30T13:44:22.942" v="1654"/>
          <ac:spMkLst>
            <pc:docMk/>
            <pc:sldMk cId="3952068969" sldId="339"/>
            <ac:spMk id="27" creationId="{43005EB9-F93B-420D-A9B0-F28935FA1B5F}"/>
          </ac:spMkLst>
        </pc:spChg>
        <pc:spChg chg="mod">
          <ac:chgData name="James Franklin" userId="cf915d05-507f-491f-b4a6-b2aa085ee4b1" providerId="ADAL" clId="{FAB80A9E-0ED5-486B-B24D-FCF44C0F6678}" dt="2021-09-30T13:44:22.942" v="1654"/>
          <ac:spMkLst>
            <pc:docMk/>
            <pc:sldMk cId="3952068969" sldId="339"/>
            <ac:spMk id="28" creationId="{D302DBF9-1E84-4F40-AD62-8E972894749A}"/>
          </ac:spMkLst>
        </pc:spChg>
        <pc:grpChg chg="add mod">
          <ac:chgData name="James Franklin" userId="cf915d05-507f-491f-b4a6-b2aa085ee4b1" providerId="ADAL" clId="{FAB80A9E-0ED5-486B-B24D-FCF44C0F6678}" dt="2021-09-30T13:44:22.942" v="1654"/>
          <ac:grpSpMkLst>
            <pc:docMk/>
            <pc:sldMk cId="3952068969" sldId="339"/>
            <ac:grpSpMk id="17" creationId="{52AAADB2-0052-460C-B1D6-89FA9CDEB92E}"/>
          </ac:grpSpMkLst>
        </pc:grpChg>
        <pc:grpChg chg="add mod">
          <ac:chgData name="James Franklin" userId="cf915d05-507f-491f-b4a6-b2aa085ee4b1" providerId="ADAL" clId="{FAB80A9E-0ED5-486B-B24D-FCF44C0F6678}" dt="2021-09-30T13:44:22.942" v="1654"/>
          <ac:grpSpMkLst>
            <pc:docMk/>
            <pc:sldMk cId="3952068969" sldId="339"/>
            <ac:grpSpMk id="20" creationId="{F17E13DB-E816-43C3-B548-8357690BA5BD}"/>
          </ac:grpSpMkLst>
        </pc:grpChg>
        <pc:grpChg chg="add mod">
          <ac:chgData name="James Franklin" userId="cf915d05-507f-491f-b4a6-b2aa085ee4b1" providerId="ADAL" clId="{FAB80A9E-0ED5-486B-B24D-FCF44C0F6678}" dt="2021-09-30T13:44:22.942" v="1654"/>
          <ac:grpSpMkLst>
            <pc:docMk/>
            <pc:sldMk cId="3952068969" sldId="339"/>
            <ac:grpSpMk id="23" creationId="{F121259B-1C23-4F24-BEA5-EE9E667F4156}"/>
          </ac:grpSpMkLst>
        </pc:grpChg>
        <pc:grpChg chg="add mod">
          <ac:chgData name="James Franklin" userId="cf915d05-507f-491f-b4a6-b2aa085ee4b1" providerId="ADAL" clId="{FAB80A9E-0ED5-486B-B24D-FCF44C0F6678}" dt="2021-09-30T13:44:22.942" v="1654"/>
          <ac:grpSpMkLst>
            <pc:docMk/>
            <pc:sldMk cId="3952068969" sldId="339"/>
            <ac:grpSpMk id="26" creationId="{70DD1F44-9ADE-407B-B21B-76981C1462AE}"/>
          </ac:grpSpMkLst>
        </pc:grpChg>
        <pc:cxnChg chg="add mod">
          <ac:chgData name="James Franklin" userId="cf915d05-507f-491f-b4a6-b2aa085ee4b1" providerId="ADAL" clId="{FAB80A9E-0ED5-486B-B24D-FCF44C0F6678}" dt="2021-09-30T13:44:22.942" v="1654"/>
          <ac:cxnSpMkLst>
            <pc:docMk/>
            <pc:sldMk cId="3952068969" sldId="339"/>
            <ac:cxnSpMk id="9" creationId="{598D87D7-5B65-4168-9874-D01D1CE36C6F}"/>
          </ac:cxnSpMkLst>
        </pc:cxnChg>
        <pc:cxnChg chg="add mod">
          <ac:chgData name="James Franklin" userId="cf915d05-507f-491f-b4a6-b2aa085ee4b1" providerId="ADAL" clId="{FAB80A9E-0ED5-486B-B24D-FCF44C0F6678}" dt="2021-09-30T13:44:22.942" v="1654"/>
          <ac:cxnSpMkLst>
            <pc:docMk/>
            <pc:sldMk cId="3952068969" sldId="339"/>
            <ac:cxnSpMk id="10" creationId="{189C4D30-5FB7-4211-A081-9553304F9B64}"/>
          </ac:cxnSpMkLst>
        </pc:cxnChg>
        <pc:cxnChg chg="add mod">
          <ac:chgData name="James Franklin" userId="cf915d05-507f-491f-b4a6-b2aa085ee4b1" providerId="ADAL" clId="{FAB80A9E-0ED5-486B-B24D-FCF44C0F6678}" dt="2021-09-30T13:44:22.942" v="1654"/>
          <ac:cxnSpMkLst>
            <pc:docMk/>
            <pc:sldMk cId="3952068969" sldId="339"/>
            <ac:cxnSpMk id="11" creationId="{286384B8-A47C-4D92-9A8A-63871C694463}"/>
          </ac:cxnSpMkLst>
        </pc:cxnChg>
        <pc:cxnChg chg="add mod">
          <ac:chgData name="James Franklin" userId="cf915d05-507f-491f-b4a6-b2aa085ee4b1" providerId="ADAL" clId="{FAB80A9E-0ED5-486B-B24D-FCF44C0F6678}" dt="2021-09-30T13:44:22.942" v="1654"/>
          <ac:cxnSpMkLst>
            <pc:docMk/>
            <pc:sldMk cId="3952068969" sldId="339"/>
            <ac:cxnSpMk id="12" creationId="{E0E0DADD-6F86-4198-BF8D-638CD1A210EC}"/>
          </ac:cxnSpMkLst>
        </pc:cxnChg>
        <pc:cxnChg chg="add mod">
          <ac:chgData name="James Franklin" userId="cf915d05-507f-491f-b4a6-b2aa085ee4b1" providerId="ADAL" clId="{FAB80A9E-0ED5-486B-B24D-FCF44C0F6678}" dt="2021-09-30T13:44:22.942" v="1654"/>
          <ac:cxnSpMkLst>
            <pc:docMk/>
            <pc:sldMk cId="3952068969" sldId="339"/>
            <ac:cxnSpMk id="13" creationId="{BD7B395D-E16A-4F28-85A4-CA567B561B21}"/>
          </ac:cxnSpMkLst>
        </pc:cxnChg>
        <pc:cxnChg chg="add mod">
          <ac:chgData name="James Franklin" userId="cf915d05-507f-491f-b4a6-b2aa085ee4b1" providerId="ADAL" clId="{FAB80A9E-0ED5-486B-B24D-FCF44C0F6678}" dt="2021-09-30T13:44:22.942" v="1654"/>
          <ac:cxnSpMkLst>
            <pc:docMk/>
            <pc:sldMk cId="3952068969" sldId="339"/>
            <ac:cxnSpMk id="16" creationId="{10D4FFD0-B2F0-40DA-9195-99838BECA6D8}"/>
          </ac:cxnSpMkLst>
        </pc:cxnChg>
        <pc:cxnChg chg="add mod">
          <ac:chgData name="James Franklin" userId="cf915d05-507f-491f-b4a6-b2aa085ee4b1" providerId="ADAL" clId="{FAB80A9E-0ED5-486B-B24D-FCF44C0F6678}" dt="2021-09-30T13:44:22.942" v="1654"/>
          <ac:cxnSpMkLst>
            <pc:docMk/>
            <pc:sldMk cId="3952068969" sldId="339"/>
            <ac:cxnSpMk id="29" creationId="{DBCCD39E-A65F-45AE-A315-4F2294B08B65}"/>
          </ac:cxnSpMkLst>
        </pc:cxnChg>
        <pc:cxnChg chg="add mod">
          <ac:chgData name="James Franklin" userId="cf915d05-507f-491f-b4a6-b2aa085ee4b1" providerId="ADAL" clId="{FAB80A9E-0ED5-486B-B24D-FCF44C0F6678}" dt="2021-09-30T13:44:22.942" v="1654"/>
          <ac:cxnSpMkLst>
            <pc:docMk/>
            <pc:sldMk cId="3952068969" sldId="339"/>
            <ac:cxnSpMk id="30" creationId="{0F42BB9C-1EEA-4846-A008-1E935D1B7C7A}"/>
          </ac:cxnSpMkLst>
        </pc:cxnChg>
      </pc:sldChg>
      <pc:sldMasterChg chg="delSldLayout">
        <pc:chgData name="James Franklin" userId="cf915d05-507f-491f-b4a6-b2aa085ee4b1" providerId="ADAL" clId="{FAB80A9E-0ED5-486B-B24D-FCF44C0F6678}" dt="2021-09-30T11:38:44.787" v="169" actId="47"/>
        <pc:sldMasterMkLst>
          <pc:docMk/>
          <pc:sldMasterMk cId="3316734550" sldId="2147483648"/>
        </pc:sldMasterMkLst>
        <pc:sldLayoutChg chg="del">
          <pc:chgData name="James Franklin" userId="cf915d05-507f-491f-b4a6-b2aa085ee4b1" providerId="ADAL" clId="{FAB80A9E-0ED5-486B-B24D-FCF44C0F6678}" dt="2021-09-30T11:38:44.787" v="169" actId="47"/>
          <pc:sldLayoutMkLst>
            <pc:docMk/>
            <pc:sldMasterMk cId="3316734550" sldId="2147483648"/>
            <pc:sldLayoutMk cId="27478648"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76345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9D7DE7D-423B-4397-9541-3A3B00BBC460}"/>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8943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467C8F9D-9A27-4B1B-B97F-66E650C32E0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47472F85-C250-4D4D-A84C-BF935D3F979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flowcharts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7AE2AD1A-60CC-4927-AC58-CBCAE28492EB}"/>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96459151-B3DD-4468-A35B-8CC38BF03A6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flowcharts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E3342B5D-F7D2-415B-A244-D8E1F4BE930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E3458BA2-4699-4DE6-95CB-57B788F0600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flowcharts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3" name="Picture 12">
            <a:extLst>
              <a:ext uri="{FF2B5EF4-FFF2-40B4-BE49-F238E27FC236}">
                <a16:creationId xmlns:a16="http://schemas.microsoft.com/office/drawing/2014/main" id="{E3342B5D-F7D2-415B-A244-D8E1F4BE930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E3458BA2-4699-4DE6-95CB-57B788F0600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flowcharts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115496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E52F8EDA-DA7C-4E38-AA2F-6EF8FFD5BA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A1F21F32-5F18-406E-A878-29D43142C63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flowcharts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33158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0F41E748-A240-4C8D-B017-73831FC6744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14A0EC22-5188-49DE-BE72-7E58CD335E34}"/>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Algorithms and flowcharts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69" r:id="rId7"/>
    <p:sldLayoutId id="2147483656"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Drawing a flowchart</a:t>
            </a:r>
          </a:p>
          <a:p>
            <a:endParaRPr lang="en-GB" dirty="0"/>
          </a:p>
        </p:txBody>
      </p:sp>
      <p:sp>
        <p:nvSpPr>
          <p:cNvPr id="5" name="Text Placeholder 4"/>
          <p:cNvSpPr>
            <a:spLocks noGrp="1"/>
          </p:cNvSpPr>
          <p:nvPr>
            <p:ph type="body" sz="quarter" idx="14"/>
          </p:nvPr>
        </p:nvSpPr>
        <p:spPr>
          <a:xfrm>
            <a:off x="724280" y="1704179"/>
            <a:ext cx="4111489" cy="3453607"/>
          </a:xfrm>
        </p:spPr>
        <p:txBody>
          <a:bodyPr/>
          <a:lstStyle/>
          <a:p>
            <a:r>
              <a:rPr lang="en-GB" sz="2400" dirty="0"/>
              <a:t>An algorithm is a series of steps to solve a problem or carry out a task</a:t>
            </a:r>
          </a:p>
          <a:p>
            <a:pPr lvl="1"/>
            <a:r>
              <a:rPr lang="en-GB" sz="1900" dirty="0"/>
              <a:t>What algorithm does this flowchart represent?</a:t>
            </a:r>
          </a:p>
          <a:p>
            <a:endParaRPr lang="en-GB" sz="2400" dirty="0"/>
          </a:p>
        </p:txBody>
      </p:sp>
      <p:grpSp>
        <p:nvGrpSpPr>
          <p:cNvPr id="7" name="Group 6"/>
          <p:cNvGrpSpPr/>
          <p:nvPr/>
        </p:nvGrpSpPr>
        <p:grpSpPr>
          <a:xfrm>
            <a:off x="5279497" y="1726109"/>
            <a:ext cx="3655498" cy="4716158"/>
            <a:chOff x="4794583" y="1660205"/>
            <a:chExt cx="4191288" cy="5407413"/>
          </a:xfrm>
          <a:solidFill>
            <a:srgbClr val="AF8F94"/>
          </a:solidFill>
        </p:grpSpPr>
        <p:cxnSp>
          <p:nvCxnSpPr>
            <p:cNvPr id="35" name="Straight Connector 34"/>
            <p:cNvCxnSpPr>
              <a:cxnSpLocks/>
            </p:cNvCxnSpPr>
            <p:nvPr/>
          </p:nvCxnSpPr>
          <p:spPr>
            <a:xfrm>
              <a:off x="8121019" y="3390625"/>
              <a:ext cx="0" cy="1141162"/>
            </a:xfrm>
            <a:prstGeom prst="line">
              <a:avLst/>
            </a:prstGeom>
            <a:grpFill/>
            <a:ln w="28575">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cxnSpLocks/>
              <a:endCxn id="26" idx="0"/>
            </p:cNvCxnSpPr>
            <p:nvPr/>
          </p:nvCxnSpPr>
          <p:spPr>
            <a:xfrm flipH="1">
              <a:off x="5751094" y="6112458"/>
              <a:ext cx="3013" cy="434950"/>
            </a:xfrm>
            <a:prstGeom prst="line">
              <a:avLst/>
            </a:prstGeom>
            <a:grpFill/>
            <a:ln w="28575">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751094" y="5021533"/>
              <a:ext cx="0" cy="385802"/>
            </a:xfrm>
            <a:prstGeom prst="straightConnector1">
              <a:avLst/>
            </a:prstGeom>
            <a:grpFill/>
            <a:ln w="28575">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p:cNvCxnSpPr>
            <p:nvPr/>
          </p:nvCxnSpPr>
          <p:spPr>
            <a:xfrm>
              <a:off x="6076244" y="4731390"/>
              <a:ext cx="1128483" cy="0"/>
            </a:xfrm>
            <a:prstGeom prst="straightConnector1">
              <a:avLst/>
            </a:prstGeom>
            <a:grpFill/>
            <a:ln w="28575">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a:endCxn id="18" idx="1"/>
            </p:cNvCxnSpPr>
            <p:nvPr/>
          </p:nvCxnSpPr>
          <p:spPr>
            <a:xfrm flipH="1">
              <a:off x="5747139" y="3272507"/>
              <a:ext cx="3956" cy="257256"/>
            </a:xfrm>
            <a:prstGeom prst="line">
              <a:avLst/>
            </a:prstGeom>
            <a:grpFill/>
            <a:ln w="28575">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7" name="Flowchart: Data 16"/>
            <p:cNvSpPr/>
            <p:nvPr/>
          </p:nvSpPr>
          <p:spPr>
            <a:xfrm>
              <a:off x="7008394" y="4362956"/>
              <a:ext cx="1977477" cy="81514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8" name="Flowchart: Data 17"/>
            <p:cNvSpPr/>
            <p:nvPr/>
          </p:nvSpPr>
          <p:spPr>
            <a:xfrm>
              <a:off x="4853792" y="3529764"/>
              <a:ext cx="1786693" cy="559607"/>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9" name="Flowchart: Decision 18"/>
            <p:cNvSpPr/>
            <p:nvPr/>
          </p:nvSpPr>
          <p:spPr>
            <a:xfrm>
              <a:off x="4831037" y="4289904"/>
              <a:ext cx="1834817" cy="882973"/>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grpSp>
          <p:nvGrpSpPr>
            <p:cNvPr id="20" name="Group 19"/>
            <p:cNvGrpSpPr/>
            <p:nvPr/>
          </p:nvGrpSpPr>
          <p:grpSpPr>
            <a:xfrm>
              <a:off x="4794583" y="1660205"/>
              <a:ext cx="1913022" cy="529389"/>
              <a:chOff x="3043990" y="5005137"/>
              <a:chExt cx="1913022" cy="529389"/>
            </a:xfrm>
            <a:grpFill/>
            <a:effectLst/>
          </p:grpSpPr>
          <p:sp>
            <p:nvSpPr>
              <p:cNvPr id="21" name="Flowchart: Terminator 20"/>
              <p:cNvSpPr/>
              <p:nvPr/>
            </p:nvSpPr>
            <p:spPr>
              <a:xfrm>
                <a:off x="3043990" y="5005137"/>
                <a:ext cx="1913022" cy="529389"/>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3242084" y="5052418"/>
                <a:ext cx="1534027"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Start</a:t>
                </a:r>
              </a:p>
            </p:txBody>
          </p:sp>
        </p:grpSp>
        <p:sp>
          <p:nvSpPr>
            <p:cNvPr id="23" name="Flowchart: Data 22"/>
            <p:cNvSpPr/>
            <p:nvPr/>
          </p:nvSpPr>
          <p:spPr>
            <a:xfrm>
              <a:off x="4859562" y="2416839"/>
              <a:ext cx="1787050" cy="868422"/>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grpSp>
          <p:nvGrpSpPr>
            <p:cNvPr id="25" name="Group 24"/>
            <p:cNvGrpSpPr/>
            <p:nvPr/>
          </p:nvGrpSpPr>
          <p:grpSpPr>
            <a:xfrm>
              <a:off x="4794583" y="2482339"/>
              <a:ext cx="3928392" cy="4585279"/>
              <a:chOff x="3047002" y="1205626"/>
              <a:chExt cx="3928392" cy="4666182"/>
            </a:xfrm>
            <a:grpFill/>
            <a:effectLst/>
          </p:grpSpPr>
          <p:sp>
            <p:nvSpPr>
              <p:cNvPr id="26" name="Flowchart: Terminator 25"/>
              <p:cNvSpPr/>
              <p:nvPr/>
            </p:nvSpPr>
            <p:spPr>
              <a:xfrm>
                <a:off x="3047002" y="5342420"/>
                <a:ext cx="1913022" cy="529388"/>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3263567" y="5389050"/>
                <a:ext cx="1534027" cy="430937"/>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Stop</a:t>
                </a:r>
              </a:p>
            </p:txBody>
          </p:sp>
          <p:sp>
            <p:nvSpPr>
              <p:cNvPr id="28" name="TextBox 27"/>
              <p:cNvSpPr txBox="1"/>
              <p:nvPr/>
            </p:nvSpPr>
            <p:spPr>
              <a:xfrm>
                <a:off x="3223612" y="1205626"/>
                <a:ext cx="1534027" cy="538672"/>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OUTPUT "Choose an ID"</a:t>
                </a:r>
              </a:p>
            </p:txBody>
          </p:sp>
          <p:sp>
            <p:nvSpPr>
              <p:cNvPr id="29" name="TextBox 28"/>
              <p:cNvSpPr txBox="1"/>
              <p:nvPr/>
            </p:nvSpPr>
            <p:spPr>
              <a:xfrm>
                <a:off x="5571589" y="3159431"/>
                <a:ext cx="1403805" cy="754140"/>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OUTPUT </a:t>
                </a:r>
                <a:r>
                  <a:rPr lang="en-GB" sz="1200" b="1" dirty="0">
                    <a:solidFill>
                      <a:schemeClr val="bg1"/>
                    </a:solidFill>
                  </a:rPr>
                  <a:t>"</a:t>
                </a:r>
                <a:r>
                  <a:rPr lang="en-GB" sz="1200" b="1" dirty="0">
                    <a:solidFill>
                      <a:schemeClr val="bg1"/>
                    </a:solidFill>
                    <a:latin typeface="Arial" panose="020B0604020202020204" pitchFamily="34" charset="0"/>
                    <a:cs typeface="Arial" panose="020B0604020202020204" pitchFamily="34" charset="0"/>
                  </a:rPr>
                  <a:t>Choose another ID</a:t>
                </a:r>
                <a:r>
                  <a:rPr lang="en-GB" sz="1200" b="1" dirty="0">
                    <a:solidFill>
                      <a:schemeClr val="bg1"/>
                    </a:solidFill>
                  </a:rPr>
                  <a:t>"</a:t>
                </a:r>
                <a:endParaRPr lang="en-GB" sz="12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3192648" y="3129368"/>
                <a:ext cx="1660360" cy="754140"/>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Is this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ID already in use?</a:t>
                </a:r>
              </a:p>
            </p:txBody>
          </p:sp>
          <p:sp>
            <p:nvSpPr>
              <p:cNvPr id="31" name="TextBox 30"/>
              <p:cNvSpPr txBox="1"/>
              <p:nvPr/>
            </p:nvSpPr>
            <p:spPr>
              <a:xfrm>
                <a:off x="3166886" y="2370879"/>
                <a:ext cx="1534027" cy="323203"/>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INPUT ID</a:t>
                </a:r>
              </a:p>
            </p:txBody>
          </p:sp>
          <p:sp>
            <p:nvSpPr>
              <p:cNvPr id="33" name="TextBox 32"/>
              <p:cNvSpPr txBox="1"/>
              <p:nvPr/>
            </p:nvSpPr>
            <p:spPr>
              <a:xfrm>
                <a:off x="4833976" y="2932119"/>
                <a:ext cx="592375" cy="35911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Yes</a:t>
                </a:r>
              </a:p>
            </p:txBody>
          </p:sp>
          <p:sp>
            <p:nvSpPr>
              <p:cNvPr id="34" name="TextBox 33"/>
              <p:cNvSpPr txBox="1"/>
              <p:nvPr/>
            </p:nvSpPr>
            <p:spPr>
              <a:xfrm>
                <a:off x="4039788" y="3863381"/>
                <a:ext cx="592375" cy="35911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No</a:t>
                </a:r>
              </a:p>
            </p:txBody>
          </p:sp>
        </p:grpSp>
        <p:cxnSp>
          <p:nvCxnSpPr>
            <p:cNvPr id="37" name="Straight Arrow Connector 36"/>
            <p:cNvCxnSpPr>
              <a:cxnSpLocks/>
            </p:cNvCxnSpPr>
            <p:nvPr/>
          </p:nvCxnSpPr>
          <p:spPr>
            <a:xfrm flipH="1">
              <a:off x="5859516" y="3390625"/>
              <a:ext cx="2261505" cy="0"/>
            </a:xfrm>
            <a:prstGeom prst="straightConnector1">
              <a:avLst/>
            </a:prstGeom>
            <a:grpFill/>
            <a:ln w="28575">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C7AD47F-F22A-408D-B356-67A89AB14175}"/>
                </a:ext>
              </a:extLst>
            </p:cNvPr>
            <p:cNvCxnSpPr>
              <a:cxnSpLocks/>
            </p:cNvCxnSpPr>
            <p:nvPr/>
          </p:nvCxnSpPr>
          <p:spPr>
            <a:xfrm flipH="1">
              <a:off x="5747139" y="2160001"/>
              <a:ext cx="3956" cy="257256"/>
            </a:xfrm>
            <a:prstGeom prst="line">
              <a:avLst/>
            </a:prstGeom>
            <a:grpFill/>
            <a:ln w="28575">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43119AE-25D7-4B2C-BB35-12FEA249969F}"/>
                </a:ext>
              </a:extLst>
            </p:cNvPr>
            <p:cNvCxnSpPr>
              <a:cxnSpLocks/>
            </p:cNvCxnSpPr>
            <p:nvPr/>
          </p:nvCxnSpPr>
          <p:spPr>
            <a:xfrm flipH="1">
              <a:off x="5747139" y="4036216"/>
              <a:ext cx="3956" cy="257256"/>
            </a:xfrm>
            <a:prstGeom prst="line">
              <a:avLst/>
            </a:prstGeom>
            <a:grpFill/>
            <a:ln w="28575">
              <a:solidFill>
                <a:schemeClr val="accent3">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36" name="Flowchart: Process 35">
            <a:extLst>
              <a:ext uri="{FF2B5EF4-FFF2-40B4-BE49-F238E27FC236}">
                <a16:creationId xmlns:a16="http://schemas.microsoft.com/office/drawing/2014/main" id="{B4247037-34DA-4991-9EAF-BB0FB34443D8}"/>
              </a:ext>
            </a:extLst>
          </p:cNvPr>
          <p:cNvSpPr/>
          <p:nvPr/>
        </p:nvSpPr>
        <p:spPr>
          <a:xfrm>
            <a:off x="5140643" y="4991370"/>
            <a:ext cx="1946179" cy="659293"/>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1AB02CF-022A-408D-832D-3492F60952FD}"/>
              </a:ext>
            </a:extLst>
          </p:cNvPr>
          <p:cNvSpPr txBox="1"/>
          <p:nvPr/>
        </p:nvSpPr>
        <p:spPr>
          <a:xfrm>
            <a:off x="5107031" y="5087407"/>
            <a:ext cx="1999579" cy="4479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b="0" dirty="0">
                <a:solidFill>
                  <a:prstClr val="white"/>
                </a:solidFill>
              </a:rPr>
              <a:t>Save(ID)</a:t>
            </a:r>
          </a:p>
        </p:txBody>
      </p:sp>
      <p:cxnSp>
        <p:nvCxnSpPr>
          <p:cNvPr id="42" name="Straight Connector 41">
            <a:extLst>
              <a:ext uri="{FF2B5EF4-FFF2-40B4-BE49-F238E27FC236}">
                <a16:creationId xmlns:a16="http://schemas.microsoft.com/office/drawing/2014/main" id="{59AC571E-0BBD-4F40-A075-2D0957C60399}"/>
              </a:ext>
            </a:extLst>
          </p:cNvPr>
          <p:cNvCxnSpPr>
            <a:cxnSpLocks/>
          </p:cNvCxnSpPr>
          <p:nvPr/>
        </p:nvCxnSpPr>
        <p:spPr>
          <a:xfrm flipV="1">
            <a:off x="5305311" y="4991371"/>
            <a:ext cx="0" cy="6592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A70A6F3-05DE-4925-936B-01E56AB5A474}"/>
              </a:ext>
            </a:extLst>
          </p:cNvPr>
          <p:cNvCxnSpPr>
            <a:cxnSpLocks/>
          </p:cNvCxnSpPr>
          <p:nvPr/>
        </p:nvCxnSpPr>
        <p:spPr>
          <a:xfrm flipV="1">
            <a:off x="6911556" y="4991370"/>
            <a:ext cx="0" cy="659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78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Counting</a:t>
            </a:r>
          </a:p>
        </p:txBody>
      </p:sp>
      <p:sp>
        <p:nvSpPr>
          <p:cNvPr id="3" name="Text Placeholder 2"/>
          <p:cNvSpPr>
            <a:spLocks noGrp="1"/>
          </p:cNvSpPr>
          <p:nvPr>
            <p:ph type="body" sz="quarter" idx="14"/>
          </p:nvPr>
        </p:nvSpPr>
        <p:spPr>
          <a:xfrm>
            <a:off x="724280" y="1704179"/>
            <a:ext cx="4954623" cy="3453607"/>
          </a:xfrm>
        </p:spPr>
        <p:txBody>
          <a:bodyPr/>
          <a:lstStyle/>
          <a:p>
            <a:r>
              <a:rPr lang="en-GB" dirty="0"/>
              <a:t>The algorithm shows how it is possible to count using </a:t>
            </a:r>
            <a:br>
              <a:rPr lang="en-GB" dirty="0"/>
            </a:br>
            <a:r>
              <a:rPr lang="en-GB" dirty="0"/>
              <a:t>a flowchart</a:t>
            </a:r>
          </a:p>
          <a:p>
            <a:pPr lvl="1"/>
            <a:r>
              <a:rPr lang="en-GB" dirty="0"/>
              <a:t>The statement  </a:t>
            </a:r>
            <a:r>
              <a:rPr lang="en-GB" dirty="0">
                <a:solidFill>
                  <a:srgbClr val="1E646F"/>
                </a:solidFill>
              </a:rPr>
              <a:t>count </a:t>
            </a:r>
            <a:r>
              <a:rPr lang="en-GB" dirty="0">
                <a:solidFill>
                  <a:srgbClr val="1E646F"/>
                </a:solidFill>
                <a:sym typeface="Wingdings" panose="05000000000000000000" pitchFamily="2" charset="2"/>
              </a:rPr>
              <a:t></a:t>
            </a:r>
            <a:r>
              <a:rPr lang="en-GB" dirty="0">
                <a:solidFill>
                  <a:srgbClr val="1E646F"/>
                </a:solidFill>
              </a:rPr>
              <a:t> count + 1 </a:t>
            </a:r>
            <a:r>
              <a:rPr lang="en-GB" dirty="0"/>
              <a:t>means “Add </a:t>
            </a:r>
            <a:r>
              <a:rPr lang="en-GB" dirty="0">
                <a:solidFill>
                  <a:srgbClr val="1E646F"/>
                </a:solidFill>
              </a:rPr>
              <a:t>1</a:t>
            </a:r>
            <a:r>
              <a:rPr lang="en-GB" dirty="0"/>
              <a:t> to the </a:t>
            </a:r>
            <a:r>
              <a:rPr lang="en-GB" dirty="0">
                <a:solidFill>
                  <a:srgbClr val="1E646F"/>
                </a:solidFill>
              </a:rPr>
              <a:t>variable</a:t>
            </a:r>
            <a:r>
              <a:rPr lang="en-GB" dirty="0"/>
              <a:t> called </a:t>
            </a:r>
            <a:r>
              <a:rPr lang="en-GB" dirty="0">
                <a:solidFill>
                  <a:srgbClr val="1E646F"/>
                </a:solidFill>
              </a:rPr>
              <a:t>count</a:t>
            </a:r>
            <a:r>
              <a:rPr lang="en-GB" dirty="0"/>
              <a:t>”</a:t>
            </a:r>
          </a:p>
          <a:p>
            <a:pPr lvl="1"/>
            <a:r>
              <a:rPr lang="en-GB" dirty="0"/>
              <a:t>Explain exactly what the program will do?</a:t>
            </a:r>
          </a:p>
          <a:p>
            <a:endParaRPr lang="en-GB" dirty="0"/>
          </a:p>
          <a:p>
            <a:pPr marL="0" indent="-7937">
              <a:buNone/>
            </a:pPr>
            <a:endParaRPr lang="en-GB" dirty="0"/>
          </a:p>
          <a:p>
            <a:pPr lvl="1"/>
            <a:endParaRPr lang="en-GB" dirty="0"/>
          </a:p>
        </p:txBody>
      </p:sp>
      <p:sp>
        <p:nvSpPr>
          <p:cNvPr id="46" name="TextBox 45"/>
          <p:cNvSpPr txBox="1"/>
          <p:nvPr/>
        </p:nvSpPr>
        <p:spPr>
          <a:xfrm>
            <a:off x="2255365" y="5335372"/>
            <a:ext cx="1280160" cy="584775"/>
          </a:xfrm>
          <a:prstGeom prst="rect">
            <a:avLst/>
          </a:prstGeom>
          <a:noFill/>
        </p:spPr>
        <p:txBody>
          <a:bodyPr wrap="square" rtlCol="0">
            <a:spAutoFit/>
          </a:bodyPr>
          <a:lstStyle/>
          <a:p>
            <a:pPr algn="ctr"/>
            <a:r>
              <a:rPr lang="en-GB" sz="1600" dirty="0">
                <a:solidFill>
                  <a:schemeClr val="bg1"/>
                </a:solidFill>
              </a:rPr>
              <a:t>Is count &lt; 1000?</a:t>
            </a:r>
          </a:p>
        </p:txBody>
      </p:sp>
      <p:grpSp>
        <p:nvGrpSpPr>
          <p:cNvPr id="7" name="Group 6">
            <a:extLst>
              <a:ext uri="{FF2B5EF4-FFF2-40B4-BE49-F238E27FC236}">
                <a16:creationId xmlns:a16="http://schemas.microsoft.com/office/drawing/2014/main" id="{1797F9CD-1A61-41AB-BE8C-33F0876C84A8}"/>
              </a:ext>
            </a:extLst>
          </p:cNvPr>
          <p:cNvGrpSpPr/>
          <p:nvPr/>
        </p:nvGrpSpPr>
        <p:grpSpPr>
          <a:xfrm>
            <a:off x="5793273" y="1346147"/>
            <a:ext cx="2493677" cy="4716158"/>
            <a:chOff x="5793273" y="1346147"/>
            <a:chExt cx="2493677" cy="4716158"/>
          </a:xfrm>
        </p:grpSpPr>
        <p:sp>
          <p:nvSpPr>
            <p:cNvPr id="36" name="Flowchart: Terminator 35">
              <a:extLst>
                <a:ext uri="{FF2B5EF4-FFF2-40B4-BE49-F238E27FC236}">
                  <a16:creationId xmlns:a16="http://schemas.microsoft.com/office/drawing/2014/main" id="{1032424B-771A-4D82-804A-DC7C2D03832C}"/>
                </a:ext>
              </a:extLst>
            </p:cNvPr>
            <p:cNvSpPr/>
            <p:nvPr/>
          </p:nvSpPr>
          <p:spPr>
            <a:xfrm>
              <a:off x="6036004" y="1346147"/>
              <a:ext cx="1668472"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Start</a:t>
              </a:r>
            </a:p>
          </p:txBody>
        </p:sp>
        <p:sp>
          <p:nvSpPr>
            <p:cNvPr id="49" name="Flowchart: Terminator 48">
              <a:extLst>
                <a:ext uri="{FF2B5EF4-FFF2-40B4-BE49-F238E27FC236}">
                  <a16:creationId xmlns:a16="http://schemas.microsoft.com/office/drawing/2014/main" id="{6A85C824-627F-4B9E-BC0E-B56E8FBC879B}"/>
                </a:ext>
              </a:extLst>
            </p:cNvPr>
            <p:cNvSpPr/>
            <p:nvPr/>
          </p:nvSpPr>
          <p:spPr>
            <a:xfrm>
              <a:off x="6036004" y="5608596"/>
              <a:ext cx="1668472" cy="453709"/>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Stop</a:t>
              </a:r>
            </a:p>
          </p:txBody>
        </p:sp>
        <p:sp>
          <p:nvSpPr>
            <p:cNvPr id="50" name="Flowchart: Process 49">
              <a:extLst>
                <a:ext uri="{FF2B5EF4-FFF2-40B4-BE49-F238E27FC236}">
                  <a16:creationId xmlns:a16="http://schemas.microsoft.com/office/drawing/2014/main" id="{1185E82A-E1AD-4D53-8F14-8C3DF94A4D10}"/>
                </a:ext>
              </a:extLst>
            </p:cNvPr>
            <p:cNvSpPr/>
            <p:nvPr/>
          </p:nvSpPr>
          <p:spPr>
            <a:xfrm>
              <a:off x="6036004" y="2056129"/>
              <a:ext cx="1668472" cy="616999"/>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prstClr val="white"/>
                  </a:solidFill>
                </a:rPr>
                <a:t>count </a:t>
              </a:r>
              <a:r>
                <a:rPr lang="en-GB" sz="1400" dirty="0">
                  <a:solidFill>
                    <a:prstClr val="white"/>
                  </a:solidFill>
                  <a:sym typeface="Wingdings" panose="05000000000000000000" pitchFamily="2" charset="2"/>
                </a:rPr>
                <a:t></a:t>
              </a:r>
              <a:r>
                <a:rPr lang="en-GB" sz="1400" dirty="0">
                  <a:solidFill>
                    <a:prstClr val="white"/>
                  </a:solidFill>
                </a:rPr>
                <a:t> 0</a:t>
              </a:r>
            </a:p>
          </p:txBody>
        </p:sp>
        <p:sp>
          <p:nvSpPr>
            <p:cNvPr id="51" name="Flowchart: Process 50">
              <a:extLst>
                <a:ext uri="{FF2B5EF4-FFF2-40B4-BE49-F238E27FC236}">
                  <a16:creationId xmlns:a16="http://schemas.microsoft.com/office/drawing/2014/main" id="{BE8007B4-5F37-4FBE-B555-7C1975DA6743}"/>
                </a:ext>
              </a:extLst>
            </p:cNvPr>
            <p:cNvSpPr/>
            <p:nvPr/>
          </p:nvSpPr>
          <p:spPr>
            <a:xfrm>
              <a:off x="6036004" y="2921395"/>
              <a:ext cx="1668472" cy="616999"/>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solidFill>
                    <a:prstClr val="white"/>
                  </a:solidFill>
                </a:rPr>
                <a:t>count </a:t>
              </a:r>
              <a:r>
                <a:rPr lang="en-GB" sz="1400" dirty="0">
                  <a:solidFill>
                    <a:prstClr val="white"/>
                  </a:solidFill>
                  <a:sym typeface="Wingdings" panose="05000000000000000000" pitchFamily="2" charset="2"/>
                </a:rPr>
                <a:t></a:t>
              </a:r>
              <a:r>
                <a:rPr lang="en-GB" sz="1400" dirty="0">
                  <a:solidFill>
                    <a:prstClr val="white"/>
                  </a:solidFill>
                </a:rPr>
                <a:t> count + 1</a:t>
              </a:r>
            </a:p>
          </p:txBody>
        </p:sp>
        <p:sp>
          <p:nvSpPr>
            <p:cNvPr id="53" name="Flowchart: Decision 52">
              <a:extLst>
                <a:ext uri="{FF2B5EF4-FFF2-40B4-BE49-F238E27FC236}">
                  <a16:creationId xmlns:a16="http://schemas.microsoft.com/office/drawing/2014/main" id="{BD2A52E1-6D3A-4542-9F3B-81664B65B7FA}"/>
                </a:ext>
              </a:extLst>
            </p:cNvPr>
            <p:cNvSpPr/>
            <p:nvPr/>
          </p:nvSpPr>
          <p:spPr>
            <a:xfrm>
              <a:off x="6028901" y="4651927"/>
              <a:ext cx="1682679" cy="708402"/>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prstClr val="white"/>
                  </a:solidFill>
                  <a:latin typeface="+mj-lt"/>
                  <a:cs typeface="Arial" panose="020B0604020202020204" pitchFamily="34" charset="0"/>
                </a:rPr>
                <a:t>Is count</a:t>
              </a:r>
              <a:br>
                <a:rPr lang="en-GB" sz="1400" dirty="0">
                  <a:solidFill>
                    <a:prstClr val="white"/>
                  </a:solidFill>
                  <a:latin typeface="+mj-lt"/>
                  <a:cs typeface="Arial" panose="020B0604020202020204" pitchFamily="34" charset="0"/>
                </a:rPr>
              </a:br>
              <a:r>
                <a:rPr lang="en-GB" sz="1400" dirty="0">
                  <a:solidFill>
                    <a:prstClr val="white"/>
                  </a:solidFill>
                  <a:latin typeface="+mj-lt"/>
                  <a:cs typeface="Arial" panose="020B0604020202020204" pitchFamily="34" charset="0"/>
                </a:rPr>
                <a:t>&lt; 1000?</a:t>
              </a:r>
            </a:p>
          </p:txBody>
        </p:sp>
        <p:cxnSp>
          <p:nvCxnSpPr>
            <p:cNvPr id="54" name="Straight Arrow Connector 53">
              <a:extLst>
                <a:ext uri="{FF2B5EF4-FFF2-40B4-BE49-F238E27FC236}">
                  <a16:creationId xmlns:a16="http://schemas.microsoft.com/office/drawing/2014/main" id="{6A314865-CC81-45D3-9CB7-28FE6D7BC075}"/>
                </a:ext>
              </a:extLst>
            </p:cNvPr>
            <p:cNvCxnSpPr>
              <a:cxnSpLocks/>
              <a:stCxn id="36" idx="2"/>
              <a:endCxn id="50" idx="0"/>
            </p:cNvCxnSpPr>
            <p:nvPr/>
          </p:nvCxnSpPr>
          <p:spPr>
            <a:xfrm>
              <a:off x="6870240" y="1807862"/>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B8712FD-DAE2-4A68-8954-535503EACCE5}"/>
                </a:ext>
              </a:extLst>
            </p:cNvPr>
            <p:cNvCxnSpPr>
              <a:cxnSpLocks/>
              <a:stCxn id="50" idx="2"/>
            </p:cNvCxnSpPr>
            <p:nvPr/>
          </p:nvCxnSpPr>
          <p:spPr>
            <a:xfrm>
              <a:off x="6870240" y="2673128"/>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16BFEC46-A2FD-4C3A-B892-1F058E35F532}"/>
                </a:ext>
              </a:extLst>
            </p:cNvPr>
            <p:cNvCxnSpPr>
              <a:cxnSpLocks/>
              <a:stCxn id="51" idx="2"/>
            </p:cNvCxnSpPr>
            <p:nvPr/>
          </p:nvCxnSpPr>
          <p:spPr>
            <a:xfrm>
              <a:off x="6870240" y="3538394"/>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C90ECF6F-08AE-4C52-B39A-B33C7CD3E6AE}"/>
                </a:ext>
              </a:extLst>
            </p:cNvPr>
            <p:cNvCxnSpPr>
              <a:cxnSpLocks/>
            </p:cNvCxnSpPr>
            <p:nvPr/>
          </p:nvCxnSpPr>
          <p:spPr>
            <a:xfrm>
              <a:off x="6870240" y="4395833"/>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3ACE0437-11A3-42B3-9672-6DEFAD7BAB6E}"/>
                </a:ext>
              </a:extLst>
            </p:cNvPr>
            <p:cNvCxnSpPr>
              <a:cxnSpLocks/>
              <a:stCxn id="53" idx="2"/>
            </p:cNvCxnSpPr>
            <p:nvPr/>
          </p:nvCxnSpPr>
          <p:spPr>
            <a:xfrm>
              <a:off x="6870241" y="5360329"/>
              <a:ext cx="0" cy="25467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14FD5DC-324C-4F62-9821-AF367B29C40D}"/>
                </a:ext>
              </a:extLst>
            </p:cNvPr>
            <p:cNvSpPr txBox="1"/>
            <p:nvPr/>
          </p:nvSpPr>
          <p:spPr>
            <a:xfrm>
              <a:off x="7654966" y="4705237"/>
              <a:ext cx="631979"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Yes</a:t>
              </a:r>
            </a:p>
          </p:txBody>
        </p:sp>
        <p:sp>
          <p:nvSpPr>
            <p:cNvPr id="60" name="TextBox 59">
              <a:extLst>
                <a:ext uri="{FF2B5EF4-FFF2-40B4-BE49-F238E27FC236}">
                  <a16:creationId xmlns:a16="http://schemas.microsoft.com/office/drawing/2014/main" id="{FB5AB1E0-9176-4353-8AE6-B99E3EF2F4DC}"/>
                </a:ext>
              </a:extLst>
            </p:cNvPr>
            <p:cNvSpPr txBox="1"/>
            <p:nvPr/>
          </p:nvSpPr>
          <p:spPr>
            <a:xfrm>
              <a:off x="6884322" y="5294016"/>
              <a:ext cx="581830"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No</a:t>
              </a:r>
            </a:p>
          </p:txBody>
        </p:sp>
        <p:cxnSp>
          <p:nvCxnSpPr>
            <p:cNvPr id="61" name="Straight Connector 60">
              <a:extLst>
                <a:ext uri="{FF2B5EF4-FFF2-40B4-BE49-F238E27FC236}">
                  <a16:creationId xmlns:a16="http://schemas.microsoft.com/office/drawing/2014/main" id="{D49E39B3-8708-48E5-A605-E1CE4EB1CF77}"/>
                </a:ext>
              </a:extLst>
            </p:cNvPr>
            <p:cNvCxnSpPr>
              <a:cxnSpLocks/>
            </p:cNvCxnSpPr>
            <p:nvPr/>
          </p:nvCxnSpPr>
          <p:spPr>
            <a:xfrm flipV="1">
              <a:off x="8286949" y="2754523"/>
              <a:ext cx="0" cy="2251605"/>
            </a:xfrm>
            <a:prstGeom prst="line">
              <a:avLst/>
            </a:prstGeom>
            <a:solidFill>
              <a:srgbClr val="1E646F"/>
            </a:solidFill>
            <a:ln w="25400">
              <a:solidFill>
                <a:schemeClr val="accent3">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D5D24F6F-8B1F-4B31-8110-8B4E7449E3E5}"/>
                </a:ext>
              </a:extLst>
            </p:cNvPr>
            <p:cNvCxnSpPr>
              <a:cxnSpLocks/>
            </p:cNvCxnSpPr>
            <p:nvPr/>
          </p:nvCxnSpPr>
          <p:spPr>
            <a:xfrm flipH="1">
              <a:off x="6884322" y="2765765"/>
              <a:ext cx="1402627" cy="0"/>
            </a:xfrm>
            <a:prstGeom prst="straightConnector1">
              <a:avLst/>
            </a:prstGeom>
            <a:solidFill>
              <a:srgbClr val="1E646F"/>
            </a:solidFill>
            <a:ln w="25400">
              <a:solidFill>
                <a:schemeClr val="accent3">
                  <a:lumMod val="75000"/>
                </a:schemeClr>
              </a:solidFill>
              <a:tailEnd type="triangle" w="lg" len="med"/>
            </a:ln>
            <a:effectLst/>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C02FE229-A4B2-4A15-92EA-CA840A54B1AB}"/>
                </a:ext>
              </a:extLst>
            </p:cNvPr>
            <p:cNvCxnSpPr>
              <a:cxnSpLocks/>
            </p:cNvCxnSpPr>
            <p:nvPr/>
          </p:nvCxnSpPr>
          <p:spPr>
            <a:xfrm flipH="1">
              <a:off x="7402928" y="5006128"/>
              <a:ext cx="884022" cy="0"/>
            </a:xfrm>
            <a:prstGeom prst="straightConnector1">
              <a:avLst/>
            </a:prstGeom>
            <a:solidFill>
              <a:srgbClr val="1E646F"/>
            </a:solidFill>
            <a:ln w="25400">
              <a:solidFill>
                <a:schemeClr val="accent3">
                  <a:lumMod val="75000"/>
                </a:schemeClr>
              </a:solidFill>
              <a:tailEnd type="none"/>
            </a:ln>
            <a:effectLst/>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DB551F0C-BE7D-4ADE-B5F1-F3C4602B0ABD}"/>
                </a:ext>
              </a:extLst>
            </p:cNvPr>
            <p:cNvGrpSpPr/>
            <p:nvPr/>
          </p:nvGrpSpPr>
          <p:grpSpPr>
            <a:xfrm>
              <a:off x="5793273" y="3778834"/>
              <a:ext cx="2202439" cy="616999"/>
              <a:chOff x="613605" y="3477128"/>
              <a:chExt cx="1805106" cy="782460"/>
            </a:xfrm>
            <a:solidFill>
              <a:srgbClr val="1E646F"/>
            </a:solidFill>
          </p:grpSpPr>
          <p:sp>
            <p:nvSpPr>
              <p:cNvPr id="23" name="Flowchart: Data 22">
                <a:extLst>
                  <a:ext uri="{FF2B5EF4-FFF2-40B4-BE49-F238E27FC236}">
                    <a16:creationId xmlns:a16="http://schemas.microsoft.com/office/drawing/2014/main" id="{8A1BF616-B062-4B6A-A17E-20524A425FF2}"/>
                  </a:ext>
                </a:extLst>
              </p:cNvPr>
              <p:cNvSpPr/>
              <p:nvPr/>
            </p:nvSpPr>
            <p:spPr>
              <a:xfrm>
                <a:off x="613605" y="3477128"/>
                <a:ext cx="1786693" cy="78246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7F82D6B-4D0B-4704-B0D4-6F3F7A60EDD6}"/>
                  </a:ext>
                </a:extLst>
              </p:cNvPr>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b="0" dirty="0">
                    <a:latin typeface="+mj-lt"/>
                  </a:rPr>
                  <a:t>OUTPUT count</a:t>
                </a:r>
              </a:p>
            </p:txBody>
          </p:sp>
        </p:grpSp>
      </p:grpSp>
    </p:spTree>
    <p:extLst>
      <p:ext uri="{BB962C8B-B14F-4D97-AF65-F5344CB8AC3E}">
        <p14:creationId xmlns:p14="http://schemas.microsoft.com/office/powerpoint/2010/main" val="42927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52E18-F179-4B5A-A7B4-DF2D7ABB74C8}"/>
              </a:ext>
            </a:extLst>
          </p:cNvPr>
          <p:cNvSpPr>
            <a:spLocks noGrp="1"/>
          </p:cNvSpPr>
          <p:nvPr>
            <p:ph type="body" sz="quarter" idx="13"/>
          </p:nvPr>
        </p:nvSpPr>
        <p:spPr/>
        <p:txBody>
          <a:bodyPr/>
          <a:lstStyle/>
          <a:p>
            <a:r>
              <a:rPr lang="en-GB" dirty="0"/>
              <a:t>Counting</a:t>
            </a:r>
          </a:p>
        </p:txBody>
      </p:sp>
      <p:sp>
        <p:nvSpPr>
          <p:cNvPr id="3" name="Text Placeholder 2">
            <a:extLst>
              <a:ext uri="{FF2B5EF4-FFF2-40B4-BE49-F238E27FC236}">
                <a16:creationId xmlns:a16="http://schemas.microsoft.com/office/drawing/2014/main" id="{134ADE38-8477-4D2B-97D7-F3753D0D69FD}"/>
              </a:ext>
            </a:extLst>
          </p:cNvPr>
          <p:cNvSpPr>
            <a:spLocks noGrp="1"/>
          </p:cNvSpPr>
          <p:nvPr>
            <p:ph type="body" sz="quarter" idx="14"/>
          </p:nvPr>
        </p:nvSpPr>
        <p:spPr/>
        <p:txBody>
          <a:bodyPr/>
          <a:lstStyle/>
          <a:p>
            <a:r>
              <a:rPr lang="en-GB" dirty="0"/>
              <a:t>The program outputs:</a:t>
            </a:r>
          </a:p>
          <a:p>
            <a:pPr lvl="1"/>
            <a:r>
              <a:rPr lang="en-GB" dirty="0"/>
              <a:t>1</a:t>
            </a:r>
          </a:p>
          <a:p>
            <a:pPr lvl="1"/>
            <a:r>
              <a:rPr lang="en-GB" dirty="0"/>
              <a:t>2</a:t>
            </a:r>
          </a:p>
          <a:p>
            <a:pPr lvl="1"/>
            <a:r>
              <a:rPr lang="en-GB" dirty="0"/>
              <a:t>…</a:t>
            </a:r>
          </a:p>
          <a:p>
            <a:pPr lvl="1"/>
            <a:r>
              <a:rPr lang="en-GB" dirty="0"/>
              <a:t>999</a:t>
            </a:r>
            <a:br>
              <a:rPr lang="en-GB" dirty="0"/>
            </a:br>
            <a:br>
              <a:rPr lang="en-GB" dirty="0"/>
            </a:br>
            <a:endParaRPr lang="en-GB" dirty="0"/>
          </a:p>
          <a:p>
            <a:pPr lvl="1"/>
            <a:r>
              <a:rPr lang="en-GB" dirty="0"/>
              <a:t>Note that the program won’t output </a:t>
            </a:r>
            <a:br>
              <a:rPr lang="en-GB" dirty="0"/>
            </a:br>
            <a:r>
              <a:rPr lang="en-GB" dirty="0"/>
              <a:t>0 or 1000</a:t>
            </a:r>
          </a:p>
        </p:txBody>
      </p:sp>
      <p:grpSp>
        <p:nvGrpSpPr>
          <p:cNvPr id="22" name="Group 21">
            <a:extLst>
              <a:ext uri="{FF2B5EF4-FFF2-40B4-BE49-F238E27FC236}">
                <a16:creationId xmlns:a16="http://schemas.microsoft.com/office/drawing/2014/main" id="{8688EC63-A2C8-4A9E-BD19-7689C0F6424F}"/>
              </a:ext>
            </a:extLst>
          </p:cNvPr>
          <p:cNvGrpSpPr/>
          <p:nvPr/>
        </p:nvGrpSpPr>
        <p:grpSpPr>
          <a:xfrm>
            <a:off x="5793273" y="1346147"/>
            <a:ext cx="2493677" cy="4716158"/>
            <a:chOff x="5793273" y="1346147"/>
            <a:chExt cx="2493677" cy="4716158"/>
          </a:xfrm>
        </p:grpSpPr>
        <p:sp>
          <p:nvSpPr>
            <p:cNvPr id="23" name="Flowchart: Terminator 22">
              <a:extLst>
                <a:ext uri="{FF2B5EF4-FFF2-40B4-BE49-F238E27FC236}">
                  <a16:creationId xmlns:a16="http://schemas.microsoft.com/office/drawing/2014/main" id="{0116C8B0-7344-462F-979C-36004BAF5E93}"/>
                </a:ext>
              </a:extLst>
            </p:cNvPr>
            <p:cNvSpPr/>
            <p:nvPr/>
          </p:nvSpPr>
          <p:spPr>
            <a:xfrm>
              <a:off x="6036004" y="1346147"/>
              <a:ext cx="1668472"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Start</a:t>
              </a:r>
            </a:p>
          </p:txBody>
        </p:sp>
        <p:sp>
          <p:nvSpPr>
            <p:cNvPr id="24" name="Flowchart: Terminator 23">
              <a:extLst>
                <a:ext uri="{FF2B5EF4-FFF2-40B4-BE49-F238E27FC236}">
                  <a16:creationId xmlns:a16="http://schemas.microsoft.com/office/drawing/2014/main" id="{C5BC4A69-7E6E-43E8-99D6-E7F7D5A09539}"/>
                </a:ext>
              </a:extLst>
            </p:cNvPr>
            <p:cNvSpPr/>
            <p:nvPr/>
          </p:nvSpPr>
          <p:spPr>
            <a:xfrm>
              <a:off x="6036004" y="5608596"/>
              <a:ext cx="1668472" cy="453709"/>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Stop</a:t>
              </a:r>
            </a:p>
          </p:txBody>
        </p:sp>
        <p:sp>
          <p:nvSpPr>
            <p:cNvPr id="25" name="Flowchart: Process 24">
              <a:extLst>
                <a:ext uri="{FF2B5EF4-FFF2-40B4-BE49-F238E27FC236}">
                  <a16:creationId xmlns:a16="http://schemas.microsoft.com/office/drawing/2014/main" id="{AECC25B9-705E-4748-AE04-F0FB30EE891B}"/>
                </a:ext>
              </a:extLst>
            </p:cNvPr>
            <p:cNvSpPr/>
            <p:nvPr/>
          </p:nvSpPr>
          <p:spPr>
            <a:xfrm>
              <a:off x="6036004" y="2056129"/>
              <a:ext cx="1668472" cy="616999"/>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prstClr val="white"/>
                  </a:solidFill>
                </a:rPr>
                <a:t>count </a:t>
              </a:r>
              <a:r>
                <a:rPr lang="en-GB" sz="1400" dirty="0">
                  <a:solidFill>
                    <a:prstClr val="white"/>
                  </a:solidFill>
                  <a:sym typeface="Wingdings" panose="05000000000000000000" pitchFamily="2" charset="2"/>
                </a:rPr>
                <a:t></a:t>
              </a:r>
              <a:r>
                <a:rPr lang="en-GB" sz="1400" dirty="0">
                  <a:solidFill>
                    <a:prstClr val="white"/>
                  </a:solidFill>
                </a:rPr>
                <a:t> 0</a:t>
              </a:r>
            </a:p>
          </p:txBody>
        </p:sp>
        <p:sp>
          <p:nvSpPr>
            <p:cNvPr id="26" name="Flowchart: Process 25">
              <a:extLst>
                <a:ext uri="{FF2B5EF4-FFF2-40B4-BE49-F238E27FC236}">
                  <a16:creationId xmlns:a16="http://schemas.microsoft.com/office/drawing/2014/main" id="{AFB56B22-364D-40E0-8019-AB06D8F77E9F}"/>
                </a:ext>
              </a:extLst>
            </p:cNvPr>
            <p:cNvSpPr/>
            <p:nvPr/>
          </p:nvSpPr>
          <p:spPr>
            <a:xfrm>
              <a:off x="6036004" y="2921395"/>
              <a:ext cx="1668472" cy="616999"/>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solidFill>
                    <a:prstClr val="white"/>
                  </a:solidFill>
                </a:rPr>
                <a:t>count </a:t>
              </a:r>
              <a:r>
                <a:rPr lang="en-GB" sz="1400" dirty="0">
                  <a:solidFill>
                    <a:prstClr val="white"/>
                  </a:solidFill>
                  <a:sym typeface="Wingdings" panose="05000000000000000000" pitchFamily="2" charset="2"/>
                </a:rPr>
                <a:t></a:t>
              </a:r>
              <a:r>
                <a:rPr lang="en-GB" sz="1400" dirty="0">
                  <a:solidFill>
                    <a:prstClr val="white"/>
                  </a:solidFill>
                </a:rPr>
                <a:t> count + 1</a:t>
              </a:r>
            </a:p>
          </p:txBody>
        </p:sp>
        <p:sp>
          <p:nvSpPr>
            <p:cNvPr id="27" name="Flowchart: Decision 26">
              <a:extLst>
                <a:ext uri="{FF2B5EF4-FFF2-40B4-BE49-F238E27FC236}">
                  <a16:creationId xmlns:a16="http://schemas.microsoft.com/office/drawing/2014/main" id="{053A9FF8-0112-49C1-A445-0BF8380589B8}"/>
                </a:ext>
              </a:extLst>
            </p:cNvPr>
            <p:cNvSpPr/>
            <p:nvPr/>
          </p:nvSpPr>
          <p:spPr>
            <a:xfrm>
              <a:off x="6028901" y="4651927"/>
              <a:ext cx="1682679" cy="708402"/>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prstClr val="white"/>
                  </a:solidFill>
                  <a:latin typeface="+mj-lt"/>
                  <a:cs typeface="Arial" panose="020B0604020202020204" pitchFamily="34" charset="0"/>
                </a:rPr>
                <a:t>Is count</a:t>
              </a:r>
              <a:br>
                <a:rPr lang="en-GB" sz="1400" dirty="0">
                  <a:solidFill>
                    <a:prstClr val="white"/>
                  </a:solidFill>
                  <a:latin typeface="+mj-lt"/>
                  <a:cs typeface="Arial" panose="020B0604020202020204" pitchFamily="34" charset="0"/>
                </a:rPr>
              </a:br>
              <a:r>
                <a:rPr lang="en-GB" sz="1400" dirty="0">
                  <a:solidFill>
                    <a:prstClr val="white"/>
                  </a:solidFill>
                  <a:latin typeface="+mj-lt"/>
                  <a:cs typeface="Arial" panose="020B0604020202020204" pitchFamily="34" charset="0"/>
                </a:rPr>
                <a:t>&lt; 1000?</a:t>
              </a:r>
            </a:p>
          </p:txBody>
        </p:sp>
        <p:cxnSp>
          <p:nvCxnSpPr>
            <p:cNvPr id="28" name="Straight Arrow Connector 27">
              <a:extLst>
                <a:ext uri="{FF2B5EF4-FFF2-40B4-BE49-F238E27FC236}">
                  <a16:creationId xmlns:a16="http://schemas.microsoft.com/office/drawing/2014/main" id="{C7E0DBD6-B771-4F79-93E7-70EADE17D79C}"/>
                </a:ext>
              </a:extLst>
            </p:cNvPr>
            <p:cNvCxnSpPr>
              <a:cxnSpLocks/>
              <a:stCxn id="23" idx="2"/>
              <a:endCxn id="25" idx="0"/>
            </p:cNvCxnSpPr>
            <p:nvPr/>
          </p:nvCxnSpPr>
          <p:spPr>
            <a:xfrm>
              <a:off x="6870240" y="1807862"/>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AC861CB-3065-4B67-87C2-95BC5C2A5259}"/>
                </a:ext>
              </a:extLst>
            </p:cNvPr>
            <p:cNvCxnSpPr>
              <a:cxnSpLocks/>
              <a:stCxn id="25" idx="2"/>
            </p:cNvCxnSpPr>
            <p:nvPr/>
          </p:nvCxnSpPr>
          <p:spPr>
            <a:xfrm>
              <a:off x="6870240" y="2673128"/>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2485769-6D7B-4FAB-B5E3-4D09CFDC9FFB}"/>
                </a:ext>
              </a:extLst>
            </p:cNvPr>
            <p:cNvCxnSpPr>
              <a:cxnSpLocks/>
              <a:stCxn id="26" idx="2"/>
            </p:cNvCxnSpPr>
            <p:nvPr/>
          </p:nvCxnSpPr>
          <p:spPr>
            <a:xfrm>
              <a:off x="6870240" y="3538394"/>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31EA034-FFE9-4846-B293-4E1DA356A45C}"/>
                </a:ext>
              </a:extLst>
            </p:cNvPr>
            <p:cNvCxnSpPr>
              <a:cxnSpLocks/>
            </p:cNvCxnSpPr>
            <p:nvPr/>
          </p:nvCxnSpPr>
          <p:spPr>
            <a:xfrm>
              <a:off x="6870240" y="4395833"/>
              <a:ext cx="0" cy="24826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F32D5CB-11C3-4638-8B0A-A769184A960B}"/>
                </a:ext>
              </a:extLst>
            </p:cNvPr>
            <p:cNvCxnSpPr>
              <a:cxnSpLocks/>
              <a:stCxn id="27" idx="2"/>
            </p:cNvCxnSpPr>
            <p:nvPr/>
          </p:nvCxnSpPr>
          <p:spPr>
            <a:xfrm>
              <a:off x="6870241" y="5360329"/>
              <a:ext cx="0" cy="254677"/>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A630E33-6CF6-4BC6-AE53-9401DA0D7323}"/>
                </a:ext>
              </a:extLst>
            </p:cNvPr>
            <p:cNvSpPr txBox="1"/>
            <p:nvPr/>
          </p:nvSpPr>
          <p:spPr>
            <a:xfrm>
              <a:off x="7654966" y="4705237"/>
              <a:ext cx="631979"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Yes</a:t>
              </a:r>
            </a:p>
          </p:txBody>
        </p:sp>
        <p:sp>
          <p:nvSpPr>
            <p:cNvPr id="34" name="TextBox 33">
              <a:extLst>
                <a:ext uri="{FF2B5EF4-FFF2-40B4-BE49-F238E27FC236}">
                  <a16:creationId xmlns:a16="http://schemas.microsoft.com/office/drawing/2014/main" id="{87D4BAB1-2FEC-4C46-9A48-0350B85F9052}"/>
                </a:ext>
              </a:extLst>
            </p:cNvPr>
            <p:cNvSpPr txBox="1"/>
            <p:nvPr/>
          </p:nvSpPr>
          <p:spPr>
            <a:xfrm>
              <a:off x="6884322" y="5294016"/>
              <a:ext cx="581830" cy="307777"/>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No</a:t>
              </a:r>
            </a:p>
          </p:txBody>
        </p:sp>
        <p:cxnSp>
          <p:nvCxnSpPr>
            <p:cNvPr id="35" name="Straight Connector 34">
              <a:extLst>
                <a:ext uri="{FF2B5EF4-FFF2-40B4-BE49-F238E27FC236}">
                  <a16:creationId xmlns:a16="http://schemas.microsoft.com/office/drawing/2014/main" id="{FFBC317F-35DD-4B81-AB1E-B743A125E764}"/>
                </a:ext>
              </a:extLst>
            </p:cNvPr>
            <p:cNvCxnSpPr>
              <a:cxnSpLocks/>
            </p:cNvCxnSpPr>
            <p:nvPr/>
          </p:nvCxnSpPr>
          <p:spPr>
            <a:xfrm flipV="1">
              <a:off x="8286949" y="2754523"/>
              <a:ext cx="0" cy="2251605"/>
            </a:xfrm>
            <a:prstGeom prst="line">
              <a:avLst/>
            </a:prstGeom>
            <a:solidFill>
              <a:srgbClr val="1E646F"/>
            </a:solidFill>
            <a:ln w="25400">
              <a:solidFill>
                <a:schemeClr val="accent3">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D88E53D-EC0E-4C14-ADF4-14DAC415A8BD}"/>
                </a:ext>
              </a:extLst>
            </p:cNvPr>
            <p:cNvCxnSpPr>
              <a:cxnSpLocks/>
            </p:cNvCxnSpPr>
            <p:nvPr/>
          </p:nvCxnSpPr>
          <p:spPr>
            <a:xfrm flipH="1">
              <a:off x="6884322" y="2765765"/>
              <a:ext cx="1402627" cy="0"/>
            </a:xfrm>
            <a:prstGeom prst="straightConnector1">
              <a:avLst/>
            </a:prstGeom>
            <a:solidFill>
              <a:srgbClr val="1E646F"/>
            </a:solidFill>
            <a:ln w="25400">
              <a:solidFill>
                <a:schemeClr val="accent3">
                  <a:lumMod val="75000"/>
                </a:schemeClr>
              </a:solidFill>
              <a:tailEnd type="triangle" w="lg" len="med"/>
            </a:ln>
            <a:effectLst/>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652CF2CD-A898-47CD-8C4A-C6EB1848022E}"/>
                </a:ext>
              </a:extLst>
            </p:cNvPr>
            <p:cNvCxnSpPr>
              <a:cxnSpLocks/>
            </p:cNvCxnSpPr>
            <p:nvPr/>
          </p:nvCxnSpPr>
          <p:spPr>
            <a:xfrm flipH="1">
              <a:off x="7402928" y="5006128"/>
              <a:ext cx="884022" cy="0"/>
            </a:xfrm>
            <a:prstGeom prst="straightConnector1">
              <a:avLst/>
            </a:prstGeom>
            <a:solidFill>
              <a:srgbClr val="1E646F"/>
            </a:solidFill>
            <a:ln w="25400">
              <a:solidFill>
                <a:schemeClr val="accent3">
                  <a:lumMod val="75000"/>
                </a:schemeClr>
              </a:solidFill>
              <a:tailEnd type="none"/>
            </a:ln>
            <a:effectLst/>
          </p:spPr>
          <p:style>
            <a:lnRef idx="1">
              <a:schemeClr val="dk1"/>
            </a:lnRef>
            <a:fillRef idx="0">
              <a:schemeClr val="dk1"/>
            </a:fillRef>
            <a:effectRef idx="0">
              <a:schemeClr val="dk1"/>
            </a:effectRef>
            <a:fontRef idx="minor">
              <a:schemeClr val="tx1"/>
            </a:fontRef>
          </p:style>
        </p:cxnSp>
        <p:grpSp>
          <p:nvGrpSpPr>
            <p:cNvPr id="38" name="Group 37">
              <a:extLst>
                <a:ext uri="{FF2B5EF4-FFF2-40B4-BE49-F238E27FC236}">
                  <a16:creationId xmlns:a16="http://schemas.microsoft.com/office/drawing/2014/main" id="{6D8C67AF-7CB2-4B9A-9E20-FAF9BC49FF9E}"/>
                </a:ext>
              </a:extLst>
            </p:cNvPr>
            <p:cNvGrpSpPr/>
            <p:nvPr/>
          </p:nvGrpSpPr>
          <p:grpSpPr>
            <a:xfrm>
              <a:off x="5793273" y="3778834"/>
              <a:ext cx="2202439" cy="616999"/>
              <a:chOff x="613605" y="3477128"/>
              <a:chExt cx="1805106" cy="782460"/>
            </a:xfrm>
            <a:solidFill>
              <a:srgbClr val="1E646F"/>
            </a:solidFill>
          </p:grpSpPr>
          <p:sp>
            <p:nvSpPr>
              <p:cNvPr id="39" name="Flowchart: Data 38">
                <a:extLst>
                  <a:ext uri="{FF2B5EF4-FFF2-40B4-BE49-F238E27FC236}">
                    <a16:creationId xmlns:a16="http://schemas.microsoft.com/office/drawing/2014/main" id="{7B68485A-B445-40B2-8807-A0B8333CB4BC}"/>
                  </a:ext>
                </a:extLst>
              </p:cNvPr>
              <p:cNvSpPr/>
              <p:nvPr/>
            </p:nvSpPr>
            <p:spPr>
              <a:xfrm>
                <a:off x="613605" y="3477128"/>
                <a:ext cx="1786693" cy="78246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32A329B-A87F-44DF-AF7C-11E4AA6AE1CD}"/>
                  </a:ext>
                </a:extLst>
              </p:cNvPr>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b="0" dirty="0">
                    <a:latin typeface="+mj-lt"/>
                  </a:rPr>
                  <a:t>OUTPUT count</a:t>
                </a:r>
              </a:p>
            </p:txBody>
          </p:sp>
        </p:grpSp>
      </p:grpSp>
    </p:spTree>
    <p:extLst>
      <p:ext uri="{BB962C8B-B14F-4D97-AF65-F5344CB8AC3E}">
        <p14:creationId xmlns:p14="http://schemas.microsoft.com/office/powerpoint/2010/main" val="204702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2</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and </a:t>
            </a:r>
            <a:r>
              <a:rPr lang="en-GB" b="1" dirty="0"/>
              <a:t>Task 2 </a:t>
            </a:r>
            <a:r>
              <a:rPr lang="en-GB" dirty="0"/>
              <a:t>on </a:t>
            </a:r>
            <a:r>
              <a:rPr lang="en-GB" b="1" dirty="0"/>
              <a:t>Worksheet 2</a:t>
            </a:r>
          </a:p>
        </p:txBody>
      </p:sp>
    </p:spTree>
    <p:extLst>
      <p:ext uri="{BB962C8B-B14F-4D97-AF65-F5344CB8AC3E}">
        <p14:creationId xmlns:p14="http://schemas.microsoft.com/office/powerpoint/2010/main" val="104592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3F1BC7-92CB-46FE-924A-A751668EB385}"/>
              </a:ext>
            </a:extLst>
          </p:cNvPr>
          <p:cNvSpPr>
            <a:spLocks noGrp="1"/>
          </p:cNvSpPr>
          <p:nvPr>
            <p:ph type="body" sz="quarter" idx="13"/>
          </p:nvPr>
        </p:nvSpPr>
        <p:spPr/>
        <p:txBody>
          <a:bodyPr/>
          <a:lstStyle/>
          <a:p>
            <a:r>
              <a:rPr lang="en-GB" dirty="0"/>
              <a:t>Finding the maximum</a:t>
            </a:r>
          </a:p>
        </p:txBody>
      </p:sp>
      <p:sp>
        <p:nvSpPr>
          <p:cNvPr id="3" name="Text Placeholder 2">
            <a:extLst>
              <a:ext uri="{FF2B5EF4-FFF2-40B4-BE49-F238E27FC236}">
                <a16:creationId xmlns:a16="http://schemas.microsoft.com/office/drawing/2014/main" id="{282B84B9-B45D-4945-BA0C-C783167DD92E}"/>
              </a:ext>
            </a:extLst>
          </p:cNvPr>
          <p:cNvSpPr>
            <a:spLocks noGrp="1"/>
          </p:cNvSpPr>
          <p:nvPr>
            <p:ph type="body" sz="quarter" idx="14"/>
          </p:nvPr>
        </p:nvSpPr>
        <p:spPr/>
        <p:txBody>
          <a:bodyPr/>
          <a:lstStyle/>
          <a:p>
            <a:r>
              <a:rPr lang="en-GB" dirty="0"/>
              <a:t>The flowchart shows </a:t>
            </a:r>
            <a:br>
              <a:rPr lang="en-GB" dirty="0"/>
            </a:br>
            <a:r>
              <a:rPr lang="en-GB" dirty="0"/>
              <a:t>the algorithm that will </a:t>
            </a:r>
            <a:br>
              <a:rPr lang="en-GB" dirty="0"/>
            </a:br>
            <a:r>
              <a:rPr lang="en-GB" dirty="0"/>
              <a:t>find the maximum of </a:t>
            </a:r>
            <a:br>
              <a:rPr lang="en-GB" dirty="0"/>
            </a:br>
            <a:r>
              <a:rPr lang="en-GB" dirty="0"/>
              <a:t>two numbers </a:t>
            </a:r>
          </a:p>
          <a:p>
            <a:pPr lvl="1"/>
            <a:r>
              <a:rPr lang="en-GB" dirty="0"/>
              <a:t>Remember when using </a:t>
            </a:r>
            <a:br>
              <a:rPr lang="en-GB" dirty="0"/>
            </a:br>
            <a:r>
              <a:rPr lang="en-GB" dirty="0"/>
              <a:t>a decision symbol that </a:t>
            </a:r>
            <a:br>
              <a:rPr lang="en-GB" dirty="0"/>
            </a:br>
            <a:r>
              <a:rPr lang="en-GB" dirty="0"/>
              <a:t>you must label the different</a:t>
            </a:r>
            <a:br>
              <a:rPr lang="en-GB" dirty="0"/>
            </a:br>
            <a:r>
              <a:rPr lang="en-GB" dirty="0"/>
              <a:t>branches that come out</a:t>
            </a:r>
            <a:br>
              <a:rPr lang="en-GB" dirty="0"/>
            </a:br>
            <a:r>
              <a:rPr lang="en-GB" dirty="0"/>
              <a:t>of it – in this case </a:t>
            </a:r>
            <a:br>
              <a:rPr lang="en-GB" dirty="0"/>
            </a:br>
            <a:r>
              <a:rPr lang="en-GB" dirty="0"/>
              <a:t>“Yes” and “No”</a:t>
            </a:r>
          </a:p>
        </p:txBody>
      </p:sp>
      <p:sp>
        <p:nvSpPr>
          <p:cNvPr id="22" name="Flowchart: Terminator 21">
            <a:extLst>
              <a:ext uri="{FF2B5EF4-FFF2-40B4-BE49-F238E27FC236}">
                <a16:creationId xmlns:a16="http://schemas.microsoft.com/office/drawing/2014/main" id="{8FCCB342-F9EA-4401-9918-8332DBEAB097}"/>
              </a:ext>
            </a:extLst>
          </p:cNvPr>
          <p:cNvSpPr/>
          <p:nvPr/>
        </p:nvSpPr>
        <p:spPr>
          <a:xfrm>
            <a:off x="5022336" y="1770008"/>
            <a:ext cx="1521947" cy="421167"/>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Start</a:t>
            </a:r>
          </a:p>
        </p:txBody>
      </p:sp>
      <p:sp>
        <p:nvSpPr>
          <p:cNvPr id="23" name="Flowchart: Terminator 22">
            <a:extLst>
              <a:ext uri="{FF2B5EF4-FFF2-40B4-BE49-F238E27FC236}">
                <a16:creationId xmlns:a16="http://schemas.microsoft.com/office/drawing/2014/main" id="{BE176A2C-8A54-486D-AC12-061481E90CC7}"/>
              </a:ext>
            </a:extLst>
          </p:cNvPr>
          <p:cNvSpPr/>
          <p:nvPr/>
        </p:nvSpPr>
        <p:spPr>
          <a:xfrm>
            <a:off x="5022336" y="5979046"/>
            <a:ext cx="1521947" cy="413864"/>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Stop</a:t>
            </a:r>
          </a:p>
        </p:txBody>
      </p:sp>
      <p:sp>
        <p:nvSpPr>
          <p:cNvPr id="26" name="Flowchart: Decision 25">
            <a:extLst>
              <a:ext uri="{FF2B5EF4-FFF2-40B4-BE49-F238E27FC236}">
                <a16:creationId xmlns:a16="http://schemas.microsoft.com/office/drawing/2014/main" id="{9293A939-865D-4CFC-815A-8D17C505F041}"/>
              </a:ext>
            </a:extLst>
          </p:cNvPr>
          <p:cNvSpPr/>
          <p:nvPr/>
        </p:nvSpPr>
        <p:spPr>
          <a:xfrm>
            <a:off x="5015857" y="3999970"/>
            <a:ext cx="1534907" cy="968104"/>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prstClr val="white"/>
                </a:solidFill>
                <a:latin typeface="+mj-lt"/>
                <a:cs typeface="Arial" panose="020B0604020202020204" pitchFamily="34" charset="0"/>
              </a:rPr>
              <a:t>num1 &gt; num2</a:t>
            </a:r>
          </a:p>
        </p:txBody>
      </p:sp>
      <p:cxnSp>
        <p:nvCxnSpPr>
          <p:cNvPr id="27" name="Straight Arrow Connector 26">
            <a:extLst>
              <a:ext uri="{FF2B5EF4-FFF2-40B4-BE49-F238E27FC236}">
                <a16:creationId xmlns:a16="http://schemas.microsoft.com/office/drawing/2014/main" id="{FE61537B-A922-487C-8BA7-E96A1BE66D18}"/>
              </a:ext>
            </a:extLst>
          </p:cNvPr>
          <p:cNvCxnSpPr>
            <a:cxnSpLocks/>
            <a:stCxn id="22" idx="2"/>
          </p:cNvCxnSpPr>
          <p:nvPr/>
        </p:nvCxnSpPr>
        <p:spPr>
          <a:xfrm>
            <a:off x="5783309" y="2191175"/>
            <a:ext cx="0" cy="226464"/>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1CFE29D-890C-4224-8357-4DDD8BA7EB54}"/>
              </a:ext>
            </a:extLst>
          </p:cNvPr>
          <p:cNvCxnSpPr>
            <a:cxnSpLocks/>
          </p:cNvCxnSpPr>
          <p:nvPr/>
        </p:nvCxnSpPr>
        <p:spPr>
          <a:xfrm>
            <a:off x="5783309" y="2980454"/>
            <a:ext cx="0" cy="226464"/>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E4233FD-5955-4435-BB20-F447569DD880}"/>
              </a:ext>
            </a:extLst>
          </p:cNvPr>
          <p:cNvCxnSpPr>
            <a:cxnSpLocks/>
          </p:cNvCxnSpPr>
          <p:nvPr/>
        </p:nvCxnSpPr>
        <p:spPr>
          <a:xfrm>
            <a:off x="5783309" y="3769732"/>
            <a:ext cx="0" cy="226464"/>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1385F195-BDA7-48ED-84B5-1B89AEEF92DA}"/>
              </a:ext>
            </a:extLst>
          </p:cNvPr>
          <p:cNvCxnSpPr>
            <a:cxnSpLocks/>
            <a:stCxn id="26" idx="2"/>
          </p:cNvCxnSpPr>
          <p:nvPr/>
        </p:nvCxnSpPr>
        <p:spPr>
          <a:xfrm flipH="1">
            <a:off x="5783309" y="4968074"/>
            <a:ext cx="2" cy="227290"/>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08F4C6E-6B66-4497-B346-FCB9281F99E4}"/>
              </a:ext>
            </a:extLst>
          </p:cNvPr>
          <p:cNvCxnSpPr>
            <a:cxnSpLocks/>
          </p:cNvCxnSpPr>
          <p:nvPr/>
        </p:nvCxnSpPr>
        <p:spPr>
          <a:xfrm flipH="1">
            <a:off x="6544283" y="6178213"/>
            <a:ext cx="1463138" cy="0"/>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AAA6132-9366-4400-BFD0-39518880E2D4}"/>
              </a:ext>
            </a:extLst>
          </p:cNvPr>
          <p:cNvSpPr txBox="1"/>
          <p:nvPr/>
        </p:nvSpPr>
        <p:spPr>
          <a:xfrm>
            <a:off x="6564566" y="4152408"/>
            <a:ext cx="576479" cy="280748"/>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Yes</a:t>
            </a:r>
          </a:p>
        </p:txBody>
      </p:sp>
      <p:sp>
        <p:nvSpPr>
          <p:cNvPr id="33" name="TextBox 32">
            <a:extLst>
              <a:ext uri="{FF2B5EF4-FFF2-40B4-BE49-F238E27FC236}">
                <a16:creationId xmlns:a16="http://schemas.microsoft.com/office/drawing/2014/main" id="{212E657C-8DEC-4EDC-83B4-F176AA2ACF37}"/>
              </a:ext>
            </a:extLst>
          </p:cNvPr>
          <p:cNvSpPr txBox="1"/>
          <p:nvPr/>
        </p:nvSpPr>
        <p:spPr>
          <a:xfrm>
            <a:off x="6019964" y="4911038"/>
            <a:ext cx="530734" cy="215444"/>
          </a:xfrm>
          <a:prstGeom prst="rect">
            <a:avLst/>
          </a:prstGeom>
          <a:noFill/>
        </p:spPr>
        <p:txBody>
          <a:bodyPr wrap="square" lIns="0" tIns="0" rIns="0" bIns="0" rtlCol="0">
            <a:spAutoFit/>
          </a:bodyPr>
          <a:lstStyle/>
          <a:p>
            <a:r>
              <a:rPr lang="en-GB" sz="1400" dirty="0">
                <a:latin typeface="Arial" panose="020B0604020202020204" pitchFamily="34" charset="0"/>
                <a:cs typeface="Arial" panose="020B0604020202020204" pitchFamily="34" charset="0"/>
              </a:rPr>
              <a:t>No</a:t>
            </a:r>
          </a:p>
        </p:txBody>
      </p:sp>
      <p:cxnSp>
        <p:nvCxnSpPr>
          <p:cNvPr id="34" name="Straight Connector 33">
            <a:extLst>
              <a:ext uri="{FF2B5EF4-FFF2-40B4-BE49-F238E27FC236}">
                <a16:creationId xmlns:a16="http://schemas.microsoft.com/office/drawing/2014/main" id="{D33AE011-52C7-43F0-A872-406AC07E75AE}"/>
              </a:ext>
            </a:extLst>
          </p:cNvPr>
          <p:cNvCxnSpPr>
            <a:cxnSpLocks/>
          </p:cNvCxnSpPr>
          <p:nvPr/>
        </p:nvCxnSpPr>
        <p:spPr>
          <a:xfrm flipV="1">
            <a:off x="8007421" y="4617807"/>
            <a:ext cx="0" cy="1560408"/>
          </a:xfrm>
          <a:prstGeom prst="line">
            <a:avLst/>
          </a:prstGeom>
          <a:solidFill>
            <a:srgbClr val="1E646F"/>
          </a:solidFill>
          <a:ln w="25400">
            <a:solidFill>
              <a:schemeClr val="accent3">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37" name="Group 36">
            <a:extLst>
              <a:ext uri="{FF2B5EF4-FFF2-40B4-BE49-F238E27FC236}">
                <a16:creationId xmlns:a16="http://schemas.microsoft.com/office/drawing/2014/main" id="{3A8E9E6B-5E96-40AC-B65C-1C5EDE4E9220}"/>
              </a:ext>
            </a:extLst>
          </p:cNvPr>
          <p:cNvGrpSpPr/>
          <p:nvPr/>
        </p:nvGrpSpPr>
        <p:grpSpPr>
          <a:xfrm>
            <a:off x="4867285" y="5192153"/>
            <a:ext cx="2009021" cy="562814"/>
            <a:chOff x="613605" y="3477128"/>
            <a:chExt cx="1805106" cy="782460"/>
          </a:xfrm>
          <a:solidFill>
            <a:srgbClr val="1E646F"/>
          </a:solidFill>
        </p:grpSpPr>
        <p:sp>
          <p:nvSpPr>
            <p:cNvPr id="38" name="Flowchart: Data 37">
              <a:extLst>
                <a:ext uri="{FF2B5EF4-FFF2-40B4-BE49-F238E27FC236}">
                  <a16:creationId xmlns:a16="http://schemas.microsoft.com/office/drawing/2014/main" id="{5CC3B2E8-5D35-4C07-8E83-E3F85B9A3133}"/>
                </a:ext>
              </a:extLst>
            </p:cNvPr>
            <p:cNvSpPr/>
            <p:nvPr/>
          </p:nvSpPr>
          <p:spPr>
            <a:xfrm>
              <a:off x="613605" y="3477128"/>
              <a:ext cx="1786693" cy="78246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A8F21DB-0368-4EF0-87B8-7BC8B9B8BC4E}"/>
                </a:ext>
              </a:extLst>
            </p:cNvPr>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b="0" dirty="0">
                  <a:latin typeface="+mj-lt"/>
                </a:rPr>
                <a:t>OUTPUT num2</a:t>
              </a:r>
            </a:p>
          </p:txBody>
        </p:sp>
      </p:grpSp>
      <p:grpSp>
        <p:nvGrpSpPr>
          <p:cNvPr id="40" name="Group 39">
            <a:extLst>
              <a:ext uri="{FF2B5EF4-FFF2-40B4-BE49-F238E27FC236}">
                <a16:creationId xmlns:a16="http://schemas.microsoft.com/office/drawing/2014/main" id="{79E4A900-ACBA-470D-866B-949DAF63E931}"/>
              </a:ext>
            </a:extLst>
          </p:cNvPr>
          <p:cNvGrpSpPr/>
          <p:nvPr/>
        </p:nvGrpSpPr>
        <p:grpSpPr>
          <a:xfrm>
            <a:off x="4814724" y="2430138"/>
            <a:ext cx="2009021" cy="562814"/>
            <a:chOff x="613605" y="3477128"/>
            <a:chExt cx="1805106" cy="782460"/>
          </a:xfrm>
          <a:solidFill>
            <a:srgbClr val="1E646F"/>
          </a:solidFill>
        </p:grpSpPr>
        <p:sp>
          <p:nvSpPr>
            <p:cNvPr id="41" name="Flowchart: Data 40">
              <a:extLst>
                <a:ext uri="{FF2B5EF4-FFF2-40B4-BE49-F238E27FC236}">
                  <a16:creationId xmlns:a16="http://schemas.microsoft.com/office/drawing/2014/main" id="{DA155C9E-7A04-499B-AA30-F6D779411E18}"/>
                </a:ext>
              </a:extLst>
            </p:cNvPr>
            <p:cNvSpPr/>
            <p:nvPr/>
          </p:nvSpPr>
          <p:spPr>
            <a:xfrm>
              <a:off x="613605" y="3477128"/>
              <a:ext cx="1786693" cy="78246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5906454-54AE-4F73-AC68-D7A335D756E9}"/>
                </a:ext>
              </a:extLst>
            </p:cNvPr>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b="0" dirty="0">
                  <a:latin typeface="+mj-lt"/>
                </a:rPr>
                <a:t>INPUT num1</a:t>
              </a:r>
            </a:p>
          </p:txBody>
        </p:sp>
      </p:grpSp>
      <p:grpSp>
        <p:nvGrpSpPr>
          <p:cNvPr id="44" name="Group 43">
            <a:extLst>
              <a:ext uri="{FF2B5EF4-FFF2-40B4-BE49-F238E27FC236}">
                <a16:creationId xmlns:a16="http://schemas.microsoft.com/office/drawing/2014/main" id="{6253CF24-6282-476F-B163-890D090D131C}"/>
              </a:ext>
            </a:extLst>
          </p:cNvPr>
          <p:cNvGrpSpPr/>
          <p:nvPr/>
        </p:nvGrpSpPr>
        <p:grpSpPr>
          <a:xfrm>
            <a:off x="4790674" y="3219755"/>
            <a:ext cx="2009021" cy="562814"/>
            <a:chOff x="613605" y="3477128"/>
            <a:chExt cx="1805106" cy="782460"/>
          </a:xfrm>
          <a:solidFill>
            <a:srgbClr val="1E646F"/>
          </a:solidFill>
        </p:grpSpPr>
        <p:sp>
          <p:nvSpPr>
            <p:cNvPr id="45" name="Flowchart: Data 44">
              <a:extLst>
                <a:ext uri="{FF2B5EF4-FFF2-40B4-BE49-F238E27FC236}">
                  <a16:creationId xmlns:a16="http://schemas.microsoft.com/office/drawing/2014/main" id="{008A1DEA-7C7C-4A33-B8B1-CC27D3CEDA01}"/>
                </a:ext>
              </a:extLst>
            </p:cNvPr>
            <p:cNvSpPr/>
            <p:nvPr/>
          </p:nvSpPr>
          <p:spPr>
            <a:xfrm>
              <a:off x="613605" y="3477128"/>
              <a:ext cx="1786693" cy="78246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A83823C-A2E8-4437-9BD2-8FD429CA998C}"/>
                </a:ext>
              </a:extLst>
            </p:cNvPr>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b="0" dirty="0">
                  <a:latin typeface="+mj-lt"/>
                </a:rPr>
                <a:t>INPUT num2</a:t>
              </a:r>
            </a:p>
          </p:txBody>
        </p:sp>
      </p:grpSp>
      <p:grpSp>
        <p:nvGrpSpPr>
          <p:cNvPr id="53" name="Group 52">
            <a:extLst>
              <a:ext uri="{FF2B5EF4-FFF2-40B4-BE49-F238E27FC236}">
                <a16:creationId xmlns:a16="http://schemas.microsoft.com/office/drawing/2014/main" id="{C02B84AF-3957-4C1B-A6AD-4FC65A2BEEE6}"/>
              </a:ext>
            </a:extLst>
          </p:cNvPr>
          <p:cNvGrpSpPr/>
          <p:nvPr/>
        </p:nvGrpSpPr>
        <p:grpSpPr>
          <a:xfrm>
            <a:off x="7081365" y="4219652"/>
            <a:ext cx="2009021" cy="562814"/>
            <a:chOff x="613605" y="3477128"/>
            <a:chExt cx="1805106" cy="782460"/>
          </a:xfrm>
          <a:solidFill>
            <a:srgbClr val="1E646F"/>
          </a:solidFill>
        </p:grpSpPr>
        <p:sp>
          <p:nvSpPr>
            <p:cNvPr id="54" name="Flowchart: Data 53">
              <a:extLst>
                <a:ext uri="{FF2B5EF4-FFF2-40B4-BE49-F238E27FC236}">
                  <a16:creationId xmlns:a16="http://schemas.microsoft.com/office/drawing/2014/main" id="{C7D66EC1-0D28-492C-BDDA-3673A20DE5FD}"/>
                </a:ext>
              </a:extLst>
            </p:cNvPr>
            <p:cNvSpPr/>
            <p:nvPr/>
          </p:nvSpPr>
          <p:spPr>
            <a:xfrm>
              <a:off x="613605" y="3477128"/>
              <a:ext cx="1786693" cy="78246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8AA28816-79D1-45F8-A5CD-0ECDE481D647}"/>
                </a:ext>
              </a:extLst>
            </p:cNvPr>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b="0" dirty="0">
                  <a:latin typeface="+mj-lt"/>
                </a:rPr>
                <a:t>OUTPUT num1</a:t>
              </a:r>
            </a:p>
          </p:txBody>
        </p:sp>
      </p:grpSp>
      <p:cxnSp>
        <p:nvCxnSpPr>
          <p:cNvPr id="58" name="Straight Arrow Connector 57">
            <a:extLst>
              <a:ext uri="{FF2B5EF4-FFF2-40B4-BE49-F238E27FC236}">
                <a16:creationId xmlns:a16="http://schemas.microsoft.com/office/drawing/2014/main" id="{BF2233DF-CAE6-49FB-BC35-83B7F03AADED}"/>
              </a:ext>
            </a:extLst>
          </p:cNvPr>
          <p:cNvCxnSpPr>
            <a:cxnSpLocks/>
          </p:cNvCxnSpPr>
          <p:nvPr/>
        </p:nvCxnSpPr>
        <p:spPr>
          <a:xfrm>
            <a:off x="5787384" y="5754967"/>
            <a:ext cx="0" cy="226464"/>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D20C9E90-525C-4851-9EEB-99E8624E0465}"/>
              </a:ext>
            </a:extLst>
          </p:cNvPr>
          <p:cNvCxnSpPr>
            <a:cxnSpLocks/>
          </p:cNvCxnSpPr>
          <p:nvPr/>
        </p:nvCxnSpPr>
        <p:spPr>
          <a:xfrm>
            <a:off x="6533346" y="4479345"/>
            <a:ext cx="756825" cy="0"/>
          </a:xfrm>
          <a:prstGeom prst="straightConnector1">
            <a:avLst/>
          </a:prstGeom>
          <a:solidFill>
            <a:srgbClr val="1E646F"/>
          </a:solidFill>
          <a:ln w="25400">
            <a:solidFill>
              <a:schemeClr val="accent3">
                <a:lumMod val="75000"/>
              </a:schemeClr>
            </a:solidFill>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58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F55DA-4A98-4F6E-8E00-2EA59221F5BA}"/>
              </a:ext>
            </a:extLst>
          </p:cNvPr>
          <p:cNvSpPr>
            <a:spLocks noGrp="1"/>
          </p:cNvSpPr>
          <p:nvPr>
            <p:ph type="body" sz="quarter" idx="13"/>
          </p:nvPr>
        </p:nvSpPr>
        <p:spPr/>
        <p:txBody>
          <a:bodyPr/>
          <a:lstStyle/>
          <a:p>
            <a:r>
              <a:rPr lang="en-GB" dirty="0"/>
              <a:t>Sub programs</a:t>
            </a:r>
          </a:p>
        </p:txBody>
      </p:sp>
      <p:sp>
        <p:nvSpPr>
          <p:cNvPr id="3" name="Text Placeholder 2">
            <a:extLst>
              <a:ext uri="{FF2B5EF4-FFF2-40B4-BE49-F238E27FC236}">
                <a16:creationId xmlns:a16="http://schemas.microsoft.com/office/drawing/2014/main" id="{AFB90CD0-733A-4B35-BA5A-7B21BCD9316C}"/>
              </a:ext>
            </a:extLst>
          </p:cNvPr>
          <p:cNvSpPr>
            <a:spLocks noGrp="1"/>
          </p:cNvSpPr>
          <p:nvPr>
            <p:ph type="body" sz="quarter" idx="14"/>
          </p:nvPr>
        </p:nvSpPr>
        <p:spPr/>
        <p:txBody>
          <a:bodyPr/>
          <a:lstStyle/>
          <a:p>
            <a:r>
              <a:rPr lang="en-GB" dirty="0"/>
              <a:t>Sub programs are used when you wish to call another procedure or function</a:t>
            </a:r>
          </a:p>
          <a:p>
            <a:pPr lvl="1"/>
            <a:r>
              <a:rPr lang="en-GB" dirty="0"/>
              <a:t>They use a box </a:t>
            </a:r>
            <a:br>
              <a:rPr lang="en-GB" dirty="0"/>
            </a:br>
            <a:r>
              <a:rPr lang="en-GB" dirty="0"/>
              <a:t>with lines either side</a:t>
            </a:r>
          </a:p>
          <a:p>
            <a:pPr lvl="1"/>
            <a:r>
              <a:rPr lang="en-GB" dirty="0"/>
              <a:t>In this example, </a:t>
            </a:r>
            <a:br>
              <a:rPr lang="en-GB" dirty="0"/>
            </a:br>
            <a:r>
              <a:rPr lang="en-GB" dirty="0" err="1"/>
              <a:t>findVAT</a:t>
            </a:r>
            <a:r>
              <a:rPr lang="en-GB" dirty="0"/>
              <a:t> is called </a:t>
            </a:r>
            <a:br>
              <a:rPr lang="en-GB" dirty="0"/>
            </a:br>
            <a:r>
              <a:rPr lang="en-GB" dirty="0"/>
              <a:t>from the </a:t>
            </a:r>
            <a:br>
              <a:rPr lang="en-GB" dirty="0"/>
            </a:br>
            <a:r>
              <a:rPr lang="en-GB" dirty="0"/>
              <a:t>sub program box</a:t>
            </a:r>
          </a:p>
          <a:p>
            <a:pPr lvl="1"/>
            <a:r>
              <a:rPr lang="en-GB" dirty="0"/>
              <a:t>The </a:t>
            </a:r>
            <a:r>
              <a:rPr lang="en-GB" dirty="0" err="1"/>
              <a:t>findVAT</a:t>
            </a:r>
            <a:r>
              <a:rPr lang="en-GB" dirty="0"/>
              <a:t> sub </a:t>
            </a:r>
            <a:br>
              <a:rPr lang="en-GB" dirty="0"/>
            </a:br>
            <a:r>
              <a:rPr lang="en-GB" dirty="0"/>
              <a:t>program then runs </a:t>
            </a:r>
            <a:br>
              <a:rPr lang="en-GB" dirty="0"/>
            </a:br>
            <a:r>
              <a:rPr lang="en-GB" dirty="0"/>
              <a:t>and returns the </a:t>
            </a:r>
            <a:br>
              <a:rPr lang="en-GB" dirty="0"/>
            </a:br>
            <a:r>
              <a:rPr lang="en-GB" dirty="0"/>
              <a:t>answer to where </a:t>
            </a:r>
            <a:br>
              <a:rPr lang="en-GB" dirty="0"/>
            </a:br>
            <a:r>
              <a:rPr lang="en-GB" dirty="0"/>
              <a:t>it was called</a:t>
            </a:r>
          </a:p>
        </p:txBody>
      </p:sp>
      <p:sp>
        <p:nvSpPr>
          <p:cNvPr id="28" name="Flowchart: Data 27">
            <a:extLst>
              <a:ext uri="{FF2B5EF4-FFF2-40B4-BE49-F238E27FC236}">
                <a16:creationId xmlns:a16="http://schemas.microsoft.com/office/drawing/2014/main" id="{8C002B4D-64EB-4C26-B9A1-DFA4C4695413}"/>
              </a:ext>
            </a:extLst>
          </p:cNvPr>
          <p:cNvSpPr/>
          <p:nvPr/>
        </p:nvSpPr>
        <p:spPr>
          <a:xfrm>
            <a:off x="3786370" y="5224436"/>
            <a:ext cx="1985856" cy="57313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600" dirty="0">
                <a:solidFill>
                  <a:prstClr val="white"/>
                </a:solidFill>
                <a:latin typeface="Arial" panose="020B0604020202020204" pitchFamily="34" charset="0"/>
                <a:cs typeface="Arial" panose="020B0604020202020204" pitchFamily="34" charset="0"/>
              </a:rPr>
              <a:t>OUTPUT total</a:t>
            </a:r>
          </a:p>
        </p:txBody>
      </p:sp>
      <p:sp>
        <p:nvSpPr>
          <p:cNvPr id="47" name="Flowchart: Process 46">
            <a:extLst>
              <a:ext uri="{FF2B5EF4-FFF2-40B4-BE49-F238E27FC236}">
                <a16:creationId xmlns:a16="http://schemas.microsoft.com/office/drawing/2014/main" id="{E726928F-A9CC-4D26-A916-F58CA3F8B167}"/>
              </a:ext>
            </a:extLst>
          </p:cNvPr>
          <p:cNvSpPr/>
          <p:nvPr/>
        </p:nvSpPr>
        <p:spPr>
          <a:xfrm>
            <a:off x="3806209" y="4405347"/>
            <a:ext cx="1946179" cy="659293"/>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prstClr val="white"/>
                </a:solidFill>
              </a:rPr>
              <a:t>total </a:t>
            </a:r>
            <a:r>
              <a:rPr lang="en-GB" sz="1600" dirty="0">
                <a:solidFill>
                  <a:prstClr val="white"/>
                </a:solidFill>
                <a:sym typeface="Wingdings" panose="05000000000000000000" pitchFamily="2" charset="2"/>
              </a:rPr>
              <a:t></a:t>
            </a:r>
            <a:r>
              <a:rPr lang="en-GB" sz="1600" dirty="0">
                <a:solidFill>
                  <a:prstClr val="white"/>
                </a:solidFill>
              </a:rPr>
              <a:t> total + </a:t>
            </a:r>
            <a:r>
              <a:rPr lang="en-GB" sz="1600" dirty="0" err="1">
                <a:solidFill>
                  <a:prstClr val="white"/>
                </a:solidFill>
              </a:rPr>
              <a:t>findVAT</a:t>
            </a:r>
            <a:r>
              <a:rPr lang="en-GB" sz="1600" dirty="0">
                <a:solidFill>
                  <a:prstClr val="white"/>
                </a:solidFill>
              </a:rPr>
              <a:t>(total)</a:t>
            </a:r>
          </a:p>
        </p:txBody>
      </p:sp>
      <p:cxnSp>
        <p:nvCxnSpPr>
          <p:cNvPr id="33" name="Straight Arrow Connector 32">
            <a:extLst>
              <a:ext uri="{FF2B5EF4-FFF2-40B4-BE49-F238E27FC236}">
                <a16:creationId xmlns:a16="http://schemas.microsoft.com/office/drawing/2014/main" id="{FABEDF54-1E63-44C4-96D2-44F12937ED06}"/>
              </a:ext>
            </a:extLst>
          </p:cNvPr>
          <p:cNvCxnSpPr>
            <a:cxnSpLocks/>
          </p:cNvCxnSpPr>
          <p:nvPr/>
        </p:nvCxnSpPr>
        <p:spPr>
          <a:xfrm>
            <a:off x="4779298" y="5064640"/>
            <a:ext cx="0" cy="168317"/>
          </a:xfrm>
          <a:prstGeom prst="straightConnector1">
            <a:avLst/>
          </a:prstGeom>
          <a:solidFill>
            <a:srgbClr val="1E646F"/>
          </a:solid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6FFC32AD-F514-4513-8F8F-039AE63DCD13}"/>
              </a:ext>
            </a:extLst>
          </p:cNvPr>
          <p:cNvSpPr txBox="1"/>
          <p:nvPr/>
        </p:nvSpPr>
        <p:spPr>
          <a:xfrm>
            <a:off x="3727635" y="6104692"/>
            <a:ext cx="1999579" cy="4479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600" b="0" dirty="0">
                <a:solidFill>
                  <a:prstClr val="white"/>
                </a:solidFill>
              </a:rPr>
              <a:t>total = total + count</a:t>
            </a:r>
          </a:p>
        </p:txBody>
      </p:sp>
      <p:sp>
        <p:nvSpPr>
          <p:cNvPr id="49" name="Flowchart: Data 48">
            <a:extLst>
              <a:ext uri="{FF2B5EF4-FFF2-40B4-BE49-F238E27FC236}">
                <a16:creationId xmlns:a16="http://schemas.microsoft.com/office/drawing/2014/main" id="{94AE52BD-5373-4A78-9690-3A8E35691EE5}"/>
              </a:ext>
            </a:extLst>
          </p:cNvPr>
          <p:cNvSpPr/>
          <p:nvPr/>
        </p:nvSpPr>
        <p:spPr>
          <a:xfrm>
            <a:off x="3786370" y="3609972"/>
            <a:ext cx="1985856" cy="57313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GB" sz="1600" dirty="0">
                <a:solidFill>
                  <a:prstClr val="white"/>
                </a:solidFill>
              </a:rPr>
              <a:t>INPUT total</a:t>
            </a:r>
          </a:p>
        </p:txBody>
      </p:sp>
      <p:cxnSp>
        <p:nvCxnSpPr>
          <p:cNvPr id="51" name="Straight Arrow Connector 50">
            <a:extLst>
              <a:ext uri="{FF2B5EF4-FFF2-40B4-BE49-F238E27FC236}">
                <a16:creationId xmlns:a16="http://schemas.microsoft.com/office/drawing/2014/main" id="{B2B4FCF3-347B-4753-8264-37876F9FA0C2}"/>
              </a:ext>
            </a:extLst>
          </p:cNvPr>
          <p:cNvCxnSpPr>
            <a:cxnSpLocks/>
          </p:cNvCxnSpPr>
          <p:nvPr/>
        </p:nvCxnSpPr>
        <p:spPr>
          <a:xfrm flipH="1">
            <a:off x="4779298" y="4176283"/>
            <a:ext cx="1" cy="235712"/>
          </a:xfrm>
          <a:prstGeom prst="straightConnector1">
            <a:avLst/>
          </a:prstGeom>
          <a:solidFill>
            <a:srgbClr val="1E646F"/>
          </a:solid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6A7744BE-51B2-440B-B9E5-9D965BAA2040}"/>
              </a:ext>
            </a:extLst>
          </p:cNvPr>
          <p:cNvCxnSpPr>
            <a:cxnSpLocks/>
          </p:cNvCxnSpPr>
          <p:nvPr/>
        </p:nvCxnSpPr>
        <p:spPr>
          <a:xfrm>
            <a:off x="4779298" y="3241635"/>
            <a:ext cx="1" cy="354983"/>
          </a:xfrm>
          <a:prstGeom prst="straightConnector1">
            <a:avLst/>
          </a:prstGeom>
          <a:solidFill>
            <a:srgbClr val="1E646F"/>
          </a:solid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1895EADA-4BA2-4743-B80A-A02A38C942C8}"/>
              </a:ext>
            </a:extLst>
          </p:cNvPr>
          <p:cNvCxnSpPr>
            <a:cxnSpLocks/>
          </p:cNvCxnSpPr>
          <p:nvPr/>
        </p:nvCxnSpPr>
        <p:spPr>
          <a:xfrm flipH="1">
            <a:off x="4779298" y="5793701"/>
            <a:ext cx="1" cy="235712"/>
          </a:xfrm>
          <a:prstGeom prst="straightConnector1">
            <a:avLst/>
          </a:prstGeom>
          <a:solidFill>
            <a:srgbClr val="1E646F"/>
          </a:solid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4" name="Flowchart: Terminator 53">
            <a:extLst>
              <a:ext uri="{FF2B5EF4-FFF2-40B4-BE49-F238E27FC236}">
                <a16:creationId xmlns:a16="http://schemas.microsoft.com/office/drawing/2014/main" id="{DE407411-1277-43D1-9E81-03333143609D}"/>
              </a:ext>
            </a:extLst>
          </p:cNvPr>
          <p:cNvSpPr/>
          <p:nvPr/>
        </p:nvSpPr>
        <p:spPr>
          <a:xfrm>
            <a:off x="3945062" y="2892925"/>
            <a:ext cx="1668472"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Start</a:t>
            </a:r>
          </a:p>
        </p:txBody>
      </p:sp>
      <p:sp>
        <p:nvSpPr>
          <p:cNvPr id="56" name="Flowchart: Terminator 55">
            <a:extLst>
              <a:ext uri="{FF2B5EF4-FFF2-40B4-BE49-F238E27FC236}">
                <a16:creationId xmlns:a16="http://schemas.microsoft.com/office/drawing/2014/main" id="{C5DD6F6C-3F61-45D1-8ECF-6875348EA2EB}"/>
              </a:ext>
            </a:extLst>
          </p:cNvPr>
          <p:cNvSpPr/>
          <p:nvPr/>
        </p:nvSpPr>
        <p:spPr>
          <a:xfrm>
            <a:off x="3945062" y="6014427"/>
            <a:ext cx="1668472" cy="453709"/>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Stop</a:t>
            </a:r>
          </a:p>
        </p:txBody>
      </p:sp>
      <p:grpSp>
        <p:nvGrpSpPr>
          <p:cNvPr id="60" name="Group 59">
            <a:extLst>
              <a:ext uri="{FF2B5EF4-FFF2-40B4-BE49-F238E27FC236}">
                <a16:creationId xmlns:a16="http://schemas.microsoft.com/office/drawing/2014/main" id="{45A5D4B8-E553-400D-98EF-4F0B70B35DD7}"/>
              </a:ext>
            </a:extLst>
          </p:cNvPr>
          <p:cNvGrpSpPr/>
          <p:nvPr/>
        </p:nvGrpSpPr>
        <p:grpSpPr>
          <a:xfrm>
            <a:off x="6858217" y="3463178"/>
            <a:ext cx="1682532" cy="948818"/>
            <a:chOff x="3010782" y="613301"/>
            <a:chExt cx="1847002" cy="1042820"/>
          </a:xfrm>
          <a:solidFill>
            <a:schemeClr val="accent3">
              <a:lumMod val="75000"/>
            </a:schemeClr>
          </a:solidFill>
        </p:grpSpPr>
        <p:sp>
          <p:nvSpPr>
            <p:cNvPr id="71" name="Flowchart: Process 70">
              <a:extLst>
                <a:ext uri="{FF2B5EF4-FFF2-40B4-BE49-F238E27FC236}">
                  <a16:creationId xmlns:a16="http://schemas.microsoft.com/office/drawing/2014/main" id="{69F04BFE-F999-4521-A8EF-265C0D183650}"/>
                </a:ext>
              </a:extLst>
            </p:cNvPr>
            <p:cNvSpPr/>
            <p:nvPr/>
          </p:nvSpPr>
          <p:spPr>
            <a:xfrm>
              <a:off x="3010782" y="872860"/>
              <a:ext cx="1847002" cy="530859"/>
            </a:xfrm>
            <a:prstGeom prst="flowChartProcess">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prstClr val="white"/>
                  </a:solidFill>
                </a:rPr>
                <a:t>VAT </a:t>
              </a:r>
              <a:r>
                <a:rPr lang="en-GB" sz="1600" dirty="0">
                  <a:solidFill>
                    <a:prstClr val="white"/>
                  </a:solidFill>
                  <a:sym typeface="Wingdings" panose="05000000000000000000" pitchFamily="2" charset="2"/>
                </a:rPr>
                <a:t></a:t>
              </a:r>
              <a:r>
                <a:rPr lang="en-GB" sz="1600" dirty="0">
                  <a:solidFill>
                    <a:prstClr val="white"/>
                  </a:solidFill>
                </a:rPr>
                <a:t> n * 0.2</a:t>
              </a:r>
            </a:p>
          </p:txBody>
        </p:sp>
        <p:cxnSp>
          <p:nvCxnSpPr>
            <p:cNvPr id="68" name="Straight Arrow Connector 67">
              <a:extLst>
                <a:ext uri="{FF2B5EF4-FFF2-40B4-BE49-F238E27FC236}">
                  <a16:creationId xmlns:a16="http://schemas.microsoft.com/office/drawing/2014/main" id="{65EDB246-42EE-4AB6-893D-A9A5808E449A}"/>
                </a:ext>
              </a:extLst>
            </p:cNvPr>
            <p:cNvCxnSpPr>
              <a:cxnSpLocks/>
            </p:cNvCxnSpPr>
            <p:nvPr/>
          </p:nvCxnSpPr>
          <p:spPr>
            <a:xfrm flipH="1">
              <a:off x="3934133" y="1397056"/>
              <a:ext cx="1" cy="259065"/>
            </a:xfrm>
            <a:prstGeom prst="straightConnector1">
              <a:avLst/>
            </a:prstGeom>
            <a:grp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3AC274F7-70E7-4CC1-8AEE-ADCFE4006F3E}"/>
                </a:ext>
              </a:extLst>
            </p:cNvPr>
            <p:cNvCxnSpPr>
              <a:cxnSpLocks/>
            </p:cNvCxnSpPr>
            <p:nvPr/>
          </p:nvCxnSpPr>
          <p:spPr>
            <a:xfrm flipH="1">
              <a:off x="3926566" y="613301"/>
              <a:ext cx="1" cy="259065"/>
            </a:xfrm>
            <a:prstGeom prst="straightConnector1">
              <a:avLst/>
            </a:prstGeom>
            <a:grp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73" name="Flowchart: Terminator 72">
            <a:extLst>
              <a:ext uri="{FF2B5EF4-FFF2-40B4-BE49-F238E27FC236}">
                <a16:creationId xmlns:a16="http://schemas.microsoft.com/office/drawing/2014/main" id="{E2D97E4D-0BFF-45F4-9268-02C3F3D0425C}"/>
              </a:ext>
            </a:extLst>
          </p:cNvPr>
          <p:cNvSpPr/>
          <p:nvPr/>
        </p:nvSpPr>
        <p:spPr>
          <a:xfrm>
            <a:off x="6865247" y="3010777"/>
            <a:ext cx="1668472"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err="1"/>
              <a:t>findVAT</a:t>
            </a:r>
            <a:r>
              <a:rPr lang="en-GB" b="1" dirty="0"/>
              <a:t>(n)</a:t>
            </a:r>
          </a:p>
        </p:txBody>
      </p:sp>
      <p:sp>
        <p:nvSpPr>
          <p:cNvPr id="75" name="Flowchart: Terminator 74">
            <a:extLst>
              <a:ext uri="{FF2B5EF4-FFF2-40B4-BE49-F238E27FC236}">
                <a16:creationId xmlns:a16="http://schemas.microsoft.com/office/drawing/2014/main" id="{51B3B30E-4955-4DAF-887B-417F77A78149}"/>
              </a:ext>
            </a:extLst>
          </p:cNvPr>
          <p:cNvSpPr/>
          <p:nvPr/>
        </p:nvSpPr>
        <p:spPr>
          <a:xfrm>
            <a:off x="6865247" y="4419398"/>
            <a:ext cx="1668472" cy="453709"/>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Return VAT</a:t>
            </a:r>
          </a:p>
        </p:txBody>
      </p:sp>
      <p:cxnSp>
        <p:nvCxnSpPr>
          <p:cNvPr id="83" name="Straight Connector 82">
            <a:extLst>
              <a:ext uri="{FF2B5EF4-FFF2-40B4-BE49-F238E27FC236}">
                <a16:creationId xmlns:a16="http://schemas.microsoft.com/office/drawing/2014/main" id="{0F2F3818-61EA-4920-B457-875385593AED}"/>
              </a:ext>
            </a:extLst>
          </p:cNvPr>
          <p:cNvCxnSpPr/>
          <p:nvPr/>
        </p:nvCxnSpPr>
        <p:spPr>
          <a:xfrm>
            <a:off x="3881718" y="4405347"/>
            <a:ext cx="0" cy="659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703406E-F467-4293-B70F-64091CAA45DD}"/>
              </a:ext>
            </a:extLst>
          </p:cNvPr>
          <p:cNvCxnSpPr/>
          <p:nvPr/>
        </p:nvCxnSpPr>
        <p:spPr>
          <a:xfrm>
            <a:off x="5565904" y="4395693"/>
            <a:ext cx="0" cy="659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090156D2-1C2A-4604-8FD0-1E80E7B575A1}"/>
              </a:ext>
            </a:extLst>
          </p:cNvPr>
          <p:cNvCxnSpPr>
            <a:cxnSpLocks/>
            <a:endCxn id="73" idx="1"/>
          </p:cNvCxnSpPr>
          <p:nvPr/>
        </p:nvCxnSpPr>
        <p:spPr>
          <a:xfrm flipV="1">
            <a:off x="5727214" y="3241635"/>
            <a:ext cx="1138033" cy="1271910"/>
          </a:xfrm>
          <a:prstGeom prst="straightConnector1">
            <a:avLst/>
          </a:prstGeom>
          <a:ln w="44450">
            <a:solidFill>
              <a:srgbClr val="43474C"/>
            </a:solidFill>
            <a:prstDash val="sysDash"/>
            <a:tailEnd type="triangle"/>
          </a:ln>
        </p:spPr>
        <p:style>
          <a:lnRef idx="1">
            <a:schemeClr val="accent5"/>
          </a:lnRef>
          <a:fillRef idx="0">
            <a:schemeClr val="accent5"/>
          </a:fillRef>
          <a:effectRef idx="0">
            <a:schemeClr val="accent5"/>
          </a:effectRef>
          <a:fontRef idx="minor">
            <a:schemeClr val="tx1"/>
          </a:fontRef>
        </p:style>
      </p:cxnSp>
      <p:cxnSp>
        <p:nvCxnSpPr>
          <p:cNvPr id="79" name="Straight Arrow Connector 78">
            <a:extLst>
              <a:ext uri="{FF2B5EF4-FFF2-40B4-BE49-F238E27FC236}">
                <a16:creationId xmlns:a16="http://schemas.microsoft.com/office/drawing/2014/main" id="{10C9CA9B-B6FF-435D-BA60-4CD28D9C3365}"/>
              </a:ext>
            </a:extLst>
          </p:cNvPr>
          <p:cNvCxnSpPr>
            <a:cxnSpLocks/>
            <a:stCxn id="75" idx="1"/>
          </p:cNvCxnSpPr>
          <p:nvPr/>
        </p:nvCxnSpPr>
        <p:spPr>
          <a:xfrm flipH="1">
            <a:off x="5710257" y="4646253"/>
            <a:ext cx="1154990" cy="0"/>
          </a:xfrm>
          <a:prstGeom prst="straightConnector1">
            <a:avLst/>
          </a:prstGeom>
          <a:ln w="44450">
            <a:solidFill>
              <a:srgbClr val="43474C"/>
            </a:solidFill>
            <a:prstDash val="sysDash"/>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3545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2</a:t>
            </a:r>
          </a:p>
        </p:txBody>
      </p:sp>
      <p:sp>
        <p:nvSpPr>
          <p:cNvPr id="2" name="Text Placeholder 1"/>
          <p:cNvSpPr>
            <a:spLocks noGrp="1"/>
          </p:cNvSpPr>
          <p:nvPr>
            <p:ph type="body" sz="quarter" idx="14"/>
          </p:nvPr>
        </p:nvSpPr>
        <p:spPr/>
        <p:txBody>
          <a:bodyPr/>
          <a:lstStyle/>
          <a:p>
            <a:r>
              <a:rPr lang="en-GB" dirty="0"/>
              <a:t>Complete </a:t>
            </a:r>
            <a:r>
              <a:rPr lang="en-GB" b="1" dirty="0"/>
              <a:t>Task 3</a:t>
            </a:r>
            <a:r>
              <a:rPr lang="en-GB" dirty="0"/>
              <a:t>,</a:t>
            </a:r>
            <a:r>
              <a:rPr lang="en-GB" b="1" dirty="0"/>
              <a:t> Task 4 </a:t>
            </a:r>
            <a:r>
              <a:rPr lang="en-GB" dirty="0"/>
              <a:t>and </a:t>
            </a:r>
            <a:r>
              <a:rPr lang="en-GB" b="1" dirty="0"/>
              <a:t>Task 5 </a:t>
            </a:r>
            <a:br>
              <a:rPr lang="en-GB" b="1" dirty="0"/>
            </a:br>
            <a:r>
              <a:rPr lang="en-GB" dirty="0"/>
              <a:t>on </a:t>
            </a:r>
            <a:r>
              <a:rPr lang="en-GB" b="1" dirty="0"/>
              <a:t>Worksheet 2</a:t>
            </a:r>
          </a:p>
        </p:txBody>
      </p:sp>
    </p:spTree>
    <p:extLst>
      <p:ext uri="{BB962C8B-B14F-4D97-AF65-F5344CB8AC3E}">
        <p14:creationId xmlns:p14="http://schemas.microsoft.com/office/powerpoint/2010/main" val="181137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What are each of the following symbols?</a:t>
            </a:r>
          </a:p>
          <a:p>
            <a:pPr lvl="1"/>
            <a:r>
              <a:rPr lang="en-GB" dirty="0"/>
              <a:t>Explain to a partner what each one does</a:t>
            </a:r>
          </a:p>
          <a:p>
            <a:endParaRPr lang="en-GB" dirty="0"/>
          </a:p>
        </p:txBody>
      </p:sp>
      <p:sp>
        <p:nvSpPr>
          <p:cNvPr id="17" name="Flowchart: Data 16">
            <a:extLst>
              <a:ext uri="{FF2B5EF4-FFF2-40B4-BE49-F238E27FC236}">
                <a16:creationId xmlns:a16="http://schemas.microsoft.com/office/drawing/2014/main" id="{F7D09875-02D6-467D-BCD8-88ABE533DF49}"/>
              </a:ext>
            </a:extLst>
          </p:cNvPr>
          <p:cNvSpPr/>
          <p:nvPr/>
        </p:nvSpPr>
        <p:spPr>
          <a:xfrm>
            <a:off x="509127" y="3148426"/>
            <a:ext cx="1985856" cy="57313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19" name="Flowchart: Process 18">
            <a:extLst>
              <a:ext uri="{FF2B5EF4-FFF2-40B4-BE49-F238E27FC236}">
                <a16:creationId xmlns:a16="http://schemas.microsoft.com/office/drawing/2014/main" id="{33DFF0CF-599F-48A5-B643-A4543FDE81CB}"/>
              </a:ext>
            </a:extLst>
          </p:cNvPr>
          <p:cNvSpPr/>
          <p:nvPr/>
        </p:nvSpPr>
        <p:spPr>
          <a:xfrm>
            <a:off x="529014" y="4101609"/>
            <a:ext cx="1946179" cy="659293"/>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E10F0806-B34D-439A-B086-58217558FD3F}"/>
              </a:ext>
            </a:extLst>
          </p:cNvPr>
          <p:cNvCxnSpPr>
            <a:cxnSpLocks/>
          </p:cNvCxnSpPr>
          <p:nvPr/>
        </p:nvCxnSpPr>
        <p:spPr>
          <a:xfrm>
            <a:off x="1129553" y="5279778"/>
            <a:ext cx="914400" cy="0"/>
          </a:xfrm>
          <a:prstGeom prst="straightConnector1">
            <a:avLst/>
          </a:prstGeom>
          <a:solidFill>
            <a:srgbClr val="1E646F"/>
          </a:solid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6E25A24E-0AC4-4EDF-9226-6CDC5218E860}"/>
              </a:ext>
            </a:extLst>
          </p:cNvPr>
          <p:cNvGrpSpPr/>
          <p:nvPr/>
        </p:nvGrpSpPr>
        <p:grpSpPr>
          <a:xfrm>
            <a:off x="5214611" y="3010692"/>
            <a:ext cx="2033750" cy="1558764"/>
            <a:chOff x="4938616" y="3267761"/>
            <a:chExt cx="2033750" cy="1558764"/>
          </a:xfrm>
        </p:grpSpPr>
        <p:cxnSp>
          <p:nvCxnSpPr>
            <p:cNvPr id="27" name="Straight Arrow Connector 26">
              <a:extLst>
                <a:ext uri="{FF2B5EF4-FFF2-40B4-BE49-F238E27FC236}">
                  <a16:creationId xmlns:a16="http://schemas.microsoft.com/office/drawing/2014/main" id="{68760FEB-7FE5-40ED-B1F8-EE09FBC96318}"/>
                </a:ext>
              </a:extLst>
            </p:cNvPr>
            <p:cNvCxnSpPr/>
            <p:nvPr/>
          </p:nvCxnSpPr>
          <p:spPr>
            <a:xfrm>
              <a:off x="5774807" y="4174708"/>
              <a:ext cx="0" cy="651817"/>
            </a:xfrm>
            <a:prstGeom prst="straightConnector1">
              <a:avLst/>
            </a:prstGeom>
            <a:solidFill>
              <a:srgbClr val="1E646F"/>
            </a:solidFill>
            <a:ln w="28575">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C3F55F0-DF1E-4885-9EDF-695DB33C34A5}"/>
                </a:ext>
              </a:extLst>
            </p:cNvPr>
            <p:cNvCxnSpPr>
              <a:cxnSpLocks/>
            </p:cNvCxnSpPr>
            <p:nvPr/>
          </p:nvCxnSpPr>
          <p:spPr>
            <a:xfrm>
              <a:off x="6500704" y="3783820"/>
              <a:ext cx="471662" cy="0"/>
            </a:xfrm>
            <a:prstGeom prst="straightConnector1">
              <a:avLst/>
            </a:prstGeom>
            <a:solidFill>
              <a:srgbClr val="1E646F"/>
            </a:solidFill>
            <a:ln w="28575">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 name="Flowchart: Decision 28">
              <a:extLst>
                <a:ext uri="{FF2B5EF4-FFF2-40B4-BE49-F238E27FC236}">
                  <a16:creationId xmlns:a16="http://schemas.microsoft.com/office/drawing/2014/main" id="{901139C5-E50C-44DD-A25A-812B9FFA62C4}"/>
                </a:ext>
              </a:extLst>
            </p:cNvPr>
            <p:cNvSpPr/>
            <p:nvPr/>
          </p:nvSpPr>
          <p:spPr>
            <a:xfrm>
              <a:off x="4938616" y="3267761"/>
              <a:ext cx="1666622" cy="1054361"/>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grpSp>
      <p:sp>
        <p:nvSpPr>
          <p:cNvPr id="37" name="Flowchart: Process 36">
            <a:extLst>
              <a:ext uri="{FF2B5EF4-FFF2-40B4-BE49-F238E27FC236}">
                <a16:creationId xmlns:a16="http://schemas.microsoft.com/office/drawing/2014/main" id="{AF06134A-7CF6-4FCA-BD89-0964DE08479F}"/>
              </a:ext>
            </a:extLst>
          </p:cNvPr>
          <p:cNvSpPr/>
          <p:nvPr/>
        </p:nvSpPr>
        <p:spPr>
          <a:xfrm>
            <a:off x="5178206" y="4938406"/>
            <a:ext cx="1946179" cy="659293"/>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A83887B5-A059-42BF-A2A3-BBE00E0E65D1}"/>
              </a:ext>
            </a:extLst>
          </p:cNvPr>
          <p:cNvCxnSpPr/>
          <p:nvPr/>
        </p:nvCxnSpPr>
        <p:spPr>
          <a:xfrm>
            <a:off x="5303550" y="4936738"/>
            <a:ext cx="0" cy="659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A27077-B1D1-4EBF-BD62-0F01B65A4549}"/>
              </a:ext>
            </a:extLst>
          </p:cNvPr>
          <p:cNvCxnSpPr/>
          <p:nvPr/>
        </p:nvCxnSpPr>
        <p:spPr>
          <a:xfrm>
            <a:off x="6987736" y="4927084"/>
            <a:ext cx="0" cy="659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Flowchart: Terminator 40">
            <a:extLst>
              <a:ext uri="{FF2B5EF4-FFF2-40B4-BE49-F238E27FC236}">
                <a16:creationId xmlns:a16="http://schemas.microsoft.com/office/drawing/2014/main" id="{1E5CC0BA-E513-4EC3-9D95-6D24B7029861}"/>
              </a:ext>
            </a:extLst>
          </p:cNvPr>
          <p:cNvSpPr/>
          <p:nvPr/>
        </p:nvSpPr>
        <p:spPr>
          <a:xfrm>
            <a:off x="704201" y="5826261"/>
            <a:ext cx="1668472"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34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What are each of the following symbols?</a:t>
            </a:r>
          </a:p>
          <a:p>
            <a:pPr lvl="1"/>
            <a:r>
              <a:rPr lang="en-GB" dirty="0"/>
              <a:t>Explain to a partner what each one does</a:t>
            </a:r>
          </a:p>
          <a:p>
            <a:endParaRPr lang="en-GB" dirty="0"/>
          </a:p>
        </p:txBody>
      </p:sp>
      <p:sp>
        <p:nvSpPr>
          <p:cNvPr id="17" name="Flowchart: Data 16">
            <a:extLst>
              <a:ext uri="{FF2B5EF4-FFF2-40B4-BE49-F238E27FC236}">
                <a16:creationId xmlns:a16="http://schemas.microsoft.com/office/drawing/2014/main" id="{F7D09875-02D6-467D-BCD8-88ABE533DF49}"/>
              </a:ext>
            </a:extLst>
          </p:cNvPr>
          <p:cNvSpPr/>
          <p:nvPr/>
        </p:nvSpPr>
        <p:spPr>
          <a:xfrm>
            <a:off x="509127" y="3148426"/>
            <a:ext cx="1985856" cy="57313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sp>
        <p:nvSpPr>
          <p:cNvPr id="19" name="Flowchart: Process 18">
            <a:extLst>
              <a:ext uri="{FF2B5EF4-FFF2-40B4-BE49-F238E27FC236}">
                <a16:creationId xmlns:a16="http://schemas.microsoft.com/office/drawing/2014/main" id="{33DFF0CF-599F-48A5-B643-A4543FDE81CB}"/>
              </a:ext>
            </a:extLst>
          </p:cNvPr>
          <p:cNvSpPr/>
          <p:nvPr/>
        </p:nvSpPr>
        <p:spPr>
          <a:xfrm>
            <a:off x="529014" y="4101609"/>
            <a:ext cx="1946179" cy="659293"/>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E10F0806-B34D-439A-B086-58217558FD3F}"/>
              </a:ext>
            </a:extLst>
          </p:cNvPr>
          <p:cNvCxnSpPr>
            <a:cxnSpLocks/>
          </p:cNvCxnSpPr>
          <p:nvPr/>
        </p:nvCxnSpPr>
        <p:spPr>
          <a:xfrm>
            <a:off x="1129553" y="5279778"/>
            <a:ext cx="914400" cy="0"/>
          </a:xfrm>
          <a:prstGeom prst="straightConnector1">
            <a:avLst/>
          </a:prstGeom>
          <a:solidFill>
            <a:srgbClr val="1E646F"/>
          </a:solidFill>
          <a:ln w="28575">
            <a:solidFill>
              <a:schemeClr val="accent3">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6E25A24E-0AC4-4EDF-9226-6CDC5218E860}"/>
              </a:ext>
            </a:extLst>
          </p:cNvPr>
          <p:cNvGrpSpPr/>
          <p:nvPr/>
        </p:nvGrpSpPr>
        <p:grpSpPr>
          <a:xfrm>
            <a:off x="5214611" y="3010692"/>
            <a:ext cx="2033750" cy="1558764"/>
            <a:chOff x="4938616" y="3267761"/>
            <a:chExt cx="2033750" cy="1558764"/>
          </a:xfrm>
        </p:grpSpPr>
        <p:cxnSp>
          <p:nvCxnSpPr>
            <p:cNvPr id="27" name="Straight Arrow Connector 26">
              <a:extLst>
                <a:ext uri="{FF2B5EF4-FFF2-40B4-BE49-F238E27FC236}">
                  <a16:creationId xmlns:a16="http://schemas.microsoft.com/office/drawing/2014/main" id="{68760FEB-7FE5-40ED-B1F8-EE09FBC96318}"/>
                </a:ext>
              </a:extLst>
            </p:cNvPr>
            <p:cNvCxnSpPr/>
            <p:nvPr/>
          </p:nvCxnSpPr>
          <p:spPr>
            <a:xfrm>
              <a:off x="5774807" y="4174708"/>
              <a:ext cx="0" cy="651817"/>
            </a:xfrm>
            <a:prstGeom prst="straightConnector1">
              <a:avLst/>
            </a:prstGeom>
            <a:solidFill>
              <a:srgbClr val="1E646F"/>
            </a:solidFill>
            <a:ln w="28575">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C3F55F0-DF1E-4885-9EDF-695DB33C34A5}"/>
                </a:ext>
              </a:extLst>
            </p:cNvPr>
            <p:cNvCxnSpPr>
              <a:cxnSpLocks/>
            </p:cNvCxnSpPr>
            <p:nvPr/>
          </p:nvCxnSpPr>
          <p:spPr>
            <a:xfrm>
              <a:off x="6500704" y="3783820"/>
              <a:ext cx="471662" cy="0"/>
            </a:xfrm>
            <a:prstGeom prst="straightConnector1">
              <a:avLst/>
            </a:prstGeom>
            <a:solidFill>
              <a:srgbClr val="1E646F"/>
            </a:solidFill>
            <a:ln w="28575">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9" name="Flowchart: Decision 28">
              <a:extLst>
                <a:ext uri="{FF2B5EF4-FFF2-40B4-BE49-F238E27FC236}">
                  <a16:creationId xmlns:a16="http://schemas.microsoft.com/office/drawing/2014/main" id="{901139C5-E50C-44DD-A25A-812B9FFA62C4}"/>
                </a:ext>
              </a:extLst>
            </p:cNvPr>
            <p:cNvSpPr/>
            <p:nvPr/>
          </p:nvSpPr>
          <p:spPr>
            <a:xfrm>
              <a:off x="4938616" y="3267761"/>
              <a:ext cx="1666622" cy="1054361"/>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grpSp>
      <p:sp>
        <p:nvSpPr>
          <p:cNvPr id="37" name="Flowchart: Process 36">
            <a:extLst>
              <a:ext uri="{FF2B5EF4-FFF2-40B4-BE49-F238E27FC236}">
                <a16:creationId xmlns:a16="http://schemas.microsoft.com/office/drawing/2014/main" id="{AF06134A-7CF6-4FCA-BD89-0964DE08479F}"/>
              </a:ext>
            </a:extLst>
          </p:cNvPr>
          <p:cNvSpPr/>
          <p:nvPr/>
        </p:nvSpPr>
        <p:spPr>
          <a:xfrm>
            <a:off x="5178206" y="4938406"/>
            <a:ext cx="1946179" cy="659293"/>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prstClr val="white"/>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A83887B5-A059-42BF-A2A3-BBE00E0E65D1}"/>
              </a:ext>
            </a:extLst>
          </p:cNvPr>
          <p:cNvCxnSpPr/>
          <p:nvPr/>
        </p:nvCxnSpPr>
        <p:spPr>
          <a:xfrm>
            <a:off x="5303550" y="4936738"/>
            <a:ext cx="0" cy="659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A27077-B1D1-4EBF-BD62-0F01B65A4549}"/>
              </a:ext>
            </a:extLst>
          </p:cNvPr>
          <p:cNvCxnSpPr/>
          <p:nvPr/>
        </p:nvCxnSpPr>
        <p:spPr>
          <a:xfrm>
            <a:off x="6987736" y="4927084"/>
            <a:ext cx="0" cy="659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Flowchart: Terminator 40">
            <a:extLst>
              <a:ext uri="{FF2B5EF4-FFF2-40B4-BE49-F238E27FC236}">
                <a16:creationId xmlns:a16="http://schemas.microsoft.com/office/drawing/2014/main" id="{1E5CC0BA-E513-4EC3-9D95-6D24B7029861}"/>
              </a:ext>
            </a:extLst>
          </p:cNvPr>
          <p:cNvSpPr/>
          <p:nvPr/>
        </p:nvSpPr>
        <p:spPr>
          <a:xfrm>
            <a:off x="704201" y="5826261"/>
            <a:ext cx="1668472"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222453A-917C-4C57-B3BA-C5334630AB2C}"/>
              </a:ext>
            </a:extLst>
          </p:cNvPr>
          <p:cNvSpPr txBox="1"/>
          <p:nvPr/>
        </p:nvSpPr>
        <p:spPr>
          <a:xfrm>
            <a:off x="2637694" y="3242555"/>
            <a:ext cx="1801762" cy="276999"/>
          </a:xfrm>
          <a:prstGeom prst="rect">
            <a:avLst/>
          </a:prstGeom>
          <a:noFill/>
        </p:spPr>
        <p:txBody>
          <a:bodyPr wrap="square" lIns="0" tIns="0" rIns="0" bIns="0" rtlCol="0">
            <a:spAutoFit/>
          </a:bodyPr>
          <a:lstStyle/>
          <a:p>
            <a:r>
              <a:rPr lang="en-GB" b="1" dirty="0">
                <a:solidFill>
                  <a:srgbClr val="FF0000"/>
                </a:solidFill>
              </a:rPr>
              <a:t>Input </a:t>
            </a:r>
            <a:r>
              <a:rPr lang="en-GB" dirty="0">
                <a:solidFill>
                  <a:srgbClr val="FF0000"/>
                </a:solidFill>
              </a:rPr>
              <a:t>/ </a:t>
            </a:r>
            <a:r>
              <a:rPr lang="en-GB" b="1" dirty="0">
                <a:solidFill>
                  <a:srgbClr val="FF0000"/>
                </a:solidFill>
              </a:rPr>
              <a:t>Output</a:t>
            </a:r>
          </a:p>
        </p:txBody>
      </p:sp>
      <p:sp>
        <p:nvSpPr>
          <p:cNvPr id="44" name="TextBox 43">
            <a:extLst>
              <a:ext uri="{FF2B5EF4-FFF2-40B4-BE49-F238E27FC236}">
                <a16:creationId xmlns:a16="http://schemas.microsoft.com/office/drawing/2014/main" id="{585FB023-14A2-4411-A89A-BFBFD45D82C6}"/>
              </a:ext>
            </a:extLst>
          </p:cNvPr>
          <p:cNvSpPr txBox="1"/>
          <p:nvPr/>
        </p:nvSpPr>
        <p:spPr>
          <a:xfrm>
            <a:off x="2653594" y="3968620"/>
            <a:ext cx="2418305" cy="830997"/>
          </a:xfrm>
          <a:prstGeom prst="rect">
            <a:avLst/>
          </a:prstGeom>
          <a:noFill/>
        </p:spPr>
        <p:txBody>
          <a:bodyPr wrap="square" lIns="0" tIns="0" rIns="0" bIns="0" rtlCol="0">
            <a:spAutoFit/>
          </a:bodyPr>
          <a:lstStyle/>
          <a:p>
            <a:r>
              <a:rPr lang="en-GB" b="1" dirty="0">
                <a:solidFill>
                  <a:srgbClr val="FF0000"/>
                </a:solidFill>
              </a:rPr>
              <a:t>Process </a:t>
            </a:r>
            <a:r>
              <a:rPr lang="en-GB" dirty="0">
                <a:solidFill>
                  <a:srgbClr val="FF0000"/>
                </a:solidFill>
              </a:rPr>
              <a:t>– Maths operations and assignment of variables</a:t>
            </a:r>
          </a:p>
        </p:txBody>
      </p:sp>
      <p:sp>
        <p:nvSpPr>
          <p:cNvPr id="45" name="TextBox 44">
            <a:extLst>
              <a:ext uri="{FF2B5EF4-FFF2-40B4-BE49-F238E27FC236}">
                <a16:creationId xmlns:a16="http://schemas.microsoft.com/office/drawing/2014/main" id="{5892D6F0-B372-476E-916C-643FE1803822}"/>
              </a:ext>
            </a:extLst>
          </p:cNvPr>
          <p:cNvSpPr txBox="1"/>
          <p:nvPr/>
        </p:nvSpPr>
        <p:spPr>
          <a:xfrm>
            <a:off x="2637694" y="5091475"/>
            <a:ext cx="1801762" cy="553998"/>
          </a:xfrm>
          <a:prstGeom prst="rect">
            <a:avLst/>
          </a:prstGeom>
          <a:noFill/>
        </p:spPr>
        <p:txBody>
          <a:bodyPr wrap="square" lIns="0" tIns="0" rIns="0" bIns="0" rtlCol="0">
            <a:spAutoFit/>
          </a:bodyPr>
          <a:lstStyle/>
          <a:p>
            <a:r>
              <a:rPr lang="en-GB" b="1" dirty="0">
                <a:solidFill>
                  <a:srgbClr val="FF0000"/>
                </a:solidFill>
              </a:rPr>
              <a:t>Line</a:t>
            </a:r>
            <a:r>
              <a:rPr lang="en-GB" dirty="0">
                <a:solidFill>
                  <a:srgbClr val="FF0000"/>
                </a:solidFill>
              </a:rPr>
              <a:t> – shows direction of flow</a:t>
            </a:r>
          </a:p>
        </p:txBody>
      </p:sp>
      <p:sp>
        <p:nvSpPr>
          <p:cNvPr id="46" name="TextBox 45">
            <a:extLst>
              <a:ext uri="{FF2B5EF4-FFF2-40B4-BE49-F238E27FC236}">
                <a16:creationId xmlns:a16="http://schemas.microsoft.com/office/drawing/2014/main" id="{4E086010-DD80-457A-92D4-A953ADED90DC}"/>
              </a:ext>
            </a:extLst>
          </p:cNvPr>
          <p:cNvSpPr txBox="1"/>
          <p:nvPr/>
        </p:nvSpPr>
        <p:spPr>
          <a:xfrm>
            <a:off x="2637694" y="5826261"/>
            <a:ext cx="1801762" cy="553998"/>
          </a:xfrm>
          <a:prstGeom prst="rect">
            <a:avLst/>
          </a:prstGeom>
          <a:noFill/>
        </p:spPr>
        <p:txBody>
          <a:bodyPr wrap="square" lIns="0" tIns="0" rIns="0" bIns="0" rtlCol="0">
            <a:spAutoFit/>
          </a:bodyPr>
          <a:lstStyle/>
          <a:p>
            <a:r>
              <a:rPr lang="en-GB" b="1" dirty="0">
                <a:solidFill>
                  <a:srgbClr val="FF0000"/>
                </a:solidFill>
              </a:rPr>
              <a:t>Terminal</a:t>
            </a:r>
            <a:r>
              <a:rPr lang="en-GB" dirty="0">
                <a:solidFill>
                  <a:srgbClr val="FF0000"/>
                </a:solidFill>
              </a:rPr>
              <a:t> – for start and stop</a:t>
            </a:r>
          </a:p>
        </p:txBody>
      </p:sp>
      <p:sp>
        <p:nvSpPr>
          <p:cNvPr id="47" name="TextBox 46">
            <a:extLst>
              <a:ext uri="{FF2B5EF4-FFF2-40B4-BE49-F238E27FC236}">
                <a16:creationId xmlns:a16="http://schemas.microsoft.com/office/drawing/2014/main" id="{4C7EB706-6283-4558-8392-AAF8D48312AB}"/>
              </a:ext>
            </a:extLst>
          </p:cNvPr>
          <p:cNvSpPr txBox="1"/>
          <p:nvPr/>
        </p:nvSpPr>
        <p:spPr>
          <a:xfrm>
            <a:off x="7291747" y="3050734"/>
            <a:ext cx="1357595" cy="1107996"/>
          </a:xfrm>
          <a:prstGeom prst="rect">
            <a:avLst/>
          </a:prstGeom>
          <a:noFill/>
        </p:spPr>
        <p:txBody>
          <a:bodyPr wrap="square" lIns="0" tIns="0" rIns="0" bIns="0" rtlCol="0">
            <a:spAutoFit/>
          </a:bodyPr>
          <a:lstStyle/>
          <a:p>
            <a:r>
              <a:rPr lang="en-GB" b="1" dirty="0">
                <a:solidFill>
                  <a:srgbClr val="FF0000"/>
                </a:solidFill>
              </a:rPr>
              <a:t>Decision</a:t>
            </a:r>
            <a:r>
              <a:rPr lang="en-GB" dirty="0">
                <a:solidFill>
                  <a:srgbClr val="FF0000"/>
                </a:solidFill>
              </a:rPr>
              <a:t> – change flow based on a decision</a:t>
            </a:r>
          </a:p>
        </p:txBody>
      </p:sp>
      <p:sp>
        <p:nvSpPr>
          <p:cNvPr id="48" name="TextBox 47">
            <a:extLst>
              <a:ext uri="{FF2B5EF4-FFF2-40B4-BE49-F238E27FC236}">
                <a16:creationId xmlns:a16="http://schemas.microsoft.com/office/drawing/2014/main" id="{9F285157-C275-4E24-8CE9-C83F55021FF0}"/>
              </a:ext>
            </a:extLst>
          </p:cNvPr>
          <p:cNvSpPr txBox="1"/>
          <p:nvPr/>
        </p:nvSpPr>
        <p:spPr>
          <a:xfrm>
            <a:off x="7286646" y="4809622"/>
            <a:ext cx="1628089" cy="1107996"/>
          </a:xfrm>
          <a:prstGeom prst="rect">
            <a:avLst/>
          </a:prstGeom>
          <a:noFill/>
        </p:spPr>
        <p:txBody>
          <a:bodyPr wrap="square" lIns="0" tIns="0" rIns="0" bIns="0" rtlCol="0">
            <a:spAutoFit/>
          </a:bodyPr>
          <a:lstStyle/>
          <a:p>
            <a:r>
              <a:rPr lang="en-GB" b="1" dirty="0">
                <a:solidFill>
                  <a:srgbClr val="FF0000"/>
                </a:solidFill>
              </a:rPr>
              <a:t>Sub program</a:t>
            </a:r>
            <a:r>
              <a:rPr lang="en-GB" dirty="0">
                <a:solidFill>
                  <a:srgbClr val="FF0000"/>
                </a:solidFill>
              </a:rPr>
              <a:t> – call a different function or procedure</a:t>
            </a:r>
          </a:p>
        </p:txBody>
      </p:sp>
    </p:spTree>
    <p:extLst>
      <p:ext uri="{BB962C8B-B14F-4D97-AF65-F5344CB8AC3E}">
        <p14:creationId xmlns:p14="http://schemas.microsoft.com/office/powerpoint/2010/main" val="399108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Understand how flowcharts are used to solve problems</a:t>
            </a:r>
          </a:p>
          <a:p>
            <a:r>
              <a:rPr lang="en-GB" dirty="0"/>
              <a:t>Understand flowchart symbols including:</a:t>
            </a:r>
          </a:p>
          <a:p>
            <a:pPr lvl="1"/>
            <a:r>
              <a:rPr lang="en-GB" dirty="0"/>
              <a:t>Processes, subroutines, input/output, decisions, terminators</a:t>
            </a:r>
          </a:p>
          <a:p>
            <a:r>
              <a:rPr lang="en-GB" dirty="0"/>
              <a:t>Create, interpret, correct, complete and amend algorithms using flowcharts</a:t>
            </a:r>
          </a:p>
          <a:p>
            <a:endParaRPr lang="en-GB" dirty="0"/>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83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Starter</a:t>
            </a:r>
          </a:p>
        </p:txBody>
      </p:sp>
      <p:sp>
        <p:nvSpPr>
          <p:cNvPr id="3" name="Text Placeholder 2"/>
          <p:cNvSpPr>
            <a:spLocks noGrp="1"/>
          </p:cNvSpPr>
          <p:nvPr>
            <p:ph type="body" sz="quarter" idx="14"/>
          </p:nvPr>
        </p:nvSpPr>
        <p:spPr/>
        <p:txBody>
          <a:bodyPr/>
          <a:lstStyle/>
          <a:p>
            <a:r>
              <a:rPr lang="en-GB" dirty="0"/>
              <a:t> What is an algorithm?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566" y="2327410"/>
            <a:ext cx="5282868" cy="3873094"/>
          </a:xfrm>
          <a:prstGeom prst="rect">
            <a:avLst/>
          </a:prstGeom>
        </p:spPr>
      </p:pic>
      <p:pic>
        <p:nvPicPr>
          <p:cNvPr id="6" name="Graphic 5">
            <a:extLst>
              <a:ext uri="{FF2B5EF4-FFF2-40B4-BE49-F238E27FC236}">
                <a16:creationId xmlns:a16="http://schemas.microsoft.com/office/drawing/2014/main" id="{610A03FB-4DE4-4D1C-B792-5FE28A52CA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6887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688"/>
          <a:stretch/>
        </p:blipFill>
        <p:spPr>
          <a:xfrm>
            <a:off x="5706016" y="1607671"/>
            <a:ext cx="3437984" cy="5250329"/>
          </a:xfrm>
          <a:prstGeom prst="rect">
            <a:avLst/>
          </a:prstGeom>
        </p:spPr>
      </p:pic>
      <p:sp>
        <p:nvSpPr>
          <p:cNvPr id="2" name="Text Placeholder 1"/>
          <p:cNvSpPr>
            <a:spLocks noGrp="1"/>
          </p:cNvSpPr>
          <p:nvPr>
            <p:ph type="body" sz="quarter" idx="13"/>
          </p:nvPr>
        </p:nvSpPr>
        <p:spPr/>
        <p:txBody>
          <a:bodyPr/>
          <a:lstStyle/>
          <a:p>
            <a:r>
              <a:rPr lang="en-GB" dirty="0"/>
              <a:t>Algorithms</a:t>
            </a:r>
          </a:p>
        </p:txBody>
      </p:sp>
      <p:sp>
        <p:nvSpPr>
          <p:cNvPr id="3" name="Text Placeholder 2"/>
          <p:cNvSpPr>
            <a:spLocks noGrp="1"/>
          </p:cNvSpPr>
          <p:nvPr>
            <p:ph type="body" sz="quarter" idx="14"/>
          </p:nvPr>
        </p:nvSpPr>
        <p:spPr>
          <a:xfrm>
            <a:off x="724280" y="1704179"/>
            <a:ext cx="6542794" cy="3453607"/>
          </a:xfrm>
        </p:spPr>
        <p:txBody>
          <a:bodyPr/>
          <a:lstStyle/>
          <a:p>
            <a:r>
              <a:rPr lang="en-GB" dirty="0">
                <a:solidFill>
                  <a:srgbClr val="FF0000"/>
                </a:solidFill>
              </a:rPr>
              <a:t>An algorithm is a set of instructions for solving a problem or completing a task</a:t>
            </a:r>
          </a:p>
          <a:p>
            <a:r>
              <a:rPr lang="en-GB" dirty="0"/>
              <a:t>The task could be:</a:t>
            </a:r>
          </a:p>
          <a:p>
            <a:pPr lvl="1"/>
            <a:r>
              <a:rPr lang="en-GB" dirty="0"/>
              <a:t>Making a chocolate cake</a:t>
            </a:r>
          </a:p>
          <a:p>
            <a:pPr lvl="1"/>
            <a:r>
              <a:rPr lang="en-GB" dirty="0"/>
              <a:t>Summing the numbers 1 to 1000</a:t>
            </a:r>
          </a:p>
          <a:p>
            <a:pPr lvl="1"/>
            <a:r>
              <a:rPr lang="en-GB" dirty="0"/>
              <a:t>Building a Lego model</a:t>
            </a:r>
          </a:p>
          <a:p>
            <a:r>
              <a:rPr lang="en-GB" dirty="0"/>
              <a:t>One way of showing how an algorithm works is to use a flow chart</a:t>
            </a:r>
          </a:p>
        </p:txBody>
      </p:sp>
      <p:pic>
        <p:nvPicPr>
          <p:cNvPr id="9" name="Graphic 8">
            <a:extLst>
              <a:ext uri="{FF2B5EF4-FFF2-40B4-BE49-F238E27FC236}">
                <a16:creationId xmlns:a16="http://schemas.microsoft.com/office/drawing/2014/main" id="{4F2E4B3D-EDB8-4B6B-8033-77D4660FF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76303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573C3-7858-4C03-91FE-59414CBEC618}"/>
              </a:ext>
            </a:extLst>
          </p:cNvPr>
          <p:cNvSpPr>
            <a:spLocks noGrp="1"/>
          </p:cNvSpPr>
          <p:nvPr>
            <p:ph type="body" sz="quarter" idx="13"/>
          </p:nvPr>
        </p:nvSpPr>
        <p:spPr/>
        <p:txBody>
          <a:bodyPr/>
          <a:lstStyle/>
          <a:p>
            <a:r>
              <a:rPr lang="en-GB" dirty="0"/>
              <a:t>Purpose</a:t>
            </a:r>
          </a:p>
        </p:txBody>
      </p:sp>
      <p:sp>
        <p:nvSpPr>
          <p:cNvPr id="105" name="Text Placeholder 104">
            <a:extLst>
              <a:ext uri="{FF2B5EF4-FFF2-40B4-BE49-F238E27FC236}">
                <a16:creationId xmlns:a16="http://schemas.microsoft.com/office/drawing/2014/main" id="{B3B9530D-CDA5-4851-ACCC-EE60DD3C0CEB}"/>
              </a:ext>
            </a:extLst>
          </p:cNvPr>
          <p:cNvSpPr>
            <a:spLocks noGrp="1"/>
          </p:cNvSpPr>
          <p:nvPr>
            <p:ph type="body" sz="quarter" idx="14"/>
          </p:nvPr>
        </p:nvSpPr>
        <p:spPr/>
        <p:txBody>
          <a:bodyPr/>
          <a:lstStyle/>
          <a:p>
            <a:r>
              <a:rPr lang="en-GB" dirty="0"/>
              <a:t>Look at the flowchart</a:t>
            </a:r>
          </a:p>
          <a:p>
            <a:pPr lvl="1"/>
            <a:r>
              <a:rPr lang="en-GB" dirty="0"/>
              <a:t>What is it a flowchart for?</a:t>
            </a:r>
          </a:p>
          <a:p>
            <a:pPr lvl="1"/>
            <a:r>
              <a:rPr lang="en-GB" dirty="0"/>
              <a:t>Describe the processes </a:t>
            </a:r>
            <a:br>
              <a:rPr lang="en-GB" dirty="0"/>
            </a:br>
            <a:r>
              <a:rPr lang="en-GB" dirty="0"/>
              <a:t>involved in the algorithm</a:t>
            </a:r>
          </a:p>
        </p:txBody>
      </p:sp>
      <p:grpSp>
        <p:nvGrpSpPr>
          <p:cNvPr id="116" name="Group 115">
            <a:extLst>
              <a:ext uri="{FF2B5EF4-FFF2-40B4-BE49-F238E27FC236}">
                <a16:creationId xmlns:a16="http://schemas.microsoft.com/office/drawing/2014/main" id="{060425A0-621A-4DF0-B0E5-223CC7B5F266}"/>
              </a:ext>
            </a:extLst>
          </p:cNvPr>
          <p:cNvGrpSpPr/>
          <p:nvPr/>
        </p:nvGrpSpPr>
        <p:grpSpPr>
          <a:xfrm>
            <a:off x="5005699" y="910233"/>
            <a:ext cx="3728060" cy="5854748"/>
            <a:chOff x="5123145" y="834732"/>
            <a:chExt cx="3728060" cy="5854748"/>
          </a:xfrm>
        </p:grpSpPr>
        <p:grpSp>
          <p:nvGrpSpPr>
            <p:cNvPr id="43" name="Group 42">
              <a:extLst>
                <a:ext uri="{FF2B5EF4-FFF2-40B4-BE49-F238E27FC236}">
                  <a16:creationId xmlns:a16="http://schemas.microsoft.com/office/drawing/2014/main" id="{6D6A79F8-7DC9-4963-B2D7-F04FF644AE59}"/>
                </a:ext>
              </a:extLst>
            </p:cNvPr>
            <p:cNvGrpSpPr/>
            <p:nvPr/>
          </p:nvGrpSpPr>
          <p:grpSpPr>
            <a:xfrm>
              <a:off x="5192055" y="1464239"/>
              <a:ext cx="1462462" cy="611793"/>
              <a:chOff x="545578" y="4572000"/>
              <a:chExt cx="1928760" cy="926432"/>
            </a:xfrm>
            <a:solidFill>
              <a:srgbClr val="1E646F"/>
            </a:solidFill>
          </p:grpSpPr>
          <p:sp>
            <p:nvSpPr>
              <p:cNvPr id="44" name="Flowchart: Process 43">
                <a:extLst>
                  <a:ext uri="{FF2B5EF4-FFF2-40B4-BE49-F238E27FC236}">
                    <a16:creationId xmlns:a16="http://schemas.microsoft.com/office/drawing/2014/main" id="{43D9F715-76FE-4A9F-8710-D83EF24ED2F0}"/>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C0D01B4-3911-436D-B1C9-00E644685790}"/>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flour to bowl</a:t>
                </a:r>
              </a:p>
            </p:txBody>
          </p:sp>
        </p:grpSp>
        <p:sp>
          <p:nvSpPr>
            <p:cNvPr id="46" name="Flowchart: Terminator 45">
              <a:extLst>
                <a:ext uri="{FF2B5EF4-FFF2-40B4-BE49-F238E27FC236}">
                  <a16:creationId xmlns:a16="http://schemas.microsoft.com/office/drawing/2014/main" id="{E0001797-6700-4EA2-8E3F-A5ACA0EF52BF}"/>
                </a:ext>
              </a:extLst>
            </p:cNvPr>
            <p:cNvSpPr/>
            <p:nvPr/>
          </p:nvSpPr>
          <p:spPr>
            <a:xfrm>
              <a:off x="5268703" y="834732"/>
              <a:ext cx="1309167"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Start</a:t>
              </a:r>
            </a:p>
          </p:txBody>
        </p:sp>
        <p:grpSp>
          <p:nvGrpSpPr>
            <p:cNvPr id="47" name="Group 46">
              <a:extLst>
                <a:ext uri="{FF2B5EF4-FFF2-40B4-BE49-F238E27FC236}">
                  <a16:creationId xmlns:a16="http://schemas.microsoft.com/office/drawing/2014/main" id="{C58A4EB1-2268-4842-A6BA-76778719E63F}"/>
                </a:ext>
              </a:extLst>
            </p:cNvPr>
            <p:cNvGrpSpPr/>
            <p:nvPr/>
          </p:nvGrpSpPr>
          <p:grpSpPr>
            <a:xfrm>
              <a:off x="5192055" y="2196535"/>
              <a:ext cx="1462462" cy="611793"/>
              <a:chOff x="545578" y="4572000"/>
              <a:chExt cx="1928760" cy="926432"/>
            </a:xfrm>
            <a:solidFill>
              <a:srgbClr val="1E646F"/>
            </a:solidFill>
          </p:grpSpPr>
          <p:sp>
            <p:nvSpPr>
              <p:cNvPr id="48" name="Flowchart: Process 47">
                <a:extLst>
                  <a:ext uri="{FF2B5EF4-FFF2-40B4-BE49-F238E27FC236}">
                    <a16:creationId xmlns:a16="http://schemas.microsoft.com/office/drawing/2014/main" id="{454AA1B9-DD82-45FD-8DDA-639D001A88AB}"/>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66500B8-AD27-478B-BE99-299702CDCB6C}"/>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water</a:t>
                </a:r>
              </a:p>
            </p:txBody>
          </p:sp>
        </p:grpSp>
        <p:grpSp>
          <p:nvGrpSpPr>
            <p:cNvPr id="50" name="Group 49">
              <a:extLst>
                <a:ext uri="{FF2B5EF4-FFF2-40B4-BE49-F238E27FC236}">
                  <a16:creationId xmlns:a16="http://schemas.microsoft.com/office/drawing/2014/main" id="{62947908-C34A-4EB3-9999-15DE166CDB1B}"/>
                </a:ext>
              </a:extLst>
            </p:cNvPr>
            <p:cNvGrpSpPr/>
            <p:nvPr/>
          </p:nvGrpSpPr>
          <p:grpSpPr>
            <a:xfrm>
              <a:off x="5192055" y="2957480"/>
              <a:ext cx="1462462" cy="611793"/>
              <a:chOff x="545578" y="4572000"/>
              <a:chExt cx="1928760" cy="926432"/>
            </a:xfrm>
            <a:solidFill>
              <a:srgbClr val="1E646F"/>
            </a:solidFill>
          </p:grpSpPr>
          <p:sp>
            <p:nvSpPr>
              <p:cNvPr id="51" name="Flowchart: Process 50">
                <a:extLst>
                  <a:ext uri="{FF2B5EF4-FFF2-40B4-BE49-F238E27FC236}">
                    <a16:creationId xmlns:a16="http://schemas.microsoft.com/office/drawing/2014/main" id="{786EC333-8D4C-4FF3-BA31-2AB1FEB96A1B}"/>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2643BD6-5431-4D56-8584-7FB1D1499B6B}"/>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Mix</a:t>
                </a:r>
              </a:p>
            </p:txBody>
          </p:sp>
        </p:grpSp>
        <p:grpSp>
          <p:nvGrpSpPr>
            <p:cNvPr id="67" name="Group 66">
              <a:extLst>
                <a:ext uri="{FF2B5EF4-FFF2-40B4-BE49-F238E27FC236}">
                  <a16:creationId xmlns:a16="http://schemas.microsoft.com/office/drawing/2014/main" id="{D41A5D44-4132-4BEA-A03F-9C65DD29F556}"/>
                </a:ext>
              </a:extLst>
            </p:cNvPr>
            <p:cNvGrpSpPr/>
            <p:nvPr/>
          </p:nvGrpSpPr>
          <p:grpSpPr>
            <a:xfrm>
              <a:off x="5123145" y="3686801"/>
              <a:ext cx="1600265" cy="770098"/>
              <a:chOff x="3524264" y="4250653"/>
              <a:chExt cx="1600265" cy="770098"/>
            </a:xfrm>
          </p:grpSpPr>
          <p:sp>
            <p:nvSpPr>
              <p:cNvPr id="53" name="Flowchart: Decision 52">
                <a:extLst>
                  <a:ext uri="{FF2B5EF4-FFF2-40B4-BE49-F238E27FC236}">
                    <a16:creationId xmlns:a16="http://schemas.microsoft.com/office/drawing/2014/main" id="{A1F499CE-8996-4B8F-B1BB-56BD18CE2B0E}"/>
                  </a:ext>
                </a:extLst>
              </p:cNvPr>
              <p:cNvSpPr/>
              <p:nvPr/>
            </p:nvSpPr>
            <p:spPr>
              <a:xfrm>
                <a:off x="3524264" y="4250653"/>
                <a:ext cx="1600265" cy="770098"/>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73C29995-5158-4B33-9A15-0F6E0781DA44}"/>
                  </a:ext>
                </a:extLst>
              </p:cNvPr>
              <p:cNvSpPr txBox="1"/>
              <p:nvPr/>
            </p:nvSpPr>
            <p:spPr>
              <a:xfrm>
                <a:off x="3788629" y="4407894"/>
                <a:ext cx="1096341"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Too much flour?</a:t>
                </a:r>
              </a:p>
            </p:txBody>
          </p:sp>
        </p:grpSp>
        <p:grpSp>
          <p:nvGrpSpPr>
            <p:cNvPr id="66" name="Group 65">
              <a:extLst>
                <a:ext uri="{FF2B5EF4-FFF2-40B4-BE49-F238E27FC236}">
                  <a16:creationId xmlns:a16="http://schemas.microsoft.com/office/drawing/2014/main" id="{4B38738B-955B-491F-BE2F-B439C7B2C8FD}"/>
                </a:ext>
              </a:extLst>
            </p:cNvPr>
            <p:cNvGrpSpPr/>
            <p:nvPr/>
          </p:nvGrpSpPr>
          <p:grpSpPr>
            <a:xfrm>
              <a:off x="5135547" y="4608807"/>
              <a:ext cx="1600265" cy="770098"/>
              <a:chOff x="3473236" y="5480376"/>
              <a:chExt cx="1600265" cy="770098"/>
            </a:xfrm>
          </p:grpSpPr>
          <p:sp>
            <p:nvSpPr>
              <p:cNvPr id="58" name="Flowchart: Decision 57">
                <a:extLst>
                  <a:ext uri="{FF2B5EF4-FFF2-40B4-BE49-F238E27FC236}">
                    <a16:creationId xmlns:a16="http://schemas.microsoft.com/office/drawing/2014/main" id="{167A6D16-B6AF-403A-995F-E4F442E62CDE}"/>
                  </a:ext>
                </a:extLst>
              </p:cNvPr>
              <p:cNvSpPr/>
              <p:nvPr/>
            </p:nvSpPr>
            <p:spPr>
              <a:xfrm>
                <a:off x="3473236" y="5480376"/>
                <a:ext cx="1600265" cy="770098"/>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DF0694B-39BA-4976-8920-1ECB7B986105}"/>
                  </a:ext>
                </a:extLst>
              </p:cNvPr>
              <p:cNvSpPr txBox="1"/>
              <p:nvPr/>
            </p:nvSpPr>
            <p:spPr>
              <a:xfrm>
                <a:off x="3725197" y="5629528"/>
                <a:ext cx="1096341"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Too much water?</a:t>
                </a:r>
              </a:p>
            </p:txBody>
          </p:sp>
        </p:grpSp>
        <p:grpSp>
          <p:nvGrpSpPr>
            <p:cNvPr id="60" name="Group 59">
              <a:extLst>
                <a:ext uri="{FF2B5EF4-FFF2-40B4-BE49-F238E27FC236}">
                  <a16:creationId xmlns:a16="http://schemas.microsoft.com/office/drawing/2014/main" id="{12A96DDA-CCB8-4520-A2A3-BCBCDA210BB9}"/>
                </a:ext>
              </a:extLst>
            </p:cNvPr>
            <p:cNvGrpSpPr/>
            <p:nvPr/>
          </p:nvGrpSpPr>
          <p:grpSpPr>
            <a:xfrm>
              <a:off x="7007205" y="3777387"/>
              <a:ext cx="1462462" cy="611793"/>
              <a:chOff x="545578" y="4572000"/>
              <a:chExt cx="1928760" cy="926432"/>
            </a:xfrm>
            <a:solidFill>
              <a:srgbClr val="1E646F"/>
            </a:solidFill>
          </p:grpSpPr>
          <p:sp>
            <p:nvSpPr>
              <p:cNvPr id="61" name="Flowchart: Process 60">
                <a:extLst>
                  <a:ext uri="{FF2B5EF4-FFF2-40B4-BE49-F238E27FC236}">
                    <a16:creationId xmlns:a16="http://schemas.microsoft.com/office/drawing/2014/main" id="{FD0C4314-AEC0-4551-971F-8BA0F3F24FB9}"/>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77A55CC-F444-4553-8097-18267C36B615}"/>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water</a:t>
                </a:r>
              </a:p>
            </p:txBody>
          </p:sp>
        </p:grpSp>
        <p:grpSp>
          <p:nvGrpSpPr>
            <p:cNvPr id="63" name="Group 62">
              <a:extLst>
                <a:ext uri="{FF2B5EF4-FFF2-40B4-BE49-F238E27FC236}">
                  <a16:creationId xmlns:a16="http://schemas.microsoft.com/office/drawing/2014/main" id="{A69CBD62-6EBC-421D-8246-602007AE5E8B}"/>
                </a:ext>
              </a:extLst>
            </p:cNvPr>
            <p:cNvGrpSpPr/>
            <p:nvPr/>
          </p:nvGrpSpPr>
          <p:grpSpPr>
            <a:xfrm>
              <a:off x="7007205" y="4682894"/>
              <a:ext cx="1462462" cy="611793"/>
              <a:chOff x="545578" y="4572000"/>
              <a:chExt cx="1928760" cy="926432"/>
            </a:xfrm>
            <a:solidFill>
              <a:srgbClr val="1E646F"/>
            </a:solidFill>
          </p:grpSpPr>
          <p:sp>
            <p:nvSpPr>
              <p:cNvPr id="64" name="Flowchart: Process 63">
                <a:extLst>
                  <a:ext uri="{FF2B5EF4-FFF2-40B4-BE49-F238E27FC236}">
                    <a16:creationId xmlns:a16="http://schemas.microsoft.com/office/drawing/2014/main" id="{F09D8B33-CE66-42B8-AE48-B2076A7264F6}"/>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A40E862-7CEE-44EF-9F1A-314B4E32BA7A}"/>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flour</a:t>
                </a:r>
              </a:p>
            </p:txBody>
          </p:sp>
        </p:grpSp>
        <p:cxnSp>
          <p:nvCxnSpPr>
            <p:cNvPr id="71" name="Straight Arrow Connector 70">
              <a:extLst>
                <a:ext uri="{FF2B5EF4-FFF2-40B4-BE49-F238E27FC236}">
                  <a16:creationId xmlns:a16="http://schemas.microsoft.com/office/drawing/2014/main" id="{60AA1245-FF0F-42C5-8D64-A1CB53A92700}"/>
                </a:ext>
              </a:extLst>
            </p:cNvPr>
            <p:cNvCxnSpPr>
              <a:stCxn id="46" idx="2"/>
              <a:endCxn id="44" idx="0"/>
            </p:cNvCxnSpPr>
            <p:nvPr/>
          </p:nvCxnSpPr>
          <p:spPr>
            <a:xfrm flipH="1">
              <a:off x="5923286" y="1296447"/>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0EB17DD-AF39-463F-A058-404BCCF7BE3C}"/>
                </a:ext>
              </a:extLst>
            </p:cNvPr>
            <p:cNvCxnSpPr/>
            <p:nvPr/>
          </p:nvCxnSpPr>
          <p:spPr>
            <a:xfrm flipH="1">
              <a:off x="5923284" y="2044612"/>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59067D5-201F-4639-866F-3B480DF97FBD}"/>
                </a:ext>
              </a:extLst>
            </p:cNvPr>
            <p:cNvCxnSpPr/>
            <p:nvPr/>
          </p:nvCxnSpPr>
          <p:spPr>
            <a:xfrm flipH="1">
              <a:off x="5923282" y="2792777"/>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97E481C-AAED-4BE9-8368-54640CC4EB8D}"/>
                </a:ext>
              </a:extLst>
            </p:cNvPr>
            <p:cNvCxnSpPr/>
            <p:nvPr/>
          </p:nvCxnSpPr>
          <p:spPr>
            <a:xfrm flipH="1">
              <a:off x="5923280" y="3540942"/>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B264397-CD82-4C3E-B253-38D9073CED76}"/>
                </a:ext>
              </a:extLst>
            </p:cNvPr>
            <p:cNvCxnSpPr/>
            <p:nvPr/>
          </p:nvCxnSpPr>
          <p:spPr>
            <a:xfrm flipH="1">
              <a:off x="5927334" y="4441015"/>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6BD9802-D275-4AA7-924B-BC16CA060762}"/>
                </a:ext>
              </a:extLst>
            </p:cNvPr>
            <p:cNvCxnSpPr>
              <a:cxnSpLocks/>
              <a:stCxn id="59" idx="3"/>
            </p:cNvCxnSpPr>
            <p:nvPr/>
          </p:nvCxnSpPr>
          <p:spPr>
            <a:xfrm>
              <a:off x="6483849" y="4988792"/>
              <a:ext cx="640400" cy="0"/>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9803CBD-EA87-40AC-A5E0-1D25887E4D53}"/>
                </a:ext>
              </a:extLst>
            </p:cNvPr>
            <p:cNvCxnSpPr>
              <a:cxnSpLocks/>
            </p:cNvCxnSpPr>
            <p:nvPr/>
          </p:nvCxnSpPr>
          <p:spPr>
            <a:xfrm>
              <a:off x="6530708" y="4071850"/>
              <a:ext cx="578253" cy="0"/>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1D422B0C-F933-4DAC-85D9-6C8AFE285F30}"/>
                </a:ext>
              </a:extLst>
            </p:cNvPr>
            <p:cNvGrpSpPr/>
            <p:nvPr/>
          </p:nvGrpSpPr>
          <p:grpSpPr>
            <a:xfrm>
              <a:off x="5242135" y="5480175"/>
              <a:ext cx="1462462" cy="611793"/>
              <a:chOff x="545578" y="4572000"/>
              <a:chExt cx="1928760" cy="926432"/>
            </a:xfrm>
            <a:solidFill>
              <a:srgbClr val="1E646F"/>
            </a:solidFill>
          </p:grpSpPr>
          <p:sp>
            <p:nvSpPr>
              <p:cNvPr id="80" name="Flowchart: Process 79">
                <a:extLst>
                  <a:ext uri="{FF2B5EF4-FFF2-40B4-BE49-F238E27FC236}">
                    <a16:creationId xmlns:a16="http://schemas.microsoft.com/office/drawing/2014/main" id="{D451EA0E-D61C-4A64-9474-15F566C7C82E}"/>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60B24C4-3A22-4C02-AFC5-57447208D0C7}"/>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Knead dough</a:t>
                </a:r>
              </a:p>
            </p:txBody>
          </p:sp>
        </p:grpSp>
        <p:sp>
          <p:nvSpPr>
            <p:cNvPr id="85" name="Flowchart: Terminator 84">
              <a:extLst>
                <a:ext uri="{FF2B5EF4-FFF2-40B4-BE49-F238E27FC236}">
                  <a16:creationId xmlns:a16="http://schemas.microsoft.com/office/drawing/2014/main" id="{3553B0D7-E5EE-415C-B4DE-80A4A1A530DC}"/>
                </a:ext>
              </a:extLst>
            </p:cNvPr>
            <p:cNvSpPr/>
            <p:nvPr/>
          </p:nvSpPr>
          <p:spPr>
            <a:xfrm>
              <a:off x="7083529" y="6227765"/>
              <a:ext cx="1309167"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Stop</a:t>
              </a:r>
            </a:p>
          </p:txBody>
        </p:sp>
        <p:cxnSp>
          <p:nvCxnSpPr>
            <p:cNvPr id="86" name="Straight Arrow Connector 85">
              <a:extLst>
                <a:ext uri="{FF2B5EF4-FFF2-40B4-BE49-F238E27FC236}">
                  <a16:creationId xmlns:a16="http://schemas.microsoft.com/office/drawing/2014/main" id="{316CFF7B-24A6-400F-8ED4-9F596499081D}"/>
                </a:ext>
              </a:extLst>
            </p:cNvPr>
            <p:cNvCxnSpPr/>
            <p:nvPr/>
          </p:nvCxnSpPr>
          <p:spPr>
            <a:xfrm flipH="1">
              <a:off x="7738113" y="6050017"/>
              <a:ext cx="1" cy="167792"/>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DE5505-A845-49C9-8D15-87C031D6B549}"/>
                </a:ext>
              </a:extLst>
            </p:cNvPr>
            <p:cNvCxnSpPr>
              <a:cxnSpLocks/>
            </p:cNvCxnSpPr>
            <p:nvPr/>
          </p:nvCxnSpPr>
          <p:spPr>
            <a:xfrm>
              <a:off x="6577870" y="5786071"/>
              <a:ext cx="546379" cy="0"/>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E29D3F-F554-45B3-8A52-A2F2B6A7378A}"/>
                </a:ext>
              </a:extLst>
            </p:cNvPr>
            <p:cNvCxnSpPr>
              <a:cxnSpLocks/>
            </p:cNvCxnSpPr>
            <p:nvPr/>
          </p:nvCxnSpPr>
          <p:spPr>
            <a:xfrm flipV="1">
              <a:off x="8367910" y="4981069"/>
              <a:ext cx="474906" cy="1"/>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FC1FDED-98AE-4DA9-8869-B470325E4D39}"/>
                </a:ext>
              </a:extLst>
            </p:cNvPr>
            <p:cNvCxnSpPr>
              <a:cxnSpLocks/>
            </p:cNvCxnSpPr>
            <p:nvPr/>
          </p:nvCxnSpPr>
          <p:spPr>
            <a:xfrm>
              <a:off x="8834427" y="3204594"/>
              <a:ext cx="0" cy="1775411"/>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7D544F00-F201-4DBA-95BC-0177B0C93CB2}"/>
                </a:ext>
              </a:extLst>
            </p:cNvPr>
            <p:cNvCxnSpPr>
              <a:cxnSpLocks/>
            </p:cNvCxnSpPr>
            <p:nvPr/>
          </p:nvCxnSpPr>
          <p:spPr>
            <a:xfrm flipH="1" flipV="1">
              <a:off x="6530708" y="3195141"/>
              <a:ext cx="2320497" cy="9453"/>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50E22BA-BBF3-4767-8605-50A7897E138C}"/>
                </a:ext>
              </a:extLst>
            </p:cNvPr>
            <p:cNvCxnSpPr>
              <a:cxnSpLocks/>
            </p:cNvCxnSpPr>
            <p:nvPr/>
          </p:nvCxnSpPr>
          <p:spPr>
            <a:xfrm flipV="1">
              <a:off x="8361791" y="4068601"/>
              <a:ext cx="474906" cy="1"/>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934679D8-4B00-4C8F-B79E-644BE387790B}"/>
                </a:ext>
              </a:extLst>
            </p:cNvPr>
            <p:cNvGrpSpPr/>
            <p:nvPr/>
          </p:nvGrpSpPr>
          <p:grpSpPr>
            <a:xfrm>
              <a:off x="7006881" y="5480175"/>
              <a:ext cx="1462462" cy="611793"/>
              <a:chOff x="545578" y="4572000"/>
              <a:chExt cx="1928760" cy="926432"/>
            </a:xfrm>
            <a:solidFill>
              <a:srgbClr val="1E646F"/>
            </a:solidFill>
          </p:grpSpPr>
          <p:sp>
            <p:nvSpPr>
              <p:cNvPr id="107" name="Flowchart: Process 106">
                <a:extLst>
                  <a:ext uri="{FF2B5EF4-FFF2-40B4-BE49-F238E27FC236}">
                    <a16:creationId xmlns:a16="http://schemas.microsoft.com/office/drawing/2014/main" id="{CD0FD9CC-C3DE-42F8-80A5-97638EB6CD82}"/>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9652C119-A06F-4293-9CFF-244A23A7B654}"/>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Put in oven</a:t>
                </a:r>
              </a:p>
            </p:txBody>
          </p:sp>
        </p:grpSp>
        <p:cxnSp>
          <p:nvCxnSpPr>
            <p:cNvPr id="110" name="Straight Arrow Connector 109">
              <a:extLst>
                <a:ext uri="{FF2B5EF4-FFF2-40B4-BE49-F238E27FC236}">
                  <a16:creationId xmlns:a16="http://schemas.microsoft.com/office/drawing/2014/main" id="{021D718A-8808-463C-AAE9-C0F02391743B}"/>
                </a:ext>
              </a:extLst>
            </p:cNvPr>
            <p:cNvCxnSpPr/>
            <p:nvPr/>
          </p:nvCxnSpPr>
          <p:spPr>
            <a:xfrm flipH="1">
              <a:off x="5931665" y="5330394"/>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CD7EBBA8-230F-4CEC-A670-E2A0265F64A7}"/>
                </a:ext>
              </a:extLst>
            </p:cNvPr>
            <p:cNvSpPr txBox="1"/>
            <p:nvPr/>
          </p:nvSpPr>
          <p:spPr>
            <a:xfrm>
              <a:off x="6679940" y="3848221"/>
              <a:ext cx="437663" cy="184666"/>
            </a:xfrm>
            <a:prstGeom prst="rect">
              <a:avLst/>
            </a:prstGeom>
            <a:noFill/>
          </p:spPr>
          <p:txBody>
            <a:bodyPr wrap="square" lIns="0" tIns="0" rIns="0" bIns="0" rtlCol="0">
              <a:spAutoFit/>
            </a:bodyPr>
            <a:lstStyle/>
            <a:p>
              <a:pPr algn="ctr"/>
              <a:r>
                <a:rPr lang="en-GB" sz="1200" b="1" dirty="0"/>
                <a:t>Yes</a:t>
              </a:r>
            </a:p>
          </p:txBody>
        </p:sp>
        <p:sp>
          <p:nvSpPr>
            <p:cNvPr id="112" name="TextBox 111">
              <a:extLst>
                <a:ext uri="{FF2B5EF4-FFF2-40B4-BE49-F238E27FC236}">
                  <a16:creationId xmlns:a16="http://schemas.microsoft.com/office/drawing/2014/main" id="{B0A754C1-BF81-451E-9DF6-EBC38D10158A}"/>
                </a:ext>
              </a:extLst>
            </p:cNvPr>
            <p:cNvSpPr txBox="1"/>
            <p:nvPr/>
          </p:nvSpPr>
          <p:spPr>
            <a:xfrm>
              <a:off x="6679940" y="4772061"/>
              <a:ext cx="437663" cy="184666"/>
            </a:xfrm>
            <a:prstGeom prst="rect">
              <a:avLst/>
            </a:prstGeom>
            <a:noFill/>
          </p:spPr>
          <p:txBody>
            <a:bodyPr wrap="square" lIns="0" tIns="0" rIns="0" bIns="0" rtlCol="0">
              <a:spAutoFit/>
            </a:bodyPr>
            <a:lstStyle/>
            <a:p>
              <a:pPr algn="ctr"/>
              <a:r>
                <a:rPr lang="en-GB" sz="1200" b="1" dirty="0"/>
                <a:t>Yes</a:t>
              </a:r>
            </a:p>
          </p:txBody>
        </p:sp>
        <p:sp>
          <p:nvSpPr>
            <p:cNvPr id="113" name="TextBox 112">
              <a:extLst>
                <a:ext uri="{FF2B5EF4-FFF2-40B4-BE49-F238E27FC236}">
                  <a16:creationId xmlns:a16="http://schemas.microsoft.com/office/drawing/2014/main" id="{BAE622C8-0F51-4F02-976D-7CC87A4AF8BB}"/>
                </a:ext>
              </a:extLst>
            </p:cNvPr>
            <p:cNvSpPr txBox="1"/>
            <p:nvPr/>
          </p:nvSpPr>
          <p:spPr>
            <a:xfrm>
              <a:off x="6053894" y="5299581"/>
              <a:ext cx="437663" cy="184666"/>
            </a:xfrm>
            <a:prstGeom prst="rect">
              <a:avLst/>
            </a:prstGeom>
            <a:noFill/>
          </p:spPr>
          <p:txBody>
            <a:bodyPr wrap="square" lIns="0" tIns="0" rIns="0" bIns="0" rtlCol="0">
              <a:spAutoFit/>
            </a:bodyPr>
            <a:lstStyle/>
            <a:p>
              <a:r>
                <a:rPr lang="en-GB" sz="1200" b="1" dirty="0"/>
                <a:t>No</a:t>
              </a:r>
            </a:p>
          </p:txBody>
        </p:sp>
        <p:sp>
          <p:nvSpPr>
            <p:cNvPr id="114" name="TextBox 113">
              <a:extLst>
                <a:ext uri="{FF2B5EF4-FFF2-40B4-BE49-F238E27FC236}">
                  <a16:creationId xmlns:a16="http://schemas.microsoft.com/office/drawing/2014/main" id="{20AB0647-0F61-4DCE-B10A-9181106C93E6}"/>
                </a:ext>
              </a:extLst>
            </p:cNvPr>
            <p:cNvSpPr txBox="1"/>
            <p:nvPr/>
          </p:nvSpPr>
          <p:spPr>
            <a:xfrm>
              <a:off x="6047407" y="4422379"/>
              <a:ext cx="437663" cy="184666"/>
            </a:xfrm>
            <a:prstGeom prst="rect">
              <a:avLst/>
            </a:prstGeom>
            <a:noFill/>
          </p:spPr>
          <p:txBody>
            <a:bodyPr wrap="square" lIns="0" tIns="0" rIns="0" bIns="0" rtlCol="0">
              <a:spAutoFit/>
            </a:bodyPr>
            <a:lstStyle/>
            <a:p>
              <a:r>
                <a:rPr lang="en-GB" sz="1200" b="1" dirty="0"/>
                <a:t>No</a:t>
              </a:r>
            </a:p>
          </p:txBody>
        </p:sp>
      </p:grpSp>
      <p:pic>
        <p:nvPicPr>
          <p:cNvPr id="4" name="Picture 3">
            <a:extLst>
              <a:ext uri="{FF2B5EF4-FFF2-40B4-BE49-F238E27FC236}">
                <a16:creationId xmlns:a16="http://schemas.microsoft.com/office/drawing/2014/main" id="{3EA0A01A-15F3-4F00-8B18-F40934FD67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3429000"/>
            <a:ext cx="4928409" cy="3432440"/>
          </a:xfrm>
          <a:prstGeom prst="rect">
            <a:avLst/>
          </a:prstGeom>
        </p:spPr>
      </p:pic>
    </p:spTree>
    <p:extLst>
      <p:ext uri="{BB962C8B-B14F-4D97-AF65-F5344CB8AC3E}">
        <p14:creationId xmlns:p14="http://schemas.microsoft.com/office/powerpoint/2010/main" val="155097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573C3-7858-4C03-91FE-59414CBEC618}"/>
              </a:ext>
            </a:extLst>
          </p:cNvPr>
          <p:cNvSpPr>
            <a:spLocks noGrp="1"/>
          </p:cNvSpPr>
          <p:nvPr>
            <p:ph type="body" sz="quarter" idx="13"/>
          </p:nvPr>
        </p:nvSpPr>
        <p:spPr/>
        <p:txBody>
          <a:bodyPr/>
          <a:lstStyle/>
          <a:p>
            <a:r>
              <a:rPr lang="en-GB" dirty="0"/>
              <a:t>Purpose</a:t>
            </a:r>
          </a:p>
        </p:txBody>
      </p:sp>
      <p:sp>
        <p:nvSpPr>
          <p:cNvPr id="105" name="Text Placeholder 104">
            <a:extLst>
              <a:ext uri="{FF2B5EF4-FFF2-40B4-BE49-F238E27FC236}">
                <a16:creationId xmlns:a16="http://schemas.microsoft.com/office/drawing/2014/main" id="{B3B9530D-CDA5-4851-ACCC-EE60DD3C0CEB}"/>
              </a:ext>
            </a:extLst>
          </p:cNvPr>
          <p:cNvSpPr>
            <a:spLocks noGrp="1"/>
          </p:cNvSpPr>
          <p:nvPr>
            <p:ph type="body" sz="quarter" idx="14"/>
          </p:nvPr>
        </p:nvSpPr>
        <p:spPr/>
        <p:txBody>
          <a:bodyPr/>
          <a:lstStyle/>
          <a:p>
            <a:r>
              <a:rPr lang="en-GB" dirty="0"/>
              <a:t>It is a flowchart for </a:t>
            </a:r>
            <a:br>
              <a:rPr lang="en-GB" dirty="0"/>
            </a:br>
            <a:r>
              <a:rPr lang="en-GB" dirty="0">
                <a:solidFill>
                  <a:srgbClr val="FF0000"/>
                </a:solidFill>
              </a:rPr>
              <a:t>making bread</a:t>
            </a:r>
          </a:p>
          <a:p>
            <a:pPr lvl="1"/>
            <a:r>
              <a:rPr lang="en-GB" dirty="0">
                <a:solidFill>
                  <a:srgbClr val="FF0000"/>
                </a:solidFill>
              </a:rPr>
              <a:t>The flour and water are </a:t>
            </a:r>
            <a:br>
              <a:rPr lang="en-GB" dirty="0">
                <a:solidFill>
                  <a:srgbClr val="FF0000"/>
                </a:solidFill>
              </a:rPr>
            </a:br>
            <a:r>
              <a:rPr lang="en-GB" dirty="0">
                <a:solidFill>
                  <a:srgbClr val="FF0000"/>
                </a:solidFill>
              </a:rPr>
              <a:t>mixed together</a:t>
            </a:r>
          </a:p>
          <a:p>
            <a:pPr lvl="1"/>
            <a:r>
              <a:rPr lang="en-GB" dirty="0">
                <a:solidFill>
                  <a:srgbClr val="FF0000"/>
                </a:solidFill>
              </a:rPr>
              <a:t>If there is too much flour, </a:t>
            </a:r>
            <a:br>
              <a:rPr lang="en-GB" dirty="0">
                <a:solidFill>
                  <a:srgbClr val="FF0000"/>
                </a:solidFill>
              </a:rPr>
            </a:br>
            <a:r>
              <a:rPr lang="en-GB" dirty="0">
                <a:solidFill>
                  <a:srgbClr val="FF0000"/>
                </a:solidFill>
              </a:rPr>
              <a:t>more water is added</a:t>
            </a:r>
          </a:p>
          <a:p>
            <a:pPr lvl="1"/>
            <a:r>
              <a:rPr lang="en-GB" dirty="0">
                <a:solidFill>
                  <a:srgbClr val="FF0000"/>
                </a:solidFill>
              </a:rPr>
              <a:t>If there is too much water,</a:t>
            </a:r>
            <a:br>
              <a:rPr lang="en-GB" dirty="0">
                <a:solidFill>
                  <a:srgbClr val="FF0000"/>
                </a:solidFill>
              </a:rPr>
            </a:br>
            <a:r>
              <a:rPr lang="en-GB" dirty="0">
                <a:solidFill>
                  <a:srgbClr val="FF0000"/>
                </a:solidFill>
              </a:rPr>
              <a:t>more flour is added</a:t>
            </a:r>
          </a:p>
          <a:p>
            <a:pPr lvl="1"/>
            <a:r>
              <a:rPr lang="en-GB" dirty="0">
                <a:solidFill>
                  <a:srgbClr val="FF0000"/>
                </a:solidFill>
              </a:rPr>
              <a:t>Once correct, the dough</a:t>
            </a:r>
            <a:br>
              <a:rPr lang="en-GB" dirty="0">
                <a:solidFill>
                  <a:srgbClr val="FF0000"/>
                </a:solidFill>
              </a:rPr>
            </a:br>
            <a:r>
              <a:rPr lang="en-GB" dirty="0">
                <a:solidFill>
                  <a:srgbClr val="FF0000"/>
                </a:solidFill>
              </a:rPr>
              <a:t>is kneaded</a:t>
            </a:r>
          </a:p>
          <a:p>
            <a:pPr lvl="1"/>
            <a:r>
              <a:rPr lang="en-GB" dirty="0">
                <a:solidFill>
                  <a:srgbClr val="FF0000"/>
                </a:solidFill>
              </a:rPr>
              <a:t>The dough is put in the oven</a:t>
            </a:r>
          </a:p>
        </p:txBody>
      </p:sp>
      <p:sp>
        <p:nvSpPr>
          <p:cNvPr id="57" name="TextBox 56">
            <a:extLst>
              <a:ext uri="{FF2B5EF4-FFF2-40B4-BE49-F238E27FC236}">
                <a16:creationId xmlns:a16="http://schemas.microsoft.com/office/drawing/2014/main" id="{80F592FB-4689-4765-BAEB-4C16E0C835F2}"/>
              </a:ext>
            </a:extLst>
          </p:cNvPr>
          <p:cNvSpPr txBox="1"/>
          <p:nvPr/>
        </p:nvSpPr>
        <p:spPr>
          <a:xfrm>
            <a:off x="292795" y="6022950"/>
            <a:ext cx="1096341"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Too much flour?</a:t>
            </a:r>
          </a:p>
        </p:txBody>
      </p:sp>
      <p:grpSp>
        <p:nvGrpSpPr>
          <p:cNvPr id="70" name="Group 69">
            <a:extLst>
              <a:ext uri="{FF2B5EF4-FFF2-40B4-BE49-F238E27FC236}">
                <a16:creationId xmlns:a16="http://schemas.microsoft.com/office/drawing/2014/main" id="{7726C4F9-D43A-4189-8E27-45FFEB2AC316}"/>
              </a:ext>
            </a:extLst>
          </p:cNvPr>
          <p:cNvGrpSpPr/>
          <p:nvPr/>
        </p:nvGrpSpPr>
        <p:grpSpPr>
          <a:xfrm>
            <a:off x="5005699" y="910233"/>
            <a:ext cx="3728060" cy="5854748"/>
            <a:chOff x="5123145" y="834732"/>
            <a:chExt cx="3728060" cy="5854748"/>
          </a:xfrm>
        </p:grpSpPr>
        <p:grpSp>
          <p:nvGrpSpPr>
            <p:cNvPr id="77" name="Group 76">
              <a:extLst>
                <a:ext uri="{FF2B5EF4-FFF2-40B4-BE49-F238E27FC236}">
                  <a16:creationId xmlns:a16="http://schemas.microsoft.com/office/drawing/2014/main" id="{9802CB8C-F36F-46B0-A35B-E4EB0B7FBC3F}"/>
                </a:ext>
              </a:extLst>
            </p:cNvPr>
            <p:cNvGrpSpPr/>
            <p:nvPr/>
          </p:nvGrpSpPr>
          <p:grpSpPr>
            <a:xfrm>
              <a:off x="5192055" y="1464239"/>
              <a:ext cx="1462462" cy="611793"/>
              <a:chOff x="545578" y="4572000"/>
              <a:chExt cx="1928760" cy="926432"/>
            </a:xfrm>
            <a:solidFill>
              <a:srgbClr val="1E646F"/>
            </a:solidFill>
          </p:grpSpPr>
          <p:sp>
            <p:nvSpPr>
              <p:cNvPr id="138" name="Flowchart: Process 137">
                <a:extLst>
                  <a:ext uri="{FF2B5EF4-FFF2-40B4-BE49-F238E27FC236}">
                    <a16:creationId xmlns:a16="http://schemas.microsoft.com/office/drawing/2014/main" id="{BF0EE2B6-5827-42A6-8DD6-12217B3524D5}"/>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DB1AE718-E1F0-4CC9-9A01-84F059FE8500}"/>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flour to bowl</a:t>
                </a:r>
              </a:p>
            </p:txBody>
          </p:sp>
        </p:grpSp>
        <p:sp>
          <p:nvSpPr>
            <p:cNvPr id="82" name="Flowchart: Terminator 81">
              <a:extLst>
                <a:ext uri="{FF2B5EF4-FFF2-40B4-BE49-F238E27FC236}">
                  <a16:creationId xmlns:a16="http://schemas.microsoft.com/office/drawing/2014/main" id="{1F0CA5E4-D9C1-4244-A2CD-AC884F70E254}"/>
                </a:ext>
              </a:extLst>
            </p:cNvPr>
            <p:cNvSpPr/>
            <p:nvPr/>
          </p:nvSpPr>
          <p:spPr>
            <a:xfrm>
              <a:off x="5268703" y="834732"/>
              <a:ext cx="1309167"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Start</a:t>
              </a:r>
            </a:p>
          </p:txBody>
        </p:sp>
        <p:grpSp>
          <p:nvGrpSpPr>
            <p:cNvPr id="83" name="Group 82">
              <a:extLst>
                <a:ext uri="{FF2B5EF4-FFF2-40B4-BE49-F238E27FC236}">
                  <a16:creationId xmlns:a16="http://schemas.microsoft.com/office/drawing/2014/main" id="{EC6865BA-629C-400E-8379-629E561235A2}"/>
                </a:ext>
              </a:extLst>
            </p:cNvPr>
            <p:cNvGrpSpPr/>
            <p:nvPr/>
          </p:nvGrpSpPr>
          <p:grpSpPr>
            <a:xfrm>
              <a:off x="5192055" y="2196535"/>
              <a:ext cx="1462462" cy="611793"/>
              <a:chOff x="545578" y="4572000"/>
              <a:chExt cx="1928760" cy="926432"/>
            </a:xfrm>
            <a:solidFill>
              <a:srgbClr val="1E646F"/>
            </a:solidFill>
          </p:grpSpPr>
          <p:sp>
            <p:nvSpPr>
              <p:cNvPr id="136" name="Flowchart: Process 135">
                <a:extLst>
                  <a:ext uri="{FF2B5EF4-FFF2-40B4-BE49-F238E27FC236}">
                    <a16:creationId xmlns:a16="http://schemas.microsoft.com/office/drawing/2014/main" id="{E9A46FE9-06AF-46A7-A5D3-720A20469A6C}"/>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1E0BD02B-F644-4C30-804B-CDEB2AD44D14}"/>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water</a:t>
                </a:r>
              </a:p>
            </p:txBody>
          </p:sp>
        </p:grpSp>
        <p:grpSp>
          <p:nvGrpSpPr>
            <p:cNvPr id="84" name="Group 83">
              <a:extLst>
                <a:ext uri="{FF2B5EF4-FFF2-40B4-BE49-F238E27FC236}">
                  <a16:creationId xmlns:a16="http://schemas.microsoft.com/office/drawing/2014/main" id="{EE344DB4-E0AF-47E8-8C66-A55871CA3C7A}"/>
                </a:ext>
              </a:extLst>
            </p:cNvPr>
            <p:cNvGrpSpPr/>
            <p:nvPr/>
          </p:nvGrpSpPr>
          <p:grpSpPr>
            <a:xfrm>
              <a:off x="5192055" y="2957480"/>
              <a:ext cx="1462462" cy="611793"/>
              <a:chOff x="545578" y="4572000"/>
              <a:chExt cx="1928760" cy="926432"/>
            </a:xfrm>
            <a:solidFill>
              <a:srgbClr val="1E646F"/>
            </a:solidFill>
          </p:grpSpPr>
          <p:sp>
            <p:nvSpPr>
              <p:cNvPr id="134" name="Flowchart: Process 133">
                <a:extLst>
                  <a:ext uri="{FF2B5EF4-FFF2-40B4-BE49-F238E27FC236}">
                    <a16:creationId xmlns:a16="http://schemas.microsoft.com/office/drawing/2014/main" id="{FE145F31-34FD-46E1-8EF1-905C026CFE2C}"/>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BADA6BB2-CD62-4B1B-AE72-37B8B18D73FC}"/>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Mix</a:t>
                </a:r>
              </a:p>
            </p:txBody>
          </p:sp>
        </p:grpSp>
        <p:grpSp>
          <p:nvGrpSpPr>
            <p:cNvPr id="88" name="Group 87">
              <a:extLst>
                <a:ext uri="{FF2B5EF4-FFF2-40B4-BE49-F238E27FC236}">
                  <a16:creationId xmlns:a16="http://schemas.microsoft.com/office/drawing/2014/main" id="{CD69D92E-3731-4B53-A922-264C31B8D39C}"/>
                </a:ext>
              </a:extLst>
            </p:cNvPr>
            <p:cNvGrpSpPr/>
            <p:nvPr/>
          </p:nvGrpSpPr>
          <p:grpSpPr>
            <a:xfrm>
              <a:off x="5123145" y="3686801"/>
              <a:ext cx="1600265" cy="770098"/>
              <a:chOff x="3524264" y="4250653"/>
              <a:chExt cx="1600265" cy="770098"/>
            </a:xfrm>
          </p:grpSpPr>
          <p:sp>
            <p:nvSpPr>
              <p:cNvPr id="132" name="Flowchart: Decision 131">
                <a:extLst>
                  <a:ext uri="{FF2B5EF4-FFF2-40B4-BE49-F238E27FC236}">
                    <a16:creationId xmlns:a16="http://schemas.microsoft.com/office/drawing/2014/main" id="{B244ED5B-8F85-43AE-9384-5CF470E954E8}"/>
                  </a:ext>
                </a:extLst>
              </p:cNvPr>
              <p:cNvSpPr/>
              <p:nvPr/>
            </p:nvSpPr>
            <p:spPr>
              <a:xfrm>
                <a:off x="3524264" y="4250653"/>
                <a:ext cx="1600265" cy="770098"/>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01CBEB37-21D1-484C-AC45-026992EAFF4E}"/>
                  </a:ext>
                </a:extLst>
              </p:cNvPr>
              <p:cNvSpPr txBox="1"/>
              <p:nvPr/>
            </p:nvSpPr>
            <p:spPr>
              <a:xfrm>
                <a:off x="3788629" y="4407894"/>
                <a:ext cx="1096341"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Too much flour?</a:t>
                </a:r>
              </a:p>
            </p:txBody>
          </p:sp>
        </p:grpSp>
        <p:grpSp>
          <p:nvGrpSpPr>
            <p:cNvPr id="89" name="Group 88">
              <a:extLst>
                <a:ext uri="{FF2B5EF4-FFF2-40B4-BE49-F238E27FC236}">
                  <a16:creationId xmlns:a16="http://schemas.microsoft.com/office/drawing/2014/main" id="{ACC2AB10-764F-41D2-A091-114BC63B889C}"/>
                </a:ext>
              </a:extLst>
            </p:cNvPr>
            <p:cNvGrpSpPr/>
            <p:nvPr/>
          </p:nvGrpSpPr>
          <p:grpSpPr>
            <a:xfrm>
              <a:off x="5135547" y="4608807"/>
              <a:ext cx="1600265" cy="770098"/>
              <a:chOff x="3473236" y="5480376"/>
              <a:chExt cx="1600265" cy="770098"/>
            </a:xfrm>
          </p:grpSpPr>
          <p:sp>
            <p:nvSpPr>
              <p:cNvPr id="130" name="Flowchart: Decision 129">
                <a:extLst>
                  <a:ext uri="{FF2B5EF4-FFF2-40B4-BE49-F238E27FC236}">
                    <a16:creationId xmlns:a16="http://schemas.microsoft.com/office/drawing/2014/main" id="{047E8436-8098-40FF-BB79-4066F61A71F4}"/>
                  </a:ext>
                </a:extLst>
              </p:cNvPr>
              <p:cNvSpPr/>
              <p:nvPr/>
            </p:nvSpPr>
            <p:spPr>
              <a:xfrm>
                <a:off x="3473236" y="5480376"/>
                <a:ext cx="1600265" cy="770098"/>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84C9BB93-F783-4E28-98CD-40311831A4D8}"/>
                  </a:ext>
                </a:extLst>
              </p:cNvPr>
              <p:cNvSpPr txBox="1"/>
              <p:nvPr/>
            </p:nvSpPr>
            <p:spPr>
              <a:xfrm>
                <a:off x="3725197" y="5629528"/>
                <a:ext cx="1096341"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Too much water?</a:t>
                </a:r>
              </a:p>
            </p:txBody>
          </p:sp>
        </p:grpSp>
        <p:grpSp>
          <p:nvGrpSpPr>
            <p:cNvPr id="90" name="Group 89">
              <a:extLst>
                <a:ext uri="{FF2B5EF4-FFF2-40B4-BE49-F238E27FC236}">
                  <a16:creationId xmlns:a16="http://schemas.microsoft.com/office/drawing/2014/main" id="{2620BF0D-F664-4D53-93D8-9922C7014869}"/>
                </a:ext>
              </a:extLst>
            </p:cNvPr>
            <p:cNvGrpSpPr/>
            <p:nvPr/>
          </p:nvGrpSpPr>
          <p:grpSpPr>
            <a:xfrm>
              <a:off x="7007205" y="3777387"/>
              <a:ext cx="1462462" cy="611793"/>
              <a:chOff x="545578" y="4572000"/>
              <a:chExt cx="1928760" cy="926432"/>
            </a:xfrm>
            <a:solidFill>
              <a:srgbClr val="1E646F"/>
            </a:solidFill>
          </p:grpSpPr>
          <p:sp>
            <p:nvSpPr>
              <p:cNvPr id="128" name="Flowchart: Process 127">
                <a:extLst>
                  <a:ext uri="{FF2B5EF4-FFF2-40B4-BE49-F238E27FC236}">
                    <a16:creationId xmlns:a16="http://schemas.microsoft.com/office/drawing/2014/main" id="{F38A454E-BFA6-468E-BC08-766054D7FFFB}"/>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047A004C-8E93-4461-A0EC-B9F30FA2F2CD}"/>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water</a:t>
                </a:r>
              </a:p>
            </p:txBody>
          </p:sp>
        </p:grpSp>
        <p:grpSp>
          <p:nvGrpSpPr>
            <p:cNvPr id="91" name="Group 90">
              <a:extLst>
                <a:ext uri="{FF2B5EF4-FFF2-40B4-BE49-F238E27FC236}">
                  <a16:creationId xmlns:a16="http://schemas.microsoft.com/office/drawing/2014/main" id="{526EBA98-53B9-45FC-BA2D-90C3F568EE1F}"/>
                </a:ext>
              </a:extLst>
            </p:cNvPr>
            <p:cNvGrpSpPr/>
            <p:nvPr/>
          </p:nvGrpSpPr>
          <p:grpSpPr>
            <a:xfrm>
              <a:off x="7007205" y="4682894"/>
              <a:ext cx="1462462" cy="611793"/>
              <a:chOff x="545578" y="4572000"/>
              <a:chExt cx="1928760" cy="926432"/>
            </a:xfrm>
            <a:solidFill>
              <a:srgbClr val="1E646F"/>
            </a:solidFill>
          </p:grpSpPr>
          <p:sp>
            <p:nvSpPr>
              <p:cNvPr id="126" name="Flowchart: Process 125">
                <a:extLst>
                  <a:ext uri="{FF2B5EF4-FFF2-40B4-BE49-F238E27FC236}">
                    <a16:creationId xmlns:a16="http://schemas.microsoft.com/office/drawing/2014/main" id="{E74FECC4-0945-4470-94F2-A3855B5072D9}"/>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E4F5E2FC-EB73-4083-8D66-D4771B1E4B9E}"/>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flour</a:t>
                </a:r>
              </a:p>
            </p:txBody>
          </p:sp>
        </p:grpSp>
        <p:cxnSp>
          <p:nvCxnSpPr>
            <p:cNvPr id="92" name="Straight Arrow Connector 91">
              <a:extLst>
                <a:ext uri="{FF2B5EF4-FFF2-40B4-BE49-F238E27FC236}">
                  <a16:creationId xmlns:a16="http://schemas.microsoft.com/office/drawing/2014/main" id="{A0C9584E-A808-44B4-A33A-3A7DD848442B}"/>
                </a:ext>
              </a:extLst>
            </p:cNvPr>
            <p:cNvCxnSpPr>
              <a:stCxn id="82" idx="2"/>
              <a:endCxn id="138" idx="0"/>
            </p:cNvCxnSpPr>
            <p:nvPr/>
          </p:nvCxnSpPr>
          <p:spPr>
            <a:xfrm flipH="1">
              <a:off x="5923286" y="1296447"/>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EE8745A-9A4C-40AB-A210-FA2B67ACF6AA}"/>
                </a:ext>
              </a:extLst>
            </p:cNvPr>
            <p:cNvCxnSpPr/>
            <p:nvPr/>
          </p:nvCxnSpPr>
          <p:spPr>
            <a:xfrm flipH="1">
              <a:off x="5923284" y="2044612"/>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B0405F2-86EA-4506-A7A9-31BE5971A0FF}"/>
                </a:ext>
              </a:extLst>
            </p:cNvPr>
            <p:cNvCxnSpPr/>
            <p:nvPr/>
          </p:nvCxnSpPr>
          <p:spPr>
            <a:xfrm flipH="1">
              <a:off x="5923282" y="2792777"/>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241BA7A-CFD0-443D-A60F-4C6C10882E3F}"/>
                </a:ext>
              </a:extLst>
            </p:cNvPr>
            <p:cNvCxnSpPr/>
            <p:nvPr/>
          </p:nvCxnSpPr>
          <p:spPr>
            <a:xfrm flipH="1">
              <a:off x="5923280" y="3540942"/>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A9E4F1A-7651-47EC-88C0-FD719C5EC267}"/>
                </a:ext>
              </a:extLst>
            </p:cNvPr>
            <p:cNvCxnSpPr/>
            <p:nvPr/>
          </p:nvCxnSpPr>
          <p:spPr>
            <a:xfrm flipH="1">
              <a:off x="5927334" y="4441015"/>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AC7A9AB-B700-4407-8F6D-94C2E2754FF2}"/>
                </a:ext>
              </a:extLst>
            </p:cNvPr>
            <p:cNvCxnSpPr>
              <a:cxnSpLocks/>
              <a:stCxn id="131" idx="3"/>
            </p:cNvCxnSpPr>
            <p:nvPr/>
          </p:nvCxnSpPr>
          <p:spPr>
            <a:xfrm>
              <a:off x="6483849" y="4988792"/>
              <a:ext cx="640400" cy="0"/>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DE2757C-2FC4-4A4E-9F81-D137D2D4D32A}"/>
                </a:ext>
              </a:extLst>
            </p:cNvPr>
            <p:cNvCxnSpPr>
              <a:cxnSpLocks/>
            </p:cNvCxnSpPr>
            <p:nvPr/>
          </p:nvCxnSpPr>
          <p:spPr>
            <a:xfrm>
              <a:off x="6530708" y="4071850"/>
              <a:ext cx="578253" cy="0"/>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4851914D-CA2A-45D0-9AB3-9DBF1BF4704C}"/>
                </a:ext>
              </a:extLst>
            </p:cNvPr>
            <p:cNvGrpSpPr/>
            <p:nvPr/>
          </p:nvGrpSpPr>
          <p:grpSpPr>
            <a:xfrm>
              <a:off x="5242135" y="5480175"/>
              <a:ext cx="1462462" cy="611793"/>
              <a:chOff x="545578" y="4572000"/>
              <a:chExt cx="1928760" cy="926432"/>
            </a:xfrm>
            <a:solidFill>
              <a:srgbClr val="1E646F"/>
            </a:solidFill>
          </p:grpSpPr>
          <p:sp>
            <p:nvSpPr>
              <p:cNvPr id="124" name="Flowchart: Process 123">
                <a:extLst>
                  <a:ext uri="{FF2B5EF4-FFF2-40B4-BE49-F238E27FC236}">
                    <a16:creationId xmlns:a16="http://schemas.microsoft.com/office/drawing/2014/main" id="{58305DBC-456D-4668-9B03-B01F4956424D}"/>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D295D760-023B-4960-97C2-A39060819EB1}"/>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Knead dough</a:t>
                </a:r>
              </a:p>
            </p:txBody>
          </p:sp>
        </p:grpSp>
        <p:sp>
          <p:nvSpPr>
            <p:cNvPr id="104" name="Flowchart: Terminator 103">
              <a:extLst>
                <a:ext uri="{FF2B5EF4-FFF2-40B4-BE49-F238E27FC236}">
                  <a16:creationId xmlns:a16="http://schemas.microsoft.com/office/drawing/2014/main" id="{CC34329A-0B53-47C8-A2AC-D78783BC6A99}"/>
                </a:ext>
              </a:extLst>
            </p:cNvPr>
            <p:cNvSpPr/>
            <p:nvPr/>
          </p:nvSpPr>
          <p:spPr>
            <a:xfrm>
              <a:off x="7083529" y="6227765"/>
              <a:ext cx="1309167" cy="461715"/>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Stop</a:t>
              </a:r>
            </a:p>
          </p:txBody>
        </p:sp>
        <p:cxnSp>
          <p:nvCxnSpPr>
            <p:cNvPr id="109" name="Straight Arrow Connector 108">
              <a:extLst>
                <a:ext uri="{FF2B5EF4-FFF2-40B4-BE49-F238E27FC236}">
                  <a16:creationId xmlns:a16="http://schemas.microsoft.com/office/drawing/2014/main" id="{09C0F7C4-6105-44FE-A850-6DE31C724700}"/>
                </a:ext>
              </a:extLst>
            </p:cNvPr>
            <p:cNvCxnSpPr/>
            <p:nvPr/>
          </p:nvCxnSpPr>
          <p:spPr>
            <a:xfrm flipH="1">
              <a:off x="7738113" y="6050017"/>
              <a:ext cx="1" cy="167792"/>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4CC259A6-FCF3-4F12-A1F8-E4B749D88038}"/>
                </a:ext>
              </a:extLst>
            </p:cNvPr>
            <p:cNvCxnSpPr>
              <a:cxnSpLocks/>
            </p:cNvCxnSpPr>
            <p:nvPr/>
          </p:nvCxnSpPr>
          <p:spPr>
            <a:xfrm>
              <a:off x="6577870" y="5786071"/>
              <a:ext cx="546379" cy="0"/>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AFBFA8B-279A-4A94-87B3-ACC40F76B237}"/>
                </a:ext>
              </a:extLst>
            </p:cNvPr>
            <p:cNvCxnSpPr>
              <a:cxnSpLocks/>
            </p:cNvCxnSpPr>
            <p:nvPr/>
          </p:nvCxnSpPr>
          <p:spPr>
            <a:xfrm flipV="1">
              <a:off x="8367910" y="4981069"/>
              <a:ext cx="474906" cy="1"/>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0C4E8DF-0601-4782-A3B7-ACB40D69B87A}"/>
                </a:ext>
              </a:extLst>
            </p:cNvPr>
            <p:cNvCxnSpPr>
              <a:cxnSpLocks/>
            </p:cNvCxnSpPr>
            <p:nvPr/>
          </p:nvCxnSpPr>
          <p:spPr>
            <a:xfrm>
              <a:off x="8834427" y="3204594"/>
              <a:ext cx="0" cy="1775411"/>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F8311E00-F2A3-471D-B140-9D0D3EAC88F6}"/>
                </a:ext>
              </a:extLst>
            </p:cNvPr>
            <p:cNvCxnSpPr>
              <a:cxnSpLocks/>
            </p:cNvCxnSpPr>
            <p:nvPr/>
          </p:nvCxnSpPr>
          <p:spPr>
            <a:xfrm flipH="1" flipV="1">
              <a:off x="6530708" y="3195141"/>
              <a:ext cx="2320497" cy="9453"/>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DE7FFBE-D677-4435-9BF7-BE88F03AFD2A}"/>
                </a:ext>
              </a:extLst>
            </p:cNvPr>
            <p:cNvCxnSpPr>
              <a:cxnSpLocks/>
            </p:cNvCxnSpPr>
            <p:nvPr/>
          </p:nvCxnSpPr>
          <p:spPr>
            <a:xfrm flipV="1">
              <a:off x="8361791" y="4068601"/>
              <a:ext cx="474906" cy="1"/>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C0747406-E5AF-4BDA-B149-1B43ACB9A905}"/>
                </a:ext>
              </a:extLst>
            </p:cNvPr>
            <p:cNvGrpSpPr/>
            <p:nvPr/>
          </p:nvGrpSpPr>
          <p:grpSpPr>
            <a:xfrm>
              <a:off x="7006881" y="5480175"/>
              <a:ext cx="1462462" cy="611793"/>
              <a:chOff x="545578" y="4572000"/>
              <a:chExt cx="1928760" cy="926432"/>
            </a:xfrm>
            <a:solidFill>
              <a:srgbClr val="1E646F"/>
            </a:solidFill>
          </p:grpSpPr>
          <p:sp>
            <p:nvSpPr>
              <p:cNvPr id="122" name="Flowchart: Process 121">
                <a:extLst>
                  <a:ext uri="{FF2B5EF4-FFF2-40B4-BE49-F238E27FC236}">
                    <a16:creationId xmlns:a16="http://schemas.microsoft.com/office/drawing/2014/main" id="{CD6DCD5C-741B-4B7F-9911-20D748D07E59}"/>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56A67C96-6025-4EE1-B3DF-22E1B775523C}"/>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Put in oven</a:t>
                </a:r>
              </a:p>
            </p:txBody>
          </p:sp>
        </p:grpSp>
        <p:cxnSp>
          <p:nvCxnSpPr>
            <p:cNvPr id="117" name="Straight Arrow Connector 116">
              <a:extLst>
                <a:ext uri="{FF2B5EF4-FFF2-40B4-BE49-F238E27FC236}">
                  <a16:creationId xmlns:a16="http://schemas.microsoft.com/office/drawing/2014/main" id="{33930B28-18D1-4FD1-B0CF-7A9C72A76C72}"/>
                </a:ext>
              </a:extLst>
            </p:cNvPr>
            <p:cNvCxnSpPr/>
            <p:nvPr/>
          </p:nvCxnSpPr>
          <p:spPr>
            <a:xfrm flipH="1">
              <a:off x="5931665" y="5330394"/>
              <a:ext cx="1" cy="16779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B16A92B5-1A8C-4F31-8676-229DC1FDE034}"/>
                </a:ext>
              </a:extLst>
            </p:cNvPr>
            <p:cNvSpPr txBox="1"/>
            <p:nvPr/>
          </p:nvSpPr>
          <p:spPr>
            <a:xfrm>
              <a:off x="6679940" y="3848221"/>
              <a:ext cx="437663" cy="184666"/>
            </a:xfrm>
            <a:prstGeom prst="rect">
              <a:avLst/>
            </a:prstGeom>
            <a:noFill/>
          </p:spPr>
          <p:txBody>
            <a:bodyPr wrap="square" lIns="0" tIns="0" rIns="0" bIns="0" rtlCol="0">
              <a:spAutoFit/>
            </a:bodyPr>
            <a:lstStyle/>
            <a:p>
              <a:pPr algn="ctr"/>
              <a:r>
                <a:rPr lang="en-GB" sz="1200" b="1" dirty="0"/>
                <a:t>Yes</a:t>
              </a:r>
            </a:p>
          </p:txBody>
        </p:sp>
        <p:sp>
          <p:nvSpPr>
            <p:cNvPr id="119" name="TextBox 118">
              <a:extLst>
                <a:ext uri="{FF2B5EF4-FFF2-40B4-BE49-F238E27FC236}">
                  <a16:creationId xmlns:a16="http://schemas.microsoft.com/office/drawing/2014/main" id="{EEE67171-4E8A-457C-B2C9-AE0D4C504FFF}"/>
                </a:ext>
              </a:extLst>
            </p:cNvPr>
            <p:cNvSpPr txBox="1"/>
            <p:nvPr/>
          </p:nvSpPr>
          <p:spPr>
            <a:xfrm>
              <a:off x="6679940" y="4772061"/>
              <a:ext cx="437663" cy="184666"/>
            </a:xfrm>
            <a:prstGeom prst="rect">
              <a:avLst/>
            </a:prstGeom>
            <a:noFill/>
          </p:spPr>
          <p:txBody>
            <a:bodyPr wrap="square" lIns="0" tIns="0" rIns="0" bIns="0" rtlCol="0">
              <a:spAutoFit/>
            </a:bodyPr>
            <a:lstStyle/>
            <a:p>
              <a:pPr algn="ctr"/>
              <a:r>
                <a:rPr lang="en-GB" sz="1200" b="1" dirty="0"/>
                <a:t>Yes</a:t>
              </a:r>
            </a:p>
          </p:txBody>
        </p:sp>
        <p:sp>
          <p:nvSpPr>
            <p:cNvPr id="120" name="TextBox 119">
              <a:extLst>
                <a:ext uri="{FF2B5EF4-FFF2-40B4-BE49-F238E27FC236}">
                  <a16:creationId xmlns:a16="http://schemas.microsoft.com/office/drawing/2014/main" id="{DE5AE13B-D30D-4E64-961A-A87EC30E60E8}"/>
                </a:ext>
              </a:extLst>
            </p:cNvPr>
            <p:cNvSpPr txBox="1"/>
            <p:nvPr/>
          </p:nvSpPr>
          <p:spPr>
            <a:xfrm>
              <a:off x="6053894" y="5299581"/>
              <a:ext cx="437663" cy="184666"/>
            </a:xfrm>
            <a:prstGeom prst="rect">
              <a:avLst/>
            </a:prstGeom>
            <a:noFill/>
          </p:spPr>
          <p:txBody>
            <a:bodyPr wrap="square" lIns="0" tIns="0" rIns="0" bIns="0" rtlCol="0">
              <a:spAutoFit/>
            </a:bodyPr>
            <a:lstStyle/>
            <a:p>
              <a:r>
                <a:rPr lang="en-GB" sz="1200" b="1" dirty="0"/>
                <a:t>No</a:t>
              </a:r>
            </a:p>
          </p:txBody>
        </p:sp>
        <p:sp>
          <p:nvSpPr>
            <p:cNvPr id="121" name="TextBox 120">
              <a:extLst>
                <a:ext uri="{FF2B5EF4-FFF2-40B4-BE49-F238E27FC236}">
                  <a16:creationId xmlns:a16="http://schemas.microsoft.com/office/drawing/2014/main" id="{A627A9DC-9A0C-48C5-BEED-880A4295CA6B}"/>
                </a:ext>
              </a:extLst>
            </p:cNvPr>
            <p:cNvSpPr txBox="1"/>
            <p:nvPr/>
          </p:nvSpPr>
          <p:spPr>
            <a:xfrm>
              <a:off x="6047407" y="4422379"/>
              <a:ext cx="437663" cy="184666"/>
            </a:xfrm>
            <a:prstGeom prst="rect">
              <a:avLst/>
            </a:prstGeom>
            <a:noFill/>
          </p:spPr>
          <p:txBody>
            <a:bodyPr wrap="square" lIns="0" tIns="0" rIns="0" bIns="0" rtlCol="0">
              <a:spAutoFit/>
            </a:bodyPr>
            <a:lstStyle/>
            <a:p>
              <a:r>
                <a:rPr lang="en-GB" sz="1200" b="1" dirty="0"/>
                <a:t>No</a:t>
              </a:r>
            </a:p>
          </p:txBody>
        </p:sp>
      </p:grpSp>
    </p:spTree>
    <p:extLst>
      <p:ext uri="{BB962C8B-B14F-4D97-AF65-F5344CB8AC3E}">
        <p14:creationId xmlns:p14="http://schemas.microsoft.com/office/powerpoint/2010/main" val="377358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Writing algorithms</a:t>
            </a:r>
            <a:endParaRPr lang="en-GB" sz="4000" dirty="0">
              <a:solidFill>
                <a:schemeClr val="tx1"/>
              </a:solidFill>
            </a:endParaRPr>
          </a:p>
        </p:txBody>
      </p:sp>
      <p:sp>
        <p:nvSpPr>
          <p:cNvPr id="4" name="Text Placeholder 3"/>
          <p:cNvSpPr>
            <a:spLocks noGrp="1"/>
          </p:cNvSpPr>
          <p:nvPr>
            <p:ph type="body" sz="quarter" idx="14"/>
          </p:nvPr>
        </p:nvSpPr>
        <p:spPr>
          <a:xfrm>
            <a:off x="724280" y="1704179"/>
            <a:ext cx="7797230" cy="4710909"/>
          </a:xfrm>
          <a:prstGeom prst="rect">
            <a:avLst/>
          </a:prstGeom>
        </p:spPr>
        <p:txBody>
          <a:bodyPr/>
          <a:lstStyle/>
          <a:p>
            <a:r>
              <a:rPr lang="en-GB" dirty="0">
                <a:solidFill>
                  <a:schemeClr val="tx1"/>
                </a:solidFill>
              </a:rPr>
              <a:t>Flow charts are one way that shows how a problem may be solved</a:t>
            </a:r>
          </a:p>
          <a:p>
            <a:pPr lvl="1"/>
            <a:r>
              <a:rPr lang="en-GB" dirty="0"/>
              <a:t>How many different flowchart symbols do you know?</a:t>
            </a:r>
          </a:p>
          <a:p>
            <a:pPr lvl="1"/>
            <a:r>
              <a:rPr lang="en-GB" dirty="0"/>
              <a:t>What do each of the symbols you know mean?</a:t>
            </a:r>
          </a:p>
          <a:p>
            <a:endParaRPr lang="en-GB" dirty="0">
              <a:solidFill>
                <a:schemeClr val="tx1"/>
              </a:solidFill>
            </a:endParaRPr>
          </a:p>
          <a:p>
            <a:endParaRPr lang="en-GB" dirty="0">
              <a:solidFill>
                <a:schemeClr val="tx1"/>
              </a:solidFill>
            </a:endParaRPr>
          </a:p>
          <a:p>
            <a:endParaRPr lang="en-GB" dirty="0">
              <a:solidFill>
                <a:schemeClr val="tx1"/>
              </a:solidFill>
            </a:endParaRPr>
          </a:p>
        </p:txBody>
      </p:sp>
      <p:grpSp>
        <p:nvGrpSpPr>
          <p:cNvPr id="2" name="Group 1"/>
          <p:cNvGrpSpPr/>
          <p:nvPr/>
        </p:nvGrpSpPr>
        <p:grpSpPr>
          <a:xfrm>
            <a:off x="3296652" y="4236598"/>
            <a:ext cx="2550695" cy="697831"/>
            <a:chOff x="3043989" y="5590929"/>
            <a:chExt cx="2550695" cy="697831"/>
          </a:xfrm>
          <a:solidFill>
            <a:srgbClr val="C00000"/>
          </a:solidFill>
        </p:grpSpPr>
        <p:sp>
          <p:nvSpPr>
            <p:cNvPr id="5" name="Flowchart: Terminator 4"/>
            <p:cNvSpPr/>
            <p:nvPr/>
          </p:nvSpPr>
          <p:spPr>
            <a:xfrm>
              <a:off x="3043989" y="5590929"/>
              <a:ext cx="2550695" cy="697831"/>
            </a:xfrm>
            <a:prstGeom prst="flowChartTerminator">
              <a:avLst/>
            </a:prstGeom>
            <a:solidFill>
              <a:schemeClr val="accent3">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chemeClr val="bg1"/>
                </a:solidFill>
              </a:endParaRPr>
            </a:p>
          </p:txBody>
        </p:sp>
        <p:sp>
          <p:nvSpPr>
            <p:cNvPr id="6" name="TextBox 5"/>
            <p:cNvSpPr txBox="1"/>
            <p:nvPr/>
          </p:nvSpPr>
          <p:spPr>
            <a:xfrm>
              <a:off x="3539753" y="5627340"/>
              <a:ext cx="1575415" cy="58477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Start</a:t>
              </a:r>
            </a:p>
          </p:txBody>
        </p:sp>
      </p:grpSp>
    </p:spTree>
    <p:extLst>
      <p:ext uri="{BB962C8B-B14F-4D97-AF65-F5344CB8AC3E}">
        <p14:creationId xmlns:p14="http://schemas.microsoft.com/office/powerpoint/2010/main" val="390099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Flowchart symbols</a:t>
            </a:r>
          </a:p>
        </p:txBody>
      </p:sp>
      <p:sp>
        <p:nvSpPr>
          <p:cNvPr id="3" name="Text Placeholder 2"/>
          <p:cNvSpPr>
            <a:spLocks noGrp="1"/>
          </p:cNvSpPr>
          <p:nvPr>
            <p:ph type="body" sz="quarter" idx="14"/>
          </p:nvPr>
        </p:nvSpPr>
        <p:spPr/>
        <p:txBody>
          <a:bodyPr/>
          <a:lstStyle/>
          <a:p>
            <a:pPr marL="0" indent="0">
              <a:buNone/>
            </a:pPr>
            <a:r>
              <a:rPr lang="en-GB" dirty="0"/>
              <a:t> </a:t>
            </a:r>
          </a:p>
        </p:txBody>
      </p:sp>
      <p:sp>
        <p:nvSpPr>
          <p:cNvPr id="4" name="Text Placeholder 2"/>
          <p:cNvSpPr txBox="1">
            <a:spLocks/>
          </p:cNvSpPr>
          <p:nvPr/>
        </p:nvSpPr>
        <p:spPr>
          <a:xfrm>
            <a:off x="724280" y="906713"/>
            <a:ext cx="7816470" cy="670772"/>
          </a:xfrm>
          <a:prstGeom prst="rect">
            <a:avLst/>
          </a:prstGeom>
        </p:spPr>
        <p:txBody>
          <a:bodyPr lIns="0">
            <a:noAutofit/>
          </a:bodyPr>
          <a:lstStyle>
            <a:lvl1pPr marL="0" indent="0" algn="l" defTabSz="457200" rtl="0" eaLnBrk="1" latinLnBrk="0" hangingPunct="1">
              <a:lnSpc>
                <a:spcPts val="3900"/>
              </a:lnSpc>
              <a:spcBef>
                <a:spcPts val="0"/>
              </a:spcBef>
              <a:spcAft>
                <a:spcPts val="1500"/>
              </a:spcAft>
              <a:buFont typeface="Arial"/>
              <a:buNone/>
              <a:defRPr sz="4000" b="1" i="0" kern="1200">
                <a:solidFill>
                  <a:schemeClr val="tx1"/>
                </a:solidFill>
                <a:latin typeface="Arial"/>
                <a:ea typeface="+mn-ea"/>
                <a:cs typeface="Arial"/>
              </a:defRPr>
            </a:lvl1pPr>
            <a:lvl2pPr marL="457200" indent="-457200" algn="l" defTabSz="457200" rtl="0" eaLnBrk="1" latinLnBrk="0" hangingPunct="1">
              <a:lnSpc>
                <a:spcPts val="2500"/>
              </a:lnSpc>
              <a:spcBef>
                <a:spcPts val="0"/>
              </a:spcBef>
              <a:spcAft>
                <a:spcPts val="1000"/>
              </a:spcAft>
              <a:buFont typeface="Arial"/>
              <a:buNone/>
              <a:defRPr sz="4000" b="0" kern="1200">
                <a:solidFill>
                  <a:schemeClr val="tx1">
                    <a:lumMod val="50000"/>
                    <a:lumOff val="50000"/>
                  </a:schemeClr>
                </a:solidFill>
                <a:latin typeface="Arial"/>
                <a:ea typeface="+mn-ea"/>
                <a:cs typeface="Arial"/>
              </a:defRPr>
            </a:lvl2pPr>
            <a:lvl3pPr marL="0" indent="0" algn="l" defTabSz="457200" rtl="0" eaLnBrk="1" latinLnBrk="0" hangingPunct="1">
              <a:lnSpc>
                <a:spcPts val="3600"/>
              </a:lnSpc>
              <a:spcBef>
                <a:spcPts val="0"/>
              </a:spcBef>
              <a:buFont typeface="Arial"/>
              <a:buNone/>
              <a:defRPr sz="3000" kern="1200">
                <a:solidFill>
                  <a:schemeClr val="tx1">
                    <a:lumMod val="50000"/>
                    <a:lumOff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5" name="Text Placeholder 3"/>
          <p:cNvSpPr txBox="1">
            <a:spLocks/>
          </p:cNvSpPr>
          <p:nvPr/>
        </p:nvSpPr>
        <p:spPr>
          <a:xfrm>
            <a:off x="311405" y="1514209"/>
            <a:ext cx="7816085" cy="4991754"/>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00A88E"/>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4D4CC"/>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a:p>
          <a:p>
            <a:pPr marL="0" indent="0">
              <a:buFont typeface="Arial"/>
              <a:buNone/>
            </a:pPr>
            <a:endParaRPr lang="en-GB"/>
          </a:p>
          <a:p>
            <a:endParaRPr lang="en-GB" dirty="0"/>
          </a:p>
        </p:txBody>
      </p:sp>
      <p:grpSp>
        <p:nvGrpSpPr>
          <p:cNvPr id="6" name="Group 5"/>
          <p:cNvGrpSpPr/>
          <p:nvPr/>
        </p:nvGrpSpPr>
        <p:grpSpPr>
          <a:xfrm>
            <a:off x="491066" y="3576244"/>
            <a:ext cx="2289049" cy="529389"/>
            <a:chOff x="3043990" y="5005137"/>
            <a:chExt cx="1913022" cy="529389"/>
          </a:xfrm>
          <a:solidFill>
            <a:srgbClr val="1E646F"/>
          </a:solidFill>
        </p:grpSpPr>
        <p:sp>
          <p:nvSpPr>
            <p:cNvPr id="7" name="Flowchart: Terminator 6"/>
            <p:cNvSpPr/>
            <p:nvPr/>
          </p:nvSpPr>
          <p:spPr>
            <a:xfrm>
              <a:off x="3043990" y="5005137"/>
              <a:ext cx="1913022" cy="529389"/>
            </a:xfrm>
            <a:prstGeom prst="flowChartTerminator">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260556" y="5073451"/>
              <a:ext cx="1534027"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Start</a:t>
              </a:r>
            </a:p>
          </p:txBody>
        </p:sp>
      </p:grpSp>
      <p:grpSp>
        <p:nvGrpSpPr>
          <p:cNvPr id="12" name="Group 11"/>
          <p:cNvGrpSpPr/>
          <p:nvPr/>
        </p:nvGrpSpPr>
        <p:grpSpPr>
          <a:xfrm>
            <a:off x="3406396" y="2317194"/>
            <a:ext cx="2202439" cy="782460"/>
            <a:chOff x="613605" y="3477128"/>
            <a:chExt cx="1805106" cy="782460"/>
          </a:xfrm>
          <a:solidFill>
            <a:srgbClr val="1E646F"/>
          </a:solidFill>
        </p:grpSpPr>
        <p:sp>
          <p:nvSpPr>
            <p:cNvPr id="13" name="Flowchart: Data 12"/>
            <p:cNvSpPr/>
            <p:nvPr/>
          </p:nvSpPr>
          <p:spPr>
            <a:xfrm>
              <a:off x="613605" y="3477128"/>
              <a:ext cx="1786693" cy="782460"/>
            </a:xfrm>
            <a:prstGeom prst="flowChartInputOutpu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626006" y="3661336"/>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Input / Output</a:t>
              </a:r>
            </a:p>
          </p:txBody>
        </p:sp>
      </p:grpSp>
      <p:grpSp>
        <p:nvGrpSpPr>
          <p:cNvPr id="20" name="Group 19"/>
          <p:cNvGrpSpPr/>
          <p:nvPr/>
        </p:nvGrpSpPr>
        <p:grpSpPr>
          <a:xfrm>
            <a:off x="3393815" y="3576244"/>
            <a:ext cx="2192557" cy="782460"/>
            <a:chOff x="603294" y="3477128"/>
            <a:chExt cx="1797004" cy="782460"/>
          </a:xfrm>
          <a:solidFill>
            <a:srgbClr val="1E646F"/>
          </a:solidFill>
        </p:grpSpPr>
        <p:sp>
          <p:nvSpPr>
            <p:cNvPr id="21" name="Flowchart: Data 20"/>
            <p:cNvSpPr/>
            <p:nvPr/>
          </p:nvSpPr>
          <p:spPr>
            <a:xfrm>
              <a:off x="613605" y="3477128"/>
              <a:ext cx="1786693" cy="782460"/>
            </a:xfrm>
            <a:prstGeom prst="flowChartInputOutput">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603294" y="3679810"/>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INPUT Grade</a:t>
              </a:r>
            </a:p>
          </p:txBody>
        </p:sp>
      </p:grpSp>
      <p:grpSp>
        <p:nvGrpSpPr>
          <p:cNvPr id="29" name="Group 28"/>
          <p:cNvGrpSpPr/>
          <p:nvPr/>
        </p:nvGrpSpPr>
        <p:grpSpPr>
          <a:xfrm>
            <a:off x="3391366" y="4744027"/>
            <a:ext cx="2187308" cy="782460"/>
            <a:chOff x="610868" y="3477128"/>
            <a:chExt cx="1792705" cy="782460"/>
          </a:xfrm>
          <a:solidFill>
            <a:srgbClr val="1E646F"/>
          </a:solidFill>
        </p:grpSpPr>
        <p:sp>
          <p:nvSpPr>
            <p:cNvPr id="30" name="Flowchart: Data 29"/>
            <p:cNvSpPr/>
            <p:nvPr/>
          </p:nvSpPr>
          <p:spPr>
            <a:xfrm>
              <a:off x="613605" y="3477128"/>
              <a:ext cx="1786693" cy="782460"/>
            </a:xfrm>
            <a:prstGeom prst="flowChartInputOutput">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610868" y="3670572"/>
              <a:ext cx="1792705"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OUTPUT Total</a:t>
              </a:r>
            </a:p>
          </p:txBody>
        </p:sp>
      </p:grpSp>
      <p:grpSp>
        <p:nvGrpSpPr>
          <p:cNvPr id="48" name="Group 47"/>
          <p:cNvGrpSpPr/>
          <p:nvPr/>
        </p:nvGrpSpPr>
        <p:grpSpPr>
          <a:xfrm>
            <a:off x="494303" y="2184501"/>
            <a:ext cx="8027207" cy="3429443"/>
            <a:chOff x="780500" y="2839645"/>
            <a:chExt cx="8027207" cy="3429443"/>
          </a:xfrm>
          <a:solidFill>
            <a:srgbClr val="1E646F"/>
          </a:solidFill>
        </p:grpSpPr>
        <p:cxnSp>
          <p:nvCxnSpPr>
            <p:cNvPr id="45" name="Straight Arrow Connector 44"/>
            <p:cNvCxnSpPr/>
            <p:nvPr/>
          </p:nvCxnSpPr>
          <p:spPr>
            <a:xfrm>
              <a:off x="7190556" y="3745562"/>
              <a:ext cx="0" cy="651817"/>
            </a:xfrm>
            <a:prstGeom prst="straightConnector1">
              <a:avLst/>
            </a:prstGeom>
            <a:grpFill/>
            <a:ln w="28575">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190556" y="5617271"/>
              <a:ext cx="0" cy="651817"/>
            </a:xfrm>
            <a:prstGeom prst="straightConnector1">
              <a:avLst/>
            </a:prstGeom>
            <a:grpFill/>
            <a:ln w="28575">
              <a:solidFill>
                <a:srgbClr val="787BB4"/>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8199093" y="5254238"/>
              <a:ext cx="608614" cy="3258"/>
            </a:xfrm>
            <a:prstGeom prst="straightConnector1">
              <a:avLst/>
            </a:prstGeom>
            <a:grpFill/>
            <a:ln w="28575">
              <a:solidFill>
                <a:srgbClr val="787BB4"/>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8199093" y="3363568"/>
              <a:ext cx="608614" cy="3258"/>
            </a:xfrm>
            <a:prstGeom prst="straightConnector1">
              <a:avLst/>
            </a:prstGeom>
            <a:grpFill/>
            <a:ln w="28575">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780500" y="5391537"/>
              <a:ext cx="2285811" cy="529389"/>
              <a:chOff x="-2409555" y="8550422"/>
              <a:chExt cx="2285811" cy="529389"/>
            </a:xfrm>
            <a:grpFill/>
          </p:grpSpPr>
          <p:sp>
            <p:nvSpPr>
              <p:cNvPr id="10" name="Flowchart: Terminator 9"/>
              <p:cNvSpPr/>
              <p:nvPr/>
            </p:nvSpPr>
            <p:spPr>
              <a:xfrm>
                <a:off x="-2409555" y="8550422"/>
                <a:ext cx="2285811" cy="529389"/>
              </a:xfrm>
              <a:prstGeom prst="flowChartTerminator">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2002892" y="8631119"/>
                <a:ext cx="1534027"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Stop</a:t>
                </a:r>
              </a:p>
            </p:txBody>
          </p:sp>
        </p:grpSp>
        <p:sp>
          <p:nvSpPr>
            <p:cNvPr id="18" name="Flowchart: Decision 17"/>
            <p:cNvSpPr/>
            <p:nvPr/>
          </p:nvSpPr>
          <p:spPr>
            <a:xfrm>
              <a:off x="6059534" y="2839645"/>
              <a:ext cx="2268863" cy="1054361"/>
            </a:xfrm>
            <a:prstGeom prst="flowChartDecision">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6235614" y="3169666"/>
              <a:ext cx="191145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Decision</a:t>
              </a:r>
            </a:p>
          </p:txBody>
        </p:sp>
        <p:sp>
          <p:nvSpPr>
            <p:cNvPr id="32" name="Flowchart: Decision 31"/>
            <p:cNvSpPr/>
            <p:nvPr/>
          </p:nvSpPr>
          <p:spPr>
            <a:xfrm>
              <a:off x="6077002" y="4725526"/>
              <a:ext cx="2251395" cy="1054361"/>
            </a:xfrm>
            <a:prstGeom prst="flowChartDecision">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6287033" y="5072995"/>
              <a:ext cx="191145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Is Count = 10?</a:t>
              </a:r>
            </a:p>
          </p:txBody>
        </p:sp>
        <p:sp>
          <p:nvSpPr>
            <p:cNvPr id="38" name="TextBox 37"/>
            <p:cNvSpPr txBox="1"/>
            <p:nvPr/>
          </p:nvSpPr>
          <p:spPr>
            <a:xfrm>
              <a:off x="7169019" y="3895268"/>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Yes</a:t>
              </a:r>
            </a:p>
          </p:txBody>
        </p:sp>
        <p:sp>
          <p:nvSpPr>
            <p:cNvPr id="39" name="TextBox 38"/>
            <p:cNvSpPr txBox="1"/>
            <p:nvPr/>
          </p:nvSpPr>
          <p:spPr>
            <a:xfrm>
              <a:off x="7163633" y="5744718"/>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Yes</a:t>
              </a:r>
            </a:p>
          </p:txBody>
        </p:sp>
        <p:sp>
          <p:nvSpPr>
            <p:cNvPr id="41" name="TextBox 40"/>
            <p:cNvSpPr txBox="1"/>
            <p:nvPr/>
          </p:nvSpPr>
          <p:spPr>
            <a:xfrm>
              <a:off x="8127490" y="3018888"/>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No</a:t>
              </a:r>
            </a:p>
          </p:txBody>
        </p:sp>
        <p:sp>
          <p:nvSpPr>
            <p:cNvPr id="44" name="TextBox 43"/>
            <p:cNvSpPr txBox="1"/>
            <p:nvPr/>
          </p:nvSpPr>
          <p:spPr>
            <a:xfrm>
              <a:off x="8127490" y="4896802"/>
              <a:ext cx="59237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No</a:t>
              </a:r>
            </a:p>
          </p:txBody>
        </p:sp>
      </p:grpSp>
      <p:grpSp>
        <p:nvGrpSpPr>
          <p:cNvPr id="52" name="Group 51">
            <a:extLst>
              <a:ext uri="{FF2B5EF4-FFF2-40B4-BE49-F238E27FC236}">
                <a16:creationId xmlns:a16="http://schemas.microsoft.com/office/drawing/2014/main" id="{A82AF838-FF71-4C30-B8EF-8A4ACE6CFEFA}"/>
              </a:ext>
            </a:extLst>
          </p:cNvPr>
          <p:cNvGrpSpPr/>
          <p:nvPr/>
        </p:nvGrpSpPr>
        <p:grpSpPr>
          <a:xfrm>
            <a:off x="491066" y="2416095"/>
            <a:ext cx="2289049" cy="529389"/>
            <a:chOff x="3043990" y="5005137"/>
            <a:chExt cx="1913022" cy="529389"/>
          </a:xfrm>
          <a:solidFill>
            <a:srgbClr val="1E646F"/>
          </a:solidFill>
        </p:grpSpPr>
        <p:sp>
          <p:nvSpPr>
            <p:cNvPr id="53" name="Flowchart: Terminator 52">
              <a:extLst>
                <a:ext uri="{FF2B5EF4-FFF2-40B4-BE49-F238E27FC236}">
                  <a16:creationId xmlns:a16="http://schemas.microsoft.com/office/drawing/2014/main" id="{147030EA-58A7-494C-B4C6-B3A4179732B0}"/>
                </a:ext>
              </a:extLst>
            </p:cNvPr>
            <p:cNvSpPr/>
            <p:nvPr/>
          </p:nvSpPr>
          <p:spPr>
            <a:xfrm>
              <a:off x="3043990" y="5005137"/>
              <a:ext cx="1913022" cy="529389"/>
            </a:xfrm>
            <a:prstGeom prst="flowChartTerminator">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CCC34A6-51E6-4CD5-AADF-B4621BD06EE6}"/>
                </a:ext>
              </a:extLst>
            </p:cNvPr>
            <p:cNvSpPr txBox="1"/>
            <p:nvPr/>
          </p:nvSpPr>
          <p:spPr>
            <a:xfrm>
              <a:off x="3260556" y="5073451"/>
              <a:ext cx="1534027" cy="400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Terminal</a:t>
              </a:r>
            </a:p>
          </p:txBody>
        </p:sp>
      </p:grpSp>
    </p:spTree>
    <p:extLst>
      <p:ext uri="{BB962C8B-B14F-4D97-AF65-F5344CB8AC3E}">
        <p14:creationId xmlns:p14="http://schemas.microsoft.com/office/powerpoint/2010/main" val="387213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5127F-DF1B-4FA4-A5F6-A0F869B785BD}"/>
              </a:ext>
            </a:extLst>
          </p:cNvPr>
          <p:cNvSpPr>
            <a:spLocks noGrp="1"/>
          </p:cNvSpPr>
          <p:nvPr>
            <p:ph type="body" sz="quarter" idx="13"/>
          </p:nvPr>
        </p:nvSpPr>
        <p:spPr/>
        <p:txBody>
          <a:bodyPr/>
          <a:lstStyle/>
          <a:p>
            <a:r>
              <a:rPr lang="en-GB" dirty="0"/>
              <a:t>Flowchart symbols</a:t>
            </a:r>
          </a:p>
        </p:txBody>
      </p:sp>
      <p:cxnSp>
        <p:nvCxnSpPr>
          <p:cNvPr id="4" name="Straight Arrow Connector 3">
            <a:extLst>
              <a:ext uri="{FF2B5EF4-FFF2-40B4-BE49-F238E27FC236}">
                <a16:creationId xmlns:a16="http://schemas.microsoft.com/office/drawing/2014/main" id="{8BE64C9B-5B72-47C0-B620-AD28D9765B32}"/>
              </a:ext>
            </a:extLst>
          </p:cNvPr>
          <p:cNvCxnSpPr>
            <a:cxnSpLocks/>
          </p:cNvCxnSpPr>
          <p:nvPr/>
        </p:nvCxnSpPr>
        <p:spPr>
          <a:xfrm>
            <a:off x="1177284" y="2167201"/>
            <a:ext cx="1263911" cy="0"/>
          </a:xfrm>
          <a:prstGeom prst="straightConnector1">
            <a:avLst/>
          </a:prstGeom>
          <a:solidFill>
            <a:srgbClr val="1E646F"/>
          </a:solidFill>
          <a:ln w="28575">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9317423E-FB47-413B-8A97-46FEF8EFB930}"/>
              </a:ext>
            </a:extLst>
          </p:cNvPr>
          <p:cNvCxnSpPr>
            <a:cxnSpLocks/>
          </p:cNvCxnSpPr>
          <p:nvPr/>
        </p:nvCxnSpPr>
        <p:spPr>
          <a:xfrm>
            <a:off x="1805073" y="3317230"/>
            <a:ext cx="0" cy="775937"/>
          </a:xfrm>
          <a:prstGeom prst="straightConnector1">
            <a:avLst/>
          </a:prstGeom>
          <a:solidFill>
            <a:srgbClr val="1E646F"/>
          </a:solidFill>
          <a:ln w="28575">
            <a:solidFill>
              <a:srgbClr val="787BB4"/>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B2844C1-903E-4C73-8BAC-61179D06837F}"/>
              </a:ext>
            </a:extLst>
          </p:cNvPr>
          <p:cNvCxnSpPr>
            <a:cxnSpLocks/>
          </p:cNvCxnSpPr>
          <p:nvPr/>
        </p:nvCxnSpPr>
        <p:spPr>
          <a:xfrm>
            <a:off x="1374423" y="4647029"/>
            <a:ext cx="861301" cy="0"/>
          </a:xfrm>
          <a:prstGeom prst="straightConnector1">
            <a:avLst/>
          </a:prstGeom>
          <a:solidFill>
            <a:srgbClr val="1E646F"/>
          </a:solidFill>
          <a:ln w="28575">
            <a:solidFill>
              <a:srgbClr val="787BB4"/>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9AB8F32A-F681-4BC5-AE42-415E9F7E0F10}"/>
              </a:ext>
            </a:extLst>
          </p:cNvPr>
          <p:cNvGrpSpPr/>
          <p:nvPr/>
        </p:nvGrpSpPr>
        <p:grpSpPr>
          <a:xfrm>
            <a:off x="1556899" y="5200890"/>
            <a:ext cx="496349" cy="678854"/>
            <a:chOff x="1556900" y="5436721"/>
            <a:chExt cx="496349" cy="678854"/>
          </a:xfrm>
        </p:grpSpPr>
        <p:cxnSp>
          <p:nvCxnSpPr>
            <p:cNvPr id="10" name="Straight Arrow Connector 9">
              <a:extLst>
                <a:ext uri="{FF2B5EF4-FFF2-40B4-BE49-F238E27FC236}">
                  <a16:creationId xmlns:a16="http://schemas.microsoft.com/office/drawing/2014/main" id="{BD53EB52-78B6-404E-8860-D2C4FAA97558}"/>
                </a:ext>
              </a:extLst>
            </p:cNvPr>
            <p:cNvCxnSpPr>
              <a:cxnSpLocks/>
            </p:cNvCxnSpPr>
            <p:nvPr/>
          </p:nvCxnSpPr>
          <p:spPr>
            <a:xfrm>
              <a:off x="2044860" y="5436721"/>
              <a:ext cx="0" cy="678854"/>
            </a:xfrm>
            <a:prstGeom prst="straightConnector1">
              <a:avLst/>
            </a:prstGeom>
            <a:solidFill>
              <a:srgbClr val="1E646F"/>
            </a:solidFill>
            <a:ln w="28575">
              <a:solidFill>
                <a:srgbClr val="787BB4"/>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174071A-7494-4C5D-90F0-78A2326F2A28}"/>
                </a:ext>
              </a:extLst>
            </p:cNvPr>
            <p:cNvCxnSpPr/>
            <p:nvPr/>
          </p:nvCxnSpPr>
          <p:spPr>
            <a:xfrm flipH="1">
              <a:off x="1556900" y="5445110"/>
              <a:ext cx="496349" cy="0"/>
            </a:xfrm>
            <a:prstGeom prst="line">
              <a:avLst/>
            </a:prstGeom>
            <a:ln w="28575">
              <a:solidFill>
                <a:srgbClr val="787BB4"/>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B6EA7373-1593-4C9A-A451-71435FC24781}"/>
              </a:ext>
            </a:extLst>
          </p:cNvPr>
          <p:cNvSpPr txBox="1"/>
          <p:nvPr/>
        </p:nvSpPr>
        <p:spPr>
          <a:xfrm>
            <a:off x="531333" y="2346676"/>
            <a:ext cx="2555814" cy="646331"/>
          </a:xfrm>
          <a:prstGeom prst="rect">
            <a:avLst/>
          </a:prstGeom>
          <a:noFill/>
        </p:spPr>
        <p:txBody>
          <a:bodyPr wrap="square" rtlCol="0">
            <a:spAutoFit/>
          </a:bodyPr>
          <a:lstStyle/>
          <a:p>
            <a:pPr algn="ctr"/>
            <a:r>
              <a:rPr lang="en-GB" b="1" dirty="0"/>
              <a:t>Line</a:t>
            </a:r>
            <a:br>
              <a:rPr lang="en-GB" b="1" dirty="0"/>
            </a:br>
            <a:r>
              <a:rPr lang="en-GB" dirty="0"/>
              <a:t>Shows direction of flow</a:t>
            </a:r>
          </a:p>
        </p:txBody>
      </p:sp>
      <p:grpSp>
        <p:nvGrpSpPr>
          <p:cNvPr id="19" name="Group 18">
            <a:extLst>
              <a:ext uri="{FF2B5EF4-FFF2-40B4-BE49-F238E27FC236}">
                <a16:creationId xmlns:a16="http://schemas.microsoft.com/office/drawing/2014/main" id="{D178A2E8-1752-48B9-9F8B-5BD968912F49}"/>
              </a:ext>
            </a:extLst>
          </p:cNvPr>
          <p:cNvGrpSpPr/>
          <p:nvPr/>
        </p:nvGrpSpPr>
        <p:grpSpPr>
          <a:xfrm>
            <a:off x="6148328" y="1883460"/>
            <a:ext cx="2519363" cy="926432"/>
            <a:chOff x="545578" y="4572000"/>
            <a:chExt cx="1928760" cy="926432"/>
          </a:xfrm>
          <a:solidFill>
            <a:srgbClr val="1E646F"/>
          </a:solidFill>
        </p:grpSpPr>
        <p:sp>
          <p:nvSpPr>
            <p:cNvPr id="20" name="Flowchart: Process 19">
              <a:extLst>
                <a:ext uri="{FF2B5EF4-FFF2-40B4-BE49-F238E27FC236}">
                  <a16:creationId xmlns:a16="http://schemas.microsoft.com/office/drawing/2014/main" id="{15B83E8D-BBF4-4F72-AFF9-A500DB3217C3}"/>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6FC352A-1D26-4A19-AC55-4D3B18CBC358}"/>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dirty="0"/>
                <a:t>Sub program</a:t>
              </a:r>
            </a:p>
          </p:txBody>
        </p:sp>
      </p:grpSp>
      <p:grpSp>
        <p:nvGrpSpPr>
          <p:cNvPr id="22" name="Group 21">
            <a:extLst>
              <a:ext uri="{FF2B5EF4-FFF2-40B4-BE49-F238E27FC236}">
                <a16:creationId xmlns:a16="http://schemas.microsoft.com/office/drawing/2014/main" id="{8CE833B5-667B-487A-BE83-53D8B723E5D8}"/>
              </a:ext>
            </a:extLst>
          </p:cNvPr>
          <p:cNvGrpSpPr/>
          <p:nvPr/>
        </p:nvGrpSpPr>
        <p:grpSpPr>
          <a:xfrm>
            <a:off x="3195761" y="1883460"/>
            <a:ext cx="2519363" cy="926432"/>
            <a:chOff x="545578" y="4572000"/>
            <a:chExt cx="1928760" cy="926432"/>
          </a:xfrm>
          <a:solidFill>
            <a:srgbClr val="1E646F"/>
          </a:solidFill>
        </p:grpSpPr>
        <p:sp>
          <p:nvSpPr>
            <p:cNvPr id="23" name="Flowchart: Process 22">
              <a:extLst>
                <a:ext uri="{FF2B5EF4-FFF2-40B4-BE49-F238E27FC236}">
                  <a16:creationId xmlns:a16="http://schemas.microsoft.com/office/drawing/2014/main" id="{4841710F-3952-47A5-A9F6-820984DC799C}"/>
                </a:ext>
              </a:extLst>
            </p:cNvPr>
            <p:cNvSpPr/>
            <p:nvPr/>
          </p:nvSpPr>
          <p:spPr>
            <a:xfrm>
              <a:off x="679779" y="4572000"/>
              <a:ext cx="1660359" cy="926432"/>
            </a:xfrm>
            <a:prstGeom prst="flowChartProcess">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8AB3BD5-FF85-4357-8BA1-CE44AFCFA0BA}"/>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dirty="0"/>
                <a:t>Process</a:t>
              </a:r>
            </a:p>
          </p:txBody>
        </p:sp>
      </p:grpSp>
      <p:grpSp>
        <p:nvGrpSpPr>
          <p:cNvPr id="25" name="Group 24">
            <a:extLst>
              <a:ext uri="{FF2B5EF4-FFF2-40B4-BE49-F238E27FC236}">
                <a16:creationId xmlns:a16="http://schemas.microsoft.com/office/drawing/2014/main" id="{207DA6EF-59DB-40B6-BD6A-287B2BFAA856}"/>
              </a:ext>
            </a:extLst>
          </p:cNvPr>
          <p:cNvGrpSpPr/>
          <p:nvPr/>
        </p:nvGrpSpPr>
        <p:grpSpPr>
          <a:xfrm>
            <a:off x="3278457" y="3166735"/>
            <a:ext cx="2296918" cy="926432"/>
            <a:chOff x="636303" y="4572000"/>
            <a:chExt cx="1758462" cy="926432"/>
          </a:xfrm>
          <a:solidFill>
            <a:srgbClr val="1E646F"/>
          </a:solidFill>
        </p:grpSpPr>
        <p:sp>
          <p:nvSpPr>
            <p:cNvPr id="26" name="Flowchart: Process 25">
              <a:extLst>
                <a:ext uri="{FF2B5EF4-FFF2-40B4-BE49-F238E27FC236}">
                  <a16:creationId xmlns:a16="http://schemas.microsoft.com/office/drawing/2014/main" id="{2AEA6F7C-B6B1-48C0-8A02-DF60AAF15D3F}"/>
                </a:ext>
              </a:extLst>
            </p:cNvPr>
            <p:cNvSpPr/>
            <p:nvPr/>
          </p:nvSpPr>
          <p:spPr>
            <a:xfrm>
              <a:off x="679779" y="4572000"/>
              <a:ext cx="1660359" cy="926432"/>
            </a:xfrm>
            <a:prstGeom prst="flowChartProcess">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2F87865-C915-490B-A190-EE02707D23B1}"/>
                </a:ext>
              </a:extLst>
            </p:cNvPr>
            <p:cNvSpPr txBox="1"/>
            <p:nvPr/>
          </p:nvSpPr>
          <p:spPr>
            <a:xfrm>
              <a:off x="636303" y="4721098"/>
              <a:ext cx="1758462" cy="671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count </a:t>
              </a:r>
              <a:r>
                <a:rPr lang="en-GB" sz="1800" dirty="0">
                  <a:solidFill>
                    <a:prstClr val="white"/>
                  </a:solidFill>
                  <a:sym typeface="Wingdings" panose="05000000000000000000" pitchFamily="2" charset="2"/>
                </a:rPr>
                <a:t></a:t>
              </a:r>
              <a:r>
                <a:rPr lang="en-GB" dirty="0"/>
                <a:t> count + 1</a:t>
              </a:r>
            </a:p>
          </p:txBody>
        </p:sp>
      </p:grpSp>
      <p:grpSp>
        <p:nvGrpSpPr>
          <p:cNvPr id="28" name="Group 27">
            <a:extLst>
              <a:ext uri="{FF2B5EF4-FFF2-40B4-BE49-F238E27FC236}">
                <a16:creationId xmlns:a16="http://schemas.microsoft.com/office/drawing/2014/main" id="{6DBDA0B1-3039-4D90-A791-37D3C95644EA}"/>
              </a:ext>
            </a:extLst>
          </p:cNvPr>
          <p:cNvGrpSpPr/>
          <p:nvPr/>
        </p:nvGrpSpPr>
        <p:grpSpPr>
          <a:xfrm>
            <a:off x="3210205" y="4319441"/>
            <a:ext cx="2519363" cy="926432"/>
            <a:chOff x="560022" y="4572000"/>
            <a:chExt cx="1928760" cy="926432"/>
          </a:xfrm>
          <a:solidFill>
            <a:srgbClr val="AF8F94"/>
          </a:solidFill>
        </p:grpSpPr>
        <p:sp>
          <p:nvSpPr>
            <p:cNvPr id="29" name="Flowchart: Process 28">
              <a:extLst>
                <a:ext uri="{FF2B5EF4-FFF2-40B4-BE49-F238E27FC236}">
                  <a16:creationId xmlns:a16="http://schemas.microsoft.com/office/drawing/2014/main" id="{8067AA9A-204A-4B66-A8C0-64591C28B9C7}"/>
                </a:ext>
              </a:extLst>
            </p:cNvPr>
            <p:cNvSpPr/>
            <p:nvPr/>
          </p:nvSpPr>
          <p:spPr>
            <a:xfrm>
              <a:off x="679779" y="4572000"/>
              <a:ext cx="1660359" cy="926432"/>
            </a:xfrm>
            <a:prstGeom prst="flowChartProcess">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00CE1C5-646F-440C-91E7-5A650A9D3700}"/>
                </a:ext>
              </a:extLst>
            </p:cNvPr>
            <p:cNvSpPr txBox="1"/>
            <p:nvPr/>
          </p:nvSpPr>
          <p:spPr>
            <a:xfrm>
              <a:off x="560022" y="4582731"/>
              <a:ext cx="1928760" cy="851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total </a:t>
              </a:r>
              <a:r>
                <a:rPr lang="en-GB" sz="1800" dirty="0">
                  <a:solidFill>
                    <a:prstClr val="white"/>
                  </a:solidFill>
                  <a:sym typeface="Wingdings" panose="05000000000000000000" pitchFamily="2" charset="2"/>
                </a:rPr>
                <a:t></a:t>
              </a:r>
              <a:r>
                <a:rPr lang="en-GB" dirty="0"/>
                <a:t> total + mark</a:t>
              </a:r>
            </a:p>
          </p:txBody>
        </p:sp>
      </p:grpSp>
      <p:cxnSp>
        <p:nvCxnSpPr>
          <p:cNvPr id="38" name="Straight Connector 37">
            <a:extLst>
              <a:ext uri="{FF2B5EF4-FFF2-40B4-BE49-F238E27FC236}">
                <a16:creationId xmlns:a16="http://schemas.microsoft.com/office/drawing/2014/main" id="{233E0F14-4762-4D64-BE2F-9972CD921AF0}"/>
              </a:ext>
            </a:extLst>
          </p:cNvPr>
          <p:cNvCxnSpPr/>
          <p:nvPr/>
        </p:nvCxnSpPr>
        <p:spPr>
          <a:xfrm flipV="1">
            <a:off x="6501543" y="1883460"/>
            <a:ext cx="0" cy="9264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0A78AFD-E532-4EA7-BF5F-CD04FDD8BF99}"/>
              </a:ext>
            </a:extLst>
          </p:cNvPr>
          <p:cNvCxnSpPr/>
          <p:nvPr/>
        </p:nvCxnSpPr>
        <p:spPr>
          <a:xfrm flipV="1">
            <a:off x="8314322" y="1883460"/>
            <a:ext cx="0" cy="9264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FBB9E05-A2ED-45AE-9DC4-30412DB0EEDE}"/>
              </a:ext>
            </a:extLst>
          </p:cNvPr>
          <p:cNvGrpSpPr/>
          <p:nvPr/>
        </p:nvGrpSpPr>
        <p:grpSpPr>
          <a:xfrm>
            <a:off x="6136098" y="3166735"/>
            <a:ext cx="2519363" cy="926432"/>
            <a:chOff x="545578" y="4572000"/>
            <a:chExt cx="1928760" cy="926432"/>
          </a:xfrm>
          <a:solidFill>
            <a:srgbClr val="1E646F"/>
          </a:solidFill>
        </p:grpSpPr>
        <p:sp>
          <p:nvSpPr>
            <p:cNvPr id="41" name="Flowchart: Process 40">
              <a:extLst>
                <a:ext uri="{FF2B5EF4-FFF2-40B4-BE49-F238E27FC236}">
                  <a16:creationId xmlns:a16="http://schemas.microsoft.com/office/drawing/2014/main" id="{F9443EB0-937E-4697-8274-33B01F8E9A99}"/>
                </a:ext>
              </a:extLst>
            </p:cNvPr>
            <p:cNvSpPr/>
            <p:nvPr/>
          </p:nvSpPr>
          <p:spPr>
            <a:xfrm>
              <a:off x="679779" y="4572000"/>
              <a:ext cx="1660359" cy="926432"/>
            </a:xfrm>
            <a:prstGeom prst="flowChartProcess">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A7DBB6E-DD44-481E-9595-F514DD383375}"/>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dirty="0" err="1"/>
                <a:t>showMenu</a:t>
              </a:r>
              <a:r>
                <a:rPr lang="en-GB" dirty="0"/>
                <a:t>()</a:t>
              </a:r>
            </a:p>
          </p:txBody>
        </p:sp>
      </p:grpSp>
      <p:cxnSp>
        <p:nvCxnSpPr>
          <p:cNvPr id="43" name="Straight Connector 42">
            <a:extLst>
              <a:ext uri="{FF2B5EF4-FFF2-40B4-BE49-F238E27FC236}">
                <a16:creationId xmlns:a16="http://schemas.microsoft.com/office/drawing/2014/main" id="{5C11A954-5AB1-4150-AA69-F3EC28AE4401}"/>
              </a:ext>
            </a:extLst>
          </p:cNvPr>
          <p:cNvCxnSpPr/>
          <p:nvPr/>
        </p:nvCxnSpPr>
        <p:spPr>
          <a:xfrm flipV="1">
            <a:off x="6489313" y="3166735"/>
            <a:ext cx="0" cy="9264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F8170A-13BD-4690-B334-311DF841C4E5}"/>
              </a:ext>
            </a:extLst>
          </p:cNvPr>
          <p:cNvCxnSpPr/>
          <p:nvPr/>
        </p:nvCxnSpPr>
        <p:spPr>
          <a:xfrm flipV="1">
            <a:off x="8302092" y="3166735"/>
            <a:ext cx="0" cy="9264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6AAFFD8-AE7B-4F5C-9587-4F140384515C}"/>
              </a:ext>
            </a:extLst>
          </p:cNvPr>
          <p:cNvGrpSpPr/>
          <p:nvPr/>
        </p:nvGrpSpPr>
        <p:grpSpPr>
          <a:xfrm>
            <a:off x="6108792" y="4330172"/>
            <a:ext cx="2519363" cy="926432"/>
            <a:chOff x="545578" y="4572000"/>
            <a:chExt cx="1928760" cy="926432"/>
          </a:xfrm>
          <a:solidFill>
            <a:srgbClr val="1E646F"/>
          </a:solidFill>
        </p:grpSpPr>
        <p:sp>
          <p:nvSpPr>
            <p:cNvPr id="46" name="Flowchart: Process 45">
              <a:extLst>
                <a:ext uri="{FF2B5EF4-FFF2-40B4-BE49-F238E27FC236}">
                  <a16:creationId xmlns:a16="http://schemas.microsoft.com/office/drawing/2014/main" id="{44440C44-9572-4A73-A36D-4906C2316167}"/>
                </a:ext>
              </a:extLst>
            </p:cNvPr>
            <p:cNvSpPr/>
            <p:nvPr/>
          </p:nvSpPr>
          <p:spPr>
            <a:xfrm>
              <a:off x="679779" y="4572000"/>
              <a:ext cx="1660359" cy="926432"/>
            </a:xfrm>
            <a:prstGeom prst="flowChartProcess">
              <a:avLst/>
            </a:prstGeom>
            <a:solidFill>
              <a:srgbClr val="787B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61B505B-357B-45A2-937A-5393EDFC1940}"/>
                </a:ext>
              </a:extLst>
            </p:cNvPr>
            <p:cNvSpPr txBox="1"/>
            <p:nvPr/>
          </p:nvSpPr>
          <p:spPr>
            <a:xfrm>
              <a:off x="545578" y="4726363"/>
              <a:ext cx="1928760" cy="6463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dirty="0"/>
                <a:t>search("Jack")</a:t>
              </a:r>
            </a:p>
          </p:txBody>
        </p:sp>
      </p:grpSp>
      <p:cxnSp>
        <p:nvCxnSpPr>
          <p:cNvPr id="48" name="Straight Connector 47">
            <a:extLst>
              <a:ext uri="{FF2B5EF4-FFF2-40B4-BE49-F238E27FC236}">
                <a16:creationId xmlns:a16="http://schemas.microsoft.com/office/drawing/2014/main" id="{AD2C52C4-6D78-4A9D-BB10-230C7FB7A5EC}"/>
              </a:ext>
            </a:extLst>
          </p:cNvPr>
          <p:cNvCxnSpPr/>
          <p:nvPr/>
        </p:nvCxnSpPr>
        <p:spPr>
          <a:xfrm flipV="1">
            <a:off x="6462007" y="4330172"/>
            <a:ext cx="0" cy="9264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A525CEF-DAB4-4190-95AA-94193C67468A}"/>
              </a:ext>
            </a:extLst>
          </p:cNvPr>
          <p:cNvCxnSpPr/>
          <p:nvPr/>
        </p:nvCxnSpPr>
        <p:spPr>
          <a:xfrm flipV="1">
            <a:off x="8274786" y="4330172"/>
            <a:ext cx="0" cy="9264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91981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3.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4403</TotalTime>
  <Words>735</Words>
  <Application>Microsoft Office PowerPoint</Application>
  <PresentationFormat>On-screen Show (4:3)</PresentationFormat>
  <Paragraphs>168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James Franklin</cp:lastModifiedBy>
  <cp:revision>100</cp:revision>
  <dcterms:created xsi:type="dcterms:W3CDTF">2014-10-31T16:25:47Z</dcterms:created>
  <dcterms:modified xsi:type="dcterms:W3CDTF">2021-10-08T14:59:14Z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