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5"/>
  </p:notesMasterIdLst>
  <p:sldIdLst>
    <p:sldId id="260" r:id="rId5"/>
    <p:sldId id="261" r:id="rId6"/>
    <p:sldId id="293" r:id="rId7"/>
    <p:sldId id="294" r:id="rId8"/>
    <p:sldId id="296" r:id="rId9"/>
    <p:sldId id="329" r:id="rId10"/>
    <p:sldId id="274" r:id="rId11"/>
    <p:sldId id="349" r:id="rId12"/>
    <p:sldId id="280" r:id="rId13"/>
    <p:sldId id="267" r:id="rId14"/>
    <p:sldId id="268" r:id="rId15"/>
    <p:sldId id="269" r:id="rId16"/>
    <p:sldId id="330" r:id="rId17"/>
    <p:sldId id="364" r:id="rId18"/>
    <p:sldId id="347" r:id="rId19"/>
    <p:sldId id="363" r:id="rId20"/>
    <p:sldId id="350" r:id="rId21"/>
    <p:sldId id="351" r:id="rId22"/>
    <p:sldId id="352" r:id="rId23"/>
    <p:sldId id="353" r:id="rId24"/>
    <p:sldId id="355" r:id="rId25"/>
    <p:sldId id="356" r:id="rId26"/>
    <p:sldId id="361" r:id="rId27"/>
    <p:sldId id="362" r:id="rId28"/>
    <p:sldId id="279" r:id="rId29"/>
    <p:sldId id="359" r:id="rId30"/>
    <p:sldId id="360" r:id="rId31"/>
    <p:sldId id="331" r:id="rId32"/>
    <p:sldId id="344" r:id="rId33"/>
    <p:sldId id="278"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orient="horz" pos="3226" userDrawn="1">
          <p15:clr>
            <a:srgbClr val="A4A3A4"/>
          </p15:clr>
        </p15:guide>
        <p15:guide id="3" orient="horz" pos="1911" userDrawn="1">
          <p15:clr>
            <a:srgbClr val="A4A3A4"/>
          </p15:clr>
        </p15:guide>
        <p15:guide id="4" pos="5465" userDrawn="1">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6823"/>
    <a:srgbClr val="445060"/>
    <a:srgbClr val="000000"/>
    <a:srgbClr val="040203"/>
    <a:srgbClr val="E89431"/>
    <a:srgbClr val="43474C"/>
    <a:srgbClr val="E8BA31"/>
    <a:srgbClr val="F9B15A"/>
    <a:srgbClr val="D97A83"/>
    <a:srgbClr val="89D3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806" y="102"/>
      </p:cViewPr>
      <p:guideLst>
        <p:guide orient="horz" pos="1366"/>
        <p:guide orient="horz" pos="3226"/>
        <p:guide orient="horz" pos="1911"/>
        <p:guide pos="5465"/>
        <p:guide pos="2959"/>
      </p:guideLst>
    </p:cSldViewPr>
  </p:slideViewPr>
  <p:notesTextViewPr>
    <p:cViewPr>
      <p:scale>
        <a:sx n="1" d="1"/>
        <a:sy n="1" d="1"/>
      </p:scale>
      <p:origin x="0" y="0"/>
    </p:cViewPr>
  </p:notesTextViewPr>
  <p:sorterViewPr>
    <p:cViewPr>
      <p:scale>
        <a:sx n="100" d="100"/>
        <a:sy n="100" d="100"/>
      </p:scale>
      <p:origin x="0" y="-20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6T11:36:44.565" v="188" actId="478"/>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6T11:36:04.871" v="187" actId="478"/>
        <pc:sldMkLst>
          <pc:docMk/>
          <pc:sldMk cId="644322881" sldId="261"/>
        </pc:sldMkLst>
        <pc:spChg chg="del">
          <ac:chgData name="Mike Bloys" userId="1248c4d8-7b2b-4b32-b8bd-163ae845f9bb" providerId="ADAL" clId="{A8FA318C-6F50-6847-8462-3B7FEA9F98BA}" dt="2021-07-26T11:36:04.871" v="187" actId="478"/>
          <ac:spMkLst>
            <pc:docMk/>
            <pc:sldMk cId="644322881" sldId="261"/>
            <ac:spMk id="2" creationId="{D5D8B091-F572-40E7-A242-ABDBE054138F}"/>
          </ac:spMkLst>
        </pc:spChg>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Chg chg="delSp mod">
        <pc:chgData name="Mike Bloys" userId="1248c4d8-7b2b-4b32-b8bd-163ae845f9bb" providerId="ADAL" clId="{A8FA318C-6F50-6847-8462-3B7FEA9F98BA}" dt="2021-07-26T11:36:44.565" v="188" actId="478"/>
        <pc:sldMkLst>
          <pc:docMk/>
          <pc:sldMk cId="2164958771" sldId="292"/>
        </pc:sldMkLst>
        <pc:spChg chg="del">
          <ac:chgData name="Mike Bloys" userId="1248c4d8-7b2b-4b32-b8bd-163ae845f9bb" providerId="ADAL" clId="{A8FA318C-6F50-6847-8462-3B7FEA9F98BA}" dt="2021-07-26T11:36:44.565" v="188" actId="478"/>
          <ac:spMkLst>
            <pc:docMk/>
            <pc:sldMk cId="2164958771" sldId="292"/>
            <ac:spMk id="4" creationId="{17176350-BA10-4EFF-8231-FB51BF4CF0E3}"/>
          </ac:spMkLst>
        </pc:spChg>
      </pc:sldChg>
      <pc:sldMasterChg chg="delSldLayout modSldLayout sldLayoutOrd">
        <pc:chgData name="Mike Bloys" userId="1248c4d8-7b2b-4b32-b8bd-163ae845f9bb" providerId="ADAL" clId="{A8FA318C-6F50-6847-8462-3B7FEA9F98BA}" dt="2021-07-22T17:20:47.808" v="186" actId="20577"/>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7:16:44.570" v="184" actId="207"/>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7:16:44.570" v="184" actId="207"/>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7:20:47.808" v="186" actId="20577"/>
          <pc:sldLayoutMkLst>
            <pc:docMk/>
            <pc:sldMasterMk cId="3316734550" sldId="2147483648"/>
            <pc:sldLayoutMk cId="487712265" sldId="2147483665"/>
          </pc:sldLayoutMkLst>
          <pc:spChg chg="mod">
            <ac:chgData name="Mike Bloys" userId="1248c4d8-7b2b-4b32-b8bd-163ae845f9bb" providerId="ADAL" clId="{A8FA318C-6F50-6847-8462-3B7FEA9F98BA}" dt="2021-07-22T17:20:47.808" v="186" actId="20577"/>
            <ac:spMkLst>
              <pc:docMk/>
              <pc:sldMasterMk cId="3316734550" sldId="2147483648"/>
              <pc:sldLayoutMk cId="487712265" sldId="2147483665"/>
              <ac:spMk id="8" creationId="{00000000-0000-0000-0000-000000000000}"/>
            </ac:spMkLst>
          </pc:spChg>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James Franklin" userId="cf915d05-507f-491f-b4a6-b2aa085ee4b1" providerId="ADAL" clId="{30FB200C-4374-4D4F-9D57-6426EEB487E3}"/>
    <pc:docChg chg="undo custSel addSld delSld modSld sldOrd">
      <pc:chgData name="James Franklin" userId="cf915d05-507f-491f-b4a6-b2aa085ee4b1" providerId="ADAL" clId="{30FB200C-4374-4D4F-9D57-6426EEB487E3}" dt="2021-12-16T11:01:00.850" v="3298" actId="478"/>
      <pc:docMkLst>
        <pc:docMk/>
      </pc:docMkLst>
      <pc:sldChg chg="add del">
        <pc:chgData name="James Franklin" userId="cf915d05-507f-491f-b4a6-b2aa085ee4b1" providerId="ADAL" clId="{30FB200C-4374-4D4F-9D57-6426EEB487E3}" dt="2021-12-10T09:13:40.938" v="266" actId="47"/>
        <pc:sldMkLst>
          <pc:docMk/>
          <pc:sldMk cId="1117632949" sldId="266"/>
        </pc:sldMkLst>
      </pc:sldChg>
      <pc:sldChg chg="add setBg">
        <pc:chgData name="James Franklin" userId="cf915d05-507f-491f-b4a6-b2aa085ee4b1" providerId="ADAL" clId="{30FB200C-4374-4D4F-9D57-6426EEB487E3}" dt="2021-12-10T09:08:21.338" v="258"/>
        <pc:sldMkLst>
          <pc:docMk/>
          <pc:sldMk cId="2589228696" sldId="267"/>
        </pc:sldMkLst>
      </pc:sldChg>
      <pc:sldChg chg="add">
        <pc:chgData name="James Franklin" userId="cf915d05-507f-491f-b4a6-b2aa085ee4b1" providerId="ADAL" clId="{30FB200C-4374-4D4F-9D57-6426EEB487E3}" dt="2021-12-10T09:02:27.711" v="36"/>
        <pc:sldMkLst>
          <pc:docMk/>
          <pc:sldMk cId="714163457" sldId="268"/>
        </pc:sldMkLst>
      </pc:sldChg>
      <pc:sldChg chg="add">
        <pc:chgData name="James Franklin" userId="cf915d05-507f-491f-b4a6-b2aa085ee4b1" providerId="ADAL" clId="{30FB200C-4374-4D4F-9D57-6426EEB487E3}" dt="2021-12-10T09:02:27.711" v="36"/>
        <pc:sldMkLst>
          <pc:docMk/>
          <pc:sldMk cId="3986403321" sldId="269"/>
        </pc:sldMkLst>
      </pc:sldChg>
      <pc:sldChg chg="del">
        <pc:chgData name="James Franklin" userId="cf915d05-507f-491f-b4a6-b2aa085ee4b1" providerId="ADAL" clId="{30FB200C-4374-4D4F-9D57-6426EEB487E3}" dt="2021-12-10T09:00:41.920" v="1" actId="47"/>
        <pc:sldMkLst>
          <pc:docMk/>
          <pc:sldMk cId="3176410697" sldId="270"/>
        </pc:sldMkLst>
      </pc:sldChg>
      <pc:sldChg chg="del">
        <pc:chgData name="James Franklin" userId="cf915d05-507f-491f-b4a6-b2aa085ee4b1" providerId="ADAL" clId="{30FB200C-4374-4D4F-9D57-6426EEB487E3}" dt="2021-12-10T09:56:33.524" v="1083" actId="47"/>
        <pc:sldMkLst>
          <pc:docMk/>
          <pc:sldMk cId="1045926848" sldId="272"/>
        </pc:sldMkLst>
      </pc:sldChg>
      <pc:sldChg chg="del">
        <pc:chgData name="James Franklin" userId="cf915d05-507f-491f-b4a6-b2aa085ee4b1" providerId="ADAL" clId="{30FB200C-4374-4D4F-9D57-6426EEB487E3}" dt="2021-12-10T09:00:41.920" v="1" actId="47"/>
        <pc:sldMkLst>
          <pc:docMk/>
          <pc:sldMk cId="1544861825" sldId="273"/>
        </pc:sldMkLst>
      </pc:sldChg>
      <pc:sldChg chg="del">
        <pc:chgData name="James Franklin" userId="cf915d05-507f-491f-b4a6-b2aa085ee4b1" providerId="ADAL" clId="{30FB200C-4374-4D4F-9D57-6426EEB487E3}" dt="2021-12-10T09:00:41.920" v="1" actId="47"/>
        <pc:sldMkLst>
          <pc:docMk/>
          <pc:sldMk cId="266071229" sldId="274"/>
        </pc:sldMkLst>
      </pc:sldChg>
      <pc:sldChg chg="modSp add mod">
        <pc:chgData name="James Franklin" userId="cf915d05-507f-491f-b4a6-b2aa085ee4b1" providerId="ADAL" clId="{30FB200C-4374-4D4F-9D57-6426EEB487E3}" dt="2021-12-10T10:09:58.762" v="1319" actId="20577"/>
        <pc:sldMkLst>
          <pc:docMk/>
          <pc:sldMk cId="746589603" sldId="274"/>
        </pc:sldMkLst>
        <pc:spChg chg="mod">
          <ac:chgData name="James Franklin" userId="cf915d05-507f-491f-b4a6-b2aa085ee4b1" providerId="ADAL" clId="{30FB200C-4374-4D4F-9D57-6426EEB487E3}" dt="2021-12-10T10:09:58.762" v="1319" actId="20577"/>
          <ac:spMkLst>
            <pc:docMk/>
            <pc:sldMk cId="746589603" sldId="274"/>
            <ac:spMk id="3" creationId="{A2A2C0EF-35A2-4B49-84CE-D2885958976E}"/>
          </ac:spMkLst>
        </pc:spChg>
      </pc:sldChg>
      <pc:sldChg chg="del">
        <pc:chgData name="James Franklin" userId="cf915d05-507f-491f-b4a6-b2aa085ee4b1" providerId="ADAL" clId="{30FB200C-4374-4D4F-9D57-6426EEB487E3}" dt="2021-12-10T09:00:41.920" v="1" actId="47"/>
        <pc:sldMkLst>
          <pc:docMk/>
          <pc:sldMk cId="150078346" sldId="275"/>
        </pc:sldMkLst>
      </pc:sldChg>
      <pc:sldChg chg="del">
        <pc:chgData name="James Franklin" userId="cf915d05-507f-491f-b4a6-b2aa085ee4b1" providerId="ADAL" clId="{30FB200C-4374-4D4F-9D57-6426EEB487E3}" dt="2021-12-10T09:00:41.920" v="1" actId="47"/>
        <pc:sldMkLst>
          <pc:docMk/>
          <pc:sldMk cId="3463583377" sldId="276"/>
        </pc:sldMkLst>
      </pc:sldChg>
      <pc:sldChg chg="del">
        <pc:chgData name="James Franklin" userId="cf915d05-507f-491f-b4a6-b2aa085ee4b1" providerId="ADAL" clId="{30FB200C-4374-4D4F-9D57-6426EEB487E3}" dt="2021-12-10T09:00:41.920" v="1" actId="47"/>
        <pc:sldMkLst>
          <pc:docMk/>
          <pc:sldMk cId="1712695555" sldId="277"/>
        </pc:sldMkLst>
      </pc:sldChg>
      <pc:sldChg chg="add">
        <pc:chgData name="James Franklin" userId="cf915d05-507f-491f-b4a6-b2aa085ee4b1" providerId="ADAL" clId="{30FB200C-4374-4D4F-9D57-6426EEB487E3}" dt="2021-12-10T09:02:27.711" v="36"/>
        <pc:sldMkLst>
          <pc:docMk/>
          <pc:sldMk cId="2447643557" sldId="279"/>
        </pc:sldMkLst>
      </pc:sldChg>
      <pc:sldChg chg="del">
        <pc:chgData name="James Franklin" userId="cf915d05-507f-491f-b4a6-b2aa085ee4b1" providerId="ADAL" clId="{30FB200C-4374-4D4F-9D57-6426EEB487E3}" dt="2021-12-10T09:00:41.920" v="1" actId="47"/>
        <pc:sldMkLst>
          <pc:docMk/>
          <pc:sldMk cId="3740267122" sldId="279"/>
        </pc:sldMkLst>
      </pc:sldChg>
      <pc:sldChg chg="add">
        <pc:chgData name="James Franklin" userId="cf915d05-507f-491f-b4a6-b2aa085ee4b1" providerId="ADAL" clId="{30FB200C-4374-4D4F-9D57-6426EEB487E3}" dt="2021-12-10T09:02:27.711" v="36"/>
        <pc:sldMkLst>
          <pc:docMk/>
          <pc:sldMk cId="3732558652" sldId="280"/>
        </pc:sldMkLst>
      </pc:sldChg>
      <pc:sldChg chg="del">
        <pc:chgData name="James Franklin" userId="cf915d05-507f-491f-b4a6-b2aa085ee4b1" providerId="ADAL" clId="{30FB200C-4374-4D4F-9D57-6426EEB487E3}" dt="2021-12-10T09:56:38.634" v="1085" actId="47"/>
        <pc:sldMkLst>
          <pc:docMk/>
          <pc:sldMk cId="464189532" sldId="282"/>
        </pc:sldMkLst>
      </pc:sldChg>
      <pc:sldChg chg="addSp delSp modSp new del mod ord modClrScheme chgLayout">
        <pc:chgData name="James Franklin" userId="cf915d05-507f-491f-b4a6-b2aa085ee4b1" providerId="ADAL" clId="{30FB200C-4374-4D4F-9D57-6426EEB487E3}" dt="2021-12-10T09:02:18.382" v="34" actId="47"/>
        <pc:sldMkLst>
          <pc:docMk/>
          <pc:sldMk cId="2830895851" sldId="283"/>
        </pc:sldMkLst>
        <pc:spChg chg="del mod ord">
          <ac:chgData name="James Franklin" userId="cf915d05-507f-491f-b4a6-b2aa085ee4b1" providerId="ADAL" clId="{30FB200C-4374-4D4F-9D57-6426EEB487E3}" dt="2021-12-10T09:00:49.950" v="5" actId="700"/>
          <ac:spMkLst>
            <pc:docMk/>
            <pc:sldMk cId="2830895851" sldId="283"/>
            <ac:spMk id="2" creationId="{428F405D-5C62-4D9E-844E-B864356E525F}"/>
          </ac:spMkLst>
        </pc:spChg>
        <pc:spChg chg="del mod ord">
          <ac:chgData name="James Franklin" userId="cf915d05-507f-491f-b4a6-b2aa085ee4b1" providerId="ADAL" clId="{30FB200C-4374-4D4F-9D57-6426EEB487E3}" dt="2021-12-10T09:00:49.950" v="5" actId="700"/>
          <ac:spMkLst>
            <pc:docMk/>
            <pc:sldMk cId="2830895851" sldId="283"/>
            <ac:spMk id="3" creationId="{7F3201BB-5806-43A8-840B-69F3B6117F53}"/>
          </ac:spMkLst>
        </pc:spChg>
        <pc:spChg chg="add mod ord">
          <ac:chgData name="James Franklin" userId="cf915d05-507f-491f-b4a6-b2aa085ee4b1" providerId="ADAL" clId="{30FB200C-4374-4D4F-9D57-6426EEB487E3}" dt="2021-12-10T09:01:25.907" v="23" actId="20577"/>
          <ac:spMkLst>
            <pc:docMk/>
            <pc:sldMk cId="2830895851" sldId="283"/>
            <ac:spMk id="4" creationId="{CCA22F92-4A97-4C0C-A2E4-3740C80D3A1C}"/>
          </ac:spMkLst>
        </pc:spChg>
        <pc:spChg chg="add mod ord">
          <ac:chgData name="James Franklin" userId="cf915d05-507f-491f-b4a6-b2aa085ee4b1" providerId="ADAL" clId="{30FB200C-4374-4D4F-9D57-6426EEB487E3}" dt="2021-12-10T09:00:49.950" v="5" actId="700"/>
          <ac:spMkLst>
            <pc:docMk/>
            <pc:sldMk cId="2830895851" sldId="283"/>
            <ac:spMk id="5" creationId="{88511C02-4F3E-497F-BCC1-55D3B80C941A}"/>
          </ac:spMkLst>
        </pc:spChg>
      </pc:sldChg>
      <pc:sldChg chg="add del">
        <pc:chgData name="James Franklin" userId="cf915d05-507f-491f-b4a6-b2aa085ee4b1" providerId="ADAL" clId="{30FB200C-4374-4D4F-9D57-6426EEB487E3}" dt="2021-12-10T09:02:31.434" v="37" actId="47"/>
        <pc:sldMkLst>
          <pc:docMk/>
          <pc:sldMk cId="700644387" sldId="284"/>
        </pc:sldMkLst>
      </pc:sldChg>
      <pc:sldChg chg="add del ord">
        <pc:chgData name="James Franklin" userId="cf915d05-507f-491f-b4a6-b2aa085ee4b1" providerId="ADAL" clId="{30FB200C-4374-4D4F-9D57-6426EEB487E3}" dt="2021-12-10T09:56:36.655" v="1084" actId="47"/>
        <pc:sldMkLst>
          <pc:docMk/>
          <pc:sldMk cId="3088159950" sldId="285"/>
        </pc:sldMkLst>
      </pc:sldChg>
      <pc:sldChg chg="del">
        <pc:chgData name="James Franklin" userId="cf915d05-507f-491f-b4a6-b2aa085ee4b1" providerId="ADAL" clId="{30FB200C-4374-4D4F-9D57-6426EEB487E3}" dt="2021-12-10T09:00:44.205" v="2" actId="47"/>
        <pc:sldMkLst>
          <pc:docMk/>
          <pc:sldMk cId="588319241" sldId="286"/>
        </pc:sldMkLst>
      </pc:sldChg>
      <pc:sldChg chg="add del ord">
        <pc:chgData name="James Franklin" userId="cf915d05-507f-491f-b4a6-b2aa085ee4b1" providerId="ADAL" clId="{30FB200C-4374-4D4F-9D57-6426EEB487E3}" dt="2021-12-10T09:56:39.334" v="1086" actId="47"/>
        <pc:sldMkLst>
          <pc:docMk/>
          <pc:sldMk cId="3941880109" sldId="286"/>
        </pc:sldMkLst>
      </pc:sldChg>
      <pc:sldChg chg="add del">
        <pc:chgData name="James Franklin" userId="cf915d05-507f-491f-b4a6-b2aa085ee4b1" providerId="ADAL" clId="{30FB200C-4374-4D4F-9D57-6426EEB487E3}" dt="2021-12-10T09:56:40.112" v="1087" actId="47"/>
        <pc:sldMkLst>
          <pc:docMk/>
          <pc:sldMk cId="3683724563" sldId="287"/>
        </pc:sldMkLst>
      </pc:sldChg>
      <pc:sldChg chg="del">
        <pc:chgData name="James Franklin" userId="cf915d05-507f-491f-b4a6-b2aa085ee4b1" providerId="ADAL" clId="{30FB200C-4374-4D4F-9D57-6426EEB487E3}" dt="2021-12-10T09:00:36.498" v="0" actId="47"/>
        <pc:sldMkLst>
          <pc:docMk/>
          <pc:sldMk cId="1302011206" sldId="288"/>
        </pc:sldMkLst>
      </pc:sldChg>
      <pc:sldChg chg="addSp delSp modSp add del mod modClrScheme chgLayout">
        <pc:chgData name="James Franklin" userId="cf915d05-507f-491f-b4a6-b2aa085ee4b1" providerId="ADAL" clId="{30FB200C-4374-4D4F-9D57-6426EEB487E3}" dt="2021-12-10T09:02:18.492" v="35" actId="47"/>
        <pc:sldMkLst>
          <pc:docMk/>
          <pc:sldMk cId="4258456567" sldId="288"/>
        </pc:sldMkLst>
        <pc:spChg chg="add mod ord">
          <ac:chgData name="James Franklin" userId="cf915d05-507f-491f-b4a6-b2aa085ee4b1" providerId="ADAL" clId="{30FB200C-4374-4D4F-9D57-6426EEB487E3}" dt="2021-12-10T09:01:33.185" v="31" actId="700"/>
          <ac:spMkLst>
            <pc:docMk/>
            <pc:sldMk cId="4258456567" sldId="288"/>
            <ac:spMk id="2" creationId="{638A54F2-5FFF-4F4D-8A6C-27EE8F5BAADA}"/>
          </ac:spMkLst>
        </pc:spChg>
        <pc:spChg chg="mod ord">
          <ac:chgData name="James Franklin" userId="cf915d05-507f-491f-b4a6-b2aa085ee4b1" providerId="ADAL" clId="{30FB200C-4374-4D4F-9D57-6426EEB487E3}" dt="2021-12-10T09:01:33.185" v="31" actId="700"/>
          <ac:spMkLst>
            <pc:docMk/>
            <pc:sldMk cId="4258456567" sldId="288"/>
            <ac:spMk id="4" creationId="{CCA22F92-4A97-4C0C-A2E4-3740C80D3A1C}"/>
          </ac:spMkLst>
        </pc:spChg>
        <pc:spChg chg="del mod ord">
          <ac:chgData name="James Franklin" userId="cf915d05-507f-491f-b4a6-b2aa085ee4b1" providerId="ADAL" clId="{30FB200C-4374-4D4F-9D57-6426EEB487E3}" dt="2021-12-10T09:01:33.185" v="31" actId="700"/>
          <ac:spMkLst>
            <pc:docMk/>
            <pc:sldMk cId="4258456567" sldId="288"/>
            <ac:spMk id="5" creationId="{88511C02-4F3E-497F-BCC1-55D3B80C941A}"/>
          </ac:spMkLst>
        </pc:spChg>
      </pc:sldChg>
      <pc:sldChg chg="add del">
        <pc:chgData name="James Franklin" userId="cf915d05-507f-491f-b4a6-b2aa085ee4b1" providerId="ADAL" clId="{30FB200C-4374-4D4F-9D57-6426EEB487E3}" dt="2021-12-10T09:56:33.212" v="1081" actId="47"/>
        <pc:sldMkLst>
          <pc:docMk/>
          <pc:sldMk cId="1498927416" sldId="289"/>
        </pc:sldMkLst>
      </pc:sldChg>
      <pc:sldChg chg="add del">
        <pc:chgData name="James Franklin" userId="cf915d05-507f-491f-b4a6-b2aa085ee4b1" providerId="ADAL" clId="{30FB200C-4374-4D4F-9D57-6426EEB487E3}" dt="2021-12-10T09:56:33.355" v="1082" actId="47"/>
        <pc:sldMkLst>
          <pc:docMk/>
          <pc:sldMk cId="192942642" sldId="290"/>
        </pc:sldMkLst>
      </pc:sldChg>
      <pc:sldChg chg="del">
        <pc:chgData name="James Franklin" userId="cf915d05-507f-491f-b4a6-b2aa085ee4b1" providerId="ADAL" clId="{30FB200C-4374-4D4F-9D57-6426EEB487E3}" dt="2021-12-10T09:00:36.498" v="0" actId="47"/>
        <pc:sldMkLst>
          <pc:docMk/>
          <pc:sldMk cId="3411474522" sldId="291"/>
        </pc:sldMkLst>
      </pc:sldChg>
      <pc:sldChg chg="add del">
        <pc:chgData name="James Franklin" userId="cf915d05-507f-491f-b4a6-b2aa085ee4b1" providerId="ADAL" clId="{30FB200C-4374-4D4F-9D57-6426EEB487E3}" dt="2021-12-10T09:09:17.792" v="262" actId="47"/>
        <pc:sldMkLst>
          <pc:docMk/>
          <pc:sldMk cId="2463701935" sldId="292"/>
        </pc:sldMkLst>
      </pc:sldChg>
      <pc:sldChg chg="del">
        <pc:chgData name="James Franklin" userId="cf915d05-507f-491f-b4a6-b2aa085ee4b1" providerId="ADAL" clId="{30FB200C-4374-4D4F-9D57-6426EEB487E3}" dt="2021-12-10T09:00:36.498" v="0" actId="47"/>
        <pc:sldMkLst>
          <pc:docMk/>
          <pc:sldMk cId="3758266334" sldId="292"/>
        </pc:sldMkLst>
      </pc:sldChg>
      <pc:sldChg chg="modSp add mod">
        <pc:chgData name="James Franklin" userId="cf915d05-507f-491f-b4a6-b2aa085ee4b1" providerId="ADAL" clId="{30FB200C-4374-4D4F-9D57-6426EEB487E3}" dt="2021-12-10T09:05:17.612" v="227" actId="20577"/>
        <pc:sldMkLst>
          <pc:docMk/>
          <pc:sldMk cId="582608259" sldId="293"/>
        </pc:sldMkLst>
        <pc:spChg chg="mod">
          <ac:chgData name="James Franklin" userId="cf915d05-507f-491f-b4a6-b2aa085ee4b1" providerId="ADAL" clId="{30FB200C-4374-4D4F-9D57-6426EEB487E3}" dt="2021-12-10T09:05:17.612" v="227" actId="20577"/>
          <ac:spMkLst>
            <pc:docMk/>
            <pc:sldMk cId="582608259" sldId="293"/>
            <ac:spMk id="3" creationId="{67BFA038-EB08-42EB-BFF5-29E645F08D3B}"/>
          </ac:spMkLst>
        </pc:spChg>
      </pc:sldChg>
      <pc:sldChg chg="add">
        <pc:chgData name="James Franklin" userId="cf915d05-507f-491f-b4a6-b2aa085ee4b1" providerId="ADAL" clId="{30FB200C-4374-4D4F-9D57-6426EEB487E3}" dt="2021-12-10T09:02:27.711" v="36"/>
        <pc:sldMkLst>
          <pc:docMk/>
          <pc:sldMk cId="388284494" sldId="294"/>
        </pc:sldMkLst>
      </pc:sldChg>
      <pc:sldChg chg="add del">
        <pc:chgData name="James Franklin" userId="cf915d05-507f-491f-b4a6-b2aa085ee4b1" providerId="ADAL" clId="{30FB200C-4374-4D4F-9D57-6426EEB487E3}" dt="2021-12-10T09:08:08.520" v="257" actId="47"/>
        <pc:sldMkLst>
          <pc:docMk/>
          <pc:sldMk cId="3971175059" sldId="295"/>
        </pc:sldMkLst>
      </pc:sldChg>
      <pc:sldChg chg="del">
        <pc:chgData name="James Franklin" userId="cf915d05-507f-491f-b4a6-b2aa085ee4b1" providerId="ADAL" clId="{30FB200C-4374-4D4F-9D57-6426EEB487E3}" dt="2021-12-10T09:00:41.920" v="1" actId="47"/>
        <pc:sldMkLst>
          <pc:docMk/>
          <pc:sldMk cId="2821408371" sldId="296"/>
        </pc:sldMkLst>
      </pc:sldChg>
      <pc:sldChg chg="modSp add mod">
        <pc:chgData name="James Franklin" userId="cf915d05-507f-491f-b4a6-b2aa085ee4b1" providerId="ADAL" clId="{30FB200C-4374-4D4F-9D57-6426EEB487E3}" dt="2021-12-10T09:16:03.483" v="320" actId="20577"/>
        <pc:sldMkLst>
          <pc:docMk/>
          <pc:sldMk cId="4074430927" sldId="296"/>
        </pc:sldMkLst>
        <pc:spChg chg="mod">
          <ac:chgData name="James Franklin" userId="cf915d05-507f-491f-b4a6-b2aa085ee4b1" providerId="ADAL" clId="{30FB200C-4374-4D4F-9D57-6426EEB487E3}" dt="2021-12-10T09:16:03.483" v="320" actId="20577"/>
          <ac:spMkLst>
            <pc:docMk/>
            <pc:sldMk cId="4074430927" sldId="296"/>
            <ac:spMk id="3" creationId="{A2A2C0EF-35A2-4B49-84CE-D2885958976E}"/>
          </ac:spMkLst>
        </pc:spChg>
      </pc:sldChg>
      <pc:sldChg chg="add del">
        <pc:chgData name="James Franklin" userId="cf915d05-507f-491f-b4a6-b2aa085ee4b1" providerId="ADAL" clId="{30FB200C-4374-4D4F-9D57-6426EEB487E3}" dt="2021-12-10T09:07:04.954" v="228" actId="47"/>
        <pc:sldMkLst>
          <pc:docMk/>
          <pc:sldMk cId="570767305" sldId="297"/>
        </pc:sldMkLst>
      </pc:sldChg>
      <pc:sldChg chg="del">
        <pc:chgData name="James Franklin" userId="cf915d05-507f-491f-b4a6-b2aa085ee4b1" providerId="ADAL" clId="{30FB200C-4374-4D4F-9D57-6426EEB487E3}" dt="2021-12-10T09:00:36.498" v="0" actId="47"/>
        <pc:sldMkLst>
          <pc:docMk/>
          <pc:sldMk cId="773722458" sldId="298"/>
        </pc:sldMkLst>
      </pc:sldChg>
      <pc:sldChg chg="add del">
        <pc:chgData name="James Franklin" userId="cf915d05-507f-491f-b4a6-b2aa085ee4b1" providerId="ADAL" clId="{30FB200C-4374-4D4F-9D57-6426EEB487E3}" dt="2021-12-10T09:07:05.520" v="229" actId="47"/>
        <pc:sldMkLst>
          <pc:docMk/>
          <pc:sldMk cId="2311523927" sldId="298"/>
        </pc:sldMkLst>
      </pc:sldChg>
      <pc:sldChg chg="del">
        <pc:chgData name="James Franklin" userId="cf915d05-507f-491f-b4a6-b2aa085ee4b1" providerId="ADAL" clId="{30FB200C-4374-4D4F-9D57-6426EEB487E3}" dt="2021-12-10T09:00:36.498" v="0" actId="47"/>
        <pc:sldMkLst>
          <pc:docMk/>
          <pc:sldMk cId="3382614851" sldId="299"/>
        </pc:sldMkLst>
      </pc:sldChg>
      <pc:sldChg chg="del">
        <pc:chgData name="James Franklin" userId="cf915d05-507f-491f-b4a6-b2aa085ee4b1" providerId="ADAL" clId="{30FB200C-4374-4D4F-9D57-6426EEB487E3}" dt="2021-12-10T09:00:36.498" v="0" actId="47"/>
        <pc:sldMkLst>
          <pc:docMk/>
          <pc:sldMk cId="635082902" sldId="300"/>
        </pc:sldMkLst>
      </pc:sldChg>
      <pc:sldChg chg="add">
        <pc:chgData name="James Franklin" userId="cf915d05-507f-491f-b4a6-b2aa085ee4b1" providerId="ADAL" clId="{30FB200C-4374-4D4F-9D57-6426EEB487E3}" dt="2021-12-10T09:02:27.711" v="36"/>
        <pc:sldMkLst>
          <pc:docMk/>
          <pc:sldMk cId="1763712945" sldId="329"/>
        </pc:sldMkLst>
      </pc:sldChg>
      <pc:sldChg chg="modSp add mod">
        <pc:chgData name="James Franklin" userId="cf915d05-507f-491f-b4a6-b2aa085ee4b1" providerId="ADAL" clId="{30FB200C-4374-4D4F-9D57-6426EEB487E3}" dt="2021-12-10T09:08:45.202" v="261" actId="20577"/>
        <pc:sldMkLst>
          <pc:docMk/>
          <pc:sldMk cId="3439478291" sldId="330"/>
        </pc:sldMkLst>
        <pc:spChg chg="mod">
          <ac:chgData name="James Franklin" userId="cf915d05-507f-491f-b4a6-b2aa085ee4b1" providerId="ADAL" clId="{30FB200C-4374-4D4F-9D57-6426EEB487E3}" dt="2021-12-10T09:08:45.202" v="261" actId="20577"/>
          <ac:spMkLst>
            <pc:docMk/>
            <pc:sldMk cId="3439478291" sldId="330"/>
            <ac:spMk id="2" creationId="{00000000-0000-0000-0000-000000000000}"/>
          </ac:spMkLst>
        </pc:spChg>
      </pc:sldChg>
      <pc:sldChg chg="addSp modSp add mod">
        <pc:chgData name="James Franklin" userId="cf915d05-507f-491f-b4a6-b2aa085ee4b1" providerId="ADAL" clId="{30FB200C-4374-4D4F-9D57-6426EEB487E3}" dt="2021-12-10T10:43:56.120" v="3159" actId="20577"/>
        <pc:sldMkLst>
          <pc:docMk/>
          <pc:sldMk cId="1510776536" sldId="331"/>
        </pc:sldMkLst>
        <pc:spChg chg="mod">
          <ac:chgData name="James Franklin" userId="cf915d05-507f-491f-b4a6-b2aa085ee4b1" providerId="ADAL" clId="{30FB200C-4374-4D4F-9D57-6426EEB487E3}" dt="2021-12-10T10:41:50.833" v="2959" actId="20577"/>
          <ac:spMkLst>
            <pc:docMk/>
            <pc:sldMk cId="1510776536" sldId="331"/>
            <ac:spMk id="5" creationId="{1B578336-7E0D-45CA-8F5D-8957FEDB967F}"/>
          </ac:spMkLst>
        </pc:spChg>
        <pc:spChg chg="mod">
          <ac:chgData name="James Franklin" userId="cf915d05-507f-491f-b4a6-b2aa085ee4b1" providerId="ADAL" clId="{30FB200C-4374-4D4F-9D57-6426EEB487E3}" dt="2021-12-10T10:43:29.897" v="3138" actId="20577"/>
          <ac:spMkLst>
            <pc:docMk/>
            <pc:sldMk cId="1510776536" sldId="331"/>
            <ac:spMk id="6" creationId="{862C9B08-E978-447A-AE4A-97E7EA134C03}"/>
          </ac:spMkLst>
        </pc:spChg>
        <pc:spChg chg="mod">
          <ac:chgData name="James Franklin" userId="cf915d05-507f-491f-b4a6-b2aa085ee4b1" providerId="ADAL" clId="{30FB200C-4374-4D4F-9D57-6426EEB487E3}" dt="2021-12-10T10:42:56.960" v="3044" actId="20577"/>
          <ac:spMkLst>
            <pc:docMk/>
            <pc:sldMk cId="1510776536" sldId="331"/>
            <ac:spMk id="7" creationId="{1ACF4A75-E3CA-4C66-B9D1-242804929262}"/>
          </ac:spMkLst>
        </pc:spChg>
        <pc:spChg chg="mod">
          <ac:chgData name="James Franklin" userId="cf915d05-507f-491f-b4a6-b2aa085ee4b1" providerId="ADAL" clId="{30FB200C-4374-4D4F-9D57-6426EEB487E3}" dt="2021-12-10T10:41:57.553" v="2966" actId="20577"/>
          <ac:spMkLst>
            <pc:docMk/>
            <pc:sldMk cId="1510776536" sldId="331"/>
            <ac:spMk id="8" creationId="{A72E9A51-778C-443C-A5BA-4C39C3E42A9B}"/>
          </ac:spMkLst>
        </pc:spChg>
        <pc:spChg chg="mod">
          <ac:chgData name="James Franklin" userId="cf915d05-507f-491f-b4a6-b2aa085ee4b1" providerId="ADAL" clId="{30FB200C-4374-4D4F-9D57-6426EEB487E3}" dt="2021-12-10T10:43:24.713" v="3125" actId="20577"/>
          <ac:spMkLst>
            <pc:docMk/>
            <pc:sldMk cId="1510776536" sldId="331"/>
            <ac:spMk id="9" creationId="{5ED7E809-E5FF-4915-BBDC-8E42F7E7B413}"/>
          </ac:spMkLst>
        </pc:spChg>
        <pc:spChg chg="mod">
          <ac:chgData name="James Franklin" userId="cf915d05-507f-491f-b4a6-b2aa085ee4b1" providerId="ADAL" clId="{30FB200C-4374-4D4F-9D57-6426EEB487E3}" dt="2021-12-10T10:43:20.432" v="3109" actId="20577"/>
          <ac:spMkLst>
            <pc:docMk/>
            <pc:sldMk cId="1510776536" sldId="331"/>
            <ac:spMk id="10" creationId="{271B32A3-F339-4985-8E71-32934BC84B3C}"/>
          </ac:spMkLst>
        </pc:spChg>
        <pc:spChg chg="mod">
          <ac:chgData name="James Franklin" userId="cf915d05-507f-491f-b4a6-b2aa085ee4b1" providerId="ADAL" clId="{30FB200C-4374-4D4F-9D57-6426EEB487E3}" dt="2021-12-10T10:42:50.824" v="3032" actId="20577"/>
          <ac:spMkLst>
            <pc:docMk/>
            <pc:sldMk cId="1510776536" sldId="331"/>
            <ac:spMk id="11" creationId="{ABA02943-0525-497B-B559-15AB4F80486E}"/>
          </ac:spMkLst>
        </pc:spChg>
        <pc:spChg chg="mod">
          <ac:chgData name="James Franklin" userId="cf915d05-507f-491f-b4a6-b2aa085ee4b1" providerId="ADAL" clId="{30FB200C-4374-4D4F-9D57-6426EEB487E3}" dt="2021-12-10T10:43:10.849" v="3081" actId="20577"/>
          <ac:spMkLst>
            <pc:docMk/>
            <pc:sldMk cId="1510776536" sldId="331"/>
            <ac:spMk id="12" creationId="{4907C96D-02DE-43BD-A576-DF723A9AAD49}"/>
          </ac:spMkLst>
        </pc:spChg>
        <pc:spChg chg="mod">
          <ac:chgData name="James Franklin" userId="cf915d05-507f-491f-b4a6-b2aa085ee4b1" providerId="ADAL" clId="{30FB200C-4374-4D4F-9D57-6426EEB487E3}" dt="2021-12-10T10:42:15.097" v="2999" actId="20577"/>
          <ac:spMkLst>
            <pc:docMk/>
            <pc:sldMk cId="1510776536" sldId="331"/>
            <ac:spMk id="13" creationId="{1BBEEC6D-6508-4118-910C-5FA7676A1E08}"/>
          </ac:spMkLst>
        </pc:spChg>
        <pc:spChg chg="mod">
          <ac:chgData name="James Franklin" userId="cf915d05-507f-491f-b4a6-b2aa085ee4b1" providerId="ADAL" clId="{30FB200C-4374-4D4F-9D57-6426EEB487E3}" dt="2021-12-10T10:42:07.089" v="2982" actId="20577"/>
          <ac:spMkLst>
            <pc:docMk/>
            <pc:sldMk cId="1510776536" sldId="331"/>
            <ac:spMk id="14" creationId="{38337B79-2E46-4AB3-899B-6F5E5075B022}"/>
          </ac:spMkLst>
        </pc:spChg>
        <pc:spChg chg="mod">
          <ac:chgData name="James Franklin" userId="cf915d05-507f-491f-b4a6-b2aa085ee4b1" providerId="ADAL" clId="{30FB200C-4374-4D4F-9D57-6426EEB487E3}" dt="2021-12-10T10:42:02.473" v="2974" actId="20577"/>
          <ac:spMkLst>
            <pc:docMk/>
            <pc:sldMk cId="1510776536" sldId="331"/>
            <ac:spMk id="15" creationId="{93153696-2F7A-4AD9-801E-24A417E0AD9C}"/>
          </ac:spMkLst>
        </pc:spChg>
        <pc:spChg chg="add mod">
          <ac:chgData name="James Franklin" userId="cf915d05-507f-491f-b4a6-b2aa085ee4b1" providerId="ADAL" clId="{30FB200C-4374-4D4F-9D57-6426EEB487E3}" dt="2021-12-10T10:43:56.120" v="3159" actId="20577"/>
          <ac:spMkLst>
            <pc:docMk/>
            <pc:sldMk cId="1510776536" sldId="331"/>
            <ac:spMk id="16" creationId="{4D687CD5-5C7E-4A1E-96FB-D13E0CF036B5}"/>
          </ac:spMkLst>
        </pc:spChg>
      </pc:sldChg>
      <pc:sldChg chg="del">
        <pc:chgData name="James Franklin" userId="cf915d05-507f-491f-b4a6-b2aa085ee4b1" providerId="ADAL" clId="{30FB200C-4374-4D4F-9D57-6426EEB487E3}" dt="2021-12-10T09:00:36.498" v="0" actId="47"/>
        <pc:sldMkLst>
          <pc:docMk/>
          <pc:sldMk cId="2935411165" sldId="333"/>
        </pc:sldMkLst>
      </pc:sldChg>
      <pc:sldChg chg="del">
        <pc:chgData name="James Franklin" userId="cf915d05-507f-491f-b4a6-b2aa085ee4b1" providerId="ADAL" clId="{30FB200C-4374-4D4F-9D57-6426EEB487E3}" dt="2021-12-10T09:00:41.920" v="1" actId="47"/>
        <pc:sldMkLst>
          <pc:docMk/>
          <pc:sldMk cId="2810048014" sldId="334"/>
        </pc:sldMkLst>
      </pc:sldChg>
      <pc:sldChg chg="del">
        <pc:chgData name="James Franklin" userId="cf915d05-507f-491f-b4a6-b2aa085ee4b1" providerId="ADAL" clId="{30FB200C-4374-4D4F-9D57-6426EEB487E3}" dt="2021-12-10T09:00:41.920" v="1" actId="47"/>
        <pc:sldMkLst>
          <pc:docMk/>
          <pc:sldMk cId="3018329837" sldId="335"/>
        </pc:sldMkLst>
      </pc:sldChg>
      <pc:sldChg chg="del">
        <pc:chgData name="James Franklin" userId="cf915d05-507f-491f-b4a6-b2aa085ee4b1" providerId="ADAL" clId="{30FB200C-4374-4D4F-9D57-6426EEB487E3}" dt="2021-12-10T09:00:44.359" v="3" actId="47"/>
        <pc:sldMkLst>
          <pc:docMk/>
          <pc:sldMk cId="2178149280" sldId="337"/>
        </pc:sldMkLst>
      </pc:sldChg>
      <pc:sldChg chg="del">
        <pc:chgData name="James Franklin" userId="cf915d05-507f-491f-b4a6-b2aa085ee4b1" providerId="ADAL" clId="{30FB200C-4374-4D4F-9D57-6426EEB487E3}" dt="2021-12-10T09:00:36.498" v="0" actId="47"/>
        <pc:sldMkLst>
          <pc:docMk/>
          <pc:sldMk cId="350642859" sldId="338"/>
        </pc:sldMkLst>
      </pc:sldChg>
      <pc:sldChg chg="del">
        <pc:chgData name="James Franklin" userId="cf915d05-507f-491f-b4a6-b2aa085ee4b1" providerId="ADAL" clId="{30FB200C-4374-4D4F-9D57-6426EEB487E3}" dt="2021-12-10T09:00:41.920" v="1" actId="47"/>
        <pc:sldMkLst>
          <pc:docMk/>
          <pc:sldMk cId="634954677" sldId="339"/>
        </pc:sldMkLst>
      </pc:sldChg>
      <pc:sldChg chg="del">
        <pc:chgData name="James Franklin" userId="cf915d05-507f-491f-b4a6-b2aa085ee4b1" providerId="ADAL" clId="{30FB200C-4374-4D4F-9D57-6426EEB487E3}" dt="2021-12-10T09:00:41.920" v="1" actId="47"/>
        <pc:sldMkLst>
          <pc:docMk/>
          <pc:sldMk cId="1195618058" sldId="340"/>
        </pc:sldMkLst>
      </pc:sldChg>
      <pc:sldChg chg="del">
        <pc:chgData name="James Franklin" userId="cf915d05-507f-491f-b4a6-b2aa085ee4b1" providerId="ADAL" clId="{30FB200C-4374-4D4F-9D57-6426EEB487E3}" dt="2021-12-10T09:00:41.920" v="1" actId="47"/>
        <pc:sldMkLst>
          <pc:docMk/>
          <pc:sldMk cId="2959505153" sldId="341"/>
        </pc:sldMkLst>
      </pc:sldChg>
      <pc:sldChg chg="addSp modSp add mod">
        <pc:chgData name="James Franklin" userId="cf915d05-507f-491f-b4a6-b2aa085ee4b1" providerId="ADAL" clId="{30FB200C-4374-4D4F-9D57-6426EEB487E3}" dt="2021-12-10T10:45:30.161" v="3294" actId="20577"/>
        <pc:sldMkLst>
          <pc:docMk/>
          <pc:sldMk cId="1582576897" sldId="344"/>
        </pc:sldMkLst>
        <pc:spChg chg="mod">
          <ac:chgData name="James Franklin" userId="cf915d05-507f-491f-b4a6-b2aa085ee4b1" providerId="ADAL" clId="{30FB200C-4374-4D4F-9D57-6426EEB487E3}" dt="2021-12-10T10:43:40.808" v="3156" actId="20577"/>
          <ac:spMkLst>
            <pc:docMk/>
            <pc:sldMk cId="1582576897" sldId="344"/>
            <ac:spMk id="8" creationId="{43328C71-577B-4B49-B4BB-6D872B196784}"/>
          </ac:spMkLst>
        </pc:spChg>
        <pc:spChg chg="mod">
          <ac:chgData name="James Franklin" userId="cf915d05-507f-491f-b4a6-b2aa085ee4b1" providerId="ADAL" clId="{30FB200C-4374-4D4F-9D57-6426EEB487E3}" dt="2021-12-10T10:44:10.793" v="3174" actId="20577"/>
          <ac:spMkLst>
            <pc:docMk/>
            <pc:sldMk cId="1582576897" sldId="344"/>
            <ac:spMk id="9" creationId="{8FA2B56A-1D33-48A9-8288-13D83BB93005}"/>
          </ac:spMkLst>
        </pc:spChg>
        <pc:spChg chg="mod">
          <ac:chgData name="James Franklin" userId="cf915d05-507f-491f-b4a6-b2aa085ee4b1" providerId="ADAL" clId="{30FB200C-4374-4D4F-9D57-6426EEB487E3}" dt="2021-12-10T10:44:15.585" v="3195" actId="20577"/>
          <ac:spMkLst>
            <pc:docMk/>
            <pc:sldMk cId="1582576897" sldId="344"/>
            <ac:spMk id="10" creationId="{802ADFE9-643E-490C-8367-519B09917304}"/>
          </ac:spMkLst>
        </pc:spChg>
        <pc:spChg chg="mod">
          <ac:chgData name="James Franklin" userId="cf915d05-507f-491f-b4a6-b2aa085ee4b1" providerId="ADAL" clId="{30FB200C-4374-4D4F-9D57-6426EEB487E3}" dt="2021-12-10T10:44:06.953" v="3167" actId="20577"/>
          <ac:spMkLst>
            <pc:docMk/>
            <pc:sldMk cId="1582576897" sldId="344"/>
            <ac:spMk id="11" creationId="{EDE8498D-E257-4E56-AB15-7C46F0617922}"/>
          </ac:spMkLst>
        </pc:spChg>
        <pc:spChg chg="mod">
          <ac:chgData name="James Franklin" userId="cf915d05-507f-491f-b4a6-b2aa085ee4b1" providerId="ADAL" clId="{30FB200C-4374-4D4F-9D57-6426EEB487E3}" dt="2021-12-10T10:44:20.552" v="3203" actId="20577"/>
          <ac:spMkLst>
            <pc:docMk/>
            <pc:sldMk cId="1582576897" sldId="344"/>
            <ac:spMk id="14" creationId="{23CA37D9-0175-4AB7-A2C4-C768EE4D34BC}"/>
          </ac:spMkLst>
        </pc:spChg>
        <pc:spChg chg="mod">
          <ac:chgData name="James Franklin" userId="cf915d05-507f-491f-b4a6-b2aa085ee4b1" providerId="ADAL" clId="{30FB200C-4374-4D4F-9D57-6426EEB487E3}" dt="2021-12-10T10:45:21.757" v="3290"/>
          <ac:spMkLst>
            <pc:docMk/>
            <pc:sldMk cId="1582576897" sldId="344"/>
            <ac:spMk id="15" creationId="{AF3E6D03-0182-4AC9-8FCF-9EB55B5891CD}"/>
          </ac:spMkLst>
        </pc:spChg>
        <pc:spChg chg="mod">
          <ac:chgData name="James Franklin" userId="cf915d05-507f-491f-b4a6-b2aa085ee4b1" providerId="ADAL" clId="{30FB200C-4374-4D4F-9D57-6426EEB487E3}" dt="2021-12-10T10:45:21.757" v="3290"/>
          <ac:spMkLst>
            <pc:docMk/>
            <pc:sldMk cId="1582576897" sldId="344"/>
            <ac:spMk id="16" creationId="{3FA7B27D-17E5-4A99-84AC-D0097A7BC3EB}"/>
          </ac:spMkLst>
        </pc:spChg>
        <pc:spChg chg="mod">
          <ac:chgData name="James Franklin" userId="cf915d05-507f-491f-b4a6-b2aa085ee4b1" providerId="ADAL" clId="{30FB200C-4374-4D4F-9D57-6426EEB487E3}" dt="2021-12-10T10:45:21.757" v="3290"/>
          <ac:spMkLst>
            <pc:docMk/>
            <pc:sldMk cId="1582576897" sldId="344"/>
            <ac:spMk id="17" creationId="{F613499A-0337-425D-9FAA-DA7B2F348935}"/>
          </ac:spMkLst>
        </pc:spChg>
        <pc:spChg chg="mod">
          <ac:chgData name="James Franklin" userId="cf915d05-507f-491f-b4a6-b2aa085ee4b1" providerId="ADAL" clId="{30FB200C-4374-4D4F-9D57-6426EEB487E3}" dt="2021-12-10T10:45:21.757" v="3290"/>
          <ac:spMkLst>
            <pc:docMk/>
            <pc:sldMk cId="1582576897" sldId="344"/>
            <ac:spMk id="18" creationId="{71454D71-70F5-4E5A-AD96-15F3F05BF1B9}"/>
          </ac:spMkLst>
        </pc:spChg>
        <pc:spChg chg="mod">
          <ac:chgData name="James Franklin" userId="cf915d05-507f-491f-b4a6-b2aa085ee4b1" providerId="ADAL" clId="{30FB200C-4374-4D4F-9D57-6426EEB487E3}" dt="2021-12-10T10:45:21.757" v="3290"/>
          <ac:spMkLst>
            <pc:docMk/>
            <pc:sldMk cId="1582576897" sldId="344"/>
            <ac:spMk id="23" creationId="{E8E65BFE-A5BC-485F-BF58-D0CCE9F85C7F}"/>
          </ac:spMkLst>
        </pc:spChg>
        <pc:spChg chg="mod">
          <ac:chgData name="James Franklin" userId="cf915d05-507f-491f-b4a6-b2aa085ee4b1" providerId="ADAL" clId="{30FB200C-4374-4D4F-9D57-6426EEB487E3}" dt="2021-12-10T10:45:21.757" v="3290"/>
          <ac:spMkLst>
            <pc:docMk/>
            <pc:sldMk cId="1582576897" sldId="344"/>
            <ac:spMk id="24" creationId="{5A201CDE-704D-478D-ACAA-021EBB1A9EB2}"/>
          </ac:spMkLst>
        </pc:spChg>
        <pc:spChg chg="add mod">
          <ac:chgData name="James Franklin" userId="cf915d05-507f-491f-b4a6-b2aa085ee4b1" providerId="ADAL" clId="{30FB200C-4374-4D4F-9D57-6426EEB487E3}" dt="2021-12-10T10:45:30.161" v="3294" actId="20577"/>
          <ac:spMkLst>
            <pc:docMk/>
            <pc:sldMk cId="1582576897" sldId="344"/>
            <ac:spMk id="25" creationId="{BE33356E-E77D-49B0-843E-1E16194F70DD}"/>
          </ac:spMkLst>
        </pc:spChg>
        <pc:grpChg chg="mod">
          <ac:chgData name="James Franklin" userId="cf915d05-507f-491f-b4a6-b2aa085ee4b1" providerId="ADAL" clId="{30FB200C-4374-4D4F-9D57-6426EEB487E3}" dt="2021-12-10T10:45:21.757" v="3290"/>
          <ac:grpSpMkLst>
            <pc:docMk/>
            <pc:sldMk cId="1582576897" sldId="344"/>
            <ac:grpSpMk id="22" creationId="{E453D9D3-8A92-4C36-921B-5C9B0E6BFEF0}"/>
          </ac:grpSpMkLst>
        </pc:grpChg>
      </pc:sldChg>
      <pc:sldChg chg="add del">
        <pc:chgData name="James Franklin" userId="cf915d05-507f-491f-b4a6-b2aa085ee4b1" providerId="ADAL" clId="{30FB200C-4374-4D4F-9D57-6426EEB487E3}" dt="2021-12-10T09:09:18.348" v="263" actId="47"/>
        <pc:sldMkLst>
          <pc:docMk/>
          <pc:sldMk cId="1280837564" sldId="346"/>
        </pc:sldMkLst>
      </pc:sldChg>
      <pc:sldChg chg="add">
        <pc:chgData name="James Franklin" userId="cf915d05-507f-491f-b4a6-b2aa085ee4b1" providerId="ADAL" clId="{30FB200C-4374-4D4F-9D57-6426EEB487E3}" dt="2021-12-10T09:02:27.711" v="36"/>
        <pc:sldMkLst>
          <pc:docMk/>
          <pc:sldMk cId="3918263873" sldId="347"/>
        </pc:sldMkLst>
      </pc:sldChg>
      <pc:sldChg chg="add del">
        <pc:chgData name="James Franklin" userId="cf915d05-507f-491f-b4a6-b2aa085ee4b1" providerId="ADAL" clId="{30FB200C-4374-4D4F-9D57-6426EEB487E3}" dt="2021-12-10T09:13:40.797" v="265" actId="47"/>
        <pc:sldMkLst>
          <pc:docMk/>
          <pc:sldMk cId="2552700652" sldId="348"/>
        </pc:sldMkLst>
      </pc:sldChg>
      <pc:sldChg chg="addSp delSp modSp new mod">
        <pc:chgData name="James Franklin" userId="cf915d05-507f-491f-b4a6-b2aa085ee4b1" providerId="ADAL" clId="{30FB200C-4374-4D4F-9D57-6426EEB487E3}" dt="2021-12-16T10:52:40.466" v="3295" actId="478"/>
        <pc:sldMkLst>
          <pc:docMk/>
          <pc:sldMk cId="677705746" sldId="349"/>
        </pc:sldMkLst>
        <pc:spChg chg="mod">
          <ac:chgData name="James Franklin" userId="cf915d05-507f-491f-b4a6-b2aa085ee4b1" providerId="ADAL" clId="{30FB200C-4374-4D4F-9D57-6426EEB487E3}" dt="2021-12-10T09:07:54.667" v="256" actId="20577"/>
          <ac:spMkLst>
            <pc:docMk/>
            <pc:sldMk cId="677705746" sldId="349"/>
            <ac:spMk id="2" creationId="{31AF401B-8DC8-46A7-A383-9D92D2ED2B81}"/>
          </ac:spMkLst>
        </pc:spChg>
        <pc:spChg chg="mod">
          <ac:chgData name="James Franklin" userId="cf915d05-507f-491f-b4a6-b2aa085ee4b1" providerId="ADAL" clId="{30FB200C-4374-4D4F-9D57-6426EEB487E3}" dt="2021-12-10T10:12:30.308" v="1574" actId="20577"/>
          <ac:spMkLst>
            <pc:docMk/>
            <pc:sldMk cId="677705746" sldId="349"/>
            <ac:spMk id="3" creationId="{08151476-7DB7-4D91-AD7B-DC113EAC2EA0}"/>
          </ac:spMkLst>
        </pc:spChg>
        <pc:spChg chg="add del mod">
          <ac:chgData name="James Franklin" userId="cf915d05-507f-491f-b4a6-b2aa085ee4b1" providerId="ADAL" clId="{30FB200C-4374-4D4F-9D57-6426EEB487E3}" dt="2021-12-16T10:52:40.466" v="3295" actId="478"/>
          <ac:spMkLst>
            <pc:docMk/>
            <pc:sldMk cId="677705746" sldId="349"/>
            <ac:spMk id="4" creationId="{1C2C3AE5-AC9E-4993-B1CD-A57D700314C4}"/>
          </ac:spMkLst>
        </pc:spChg>
      </pc:sldChg>
      <pc:sldChg chg="add setBg">
        <pc:chgData name="James Franklin" userId="cf915d05-507f-491f-b4a6-b2aa085ee4b1" providerId="ADAL" clId="{30FB200C-4374-4D4F-9D57-6426EEB487E3}" dt="2021-12-10T09:13:38.362" v="264"/>
        <pc:sldMkLst>
          <pc:docMk/>
          <pc:sldMk cId="3167953243" sldId="350"/>
        </pc:sldMkLst>
      </pc:sldChg>
      <pc:sldChg chg="add">
        <pc:chgData name="James Franklin" userId="cf915d05-507f-491f-b4a6-b2aa085ee4b1" providerId="ADAL" clId="{30FB200C-4374-4D4F-9D57-6426EEB487E3}" dt="2021-12-10T09:13:38.362" v="264"/>
        <pc:sldMkLst>
          <pc:docMk/>
          <pc:sldMk cId="374321715" sldId="351"/>
        </pc:sldMkLst>
      </pc:sldChg>
      <pc:sldChg chg="add">
        <pc:chgData name="James Franklin" userId="cf915d05-507f-491f-b4a6-b2aa085ee4b1" providerId="ADAL" clId="{30FB200C-4374-4D4F-9D57-6426EEB487E3}" dt="2021-12-10T09:13:38.362" v="264"/>
        <pc:sldMkLst>
          <pc:docMk/>
          <pc:sldMk cId="1800944141" sldId="352"/>
        </pc:sldMkLst>
      </pc:sldChg>
      <pc:sldChg chg="add">
        <pc:chgData name="James Franklin" userId="cf915d05-507f-491f-b4a6-b2aa085ee4b1" providerId="ADAL" clId="{30FB200C-4374-4D4F-9D57-6426EEB487E3}" dt="2021-12-10T09:14:10.405" v="267"/>
        <pc:sldMkLst>
          <pc:docMk/>
          <pc:sldMk cId="464064658" sldId="353"/>
        </pc:sldMkLst>
      </pc:sldChg>
      <pc:sldChg chg="add setBg">
        <pc:chgData name="James Franklin" userId="cf915d05-507f-491f-b4a6-b2aa085ee4b1" providerId="ADAL" clId="{30FB200C-4374-4D4F-9D57-6426EEB487E3}" dt="2021-12-10T09:41:51.145" v="982"/>
        <pc:sldMkLst>
          <pc:docMk/>
          <pc:sldMk cId="1139568926" sldId="355"/>
        </pc:sldMkLst>
      </pc:sldChg>
      <pc:sldChg chg="add">
        <pc:chgData name="James Franklin" userId="cf915d05-507f-491f-b4a6-b2aa085ee4b1" providerId="ADAL" clId="{30FB200C-4374-4D4F-9D57-6426EEB487E3}" dt="2021-12-10T09:14:10.405" v="267"/>
        <pc:sldMkLst>
          <pc:docMk/>
          <pc:sldMk cId="3773878629" sldId="356"/>
        </pc:sldMkLst>
      </pc:sldChg>
      <pc:sldChg chg="modSp new del mod">
        <pc:chgData name="James Franklin" userId="cf915d05-507f-491f-b4a6-b2aa085ee4b1" providerId="ADAL" clId="{30FB200C-4374-4D4F-9D57-6426EEB487E3}" dt="2021-12-10T09:21:48.063" v="323" actId="47"/>
        <pc:sldMkLst>
          <pc:docMk/>
          <pc:sldMk cId="160272305" sldId="357"/>
        </pc:sldMkLst>
        <pc:spChg chg="mod">
          <ac:chgData name="James Franklin" userId="cf915d05-507f-491f-b4a6-b2aa085ee4b1" providerId="ADAL" clId="{30FB200C-4374-4D4F-9D57-6426EEB487E3}" dt="2021-12-10T09:14:22.194" v="289" actId="20577"/>
          <ac:spMkLst>
            <pc:docMk/>
            <pc:sldMk cId="160272305" sldId="357"/>
            <ac:spMk id="2" creationId="{52E335CA-E09B-4931-A55A-4FF509D0309D}"/>
          </ac:spMkLst>
        </pc:spChg>
      </pc:sldChg>
      <pc:sldChg chg="new del">
        <pc:chgData name="James Franklin" userId="cf915d05-507f-491f-b4a6-b2aa085ee4b1" providerId="ADAL" clId="{30FB200C-4374-4D4F-9D57-6426EEB487E3}" dt="2021-12-10T09:56:14.967" v="1080" actId="47"/>
        <pc:sldMkLst>
          <pc:docMk/>
          <pc:sldMk cId="3610594509" sldId="358"/>
        </pc:sldMkLst>
      </pc:sldChg>
      <pc:sldChg chg="add">
        <pc:chgData name="James Franklin" userId="cf915d05-507f-491f-b4a6-b2aa085ee4b1" providerId="ADAL" clId="{30FB200C-4374-4D4F-9D57-6426EEB487E3}" dt="2021-12-10T09:21:17.946" v="321"/>
        <pc:sldMkLst>
          <pc:docMk/>
          <pc:sldMk cId="2108154427" sldId="359"/>
        </pc:sldMkLst>
      </pc:sldChg>
      <pc:sldChg chg="add setBg">
        <pc:chgData name="James Franklin" userId="cf915d05-507f-491f-b4a6-b2aa085ee4b1" providerId="ADAL" clId="{30FB200C-4374-4D4F-9D57-6426EEB487E3}" dt="2021-12-10T09:21:17.946" v="321"/>
        <pc:sldMkLst>
          <pc:docMk/>
          <pc:sldMk cId="3062858967" sldId="360"/>
        </pc:sldMkLst>
      </pc:sldChg>
      <pc:sldChg chg="add">
        <pc:chgData name="James Franklin" userId="cf915d05-507f-491f-b4a6-b2aa085ee4b1" providerId="ADAL" clId="{30FB200C-4374-4D4F-9D57-6426EEB487E3}" dt="2021-12-10T09:21:44.635" v="322"/>
        <pc:sldMkLst>
          <pc:docMk/>
          <pc:sldMk cId="36402678" sldId="361"/>
        </pc:sldMkLst>
      </pc:sldChg>
      <pc:sldChg chg="addSp delSp modSp add mod">
        <pc:chgData name="James Franklin" userId="cf915d05-507f-491f-b4a6-b2aa085ee4b1" providerId="ADAL" clId="{30FB200C-4374-4D4F-9D57-6426EEB487E3}" dt="2021-12-16T11:01:00.850" v="3298" actId="478"/>
        <pc:sldMkLst>
          <pc:docMk/>
          <pc:sldMk cId="928693562" sldId="362"/>
        </pc:sldMkLst>
        <pc:spChg chg="add del mod">
          <ac:chgData name="James Franklin" userId="cf915d05-507f-491f-b4a6-b2aa085ee4b1" providerId="ADAL" clId="{30FB200C-4374-4D4F-9D57-6426EEB487E3}" dt="2021-12-16T11:01:00.850" v="3298" actId="478"/>
          <ac:spMkLst>
            <pc:docMk/>
            <pc:sldMk cId="928693562" sldId="362"/>
            <ac:spMk id="2" creationId="{86DCB860-F8B5-48B6-9718-26F6288C879E}"/>
          </ac:spMkLst>
        </pc:spChg>
        <pc:spChg chg="mod">
          <ac:chgData name="James Franklin" userId="cf915d05-507f-491f-b4a6-b2aa085ee4b1" providerId="ADAL" clId="{30FB200C-4374-4D4F-9D57-6426EEB487E3}" dt="2021-12-10T10:40:24.869" v="2877" actId="20577"/>
          <ac:spMkLst>
            <pc:docMk/>
            <pc:sldMk cId="928693562" sldId="362"/>
            <ac:spMk id="4" creationId="{65819217-66F7-4EDF-B201-8E4359D20F5F}"/>
          </ac:spMkLst>
        </pc:spChg>
        <pc:spChg chg="mod">
          <ac:chgData name="James Franklin" userId="cf915d05-507f-491f-b4a6-b2aa085ee4b1" providerId="ADAL" clId="{30FB200C-4374-4D4F-9D57-6426EEB487E3}" dt="2021-12-10T10:40:38.443" v="2929" actId="113"/>
          <ac:spMkLst>
            <pc:docMk/>
            <pc:sldMk cId="928693562" sldId="362"/>
            <ac:spMk id="5" creationId="{6405464D-5711-4092-8922-F27E4C70E19D}"/>
          </ac:spMkLst>
        </pc:spChg>
      </pc:sldChg>
      <pc:sldChg chg="addSp delSp modSp new mod modClrScheme chgLayout">
        <pc:chgData name="James Franklin" userId="cf915d05-507f-491f-b4a6-b2aa085ee4b1" providerId="ADAL" clId="{30FB200C-4374-4D4F-9D57-6426EEB487E3}" dt="2021-12-10T10:38:44.968" v="2855" actId="1076"/>
        <pc:sldMkLst>
          <pc:docMk/>
          <pc:sldMk cId="599789328" sldId="363"/>
        </pc:sldMkLst>
        <pc:spChg chg="del mod ord">
          <ac:chgData name="James Franklin" userId="cf915d05-507f-491f-b4a6-b2aa085ee4b1" providerId="ADAL" clId="{30FB200C-4374-4D4F-9D57-6426EEB487E3}" dt="2021-12-10T09:50:27.976" v="984" actId="700"/>
          <ac:spMkLst>
            <pc:docMk/>
            <pc:sldMk cId="599789328" sldId="363"/>
            <ac:spMk id="2" creationId="{01675BD9-B238-4611-AA39-1D8D8932A697}"/>
          </ac:spMkLst>
        </pc:spChg>
        <pc:spChg chg="del mod ord">
          <ac:chgData name="James Franklin" userId="cf915d05-507f-491f-b4a6-b2aa085ee4b1" providerId="ADAL" clId="{30FB200C-4374-4D4F-9D57-6426EEB487E3}" dt="2021-12-10T09:50:27.976" v="984" actId="700"/>
          <ac:spMkLst>
            <pc:docMk/>
            <pc:sldMk cId="599789328" sldId="363"/>
            <ac:spMk id="3" creationId="{F4B26DB0-C8AD-48C1-98DB-B54362DC1535}"/>
          </ac:spMkLst>
        </pc:spChg>
        <pc:spChg chg="add mod ord">
          <ac:chgData name="James Franklin" userId="cf915d05-507f-491f-b4a6-b2aa085ee4b1" providerId="ADAL" clId="{30FB200C-4374-4D4F-9D57-6426EEB487E3}" dt="2021-12-10T09:50:32.059" v="1000" actId="20577"/>
          <ac:spMkLst>
            <pc:docMk/>
            <pc:sldMk cId="599789328" sldId="363"/>
            <ac:spMk id="4" creationId="{C0137A86-A64A-40A9-BC16-CD340206E049}"/>
          </ac:spMkLst>
        </pc:spChg>
        <pc:spChg chg="add mod ord">
          <ac:chgData name="James Franklin" userId="cf915d05-507f-491f-b4a6-b2aa085ee4b1" providerId="ADAL" clId="{30FB200C-4374-4D4F-9D57-6426EEB487E3}" dt="2021-12-10T10:38:37.329" v="2854" actId="20577"/>
          <ac:spMkLst>
            <pc:docMk/>
            <pc:sldMk cId="599789328" sldId="363"/>
            <ac:spMk id="5" creationId="{EC25EA16-345C-4544-B562-F6C451DF1636}"/>
          </ac:spMkLst>
        </pc:spChg>
        <pc:picChg chg="add mod">
          <ac:chgData name="James Franklin" userId="cf915d05-507f-491f-b4a6-b2aa085ee4b1" providerId="ADAL" clId="{30FB200C-4374-4D4F-9D57-6426EEB487E3}" dt="2021-12-10T10:38:01.064" v="2840" actId="1076"/>
          <ac:picMkLst>
            <pc:docMk/>
            <pc:sldMk cId="599789328" sldId="363"/>
            <ac:picMk id="7" creationId="{33F28A3F-E29A-4DFC-A463-E2A83DD0E1F9}"/>
          </ac:picMkLst>
        </pc:picChg>
        <pc:picChg chg="add del mod">
          <ac:chgData name="James Franklin" userId="cf915d05-507f-491f-b4a6-b2aa085ee4b1" providerId="ADAL" clId="{30FB200C-4374-4D4F-9D57-6426EEB487E3}" dt="2021-12-10T10:38:44.968" v="2855" actId="1076"/>
          <ac:picMkLst>
            <pc:docMk/>
            <pc:sldMk cId="599789328" sldId="363"/>
            <ac:picMk id="1026" creationId="{209F245E-ED1C-4662-A6B5-1E3F09AEFD50}"/>
          </ac:picMkLst>
        </pc:picChg>
      </pc:sldChg>
      <pc:sldChg chg="addSp modSp new mod">
        <pc:chgData name="James Franklin" userId="cf915d05-507f-491f-b4a6-b2aa085ee4b1" providerId="ADAL" clId="{30FB200C-4374-4D4F-9D57-6426EEB487E3}" dt="2021-12-10T10:33:01.456" v="2423" actId="1076"/>
        <pc:sldMkLst>
          <pc:docMk/>
          <pc:sldMk cId="2548106989" sldId="364"/>
        </pc:sldMkLst>
        <pc:spChg chg="mod">
          <ac:chgData name="James Franklin" userId="cf915d05-507f-491f-b4a6-b2aa085ee4b1" providerId="ADAL" clId="{30FB200C-4374-4D4F-9D57-6426EEB487E3}" dt="2021-12-10T09:50:55.939" v="1033" actId="20577"/>
          <ac:spMkLst>
            <pc:docMk/>
            <pc:sldMk cId="2548106989" sldId="364"/>
            <ac:spMk id="2" creationId="{90EA1C39-4F0A-467A-9E1C-2D7F8F71F293}"/>
          </ac:spMkLst>
        </pc:spChg>
        <pc:spChg chg="mod">
          <ac:chgData name="James Franklin" userId="cf915d05-507f-491f-b4a6-b2aa085ee4b1" providerId="ADAL" clId="{30FB200C-4374-4D4F-9D57-6426EEB487E3}" dt="2021-12-10T10:32:52.410" v="2420" actId="20577"/>
          <ac:spMkLst>
            <pc:docMk/>
            <pc:sldMk cId="2548106989" sldId="364"/>
            <ac:spMk id="3" creationId="{EC6F918B-7ADE-49EF-BF45-9C4C26696A45}"/>
          </ac:spMkLst>
        </pc:spChg>
        <pc:picChg chg="add mod">
          <ac:chgData name="James Franklin" userId="cf915d05-507f-491f-b4a6-b2aa085ee4b1" providerId="ADAL" clId="{30FB200C-4374-4D4F-9D57-6426EEB487E3}" dt="2021-12-10T10:33:01.456" v="2423" actId="1076"/>
          <ac:picMkLst>
            <pc:docMk/>
            <pc:sldMk cId="2548106989" sldId="364"/>
            <ac:picMk id="5" creationId="{8348F219-5D24-429D-AFE2-2F7B1856904E}"/>
          </ac:picMkLst>
        </pc:picChg>
      </pc:sld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docChgLst>
    <pc:chgData name="Rob Heathcote" userId="62419938-1f1d-43ca-9327-cfd6c1894440" providerId="ADAL" clId="{E55C1130-0060-4D45-B586-5D62B7AA2945}"/>
    <pc:docChg chg="modSld">
      <pc:chgData name="Rob Heathcote" userId="62419938-1f1d-43ca-9327-cfd6c1894440" providerId="ADAL" clId="{E55C1130-0060-4D45-B586-5D62B7AA2945}" dt="2021-12-22T09:50:34.293" v="26" actId="20577"/>
      <pc:docMkLst>
        <pc:docMk/>
      </pc:docMkLst>
      <pc:sldChg chg="modSp mod">
        <pc:chgData name="Rob Heathcote" userId="62419938-1f1d-43ca-9327-cfd6c1894440" providerId="ADAL" clId="{E55C1130-0060-4D45-B586-5D62B7AA2945}" dt="2021-12-22T09:50:34.293" v="26" actId="20577"/>
        <pc:sldMkLst>
          <pc:docMk/>
          <pc:sldMk cId="3773878629" sldId="356"/>
        </pc:sldMkLst>
        <pc:spChg chg="mod">
          <ac:chgData name="Rob Heathcote" userId="62419938-1f1d-43ca-9327-cfd6c1894440" providerId="ADAL" clId="{E55C1130-0060-4D45-B586-5D62B7AA2945}" dt="2021-12-22T09:50:34.293" v="26" actId="20577"/>
          <ac:spMkLst>
            <pc:docMk/>
            <pc:sldMk cId="3773878629" sldId="356"/>
            <ac:spMk id="2" creationId="{00000000-0000-0000-0000-000000000000}"/>
          </ac:spMkLst>
        </pc:spChg>
      </pc:sldChg>
    </pc:docChg>
  </pc:docChgLst>
  <pc:docChgLst>
    <pc:chgData name="Leonora Sheppard" userId="3688f6d8-1f97-408e-a4fe-cc859c551ddb" providerId="ADAL" clId="{3C79E38A-3634-4018-BAFE-1E91C9CF621E}"/>
    <pc:docChg chg="modSld">
      <pc:chgData name="Leonora Sheppard" userId="3688f6d8-1f97-408e-a4fe-cc859c551ddb" providerId="ADAL" clId="{3C79E38A-3634-4018-BAFE-1E91C9CF621E}" dt="2021-12-10T15:14:34.581" v="12" actId="14100"/>
      <pc:docMkLst>
        <pc:docMk/>
      </pc:docMkLst>
      <pc:sldChg chg="modSp mod">
        <pc:chgData name="Leonora Sheppard" userId="3688f6d8-1f97-408e-a4fe-cc859c551ddb" providerId="ADAL" clId="{3C79E38A-3634-4018-BAFE-1E91C9CF621E}" dt="2021-12-10T15:13:47.077" v="5" actId="14100"/>
        <pc:sldMkLst>
          <pc:docMk/>
          <pc:sldMk cId="714163457" sldId="268"/>
        </pc:sldMkLst>
        <pc:spChg chg="mod">
          <ac:chgData name="Leonora Sheppard" userId="3688f6d8-1f97-408e-a4fe-cc859c551ddb" providerId="ADAL" clId="{3C79E38A-3634-4018-BAFE-1E91C9CF621E}" dt="2021-12-10T15:13:47.077" v="5" actId="14100"/>
          <ac:spMkLst>
            <pc:docMk/>
            <pc:sldMk cId="714163457" sldId="268"/>
            <ac:spMk id="3" creationId="{A2A2C0EF-35A2-4B49-84CE-D2885958976E}"/>
          </ac:spMkLst>
        </pc:spChg>
      </pc:sldChg>
      <pc:sldChg chg="modSp mod">
        <pc:chgData name="Leonora Sheppard" userId="3688f6d8-1f97-408e-a4fe-cc859c551ddb" providerId="ADAL" clId="{3C79E38A-3634-4018-BAFE-1E91C9CF621E}" dt="2021-12-10T15:13:55.077" v="6" actId="14100"/>
        <pc:sldMkLst>
          <pc:docMk/>
          <pc:sldMk cId="746589603" sldId="274"/>
        </pc:sldMkLst>
        <pc:spChg chg="mod">
          <ac:chgData name="Leonora Sheppard" userId="3688f6d8-1f97-408e-a4fe-cc859c551ddb" providerId="ADAL" clId="{3C79E38A-3634-4018-BAFE-1E91C9CF621E}" dt="2021-12-10T15:13:55.077" v="6" actId="14100"/>
          <ac:spMkLst>
            <pc:docMk/>
            <pc:sldMk cId="746589603" sldId="274"/>
            <ac:spMk id="3" creationId="{A2A2C0EF-35A2-4B49-84CE-D2885958976E}"/>
          </ac:spMkLst>
        </pc:spChg>
      </pc:sldChg>
      <pc:sldChg chg="modSp mod">
        <pc:chgData name="Leonora Sheppard" userId="3688f6d8-1f97-408e-a4fe-cc859c551ddb" providerId="ADAL" clId="{3C79E38A-3634-4018-BAFE-1E91C9CF621E}" dt="2021-12-10T15:14:08.885" v="10" actId="14100"/>
        <pc:sldMkLst>
          <pc:docMk/>
          <pc:sldMk cId="388284494" sldId="294"/>
        </pc:sldMkLst>
        <pc:spChg chg="mod">
          <ac:chgData name="Leonora Sheppard" userId="3688f6d8-1f97-408e-a4fe-cc859c551ddb" providerId="ADAL" clId="{3C79E38A-3634-4018-BAFE-1E91C9CF621E}" dt="2021-12-10T15:14:08.885" v="10" actId="14100"/>
          <ac:spMkLst>
            <pc:docMk/>
            <pc:sldMk cId="388284494" sldId="294"/>
            <ac:spMk id="3" creationId="{E7B26377-7D8A-4011-88E8-E8EF45C8EC5C}"/>
          </ac:spMkLst>
        </pc:spChg>
      </pc:sldChg>
      <pc:sldChg chg="modSp mod">
        <pc:chgData name="Leonora Sheppard" userId="3688f6d8-1f97-408e-a4fe-cc859c551ddb" providerId="ADAL" clId="{3C79E38A-3634-4018-BAFE-1E91C9CF621E}" dt="2021-12-10T15:14:03.190" v="8" actId="14100"/>
        <pc:sldMkLst>
          <pc:docMk/>
          <pc:sldMk cId="4074430927" sldId="296"/>
        </pc:sldMkLst>
        <pc:spChg chg="mod">
          <ac:chgData name="Leonora Sheppard" userId="3688f6d8-1f97-408e-a4fe-cc859c551ddb" providerId="ADAL" clId="{3C79E38A-3634-4018-BAFE-1E91C9CF621E}" dt="2021-12-10T15:14:03.190" v="8" actId="14100"/>
          <ac:spMkLst>
            <pc:docMk/>
            <pc:sldMk cId="4074430927" sldId="296"/>
            <ac:spMk id="3" creationId="{A2A2C0EF-35A2-4B49-84CE-D2885958976E}"/>
          </ac:spMkLst>
        </pc:spChg>
      </pc:sldChg>
      <pc:sldChg chg="modSp mod">
        <pc:chgData name="Leonora Sheppard" userId="3688f6d8-1f97-408e-a4fe-cc859c551ddb" providerId="ADAL" clId="{3C79E38A-3634-4018-BAFE-1E91C9CF621E}" dt="2021-12-10T15:13:59.309" v="7" actId="14100"/>
        <pc:sldMkLst>
          <pc:docMk/>
          <pc:sldMk cId="1763712945" sldId="329"/>
        </pc:sldMkLst>
        <pc:spChg chg="mod">
          <ac:chgData name="Leonora Sheppard" userId="3688f6d8-1f97-408e-a4fe-cc859c551ddb" providerId="ADAL" clId="{3C79E38A-3634-4018-BAFE-1E91C9CF621E}" dt="2021-12-10T15:13:59.309" v="7" actId="14100"/>
          <ac:spMkLst>
            <pc:docMk/>
            <pc:sldMk cId="1763712945" sldId="329"/>
            <ac:spMk id="5" creationId="{1210EA2B-B646-4BEA-A500-4331FF093F6B}"/>
          </ac:spMkLst>
        </pc:spChg>
      </pc:sldChg>
      <pc:sldChg chg="modSp mod">
        <pc:chgData name="Leonora Sheppard" userId="3688f6d8-1f97-408e-a4fe-cc859c551ddb" providerId="ADAL" clId="{3C79E38A-3634-4018-BAFE-1E91C9CF621E}" dt="2021-12-10T15:13:39.438" v="4" actId="14100"/>
        <pc:sldMkLst>
          <pc:docMk/>
          <pc:sldMk cId="3439478291" sldId="330"/>
        </pc:sldMkLst>
        <pc:spChg chg="mod">
          <ac:chgData name="Leonora Sheppard" userId="3688f6d8-1f97-408e-a4fe-cc859c551ddb" providerId="ADAL" clId="{3C79E38A-3634-4018-BAFE-1E91C9CF621E}" dt="2021-12-10T15:13:39.438" v="4" actId="14100"/>
          <ac:spMkLst>
            <pc:docMk/>
            <pc:sldMk cId="3439478291" sldId="330"/>
            <ac:spMk id="3" creationId="{00000000-0000-0000-0000-000000000000}"/>
          </ac:spMkLst>
        </pc:spChg>
      </pc:sldChg>
      <pc:sldChg chg="modSp mod">
        <pc:chgData name="Leonora Sheppard" userId="3688f6d8-1f97-408e-a4fe-cc859c551ddb" providerId="ADAL" clId="{3C79E38A-3634-4018-BAFE-1E91C9CF621E}" dt="2021-12-10T15:13:26.396" v="1" actId="14100"/>
        <pc:sldMkLst>
          <pc:docMk/>
          <pc:sldMk cId="3167953243" sldId="350"/>
        </pc:sldMkLst>
        <pc:spChg chg="mod">
          <ac:chgData name="Leonora Sheppard" userId="3688f6d8-1f97-408e-a4fe-cc859c551ddb" providerId="ADAL" clId="{3C79E38A-3634-4018-BAFE-1E91C9CF621E}" dt="2021-12-10T15:13:26.396" v="1" actId="14100"/>
          <ac:spMkLst>
            <pc:docMk/>
            <pc:sldMk cId="3167953243" sldId="350"/>
            <ac:spMk id="3" creationId="{251506C1-5DC9-41C6-82DC-AA74D039530D}"/>
          </ac:spMkLst>
        </pc:spChg>
      </pc:sldChg>
      <pc:sldChg chg="modSp mod">
        <pc:chgData name="Leonora Sheppard" userId="3688f6d8-1f97-408e-a4fe-cc859c551ddb" providerId="ADAL" clId="{3C79E38A-3634-4018-BAFE-1E91C9CF621E}" dt="2021-12-10T15:13:15.782" v="0" actId="20577"/>
        <pc:sldMkLst>
          <pc:docMk/>
          <pc:sldMk cId="374321715" sldId="351"/>
        </pc:sldMkLst>
        <pc:spChg chg="mod">
          <ac:chgData name="Leonora Sheppard" userId="3688f6d8-1f97-408e-a4fe-cc859c551ddb" providerId="ADAL" clId="{3C79E38A-3634-4018-BAFE-1E91C9CF621E}" dt="2021-12-10T15:13:15.782" v="0" actId="20577"/>
          <ac:spMkLst>
            <pc:docMk/>
            <pc:sldMk cId="374321715" sldId="351"/>
            <ac:spMk id="3" creationId="{25AB7FAA-4517-481D-B172-EE8467408101}"/>
          </ac:spMkLst>
        </pc:spChg>
      </pc:sldChg>
      <pc:sldChg chg="modSp mod">
        <pc:chgData name="Leonora Sheppard" userId="3688f6d8-1f97-408e-a4fe-cc859c551ddb" providerId="ADAL" clId="{3C79E38A-3634-4018-BAFE-1E91C9CF621E}" dt="2021-12-10T15:14:21.229" v="11" actId="14100"/>
        <pc:sldMkLst>
          <pc:docMk/>
          <pc:sldMk cId="1800944141" sldId="352"/>
        </pc:sldMkLst>
        <pc:spChg chg="mod">
          <ac:chgData name="Leonora Sheppard" userId="3688f6d8-1f97-408e-a4fe-cc859c551ddb" providerId="ADAL" clId="{3C79E38A-3634-4018-BAFE-1E91C9CF621E}" dt="2021-12-10T15:14:21.229" v="11" actId="14100"/>
          <ac:spMkLst>
            <pc:docMk/>
            <pc:sldMk cId="1800944141" sldId="352"/>
            <ac:spMk id="3" creationId="{A2A2C0EF-35A2-4B49-84CE-D2885958976E}"/>
          </ac:spMkLst>
        </pc:spChg>
      </pc:sldChg>
      <pc:sldChg chg="modSp mod">
        <pc:chgData name="Leonora Sheppard" userId="3688f6d8-1f97-408e-a4fe-cc859c551ddb" providerId="ADAL" clId="{3C79E38A-3634-4018-BAFE-1E91C9CF621E}" dt="2021-12-10T15:14:34.581" v="12" actId="14100"/>
        <pc:sldMkLst>
          <pc:docMk/>
          <pc:sldMk cId="464064658" sldId="353"/>
        </pc:sldMkLst>
        <pc:spChg chg="mod">
          <ac:chgData name="Leonora Sheppard" userId="3688f6d8-1f97-408e-a4fe-cc859c551ddb" providerId="ADAL" clId="{3C79E38A-3634-4018-BAFE-1E91C9CF621E}" dt="2021-12-10T15:14:34.581" v="12" actId="14100"/>
          <ac:spMkLst>
            <pc:docMk/>
            <pc:sldMk cId="464064658" sldId="353"/>
            <ac:spMk id="3" creationId="{00000000-0000-0000-0000-000000000000}"/>
          </ac:spMkLst>
        </pc:spChg>
      </pc:sldChg>
      <pc:sldChg chg="modSp mod">
        <pc:chgData name="Leonora Sheppard" userId="3688f6d8-1f97-408e-a4fe-cc859c551ddb" providerId="ADAL" clId="{3C79E38A-3634-4018-BAFE-1E91C9CF621E}" dt="2021-12-10T15:13:29.949" v="2" actId="14100"/>
        <pc:sldMkLst>
          <pc:docMk/>
          <pc:sldMk cId="599789328" sldId="363"/>
        </pc:sldMkLst>
        <pc:spChg chg="mod">
          <ac:chgData name="Leonora Sheppard" userId="3688f6d8-1f97-408e-a4fe-cc859c551ddb" providerId="ADAL" clId="{3C79E38A-3634-4018-BAFE-1E91C9CF621E}" dt="2021-12-10T15:13:29.949" v="2" actId="14100"/>
          <ac:spMkLst>
            <pc:docMk/>
            <pc:sldMk cId="599789328" sldId="363"/>
            <ac:spMk id="5" creationId="{EC25EA16-345C-4544-B562-F6C451DF1636}"/>
          </ac:spMkLst>
        </pc:spChg>
      </pc:sld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Mike Bloys" userId="1248c4d8-7b2b-4b32-b8bd-163ae845f9bb" providerId="ADAL" clId="{40C19969-CFDA-40A9-B73C-FDCB20AFDDBC}"/>
    <pc:docChg chg="undo redo custSel addSld delSld modSld modMainMaster">
      <pc:chgData name="Mike Bloys" userId="1248c4d8-7b2b-4b32-b8bd-163ae845f9bb" providerId="ADAL" clId="{40C19969-CFDA-40A9-B73C-FDCB20AFDDBC}" dt="2021-10-05T08:21:05.808" v="806" actId="207"/>
      <pc:docMkLst>
        <pc:docMk/>
      </pc:docMkLst>
      <pc:sldChg chg="addSp delSp modSp mod chgLayout">
        <pc:chgData name="Mike Bloys" userId="1248c4d8-7b2b-4b32-b8bd-163ae845f9bb" providerId="ADAL" clId="{40C19969-CFDA-40A9-B73C-FDCB20AFDDBC}" dt="2021-10-04T14:11:53.643" v="65" actId="21"/>
        <pc:sldMkLst>
          <pc:docMk/>
          <pc:sldMk cId="644322881" sldId="261"/>
        </pc:sldMkLst>
        <pc:spChg chg="add del mod">
          <ac:chgData name="Mike Bloys" userId="1248c4d8-7b2b-4b32-b8bd-163ae845f9bb" providerId="ADAL" clId="{40C19969-CFDA-40A9-B73C-FDCB20AFDDBC}" dt="2021-10-04T14:11:43.153" v="62" actId="6264"/>
          <ac:spMkLst>
            <pc:docMk/>
            <pc:sldMk cId="644322881" sldId="261"/>
            <ac:spMk id="2" creationId="{140FED30-2364-454C-9652-AE014B9B4A83}"/>
          </ac:spMkLst>
        </pc:spChg>
        <pc:spChg chg="mod ord">
          <ac:chgData name="Mike Bloys" userId="1248c4d8-7b2b-4b32-b8bd-163ae845f9bb" providerId="ADAL" clId="{40C19969-CFDA-40A9-B73C-FDCB20AFDDBC}" dt="2021-10-04T14:11:43.153" v="62" actId="6264"/>
          <ac:spMkLst>
            <pc:docMk/>
            <pc:sldMk cId="644322881" sldId="261"/>
            <ac:spMk id="3" creationId="{00000000-0000-0000-0000-000000000000}"/>
          </ac:spMkLst>
        </pc:spChg>
        <pc:spChg chg="mod ord">
          <ac:chgData name="Mike Bloys" userId="1248c4d8-7b2b-4b32-b8bd-163ae845f9bb" providerId="ADAL" clId="{40C19969-CFDA-40A9-B73C-FDCB20AFDDBC}" dt="2021-10-04T14:11:43.153" v="62" actId="6264"/>
          <ac:spMkLst>
            <pc:docMk/>
            <pc:sldMk cId="644322881" sldId="261"/>
            <ac:spMk id="4" creationId="{00000000-0000-0000-0000-000000000000}"/>
          </ac:spMkLst>
        </pc:spChg>
        <pc:spChg chg="add del mod">
          <ac:chgData name="Mike Bloys" userId="1248c4d8-7b2b-4b32-b8bd-163ae845f9bb" providerId="ADAL" clId="{40C19969-CFDA-40A9-B73C-FDCB20AFDDBC}" dt="2021-10-04T14:11:43.153" v="62" actId="6264"/>
          <ac:spMkLst>
            <pc:docMk/>
            <pc:sldMk cId="644322881" sldId="261"/>
            <ac:spMk id="5" creationId="{0DAC3331-BB19-436A-B999-02A431149CCF}"/>
          </ac:spMkLst>
        </pc:spChg>
        <pc:spChg chg="add del mod">
          <ac:chgData name="Mike Bloys" userId="1248c4d8-7b2b-4b32-b8bd-163ae845f9bb" providerId="ADAL" clId="{40C19969-CFDA-40A9-B73C-FDCB20AFDDBC}" dt="2021-10-04T14:11:53.643" v="65" actId="21"/>
          <ac:spMkLst>
            <pc:docMk/>
            <pc:sldMk cId="644322881" sldId="261"/>
            <ac:spMk id="6" creationId="{E68E1F5A-05F2-4154-8DEB-2F212C75766F}"/>
          </ac:spMkLst>
        </pc:spChg>
      </pc:sldChg>
      <pc:sldChg chg="addSp delSp modSp mod">
        <pc:chgData name="Mike Bloys" userId="1248c4d8-7b2b-4b32-b8bd-163ae845f9bb" providerId="ADAL" clId="{40C19969-CFDA-40A9-B73C-FDCB20AFDDBC}" dt="2021-10-04T15:12:28.234" v="142"/>
        <pc:sldMkLst>
          <pc:docMk/>
          <pc:sldMk cId="783733377" sldId="267"/>
        </pc:sldMkLst>
        <pc:grpChg chg="add del">
          <ac:chgData name="Mike Bloys" userId="1248c4d8-7b2b-4b32-b8bd-163ae845f9bb" providerId="ADAL" clId="{40C19969-CFDA-40A9-B73C-FDCB20AFDDBC}" dt="2021-10-04T15:12:27.949" v="141" actId="478"/>
          <ac:grpSpMkLst>
            <pc:docMk/>
            <pc:sldMk cId="783733377" sldId="267"/>
            <ac:grpSpMk id="6" creationId="{55EF4A6D-72D8-40E6-83F8-9646FCAB7FD6}"/>
          </ac:grpSpMkLst>
        </pc:grpChg>
        <pc:picChg chg="add del mod">
          <ac:chgData name="Mike Bloys" userId="1248c4d8-7b2b-4b32-b8bd-163ae845f9bb" providerId="ADAL" clId="{40C19969-CFDA-40A9-B73C-FDCB20AFDDBC}" dt="2021-10-04T15:12:15.963" v="136"/>
          <ac:picMkLst>
            <pc:docMk/>
            <pc:sldMk cId="783733377" sldId="267"/>
            <ac:picMk id="20" creationId="{1B36F231-A400-4031-B320-9C5C640ABDA7}"/>
          </ac:picMkLst>
        </pc:picChg>
        <pc:picChg chg="add del mod">
          <ac:chgData name="Mike Bloys" userId="1248c4d8-7b2b-4b32-b8bd-163ae845f9bb" providerId="ADAL" clId="{40C19969-CFDA-40A9-B73C-FDCB20AFDDBC}" dt="2021-10-04T15:12:28.234" v="142"/>
          <ac:picMkLst>
            <pc:docMk/>
            <pc:sldMk cId="783733377" sldId="267"/>
            <ac:picMk id="21" creationId="{F806052A-48DD-4245-90E6-72CA8539B515}"/>
          </ac:picMkLst>
        </pc:picChg>
      </pc:sldChg>
      <pc:sldChg chg="addSp delSp modSp mod">
        <pc:chgData name="Mike Bloys" userId="1248c4d8-7b2b-4b32-b8bd-163ae845f9bb" providerId="ADAL" clId="{40C19969-CFDA-40A9-B73C-FDCB20AFDDBC}" dt="2021-10-04T15:19:47.436" v="154" actId="478"/>
        <pc:sldMkLst>
          <pc:docMk/>
          <pc:sldMk cId="2933400856" sldId="268"/>
        </pc:sldMkLst>
        <pc:grpChg chg="del">
          <ac:chgData name="Mike Bloys" userId="1248c4d8-7b2b-4b32-b8bd-163ae845f9bb" providerId="ADAL" clId="{40C19969-CFDA-40A9-B73C-FDCB20AFDDBC}" dt="2021-10-04T15:12:39.018" v="143" actId="478"/>
          <ac:grpSpMkLst>
            <pc:docMk/>
            <pc:sldMk cId="2933400856" sldId="268"/>
            <ac:grpSpMk id="6" creationId="{947F4FEA-9B6D-40E8-8F0A-A7D5079457AD}"/>
          </ac:grpSpMkLst>
        </pc:grpChg>
        <pc:picChg chg="del">
          <ac:chgData name="Mike Bloys" userId="1248c4d8-7b2b-4b32-b8bd-163ae845f9bb" providerId="ADAL" clId="{40C19969-CFDA-40A9-B73C-FDCB20AFDDBC}" dt="2021-10-04T15:19:47.436" v="154" actId="478"/>
          <ac:picMkLst>
            <pc:docMk/>
            <pc:sldMk cId="2933400856" sldId="268"/>
            <ac:picMk id="5" creationId="{21FC1F63-4682-440E-88E3-AC031EAF1E87}"/>
          </ac:picMkLst>
        </pc:picChg>
        <pc:picChg chg="add mod ord modCrop">
          <ac:chgData name="Mike Bloys" userId="1248c4d8-7b2b-4b32-b8bd-163ae845f9bb" providerId="ADAL" clId="{40C19969-CFDA-40A9-B73C-FDCB20AFDDBC}" dt="2021-10-04T15:18:27.520" v="152" actId="167"/>
          <ac:picMkLst>
            <pc:docMk/>
            <pc:sldMk cId="2933400856" sldId="268"/>
            <ac:picMk id="7" creationId="{EEF63DF8-5CA8-43ED-88C0-E301095F0703}"/>
          </ac:picMkLst>
        </pc:picChg>
        <pc:picChg chg="add mod">
          <ac:chgData name="Mike Bloys" userId="1248c4d8-7b2b-4b32-b8bd-163ae845f9bb" providerId="ADAL" clId="{40C19969-CFDA-40A9-B73C-FDCB20AFDDBC}" dt="2021-10-04T15:12:39.440" v="144"/>
          <ac:picMkLst>
            <pc:docMk/>
            <pc:sldMk cId="2933400856" sldId="268"/>
            <ac:picMk id="22" creationId="{62053A5F-C7D8-4D95-B0C9-F577FDD5D699}"/>
          </ac:picMkLst>
        </pc:picChg>
        <pc:picChg chg="del">
          <ac:chgData name="Mike Bloys" userId="1248c4d8-7b2b-4b32-b8bd-163ae845f9bb" providerId="ADAL" clId="{40C19969-CFDA-40A9-B73C-FDCB20AFDDBC}" dt="2021-10-04T15:18:29.214" v="153" actId="478"/>
          <ac:picMkLst>
            <pc:docMk/>
            <pc:sldMk cId="2933400856" sldId="268"/>
            <ac:picMk id="16386" creationId="{4900BC12-2C63-4C6C-AB67-B929CDB7F583}"/>
          </ac:picMkLst>
        </pc:picChg>
      </pc:sldChg>
      <pc:sldChg chg="delSp mod">
        <pc:chgData name="Mike Bloys" userId="1248c4d8-7b2b-4b32-b8bd-163ae845f9bb" providerId="ADAL" clId="{40C19969-CFDA-40A9-B73C-FDCB20AFDDBC}" dt="2021-10-04T15:20:10.906" v="155" actId="478"/>
        <pc:sldMkLst>
          <pc:docMk/>
          <pc:sldMk cId="1163376756" sldId="279"/>
        </pc:sldMkLst>
        <pc:grpChg chg="del">
          <ac:chgData name="Mike Bloys" userId="1248c4d8-7b2b-4b32-b8bd-163ae845f9bb" providerId="ADAL" clId="{40C19969-CFDA-40A9-B73C-FDCB20AFDDBC}" dt="2021-10-04T15:20:10.906" v="155" actId="478"/>
          <ac:grpSpMkLst>
            <pc:docMk/>
            <pc:sldMk cId="1163376756" sldId="279"/>
            <ac:grpSpMk id="4" creationId="{DA966701-CB16-4DC7-8781-321930BA323F}"/>
          </ac:grpSpMkLst>
        </pc:grpChg>
      </pc:sldChg>
      <pc:sldChg chg="addSp delSp modSp mod">
        <pc:chgData name="Mike Bloys" userId="1248c4d8-7b2b-4b32-b8bd-163ae845f9bb" providerId="ADAL" clId="{40C19969-CFDA-40A9-B73C-FDCB20AFDDBC}" dt="2021-10-04T15:05:33.130" v="107" actId="478"/>
        <pc:sldMkLst>
          <pc:docMk/>
          <pc:sldMk cId="2556417252" sldId="298"/>
        </pc:sldMkLst>
        <pc:grpChg chg="mod">
          <ac:chgData name="Mike Bloys" userId="1248c4d8-7b2b-4b32-b8bd-163ae845f9bb" providerId="ADAL" clId="{40C19969-CFDA-40A9-B73C-FDCB20AFDDBC}" dt="2021-10-04T14:57:21.576" v="84" actId="1076"/>
          <ac:grpSpMkLst>
            <pc:docMk/>
            <pc:sldMk cId="2556417252" sldId="298"/>
            <ac:grpSpMk id="35" creationId="{19A1D759-B5C2-4848-9803-4F47EBAFDEDF}"/>
          </ac:grpSpMkLst>
        </pc:grpChg>
        <pc:picChg chg="add mod ord modCrop">
          <ac:chgData name="Mike Bloys" userId="1248c4d8-7b2b-4b32-b8bd-163ae845f9bb" providerId="ADAL" clId="{40C19969-CFDA-40A9-B73C-FDCB20AFDDBC}" dt="2021-10-04T14:56:31.698" v="75" actId="167"/>
          <ac:picMkLst>
            <pc:docMk/>
            <pc:sldMk cId="2556417252" sldId="298"/>
            <ac:picMk id="5" creationId="{73F21819-293E-45E3-AE05-43E8DBA9B362}"/>
          </ac:picMkLst>
        </pc:picChg>
        <pc:picChg chg="add mod ord">
          <ac:chgData name="Mike Bloys" userId="1248c4d8-7b2b-4b32-b8bd-163ae845f9bb" providerId="ADAL" clId="{40C19969-CFDA-40A9-B73C-FDCB20AFDDBC}" dt="2021-10-04T15:05:31.204" v="106" actId="555"/>
          <ac:picMkLst>
            <pc:docMk/>
            <pc:sldMk cId="2556417252" sldId="298"/>
            <ac:picMk id="7" creationId="{67EE242E-E5E3-4373-B14C-4DA5E9E34607}"/>
          </ac:picMkLst>
        </pc:picChg>
        <pc:picChg chg="del">
          <ac:chgData name="Mike Bloys" userId="1248c4d8-7b2b-4b32-b8bd-163ae845f9bb" providerId="ADAL" clId="{40C19969-CFDA-40A9-B73C-FDCB20AFDDBC}" dt="2021-10-04T14:57:16.652" v="83" actId="478"/>
          <ac:picMkLst>
            <pc:docMk/>
            <pc:sldMk cId="2556417252" sldId="298"/>
            <ac:picMk id="14" creationId="{85F7E273-897E-411C-BBF2-D787B3CE9482}"/>
          </ac:picMkLst>
        </pc:picChg>
        <pc:picChg chg="del">
          <ac:chgData name="Mike Bloys" userId="1248c4d8-7b2b-4b32-b8bd-163ae845f9bb" providerId="ADAL" clId="{40C19969-CFDA-40A9-B73C-FDCB20AFDDBC}" dt="2021-10-04T14:57:16.652" v="83" actId="478"/>
          <ac:picMkLst>
            <pc:docMk/>
            <pc:sldMk cId="2556417252" sldId="298"/>
            <ac:picMk id="18" creationId="{54D2210D-F3C6-468E-B2DD-30931D97B2B0}"/>
          </ac:picMkLst>
        </pc:picChg>
        <pc:picChg chg="del">
          <ac:chgData name="Mike Bloys" userId="1248c4d8-7b2b-4b32-b8bd-163ae845f9bb" providerId="ADAL" clId="{40C19969-CFDA-40A9-B73C-FDCB20AFDDBC}" dt="2021-10-04T14:57:16.652" v="83" actId="478"/>
          <ac:picMkLst>
            <pc:docMk/>
            <pc:sldMk cId="2556417252" sldId="298"/>
            <ac:picMk id="20" creationId="{94A4ADD2-5E91-49BB-B690-A220EE528FF1}"/>
          </ac:picMkLst>
        </pc:picChg>
        <pc:picChg chg="del mod">
          <ac:chgData name="Mike Bloys" userId="1248c4d8-7b2b-4b32-b8bd-163ae845f9bb" providerId="ADAL" clId="{40C19969-CFDA-40A9-B73C-FDCB20AFDDBC}" dt="2021-10-04T14:57:16.652" v="83" actId="478"/>
          <ac:picMkLst>
            <pc:docMk/>
            <pc:sldMk cId="2556417252" sldId="298"/>
            <ac:picMk id="24" creationId="{40D8AFDC-DE29-4074-86BC-5DED94D13D21}"/>
          </ac:picMkLst>
        </pc:picChg>
        <pc:picChg chg="add del mod">
          <ac:chgData name="Mike Bloys" userId="1248c4d8-7b2b-4b32-b8bd-163ae845f9bb" providerId="ADAL" clId="{40C19969-CFDA-40A9-B73C-FDCB20AFDDBC}" dt="2021-10-04T15:05:33.130" v="107" actId="478"/>
          <ac:picMkLst>
            <pc:docMk/>
            <pc:sldMk cId="2556417252" sldId="298"/>
            <ac:picMk id="29" creationId="{5BFAB4E2-5443-4E93-9762-67FD122A9529}"/>
          </ac:picMkLst>
        </pc:picChg>
        <pc:picChg chg="del">
          <ac:chgData name="Mike Bloys" userId="1248c4d8-7b2b-4b32-b8bd-163ae845f9bb" providerId="ADAL" clId="{40C19969-CFDA-40A9-B73C-FDCB20AFDDBC}" dt="2021-10-04T14:57:16.652" v="83" actId="478"/>
          <ac:picMkLst>
            <pc:docMk/>
            <pc:sldMk cId="2556417252" sldId="298"/>
            <ac:picMk id="33" creationId="{F9F856FC-BCF2-46C5-AEA9-B00A0BE78D4C}"/>
          </ac:picMkLst>
        </pc:picChg>
        <pc:picChg chg="del">
          <ac:chgData name="Mike Bloys" userId="1248c4d8-7b2b-4b32-b8bd-163ae845f9bb" providerId="ADAL" clId="{40C19969-CFDA-40A9-B73C-FDCB20AFDDBC}" dt="2021-10-04T14:56:34.184" v="76" actId="478"/>
          <ac:picMkLst>
            <pc:docMk/>
            <pc:sldMk cId="2556417252" sldId="298"/>
            <ac:picMk id="2054" creationId="{A75A3011-1ABF-4E92-B653-FEFB7685AEFF}"/>
          </ac:picMkLst>
        </pc:picChg>
      </pc:sldChg>
      <pc:sldChg chg="addSp delSp modSp mod">
        <pc:chgData name="Mike Bloys" userId="1248c4d8-7b2b-4b32-b8bd-163ae845f9bb" providerId="ADAL" clId="{40C19969-CFDA-40A9-B73C-FDCB20AFDDBC}" dt="2021-10-04T15:44:38.402" v="180" actId="20577"/>
        <pc:sldMkLst>
          <pc:docMk/>
          <pc:sldMk cId="3867217196" sldId="299"/>
        </pc:sldMkLst>
        <pc:spChg chg="mod">
          <ac:chgData name="Mike Bloys" userId="1248c4d8-7b2b-4b32-b8bd-163ae845f9bb" providerId="ADAL" clId="{40C19969-CFDA-40A9-B73C-FDCB20AFDDBC}" dt="2021-10-04T15:44:38.402" v="180" actId="20577"/>
          <ac:spMkLst>
            <pc:docMk/>
            <pc:sldMk cId="3867217196" sldId="299"/>
            <ac:spMk id="3" creationId="{6A5E715C-5692-4138-BE67-8C75FE95C21D}"/>
          </ac:spMkLst>
        </pc:spChg>
        <pc:grpChg chg="del">
          <ac:chgData name="Mike Bloys" userId="1248c4d8-7b2b-4b32-b8bd-163ae845f9bb" providerId="ADAL" clId="{40C19969-CFDA-40A9-B73C-FDCB20AFDDBC}" dt="2021-10-04T15:44:29.534" v="177" actId="478"/>
          <ac:grpSpMkLst>
            <pc:docMk/>
            <pc:sldMk cId="3867217196" sldId="299"/>
            <ac:grpSpMk id="5" creationId="{5A0C9F0D-5A6A-4A81-8A4A-E19BF794F247}"/>
          </ac:grpSpMkLst>
        </pc:grpChg>
        <pc:picChg chg="add mod">
          <ac:chgData name="Mike Bloys" userId="1248c4d8-7b2b-4b32-b8bd-163ae845f9bb" providerId="ADAL" clId="{40C19969-CFDA-40A9-B73C-FDCB20AFDDBC}" dt="2021-10-04T15:44:33.542" v="178"/>
          <ac:picMkLst>
            <pc:docMk/>
            <pc:sldMk cId="3867217196" sldId="299"/>
            <ac:picMk id="19" creationId="{AA121692-3E4C-4A07-9D62-B5BE283726BC}"/>
          </ac:picMkLst>
        </pc:picChg>
      </pc:sldChg>
      <pc:sldChg chg="addSp delSp modSp mod">
        <pc:chgData name="Mike Bloys" userId="1248c4d8-7b2b-4b32-b8bd-163ae845f9bb" providerId="ADAL" clId="{40C19969-CFDA-40A9-B73C-FDCB20AFDDBC}" dt="2021-10-05T08:14:40.654" v="360" actId="2085"/>
        <pc:sldMkLst>
          <pc:docMk/>
          <pc:sldMk cId="873660949" sldId="300"/>
        </pc:sldMkLst>
        <pc:spChg chg="mod">
          <ac:chgData name="Mike Bloys" userId="1248c4d8-7b2b-4b32-b8bd-163ae845f9bb" providerId="ADAL" clId="{40C19969-CFDA-40A9-B73C-FDCB20AFDDBC}" dt="2021-10-05T08:14:40.654" v="360" actId="2085"/>
          <ac:spMkLst>
            <pc:docMk/>
            <pc:sldMk cId="873660949" sldId="300"/>
            <ac:spMk id="18" creationId="{1A540262-6398-4F3C-9821-57AFEDC790F7}"/>
          </ac:spMkLst>
        </pc:spChg>
        <pc:spChg chg="mod">
          <ac:chgData name="Mike Bloys" userId="1248c4d8-7b2b-4b32-b8bd-163ae845f9bb" providerId="ADAL" clId="{40C19969-CFDA-40A9-B73C-FDCB20AFDDBC}" dt="2021-10-05T08:14:40.654" v="360" actId="2085"/>
          <ac:spMkLst>
            <pc:docMk/>
            <pc:sldMk cId="873660949" sldId="300"/>
            <ac:spMk id="19" creationId="{A00DD281-C927-4208-8A75-2BF46DEC8E8A}"/>
          </ac:spMkLst>
        </pc:spChg>
        <pc:spChg chg="mod">
          <ac:chgData name="Mike Bloys" userId="1248c4d8-7b2b-4b32-b8bd-163ae845f9bb" providerId="ADAL" clId="{40C19969-CFDA-40A9-B73C-FDCB20AFDDBC}" dt="2021-10-05T08:14:40.654" v="360" actId="2085"/>
          <ac:spMkLst>
            <pc:docMk/>
            <pc:sldMk cId="873660949" sldId="300"/>
            <ac:spMk id="20" creationId="{04D9B053-53C9-4542-95C9-39F22225BA1A}"/>
          </ac:spMkLst>
        </pc:spChg>
        <pc:spChg chg="mod">
          <ac:chgData name="Mike Bloys" userId="1248c4d8-7b2b-4b32-b8bd-163ae845f9bb" providerId="ADAL" clId="{40C19969-CFDA-40A9-B73C-FDCB20AFDDBC}" dt="2021-10-05T08:14:40.654" v="360" actId="2085"/>
          <ac:spMkLst>
            <pc:docMk/>
            <pc:sldMk cId="873660949" sldId="300"/>
            <ac:spMk id="21" creationId="{389152C8-BB3A-4EDA-B0EA-CCA3DA5E246D}"/>
          </ac:spMkLst>
        </pc:spChg>
        <pc:spChg chg="mod">
          <ac:chgData name="Mike Bloys" userId="1248c4d8-7b2b-4b32-b8bd-163ae845f9bb" providerId="ADAL" clId="{40C19969-CFDA-40A9-B73C-FDCB20AFDDBC}" dt="2021-10-05T08:14:40.654" v="360" actId="2085"/>
          <ac:spMkLst>
            <pc:docMk/>
            <pc:sldMk cId="873660949" sldId="300"/>
            <ac:spMk id="22" creationId="{6A37311E-298F-4A75-97F1-A20CB08299B5}"/>
          </ac:spMkLst>
        </pc:spChg>
        <pc:spChg chg="mod">
          <ac:chgData name="Mike Bloys" userId="1248c4d8-7b2b-4b32-b8bd-163ae845f9bb" providerId="ADAL" clId="{40C19969-CFDA-40A9-B73C-FDCB20AFDDBC}" dt="2021-10-05T08:14:40.654" v="360" actId="2085"/>
          <ac:spMkLst>
            <pc:docMk/>
            <pc:sldMk cId="873660949" sldId="300"/>
            <ac:spMk id="23" creationId="{E34E9C56-074E-428B-BA42-CF08609D81C3}"/>
          </ac:spMkLst>
        </pc:spChg>
        <pc:spChg chg="mod">
          <ac:chgData name="Mike Bloys" userId="1248c4d8-7b2b-4b32-b8bd-163ae845f9bb" providerId="ADAL" clId="{40C19969-CFDA-40A9-B73C-FDCB20AFDDBC}" dt="2021-10-05T08:14:40.654" v="360" actId="2085"/>
          <ac:spMkLst>
            <pc:docMk/>
            <pc:sldMk cId="873660949" sldId="300"/>
            <ac:spMk id="24" creationId="{25B967D9-788B-48FB-A1F0-9F56C7D60465}"/>
          </ac:spMkLst>
        </pc:spChg>
        <pc:spChg chg="mod">
          <ac:chgData name="Mike Bloys" userId="1248c4d8-7b2b-4b32-b8bd-163ae845f9bb" providerId="ADAL" clId="{40C19969-CFDA-40A9-B73C-FDCB20AFDDBC}" dt="2021-10-05T08:14:40.654" v="360" actId="2085"/>
          <ac:spMkLst>
            <pc:docMk/>
            <pc:sldMk cId="873660949" sldId="300"/>
            <ac:spMk id="25" creationId="{BF941201-9C80-41D0-B9E7-DA2BB08952DB}"/>
          </ac:spMkLst>
        </pc:spChg>
        <pc:spChg chg="mod">
          <ac:chgData name="Mike Bloys" userId="1248c4d8-7b2b-4b32-b8bd-163ae845f9bb" providerId="ADAL" clId="{40C19969-CFDA-40A9-B73C-FDCB20AFDDBC}" dt="2021-10-05T08:14:40.654" v="360" actId="2085"/>
          <ac:spMkLst>
            <pc:docMk/>
            <pc:sldMk cId="873660949" sldId="300"/>
            <ac:spMk id="26" creationId="{0665E7E5-9A5A-4097-8CE7-7836BDB44223}"/>
          </ac:spMkLst>
        </pc:spChg>
        <pc:spChg chg="mod">
          <ac:chgData name="Mike Bloys" userId="1248c4d8-7b2b-4b32-b8bd-163ae845f9bb" providerId="ADAL" clId="{40C19969-CFDA-40A9-B73C-FDCB20AFDDBC}" dt="2021-10-05T08:14:40.654" v="360" actId="2085"/>
          <ac:spMkLst>
            <pc:docMk/>
            <pc:sldMk cId="873660949" sldId="300"/>
            <ac:spMk id="27" creationId="{C7B89421-A9EA-4C98-9D61-1660D065341C}"/>
          </ac:spMkLst>
        </pc:spChg>
        <pc:spChg chg="mod">
          <ac:chgData name="Mike Bloys" userId="1248c4d8-7b2b-4b32-b8bd-163ae845f9bb" providerId="ADAL" clId="{40C19969-CFDA-40A9-B73C-FDCB20AFDDBC}" dt="2021-10-05T08:14:40.654" v="360" actId="2085"/>
          <ac:spMkLst>
            <pc:docMk/>
            <pc:sldMk cId="873660949" sldId="300"/>
            <ac:spMk id="28" creationId="{FC39A1B5-9173-4BE1-B544-8F2601CBCB51}"/>
          </ac:spMkLst>
        </pc:spChg>
        <pc:grpChg chg="del">
          <ac:chgData name="Mike Bloys" userId="1248c4d8-7b2b-4b32-b8bd-163ae845f9bb" providerId="ADAL" clId="{40C19969-CFDA-40A9-B73C-FDCB20AFDDBC}" dt="2021-10-05T08:13:38.748" v="356" actId="478"/>
          <ac:grpSpMkLst>
            <pc:docMk/>
            <pc:sldMk cId="873660949" sldId="300"/>
            <ac:grpSpMk id="4" creationId="{E3407618-4D66-415B-9CA4-CFC0506061BB}"/>
          </ac:grpSpMkLst>
        </pc:grpChg>
        <pc:picChg chg="add mod">
          <ac:chgData name="Mike Bloys" userId="1248c4d8-7b2b-4b32-b8bd-163ae845f9bb" providerId="ADAL" clId="{40C19969-CFDA-40A9-B73C-FDCB20AFDDBC}" dt="2021-10-05T08:14:21.601" v="358" actId="14826"/>
          <ac:picMkLst>
            <pc:docMk/>
            <pc:sldMk cId="873660949" sldId="300"/>
            <ac:picMk id="29" creationId="{08BE9B27-6D2F-4565-8854-A71FB5751E75}"/>
          </ac:picMkLst>
        </pc:picChg>
      </pc:sldChg>
      <pc:sldChg chg="addSp delSp modSp mod">
        <pc:chgData name="Mike Bloys" userId="1248c4d8-7b2b-4b32-b8bd-163ae845f9bb" providerId="ADAL" clId="{40C19969-CFDA-40A9-B73C-FDCB20AFDDBC}" dt="2021-10-04T15:05:22.624" v="104"/>
        <pc:sldMkLst>
          <pc:docMk/>
          <pc:sldMk cId="1774622974" sldId="301"/>
        </pc:sldMkLst>
        <pc:spChg chg="mod">
          <ac:chgData name="Mike Bloys" userId="1248c4d8-7b2b-4b32-b8bd-163ae845f9bb" providerId="ADAL" clId="{40C19969-CFDA-40A9-B73C-FDCB20AFDDBC}" dt="2021-10-04T15:01:04.697" v="86" actId="1076"/>
          <ac:spMkLst>
            <pc:docMk/>
            <pc:sldMk cId="1774622974" sldId="301"/>
            <ac:spMk id="13" creationId="{F6A29A7C-C62D-430C-A02C-24AFAB40090C}"/>
          </ac:spMkLst>
        </pc:spChg>
        <pc:spChg chg="mod">
          <ac:chgData name="Mike Bloys" userId="1248c4d8-7b2b-4b32-b8bd-163ae845f9bb" providerId="ADAL" clId="{40C19969-CFDA-40A9-B73C-FDCB20AFDDBC}" dt="2021-10-04T15:01:04.697" v="86" actId="1076"/>
          <ac:spMkLst>
            <pc:docMk/>
            <pc:sldMk cId="1774622974" sldId="301"/>
            <ac:spMk id="14" creationId="{A3152E56-10A1-44ED-A2DA-0038EC9D8714}"/>
          </ac:spMkLst>
        </pc:spChg>
        <pc:spChg chg="mod">
          <ac:chgData name="Mike Bloys" userId="1248c4d8-7b2b-4b32-b8bd-163ae845f9bb" providerId="ADAL" clId="{40C19969-CFDA-40A9-B73C-FDCB20AFDDBC}" dt="2021-10-04T15:01:04.697" v="86" actId="1076"/>
          <ac:spMkLst>
            <pc:docMk/>
            <pc:sldMk cId="1774622974" sldId="301"/>
            <ac:spMk id="15" creationId="{E0C26690-1756-465F-80F8-6E053E254BCD}"/>
          </ac:spMkLst>
        </pc:spChg>
        <pc:spChg chg="mod">
          <ac:chgData name="Mike Bloys" userId="1248c4d8-7b2b-4b32-b8bd-163ae845f9bb" providerId="ADAL" clId="{40C19969-CFDA-40A9-B73C-FDCB20AFDDBC}" dt="2021-10-04T15:01:04.697" v="86" actId="1076"/>
          <ac:spMkLst>
            <pc:docMk/>
            <pc:sldMk cId="1774622974" sldId="301"/>
            <ac:spMk id="16" creationId="{D9A7FDA2-87A1-4EB6-ABDD-F7BE6B20192A}"/>
          </ac:spMkLst>
        </pc:spChg>
        <pc:spChg chg="mod">
          <ac:chgData name="Mike Bloys" userId="1248c4d8-7b2b-4b32-b8bd-163ae845f9bb" providerId="ADAL" clId="{40C19969-CFDA-40A9-B73C-FDCB20AFDDBC}" dt="2021-10-04T15:01:38.026" v="90" actId="2085"/>
          <ac:spMkLst>
            <pc:docMk/>
            <pc:sldMk cId="1774622974" sldId="301"/>
            <ac:spMk id="18" creationId="{6B986FAC-D953-4C3A-B7A0-F9C79D0D70B4}"/>
          </ac:spMkLst>
        </pc:spChg>
        <pc:spChg chg="mod">
          <ac:chgData name="Mike Bloys" userId="1248c4d8-7b2b-4b32-b8bd-163ae845f9bb" providerId="ADAL" clId="{40C19969-CFDA-40A9-B73C-FDCB20AFDDBC}" dt="2021-10-04T15:02:01.550" v="93" actId="408"/>
          <ac:spMkLst>
            <pc:docMk/>
            <pc:sldMk cId="1774622974" sldId="301"/>
            <ac:spMk id="19" creationId="{D523BD13-D3C7-4995-9E79-A3E005718ACD}"/>
          </ac:spMkLst>
        </pc:spChg>
        <pc:spChg chg="mod">
          <ac:chgData name="Mike Bloys" userId="1248c4d8-7b2b-4b32-b8bd-163ae845f9bb" providerId="ADAL" clId="{40C19969-CFDA-40A9-B73C-FDCB20AFDDBC}" dt="2021-10-04T15:02:01.550" v="93" actId="408"/>
          <ac:spMkLst>
            <pc:docMk/>
            <pc:sldMk cId="1774622974" sldId="301"/>
            <ac:spMk id="20" creationId="{E0B41801-9D61-47F6-98E4-12C757636581}"/>
          </ac:spMkLst>
        </pc:spChg>
        <pc:spChg chg="mod">
          <ac:chgData name="Mike Bloys" userId="1248c4d8-7b2b-4b32-b8bd-163ae845f9bb" providerId="ADAL" clId="{40C19969-CFDA-40A9-B73C-FDCB20AFDDBC}" dt="2021-10-04T15:01:54.522" v="92" actId="408"/>
          <ac:spMkLst>
            <pc:docMk/>
            <pc:sldMk cId="1774622974" sldId="301"/>
            <ac:spMk id="21" creationId="{244B6DD5-B578-412D-9474-C492C7810B9B}"/>
          </ac:spMkLst>
        </pc:spChg>
        <pc:spChg chg="mod">
          <ac:chgData name="Mike Bloys" userId="1248c4d8-7b2b-4b32-b8bd-163ae845f9bb" providerId="ADAL" clId="{40C19969-CFDA-40A9-B73C-FDCB20AFDDBC}" dt="2021-10-04T15:01:54.522" v="92" actId="408"/>
          <ac:spMkLst>
            <pc:docMk/>
            <pc:sldMk cId="1774622974" sldId="301"/>
            <ac:spMk id="22" creationId="{C0D69184-C0B2-4A45-BE40-4B14DEE0A1C6}"/>
          </ac:spMkLst>
        </pc:spChg>
        <pc:spChg chg="mod">
          <ac:chgData name="Mike Bloys" userId="1248c4d8-7b2b-4b32-b8bd-163ae845f9bb" providerId="ADAL" clId="{40C19969-CFDA-40A9-B73C-FDCB20AFDDBC}" dt="2021-10-04T15:01:54.522" v="92" actId="408"/>
          <ac:spMkLst>
            <pc:docMk/>
            <pc:sldMk cId="1774622974" sldId="301"/>
            <ac:spMk id="25" creationId="{1B21C798-A91E-43B2-8DF2-43270850F66B}"/>
          </ac:spMkLst>
        </pc:spChg>
        <pc:spChg chg="mod">
          <ac:chgData name="Mike Bloys" userId="1248c4d8-7b2b-4b32-b8bd-163ae845f9bb" providerId="ADAL" clId="{40C19969-CFDA-40A9-B73C-FDCB20AFDDBC}" dt="2021-10-04T15:01:54.522" v="92" actId="408"/>
          <ac:spMkLst>
            <pc:docMk/>
            <pc:sldMk cId="1774622974" sldId="301"/>
            <ac:spMk id="26" creationId="{E859957B-6977-49CF-80FB-77FCA9FCC913}"/>
          </ac:spMkLst>
        </pc:spChg>
        <pc:spChg chg="mod">
          <ac:chgData name="Mike Bloys" userId="1248c4d8-7b2b-4b32-b8bd-163ae845f9bb" providerId="ADAL" clId="{40C19969-CFDA-40A9-B73C-FDCB20AFDDBC}" dt="2021-10-04T15:01:38.026" v="90" actId="2085"/>
          <ac:spMkLst>
            <pc:docMk/>
            <pc:sldMk cId="1774622974" sldId="301"/>
            <ac:spMk id="27" creationId="{0B2D8043-49DB-4D59-91C9-2FE7E97E1FC0}"/>
          </ac:spMkLst>
        </pc:spChg>
        <pc:grpChg chg="mod">
          <ac:chgData name="Mike Bloys" userId="1248c4d8-7b2b-4b32-b8bd-163ae845f9bb" providerId="ADAL" clId="{40C19969-CFDA-40A9-B73C-FDCB20AFDDBC}" dt="2021-10-04T15:01:04.697" v="86" actId="1076"/>
          <ac:grpSpMkLst>
            <pc:docMk/>
            <pc:sldMk cId="1774622974" sldId="301"/>
            <ac:grpSpMk id="4" creationId="{7C9371C3-04A4-4A73-A1AC-BC5BFA42F594}"/>
          </ac:grpSpMkLst>
        </pc:grpChg>
        <pc:picChg chg="add del mod">
          <ac:chgData name="Mike Bloys" userId="1248c4d8-7b2b-4b32-b8bd-163ae845f9bb" providerId="ADAL" clId="{40C19969-CFDA-40A9-B73C-FDCB20AFDDBC}" dt="2021-10-04T15:05:22.204" v="103" actId="478"/>
          <ac:picMkLst>
            <pc:docMk/>
            <pc:sldMk cId="1774622974" sldId="301"/>
            <ac:picMk id="28" creationId="{3E18C0F3-5256-4937-A78B-747D7B02BB51}"/>
          </ac:picMkLst>
        </pc:picChg>
        <pc:picChg chg="add mod">
          <ac:chgData name="Mike Bloys" userId="1248c4d8-7b2b-4b32-b8bd-163ae845f9bb" providerId="ADAL" clId="{40C19969-CFDA-40A9-B73C-FDCB20AFDDBC}" dt="2021-10-04T15:05:22.624" v="104"/>
          <ac:picMkLst>
            <pc:docMk/>
            <pc:sldMk cId="1774622974" sldId="301"/>
            <ac:picMk id="29" creationId="{ED8E6294-91D0-4EB6-BEDA-0FEE58ECC035}"/>
          </ac:picMkLst>
        </pc:picChg>
      </pc:sldChg>
      <pc:sldChg chg="addSp delSp modSp mod">
        <pc:chgData name="Mike Bloys" userId="1248c4d8-7b2b-4b32-b8bd-163ae845f9bb" providerId="ADAL" clId="{40C19969-CFDA-40A9-B73C-FDCB20AFDDBC}" dt="2021-10-04T15:12:02.185" v="134" actId="179"/>
        <pc:sldMkLst>
          <pc:docMk/>
          <pc:sldMk cId="47349452" sldId="302"/>
        </pc:sldMkLst>
        <pc:spChg chg="mod">
          <ac:chgData name="Mike Bloys" userId="1248c4d8-7b2b-4b32-b8bd-163ae845f9bb" providerId="ADAL" clId="{40C19969-CFDA-40A9-B73C-FDCB20AFDDBC}" dt="2021-10-04T15:12:02.185" v="134" actId="179"/>
          <ac:spMkLst>
            <pc:docMk/>
            <pc:sldMk cId="47349452" sldId="302"/>
            <ac:spMk id="3" creationId="{6A5E715C-5692-4138-BE67-8C75FE95C21D}"/>
          </ac:spMkLst>
        </pc:spChg>
        <pc:spChg chg="del">
          <ac:chgData name="Mike Bloys" userId="1248c4d8-7b2b-4b32-b8bd-163ae845f9bb" providerId="ADAL" clId="{40C19969-CFDA-40A9-B73C-FDCB20AFDDBC}" dt="2021-10-04T15:07:38.125" v="118" actId="478"/>
          <ac:spMkLst>
            <pc:docMk/>
            <pc:sldMk cId="47349452" sldId="302"/>
            <ac:spMk id="13" creationId="{4197DA6B-7F0F-4E51-BA9F-F14F56ED9EB6}"/>
          </ac:spMkLst>
        </pc:spChg>
        <pc:spChg chg="del">
          <ac:chgData name="Mike Bloys" userId="1248c4d8-7b2b-4b32-b8bd-163ae845f9bb" providerId="ADAL" clId="{40C19969-CFDA-40A9-B73C-FDCB20AFDDBC}" dt="2021-10-04T15:07:38.125" v="118" actId="478"/>
          <ac:spMkLst>
            <pc:docMk/>
            <pc:sldMk cId="47349452" sldId="302"/>
            <ac:spMk id="14" creationId="{58547590-5BDE-490C-9EFE-AD1E16FF2C38}"/>
          </ac:spMkLst>
        </pc:spChg>
        <pc:spChg chg="del">
          <ac:chgData name="Mike Bloys" userId="1248c4d8-7b2b-4b32-b8bd-163ae845f9bb" providerId="ADAL" clId="{40C19969-CFDA-40A9-B73C-FDCB20AFDDBC}" dt="2021-10-04T15:07:38.125" v="118" actId="478"/>
          <ac:spMkLst>
            <pc:docMk/>
            <pc:sldMk cId="47349452" sldId="302"/>
            <ac:spMk id="15" creationId="{6C5B7A75-67D4-43E3-967C-B7878D763C84}"/>
          </ac:spMkLst>
        </pc:spChg>
        <pc:spChg chg="del">
          <ac:chgData name="Mike Bloys" userId="1248c4d8-7b2b-4b32-b8bd-163ae845f9bb" providerId="ADAL" clId="{40C19969-CFDA-40A9-B73C-FDCB20AFDDBC}" dt="2021-10-04T15:07:38.125" v="118" actId="478"/>
          <ac:spMkLst>
            <pc:docMk/>
            <pc:sldMk cId="47349452" sldId="302"/>
            <ac:spMk id="16" creationId="{7B9D7E8E-6544-4638-9665-48B6B8D1C47E}"/>
          </ac:spMkLst>
        </pc:spChg>
        <pc:grpChg chg="del">
          <ac:chgData name="Mike Bloys" userId="1248c4d8-7b2b-4b32-b8bd-163ae845f9bb" providerId="ADAL" clId="{40C19969-CFDA-40A9-B73C-FDCB20AFDDBC}" dt="2021-10-04T15:07:38.125" v="118" actId="478"/>
          <ac:grpSpMkLst>
            <pc:docMk/>
            <pc:sldMk cId="47349452" sldId="302"/>
            <ac:grpSpMk id="4" creationId="{9ADC140B-8FF3-41FC-B1D8-8FA1F30ABDFC}"/>
          </ac:grpSpMkLst>
        </pc:grpChg>
        <pc:picChg chg="add mod ord modCrop">
          <ac:chgData name="Mike Bloys" userId="1248c4d8-7b2b-4b32-b8bd-163ae845f9bb" providerId="ADAL" clId="{40C19969-CFDA-40A9-B73C-FDCB20AFDDBC}" dt="2021-10-04T15:09:49.793" v="129" actId="732"/>
          <ac:picMkLst>
            <pc:docMk/>
            <pc:sldMk cId="47349452" sldId="302"/>
            <ac:picMk id="18" creationId="{1DFC820C-1511-4029-BA0D-1AD978A27AE5}"/>
          </ac:picMkLst>
        </pc:picChg>
        <pc:picChg chg="add mod">
          <ac:chgData name="Mike Bloys" userId="1248c4d8-7b2b-4b32-b8bd-163ae845f9bb" providerId="ADAL" clId="{40C19969-CFDA-40A9-B73C-FDCB20AFDDBC}" dt="2021-10-04T15:07:38.959" v="119"/>
          <ac:picMkLst>
            <pc:docMk/>
            <pc:sldMk cId="47349452" sldId="302"/>
            <ac:picMk id="19" creationId="{F216029F-B4A3-4D99-B20F-6335E96F3C53}"/>
          </ac:picMkLst>
        </pc:picChg>
        <pc:picChg chg="del">
          <ac:chgData name="Mike Bloys" userId="1248c4d8-7b2b-4b32-b8bd-163ae845f9bb" providerId="ADAL" clId="{40C19969-CFDA-40A9-B73C-FDCB20AFDDBC}" dt="2021-10-04T15:11:39.946" v="130" actId="478"/>
          <ac:picMkLst>
            <pc:docMk/>
            <pc:sldMk cId="47349452" sldId="302"/>
            <ac:picMk id="22" creationId="{C43C2486-6605-4A73-B2ED-5E0999E8E843}"/>
          </ac:picMkLst>
        </pc:picChg>
        <pc:picChg chg="del">
          <ac:chgData name="Mike Bloys" userId="1248c4d8-7b2b-4b32-b8bd-163ae845f9bb" providerId="ADAL" clId="{40C19969-CFDA-40A9-B73C-FDCB20AFDDBC}" dt="2021-10-04T15:09:39.784" v="127" actId="478"/>
          <ac:picMkLst>
            <pc:docMk/>
            <pc:sldMk cId="47349452" sldId="302"/>
            <ac:picMk id="8198" creationId="{9F2F37F7-C9C5-429B-AAAC-6FF6A984638F}"/>
          </ac:picMkLst>
        </pc:picChg>
      </pc:sldChg>
      <pc:sldChg chg="addSp modSp mod">
        <pc:chgData name="Mike Bloys" userId="1248c4d8-7b2b-4b32-b8bd-163ae845f9bb" providerId="ADAL" clId="{40C19969-CFDA-40A9-B73C-FDCB20AFDDBC}" dt="2021-10-04T15:44:19.839" v="176" actId="14826"/>
        <pc:sldMkLst>
          <pc:docMk/>
          <pc:sldMk cId="317891012" sldId="303"/>
        </pc:sldMkLst>
        <pc:grpChg chg="mod">
          <ac:chgData name="Mike Bloys" userId="1248c4d8-7b2b-4b32-b8bd-163ae845f9bb" providerId="ADAL" clId="{40C19969-CFDA-40A9-B73C-FDCB20AFDDBC}" dt="2021-10-04T15:44:09.195" v="174" actId="1076"/>
          <ac:grpSpMkLst>
            <pc:docMk/>
            <pc:sldMk cId="317891012" sldId="303"/>
            <ac:grpSpMk id="17" creationId="{FB72CEF6-CFDD-4375-AFD2-C8195712EFDF}"/>
          </ac:grpSpMkLst>
        </pc:grpChg>
        <pc:picChg chg="add mod">
          <ac:chgData name="Mike Bloys" userId="1248c4d8-7b2b-4b32-b8bd-163ae845f9bb" providerId="ADAL" clId="{40C19969-CFDA-40A9-B73C-FDCB20AFDDBC}" dt="2021-10-04T15:44:19.839" v="176" actId="14826"/>
          <ac:picMkLst>
            <pc:docMk/>
            <pc:sldMk cId="317891012" sldId="303"/>
            <ac:picMk id="18" creationId="{70FEC88A-7E9A-4D35-9DB8-09C9CF4D6C75}"/>
          </ac:picMkLst>
        </pc:picChg>
      </pc:sldChg>
      <pc:sldChg chg="addSp delSp modSp mod">
        <pc:chgData name="Mike Bloys" userId="1248c4d8-7b2b-4b32-b8bd-163ae845f9bb" providerId="ADAL" clId="{40C19969-CFDA-40A9-B73C-FDCB20AFDDBC}" dt="2021-10-04T15:06:21.836" v="109" actId="478"/>
        <pc:sldMkLst>
          <pc:docMk/>
          <pc:sldMk cId="3854234239" sldId="305"/>
        </pc:sldMkLst>
        <pc:spChg chg="del">
          <ac:chgData name="Mike Bloys" userId="1248c4d8-7b2b-4b32-b8bd-163ae845f9bb" providerId="ADAL" clId="{40C19969-CFDA-40A9-B73C-FDCB20AFDDBC}" dt="2021-10-04T15:06:21.836" v="109" actId="478"/>
          <ac:spMkLst>
            <pc:docMk/>
            <pc:sldMk cId="3854234239" sldId="305"/>
            <ac:spMk id="13" creationId="{4080BBDE-78F9-464C-86AA-424A7C3EEBFE}"/>
          </ac:spMkLst>
        </pc:spChg>
        <pc:spChg chg="del">
          <ac:chgData name="Mike Bloys" userId="1248c4d8-7b2b-4b32-b8bd-163ae845f9bb" providerId="ADAL" clId="{40C19969-CFDA-40A9-B73C-FDCB20AFDDBC}" dt="2021-10-04T15:06:21.836" v="109" actId="478"/>
          <ac:spMkLst>
            <pc:docMk/>
            <pc:sldMk cId="3854234239" sldId="305"/>
            <ac:spMk id="14" creationId="{EE167AFC-C14B-46B1-9FD9-B3259EFE7251}"/>
          </ac:spMkLst>
        </pc:spChg>
        <pc:spChg chg="del">
          <ac:chgData name="Mike Bloys" userId="1248c4d8-7b2b-4b32-b8bd-163ae845f9bb" providerId="ADAL" clId="{40C19969-CFDA-40A9-B73C-FDCB20AFDDBC}" dt="2021-10-04T15:06:21.836" v="109" actId="478"/>
          <ac:spMkLst>
            <pc:docMk/>
            <pc:sldMk cId="3854234239" sldId="305"/>
            <ac:spMk id="15" creationId="{930D5599-9600-4848-98CA-CDF693F66E4C}"/>
          </ac:spMkLst>
        </pc:spChg>
        <pc:spChg chg="del">
          <ac:chgData name="Mike Bloys" userId="1248c4d8-7b2b-4b32-b8bd-163ae845f9bb" providerId="ADAL" clId="{40C19969-CFDA-40A9-B73C-FDCB20AFDDBC}" dt="2021-10-04T15:06:21.836" v="109" actId="478"/>
          <ac:spMkLst>
            <pc:docMk/>
            <pc:sldMk cId="3854234239" sldId="305"/>
            <ac:spMk id="16" creationId="{E79A92C4-2FA5-42A1-8232-412236FE7AA1}"/>
          </ac:spMkLst>
        </pc:spChg>
        <pc:grpChg chg="del">
          <ac:chgData name="Mike Bloys" userId="1248c4d8-7b2b-4b32-b8bd-163ae845f9bb" providerId="ADAL" clId="{40C19969-CFDA-40A9-B73C-FDCB20AFDDBC}" dt="2021-10-04T15:06:21.836" v="109" actId="478"/>
          <ac:grpSpMkLst>
            <pc:docMk/>
            <pc:sldMk cId="3854234239" sldId="305"/>
            <ac:grpSpMk id="4" creationId="{E938915F-9F13-4A74-95D1-0370E0AE494E}"/>
          </ac:grpSpMkLst>
        </pc:grpChg>
        <pc:picChg chg="add mod">
          <ac:chgData name="Mike Bloys" userId="1248c4d8-7b2b-4b32-b8bd-163ae845f9bb" providerId="ADAL" clId="{40C19969-CFDA-40A9-B73C-FDCB20AFDDBC}" dt="2021-10-04T15:06:17.152" v="108"/>
          <ac:picMkLst>
            <pc:docMk/>
            <pc:sldMk cId="3854234239" sldId="305"/>
            <ac:picMk id="17" creationId="{469BCCE7-05DF-4A2C-8566-D762150E3CDC}"/>
          </ac:picMkLst>
        </pc:picChg>
      </pc:sldChg>
      <pc:sldChg chg="addSp delSp modSp mod">
        <pc:chgData name="Mike Bloys" userId="1248c4d8-7b2b-4b32-b8bd-163ae845f9bb" providerId="ADAL" clId="{40C19969-CFDA-40A9-B73C-FDCB20AFDDBC}" dt="2021-10-04T15:55:26.340" v="208" actId="1076"/>
        <pc:sldMkLst>
          <pc:docMk/>
          <pc:sldMk cId="2713468373" sldId="306"/>
        </pc:sldMkLst>
        <pc:grpChg chg="del">
          <ac:chgData name="Mike Bloys" userId="1248c4d8-7b2b-4b32-b8bd-163ae845f9bb" providerId="ADAL" clId="{40C19969-CFDA-40A9-B73C-FDCB20AFDDBC}" dt="2021-10-04T15:55:19.708" v="206" actId="478"/>
          <ac:grpSpMkLst>
            <pc:docMk/>
            <pc:sldMk cId="2713468373" sldId="306"/>
            <ac:grpSpMk id="6" creationId="{EA3326B8-519B-442F-B036-98734D69A746}"/>
          </ac:grpSpMkLst>
        </pc:grpChg>
        <pc:picChg chg="mod">
          <ac:chgData name="Mike Bloys" userId="1248c4d8-7b2b-4b32-b8bd-163ae845f9bb" providerId="ADAL" clId="{40C19969-CFDA-40A9-B73C-FDCB20AFDDBC}" dt="2021-10-04T15:55:26.340" v="208" actId="1076"/>
          <ac:picMkLst>
            <pc:docMk/>
            <pc:sldMk cId="2713468373" sldId="306"/>
            <ac:picMk id="5" creationId="{08CBF1C4-1157-4615-ACFA-36D67135F308}"/>
          </ac:picMkLst>
        </pc:picChg>
        <pc:picChg chg="add mod">
          <ac:chgData name="Mike Bloys" userId="1248c4d8-7b2b-4b32-b8bd-163ae845f9bb" providerId="ADAL" clId="{40C19969-CFDA-40A9-B73C-FDCB20AFDDBC}" dt="2021-10-04T15:55:20.528" v="207"/>
          <ac:picMkLst>
            <pc:docMk/>
            <pc:sldMk cId="2713468373" sldId="306"/>
            <ac:picMk id="20" creationId="{DEC11270-1E14-4BF2-8A67-DA124B4F4BE8}"/>
          </ac:picMkLst>
        </pc:picChg>
      </pc:sldChg>
      <pc:sldChg chg="addSp delSp modSp mod">
        <pc:chgData name="Mike Bloys" userId="1248c4d8-7b2b-4b32-b8bd-163ae845f9bb" providerId="ADAL" clId="{40C19969-CFDA-40A9-B73C-FDCB20AFDDBC}" dt="2021-10-05T07:46:57.548" v="217"/>
        <pc:sldMkLst>
          <pc:docMk/>
          <pc:sldMk cId="1393552172" sldId="307"/>
        </pc:sldMkLst>
        <pc:grpChg chg="del">
          <ac:chgData name="Mike Bloys" userId="1248c4d8-7b2b-4b32-b8bd-163ae845f9bb" providerId="ADAL" clId="{40C19969-CFDA-40A9-B73C-FDCB20AFDDBC}" dt="2021-10-05T07:46:56.319" v="216" actId="478"/>
          <ac:grpSpMkLst>
            <pc:docMk/>
            <pc:sldMk cId="1393552172" sldId="307"/>
            <ac:grpSpMk id="4" creationId="{89E9A9D1-E390-47E4-9448-0E5EF6D51475}"/>
          </ac:grpSpMkLst>
        </pc:grpChg>
        <pc:graphicFrameChg chg="mod modGraphic">
          <ac:chgData name="Mike Bloys" userId="1248c4d8-7b2b-4b32-b8bd-163ae845f9bb" providerId="ADAL" clId="{40C19969-CFDA-40A9-B73C-FDCB20AFDDBC}" dt="2021-10-05T07:46:47.643" v="215" actId="2084"/>
          <ac:graphicFrameMkLst>
            <pc:docMk/>
            <pc:sldMk cId="1393552172" sldId="307"/>
            <ac:graphicFrameMk id="18" creationId="{7FF4BF43-B597-4DE4-B4E4-DFBCBD222649}"/>
          </ac:graphicFrameMkLst>
        </pc:graphicFrameChg>
        <pc:picChg chg="add mod">
          <ac:chgData name="Mike Bloys" userId="1248c4d8-7b2b-4b32-b8bd-163ae845f9bb" providerId="ADAL" clId="{40C19969-CFDA-40A9-B73C-FDCB20AFDDBC}" dt="2021-10-05T07:46:57.548" v="217"/>
          <ac:picMkLst>
            <pc:docMk/>
            <pc:sldMk cId="1393552172" sldId="307"/>
            <ac:picMk id="19" creationId="{090CEF88-F522-45D4-9356-ABCE6120752C}"/>
          </ac:picMkLst>
        </pc:picChg>
      </pc:sldChg>
      <pc:sldChg chg="addSp delSp modSp mod">
        <pc:chgData name="Mike Bloys" userId="1248c4d8-7b2b-4b32-b8bd-163ae845f9bb" providerId="ADAL" clId="{40C19969-CFDA-40A9-B73C-FDCB20AFDDBC}" dt="2021-10-05T08:10:13.243" v="251" actId="207"/>
        <pc:sldMkLst>
          <pc:docMk/>
          <pc:sldMk cId="2918225570" sldId="308"/>
        </pc:sldMkLst>
        <pc:spChg chg="mod">
          <ac:chgData name="Mike Bloys" userId="1248c4d8-7b2b-4b32-b8bd-163ae845f9bb" providerId="ADAL" clId="{40C19969-CFDA-40A9-B73C-FDCB20AFDDBC}" dt="2021-10-05T08:10:13.243" v="251" actId="207"/>
          <ac:spMkLst>
            <pc:docMk/>
            <pc:sldMk cId="2918225570" sldId="308"/>
            <ac:spMk id="3" creationId="{6A5E715C-5692-4138-BE67-8C75FE95C21D}"/>
          </ac:spMkLst>
        </pc:spChg>
        <pc:spChg chg="del mod">
          <ac:chgData name="Mike Bloys" userId="1248c4d8-7b2b-4b32-b8bd-163ae845f9bb" providerId="ADAL" clId="{40C19969-CFDA-40A9-B73C-FDCB20AFDDBC}" dt="2021-10-05T08:04:37.784" v="223" actId="478"/>
          <ac:spMkLst>
            <pc:docMk/>
            <pc:sldMk cId="2918225570" sldId="308"/>
            <ac:spMk id="22" creationId="{38FE60B4-2F1E-4592-84A5-19B7BDDF4397}"/>
          </ac:spMkLst>
        </pc:spChg>
        <pc:spChg chg="del mod">
          <ac:chgData name="Mike Bloys" userId="1248c4d8-7b2b-4b32-b8bd-163ae845f9bb" providerId="ADAL" clId="{40C19969-CFDA-40A9-B73C-FDCB20AFDDBC}" dt="2021-10-05T08:04:37.784" v="223" actId="478"/>
          <ac:spMkLst>
            <pc:docMk/>
            <pc:sldMk cId="2918225570" sldId="308"/>
            <ac:spMk id="23" creationId="{CABD39E8-C6B6-4692-95F2-6D8921158846}"/>
          </ac:spMkLst>
        </pc:spChg>
        <pc:spChg chg="del mod">
          <ac:chgData name="Mike Bloys" userId="1248c4d8-7b2b-4b32-b8bd-163ae845f9bb" providerId="ADAL" clId="{40C19969-CFDA-40A9-B73C-FDCB20AFDDBC}" dt="2021-10-05T08:04:37.784" v="223" actId="478"/>
          <ac:spMkLst>
            <pc:docMk/>
            <pc:sldMk cId="2918225570" sldId="308"/>
            <ac:spMk id="24" creationId="{EA44E421-D61B-4814-9257-938A92F42DB5}"/>
          </ac:spMkLst>
        </pc:spChg>
        <pc:spChg chg="del mod">
          <ac:chgData name="Mike Bloys" userId="1248c4d8-7b2b-4b32-b8bd-163ae845f9bb" providerId="ADAL" clId="{40C19969-CFDA-40A9-B73C-FDCB20AFDDBC}" dt="2021-10-05T08:04:37.784" v="223" actId="478"/>
          <ac:spMkLst>
            <pc:docMk/>
            <pc:sldMk cId="2918225570" sldId="308"/>
            <ac:spMk id="25" creationId="{1621EA85-880B-4851-BADD-266008C38B3A}"/>
          </ac:spMkLst>
        </pc:spChg>
        <pc:grpChg chg="del mod">
          <ac:chgData name="Mike Bloys" userId="1248c4d8-7b2b-4b32-b8bd-163ae845f9bb" providerId="ADAL" clId="{40C19969-CFDA-40A9-B73C-FDCB20AFDDBC}" dt="2021-10-05T08:04:37.784" v="223" actId="478"/>
          <ac:grpSpMkLst>
            <pc:docMk/>
            <pc:sldMk cId="2918225570" sldId="308"/>
            <ac:grpSpMk id="13" creationId="{688522ED-E721-44FC-A011-092DA2FA2E27}"/>
          </ac:grpSpMkLst>
        </pc:grpChg>
        <pc:picChg chg="add del mod">
          <ac:chgData name="Mike Bloys" userId="1248c4d8-7b2b-4b32-b8bd-163ae845f9bb" providerId="ADAL" clId="{40C19969-CFDA-40A9-B73C-FDCB20AFDDBC}" dt="2021-10-05T08:04:49.611" v="226" actId="478"/>
          <ac:picMkLst>
            <pc:docMk/>
            <pc:sldMk cId="2918225570" sldId="308"/>
            <ac:picMk id="5" creationId="{3D43D7D1-DA28-4D1A-BB01-20382FB2A67C}"/>
          </ac:picMkLst>
        </pc:picChg>
        <pc:picChg chg="add del mod ord">
          <ac:chgData name="Mike Bloys" userId="1248c4d8-7b2b-4b32-b8bd-163ae845f9bb" providerId="ADAL" clId="{40C19969-CFDA-40A9-B73C-FDCB20AFDDBC}" dt="2021-10-05T08:07:12.012" v="231" actId="21"/>
          <ac:picMkLst>
            <pc:docMk/>
            <pc:sldMk cId="2918225570" sldId="308"/>
            <ac:picMk id="7" creationId="{5C6B10A0-ADB2-49BD-8776-DD64C3F90412}"/>
          </ac:picMkLst>
        </pc:picChg>
        <pc:picChg chg="add mod">
          <ac:chgData name="Mike Bloys" userId="1248c4d8-7b2b-4b32-b8bd-163ae845f9bb" providerId="ADAL" clId="{40C19969-CFDA-40A9-B73C-FDCB20AFDDBC}" dt="2021-10-05T08:04:26.673" v="221" actId="14826"/>
          <ac:picMkLst>
            <pc:docMk/>
            <pc:sldMk cId="2918225570" sldId="308"/>
            <ac:picMk id="26" creationId="{62243B84-5500-4FF3-AA67-457625F70392}"/>
          </ac:picMkLst>
        </pc:picChg>
        <pc:picChg chg="del">
          <ac:chgData name="Mike Bloys" userId="1248c4d8-7b2b-4b32-b8bd-163ae845f9bb" providerId="ADAL" clId="{40C19969-CFDA-40A9-B73C-FDCB20AFDDBC}" dt="2021-10-05T08:04:09.288" v="218" actId="478"/>
          <ac:picMkLst>
            <pc:docMk/>
            <pc:sldMk cId="2918225570" sldId="308"/>
            <ac:picMk id="27" creationId="{7E7DBF5E-7DE9-4FBE-B9A4-9D3A5EF1ED39}"/>
          </ac:picMkLst>
        </pc:picChg>
        <pc:picChg chg="add mod ord">
          <ac:chgData name="Mike Bloys" userId="1248c4d8-7b2b-4b32-b8bd-163ae845f9bb" providerId="ADAL" clId="{40C19969-CFDA-40A9-B73C-FDCB20AFDDBC}" dt="2021-10-05T08:07:30.779" v="236" actId="167"/>
          <ac:picMkLst>
            <pc:docMk/>
            <pc:sldMk cId="2918225570" sldId="308"/>
            <ac:picMk id="28" creationId="{451BE489-4CDD-4A36-8118-A55607D196F0}"/>
          </ac:picMkLst>
        </pc:picChg>
        <pc:picChg chg="add mod">
          <ac:chgData name="Mike Bloys" userId="1248c4d8-7b2b-4b32-b8bd-163ae845f9bb" providerId="ADAL" clId="{40C19969-CFDA-40A9-B73C-FDCB20AFDDBC}" dt="2021-10-05T08:07:53.504" v="240" actId="207"/>
          <ac:picMkLst>
            <pc:docMk/>
            <pc:sldMk cId="2918225570" sldId="308"/>
            <ac:picMk id="29" creationId="{AC0C9921-52BE-47E5-B5F4-33ED81F8366D}"/>
          </ac:picMkLst>
        </pc:picChg>
        <pc:picChg chg="del">
          <ac:chgData name="Mike Bloys" userId="1248c4d8-7b2b-4b32-b8bd-163ae845f9bb" providerId="ADAL" clId="{40C19969-CFDA-40A9-B73C-FDCB20AFDDBC}" dt="2021-10-05T08:07:32.839" v="237" actId="478"/>
          <ac:picMkLst>
            <pc:docMk/>
            <pc:sldMk cId="2918225570" sldId="308"/>
            <ac:picMk id="5122" creationId="{2871C838-03AA-457F-88B9-78169115A4EC}"/>
          </ac:picMkLst>
        </pc:picChg>
      </pc:sldChg>
      <pc:sldChg chg="addSp delSp modSp mod">
        <pc:chgData name="Mike Bloys" userId="1248c4d8-7b2b-4b32-b8bd-163ae845f9bb" providerId="ADAL" clId="{40C19969-CFDA-40A9-B73C-FDCB20AFDDBC}" dt="2021-10-05T08:09:49.449" v="249" actId="478"/>
        <pc:sldMkLst>
          <pc:docMk/>
          <pc:sldMk cId="3256676282" sldId="309"/>
        </pc:sldMkLst>
        <pc:spChg chg="del">
          <ac:chgData name="Mike Bloys" userId="1248c4d8-7b2b-4b32-b8bd-163ae845f9bb" providerId="ADAL" clId="{40C19969-CFDA-40A9-B73C-FDCB20AFDDBC}" dt="2021-10-05T08:08:06.443" v="241" actId="478"/>
          <ac:spMkLst>
            <pc:docMk/>
            <pc:sldMk cId="3256676282" sldId="309"/>
            <ac:spMk id="13" creationId="{8C1A3337-6691-4B96-855C-FB00BA8E739B}"/>
          </ac:spMkLst>
        </pc:spChg>
        <pc:spChg chg="del">
          <ac:chgData name="Mike Bloys" userId="1248c4d8-7b2b-4b32-b8bd-163ae845f9bb" providerId="ADAL" clId="{40C19969-CFDA-40A9-B73C-FDCB20AFDDBC}" dt="2021-10-05T08:08:06.443" v="241" actId="478"/>
          <ac:spMkLst>
            <pc:docMk/>
            <pc:sldMk cId="3256676282" sldId="309"/>
            <ac:spMk id="14" creationId="{FC6E1534-6169-40B0-B39B-7A911145E6DE}"/>
          </ac:spMkLst>
        </pc:spChg>
        <pc:spChg chg="del">
          <ac:chgData name="Mike Bloys" userId="1248c4d8-7b2b-4b32-b8bd-163ae845f9bb" providerId="ADAL" clId="{40C19969-CFDA-40A9-B73C-FDCB20AFDDBC}" dt="2021-10-05T08:08:06.443" v="241" actId="478"/>
          <ac:spMkLst>
            <pc:docMk/>
            <pc:sldMk cId="3256676282" sldId="309"/>
            <ac:spMk id="15" creationId="{8CCACBB0-986F-4E42-9ED9-1682BA9002E9}"/>
          </ac:spMkLst>
        </pc:spChg>
        <pc:spChg chg="del">
          <ac:chgData name="Mike Bloys" userId="1248c4d8-7b2b-4b32-b8bd-163ae845f9bb" providerId="ADAL" clId="{40C19969-CFDA-40A9-B73C-FDCB20AFDDBC}" dt="2021-10-05T08:08:06.443" v="241" actId="478"/>
          <ac:spMkLst>
            <pc:docMk/>
            <pc:sldMk cId="3256676282" sldId="309"/>
            <ac:spMk id="16" creationId="{94E26A81-7F0A-4C09-8425-C76BB3F61EC6}"/>
          </ac:spMkLst>
        </pc:spChg>
        <pc:grpChg chg="del">
          <ac:chgData name="Mike Bloys" userId="1248c4d8-7b2b-4b32-b8bd-163ae845f9bb" providerId="ADAL" clId="{40C19969-CFDA-40A9-B73C-FDCB20AFDDBC}" dt="2021-10-05T08:08:06.443" v="241" actId="478"/>
          <ac:grpSpMkLst>
            <pc:docMk/>
            <pc:sldMk cId="3256676282" sldId="309"/>
            <ac:grpSpMk id="4" creationId="{CD1F9229-6092-4871-9326-5222F981706F}"/>
          </ac:grpSpMkLst>
        </pc:grpChg>
        <pc:picChg chg="del">
          <ac:chgData name="Mike Bloys" userId="1248c4d8-7b2b-4b32-b8bd-163ae845f9bb" providerId="ADAL" clId="{40C19969-CFDA-40A9-B73C-FDCB20AFDDBC}" dt="2021-10-05T08:09:40.967" v="247" actId="478"/>
          <ac:picMkLst>
            <pc:docMk/>
            <pc:sldMk cId="3256676282" sldId="309"/>
            <ac:picMk id="18" creationId="{863992E7-035F-4F11-8DBC-636C5F5FFF2D}"/>
          </ac:picMkLst>
        </pc:picChg>
        <pc:picChg chg="add mod">
          <ac:chgData name="Mike Bloys" userId="1248c4d8-7b2b-4b32-b8bd-163ae845f9bb" providerId="ADAL" clId="{40C19969-CFDA-40A9-B73C-FDCB20AFDDBC}" dt="2021-10-05T08:08:08.014" v="242"/>
          <ac:picMkLst>
            <pc:docMk/>
            <pc:sldMk cId="3256676282" sldId="309"/>
            <ac:picMk id="19" creationId="{40AAACC5-8881-495C-8628-DC75A5601E0D}"/>
          </ac:picMkLst>
        </pc:picChg>
        <pc:picChg chg="del">
          <ac:chgData name="Mike Bloys" userId="1248c4d8-7b2b-4b32-b8bd-163ae845f9bb" providerId="ADAL" clId="{40C19969-CFDA-40A9-B73C-FDCB20AFDDBC}" dt="2021-10-05T08:09:49.449" v="249" actId="478"/>
          <ac:picMkLst>
            <pc:docMk/>
            <pc:sldMk cId="3256676282" sldId="309"/>
            <ac:picMk id="20" creationId="{2D4473D0-7174-479F-A526-F50D26CDBC20}"/>
          </ac:picMkLst>
        </pc:picChg>
        <pc:picChg chg="add mod ord">
          <ac:chgData name="Mike Bloys" userId="1248c4d8-7b2b-4b32-b8bd-163ae845f9bb" providerId="ADAL" clId="{40C19969-CFDA-40A9-B73C-FDCB20AFDDBC}" dt="2021-10-05T08:09:47.360" v="248" actId="1076"/>
          <ac:picMkLst>
            <pc:docMk/>
            <pc:sldMk cId="3256676282" sldId="309"/>
            <ac:picMk id="21" creationId="{8F9EBC95-E11D-4E15-A494-2F70CF691987}"/>
          </ac:picMkLst>
        </pc:picChg>
      </pc:sldChg>
      <pc:sldChg chg="addSp delSp modSp mod">
        <pc:chgData name="Mike Bloys" userId="1248c4d8-7b2b-4b32-b8bd-163ae845f9bb" providerId="ADAL" clId="{40C19969-CFDA-40A9-B73C-FDCB20AFDDBC}" dt="2021-10-05T08:10:35.233" v="254" actId="14826"/>
        <pc:sldMkLst>
          <pc:docMk/>
          <pc:sldMk cId="1695273936" sldId="310"/>
        </pc:sldMkLst>
        <pc:grpChg chg="del">
          <ac:chgData name="Mike Bloys" userId="1248c4d8-7b2b-4b32-b8bd-163ae845f9bb" providerId="ADAL" clId="{40C19969-CFDA-40A9-B73C-FDCB20AFDDBC}" dt="2021-10-05T08:10:22.520" v="252" actId="478"/>
          <ac:grpSpMkLst>
            <pc:docMk/>
            <pc:sldMk cId="1695273936" sldId="310"/>
            <ac:grpSpMk id="26" creationId="{00D09981-8967-45AE-B10C-44A0A0738F86}"/>
          </ac:grpSpMkLst>
        </pc:grpChg>
        <pc:picChg chg="add mod">
          <ac:chgData name="Mike Bloys" userId="1248c4d8-7b2b-4b32-b8bd-163ae845f9bb" providerId="ADAL" clId="{40C19969-CFDA-40A9-B73C-FDCB20AFDDBC}" dt="2021-10-05T08:10:35.233" v="254" actId="14826"/>
          <ac:picMkLst>
            <pc:docMk/>
            <pc:sldMk cId="1695273936" sldId="310"/>
            <ac:picMk id="27" creationId="{2B67E3C5-6B5A-4192-9BD9-B6C2B7DA197A}"/>
          </ac:picMkLst>
        </pc:picChg>
      </pc:sldChg>
      <pc:sldChg chg="addSp delSp modSp mod">
        <pc:chgData name="Mike Bloys" userId="1248c4d8-7b2b-4b32-b8bd-163ae845f9bb" providerId="ADAL" clId="{40C19969-CFDA-40A9-B73C-FDCB20AFDDBC}" dt="2021-10-05T08:13:31.556" v="355" actId="1076"/>
        <pc:sldMkLst>
          <pc:docMk/>
          <pc:sldMk cId="926215780" sldId="312"/>
        </pc:sldMkLst>
        <pc:grpChg chg="del">
          <ac:chgData name="Mike Bloys" userId="1248c4d8-7b2b-4b32-b8bd-163ae845f9bb" providerId="ADAL" clId="{40C19969-CFDA-40A9-B73C-FDCB20AFDDBC}" dt="2021-10-05T08:10:44.443" v="255" actId="478"/>
          <ac:grpSpMkLst>
            <pc:docMk/>
            <pc:sldMk cId="926215780" sldId="312"/>
            <ac:grpSpMk id="5" creationId="{8DE74485-81F2-4841-A2AE-EAEFDA548930}"/>
          </ac:grpSpMkLst>
        </pc:grpChg>
        <pc:graphicFrameChg chg="mod modGraphic">
          <ac:chgData name="Mike Bloys" userId="1248c4d8-7b2b-4b32-b8bd-163ae845f9bb" providerId="ADAL" clId="{40C19969-CFDA-40A9-B73C-FDCB20AFDDBC}" dt="2021-10-05T08:13:31.556" v="355" actId="1076"/>
          <ac:graphicFrameMkLst>
            <pc:docMk/>
            <pc:sldMk cId="926215780" sldId="312"/>
            <ac:graphicFrameMk id="19" creationId="{F1649D59-56F5-442E-AF75-DF0C230DC688}"/>
          </ac:graphicFrameMkLst>
        </pc:graphicFrameChg>
        <pc:picChg chg="add mod">
          <ac:chgData name="Mike Bloys" userId="1248c4d8-7b2b-4b32-b8bd-163ae845f9bb" providerId="ADAL" clId="{40C19969-CFDA-40A9-B73C-FDCB20AFDDBC}" dt="2021-10-05T08:10:45.938" v="256"/>
          <ac:picMkLst>
            <pc:docMk/>
            <pc:sldMk cId="926215780" sldId="312"/>
            <ac:picMk id="20" creationId="{2EA21968-8D0D-4450-BC18-40B0A380A17E}"/>
          </ac:picMkLst>
        </pc:picChg>
      </pc:sldChg>
      <pc:sldChg chg="addSp modSp mod">
        <pc:chgData name="Mike Bloys" userId="1248c4d8-7b2b-4b32-b8bd-163ae845f9bb" providerId="ADAL" clId="{40C19969-CFDA-40A9-B73C-FDCB20AFDDBC}" dt="2021-10-04T15:05:17.386" v="102" actId="1076"/>
        <pc:sldMkLst>
          <pc:docMk/>
          <pc:sldMk cId="3935838695" sldId="319"/>
        </pc:sldMkLst>
        <pc:spChg chg="mod">
          <ac:chgData name="Mike Bloys" userId="1248c4d8-7b2b-4b32-b8bd-163ae845f9bb" providerId="ADAL" clId="{40C19969-CFDA-40A9-B73C-FDCB20AFDDBC}" dt="2021-10-04T15:05:11.281" v="100" actId="1076"/>
          <ac:spMkLst>
            <pc:docMk/>
            <pc:sldMk cId="3935838695" sldId="319"/>
            <ac:spMk id="13" creationId="{F6A29A7C-C62D-430C-A02C-24AFAB40090C}"/>
          </ac:spMkLst>
        </pc:spChg>
        <pc:spChg chg="mod">
          <ac:chgData name="Mike Bloys" userId="1248c4d8-7b2b-4b32-b8bd-163ae845f9bb" providerId="ADAL" clId="{40C19969-CFDA-40A9-B73C-FDCB20AFDDBC}" dt="2021-10-04T15:05:11.281" v="100" actId="1076"/>
          <ac:spMkLst>
            <pc:docMk/>
            <pc:sldMk cId="3935838695" sldId="319"/>
            <ac:spMk id="14" creationId="{A3152E56-10A1-44ED-A2DA-0038EC9D8714}"/>
          </ac:spMkLst>
        </pc:spChg>
        <pc:spChg chg="mod">
          <ac:chgData name="Mike Bloys" userId="1248c4d8-7b2b-4b32-b8bd-163ae845f9bb" providerId="ADAL" clId="{40C19969-CFDA-40A9-B73C-FDCB20AFDDBC}" dt="2021-10-04T15:05:11.281" v="100" actId="1076"/>
          <ac:spMkLst>
            <pc:docMk/>
            <pc:sldMk cId="3935838695" sldId="319"/>
            <ac:spMk id="15" creationId="{E0C26690-1756-465F-80F8-6E053E254BCD}"/>
          </ac:spMkLst>
        </pc:spChg>
        <pc:spChg chg="mod">
          <ac:chgData name="Mike Bloys" userId="1248c4d8-7b2b-4b32-b8bd-163ae845f9bb" providerId="ADAL" clId="{40C19969-CFDA-40A9-B73C-FDCB20AFDDBC}" dt="2021-10-04T15:05:11.281" v="100" actId="1076"/>
          <ac:spMkLst>
            <pc:docMk/>
            <pc:sldMk cId="3935838695" sldId="319"/>
            <ac:spMk id="16" creationId="{D9A7FDA2-87A1-4EB6-ABDD-F7BE6B20192A}"/>
          </ac:spMkLst>
        </pc:spChg>
        <pc:spChg chg="mod">
          <ac:chgData name="Mike Bloys" userId="1248c4d8-7b2b-4b32-b8bd-163ae845f9bb" providerId="ADAL" clId="{40C19969-CFDA-40A9-B73C-FDCB20AFDDBC}" dt="2021-10-04T15:02:45.658" v="98" actId="2085"/>
          <ac:spMkLst>
            <pc:docMk/>
            <pc:sldMk cId="3935838695" sldId="319"/>
            <ac:spMk id="18" creationId="{6B986FAC-D953-4C3A-B7A0-F9C79D0D70B4}"/>
          </ac:spMkLst>
        </pc:spChg>
        <pc:spChg chg="mod">
          <ac:chgData name="Mike Bloys" userId="1248c4d8-7b2b-4b32-b8bd-163ae845f9bb" providerId="ADAL" clId="{40C19969-CFDA-40A9-B73C-FDCB20AFDDBC}" dt="2021-10-04T15:02:45.658" v="98" actId="2085"/>
          <ac:spMkLst>
            <pc:docMk/>
            <pc:sldMk cId="3935838695" sldId="319"/>
            <ac:spMk id="19" creationId="{D523BD13-D3C7-4995-9E79-A3E005718ACD}"/>
          </ac:spMkLst>
        </pc:spChg>
        <pc:spChg chg="mod">
          <ac:chgData name="Mike Bloys" userId="1248c4d8-7b2b-4b32-b8bd-163ae845f9bb" providerId="ADAL" clId="{40C19969-CFDA-40A9-B73C-FDCB20AFDDBC}" dt="2021-10-04T15:04:51.270" v="99" actId="14861"/>
          <ac:spMkLst>
            <pc:docMk/>
            <pc:sldMk cId="3935838695" sldId="319"/>
            <ac:spMk id="20" creationId="{E0B41801-9D61-47F6-98E4-12C757636581}"/>
          </ac:spMkLst>
        </pc:spChg>
        <pc:spChg chg="mod">
          <ac:chgData name="Mike Bloys" userId="1248c4d8-7b2b-4b32-b8bd-163ae845f9bb" providerId="ADAL" clId="{40C19969-CFDA-40A9-B73C-FDCB20AFDDBC}" dt="2021-10-04T15:02:45.658" v="98" actId="2085"/>
          <ac:spMkLst>
            <pc:docMk/>
            <pc:sldMk cId="3935838695" sldId="319"/>
            <ac:spMk id="21" creationId="{244B6DD5-B578-412D-9474-C492C7810B9B}"/>
          </ac:spMkLst>
        </pc:spChg>
        <pc:spChg chg="mod">
          <ac:chgData name="Mike Bloys" userId="1248c4d8-7b2b-4b32-b8bd-163ae845f9bb" providerId="ADAL" clId="{40C19969-CFDA-40A9-B73C-FDCB20AFDDBC}" dt="2021-10-04T15:02:45.658" v="98" actId="2085"/>
          <ac:spMkLst>
            <pc:docMk/>
            <pc:sldMk cId="3935838695" sldId="319"/>
            <ac:spMk id="22" creationId="{C0D69184-C0B2-4A45-BE40-4B14DEE0A1C6}"/>
          </ac:spMkLst>
        </pc:spChg>
        <pc:spChg chg="mod">
          <ac:chgData name="Mike Bloys" userId="1248c4d8-7b2b-4b32-b8bd-163ae845f9bb" providerId="ADAL" clId="{40C19969-CFDA-40A9-B73C-FDCB20AFDDBC}" dt="2021-10-04T15:04:51.270" v="99" actId="14861"/>
          <ac:spMkLst>
            <pc:docMk/>
            <pc:sldMk cId="3935838695" sldId="319"/>
            <ac:spMk id="25" creationId="{1B21C798-A91E-43B2-8DF2-43270850F66B}"/>
          </ac:spMkLst>
        </pc:spChg>
        <pc:spChg chg="mod">
          <ac:chgData name="Mike Bloys" userId="1248c4d8-7b2b-4b32-b8bd-163ae845f9bb" providerId="ADAL" clId="{40C19969-CFDA-40A9-B73C-FDCB20AFDDBC}" dt="2021-10-04T15:04:51.270" v="99" actId="14861"/>
          <ac:spMkLst>
            <pc:docMk/>
            <pc:sldMk cId="3935838695" sldId="319"/>
            <ac:spMk id="26" creationId="{E859957B-6977-49CF-80FB-77FCA9FCC913}"/>
          </ac:spMkLst>
        </pc:spChg>
        <pc:spChg chg="mod">
          <ac:chgData name="Mike Bloys" userId="1248c4d8-7b2b-4b32-b8bd-163ae845f9bb" providerId="ADAL" clId="{40C19969-CFDA-40A9-B73C-FDCB20AFDDBC}" dt="2021-10-04T15:04:51.270" v="99" actId="14861"/>
          <ac:spMkLst>
            <pc:docMk/>
            <pc:sldMk cId="3935838695" sldId="319"/>
            <ac:spMk id="27" creationId="{0B2D8043-49DB-4D59-91C9-2FE7E97E1FC0}"/>
          </ac:spMkLst>
        </pc:spChg>
        <pc:grpChg chg="mod">
          <ac:chgData name="Mike Bloys" userId="1248c4d8-7b2b-4b32-b8bd-163ae845f9bb" providerId="ADAL" clId="{40C19969-CFDA-40A9-B73C-FDCB20AFDDBC}" dt="2021-10-04T15:05:11.281" v="100" actId="1076"/>
          <ac:grpSpMkLst>
            <pc:docMk/>
            <pc:sldMk cId="3935838695" sldId="319"/>
            <ac:grpSpMk id="4" creationId="{7C9371C3-04A4-4A73-A1AC-BC5BFA42F594}"/>
          </ac:grpSpMkLst>
        </pc:grpChg>
        <pc:picChg chg="add mod">
          <ac:chgData name="Mike Bloys" userId="1248c4d8-7b2b-4b32-b8bd-163ae845f9bb" providerId="ADAL" clId="{40C19969-CFDA-40A9-B73C-FDCB20AFDDBC}" dt="2021-10-04T15:05:17.386" v="102" actId="1076"/>
          <ac:picMkLst>
            <pc:docMk/>
            <pc:sldMk cId="3935838695" sldId="319"/>
            <ac:picMk id="28" creationId="{D43C9511-7062-4982-99A2-6365C7C13E51}"/>
          </ac:picMkLst>
        </pc:picChg>
      </pc:sldChg>
      <pc:sldChg chg="addSp delSp modSp mod">
        <pc:chgData name="Mike Bloys" userId="1248c4d8-7b2b-4b32-b8bd-163ae845f9bb" providerId="ADAL" clId="{40C19969-CFDA-40A9-B73C-FDCB20AFDDBC}" dt="2021-10-04T15:07:22.293" v="117" actId="179"/>
        <pc:sldMkLst>
          <pc:docMk/>
          <pc:sldMk cId="3692360987" sldId="320"/>
        </pc:sldMkLst>
        <pc:spChg chg="mod">
          <ac:chgData name="Mike Bloys" userId="1248c4d8-7b2b-4b32-b8bd-163ae845f9bb" providerId="ADAL" clId="{40C19969-CFDA-40A9-B73C-FDCB20AFDDBC}" dt="2021-10-04T15:07:22.293" v="117" actId="179"/>
          <ac:spMkLst>
            <pc:docMk/>
            <pc:sldMk cId="3692360987" sldId="320"/>
            <ac:spMk id="3" creationId="{0BFE3E67-6925-4B9C-A546-0DEF9ABC59FC}"/>
          </ac:spMkLst>
        </pc:spChg>
        <pc:spChg chg="del">
          <ac:chgData name="Mike Bloys" userId="1248c4d8-7b2b-4b32-b8bd-163ae845f9bb" providerId="ADAL" clId="{40C19969-CFDA-40A9-B73C-FDCB20AFDDBC}" dt="2021-10-04T15:06:34.073" v="110" actId="478"/>
          <ac:spMkLst>
            <pc:docMk/>
            <pc:sldMk cId="3692360987" sldId="320"/>
            <ac:spMk id="26" creationId="{099913B6-C06B-43F9-980A-14B69F0D8399}"/>
          </ac:spMkLst>
        </pc:spChg>
        <pc:spChg chg="del">
          <ac:chgData name="Mike Bloys" userId="1248c4d8-7b2b-4b32-b8bd-163ae845f9bb" providerId="ADAL" clId="{40C19969-CFDA-40A9-B73C-FDCB20AFDDBC}" dt="2021-10-04T15:06:34.073" v="110" actId="478"/>
          <ac:spMkLst>
            <pc:docMk/>
            <pc:sldMk cId="3692360987" sldId="320"/>
            <ac:spMk id="27" creationId="{27AD6BBC-83F4-4E73-8755-E15DBCCE3D74}"/>
          </ac:spMkLst>
        </pc:spChg>
        <pc:spChg chg="del">
          <ac:chgData name="Mike Bloys" userId="1248c4d8-7b2b-4b32-b8bd-163ae845f9bb" providerId="ADAL" clId="{40C19969-CFDA-40A9-B73C-FDCB20AFDDBC}" dt="2021-10-04T15:06:34.073" v="110" actId="478"/>
          <ac:spMkLst>
            <pc:docMk/>
            <pc:sldMk cId="3692360987" sldId="320"/>
            <ac:spMk id="28" creationId="{18E79D10-3305-453C-B842-C6C129CE2B7A}"/>
          </ac:spMkLst>
        </pc:spChg>
        <pc:spChg chg="del">
          <ac:chgData name="Mike Bloys" userId="1248c4d8-7b2b-4b32-b8bd-163ae845f9bb" providerId="ADAL" clId="{40C19969-CFDA-40A9-B73C-FDCB20AFDDBC}" dt="2021-10-04T15:06:34.073" v="110" actId="478"/>
          <ac:spMkLst>
            <pc:docMk/>
            <pc:sldMk cId="3692360987" sldId="320"/>
            <ac:spMk id="29" creationId="{BC5867E7-783F-4C4D-BFA5-F0FED55DE315}"/>
          </ac:spMkLst>
        </pc:spChg>
        <pc:grpChg chg="del">
          <ac:chgData name="Mike Bloys" userId="1248c4d8-7b2b-4b32-b8bd-163ae845f9bb" providerId="ADAL" clId="{40C19969-CFDA-40A9-B73C-FDCB20AFDDBC}" dt="2021-10-04T15:06:34.073" v="110" actId="478"/>
          <ac:grpSpMkLst>
            <pc:docMk/>
            <pc:sldMk cId="3692360987" sldId="320"/>
            <ac:grpSpMk id="17" creationId="{25E79115-6CB6-4C07-952B-CDE7E6679E3F}"/>
          </ac:grpSpMkLst>
        </pc:grpChg>
        <pc:picChg chg="add mod">
          <ac:chgData name="Mike Bloys" userId="1248c4d8-7b2b-4b32-b8bd-163ae845f9bb" providerId="ADAL" clId="{40C19969-CFDA-40A9-B73C-FDCB20AFDDBC}" dt="2021-10-04T15:06:35.341" v="111"/>
          <ac:picMkLst>
            <pc:docMk/>
            <pc:sldMk cId="3692360987" sldId="320"/>
            <ac:picMk id="30" creationId="{86FFB951-AF5F-419A-BFBE-FDA106535F9D}"/>
          </ac:picMkLst>
        </pc:picChg>
      </pc:sldChg>
      <pc:sldChg chg="addSp delSp modSp mod">
        <pc:chgData name="Mike Bloys" userId="1248c4d8-7b2b-4b32-b8bd-163ae845f9bb" providerId="ADAL" clId="{40C19969-CFDA-40A9-B73C-FDCB20AFDDBC}" dt="2021-10-04T15:32:39.180" v="164" actId="20577"/>
        <pc:sldMkLst>
          <pc:docMk/>
          <pc:sldMk cId="3867241785" sldId="321"/>
        </pc:sldMkLst>
        <pc:spChg chg="mod">
          <ac:chgData name="Mike Bloys" userId="1248c4d8-7b2b-4b32-b8bd-163ae845f9bb" providerId="ADAL" clId="{40C19969-CFDA-40A9-B73C-FDCB20AFDDBC}" dt="2021-10-04T15:32:39.180" v="164" actId="20577"/>
          <ac:spMkLst>
            <pc:docMk/>
            <pc:sldMk cId="3867241785" sldId="321"/>
            <ac:spMk id="3" creationId="{6A5E715C-5692-4138-BE67-8C75FE95C21D}"/>
          </ac:spMkLst>
        </pc:spChg>
        <pc:grpChg chg="del">
          <ac:chgData name="Mike Bloys" userId="1248c4d8-7b2b-4b32-b8bd-163ae845f9bb" providerId="ADAL" clId="{40C19969-CFDA-40A9-B73C-FDCB20AFDDBC}" dt="2021-10-04T15:24:49.325" v="156" actId="478"/>
          <ac:grpSpMkLst>
            <pc:docMk/>
            <pc:sldMk cId="3867241785" sldId="321"/>
            <ac:grpSpMk id="18" creationId="{B2B205F3-B176-49D8-B114-1B5894F9543F}"/>
          </ac:grpSpMkLst>
        </pc:grpChg>
        <pc:picChg chg="add mod">
          <ac:chgData name="Mike Bloys" userId="1248c4d8-7b2b-4b32-b8bd-163ae845f9bb" providerId="ADAL" clId="{40C19969-CFDA-40A9-B73C-FDCB20AFDDBC}" dt="2021-10-04T15:24:50.495" v="157"/>
          <ac:picMkLst>
            <pc:docMk/>
            <pc:sldMk cId="3867241785" sldId="321"/>
            <ac:picMk id="19" creationId="{E9314F9B-D357-4DA6-85B5-52BB8F923A4D}"/>
          </ac:picMkLst>
        </pc:picChg>
      </pc:sldChg>
      <pc:sldChg chg="addSp delSp modSp mod">
        <pc:chgData name="Mike Bloys" userId="1248c4d8-7b2b-4b32-b8bd-163ae845f9bb" providerId="ADAL" clId="{40C19969-CFDA-40A9-B73C-FDCB20AFDDBC}" dt="2021-10-04T15:53:45.360" v="198"/>
        <pc:sldMkLst>
          <pc:docMk/>
          <pc:sldMk cId="585635276" sldId="323"/>
        </pc:sldMkLst>
        <pc:spChg chg="mod">
          <ac:chgData name="Mike Bloys" userId="1248c4d8-7b2b-4b32-b8bd-163ae845f9bb" providerId="ADAL" clId="{40C19969-CFDA-40A9-B73C-FDCB20AFDDBC}" dt="2021-10-04T15:53:12.835" v="194" actId="14100"/>
          <ac:spMkLst>
            <pc:docMk/>
            <pc:sldMk cId="585635276" sldId="323"/>
            <ac:spMk id="3" creationId="{E3CE99E8-5904-4722-8630-BCA364D6CD03}"/>
          </ac:spMkLst>
        </pc:spChg>
        <pc:spChg chg="del">
          <ac:chgData name="Mike Bloys" userId="1248c4d8-7b2b-4b32-b8bd-163ae845f9bb" providerId="ADAL" clId="{40C19969-CFDA-40A9-B73C-FDCB20AFDDBC}" dt="2021-10-04T15:52:22.123" v="181" actId="478"/>
          <ac:spMkLst>
            <pc:docMk/>
            <pc:sldMk cId="585635276" sldId="323"/>
            <ac:spMk id="4" creationId="{CE189F10-AECA-4879-85EF-79906691A3AF}"/>
          </ac:spMkLst>
        </pc:spChg>
        <pc:grpChg chg="mod">
          <ac:chgData name="Mike Bloys" userId="1248c4d8-7b2b-4b32-b8bd-163ae845f9bb" providerId="ADAL" clId="{40C19969-CFDA-40A9-B73C-FDCB20AFDDBC}" dt="2021-10-04T15:53:32.699" v="197" actId="1076"/>
          <ac:grpSpMkLst>
            <pc:docMk/>
            <pc:sldMk cId="585635276" sldId="323"/>
            <ac:grpSpMk id="17" creationId="{93B45F74-0C0F-4DF3-8981-5DD905129714}"/>
          </ac:grpSpMkLst>
        </pc:grpChg>
        <pc:picChg chg="del">
          <ac:chgData name="Mike Bloys" userId="1248c4d8-7b2b-4b32-b8bd-163ae845f9bb" providerId="ADAL" clId="{40C19969-CFDA-40A9-B73C-FDCB20AFDDBC}" dt="2021-10-04T15:52:55.244" v="188" actId="478"/>
          <ac:picMkLst>
            <pc:docMk/>
            <pc:sldMk cId="585635276" sldId="323"/>
            <ac:picMk id="6" creationId="{1488FEC6-0FD3-4850-A72C-FD566E6E24C8}"/>
          </ac:picMkLst>
        </pc:picChg>
        <pc:picChg chg="add mod ord modCrop">
          <ac:chgData name="Mike Bloys" userId="1248c4d8-7b2b-4b32-b8bd-163ae845f9bb" providerId="ADAL" clId="{40C19969-CFDA-40A9-B73C-FDCB20AFDDBC}" dt="2021-10-04T15:53:00.061" v="190" actId="1076"/>
          <ac:picMkLst>
            <pc:docMk/>
            <pc:sldMk cId="585635276" sldId="323"/>
            <ac:picMk id="8" creationId="{E213731A-7F90-445C-9ED6-FEC1B8A8219B}"/>
          </ac:picMkLst>
        </pc:picChg>
        <pc:picChg chg="add mod">
          <ac:chgData name="Mike Bloys" userId="1248c4d8-7b2b-4b32-b8bd-163ae845f9bb" providerId="ADAL" clId="{40C19969-CFDA-40A9-B73C-FDCB20AFDDBC}" dt="2021-10-04T15:53:45.360" v="198"/>
          <ac:picMkLst>
            <pc:docMk/>
            <pc:sldMk cId="585635276" sldId="323"/>
            <ac:picMk id="20" creationId="{439E21D7-7777-4BBF-B22E-C0A91FE0D6E0}"/>
          </ac:picMkLst>
        </pc:picChg>
        <pc:picChg chg="del">
          <ac:chgData name="Mike Bloys" userId="1248c4d8-7b2b-4b32-b8bd-163ae845f9bb" providerId="ADAL" clId="{40C19969-CFDA-40A9-B73C-FDCB20AFDDBC}" dt="2021-10-04T15:52:22.123" v="181" actId="478"/>
          <ac:picMkLst>
            <pc:docMk/>
            <pc:sldMk cId="585635276" sldId="323"/>
            <ac:picMk id="11266" creationId="{19366A2C-2C19-429F-B066-A930124D3EB2}"/>
          </ac:picMkLst>
        </pc:picChg>
      </pc:sldChg>
      <pc:sldChg chg="addSp delSp modSp mod">
        <pc:chgData name="Mike Bloys" userId="1248c4d8-7b2b-4b32-b8bd-163ae845f9bb" providerId="ADAL" clId="{40C19969-CFDA-40A9-B73C-FDCB20AFDDBC}" dt="2021-10-04T15:55:05.939" v="205" actId="1076"/>
        <pc:sldMkLst>
          <pc:docMk/>
          <pc:sldMk cId="4176149113" sldId="324"/>
        </pc:sldMkLst>
        <pc:spChg chg="del">
          <ac:chgData name="Mike Bloys" userId="1248c4d8-7b2b-4b32-b8bd-163ae845f9bb" providerId="ADAL" clId="{40C19969-CFDA-40A9-B73C-FDCB20AFDDBC}" dt="2021-10-04T15:54:35.230" v="200" actId="478"/>
          <ac:spMkLst>
            <pc:docMk/>
            <pc:sldMk cId="4176149113" sldId="324"/>
            <ac:spMk id="4" creationId="{CE189F10-AECA-4879-85EF-79906691A3AF}"/>
          </ac:spMkLst>
        </pc:spChg>
        <pc:spChg chg="mod">
          <ac:chgData name="Mike Bloys" userId="1248c4d8-7b2b-4b32-b8bd-163ae845f9bb" providerId="ADAL" clId="{40C19969-CFDA-40A9-B73C-FDCB20AFDDBC}" dt="2021-10-04T15:54:59.276" v="204" actId="20577"/>
          <ac:spMkLst>
            <pc:docMk/>
            <pc:sldMk cId="4176149113" sldId="324"/>
            <ac:spMk id="26" creationId="{4491DEEA-6F1D-42DB-BA83-27E556B191BB}"/>
          </ac:spMkLst>
        </pc:spChg>
        <pc:grpChg chg="mod">
          <ac:chgData name="Mike Bloys" userId="1248c4d8-7b2b-4b32-b8bd-163ae845f9bb" providerId="ADAL" clId="{40C19969-CFDA-40A9-B73C-FDCB20AFDDBC}" dt="2021-10-04T15:55:05.939" v="205" actId="1076"/>
          <ac:grpSpMkLst>
            <pc:docMk/>
            <pc:sldMk cId="4176149113" sldId="324"/>
            <ac:grpSpMk id="13" creationId="{01C79D83-6992-40CA-9D62-C9493501E1DB}"/>
          </ac:grpSpMkLst>
        </pc:grpChg>
        <pc:picChg chg="del">
          <ac:chgData name="Mike Bloys" userId="1248c4d8-7b2b-4b32-b8bd-163ae845f9bb" providerId="ADAL" clId="{40C19969-CFDA-40A9-B73C-FDCB20AFDDBC}" dt="2021-10-04T15:54:32.637" v="199" actId="478"/>
          <ac:picMkLst>
            <pc:docMk/>
            <pc:sldMk cId="4176149113" sldId="324"/>
            <ac:picMk id="6" creationId="{1488FEC6-0FD3-4850-A72C-FD566E6E24C8}"/>
          </ac:picMkLst>
        </pc:picChg>
        <pc:picChg chg="add mod ord">
          <ac:chgData name="Mike Bloys" userId="1248c4d8-7b2b-4b32-b8bd-163ae845f9bb" providerId="ADAL" clId="{40C19969-CFDA-40A9-B73C-FDCB20AFDDBC}" dt="2021-10-04T15:54:45.577" v="202" actId="167"/>
          <ac:picMkLst>
            <pc:docMk/>
            <pc:sldMk cId="4176149113" sldId="324"/>
            <ac:picMk id="27" creationId="{420C53FC-EC55-47F6-B8FD-CE71FE4FF7B2}"/>
          </ac:picMkLst>
        </pc:picChg>
        <pc:picChg chg="del">
          <ac:chgData name="Mike Bloys" userId="1248c4d8-7b2b-4b32-b8bd-163ae845f9bb" providerId="ADAL" clId="{40C19969-CFDA-40A9-B73C-FDCB20AFDDBC}" dt="2021-10-04T15:54:32.637" v="199" actId="478"/>
          <ac:picMkLst>
            <pc:docMk/>
            <pc:sldMk cId="4176149113" sldId="324"/>
            <ac:picMk id="11266" creationId="{19366A2C-2C19-429F-B066-A930124D3EB2}"/>
          </ac:picMkLst>
        </pc:picChg>
      </pc:sldChg>
      <pc:sldChg chg="addSp delSp modSp mod">
        <pc:chgData name="Mike Bloys" userId="1248c4d8-7b2b-4b32-b8bd-163ae845f9bb" providerId="ADAL" clId="{40C19969-CFDA-40A9-B73C-FDCB20AFDDBC}" dt="2021-10-05T08:21:05.808" v="806" actId="207"/>
        <pc:sldMkLst>
          <pc:docMk/>
          <pc:sldMk cId="3809139710" sldId="325"/>
        </pc:sldMkLst>
        <pc:spChg chg="mod">
          <ac:chgData name="Mike Bloys" userId="1248c4d8-7b2b-4b32-b8bd-163ae845f9bb" providerId="ADAL" clId="{40C19969-CFDA-40A9-B73C-FDCB20AFDDBC}" dt="2021-10-05T08:20:44.176" v="793" actId="207"/>
          <ac:spMkLst>
            <pc:docMk/>
            <pc:sldMk cId="3809139710" sldId="325"/>
            <ac:spMk id="18" creationId="{1A540262-6398-4F3C-9821-57AFEDC790F7}"/>
          </ac:spMkLst>
        </pc:spChg>
        <pc:spChg chg="mod">
          <ac:chgData name="Mike Bloys" userId="1248c4d8-7b2b-4b32-b8bd-163ae845f9bb" providerId="ADAL" clId="{40C19969-CFDA-40A9-B73C-FDCB20AFDDBC}" dt="2021-10-05T08:20:44.176" v="793" actId="207"/>
          <ac:spMkLst>
            <pc:docMk/>
            <pc:sldMk cId="3809139710" sldId="325"/>
            <ac:spMk id="19" creationId="{A00DD281-C927-4208-8A75-2BF46DEC8E8A}"/>
          </ac:spMkLst>
        </pc:spChg>
        <pc:spChg chg="mod">
          <ac:chgData name="Mike Bloys" userId="1248c4d8-7b2b-4b32-b8bd-163ae845f9bb" providerId="ADAL" clId="{40C19969-CFDA-40A9-B73C-FDCB20AFDDBC}" dt="2021-10-05T08:21:05.808" v="806" actId="207"/>
          <ac:spMkLst>
            <pc:docMk/>
            <pc:sldMk cId="3809139710" sldId="325"/>
            <ac:spMk id="20" creationId="{04D9B053-53C9-4542-95C9-39F22225BA1A}"/>
          </ac:spMkLst>
        </pc:spChg>
        <pc:spChg chg="mod">
          <ac:chgData name="Mike Bloys" userId="1248c4d8-7b2b-4b32-b8bd-163ae845f9bb" providerId="ADAL" clId="{40C19969-CFDA-40A9-B73C-FDCB20AFDDBC}" dt="2021-10-05T08:20:44.176" v="793" actId="207"/>
          <ac:spMkLst>
            <pc:docMk/>
            <pc:sldMk cId="3809139710" sldId="325"/>
            <ac:spMk id="21" creationId="{389152C8-BB3A-4EDA-B0EA-CCA3DA5E246D}"/>
          </ac:spMkLst>
        </pc:spChg>
        <pc:spChg chg="mod">
          <ac:chgData name="Mike Bloys" userId="1248c4d8-7b2b-4b32-b8bd-163ae845f9bb" providerId="ADAL" clId="{40C19969-CFDA-40A9-B73C-FDCB20AFDDBC}" dt="2021-10-05T08:20:44.176" v="793" actId="207"/>
          <ac:spMkLst>
            <pc:docMk/>
            <pc:sldMk cId="3809139710" sldId="325"/>
            <ac:spMk id="22" creationId="{6A37311E-298F-4A75-97F1-A20CB08299B5}"/>
          </ac:spMkLst>
        </pc:spChg>
        <pc:spChg chg="mod">
          <ac:chgData name="Mike Bloys" userId="1248c4d8-7b2b-4b32-b8bd-163ae845f9bb" providerId="ADAL" clId="{40C19969-CFDA-40A9-B73C-FDCB20AFDDBC}" dt="2021-10-05T08:20:32.111" v="792" actId="207"/>
          <ac:spMkLst>
            <pc:docMk/>
            <pc:sldMk cId="3809139710" sldId="325"/>
            <ac:spMk id="23" creationId="{E34E9C56-074E-428B-BA42-CF08609D81C3}"/>
          </ac:spMkLst>
        </pc:spChg>
        <pc:spChg chg="mod">
          <ac:chgData name="Mike Bloys" userId="1248c4d8-7b2b-4b32-b8bd-163ae845f9bb" providerId="ADAL" clId="{40C19969-CFDA-40A9-B73C-FDCB20AFDDBC}" dt="2021-10-05T08:21:05.808" v="806" actId="207"/>
          <ac:spMkLst>
            <pc:docMk/>
            <pc:sldMk cId="3809139710" sldId="325"/>
            <ac:spMk id="24" creationId="{25B967D9-788B-48FB-A1F0-9F56C7D60465}"/>
          </ac:spMkLst>
        </pc:spChg>
        <pc:spChg chg="mod">
          <ac:chgData name="Mike Bloys" userId="1248c4d8-7b2b-4b32-b8bd-163ae845f9bb" providerId="ADAL" clId="{40C19969-CFDA-40A9-B73C-FDCB20AFDDBC}" dt="2021-10-05T08:20:13.687" v="773" actId="14838"/>
          <ac:spMkLst>
            <pc:docMk/>
            <pc:sldMk cId="3809139710" sldId="325"/>
            <ac:spMk id="25" creationId="{BF941201-9C80-41D0-B9E7-DA2BB08952DB}"/>
          </ac:spMkLst>
        </pc:spChg>
        <pc:spChg chg="mod">
          <ac:chgData name="Mike Bloys" userId="1248c4d8-7b2b-4b32-b8bd-163ae845f9bb" providerId="ADAL" clId="{40C19969-CFDA-40A9-B73C-FDCB20AFDDBC}" dt="2021-10-05T08:20:13.687" v="773" actId="14838"/>
          <ac:spMkLst>
            <pc:docMk/>
            <pc:sldMk cId="3809139710" sldId="325"/>
            <ac:spMk id="26" creationId="{0665E7E5-9A5A-4097-8CE7-7836BDB44223}"/>
          </ac:spMkLst>
        </pc:spChg>
        <pc:spChg chg="mod">
          <ac:chgData name="Mike Bloys" userId="1248c4d8-7b2b-4b32-b8bd-163ae845f9bb" providerId="ADAL" clId="{40C19969-CFDA-40A9-B73C-FDCB20AFDDBC}" dt="2021-10-05T08:21:05.808" v="806" actId="207"/>
          <ac:spMkLst>
            <pc:docMk/>
            <pc:sldMk cId="3809139710" sldId="325"/>
            <ac:spMk id="27" creationId="{C7B89421-A9EA-4C98-9D61-1660D065341C}"/>
          </ac:spMkLst>
        </pc:spChg>
        <pc:spChg chg="mod">
          <ac:chgData name="Mike Bloys" userId="1248c4d8-7b2b-4b32-b8bd-163ae845f9bb" providerId="ADAL" clId="{40C19969-CFDA-40A9-B73C-FDCB20AFDDBC}" dt="2021-10-05T08:21:05.808" v="806" actId="207"/>
          <ac:spMkLst>
            <pc:docMk/>
            <pc:sldMk cId="3809139710" sldId="325"/>
            <ac:spMk id="28" creationId="{FC39A1B5-9173-4BE1-B544-8F2601CBCB51}"/>
          </ac:spMkLst>
        </pc:spChg>
        <pc:grpChg chg="del">
          <ac:chgData name="Mike Bloys" userId="1248c4d8-7b2b-4b32-b8bd-163ae845f9bb" providerId="ADAL" clId="{40C19969-CFDA-40A9-B73C-FDCB20AFDDBC}" dt="2021-10-05T08:15:58.972" v="447" actId="478"/>
          <ac:grpSpMkLst>
            <pc:docMk/>
            <pc:sldMk cId="3809139710" sldId="325"/>
            <ac:grpSpMk id="4" creationId="{E3407618-4D66-415B-9CA4-CFC0506061BB}"/>
          </ac:grpSpMkLst>
        </pc:grpChg>
        <pc:picChg chg="add mod">
          <ac:chgData name="Mike Bloys" userId="1248c4d8-7b2b-4b32-b8bd-163ae845f9bb" providerId="ADAL" clId="{40C19969-CFDA-40A9-B73C-FDCB20AFDDBC}" dt="2021-10-05T08:16:00.261" v="448"/>
          <ac:picMkLst>
            <pc:docMk/>
            <pc:sldMk cId="3809139710" sldId="325"/>
            <ac:picMk id="29" creationId="{A9197997-4783-48DA-ABD5-03726342A20B}"/>
          </ac:picMkLst>
        </pc:picChg>
      </pc:sldChg>
      <pc:sldChg chg="addSp delSp modSp mod">
        <pc:chgData name="Mike Bloys" userId="1248c4d8-7b2b-4b32-b8bd-163ae845f9bb" providerId="ADAL" clId="{40C19969-CFDA-40A9-B73C-FDCB20AFDDBC}" dt="2021-10-04T15:43:59.024" v="173" actId="167"/>
        <pc:sldMkLst>
          <pc:docMk/>
          <pc:sldMk cId="1941564679" sldId="326"/>
        </pc:sldMkLst>
        <pc:picChg chg="del">
          <ac:chgData name="Mike Bloys" userId="1248c4d8-7b2b-4b32-b8bd-163ae845f9bb" providerId="ADAL" clId="{40C19969-CFDA-40A9-B73C-FDCB20AFDDBC}" dt="2021-10-04T15:43:35.162" v="166" actId="478"/>
          <ac:picMkLst>
            <pc:docMk/>
            <pc:sldMk cId="1941564679" sldId="326"/>
            <ac:picMk id="5" creationId="{730C7BFC-FB41-43E4-A30B-3AA22DEBB5E8}"/>
          </ac:picMkLst>
        </pc:picChg>
        <pc:picChg chg="add mod ord modCrop">
          <ac:chgData name="Mike Bloys" userId="1248c4d8-7b2b-4b32-b8bd-163ae845f9bb" providerId="ADAL" clId="{40C19969-CFDA-40A9-B73C-FDCB20AFDDBC}" dt="2021-10-04T15:43:59.024" v="173" actId="167"/>
          <ac:picMkLst>
            <pc:docMk/>
            <pc:sldMk cId="1941564679" sldId="326"/>
            <ac:picMk id="6" creationId="{CB0E75A0-A781-4FAC-89A7-07F51F9A994A}"/>
          </ac:picMkLst>
        </pc:picChg>
        <pc:picChg chg="del">
          <ac:chgData name="Mike Bloys" userId="1248c4d8-7b2b-4b32-b8bd-163ae845f9bb" providerId="ADAL" clId="{40C19969-CFDA-40A9-B73C-FDCB20AFDDBC}" dt="2021-10-04T15:43:45.103" v="170" actId="478"/>
          <ac:picMkLst>
            <pc:docMk/>
            <pc:sldMk cId="1941564679" sldId="326"/>
            <ac:picMk id="1026" creationId="{EE698A6F-42DB-401B-93F9-3B540FB6AB70}"/>
          </ac:picMkLst>
        </pc:picChg>
      </pc:sldChg>
      <pc:sldChg chg="new del">
        <pc:chgData name="Mike Bloys" userId="1248c4d8-7b2b-4b32-b8bd-163ae845f9bb" providerId="ADAL" clId="{40C19969-CFDA-40A9-B73C-FDCB20AFDDBC}" dt="2021-10-04T13:34:14.365" v="1" actId="680"/>
        <pc:sldMkLst>
          <pc:docMk/>
          <pc:sldMk cId="818588502" sldId="328"/>
        </pc:sldMkLst>
      </pc:sldChg>
      <pc:sldMasterChg chg="modSldLayout">
        <pc:chgData name="Mike Bloys" userId="1248c4d8-7b2b-4b32-b8bd-163ae845f9bb" providerId="ADAL" clId="{40C19969-CFDA-40A9-B73C-FDCB20AFDDBC}" dt="2021-10-05T08:07:21.802" v="234" actId="21"/>
        <pc:sldMasterMkLst>
          <pc:docMk/>
          <pc:sldMasterMk cId="3316734550" sldId="2147483648"/>
        </pc:sldMasterMkLst>
        <pc:sldLayoutChg chg="modSp">
          <pc:chgData name="Mike Bloys" userId="1248c4d8-7b2b-4b32-b8bd-163ae845f9bb" providerId="ADAL" clId="{40C19969-CFDA-40A9-B73C-FDCB20AFDDBC}" dt="2021-10-04T13:44:10.648" v="3" actId="14826"/>
          <pc:sldLayoutMkLst>
            <pc:docMk/>
            <pc:sldMasterMk cId="3316734550" sldId="2147483648"/>
            <pc:sldLayoutMk cId="3886385901" sldId="2147483649"/>
          </pc:sldLayoutMkLst>
          <pc:picChg chg="mod">
            <ac:chgData name="Mike Bloys" userId="1248c4d8-7b2b-4b32-b8bd-163ae845f9bb" providerId="ADAL" clId="{40C19969-CFDA-40A9-B73C-FDCB20AFDDBC}" dt="2021-10-04T13:44:10.648" v="3"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40C19969-CFDA-40A9-B73C-FDCB20AFDDBC}" dt="2021-10-04T14:03:34.744" v="40" actId="207"/>
          <pc:sldLayoutMkLst>
            <pc:docMk/>
            <pc:sldMasterMk cId="3316734550" sldId="2147483648"/>
            <pc:sldLayoutMk cId="2849720375" sldId="2147483652"/>
          </pc:sldLayoutMkLst>
          <pc:spChg chg="del">
            <ac:chgData name="Mike Bloys" userId="1248c4d8-7b2b-4b32-b8bd-163ae845f9bb" providerId="ADAL" clId="{40C19969-CFDA-40A9-B73C-FDCB20AFDDBC}" dt="2021-10-04T14:03:20.559" v="36"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40C19969-CFDA-40A9-B73C-FDCB20AFDDBC}" dt="2021-10-04T14:03:34.744" v="40"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40C19969-CFDA-40A9-B73C-FDCB20AFDDBC}" dt="2021-10-04T14:03:21.177" v="37"/>
            <ac:spMkLst>
              <pc:docMk/>
              <pc:sldMasterMk cId="3316734550" sldId="2147483648"/>
              <pc:sldLayoutMk cId="2849720375" sldId="2147483652"/>
              <ac:spMk id="12" creationId="{4CAD00F6-AD68-4506-912A-6376B9ABBCEB}"/>
            </ac:spMkLst>
          </pc:spChg>
          <pc:picChg chg="del">
            <ac:chgData name="Mike Bloys" userId="1248c4d8-7b2b-4b32-b8bd-163ae845f9bb" providerId="ADAL" clId="{40C19969-CFDA-40A9-B73C-FDCB20AFDDBC}" dt="2021-10-04T14:03:20.559" v="36"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40C19969-CFDA-40A9-B73C-FDCB20AFDDBC}" dt="2021-10-04T14:03:27.771" v="38"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40C19969-CFDA-40A9-B73C-FDCB20AFDDBC}" dt="2021-10-04T14:03:21.177" v="37"/>
            <ac:picMkLst>
              <pc:docMk/>
              <pc:sldMasterMk cId="3316734550" sldId="2147483648"/>
              <pc:sldLayoutMk cId="2849720375" sldId="2147483652"/>
              <ac:picMk id="11" creationId="{9F72A0B3-D80A-4E20-9661-01A2B58B409E}"/>
            </ac:picMkLst>
          </pc:picChg>
        </pc:sldLayoutChg>
        <pc:sldLayoutChg chg="addSp delSp modSp mod">
          <pc:chgData name="Mike Bloys" userId="1248c4d8-7b2b-4b32-b8bd-163ae845f9bb" providerId="ADAL" clId="{40C19969-CFDA-40A9-B73C-FDCB20AFDDBC}" dt="2021-10-05T08:07:21.802" v="234" actId="21"/>
          <pc:sldLayoutMkLst>
            <pc:docMk/>
            <pc:sldMasterMk cId="3316734550" sldId="2147483648"/>
            <pc:sldLayoutMk cId="4180777422" sldId="2147483653"/>
          </pc:sldLayoutMkLst>
          <pc:spChg chg="mod">
            <ac:chgData name="Mike Bloys" userId="1248c4d8-7b2b-4b32-b8bd-163ae845f9bb" providerId="ADAL" clId="{40C19969-CFDA-40A9-B73C-FDCB20AFDDBC}" dt="2021-10-04T14:03:11.206" v="35" actId="20577"/>
            <ac:spMkLst>
              <pc:docMk/>
              <pc:sldMasterMk cId="3316734550" sldId="2147483648"/>
              <pc:sldLayoutMk cId="4180777422" sldId="2147483653"/>
              <ac:spMk id="8" creationId="{A99F80EC-0B21-0F4D-9ECD-7C9B391A3C06}"/>
            </ac:spMkLst>
          </pc:spChg>
          <pc:spChg chg="mod">
            <ac:chgData name="Mike Bloys" userId="1248c4d8-7b2b-4b32-b8bd-163ae845f9bb" providerId="ADAL" clId="{40C19969-CFDA-40A9-B73C-FDCB20AFDDBC}" dt="2021-10-04T14:02:06.726" v="10" actId="207"/>
            <ac:spMkLst>
              <pc:docMk/>
              <pc:sldMasterMk cId="3316734550" sldId="2147483648"/>
              <pc:sldLayoutMk cId="4180777422" sldId="2147483653"/>
              <ac:spMk id="27" creationId="{00000000-0000-0000-0000-000000000000}"/>
            </ac:spMkLst>
          </pc:spChg>
          <pc:picChg chg="add del mod modCrop">
            <ac:chgData name="Mike Bloys" userId="1248c4d8-7b2b-4b32-b8bd-163ae845f9bb" providerId="ADAL" clId="{40C19969-CFDA-40A9-B73C-FDCB20AFDDBC}" dt="2021-10-05T08:07:21.802" v="234" actId="21"/>
            <ac:picMkLst>
              <pc:docMk/>
              <pc:sldMasterMk cId="3316734550" sldId="2147483648"/>
              <pc:sldLayoutMk cId="4180777422" sldId="2147483653"/>
              <ac:picMk id="7" creationId="{30A5BE2A-F800-4B74-BE05-290D67095364}"/>
            </ac:picMkLst>
          </pc:picChg>
          <pc:picChg chg="del">
            <ac:chgData name="Mike Bloys" userId="1248c4d8-7b2b-4b32-b8bd-163ae845f9bb" providerId="ADAL" clId="{40C19969-CFDA-40A9-B73C-FDCB20AFDDBC}" dt="2021-10-04T14:01:34.033" v="7" actId="478"/>
            <ac:picMkLst>
              <pc:docMk/>
              <pc:sldMasterMk cId="3316734550" sldId="2147483648"/>
              <pc:sldLayoutMk cId="4180777422" sldId="2147483653"/>
              <ac:picMk id="7" creationId="{7CE254B6-D7BC-9C4E-B6F8-9032CA4F1D45}"/>
            </ac:picMkLst>
          </pc:picChg>
          <pc:picChg chg="add mod ord modCrop">
            <ac:chgData name="Mike Bloys" userId="1248c4d8-7b2b-4b32-b8bd-163ae845f9bb" providerId="ADAL" clId="{40C19969-CFDA-40A9-B73C-FDCB20AFDDBC}" dt="2021-10-04T14:01:28.455" v="6" actId="167"/>
            <ac:picMkLst>
              <pc:docMk/>
              <pc:sldMasterMk cId="3316734550" sldId="2147483648"/>
              <pc:sldLayoutMk cId="4180777422" sldId="2147483653"/>
              <ac:picMk id="9" creationId="{75B0D035-1CE7-48F1-A11E-4DB70A9B84B3}"/>
            </ac:picMkLst>
          </pc:picChg>
          <pc:picChg chg="mod">
            <ac:chgData name="Mike Bloys" userId="1248c4d8-7b2b-4b32-b8bd-163ae845f9bb" providerId="ADAL" clId="{40C19969-CFDA-40A9-B73C-FDCB20AFDDBC}" dt="2021-10-04T14:01:39.386" v="8" actId="207"/>
            <ac:picMkLst>
              <pc:docMk/>
              <pc:sldMasterMk cId="3316734550" sldId="2147483648"/>
              <pc:sldLayoutMk cId="4180777422" sldId="2147483653"/>
              <ac:picMk id="11" creationId="{4209B720-07DD-7941-B502-ED81D1886572}"/>
            </ac:picMkLst>
          </pc:picChg>
        </pc:sldLayoutChg>
        <pc:sldLayoutChg chg="addSp delSp modSp mod">
          <pc:chgData name="Mike Bloys" userId="1248c4d8-7b2b-4b32-b8bd-163ae845f9bb" providerId="ADAL" clId="{40C19969-CFDA-40A9-B73C-FDCB20AFDDBC}" dt="2021-10-04T14:04:40.094" v="53" actId="207"/>
          <pc:sldLayoutMkLst>
            <pc:docMk/>
            <pc:sldMasterMk cId="3316734550" sldId="2147483648"/>
            <pc:sldLayoutMk cId="3315833090" sldId="2147483656"/>
          </pc:sldLayoutMkLst>
          <pc:spChg chg="add del mod">
            <ac:chgData name="Mike Bloys" userId="1248c4d8-7b2b-4b32-b8bd-163ae845f9bb" providerId="ADAL" clId="{40C19969-CFDA-40A9-B73C-FDCB20AFDDBC}" dt="2021-10-04T14:04:22.298" v="50" actId="478"/>
            <ac:spMkLst>
              <pc:docMk/>
              <pc:sldMasterMk cId="3316734550" sldId="2147483648"/>
              <pc:sldLayoutMk cId="3315833090" sldId="2147483656"/>
              <ac:spMk id="8" creationId="{4DC6E6D1-7396-4766-8621-8F5BE8491C43}"/>
            </ac:spMkLst>
          </pc:spChg>
          <pc:spChg chg="del">
            <ac:chgData name="Mike Bloys" userId="1248c4d8-7b2b-4b32-b8bd-163ae845f9bb" providerId="ADAL" clId="{40C19969-CFDA-40A9-B73C-FDCB20AFDDBC}" dt="2021-10-04T14:03:56.137" v="46" actId="478"/>
            <ac:spMkLst>
              <pc:docMk/>
              <pc:sldMasterMk cId="3316734550" sldId="2147483648"/>
              <pc:sldLayoutMk cId="3315833090" sldId="2147483656"/>
              <ac:spMk id="9" creationId="{1267101F-FDA4-0F4B-A7F4-B1B3A0D25A50}"/>
            </ac:spMkLst>
          </pc:spChg>
          <pc:spChg chg="add mod">
            <ac:chgData name="Mike Bloys" userId="1248c4d8-7b2b-4b32-b8bd-163ae845f9bb" providerId="ADAL" clId="{40C19969-CFDA-40A9-B73C-FDCB20AFDDBC}" dt="2021-10-04T14:04:26.783" v="51"/>
            <ac:spMkLst>
              <pc:docMk/>
              <pc:sldMasterMk cId="3316734550" sldId="2147483648"/>
              <pc:sldLayoutMk cId="3315833090" sldId="2147483656"/>
              <ac:spMk id="11" creationId="{BE6EDDCC-9FDC-4683-8CC7-6BF219D59AEC}"/>
            </ac:spMkLst>
          </pc:spChg>
          <pc:spChg chg="mod">
            <ac:chgData name="Mike Bloys" userId="1248c4d8-7b2b-4b32-b8bd-163ae845f9bb" providerId="ADAL" clId="{40C19969-CFDA-40A9-B73C-FDCB20AFDDBC}" dt="2021-10-04T14:04:40.094" v="53"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40C19969-CFDA-40A9-B73C-FDCB20AFDDBC}" dt="2021-10-04T14:03:56.137" v="46" actId="478"/>
            <ac:picMkLst>
              <pc:docMk/>
              <pc:sldMasterMk cId="3316734550" sldId="2147483648"/>
              <pc:sldLayoutMk cId="3315833090" sldId="2147483656"/>
              <ac:picMk id="6" creationId="{E84B2B64-DF14-0A43-AFBC-789FE0092A4D}"/>
            </ac:picMkLst>
          </pc:picChg>
          <pc:picChg chg="add del mod">
            <ac:chgData name="Mike Bloys" userId="1248c4d8-7b2b-4b32-b8bd-163ae845f9bb" providerId="ADAL" clId="{40C19969-CFDA-40A9-B73C-FDCB20AFDDBC}" dt="2021-10-04T14:04:22.298" v="50" actId="478"/>
            <ac:picMkLst>
              <pc:docMk/>
              <pc:sldMasterMk cId="3316734550" sldId="2147483648"/>
              <pc:sldLayoutMk cId="3315833090" sldId="2147483656"/>
              <ac:picMk id="7" creationId="{A44B1F8F-7178-4739-868E-66C8F4C759D2}"/>
            </ac:picMkLst>
          </pc:picChg>
          <pc:picChg chg="add mod">
            <ac:chgData name="Mike Bloys" userId="1248c4d8-7b2b-4b32-b8bd-163ae845f9bb" providerId="ADAL" clId="{40C19969-CFDA-40A9-B73C-FDCB20AFDDBC}" dt="2021-10-04T14:04:26.783" v="51"/>
            <ac:picMkLst>
              <pc:docMk/>
              <pc:sldMasterMk cId="3316734550" sldId="2147483648"/>
              <pc:sldLayoutMk cId="3315833090" sldId="2147483656"/>
              <ac:picMk id="10" creationId="{1C37AA51-88CF-4FB0-88DE-6F14B78AF7D7}"/>
            </ac:picMkLst>
          </pc:picChg>
        </pc:sldLayoutChg>
        <pc:sldLayoutChg chg="addSp delSp modSp mod">
          <pc:chgData name="Mike Bloys" userId="1248c4d8-7b2b-4b32-b8bd-163ae845f9bb" providerId="ADAL" clId="{40C19969-CFDA-40A9-B73C-FDCB20AFDDBC}" dt="2021-10-04T14:04:58.565" v="56" actId="207"/>
          <pc:sldLayoutMkLst>
            <pc:docMk/>
            <pc:sldMasterMk cId="3316734550" sldId="2147483648"/>
            <pc:sldLayoutMk cId="487712265" sldId="2147483665"/>
          </pc:sldLayoutMkLst>
          <pc:spChg chg="add mod">
            <ac:chgData name="Mike Bloys" userId="1248c4d8-7b2b-4b32-b8bd-163ae845f9bb" providerId="ADAL" clId="{40C19969-CFDA-40A9-B73C-FDCB20AFDDBC}" dt="2021-10-04T14:04:53.889" v="55"/>
            <ac:spMkLst>
              <pc:docMk/>
              <pc:sldMasterMk cId="3316734550" sldId="2147483648"/>
              <pc:sldLayoutMk cId="487712265" sldId="2147483665"/>
              <ac:spMk id="9" creationId="{0780B145-1F75-4963-AA8A-7C8CE6AAD23B}"/>
            </ac:spMkLst>
          </pc:spChg>
          <pc:spChg chg="del">
            <ac:chgData name="Mike Bloys" userId="1248c4d8-7b2b-4b32-b8bd-163ae845f9bb" providerId="ADAL" clId="{40C19969-CFDA-40A9-B73C-FDCB20AFDDBC}" dt="2021-10-04T14:04:53.386" v="54"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40C19969-CFDA-40A9-B73C-FDCB20AFDDBC}" dt="2021-10-04T14:04:53.889" v="55"/>
            <ac:picMkLst>
              <pc:docMk/>
              <pc:sldMasterMk cId="3316734550" sldId="2147483648"/>
              <pc:sldLayoutMk cId="487712265" sldId="2147483665"/>
              <ac:picMk id="6" creationId="{4A2B3F20-02D2-46FD-8344-094E9B918C66}"/>
            </ac:picMkLst>
          </pc:picChg>
          <pc:picChg chg="del">
            <ac:chgData name="Mike Bloys" userId="1248c4d8-7b2b-4b32-b8bd-163ae845f9bb" providerId="ADAL" clId="{40C19969-CFDA-40A9-B73C-FDCB20AFDDBC}" dt="2021-10-04T14:04:53.386" v="54"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40C19969-CFDA-40A9-B73C-FDCB20AFDDBC}" dt="2021-10-04T14:04:58.565" v="56"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40C19969-CFDA-40A9-B73C-FDCB20AFDDBC}" dt="2021-10-04T14:12:07.433" v="69" actId="478"/>
          <pc:sldLayoutMkLst>
            <pc:docMk/>
            <pc:sldMasterMk cId="3316734550" sldId="2147483648"/>
            <pc:sldLayoutMk cId="1093718466" sldId="2147483666"/>
          </pc:sldLayoutMkLst>
          <pc:spChg chg="add del mod">
            <ac:chgData name="Mike Bloys" userId="1248c4d8-7b2b-4b32-b8bd-163ae845f9bb" providerId="ADAL" clId="{40C19969-CFDA-40A9-B73C-FDCB20AFDDBC}" dt="2021-10-04T14:11:35.116" v="61" actId="21"/>
            <ac:spMkLst>
              <pc:docMk/>
              <pc:sldMasterMk cId="3316734550" sldId="2147483648"/>
              <pc:sldLayoutMk cId="1093718466" sldId="2147483666"/>
              <ac:spMk id="6" creationId="{1CCCC612-8224-494F-94DF-592C213AD6A4}"/>
            </ac:spMkLst>
          </pc:spChg>
          <pc:spChg chg="add mod">
            <ac:chgData name="Mike Bloys" userId="1248c4d8-7b2b-4b32-b8bd-163ae845f9bb" providerId="ADAL" clId="{40C19969-CFDA-40A9-B73C-FDCB20AFDDBC}" dt="2021-10-04T14:11:26.260" v="59" actId="207"/>
            <ac:spMkLst>
              <pc:docMk/>
              <pc:sldMasterMk cId="3316734550" sldId="2147483648"/>
              <pc:sldLayoutMk cId="1093718466" sldId="2147483666"/>
              <ac:spMk id="7" creationId="{B2ED44D3-C364-4F09-9C36-57D12740572B}"/>
            </ac:spMkLst>
          </pc:spChg>
          <pc:spChg chg="add del mod">
            <ac:chgData name="Mike Bloys" userId="1248c4d8-7b2b-4b32-b8bd-163ae845f9bb" providerId="ADAL" clId="{40C19969-CFDA-40A9-B73C-FDCB20AFDDBC}" dt="2021-10-04T14:12:07.433" v="69" actId="478"/>
            <ac:spMkLst>
              <pc:docMk/>
              <pc:sldMasterMk cId="3316734550" sldId="2147483648"/>
              <pc:sldLayoutMk cId="1093718466" sldId="2147483666"/>
              <ac:spMk id="9" creationId="{27984F66-BAB3-4FDA-923C-394960BF5BC1}"/>
            </ac:spMkLst>
          </pc:spChg>
          <pc:spChg chg="del">
            <ac:chgData name="Mike Bloys" userId="1248c4d8-7b2b-4b32-b8bd-163ae845f9bb" providerId="ADAL" clId="{40C19969-CFDA-40A9-B73C-FDCB20AFDDBC}" dt="2021-10-04T14:11:28.570" v="60" actId="478"/>
            <ac:spMkLst>
              <pc:docMk/>
              <pc:sldMasterMk cId="3316734550" sldId="2147483648"/>
              <pc:sldLayoutMk cId="1093718466" sldId="2147483666"/>
              <ac:spMk id="10" creationId="{00000000-0000-0000-0000-000000000000}"/>
            </ac:spMkLst>
          </pc:spChg>
          <pc:cxnChg chg="mod">
            <ac:chgData name="Mike Bloys" userId="1248c4d8-7b2b-4b32-b8bd-163ae845f9bb" providerId="ADAL" clId="{40C19969-CFDA-40A9-B73C-FDCB20AFDDBC}" dt="2021-10-04T14:12:05.546" v="68" actId="16037"/>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40C19969-CFDA-40A9-B73C-FDCB20AFDDBC}" dt="2021-10-04T14:04:15.478" v="49" actId="207"/>
          <pc:sldLayoutMkLst>
            <pc:docMk/>
            <pc:sldMasterMk cId="3316734550" sldId="2147483648"/>
            <pc:sldLayoutMk cId="4276716931" sldId="2147483667"/>
          </pc:sldLayoutMkLst>
          <pc:spChg chg="mod">
            <ac:chgData name="Mike Bloys" userId="1248c4d8-7b2b-4b32-b8bd-163ae845f9bb" providerId="ADAL" clId="{40C19969-CFDA-40A9-B73C-FDCB20AFDDBC}" dt="2021-10-04T14:04:15.478" v="49"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40C19969-CFDA-40A9-B73C-FDCB20AFDDBC}" dt="2021-10-04T14:03:39.884" v="41"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40C19969-CFDA-40A9-B73C-FDCB20AFDDBC}" dt="2021-10-04T14:03:40.377" v="42"/>
            <ac:spMkLst>
              <pc:docMk/>
              <pc:sldMasterMk cId="3316734550" sldId="2147483648"/>
              <pc:sldLayoutMk cId="4276716931" sldId="2147483667"/>
              <ac:spMk id="14" creationId="{EE855FFB-A235-486F-B56C-D58A4EF219D7}"/>
            </ac:spMkLst>
          </pc:spChg>
          <pc:picChg chg="del">
            <ac:chgData name="Mike Bloys" userId="1248c4d8-7b2b-4b32-b8bd-163ae845f9bb" providerId="ADAL" clId="{40C19969-CFDA-40A9-B73C-FDCB20AFDDBC}" dt="2021-10-04T14:03:39.884" v="41"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40C19969-CFDA-40A9-B73C-FDCB20AFDDBC}" dt="2021-10-04T14:03:46.057" v="43"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40C19969-CFDA-40A9-B73C-FDCB20AFDDBC}" dt="2021-10-04T14:03:40.377" v="42"/>
            <ac:picMkLst>
              <pc:docMk/>
              <pc:sldMasterMk cId="3316734550" sldId="2147483648"/>
              <pc:sldLayoutMk cId="4276716931" sldId="2147483667"/>
              <ac:picMk id="13" creationId="{C91B30ED-AB6E-4067-8132-E94BADED99F0}"/>
            </ac:picMkLst>
          </pc:picChg>
        </pc:sldLayoutChg>
      </pc:sldMasterChg>
    </pc:docChg>
  </pc:docChgLst>
  <pc:docChgLst>
    <pc:chgData name="Leonora Sheppard" userId="3688f6d8-1f97-408e-a4fe-cc859c551ddb" providerId="ADAL" clId="{C87C1048-F8F9-4475-8035-C455D39DE22F}"/>
    <pc:docChg chg="modSld">
      <pc:chgData name="Leonora Sheppard" userId="3688f6d8-1f97-408e-a4fe-cc859c551ddb" providerId="ADAL" clId="{C87C1048-F8F9-4475-8035-C455D39DE22F}" dt="2021-10-04T09:26:43.460" v="3" actId="20577"/>
      <pc:docMkLst>
        <pc:docMk/>
      </pc:docMkLst>
      <pc:sldChg chg="modSp mod">
        <pc:chgData name="Leonora Sheppard" userId="3688f6d8-1f97-408e-a4fe-cc859c551ddb" providerId="ADAL" clId="{C87C1048-F8F9-4475-8035-C455D39DE22F}" dt="2021-10-04T09:08:40.184" v="1" actId="20577"/>
        <pc:sldMkLst>
          <pc:docMk/>
          <pc:sldMk cId="1094278058" sldId="297"/>
        </pc:sldMkLst>
        <pc:spChg chg="mod">
          <ac:chgData name="Leonora Sheppard" userId="3688f6d8-1f97-408e-a4fe-cc859c551ddb" providerId="ADAL" clId="{C87C1048-F8F9-4475-8035-C455D39DE22F}" dt="2021-10-04T09:08:40.184" v="1" actId="20577"/>
          <ac:spMkLst>
            <pc:docMk/>
            <pc:sldMk cId="1094278058" sldId="297"/>
            <ac:spMk id="5" creationId="{ED7AFAC2-C25E-48A4-86B6-162AF6B61DE7}"/>
          </ac:spMkLst>
        </pc:spChg>
      </pc:sldChg>
      <pc:sldChg chg="modSp mod">
        <pc:chgData name="Leonora Sheppard" userId="3688f6d8-1f97-408e-a4fe-cc859c551ddb" providerId="ADAL" clId="{C87C1048-F8F9-4475-8035-C455D39DE22F}" dt="2021-10-04T09:26:43.460" v="3" actId="20577"/>
        <pc:sldMkLst>
          <pc:docMk/>
          <pc:sldMk cId="2918225570" sldId="308"/>
        </pc:sldMkLst>
        <pc:spChg chg="mod">
          <ac:chgData name="Leonora Sheppard" userId="3688f6d8-1f97-408e-a4fe-cc859c551ddb" providerId="ADAL" clId="{C87C1048-F8F9-4475-8035-C455D39DE22F}" dt="2021-10-04T09:26:43.460" v="3" actId="20577"/>
          <ac:spMkLst>
            <pc:docMk/>
            <pc:sldMk cId="2918225570" sldId="308"/>
            <ac:spMk id="3" creationId="{6A5E715C-5692-4138-BE67-8C75FE95C21D}"/>
          </ac:spMkLst>
        </pc:spChg>
      </pc:sld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James Franklin" userId="cf915d05-507f-491f-b4a6-b2aa085ee4b1" providerId="ADAL" clId="{2C34543F-3B64-4D33-8092-61EBA69CBAC0}"/>
    <pc:docChg chg="custSel modSld">
      <pc:chgData name="James Franklin" userId="cf915d05-507f-491f-b4a6-b2aa085ee4b1" providerId="ADAL" clId="{2C34543F-3B64-4D33-8092-61EBA69CBAC0}" dt="2021-08-20T11:32:39.727" v="1" actId="478"/>
      <pc:docMkLst>
        <pc:docMk/>
      </pc:docMkLst>
      <pc:sldChg chg="addSp delSp modSp mod">
        <pc:chgData name="James Franklin" userId="cf915d05-507f-491f-b4a6-b2aa085ee4b1" providerId="ADAL" clId="{2C34543F-3B64-4D33-8092-61EBA69CBAC0}" dt="2021-08-20T11:32:39.727" v="1" actId="478"/>
        <pc:sldMkLst>
          <pc:docMk/>
          <pc:sldMk cId="3097358543" sldId="260"/>
        </pc:sldMkLst>
        <pc:spChg chg="add del mod">
          <ac:chgData name="James Franklin" userId="cf915d05-507f-491f-b4a6-b2aa085ee4b1" providerId="ADAL" clId="{2C34543F-3B64-4D33-8092-61EBA69CBAC0}" dt="2021-08-20T11:32:39.727" v="1" actId="478"/>
          <ac:spMkLst>
            <pc:docMk/>
            <pc:sldMk cId="3097358543" sldId="260"/>
            <ac:spMk id="2" creationId="{4C81BFBE-AFFC-4C21-B4BA-5445AFD3B6A8}"/>
          </ac:spMkLst>
        </pc:spChg>
      </pc:sld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Mike Bloys" userId="1248c4d8-7b2b-4b32-b8bd-163ae845f9bb" providerId="ADAL" clId="{CC198CD7-D6D1-41BD-8439-24A625B72D78}"/>
    <pc:docChg chg="custSel modSld modMainMaster">
      <pc:chgData name="Mike Bloys" userId="1248c4d8-7b2b-4b32-b8bd-163ae845f9bb" providerId="ADAL" clId="{CC198CD7-D6D1-41BD-8439-24A625B72D78}" dt="2021-12-21T09:42:17.616" v="140" actId="2696"/>
      <pc:docMkLst>
        <pc:docMk/>
      </pc:docMkLst>
      <pc:sldChg chg="addSp delSp modSp mod">
        <pc:chgData name="Mike Bloys" userId="1248c4d8-7b2b-4b32-b8bd-163ae845f9bb" providerId="ADAL" clId="{CC198CD7-D6D1-41BD-8439-24A625B72D78}" dt="2021-12-10T16:49:10.482" v="64" actId="21"/>
        <pc:sldMkLst>
          <pc:docMk/>
          <pc:sldMk cId="644322881" sldId="261"/>
        </pc:sldMkLst>
        <pc:spChg chg="mod">
          <ac:chgData name="Mike Bloys" userId="1248c4d8-7b2b-4b32-b8bd-163ae845f9bb" providerId="ADAL" clId="{CC198CD7-D6D1-41BD-8439-24A625B72D78}" dt="2021-12-10T16:48:54.623" v="51" actId="948"/>
          <ac:spMkLst>
            <pc:docMk/>
            <pc:sldMk cId="644322881" sldId="261"/>
            <ac:spMk id="4" creationId="{00000000-0000-0000-0000-000000000000}"/>
          </ac:spMkLst>
        </pc:spChg>
        <pc:spChg chg="add del mod">
          <ac:chgData name="Mike Bloys" userId="1248c4d8-7b2b-4b32-b8bd-163ae845f9bb" providerId="ADAL" clId="{CC198CD7-D6D1-41BD-8439-24A625B72D78}" dt="2021-12-10T16:49:10.482" v="64" actId="21"/>
          <ac:spMkLst>
            <pc:docMk/>
            <pc:sldMk cId="644322881" sldId="261"/>
            <ac:spMk id="5" creationId="{8C6BE8FA-0EFA-439F-9F96-9527CBB6A008}"/>
          </ac:spMkLst>
        </pc:spChg>
      </pc:sldChg>
      <pc:sldChg chg="addSp delSp modSp mod setBg chgLayout">
        <pc:chgData name="Mike Bloys" userId="1248c4d8-7b2b-4b32-b8bd-163ae845f9bb" providerId="ADAL" clId="{CC198CD7-D6D1-41BD-8439-24A625B72D78}" dt="2021-12-20T11:34:00.525" v="135" actId="478"/>
        <pc:sldMkLst>
          <pc:docMk/>
          <pc:sldMk cId="2589228696" sldId="267"/>
        </pc:sldMkLst>
        <pc:spChg chg="mod ord">
          <ac:chgData name="Mike Bloys" userId="1248c4d8-7b2b-4b32-b8bd-163ae845f9bb" providerId="ADAL" clId="{CC198CD7-D6D1-41BD-8439-24A625B72D78}" dt="2021-12-20T11:21:16.487" v="125" actId="6264"/>
          <ac:spMkLst>
            <pc:docMk/>
            <pc:sldMk cId="2589228696" sldId="267"/>
            <ac:spMk id="2" creationId="{6D747569-DDAB-4F8C-A4F6-4CD5E66620CE}"/>
          </ac:spMkLst>
        </pc:spChg>
        <pc:spChg chg="mod ord">
          <ac:chgData name="Mike Bloys" userId="1248c4d8-7b2b-4b32-b8bd-163ae845f9bb" providerId="ADAL" clId="{CC198CD7-D6D1-41BD-8439-24A625B72D78}" dt="2021-12-20T11:21:16.487" v="125" actId="6264"/>
          <ac:spMkLst>
            <pc:docMk/>
            <pc:sldMk cId="2589228696" sldId="267"/>
            <ac:spMk id="3" creationId="{A2A2C0EF-35A2-4B49-84CE-D2885958976E}"/>
          </ac:spMkLst>
        </pc:spChg>
        <pc:spChg chg="add del mod">
          <ac:chgData name="Mike Bloys" userId="1248c4d8-7b2b-4b32-b8bd-163ae845f9bb" providerId="ADAL" clId="{CC198CD7-D6D1-41BD-8439-24A625B72D78}" dt="2021-12-20T11:21:16.487" v="125" actId="6264"/>
          <ac:spMkLst>
            <pc:docMk/>
            <pc:sldMk cId="2589228696" sldId="267"/>
            <ac:spMk id="4" creationId="{FBC36875-E01E-4E21-B663-16E0443B433B}"/>
          </ac:spMkLst>
        </pc:spChg>
        <pc:spChg chg="add del mod">
          <ac:chgData name="Mike Bloys" userId="1248c4d8-7b2b-4b32-b8bd-163ae845f9bb" providerId="ADAL" clId="{CC198CD7-D6D1-41BD-8439-24A625B72D78}" dt="2021-12-20T11:21:16.487" v="125" actId="6264"/>
          <ac:spMkLst>
            <pc:docMk/>
            <pc:sldMk cId="2589228696" sldId="267"/>
            <ac:spMk id="6" creationId="{3E2A06EE-9CF4-4DFD-9D7B-7B9B230DD2DE}"/>
          </ac:spMkLst>
        </pc:spChg>
        <pc:picChg chg="del">
          <ac:chgData name="Mike Bloys" userId="1248c4d8-7b2b-4b32-b8bd-163ae845f9bb" providerId="ADAL" clId="{CC198CD7-D6D1-41BD-8439-24A625B72D78}" dt="2021-12-20T11:21:18.634" v="126" actId="478"/>
          <ac:picMkLst>
            <pc:docMk/>
            <pc:sldMk cId="2589228696" sldId="267"/>
            <ac:picMk id="5" creationId="{4DC81AAF-E7FE-46A0-89E9-108B46A53F54}"/>
          </ac:picMkLst>
        </pc:picChg>
        <pc:picChg chg="add del mod">
          <ac:chgData name="Mike Bloys" userId="1248c4d8-7b2b-4b32-b8bd-163ae845f9bb" providerId="ADAL" clId="{CC198CD7-D6D1-41BD-8439-24A625B72D78}" dt="2021-12-20T11:33:33.649" v="129" actId="21"/>
          <ac:picMkLst>
            <pc:docMk/>
            <pc:sldMk cId="2589228696" sldId="267"/>
            <ac:picMk id="8" creationId="{0CBF1C4B-1E1C-42E2-814C-46EB4FDCFA1F}"/>
          </ac:picMkLst>
        </pc:picChg>
        <pc:picChg chg="add del mod ord">
          <ac:chgData name="Mike Bloys" userId="1248c4d8-7b2b-4b32-b8bd-163ae845f9bb" providerId="ADAL" clId="{CC198CD7-D6D1-41BD-8439-24A625B72D78}" dt="2021-12-20T11:34:00.525" v="135" actId="478"/>
          <ac:picMkLst>
            <pc:docMk/>
            <pc:sldMk cId="2589228696" sldId="267"/>
            <ac:picMk id="9" creationId="{95ECECB0-ACCC-4400-9A21-6EFE3AC6C2A8}"/>
          </ac:picMkLst>
        </pc:picChg>
      </pc:sldChg>
      <pc:sldChg chg="modSp mod">
        <pc:chgData name="Mike Bloys" userId="1248c4d8-7b2b-4b32-b8bd-163ae845f9bb" providerId="ADAL" clId="{CC198CD7-D6D1-41BD-8439-24A625B72D78}" dt="2021-12-10T17:05:31.092" v="122" actId="20577"/>
        <pc:sldMkLst>
          <pc:docMk/>
          <pc:sldMk cId="2447643557" sldId="279"/>
        </pc:sldMkLst>
        <pc:spChg chg="mod">
          <ac:chgData name="Mike Bloys" userId="1248c4d8-7b2b-4b32-b8bd-163ae845f9bb" providerId="ADAL" clId="{CC198CD7-D6D1-41BD-8439-24A625B72D78}" dt="2021-12-10T17:05:29.127" v="121" actId="20577"/>
          <ac:spMkLst>
            <pc:docMk/>
            <pc:sldMk cId="2447643557" sldId="279"/>
            <ac:spMk id="2" creationId="{58C945CB-5630-41E9-9267-B8F639BF7F5C}"/>
          </ac:spMkLst>
        </pc:spChg>
        <pc:spChg chg="mod">
          <ac:chgData name="Mike Bloys" userId="1248c4d8-7b2b-4b32-b8bd-163ae845f9bb" providerId="ADAL" clId="{CC198CD7-D6D1-41BD-8439-24A625B72D78}" dt="2021-12-10T17:05:31.092" v="122" actId="20577"/>
          <ac:spMkLst>
            <pc:docMk/>
            <pc:sldMk cId="2447643557" sldId="279"/>
            <ac:spMk id="3" creationId="{6338EB42-71DD-4FCA-A72C-ADFBAB117FEA}"/>
          </ac:spMkLst>
        </pc:spChg>
      </pc:sldChg>
      <pc:sldChg chg="modSp mod">
        <pc:chgData name="Mike Bloys" userId="1248c4d8-7b2b-4b32-b8bd-163ae845f9bb" providerId="ADAL" clId="{CC198CD7-D6D1-41BD-8439-24A625B72D78}" dt="2021-12-10T17:05:02.465" v="118" actId="20577"/>
        <pc:sldMkLst>
          <pc:docMk/>
          <pc:sldMk cId="3732558652" sldId="280"/>
        </pc:sldMkLst>
        <pc:spChg chg="mod">
          <ac:chgData name="Mike Bloys" userId="1248c4d8-7b2b-4b32-b8bd-163ae845f9bb" providerId="ADAL" clId="{CC198CD7-D6D1-41BD-8439-24A625B72D78}" dt="2021-12-10T17:04:59.285" v="117" actId="20577"/>
          <ac:spMkLst>
            <pc:docMk/>
            <pc:sldMk cId="3732558652" sldId="280"/>
            <ac:spMk id="2" creationId="{58C945CB-5630-41E9-9267-B8F639BF7F5C}"/>
          </ac:spMkLst>
        </pc:spChg>
        <pc:spChg chg="mod">
          <ac:chgData name="Mike Bloys" userId="1248c4d8-7b2b-4b32-b8bd-163ae845f9bb" providerId="ADAL" clId="{CC198CD7-D6D1-41BD-8439-24A625B72D78}" dt="2021-12-10T17:05:02.465" v="118" actId="20577"/>
          <ac:spMkLst>
            <pc:docMk/>
            <pc:sldMk cId="3732558652" sldId="280"/>
            <ac:spMk id="3" creationId="{6338EB42-71DD-4FCA-A72C-ADFBAB117FEA}"/>
          </ac:spMkLst>
        </pc:spChg>
      </pc:sldChg>
      <pc:sldChg chg="modSp mod">
        <pc:chgData name="Mike Bloys" userId="1248c4d8-7b2b-4b32-b8bd-163ae845f9bb" providerId="ADAL" clId="{CC198CD7-D6D1-41BD-8439-24A625B72D78}" dt="2021-12-10T16:49:33.249" v="68" actId="207"/>
        <pc:sldMkLst>
          <pc:docMk/>
          <pc:sldMk cId="582608259" sldId="293"/>
        </pc:sldMkLst>
        <pc:picChg chg="mod">
          <ac:chgData name="Mike Bloys" userId="1248c4d8-7b2b-4b32-b8bd-163ae845f9bb" providerId="ADAL" clId="{CC198CD7-D6D1-41BD-8439-24A625B72D78}" dt="2021-12-10T16:49:33.249" v="68" actId="207"/>
          <ac:picMkLst>
            <pc:docMk/>
            <pc:sldMk cId="582608259" sldId="293"/>
            <ac:picMk id="7" creationId="{50C112E4-5741-44C9-97FB-C39C4E9D6DAF}"/>
          </ac:picMkLst>
        </pc:picChg>
      </pc:sldChg>
      <pc:sldChg chg="modSp mod modClrScheme chgLayout">
        <pc:chgData name="Mike Bloys" userId="1248c4d8-7b2b-4b32-b8bd-163ae845f9bb" providerId="ADAL" clId="{CC198CD7-D6D1-41BD-8439-24A625B72D78}" dt="2021-12-10T16:49:48.464" v="69" actId="700"/>
        <pc:sldMkLst>
          <pc:docMk/>
          <pc:sldMk cId="388284494" sldId="294"/>
        </pc:sldMkLst>
        <pc:spChg chg="mod ord">
          <ac:chgData name="Mike Bloys" userId="1248c4d8-7b2b-4b32-b8bd-163ae845f9bb" providerId="ADAL" clId="{CC198CD7-D6D1-41BD-8439-24A625B72D78}" dt="2021-12-10T16:49:48.464" v="69" actId="700"/>
          <ac:spMkLst>
            <pc:docMk/>
            <pc:sldMk cId="388284494" sldId="294"/>
            <ac:spMk id="2" creationId="{4BA94311-ABE4-4D06-BE71-54E090966A45}"/>
          </ac:spMkLst>
        </pc:spChg>
        <pc:spChg chg="mod ord">
          <ac:chgData name="Mike Bloys" userId="1248c4d8-7b2b-4b32-b8bd-163ae845f9bb" providerId="ADAL" clId="{CC198CD7-D6D1-41BD-8439-24A625B72D78}" dt="2021-12-10T16:49:48.464" v="69" actId="700"/>
          <ac:spMkLst>
            <pc:docMk/>
            <pc:sldMk cId="388284494" sldId="294"/>
            <ac:spMk id="3" creationId="{E7B26377-7D8A-4011-88E8-E8EF45C8EC5C}"/>
          </ac:spMkLst>
        </pc:spChg>
      </pc:sldChg>
      <pc:sldChg chg="modSp mod">
        <pc:chgData name="Mike Bloys" userId="1248c4d8-7b2b-4b32-b8bd-163ae845f9bb" providerId="ADAL" clId="{CC198CD7-D6D1-41BD-8439-24A625B72D78}" dt="2021-12-10T16:50:01.807" v="72" actId="20577"/>
        <pc:sldMkLst>
          <pc:docMk/>
          <pc:sldMk cId="4074430927" sldId="296"/>
        </pc:sldMkLst>
        <pc:spChg chg="mod">
          <ac:chgData name="Mike Bloys" userId="1248c4d8-7b2b-4b32-b8bd-163ae845f9bb" providerId="ADAL" clId="{CC198CD7-D6D1-41BD-8439-24A625B72D78}" dt="2021-12-10T16:50:01.807" v="72" actId="20577"/>
          <ac:spMkLst>
            <pc:docMk/>
            <pc:sldMk cId="4074430927" sldId="296"/>
            <ac:spMk id="3" creationId="{A2A2C0EF-35A2-4B49-84CE-D2885958976E}"/>
          </ac:spMkLst>
        </pc:spChg>
        <pc:picChg chg="mod">
          <ac:chgData name="Mike Bloys" userId="1248c4d8-7b2b-4b32-b8bd-163ae845f9bb" providerId="ADAL" clId="{CC198CD7-D6D1-41BD-8439-24A625B72D78}" dt="2021-12-10T16:49:58.095" v="70" actId="1076"/>
          <ac:picMkLst>
            <pc:docMk/>
            <pc:sldMk cId="4074430927" sldId="296"/>
            <ac:picMk id="5" creationId="{795EC62C-2192-4FE4-8BB6-135734F248B1}"/>
          </ac:picMkLst>
        </pc:picChg>
      </pc:sldChg>
      <pc:sldChg chg="modSp mod">
        <pc:chgData name="Mike Bloys" userId="1248c4d8-7b2b-4b32-b8bd-163ae845f9bb" providerId="ADAL" clId="{CC198CD7-D6D1-41BD-8439-24A625B72D78}" dt="2021-12-10T17:02:19.233" v="106" actId="2085"/>
        <pc:sldMkLst>
          <pc:docMk/>
          <pc:sldMk cId="1510776536" sldId="331"/>
        </pc:sldMkLst>
        <pc:spChg chg="mod">
          <ac:chgData name="Mike Bloys" userId="1248c4d8-7b2b-4b32-b8bd-163ae845f9bb" providerId="ADAL" clId="{CC198CD7-D6D1-41BD-8439-24A625B72D78}" dt="2021-12-10T17:02:19.233" v="106" actId="2085"/>
          <ac:spMkLst>
            <pc:docMk/>
            <pc:sldMk cId="1510776536" sldId="331"/>
            <ac:spMk id="5" creationId="{1B578336-7E0D-45CA-8F5D-8957FEDB967F}"/>
          </ac:spMkLst>
        </pc:spChg>
        <pc:spChg chg="mod">
          <ac:chgData name="Mike Bloys" userId="1248c4d8-7b2b-4b32-b8bd-163ae845f9bb" providerId="ADAL" clId="{CC198CD7-D6D1-41BD-8439-24A625B72D78}" dt="2021-12-10T17:02:19.233" v="106" actId="2085"/>
          <ac:spMkLst>
            <pc:docMk/>
            <pc:sldMk cId="1510776536" sldId="331"/>
            <ac:spMk id="6" creationId="{862C9B08-E978-447A-AE4A-97E7EA134C03}"/>
          </ac:spMkLst>
        </pc:spChg>
        <pc:spChg chg="mod">
          <ac:chgData name="Mike Bloys" userId="1248c4d8-7b2b-4b32-b8bd-163ae845f9bb" providerId="ADAL" clId="{CC198CD7-D6D1-41BD-8439-24A625B72D78}" dt="2021-12-10T17:02:19.233" v="106" actId="2085"/>
          <ac:spMkLst>
            <pc:docMk/>
            <pc:sldMk cId="1510776536" sldId="331"/>
            <ac:spMk id="7" creationId="{1ACF4A75-E3CA-4C66-B9D1-242804929262}"/>
          </ac:spMkLst>
        </pc:spChg>
        <pc:spChg chg="mod">
          <ac:chgData name="Mike Bloys" userId="1248c4d8-7b2b-4b32-b8bd-163ae845f9bb" providerId="ADAL" clId="{CC198CD7-D6D1-41BD-8439-24A625B72D78}" dt="2021-12-10T17:02:19.233" v="106" actId="2085"/>
          <ac:spMkLst>
            <pc:docMk/>
            <pc:sldMk cId="1510776536" sldId="331"/>
            <ac:spMk id="8" creationId="{A72E9A51-778C-443C-A5BA-4C39C3E42A9B}"/>
          </ac:spMkLst>
        </pc:spChg>
        <pc:spChg chg="mod">
          <ac:chgData name="Mike Bloys" userId="1248c4d8-7b2b-4b32-b8bd-163ae845f9bb" providerId="ADAL" clId="{CC198CD7-D6D1-41BD-8439-24A625B72D78}" dt="2021-12-10T17:02:19.233" v="106" actId="2085"/>
          <ac:spMkLst>
            <pc:docMk/>
            <pc:sldMk cId="1510776536" sldId="331"/>
            <ac:spMk id="9" creationId="{5ED7E809-E5FF-4915-BBDC-8E42F7E7B413}"/>
          </ac:spMkLst>
        </pc:spChg>
        <pc:spChg chg="mod">
          <ac:chgData name="Mike Bloys" userId="1248c4d8-7b2b-4b32-b8bd-163ae845f9bb" providerId="ADAL" clId="{CC198CD7-D6D1-41BD-8439-24A625B72D78}" dt="2021-12-10T17:02:19.233" v="106" actId="2085"/>
          <ac:spMkLst>
            <pc:docMk/>
            <pc:sldMk cId="1510776536" sldId="331"/>
            <ac:spMk id="10" creationId="{271B32A3-F339-4985-8E71-32934BC84B3C}"/>
          </ac:spMkLst>
        </pc:spChg>
        <pc:spChg chg="mod">
          <ac:chgData name="Mike Bloys" userId="1248c4d8-7b2b-4b32-b8bd-163ae845f9bb" providerId="ADAL" clId="{CC198CD7-D6D1-41BD-8439-24A625B72D78}" dt="2021-12-10T17:02:19.233" v="106" actId="2085"/>
          <ac:spMkLst>
            <pc:docMk/>
            <pc:sldMk cId="1510776536" sldId="331"/>
            <ac:spMk id="11" creationId="{ABA02943-0525-497B-B559-15AB4F80486E}"/>
          </ac:spMkLst>
        </pc:spChg>
        <pc:spChg chg="mod">
          <ac:chgData name="Mike Bloys" userId="1248c4d8-7b2b-4b32-b8bd-163ae845f9bb" providerId="ADAL" clId="{CC198CD7-D6D1-41BD-8439-24A625B72D78}" dt="2021-12-10T17:02:19.233" v="106" actId="2085"/>
          <ac:spMkLst>
            <pc:docMk/>
            <pc:sldMk cId="1510776536" sldId="331"/>
            <ac:spMk id="12" creationId="{4907C96D-02DE-43BD-A576-DF723A9AAD49}"/>
          </ac:spMkLst>
        </pc:spChg>
        <pc:spChg chg="mod">
          <ac:chgData name="Mike Bloys" userId="1248c4d8-7b2b-4b32-b8bd-163ae845f9bb" providerId="ADAL" clId="{CC198CD7-D6D1-41BD-8439-24A625B72D78}" dt="2021-12-10T17:02:19.233" v="106" actId="2085"/>
          <ac:spMkLst>
            <pc:docMk/>
            <pc:sldMk cId="1510776536" sldId="331"/>
            <ac:spMk id="13" creationId="{1BBEEC6D-6508-4118-910C-5FA7676A1E08}"/>
          </ac:spMkLst>
        </pc:spChg>
        <pc:spChg chg="mod">
          <ac:chgData name="Mike Bloys" userId="1248c4d8-7b2b-4b32-b8bd-163ae845f9bb" providerId="ADAL" clId="{CC198CD7-D6D1-41BD-8439-24A625B72D78}" dt="2021-12-10T17:02:19.233" v="106" actId="2085"/>
          <ac:spMkLst>
            <pc:docMk/>
            <pc:sldMk cId="1510776536" sldId="331"/>
            <ac:spMk id="14" creationId="{38337B79-2E46-4AB3-899B-6F5E5075B022}"/>
          </ac:spMkLst>
        </pc:spChg>
        <pc:spChg chg="mod">
          <ac:chgData name="Mike Bloys" userId="1248c4d8-7b2b-4b32-b8bd-163ae845f9bb" providerId="ADAL" clId="{CC198CD7-D6D1-41BD-8439-24A625B72D78}" dt="2021-12-10T17:02:19.233" v="106" actId="2085"/>
          <ac:spMkLst>
            <pc:docMk/>
            <pc:sldMk cId="1510776536" sldId="331"/>
            <ac:spMk id="15" creationId="{93153696-2F7A-4AD9-801E-24A417E0AD9C}"/>
          </ac:spMkLst>
        </pc:spChg>
        <pc:spChg chg="mod">
          <ac:chgData name="Mike Bloys" userId="1248c4d8-7b2b-4b32-b8bd-163ae845f9bb" providerId="ADAL" clId="{CC198CD7-D6D1-41BD-8439-24A625B72D78}" dt="2021-12-10T17:02:19.233" v="106" actId="2085"/>
          <ac:spMkLst>
            <pc:docMk/>
            <pc:sldMk cId="1510776536" sldId="331"/>
            <ac:spMk id="16" creationId="{4D687CD5-5C7E-4A1E-96FB-D13E0CF036B5}"/>
          </ac:spMkLst>
        </pc:spChg>
      </pc:sldChg>
      <pc:sldChg chg="addSp delSp modSp mod modClrScheme chgLayout">
        <pc:chgData name="Mike Bloys" userId="1248c4d8-7b2b-4b32-b8bd-163ae845f9bb" providerId="ADAL" clId="{CC198CD7-D6D1-41BD-8439-24A625B72D78}" dt="2021-12-10T17:02:31.662" v="108" actId="478"/>
        <pc:sldMkLst>
          <pc:docMk/>
          <pc:sldMk cId="1582576897" sldId="344"/>
        </pc:sldMkLst>
        <pc:spChg chg="add del mod ord">
          <ac:chgData name="Mike Bloys" userId="1248c4d8-7b2b-4b32-b8bd-163ae845f9bb" providerId="ADAL" clId="{CC198CD7-D6D1-41BD-8439-24A625B72D78}" dt="2021-12-10T17:02:31.662" v="108" actId="478"/>
          <ac:spMkLst>
            <pc:docMk/>
            <pc:sldMk cId="1582576897" sldId="344"/>
            <ac:spMk id="2" creationId="{ECE2503C-38E1-43F7-BB55-60E06C1BCD09}"/>
          </ac:spMkLst>
        </pc:spChg>
        <pc:spChg chg="mod ord">
          <ac:chgData name="Mike Bloys" userId="1248c4d8-7b2b-4b32-b8bd-163ae845f9bb" providerId="ADAL" clId="{CC198CD7-D6D1-41BD-8439-24A625B72D78}" dt="2021-12-10T17:02:28.024" v="107" actId="700"/>
          <ac:spMkLst>
            <pc:docMk/>
            <pc:sldMk cId="1582576897" sldId="344"/>
            <ac:spMk id="4" creationId="{E30B66D5-1E62-4747-9B03-571A79D3F272}"/>
          </ac:spMkLst>
        </pc:spChg>
      </pc:sldChg>
      <pc:sldChg chg="modSp mod">
        <pc:chgData name="Mike Bloys" userId="1248c4d8-7b2b-4b32-b8bd-163ae845f9bb" providerId="ADAL" clId="{CC198CD7-D6D1-41BD-8439-24A625B72D78}" dt="2021-12-10T17:05:09.014" v="120" actId="20577"/>
        <pc:sldMkLst>
          <pc:docMk/>
          <pc:sldMk cId="3918263873" sldId="347"/>
        </pc:sldMkLst>
        <pc:spChg chg="mod">
          <ac:chgData name="Mike Bloys" userId="1248c4d8-7b2b-4b32-b8bd-163ae845f9bb" providerId="ADAL" clId="{CC198CD7-D6D1-41BD-8439-24A625B72D78}" dt="2021-12-10T17:05:07.620" v="119" actId="20577"/>
          <ac:spMkLst>
            <pc:docMk/>
            <pc:sldMk cId="3918263873" sldId="347"/>
            <ac:spMk id="2" creationId="{58C945CB-5630-41E9-9267-B8F639BF7F5C}"/>
          </ac:spMkLst>
        </pc:spChg>
        <pc:spChg chg="mod">
          <ac:chgData name="Mike Bloys" userId="1248c4d8-7b2b-4b32-b8bd-163ae845f9bb" providerId="ADAL" clId="{CC198CD7-D6D1-41BD-8439-24A625B72D78}" dt="2021-12-10T17:05:09.014" v="120" actId="20577"/>
          <ac:spMkLst>
            <pc:docMk/>
            <pc:sldMk cId="3918263873" sldId="347"/>
            <ac:spMk id="3" creationId="{6338EB42-71DD-4FCA-A72C-ADFBAB117FEA}"/>
          </ac:spMkLst>
        </pc:spChg>
      </pc:sldChg>
      <pc:sldChg chg="addSp delSp modSp mod">
        <pc:chgData name="Mike Bloys" userId="1248c4d8-7b2b-4b32-b8bd-163ae845f9bb" providerId="ADAL" clId="{CC198CD7-D6D1-41BD-8439-24A625B72D78}" dt="2021-12-10T17:00:24.682" v="91" actId="207"/>
        <pc:sldMkLst>
          <pc:docMk/>
          <pc:sldMk cId="3167953243" sldId="350"/>
        </pc:sldMkLst>
        <pc:picChg chg="add mod ord">
          <ac:chgData name="Mike Bloys" userId="1248c4d8-7b2b-4b32-b8bd-163ae845f9bb" providerId="ADAL" clId="{CC198CD7-D6D1-41BD-8439-24A625B72D78}" dt="2021-12-10T17:00:21.936" v="90" actId="167"/>
          <ac:picMkLst>
            <pc:docMk/>
            <pc:sldMk cId="3167953243" sldId="350"/>
            <ac:picMk id="6" creationId="{724F698A-C9CA-4739-8EF1-510978FFE68E}"/>
          </ac:picMkLst>
        </pc:picChg>
        <pc:picChg chg="del">
          <ac:chgData name="Mike Bloys" userId="1248c4d8-7b2b-4b32-b8bd-163ae845f9bb" providerId="ADAL" clId="{CC198CD7-D6D1-41BD-8439-24A625B72D78}" dt="2021-12-10T16:59:48.947" v="82" actId="21"/>
          <ac:picMkLst>
            <pc:docMk/>
            <pc:sldMk cId="3167953243" sldId="350"/>
            <ac:picMk id="8" creationId="{0618D43A-93FB-4E1E-A727-B25DE410BA39}"/>
          </ac:picMkLst>
        </pc:picChg>
        <pc:picChg chg="mod">
          <ac:chgData name="Mike Bloys" userId="1248c4d8-7b2b-4b32-b8bd-163ae845f9bb" providerId="ADAL" clId="{CC198CD7-D6D1-41BD-8439-24A625B72D78}" dt="2021-12-10T17:00:24.682" v="91" actId="207"/>
          <ac:picMkLst>
            <pc:docMk/>
            <pc:sldMk cId="3167953243" sldId="350"/>
            <ac:picMk id="9" creationId="{50EEC94F-0376-4B08-936F-F52DD7BE1644}"/>
          </ac:picMkLst>
        </pc:picChg>
      </pc:sldChg>
      <pc:sldChg chg="modSp mod">
        <pc:chgData name="Mike Bloys" userId="1248c4d8-7b2b-4b32-b8bd-163ae845f9bb" providerId="ADAL" clId="{CC198CD7-D6D1-41BD-8439-24A625B72D78}" dt="2021-12-10T17:00:32.105" v="92" actId="207"/>
        <pc:sldMkLst>
          <pc:docMk/>
          <pc:sldMk cId="1800944141" sldId="352"/>
        </pc:sldMkLst>
        <pc:picChg chg="mod">
          <ac:chgData name="Mike Bloys" userId="1248c4d8-7b2b-4b32-b8bd-163ae845f9bb" providerId="ADAL" clId="{CC198CD7-D6D1-41BD-8439-24A625B72D78}" dt="2021-12-10T17:00:32.105" v="92" actId="207"/>
          <ac:picMkLst>
            <pc:docMk/>
            <pc:sldMk cId="1800944141" sldId="352"/>
            <ac:picMk id="8" creationId="{2D53B9A9-0AD2-4077-A527-8530634EFFD5}"/>
          </ac:picMkLst>
        </pc:picChg>
      </pc:sldChg>
      <pc:sldChg chg="modSp mod modClrScheme chgLayout">
        <pc:chgData name="Mike Bloys" userId="1248c4d8-7b2b-4b32-b8bd-163ae845f9bb" providerId="ADAL" clId="{CC198CD7-D6D1-41BD-8439-24A625B72D78}" dt="2021-12-10T17:00:43.442" v="93" actId="700"/>
        <pc:sldMkLst>
          <pc:docMk/>
          <pc:sldMk cId="1139568926" sldId="355"/>
        </pc:sldMkLst>
        <pc:spChg chg="mod ord">
          <ac:chgData name="Mike Bloys" userId="1248c4d8-7b2b-4b32-b8bd-163ae845f9bb" providerId="ADAL" clId="{CC198CD7-D6D1-41BD-8439-24A625B72D78}" dt="2021-12-10T17:00:43.442" v="93" actId="700"/>
          <ac:spMkLst>
            <pc:docMk/>
            <pc:sldMk cId="1139568926" sldId="355"/>
            <ac:spMk id="4" creationId="{ECAC7CD6-A1A3-47EC-AA38-6CFAB475CC37}"/>
          </ac:spMkLst>
        </pc:spChg>
        <pc:spChg chg="mod ord">
          <ac:chgData name="Mike Bloys" userId="1248c4d8-7b2b-4b32-b8bd-163ae845f9bb" providerId="ADAL" clId="{CC198CD7-D6D1-41BD-8439-24A625B72D78}" dt="2021-12-10T17:00:43.442" v="93" actId="700"/>
          <ac:spMkLst>
            <pc:docMk/>
            <pc:sldMk cId="1139568926" sldId="355"/>
            <ac:spMk id="5" creationId="{8736DE9C-F32A-42E0-BB91-AA2EDB8A7002}"/>
          </ac:spMkLst>
        </pc:spChg>
      </pc:sldChg>
      <pc:sldChg chg="modSp mod">
        <pc:chgData name="Mike Bloys" userId="1248c4d8-7b2b-4b32-b8bd-163ae845f9bb" providerId="ADAL" clId="{CC198CD7-D6D1-41BD-8439-24A625B72D78}" dt="2021-12-10T17:00:54.080" v="94" actId="207"/>
        <pc:sldMkLst>
          <pc:docMk/>
          <pc:sldMk cId="3773878629" sldId="356"/>
        </pc:sldMkLst>
        <pc:picChg chg="mod">
          <ac:chgData name="Mike Bloys" userId="1248c4d8-7b2b-4b32-b8bd-163ae845f9bb" providerId="ADAL" clId="{CC198CD7-D6D1-41BD-8439-24A625B72D78}" dt="2021-12-10T17:00:54.080" v="94" actId="207"/>
          <ac:picMkLst>
            <pc:docMk/>
            <pc:sldMk cId="3773878629" sldId="356"/>
            <ac:picMk id="5" creationId="{88EEEDB7-84A3-4AC2-B98F-A17E4B1A6790}"/>
          </ac:picMkLst>
        </pc:picChg>
      </pc:sldChg>
      <pc:sldChg chg="addSp delSp modSp mod modClrScheme chgLayout">
        <pc:chgData name="Mike Bloys" userId="1248c4d8-7b2b-4b32-b8bd-163ae845f9bb" providerId="ADAL" clId="{CC198CD7-D6D1-41BD-8439-24A625B72D78}" dt="2021-12-10T17:01:46.554" v="104" actId="167"/>
        <pc:sldMkLst>
          <pc:docMk/>
          <pc:sldMk cId="3062858967" sldId="360"/>
        </pc:sldMkLst>
        <pc:spChg chg="mod ord">
          <ac:chgData name="Mike Bloys" userId="1248c4d8-7b2b-4b32-b8bd-163ae845f9bb" providerId="ADAL" clId="{CC198CD7-D6D1-41BD-8439-24A625B72D78}" dt="2021-12-10T17:01:20.066" v="97" actId="700"/>
          <ac:spMkLst>
            <pc:docMk/>
            <pc:sldMk cId="3062858967" sldId="360"/>
            <ac:spMk id="2" creationId="{CF77A33D-CB68-4AE9-A7C0-C056F88CACF2}"/>
          </ac:spMkLst>
        </pc:spChg>
        <pc:spChg chg="mod ord">
          <ac:chgData name="Mike Bloys" userId="1248c4d8-7b2b-4b32-b8bd-163ae845f9bb" providerId="ADAL" clId="{CC198CD7-D6D1-41BD-8439-24A625B72D78}" dt="2021-12-10T17:01:20.066" v="97" actId="700"/>
          <ac:spMkLst>
            <pc:docMk/>
            <pc:sldMk cId="3062858967" sldId="360"/>
            <ac:spMk id="3" creationId="{C6689E3C-8A0B-4E71-BE64-69273EF568E2}"/>
          </ac:spMkLst>
        </pc:spChg>
        <pc:picChg chg="add mod ord">
          <ac:chgData name="Mike Bloys" userId="1248c4d8-7b2b-4b32-b8bd-163ae845f9bb" providerId="ADAL" clId="{CC198CD7-D6D1-41BD-8439-24A625B72D78}" dt="2021-12-10T17:01:46.554" v="104" actId="167"/>
          <ac:picMkLst>
            <pc:docMk/>
            <pc:sldMk cId="3062858967" sldId="360"/>
            <ac:picMk id="6" creationId="{54FE4076-D1D9-4485-9A1E-5D75278B941A}"/>
          </ac:picMkLst>
        </pc:picChg>
        <pc:picChg chg="del">
          <ac:chgData name="Mike Bloys" userId="1248c4d8-7b2b-4b32-b8bd-163ae845f9bb" providerId="ADAL" clId="{CC198CD7-D6D1-41BD-8439-24A625B72D78}" dt="2021-12-10T17:01:17.079" v="96" actId="21"/>
          <ac:picMkLst>
            <pc:docMk/>
            <pc:sldMk cId="3062858967" sldId="360"/>
            <ac:picMk id="8" creationId="{BCE9A551-5346-4A5D-B685-71AA977773C6}"/>
          </ac:picMkLst>
        </pc:picChg>
      </pc:sldChg>
      <pc:sldChg chg="modSp mod">
        <pc:chgData name="Mike Bloys" userId="1248c4d8-7b2b-4b32-b8bd-163ae845f9bb" providerId="ADAL" clId="{CC198CD7-D6D1-41BD-8439-24A625B72D78}" dt="2021-12-10T17:02:44.721" v="109" actId="207"/>
        <pc:sldMkLst>
          <pc:docMk/>
          <pc:sldMk cId="36402678" sldId="361"/>
        </pc:sldMkLst>
        <pc:picChg chg="mod">
          <ac:chgData name="Mike Bloys" userId="1248c4d8-7b2b-4b32-b8bd-163ae845f9bb" providerId="ADAL" clId="{CC198CD7-D6D1-41BD-8439-24A625B72D78}" dt="2021-12-10T17:02:44.721" v="109" actId="207"/>
          <ac:picMkLst>
            <pc:docMk/>
            <pc:sldMk cId="36402678" sldId="361"/>
            <ac:picMk id="10" creationId="{ED6386F4-70E5-4619-B4E8-389F0F3ABCDC}"/>
          </ac:picMkLst>
        </pc:picChg>
      </pc:sldChg>
      <pc:sldChg chg="modSp mod modClrScheme chgLayout">
        <pc:chgData name="Mike Bloys" userId="1248c4d8-7b2b-4b32-b8bd-163ae845f9bb" providerId="ADAL" clId="{CC198CD7-D6D1-41BD-8439-24A625B72D78}" dt="2021-12-10T17:01:00.890" v="95" actId="700"/>
        <pc:sldMkLst>
          <pc:docMk/>
          <pc:sldMk cId="928693562" sldId="362"/>
        </pc:sldMkLst>
        <pc:spChg chg="mod ord">
          <ac:chgData name="Mike Bloys" userId="1248c4d8-7b2b-4b32-b8bd-163ae845f9bb" providerId="ADAL" clId="{CC198CD7-D6D1-41BD-8439-24A625B72D78}" dt="2021-12-10T17:01:00.890" v="95" actId="700"/>
          <ac:spMkLst>
            <pc:docMk/>
            <pc:sldMk cId="928693562" sldId="362"/>
            <ac:spMk id="4" creationId="{65819217-66F7-4EDF-B201-8E4359D20F5F}"/>
          </ac:spMkLst>
        </pc:spChg>
        <pc:spChg chg="mod ord">
          <ac:chgData name="Mike Bloys" userId="1248c4d8-7b2b-4b32-b8bd-163ae845f9bb" providerId="ADAL" clId="{CC198CD7-D6D1-41BD-8439-24A625B72D78}" dt="2021-12-10T17:01:00.890" v="95" actId="700"/>
          <ac:spMkLst>
            <pc:docMk/>
            <pc:sldMk cId="928693562" sldId="362"/>
            <ac:spMk id="5" creationId="{6405464D-5711-4092-8922-F27E4C70E19D}"/>
          </ac:spMkLst>
        </pc:spChg>
      </pc:sldChg>
      <pc:sldChg chg="addSp delSp modSp mod">
        <pc:chgData name="Mike Bloys" userId="1248c4d8-7b2b-4b32-b8bd-163ae845f9bb" providerId="ADAL" clId="{CC198CD7-D6D1-41BD-8439-24A625B72D78}" dt="2021-12-10T17:04:35.014" v="116" actId="14100"/>
        <pc:sldMkLst>
          <pc:docMk/>
          <pc:sldMk cId="599789328" sldId="363"/>
        </pc:sldMkLst>
        <pc:picChg chg="add mod ord">
          <ac:chgData name="Mike Bloys" userId="1248c4d8-7b2b-4b32-b8bd-163ae845f9bb" providerId="ADAL" clId="{CC198CD7-D6D1-41BD-8439-24A625B72D78}" dt="2021-12-10T17:04:35.014" v="116" actId="14100"/>
          <ac:picMkLst>
            <pc:docMk/>
            <pc:sldMk cId="599789328" sldId="363"/>
            <ac:picMk id="3" creationId="{404D4C24-706A-4953-BA6B-F1B867FB6BFA}"/>
          </ac:picMkLst>
        </pc:picChg>
        <pc:picChg chg="del">
          <ac:chgData name="Mike Bloys" userId="1248c4d8-7b2b-4b32-b8bd-163ae845f9bb" providerId="ADAL" clId="{CC198CD7-D6D1-41BD-8439-24A625B72D78}" dt="2021-12-10T17:04:04.063" v="110" actId="478"/>
          <ac:picMkLst>
            <pc:docMk/>
            <pc:sldMk cId="599789328" sldId="363"/>
            <ac:picMk id="7" creationId="{33F28A3F-E29A-4DFC-A463-E2A83DD0E1F9}"/>
          </ac:picMkLst>
        </pc:picChg>
        <pc:picChg chg="del">
          <ac:chgData name="Mike Bloys" userId="1248c4d8-7b2b-4b32-b8bd-163ae845f9bb" providerId="ADAL" clId="{CC198CD7-D6D1-41BD-8439-24A625B72D78}" dt="2021-12-10T17:04:30.911" v="115" actId="478"/>
          <ac:picMkLst>
            <pc:docMk/>
            <pc:sldMk cId="599789328" sldId="363"/>
            <ac:picMk id="1026" creationId="{209F245E-ED1C-4662-A6B5-1E3F09AEFD50}"/>
          </ac:picMkLst>
        </pc:picChg>
      </pc:sldChg>
      <pc:sldChg chg="addSp delSp modSp mod">
        <pc:chgData name="Mike Bloys" userId="1248c4d8-7b2b-4b32-b8bd-163ae845f9bb" providerId="ADAL" clId="{CC198CD7-D6D1-41BD-8439-24A625B72D78}" dt="2021-12-20T10:11:11.026" v="124" actId="14826"/>
        <pc:sldMkLst>
          <pc:docMk/>
          <pc:sldMk cId="2548106989" sldId="364"/>
        </pc:sldMkLst>
        <pc:picChg chg="del mod">
          <ac:chgData name="Mike Bloys" userId="1248c4d8-7b2b-4b32-b8bd-163ae845f9bb" providerId="ADAL" clId="{CC198CD7-D6D1-41BD-8439-24A625B72D78}" dt="2021-12-10T16:58:00.110" v="81" actId="478"/>
          <ac:picMkLst>
            <pc:docMk/>
            <pc:sldMk cId="2548106989" sldId="364"/>
            <ac:picMk id="5" creationId="{8348F219-5D24-429D-AFE2-2F7B1856904E}"/>
          </ac:picMkLst>
        </pc:picChg>
        <pc:picChg chg="add mod">
          <ac:chgData name="Mike Bloys" userId="1248c4d8-7b2b-4b32-b8bd-163ae845f9bb" providerId="ADAL" clId="{CC198CD7-D6D1-41BD-8439-24A625B72D78}" dt="2021-12-20T10:11:11.026" v="124" actId="14826"/>
          <ac:picMkLst>
            <pc:docMk/>
            <pc:sldMk cId="2548106989" sldId="364"/>
            <ac:picMk id="6" creationId="{3905384A-E51A-4FB8-A027-2472BE74A501}"/>
          </ac:picMkLst>
        </pc:picChg>
      </pc:sldChg>
      <pc:sldMasterChg chg="delSldLayout modSldLayout">
        <pc:chgData name="Mike Bloys" userId="1248c4d8-7b2b-4b32-b8bd-163ae845f9bb" providerId="ADAL" clId="{CC198CD7-D6D1-41BD-8439-24A625B72D78}" dt="2021-12-21T09:42:17.616" v="140" actId="2696"/>
        <pc:sldMasterMkLst>
          <pc:docMk/>
          <pc:sldMasterMk cId="3316734550" sldId="2147483648"/>
        </pc:sldMasterMkLst>
        <pc:sldLayoutChg chg="modSp">
          <pc:chgData name="Mike Bloys" userId="1248c4d8-7b2b-4b32-b8bd-163ae845f9bb" providerId="ADAL" clId="{CC198CD7-D6D1-41BD-8439-24A625B72D78}" dt="2021-12-10T16:45:25.214" v="0" actId="14826"/>
          <pc:sldLayoutMkLst>
            <pc:docMk/>
            <pc:sldMasterMk cId="3316734550" sldId="2147483648"/>
            <pc:sldLayoutMk cId="3886385901" sldId="2147483649"/>
          </pc:sldLayoutMkLst>
          <pc:picChg chg="mod">
            <ac:chgData name="Mike Bloys" userId="1248c4d8-7b2b-4b32-b8bd-163ae845f9bb" providerId="ADAL" clId="{CC198CD7-D6D1-41BD-8439-24A625B72D78}" dt="2021-12-10T16:45:25.214" v="0"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CC198CD7-D6D1-41BD-8439-24A625B72D78}" dt="2021-12-21T09:42:01.895" v="137" actId="14100"/>
          <pc:sldLayoutMkLst>
            <pc:docMk/>
            <pc:sldMasterMk cId="3316734550" sldId="2147483648"/>
            <pc:sldLayoutMk cId="2849720375" sldId="2147483652"/>
          </pc:sldLayoutMkLst>
          <pc:spChg chg="mod">
            <ac:chgData name="Mike Bloys" userId="1248c4d8-7b2b-4b32-b8bd-163ae845f9bb" providerId="ADAL" clId="{CC198CD7-D6D1-41BD-8439-24A625B72D78}" dt="2021-12-21T09:42:01.895" v="137" actId="14100"/>
            <ac:spMkLst>
              <pc:docMk/>
              <pc:sldMasterMk cId="3316734550" sldId="2147483648"/>
              <pc:sldLayoutMk cId="2849720375" sldId="2147483652"/>
              <ac:spMk id="8" creationId="{00000000-0000-0000-0000-000000000000}"/>
            </ac:spMkLst>
          </pc:spChg>
          <pc:spChg chg="del">
            <ac:chgData name="Mike Bloys" userId="1248c4d8-7b2b-4b32-b8bd-163ae845f9bb" providerId="ADAL" clId="{CC198CD7-D6D1-41BD-8439-24A625B72D78}" dt="2021-12-10T16:47:39.457" v="34" actId="478"/>
            <ac:spMkLst>
              <pc:docMk/>
              <pc:sldMasterMk cId="3316734550" sldId="2147483648"/>
              <pc:sldLayoutMk cId="2849720375" sldId="2147483652"/>
              <ac:spMk id="12" creationId="{4CAD00F6-AD68-4506-912A-6376B9ABBCEB}"/>
            </ac:spMkLst>
          </pc:spChg>
          <pc:spChg chg="add mod">
            <ac:chgData name="Mike Bloys" userId="1248c4d8-7b2b-4b32-b8bd-163ae845f9bb" providerId="ADAL" clId="{CC198CD7-D6D1-41BD-8439-24A625B72D78}" dt="2021-12-10T16:47:39.942" v="35"/>
            <ac:spMkLst>
              <pc:docMk/>
              <pc:sldMasterMk cId="3316734550" sldId="2147483648"/>
              <pc:sldLayoutMk cId="2849720375" sldId="2147483652"/>
              <ac:spMk id="13" creationId="{DDF39D95-445F-48C4-B093-16375203B863}"/>
            </ac:spMkLst>
          </pc:spChg>
          <pc:picChg chg="add mod">
            <ac:chgData name="Mike Bloys" userId="1248c4d8-7b2b-4b32-b8bd-163ae845f9bb" providerId="ADAL" clId="{CC198CD7-D6D1-41BD-8439-24A625B72D78}" dt="2021-12-10T16:47:39.942" v="35"/>
            <ac:picMkLst>
              <pc:docMk/>
              <pc:sldMasterMk cId="3316734550" sldId="2147483648"/>
              <pc:sldLayoutMk cId="2849720375" sldId="2147483652"/>
              <ac:picMk id="9" creationId="{B1F443ED-5718-4AB3-83F7-87AD163531F0}"/>
            </ac:picMkLst>
          </pc:picChg>
          <pc:picChg chg="mod">
            <ac:chgData name="Mike Bloys" userId="1248c4d8-7b2b-4b32-b8bd-163ae845f9bb" providerId="ADAL" clId="{CC198CD7-D6D1-41BD-8439-24A625B72D78}" dt="2021-12-10T16:47:42.770" v="36" actId="207"/>
            <ac:picMkLst>
              <pc:docMk/>
              <pc:sldMasterMk cId="3316734550" sldId="2147483648"/>
              <pc:sldLayoutMk cId="2849720375" sldId="2147483652"/>
              <ac:picMk id="10" creationId="{24FD2BDA-C54A-D744-9DA8-5B5D134B2C67}"/>
            </ac:picMkLst>
          </pc:picChg>
          <pc:picChg chg="del">
            <ac:chgData name="Mike Bloys" userId="1248c4d8-7b2b-4b32-b8bd-163ae845f9bb" providerId="ADAL" clId="{CC198CD7-D6D1-41BD-8439-24A625B72D78}" dt="2021-12-10T16:47:39.457" v="34" actId="478"/>
            <ac:picMkLst>
              <pc:docMk/>
              <pc:sldMasterMk cId="3316734550" sldId="2147483648"/>
              <pc:sldLayoutMk cId="2849720375" sldId="2147483652"/>
              <ac:picMk id="11" creationId="{9F72A0B3-D80A-4E20-9661-01A2B58B409E}"/>
            </ac:picMkLst>
          </pc:picChg>
        </pc:sldLayoutChg>
        <pc:sldLayoutChg chg="addSp delSp modSp mod">
          <pc:chgData name="Mike Bloys" userId="1248c4d8-7b2b-4b32-b8bd-163ae845f9bb" providerId="ADAL" clId="{CC198CD7-D6D1-41BD-8439-24A625B72D78}" dt="2021-12-21T09:41:56.960" v="136" actId="14100"/>
          <pc:sldLayoutMkLst>
            <pc:docMk/>
            <pc:sldMasterMk cId="3316734550" sldId="2147483648"/>
            <pc:sldLayoutMk cId="4180777422" sldId="2147483653"/>
          </pc:sldLayoutMkLst>
          <pc:spChg chg="del">
            <ac:chgData name="Mike Bloys" userId="1248c4d8-7b2b-4b32-b8bd-163ae845f9bb" providerId="ADAL" clId="{CC198CD7-D6D1-41BD-8439-24A625B72D78}" dt="2021-12-10T16:46:13.358" v="1" actId="478"/>
            <ac:spMkLst>
              <pc:docMk/>
              <pc:sldMasterMk cId="3316734550" sldId="2147483648"/>
              <pc:sldLayoutMk cId="4180777422" sldId="2147483653"/>
              <ac:spMk id="8" creationId="{A99F80EC-0B21-0F4D-9ECD-7C9B391A3C06}"/>
            </ac:spMkLst>
          </pc:spChg>
          <pc:spChg chg="add mod">
            <ac:chgData name="Mike Bloys" userId="1248c4d8-7b2b-4b32-b8bd-163ae845f9bb" providerId="ADAL" clId="{CC198CD7-D6D1-41BD-8439-24A625B72D78}" dt="2021-12-10T16:46:27.662" v="26" actId="20577"/>
            <ac:spMkLst>
              <pc:docMk/>
              <pc:sldMasterMk cId="3316734550" sldId="2147483648"/>
              <pc:sldLayoutMk cId="4180777422" sldId="2147483653"/>
              <ac:spMk id="10" creationId="{412F2174-9532-4E03-BCCD-65DBBE5F8329}"/>
            </ac:spMkLst>
          </pc:spChg>
          <pc:spChg chg="mod">
            <ac:chgData name="Mike Bloys" userId="1248c4d8-7b2b-4b32-b8bd-163ae845f9bb" providerId="ADAL" clId="{CC198CD7-D6D1-41BD-8439-24A625B72D78}" dt="2021-12-21T09:41:56.960" v="136" actId="14100"/>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CC198CD7-D6D1-41BD-8439-24A625B72D78}" dt="2021-12-10T16:46:14.070" v="2"/>
            <ac:picMkLst>
              <pc:docMk/>
              <pc:sldMasterMk cId="3316734550" sldId="2147483648"/>
              <pc:sldLayoutMk cId="4180777422" sldId="2147483653"/>
              <ac:picMk id="7" creationId="{260281AD-48A7-4369-8698-97569D7139BD}"/>
            </ac:picMkLst>
          </pc:picChg>
          <pc:picChg chg="add del mod modCrop">
            <ac:chgData name="Mike Bloys" userId="1248c4d8-7b2b-4b32-b8bd-163ae845f9bb" providerId="ADAL" clId="{CC198CD7-D6D1-41BD-8439-24A625B72D78}" dt="2021-12-20T11:33:48.335" v="132" actId="21"/>
            <ac:picMkLst>
              <pc:docMk/>
              <pc:sldMasterMk cId="3316734550" sldId="2147483648"/>
              <pc:sldLayoutMk cId="4180777422" sldId="2147483653"/>
              <ac:picMk id="8" creationId="{BC17B9D3-3BFA-43A8-9411-DC22AF89FFC4}"/>
            </ac:picMkLst>
          </pc:picChg>
          <pc:picChg chg="del">
            <ac:chgData name="Mike Bloys" userId="1248c4d8-7b2b-4b32-b8bd-163ae845f9bb" providerId="ADAL" clId="{CC198CD7-D6D1-41BD-8439-24A625B72D78}" dt="2021-12-10T16:46:13.358" v="1" actId="478"/>
            <ac:picMkLst>
              <pc:docMk/>
              <pc:sldMasterMk cId="3316734550" sldId="2147483648"/>
              <pc:sldLayoutMk cId="4180777422" sldId="2147483653"/>
              <ac:picMk id="9" creationId="{75B0D035-1CE7-48F1-A11E-4DB70A9B84B3}"/>
            </ac:picMkLst>
          </pc:picChg>
          <pc:picChg chg="mod">
            <ac:chgData name="Mike Bloys" userId="1248c4d8-7b2b-4b32-b8bd-163ae845f9bb" providerId="ADAL" clId="{CC198CD7-D6D1-41BD-8439-24A625B72D78}" dt="2021-12-10T16:46:36.785" v="27" actId="207"/>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CC198CD7-D6D1-41BD-8439-24A625B72D78}" dt="2021-12-10T17:00:16.276" v="88" actId="21"/>
            <ac:picMkLst>
              <pc:docMk/>
              <pc:sldMasterMk cId="3316734550" sldId="2147483648"/>
              <pc:sldLayoutMk cId="4180777422" sldId="2147483653"/>
              <ac:picMk id="12" creationId="{9AE0117B-BCDE-48EB-8668-1738B5ABB3FB}"/>
            </ac:picMkLst>
          </pc:picChg>
        </pc:sldLayoutChg>
        <pc:sldLayoutChg chg="addSp delSp modSp mod">
          <pc:chgData name="Mike Bloys" userId="1248c4d8-7b2b-4b32-b8bd-163ae845f9bb" providerId="ADAL" clId="{CC198CD7-D6D1-41BD-8439-24A625B72D78}" dt="2021-12-21T09:42:11.755" v="139" actId="14100"/>
          <pc:sldLayoutMkLst>
            <pc:docMk/>
            <pc:sldMasterMk cId="3316734550" sldId="2147483648"/>
            <pc:sldLayoutMk cId="3315833090" sldId="2147483656"/>
          </pc:sldLayoutMkLst>
          <pc:spChg chg="add mod">
            <ac:chgData name="Mike Bloys" userId="1248c4d8-7b2b-4b32-b8bd-163ae845f9bb" providerId="ADAL" clId="{CC198CD7-D6D1-41BD-8439-24A625B72D78}" dt="2021-12-10T16:48:22.979" v="45"/>
            <ac:spMkLst>
              <pc:docMk/>
              <pc:sldMasterMk cId="3316734550" sldId="2147483648"/>
              <pc:sldLayoutMk cId="3315833090" sldId="2147483656"/>
              <ac:spMk id="7" creationId="{15D11AE1-72B8-41DD-853D-0996ACAD0F3B}"/>
            </ac:spMkLst>
          </pc:spChg>
          <pc:spChg chg="del">
            <ac:chgData name="Mike Bloys" userId="1248c4d8-7b2b-4b32-b8bd-163ae845f9bb" providerId="ADAL" clId="{CC198CD7-D6D1-41BD-8439-24A625B72D78}" dt="2021-12-10T16:48:22.209" v="44" actId="478"/>
            <ac:spMkLst>
              <pc:docMk/>
              <pc:sldMasterMk cId="3316734550" sldId="2147483648"/>
              <pc:sldLayoutMk cId="3315833090" sldId="2147483656"/>
              <ac:spMk id="11" creationId="{BE6EDDCC-9FDC-4683-8CC7-6BF219D59AEC}"/>
            </ac:spMkLst>
          </pc:spChg>
          <pc:spChg chg="mod">
            <ac:chgData name="Mike Bloys" userId="1248c4d8-7b2b-4b32-b8bd-163ae845f9bb" providerId="ADAL" clId="{CC198CD7-D6D1-41BD-8439-24A625B72D78}" dt="2021-12-21T09:42:11.755" v="139" actId="14100"/>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CC198CD7-D6D1-41BD-8439-24A625B72D78}" dt="2021-12-10T16:48:22.979" v="45"/>
            <ac:picMkLst>
              <pc:docMk/>
              <pc:sldMasterMk cId="3316734550" sldId="2147483648"/>
              <pc:sldLayoutMk cId="3315833090" sldId="2147483656"/>
              <ac:picMk id="6" creationId="{B8B9C52D-3D77-4339-9490-C18468CB62CD}"/>
            </ac:picMkLst>
          </pc:picChg>
          <pc:picChg chg="del">
            <ac:chgData name="Mike Bloys" userId="1248c4d8-7b2b-4b32-b8bd-163ae845f9bb" providerId="ADAL" clId="{CC198CD7-D6D1-41BD-8439-24A625B72D78}" dt="2021-12-10T16:48:22.209" v="44" actId="478"/>
            <ac:picMkLst>
              <pc:docMk/>
              <pc:sldMasterMk cId="3316734550" sldId="2147483648"/>
              <pc:sldLayoutMk cId="3315833090" sldId="2147483656"/>
              <ac:picMk id="10" creationId="{1C37AA51-88CF-4FB0-88DE-6F14B78AF7D7}"/>
            </ac:picMkLst>
          </pc:picChg>
        </pc:sldLayoutChg>
        <pc:sldLayoutChg chg="addSp delSp modSp mod setBg">
          <pc:chgData name="Mike Bloys" userId="1248c4d8-7b2b-4b32-b8bd-163ae845f9bb" providerId="ADAL" clId="{CC198CD7-D6D1-41BD-8439-24A625B72D78}" dt="2021-12-10T16:47:25.974" v="32"/>
          <pc:sldLayoutMkLst>
            <pc:docMk/>
            <pc:sldMasterMk cId="3316734550" sldId="2147483648"/>
            <pc:sldLayoutMk cId="393927180" sldId="2147483664"/>
          </pc:sldLayoutMkLst>
          <pc:spChg chg="add mod">
            <ac:chgData name="Mike Bloys" userId="1248c4d8-7b2b-4b32-b8bd-163ae845f9bb" providerId="ADAL" clId="{CC198CD7-D6D1-41BD-8439-24A625B72D78}" dt="2021-12-10T16:47:19.779" v="31"/>
            <ac:spMkLst>
              <pc:docMk/>
              <pc:sldMasterMk cId="3316734550" sldId="2147483648"/>
              <pc:sldLayoutMk cId="393927180" sldId="2147483664"/>
              <ac:spMk id="5" creationId="{5DCD0CCA-D340-4491-A226-CD9040CF26D4}"/>
            </ac:spMkLst>
          </pc:spChg>
          <pc:spChg chg="del">
            <ac:chgData name="Mike Bloys" userId="1248c4d8-7b2b-4b32-b8bd-163ae845f9bb" providerId="ADAL" clId="{CC198CD7-D6D1-41BD-8439-24A625B72D78}" dt="2021-12-10T16:47:19.167" v="30" actId="478"/>
            <ac:spMkLst>
              <pc:docMk/>
              <pc:sldMasterMk cId="3316734550" sldId="2147483648"/>
              <pc:sldLayoutMk cId="393927180" sldId="2147483664"/>
              <ac:spMk id="10" creationId="{00000000-0000-0000-0000-000000000000}"/>
            </ac:spMkLst>
          </pc:spChg>
        </pc:sldLayoutChg>
        <pc:sldLayoutChg chg="addSp delSp modSp mod">
          <pc:chgData name="Mike Bloys" userId="1248c4d8-7b2b-4b32-b8bd-163ae845f9bb" providerId="ADAL" clId="{CC198CD7-D6D1-41BD-8439-24A625B72D78}" dt="2021-12-10T16:48:38.082" v="50" actId="207"/>
          <pc:sldLayoutMkLst>
            <pc:docMk/>
            <pc:sldMasterMk cId="3316734550" sldId="2147483648"/>
            <pc:sldLayoutMk cId="487712265" sldId="2147483665"/>
          </pc:sldLayoutMkLst>
          <pc:spChg chg="del">
            <ac:chgData name="Mike Bloys" userId="1248c4d8-7b2b-4b32-b8bd-163ae845f9bb" providerId="ADAL" clId="{CC198CD7-D6D1-41BD-8439-24A625B72D78}" dt="2021-12-10T16:48:33.918" v="48" actId="478"/>
            <ac:spMkLst>
              <pc:docMk/>
              <pc:sldMasterMk cId="3316734550" sldId="2147483648"/>
              <pc:sldLayoutMk cId="487712265" sldId="2147483665"/>
              <ac:spMk id="9" creationId="{0780B145-1F75-4963-AA8A-7C8CE6AAD23B}"/>
            </ac:spMkLst>
          </pc:spChg>
          <pc:spChg chg="add mod">
            <ac:chgData name="Mike Bloys" userId="1248c4d8-7b2b-4b32-b8bd-163ae845f9bb" providerId="ADAL" clId="{CC198CD7-D6D1-41BD-8439-24A625B72D78}" dt="2021-12-10T16:48:34.466" v="49"/>
            <ac:spMkLst>
              <pc:docMk/>
              <pc:sldMasterMk cId="3316734550" sldId="2147483648"/>
              <pc:sldLayoutMk cId="487712265" sldId="2147483665"/>
              <ac:spMk id="10" creationId="{239176B4-1DD7-40BF-8BA0-133F765A7C92}"/>
            </ac:spMkLst>
          </pc:spChg>
          <pc:picChg chg="del">
            <ac:chgData name="Mike Bloys" userId="1248c4d8-7b2b-4b32-b8bd-163ae845f9bb" providerId="ADAL" clId="{CC198CD7-D6D1-41BD-8439-24A625B72D78}" dt="2021-12-10T16:48:33.918" v="48" actId="478"/>
            <ac:picMkLst>
              <pc:docMk/>
              <pc:sldMasterMk cId="3316734550" sldId="2147483648"/>
              <pc:sldLayoutMk cId="487712265" sldId="2147483665"/>
              <ac:picMk id="6" creationId="{4A2B3F20-02D2-46FD-8344-094E9B918C66}"/>
            </ac:picMkLst>
          </pc:picChg>
          <pc:picChg chg="add mod">
            <ac:chgData name="Mike Bloys" userId="1248c4d8-7b2b-4b32-b8bd-163ae845f9bb" providerId="ADAL" clId="{CC198CD7-D6D1-41BD-8439-24A625B72D78}" dt="2021-12-10T16:48:34.466" v="49"/>
            <ac:picMkLst>
              <pc:docMk/>
              <pc:sldMasterMk cId="3316734550" sldId="2147483648"/>
              <pc:sldLayoutMk cId="487712265" sldId="2147483665"/>
              <ac:picMk id="7" creationId="{12943E5A-E2A9-4480-902E-87BB95DF2662}"/>
            </ac:picMkLst>
          </pc:picChg>
          <pc:picChg chg="mod">
            <ac:chgData name="Mike Bloys" userId="1248c4d8-7b2b-4b32-b8bd-163ae845f9bb" providerId="ADAL" clId="{CC198CD7-D6D1-41BD-8439-24A625B72D78}" dt="2021-12-10T16:48:38.082" v="50" actId="207"/>
            <ac:picMkLst>
              <pc:docMk/>
              <pc:sldMasterMk cId="3316734550" sldId="2147483648"/>
              <pc:sldLayoutMk cId="487712265" sldId="2147483665"/>
              <ac:picMk id="11" creationId="{19425AA9-D4A8-B243-A347-47C5BE93F864}"/>
            </ac:picMkLst>
          </pc:picChg>
        </pc:sldLayoutChg>
        <pc:sldLayoutChg chg="addSp delSp modSp mod setBg">
          <pc:chgData name="Mike Bloys" userId="1248c4d8-7b2b-4b32-b8bd-163ae845f9bb" providerId="ADAL" clId="{CC198CD7-D6D1-41BD-8439-24A625B72D78}" dt="2021-12-10T16:49:21.310" v="67" actId="478"/>
          <pc:sldLayoutMkLst>
            <pc:docMk/>
            <pc:sldMasterMk cId="3316734550" sldId="2147483648"/>
            <pc:sldLayoutMk cId="1093718466" sldId="2147483666"/>
          </pc:sldLayoutMkLst>
          <pc:spChg chg="add del mod">
            <ac:chgData name="Mike Bloys" userId="1248c4d8-7b2b-4b32-b8bd-163ae845f9bb" providerId="ADAL" clId="{CC198CD7-D6D1-41BD-8439-24A625B72D78}" dt="2021-12-10T16:49:21.310" v="67" actId="478"/>
            <ac:spMkLst>
              <pc:docMk/>
              <pc:sldMasterMk cId="3316734550" sldId="2147483648"/>
              <pc:sldLayoutMk cId="1093718466" sldId="2147483666"/>
              <ac:spMk id="6" creationId="{0B683B40-ADAF-46D1-AC4D-5353EEC2E9D4}"/>
            </ac:spMkLst>
          </pc:spChg>
          <pc:spChg chg="mod">
            <ac:chgData name="Mike Bloys" userId="1248c4d8-7b2b-4b32-b8bd-163ae845f9bb" providerId="ADAL" clId="{CC198CD7-D6D1-41BD-8439-24A625B72D78}" dt="2021-12-10T16:47:12.751" v="29" actId="14100"/>
            <ac:spMkLst>
              <pc:docMk/>
              <pc:sldMasterMk cId="3316734550" sldId="2147483648"/>
              <pc:sldLayoutMk cId="1093718466" sldId="2147483666"/>
              <ac:spMk id="7" creationId="{B2ED44D3-C364-4F09-9C36-57D12740572B}"/>
            </ac:spMkLst>
          </pc:spChg>
          <pc:cxnChg chg="mod">
            <ac:chgData name="Mike Bloys" userId="1248c4d8-7b2b-4b32-b8bd-163ae845f9bb" providerId="ADAL" clId="{CC198CD7-D6D1-41BD-8439-24A625B72D78}" dt="2021-12-10T16:49:19.974" v="66"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CC198CD7-D6D1-41BD-8439-24A625B72D78}" dt="2021-12-21T09:42:06.545" v="138" actId="14100"/>
          <pc:sldLayoutMkLst>
            <pc:docMk/>
            <pc:sldMasterMk cId="3316734550" sldId="2147483648"/>
            <pc:sldLayoutMk cId="4276716931" sldId="2147483667"/>
          </pc:sldLayoutMkLst>
          <pc:spChg chg="mod">
            <ac:chgData name="Mike Bloys" userId="1248c4d8-7b2b-4b32-b8bd-163ae845f9bb" providerId="ADAL" clId="{CC198CD7-D6D1-41BD-8439-24A625B72D78}" dt="2021-12-21T09:42:06.545" v="138" actId="14100"/>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CC198CD7-D6D1-41BD-8439-24A625B72D78}" dt="2021-12-10T16:48:08.547" v="40"/>
            <ac:spMkLst>
              <pc:docMk/>
              <pc:sldMasterMk cId="3316734550" sldId="2147483648"/>
              <pc:sldLayoutMk cId="4276716931" sldId="2147483667"/>
              <ac:spMk id="11" creationId="{F7188625-9981-48CA-ACD3-21F57C44F625}"/>
            </ac:spMkLst>
          </pc:spChg>
          <pc:spChg chg="del">
            <ac:chgData name="Mike Bloys" userId="1248c4d8-7b2b-4b32-b8bd-163ae845f9bb" providerId="ADAL" clId="{CC198CD7-D6D1-41BD-8439-24A625B72D78}" dt="2021-12-10T16:48:07.808" v="39" actId="478"/>
            <ac:spMkLst>
              <pc:docMk/>
              <pc:sldMasterMk cId="3316734550" sldId="2147483648"/>
              <pc:sldLayoutMk cId="4276716931" sldId="2147483667"/>
              <ac:spMk id="14" creationId="{EE855FFB-A235-486F-B56C-D58A4EF219D7}"/>
            </ac:spMkLst>
          </pc:spChg>
          <pc:picChg chg="add mod">
            <ac:chgData name="Mike Bloys" userId="1248c4d8-7b2b-4b32-b8bd-163ae845f9bb" providerId="ADAL" clId="{CC198CD7-D6D1-41BD-8439-24A625B72D78}" dt="2021-12-10T16:48:08.547" v="40"/>
            <ac:picMkLst>
              <pc:docMk/>
              <pc:sldMasterMk cId="3316734550" sldId="2147483648"/>
              <pc:sldLayoutMk cId="4276716931" sldId="2147483667"/>
              <ac:picMk id="10" creationId="{8BD8DA32-DDD3-4930-AEF2-2005DC176CF7}"/>
            </ac:picMkLst>
          </pc:picChg>
          <pc:picChg chg="mod">
            <ac:chgData name="Mike Bloys" userId="1248c4d8-7b2b-4b32-b8bd-163ae845f9bb" providerId="ADAL" clId="{CC198CD7-D6D1-41BD-8439-24A625B72D78}" dt="2021-12-10T16:48:16.529" v="43" actId="207"/>
            <ac:picMkLst>
              <pc:docMk/>
              <pc:sldMasterMk cId="3316734550" sldId="2147483648"/>
              <pc:sldLayoutMk cId="4276716931" sldId="2147483667"/>
              <ac:picMk id="12" creationId="{689980B9-BA30-C440-AB57-1B8875CA05CD}"/>
            </ac:picMkLst>
          </pc:picChg>
          <pc:picChg chg="del">
            <ac:chgData name="Mike Bloys" userId="1248c4d8-7b2b-4b32-b8bd-163ae845f9bb" providerId="ADAL" clId="{CC198CD7-D6D1-41BD-8439-24A625B72D78}" dt="2021-12-10T16:48:07.808" v="39" actId="478"/>
            <ac:picMkLst>
              <pc:docMk/>
              <pc:sldMasterMk cId="3316734550" sldId="2147483648"/>
              <pc:sldLayoutMk cId="4276716931" sldId="2147483667"/>
              <ac:picMk id="13" creationId="{C91B30ED-AB6E-4067-8132-E94BADED99F0}"/>
            </ac:picMkLst>
          </pc:picChg>
          <pc:picChg chg="add del mod modCrop">
            <ac:chgData name="Mike Bloys" userId="1248c4d8-7b2b-4b32-b8bd-163ae845f9bb" providerId="ADAL" clId="{CC198CD7-D6D1-41BD-8439-24A625B72D78}" dt="2021-12-10T17:01:42.278" v="102" actId="21"/>
            <ac:picMkLst>
              <pc:docMk/>
              <pc:sldMasterMk cId="3316734550" sldId="2147483648"/>
              <pc:sldLayoutMk cId="4276716931" sldId="2147483667"/>
              <ac:picMk id="16" creationId="{AC25700D-986B-4BC0-95BF-8B60A71755B7}"/>
            </ac:picMkLst>
          </pc:picChg>
        </pc:sldLayoutChg>
        <pc:sldLayoutChg chg="del">
          <pc:chgData name="Mike Bloys" userId="1248c4d8-7b2b-4b32-b8bd-163ae845f9bb" providerId="ADAL" clId="{CC198CD7-D6D1-41BD-8439-24A625B72D78}" dt="2021-12-21T09:42:17.616" v="140" actId="2696"/>
          <pc:sldLayoutMkLst>
            <pc:docMk/>
            <pc:sldMasterMk cId="3316734550" sldId="2147483648"/>
            <pc:sldLayoutMk cId="4097579638" sldId="2147483668"/>
          </pc:sldLayoutMkLst>
        </pc:sldLayoutChg>
      </pc:sldMasterChg>
    </pc:docChg>
  </pc:docChgLst>
  <pc:docChgLst>
    <pc:chgData name="James Franklin" userId="cf915d05-507f-491f-b4a6-b2aa085ee4b1" providerId="ADAL" clId="{D7C9ED5C-9244-4CBA-A9A1-39A66DFB9059}"/>
    <pc:docChg chg="custSel modSld">
      <pc:chgData name="James Franklin" userId="cf915d05-507f-491f-b4a6-b2aa085ee4b1" providerId="ADAL" clId="{D7C9ED5C-9244-4CBA-A9A1-39A66DFB9059}" dt="2021-12-09T16:28:55.968" v="401" actId="20577"/>
      <pc:docMkLst>
        <pc:docMk/>
      </pc:docMkLst>
      <pc:sldChg chg="modSp mod">
        <pc:chgData name="James Franklin" userId="cf915d05-507f-491f-b4a6-b2aa085ee4b1" providerId="ADAL" clId="{D7C9ED5C-9244-4CBA-A9A1-39A66DFB9059}" dt="2021-12-09T16:28:55.968" v="401" actId="20577"/>
        <pc:sldMkLst>
          <pc:docMk/>
          <pc:sldMk cId="644322881" sldId="261"/>
        </pc:sldMkLst>
        <pc:spChg chg="mod">
          <ac:chgData name="James Franklin" userId="cf915d05-507f-491f-b4a6-b2aa085ee4b1" providerId="ADAL" clId="{D7C9ED5C-9244-4CBA-A9A1-39A66DFB9059}" dt="2021-12-09T16:28:55.968" v="401" actId="20577"/>
          <ac:spMkLst>
            <pc:docMk/>
            <pc:sldMk cId="644322881" sldId="261"/>
            <ac:spMk id="4" creationId="{00000000-0000-0000-0000-000000000000}"/>
          </ac:spMkLst>
        </pc:spChg>
      </pc:sldChg>
    </pc:docChg>
  </pc:docChgLst>
  <pc:docChgLst>
    <pc:chgData name="James Franklin" userId="cf915d05-507f-491f-b4a6-b2aa085ee4b1" providerId="ADAL" clId="{B0A9BD16-313A-4B87-86C7-D53C52C6EDF9}"/>
    <pc:docChg chg="undo redo custSel addSld delSld modSld sldOrd">
      <pc:chgData name="James Franklin" userId="cf915d05-507f-491f-b4a6-b2aa085ee4b1" providerId="ADAL" clId="{B0A9BD16-313A-4B87-86C7-D53C52C6EDF9}" dt="2021-09-30T11:22:54.498" v="11789" actId="207"/>
      <pc:docMkLst>
        <pc:docMk/>
      </pc:docMkLst>
      <pc:sldChg chg="modSp mod">
        <pc:chgData name="James Franklin" userId="cf915d05-507f-491f-b4a6-b2aa085ee4b1" providerId="ADAL" clId="{B0A9BD16-313A-4B87-86C7-D53C52C6EDF9}" dt="2021-09-28T14:01:23.395" v="592" actId="20577"/>
        <pc:sldMkLst>
          <pc:docMk/>
          <pc:sldMk cId="644322881" sldId="261"/>
        </pc:sldMkLst>
        <pc:spChg chg="mod">
          <ac:chgData name="James Franklin" userId="cf915d05-507f-491f-b4a6-b2aa085ee4b1" providerId="ADAL" clId="{B0A9BD16-313A-4B87-86C7-D53C52C6EDF9}" dt="2021-09-28T14:01:23.395" v="592" actId="20577"/>
          <ac:spMkLst>
            <pc:docMk/>
            <pc:sldMk cId="644322881" sldId="261"/>
            <ac:spMk id="4" creationId="{00000000-0000-0000-0000-000000000000}"/>
          </ac:spMkLst>
        </pc:spChg>
      </pc:sldChg>
      <pc:sldChg chg="del">
        <pc:chgData name="James Franklin" userId="cf915d05-507f-491f-b4a6-b2aa085ee4b1" providerId="ADAL" clId="{B0A9BD16-313A-4B87-86C7-D53C52C6EDF9}" dt="2021-08-20T11:46:00.678" v="95" actId="47"/>
        <pc:sldMkLst>
          <pc:docMk/>
          <pc:sldMk cId="990921403" sldId="263"/>
        </pc:sldMkLst>
      </pc:sldChg>
      <pc:sldChg chg="del">
        <pc:chgData name="James Franklin" userId="cf915d05-507f-491f-b4a6-b2aa085ee4b1" providerId="ADAL" clId="{B0A9BD16-313A-4B87-86C7-D53C52C6EDF9}" dt="2021-08-20T11:46:00.678" v="95" actId="47"/>
        <pc:sldMkLst>
          <pc:docMk/>
          <pc:sldMk cId="1408696727" sldId="264"/>
        </pc:sldMkLst>
      </pc:sldChg>
      <pc:sldChg chg="del">
        <pc:chgData name="James Franklin" userId="cf915d05-507f-491f-b4a6-b2aa085ee4b1" providerId="ADAL" clId="{B0A9BD16-313A-4B87-86C7-D53C52C6EDF9}" dt="2021-08-20T11:46:00.678" v="95" actId="47"/>
        <pc:sldMkLst>
          <pc:docMk/>
          <pc:sldMk cId="3292513092" sldId="265"/>
        </pc:sldMkLst>
      </pc:sldChg>
      <pc:sldChg chg="del">
        <pc:chgData name="James Franklin" userId="cf915d05-507f-491f-b4a6-b2aa085ee4b1" providerId="ADAL" clId="{B0A9BD16-313A-4B87-86C7-D53C52C6EDF9}" dt="2021-08-20T11:46:00.678" v="95" actId="47"/>
        <pc:sldMkLst>
          <pc:docMk/>
          <pc:sldMk cId="3807880298" sldId="266"/>
        </pc:sldMkLst>
      </pc:sldChg>
      <pc:sldChg chg="addSp modSp add mod ord">
        <pc:chgData name="James Franklin" userId="cf915d05-507f-491f-b4a6-b2aa085ee4b1" providerId="ADAL" clId="{B0A9BD16-313A-4B87-86C7-D53C52C6EDF9}" dt="2021-09-30T09:11:26.823" v="10967"/>
        <pc:sldMkLst>
          <pc:docMk/>
          <pc:sldMk cId="783733377" sldId="267"/>
        </pc:sldMkLst>
        <pc:spChg chg="mod">
          <ac:chgData name="James Franklin" userId="cf915d05-507f-491f-b4a6-b2aa085ee4b1" providerId="ADAL" clId="{B0A9BD16-313A-4B87-86C7-D53C52C6EDF9}" dt="2021-09-30T08:55:38.877" v="10892" actId="20577"/>
          <ac:spMkLst>
            <pc:docMk/>
            <pc:sldMk cId="783733377" sldId="267"/>
            <ac:spMk id="3" creationId="{00000000-0000-0000-0000-000000000000}"/>
          </ac:spMkLst>
        </pc:spChg>
        <pc:spChg chg="mod">
          <ac:chgData name="James Franklin" userId="cf915d05-507f-491f-b4a6-b2aa085ee4b1" providerId="ADAL" clId="{B0A9BD16-313A-4B87-86C7-D53C52C6EDF9}" dt="2021-09-30T08:55:31.793" v="10889"/>
          <ac:spMkLst>
            <pc:docMk/>
            <pc:sldMk cId="783733377" sldId="267"/>
            <ac:spMk id="8" creationId="{AA0F206A-7C55-4FB1-A6CA-0EDCC0ADBB3A}"/>
          </ac:spMkLst>
        </pc:spChg>
        <pc:spChg chg="mod">
          <ac:chgData name="James Franklin" userId="cf915d05-507f-491f-b4a6-b2aa085ee4b1" providerId="ADAL" clId="{B0A9BD16-313A-4B87-86C7-D53C52C6EDF9}" dt="2021-09-30T08:55:31.793" v="10889"/>
          <ac:spMkLst>
            <pc:docMk/>
            <pc:sldMk cId="783733377" sldId="267"/>
            <ac:spMk id="9" creationId="{BDB61009-BCB7-4809-BB7B-70FA9ECA22CD}"/>
          </ac:spMkLst>
        </pc:spChg>
        <pc:spChg chg="mod">
          <ac:chgData name="James Franklin" userId="cf915d05-507f-491f-b4a6-b2aa085ee4b1" providerId="ADAL" clId="{B0A9BD16-313A-4B87-86C7-D53C52C6EDF9}" dt="2021-09-30T08:55:31.793" v="10889"/>
          <ac:spMkLst>
            <pc:docMk/>
            <pc:sldMk cId="783733377" sldId="267"/>
            <ac:spMk id="10" creationId="{E01BA495-45A5-416D-A8C7-61B219E1B56B}"/>
          </ac:spMkLst>
        </pc:spChg>
        <pc:spChg chg="mod">
          <ac:chgData name="James Franklin" userId="cf915d05-507f-491f-b4a6-b2aa085ee4b1" providerId="ADAL" clId="{B0A9BD16-313A-4B87-86C7-D53C52C6EDF9}" dt="2021-09-30T08:55:31.793" v="10889"/>
          <ac:spMkLst>
            <pc:docMk/>
            <pc:sldMk cId="783733377" sldId="267"/>
            <ac:spMk id="11" creationId="{64759B3E-A7C7-494C-BF2E-0630D430F477}"/>
          </ac:spMkLst>
        </pc:spChg>
        <pc:spChg chg="mod">
          <ac:chgData name="James Franklin" userId="cf915d05-507f-491f-b4a6-b2aa085ee4b1" providerId="ADAL" clId="{B0A9BD16-313A-4B87-86C7-D53C52C6EDF9}" dt="2021-09-30T08:55:31.793" v="10889"/>
          <ac:spMkLst>
            <pc:docMk/>
            <pc:sldMk cId="783733377" sldId="267"/>
            <ac:spMk id="12" creationId="{5FEAD2BB-2567-4BE6-A6DC-D3721F98528E}"/>
          </ac:spMkLst>
        </pc:spChg>
        <pc:spChg chg="mod">
          <ac:chgData name="James Franklin" userId="cf915d05-507f-491f-b4a6-b2aa085ee4b1" providerId="ADAL" clId="{B0A9BD16-313A-4B87-86C7-D53C52C6EDF9}" dt="2021-09-30T08:55:31.793" v="10889"/>
          <ac:spMkLst>
            <pc:docMk/>
            <pc:sldMk cId="783733377" sldId="267"/>
            <ac:spMk id="13" creationId="{3CAF96C2-1BE0-4AAC-AAAC-88671C47BFCC}"/>
          </ac:spMkLst>
        </pc:spChg>
        <pc:spChg chg="mod">
          <ac:chgData name="James Franklin" userId="cf915d05-507f-491f-b4a6-b2aa085ee4b1" providerId="ADAL" clId="{B0A9BD16-313A-4B87-86C7-D53C52C6EDF9}" dt="2021-09-30T08:55:31.793" v="10889"/>
          <ac:spMkLst>
            <pc:docMk/>
            <pc:sldMk cId="783733377" sldId="267"/>
            <ac:spMk id="14" creationId="{94905FB4-F936-436B-AAE5-67CEDBD4E324}"/>
          </ac:spMkLst>
        </pc:spChg>
        <pc:spChg chg="mod">
          <ac:chgData name="James Franklin" userId="cf915d05-507f-491f-b4a6-b2aa085ee4b1" providerId="ADAL" clId="{B0A9BD16-313A-4B87-86C7-D53C52C6EDF9}" dt="2021-09-30T08:55:31.793" v="10889"/>
          <ac:spMkLst>
            <pc:docMk/>
            <pc:sldMk cId="783733377" sldId="267"/>
            <ac:spMk id="15" creationId="{1C973DE9-C069-449C-8646-999491DDC854}"/>
          </ac:spMkLst>
        </pc:spChg>
        <pc:grpChg chg="add mod">
          <ac:chgData name="James Franklin" userId="cf915d05-507f-491f-b4a6-b2aa085ee4b1" providerId="ADAL" clId="{B0A9BD16-313A-4B87-86C7-D53C52C6EDF9}" dt="2021-09-30T08:55:31.793" v="10889"/>
          <ac:grpSpMkLst>
            <pc:docMk/>
            <pc:sldMk cId="783733377" sldId="267"/>
            <ac:grpSpMk id="6" creationId="{55EF4A6D-72D8-40E6-83F8-9646FCAB7FD6}"/>
          </ac:grpSpMkLst>
        </pc:grpChg>
        <pc:grpChg chg="mod">
          <ac:chgData name="James Franklin" userId="cf915d05-507f-491f-b4a6-b2aa085ee4b1" providerId="ADAL" clId="{B0A9BD16-313A-4B87-86C7-D53C52C6EDF9}" dt="2021-09-30T08:55:31.793" v="10889"/>
          <ac:grpSpMkLst>
            <pc:docMk/>
            <pc:sldMk cId="783733377" sldId="267"/>
            <ac:grpSpMk id="7" creationId="{2544C944-435B-4F8C-839B-5DAE1F5FB927}"/>
          </ac:grpSpMkLst>
        </pc:grpChg>
        <pc:picChg chg="mod">
          <ac:chgData name="James Franklin" userId="cf915d05-507f-491f-b4a6-b2aa085ee4b1" providerId="ADAL" clId="{B0A9BD16-313A-4B87-86C7-D53C52C6EDF9}" dt="2021-09-30T08:55:31.793" v="10889"/>
          <ac:picMkLst>
            <pc:docMk/>
            <pc:sldMk cId="783733377" sldId="267"/>
            <ac:picMk id="16" creationId="{34131E55-E4CE-4C6F-B9FA-453FB96750C1}"/>
          </ac:picMkLst>
        </pc:picChg>
        <pc:picChg chg="mod">
          <ac:chgData name="James Franklin" userId="cf915d05-507f-491f-b4a6-b2aa085ee4b1" providerId="ADAL" clId="{B0A9BD16-313A-4B87-86C7-D53C52C6EDF9}" dt="2021-09-30T08:55:31.793" v="10889"/>
          <ac:picMkLst>
            <pc:docMk/>
            <pc:sldMk cId="783733377" sldId="267"/>
            <ac:picMk id="17" creationId="{D82C0148-FFE1-424E-984C-F3C863200461}"/>
          </ac:picMkLst>
        </pc:picChg>
        <pc:picChg chg="mod">
          <ac:chgData name="James Franklin" userId="cf915d05-507f-491f-b4a6-b2aa085ee4b1" providerId="ADAL" clId="{B0A9BD16-313A-4B87-86C7-D53C52C6EDF9}" dt="2021-09-30T08:55:31.793" v="10889"/>
          <ac:picMkLst>
            <pc:docMk/>
            <pc:sldMk cId="783733377" sldId="267"/>
            <ac:picMk id="18" creationId="{3CFC86AD-B088-4E45-B7ED-82066E8BA07E}"/>
          </ac:picMkLst>
        </pc:picChg>
        <pc:picChg chg="mod">
          <ac:chgData name="James Franklin" userId="cf915d05-507f-491f-b4a6-b2aa085ee4b1" providerId="ADAL" clId="{B0A9BD16-313A-4B87-86C7-D53C52C6EDF9}" dt="2021-09-30T08:55:31.793" v="10889"/>
          <ac:picMkLst>
            <pc:docMk/>
            <pc:sldMk cId="783733377" sldId="267"/>
            <ac:picMk id="19" creationId="{9CD6A8BB-CA53-4568-9CD7-C834EAB3684F}"/>
          </ac:picMkLst>
        </pc:picChg>
      </pc:sldChg>
      <pc:sldChg chg="del">
        <pc:chgData name="James Franklin" userId="cf915d05-507f-491f-b4a6-b2aa085ee4b1" providerId="ADAL" clId="{B0A9BD16-313A-4B87-86C7-D53C52C6EDF9}" dt="2021-08-20T11:46:00.678" v="95" actId="47"/>
        <pc:sldMkLst>
          <pc:docMk/>
          <pc:sldMk cId="4040386850" sldId="267"/>
        </pc:sldMkLst>
      </pc:sldChg>
      <pc:sldChg chg="addSp delSp modSp add mod ord">
        <pc:chgData name="James Franklin" userId="cf915d05-507f-491f-b4a6-b2aa085ee4b1" providerId="ADAL" clId="{B0A9BD16-313A-4B87-86C7-D53C52C6EDF9}" dt="2021-09-30T09:11:26.823" v="10967"/>
        <pc:sldMkLst>
          <pc:docMk/>
          <pc:sldMk cId="2933400856" sldId="268"/>
        </pc:sldMkLst>
        <pc:spChg chg="mod">
          <ac:chgData name="James Franklin" userId="cf915d05-507f-491f-b4a6-b2aa085ee4b1" providerId="ADAL" clId="{B0A9BD16-313A-4B87-86C7-D53C52C6EDF9}" dt="2021-09-30T08:58:36.452" v="10915" actId="14100"/>
          <ac:spMkLst>
            <pc:docMk/>
            <pc:sldMk cId="2933400856" sldId="268"/>
            <ac:spMk id="3" creationId="{00000000-0000-0000-0000-000000000000}"/>
          </ac:spMkLst>
        </pc:spChg>
        <pc:spChg chg="mod">
          <ac:chgData name="James Franklin" userId="cf915d05-507f-491f-b4a6-b2aa085ee4b1" providerId="ADAL" clId="{B0A9BD16-313A-4B87-86C7-D53C52C6EDF9}" dt="2021-09-30T08:56:39.615" v="10902"/>
          <ac:spMkLst>
            <pc:docMk/>
            <pc:sldMk cId="2933400856" sldId="268"/>
            <ac:spMk id="10" creationId="{9FBB3623-CAF8-4522-B6CB-A4964C2463F4}"/>
          </ac:spMkLst>
        </pc:spChg>
        <pc:spChg chg="mod">
          <ac:chgData name="James Franklin" userId="cf915d05-507f-491f-b4a6-b2aa085ee4b1" providerId="ADAL" clId="{B0A9BD16-313A-4B87-86C7-D53C52C6EDF9}" dt="2021-09-30T08:56:39.615" v="10902"/>
          <ac:spMkLst>
            <pc:docMk/>
            <pc:sldMk cId="2933400856" sldId="268"/>
            <ac:spMk id="11" creationId="{DB7B1FDE-3198-491F-95E1-5DC5FF29CC9B}"/>
          </ac:spMkLst>
        </pc:spChg>
        <pc:spChg chg="mod">
          <ac:chgData name="James Franklin" userId="cf915d05-507f-491f-b4a6-b2aa085ee4b1" providerId="ADAL" clId="{B0A9BD16-313A-4B87-86C7-D53C52C6EDF9}" dt="2021-09-30T08:56:39.615" v="10902"/>
          <ac:spMkLst>
            <pc:docMk/>
            <pc:sldMk cId="2933400856" sldId="268"/>
            <ac:spMk id="12" creationId="{485B47A9-4456-4664-9A9C-3E9510FBACAA}"/>
          </ac:spMkLst>
        </pc:spChg>
        <pc:spChg chg="mod">
          <ac:chgData name="James Franklin" userId="cf915d05-507f-491f-b4a6-b2aa085ee4b1" providerId="ADAL" clId="{B0A9BD16-313A-4B87-86C7-D53C52C6EDF9}" dt="2021-09-30T08:56:39.615" v="10902"/>
          <ac:spMkLst>
            <pc:docMk/>
            <pc:sldMk cId="2933400856" sldId="268"/>
            <ac:spMk id="13" creationId="{973A5F45-6731-4814-B5E5-6E6D9805F609}"/>
          </ac:spMkLst>
        </pc:spChg>
        <pc:spChg chg="mod">
          <ac:chgData name="James Franklin" userId="cf915d05-507f-491f-b4a6-b2aa085ee4b1" providerId="ADAL" clId="{B0A9BD16-313A-4B87-86C7-D53C52C6EDF9}" dt="2021-09-30T08:56:39.615" v="10902"/>
          <ac:spMkLst>
            <pc:docMk/>
            <pc:sldMk cId="2933400856" sldId="268"/>
            <ac:spMk id="14" creationId="{1640BFEF-110F-41D9-A913-C06C108A1961}"/>
          </ac:spMkLst>
        </pc:spChg>
        <pc:spChg chg="mod">
          <ac:chgData name="James Franklin" userId="cf915d05-507f-491f-b4a6-b2aa085ee4b1" providerId="ADAL" clId="{B0A9BD16-313A-4B87-86C7-D53C52C6EDF9}" dt="2021-09-30T08:56:39.615" v="10902"/>
          <ac:spMkLst>
            <pc:docMk/>
            <pc:sldMk cId="2933400856" sldId="268"/>
            <ac:spMk id="15" creationId="{730555A2-6ED0-4FF1-8933-7C4F7E96E3CB}"/>
          </ac:spMkLst>
        </pc:spChg>
        <pc:spChg chg="mod">
          <ac:chgData name="James Franklin" userId="cf915d05-507f-491f-b4a6-b2aa085ee4b1" providerId="ADAL" clId="{B0A9BD16-313A-4B87-86C7-D53C52C6EDF9}" dt="2021-09-30T08:56:39.615" v="10902"/>
          <ac:spMkLst>
            <pc:docMk/>
            <pc:sldMk cId="2933400856" sldId="268"/>
            <ac:spMk id="16" creationId="{F4620A0F-4E02-4EBB-9732-6052002A25EE}"/>
          </ac:spMkLst>
        </pc:spChg>
        <pc:spChg chg="mod">
          <ac:chgData name="James Franklin" userId="cf915d05-507f-491f-b4a6-b2aa085ee4b1" providerId="ADAL" clId="{B0A9BD16-313A-4B87-86C7-D53C52C6EDF9}" dt="2021-09-30T08:56:39.615" v="10902"/>
          <ac:spMkLst>
            <pc:docMk/>
            <pc:sldMk cId="2933400856" sldId="268"/>
            <ac:spMk id="17" creationId="{5E525C70-C284-4649-9759-EBECEA686676}"/>
          </ac:spMkLst>
        </pc:spChg>
        <pc:grpChg chg="add mod">
          <ac:chgData name="James Franklin" userId="cf915d05-507f-491f-b4a6-b2aa085ee4b1" providerId="ADAL" clId="{B0A9BD16-313A-4B87-86C7-D53C52C6EDF9}" dt="2021-09-30T08:56:39.615" v="10902"/>
          <ac:grpSpMkLst>
            <pc:docMk/>
            <pc:sldMk cId="2933400856" sldId="268"/>
            <ac:grpSpMk id="6" creationId="{947F4FEA-9B6D-40E8-8F0A-A7D5079457AD}"/>
          </ac:grpSpMkLst>
        </pc:grpChg>
        <pc:grpChg chg="mod">
          <ac:chgData name="James Franklin" userId="cf915d05-507f-491f-b4a6-b2aa085ee4b1" providerId="ADAL" clId="{B0A9BD16-313A-4B87-86C7-D53C52C6EDF9}" dt="2021-09-30T08:56:39.615" v="10902"/>
          <ac:grpSpMkLst>
            <pc:docMk/>
            <pc:sldMk cId="2933400856" sldId="268"/>
            <ac:grpSpMk id="9" creationId="{3704E2F4-1E53-406E-A41E-C6686247B440}"/>
          </ac:grpSpMkLst>
        </pc:grpChg>
        <pc:picChg chg="add mod">
          <ac:chgData name="James Franklin" userId="cf915d05-507f-491f-b4a6-b2aa085ee4b1" providerId="ADAL" clId="{B0A9BD16-313A-4B87-86C7-D53C52C6EDF9}" dt="2021-09-30T08:57:34.237" v="10906" actId="1076"/>
          <ac:picMkLst>
            <pc:docMk/>
            <pc:sldMk cId="2933400856" sldId="268"/>
            <ac:picMk id="5" creationId="{21FC1F63-4682-440E-88E3-AC031EAF1E87}"/>
          </ac:picMkLst>
        </pc:picChg>
        <pc:picChg chg="del">
          <ac:chgData name="James Franklin" userId="cf915d05-507f-491f-b4a6-b2aa085ee4b1" providerId="ADAL" clId="{B0A9BD16-313A-4B87-86C7-D53C52C6EDF9}" dt="2021-09-30T08:56:42.281" v="10903" actId="478"/>
          <ac:picMkLst>
            <pc:docMk/>
            <pc:sldMk cId="2933400856" sldId="268"/>
            <ac:picMk id="7" creationId="{D153B354-83E7-404D-A24D-FAB5074B7D38}"/>
          </ac:picMkLst>
        </pc:picChg>
        <pc:picChg chg="mod">
          <ac:chgData name="James Franklin" userId="cf915d05-507f-491f-b4a6-b2aa085ee4b1" providerId="ADAL" clId="{B0A9BD16-313A-4B87-86C7-D53C52C6EDF9}" dt="2021-09-30T08:56:39.615" v="10902"/>
          <ac:picMkLst>
            <pc:docMk/>
            <pc:sldMk cId="2933400856" sldId="268"/>
            <ac:picMk id="18" creationId="{A87D8114-E7BB-4BDF-8775-83B5DBD10D87}"/>
          </ac:picMkLst>
        </pc:picChg>
        <pc:picChg chg="mod">
          <ac:chgData name="James Franklin" userId="cf915d05-507f-491f-b4a6-b2aa085ee4b1" providerId="ADAL" clId="{B0A9BD16-313A-4B87-86C7-D53C52C6EDF9}" dt="2021-09-30T08:56:39.615" v="10902"/>
          <ac:picMkLst>
            <pc:docMk/>
            <pc:sldMk cId="2933400856" sldId="268"/>
            <ac:picMk id="19" creationId="{1D7B76DD-CD22-48C5-9767-98DB99BEFF47}"/>
          </ac:picMkLst>
        </pc:picChg>
        <pc:picChg chg="mod">
          <ac:chgData name="James Franklin" userId="cf915d05-507f-491f-b4a6-b2aa085ee4b1" providerId="ADAL" clId="{B0A9BD16-313A-4B87-86C7-D53C52C6EDF9}" dt="2021-09-30T08:56:39.615" v="10902"/>
          <ac:picMkLst>
            <pc:docMk/>
            <pc:sldMk cId="2933400856" sldId="268"/>
            <ac:picMk id="20" creationId="{E89179DD-EA6F-42DD-8F09-9BC7BA78EC78}"/>
          </ac:picMkLst>
        </pc:picChg>
        <pc:picChg chg="mod">
          <ac:chgData name="James Franklin" userId="cf915d05-507f-491f-b4a6-b2aa085ee4b1" providerId="ADAL" clId="{B0A9BD16-313A-4B87-86C7-D53C52C6EDF9}" dt="2021-09-30T08:56:39.615" v="10902"/>
          <ac:picMkLst>
            <pc:docMk/>
            <pc:sldMk cId="2933400856" sldId="268"/>
            <ac:picMk id="21" creationId="{12F6CC1E-D4E3-4EEF-A959-777E396A3891}"/>
          </ac:picMkLst>
        </pc:picChg>
        <pc:picChg chg="add mod">
          <ac:chgData name="James Franklin" userId="cf915d05-507f-491f-b4a6-b2aa085ee4b1" providerId="ADAL" clId="{B0A9BD16-313A-4B87-86C7-D53C52C6EDF9}" dt="2021-09-30T08:59:13.100" v="10922" actId="732"/>
          <ac:picMkLst>
            <pc:docMk/>
            <pc:sldMk cId="2933400856" sldId="268"/>
            <ac:picMk id="16386" creationId="{4900BC12-2C63-4C6C-AB67-B929CDB7F583}"/>
          </ac:picMkLst>
        </pc:picChg>
      </pc:sldChg>
      <pc:sldChg chg="del">
        <pc:chgData name="James Franklin" userId="cf915d05-507f-491f-b4a6-b2aa085ee4b1" providerId="ADAL" clId="{B0A9BD16-313A-4B87-86C7-D53C52C6EDF9}" dt="2021-08-20T11:46:00.678" v="95" actId="47"/>
        <pc:sldMkLst>
          <pc:docMk/>
          <pc:sldMk cId="3698801213" sldId="268"/>
        </pc:sldMkLst>
      </pc:sldChg>
      <pc:sldChg chg="del">
        <pc:chgData name="James Franklin" userId="cf915d05-507f-491f-b4a6-b2aa085ee4b1" providerId="ADAL" clId="{B0A9BD16-313A-4B87-86C7-D53C52C6EDF9}" dt="2021-08-20T11:46:00.678" v="95" actId="47"/>
        <pc:sldMkLst>
          <pc:docMk/>
          <pc:sldMk cId="307978707" sldId="269"/>
        </pc:sldMkLst>
      </pc:sldChg>
      <pc:sldChg chg="del">
        <pc:chgData name="James Franklin" userId="cf915d05-507f-491f-b4a6-b2aa085ee4b1" providerId="ADAL" clId="{B0A9BD16-313A-4B87-86C7-D53C52C6EDF9}" dt="2021-08-20T11:46:00.678" v="95" actId="47"/>
        <pc:sldMkLst>
          <pc:docMk/>
          <pc:sldMk cId="2686487396" sldId="270"/>
        </pc:sldMkLst>
      </pc:sldChg>
      <pc:sldChg chg="del">
        <pc:chgData name="James Franklin" userId="cf915d05-507f-491f-b4a6-b2aa085ee4b1" providerId="ADAL" clId="{B0A9BD16-313A-4B87-86C7-D53C52C6EDF9}" dt="2021-08-20T11:46:00.678" v="95" actId="47"/>
        <pc:sldMkLst>
          <pc:docMk/>
          <pc:sldMk cId="173915510" sldId="271"/>
        </pc:sldMkLst>
      </pc:sldChg>
      <pc:sldChg chg="modSp mod ord">
        <pc:chgData name="James Franklin" userId="cf915d05-507f-491f-b4a6-b2aa085ee4b1" providerId="ADAL" clId="{B0A9BD16-313A-4B87-86C7-D53C52C6EDF9}" dt="2021-09-30T09:28:13.041" v="10979" actId="113"/>
        <pc:sldMkLst>
          <pc:docMk/>
          <pc:sldMk cId="1045926848" sldId="272"/>
        </pc:sldMkLst>
        <pc:spChg chg="mod">
          <ac:chgData name="James Franklin" userId="cf915d05-507f-491f-b4a6-b2aa085ee4b1" providerId="ADAL" clId="{B0A9BD16-313A-4B87-86C7-D53C52C6EDF9}" dt="2021-09-30T09:28:13.041" v="10979" actId="113"/>
          <ac:spMkLst>
            <pc:docMk/>
            <pc:sldMk cId="1045926848" sldId="272"/>
            <ac:spMk id="2" creationId="{00000000-0000-0000-0000-000000000000}"/>
          </ac:spMkLst>
        </pc:spChg>
      </pc:sldChg>
      <pc:sldChg chg="del">
        <pc:chgData name="James Franklin" userId="cf915d05-507f-491f-b4a6-b2aa085ee4b1" providerId="ADAL" clId="{B0A9BD16-313A-4B87-86C7-D53C52C6EDF9}" dt="2021-08-20T11:46:05.821" v="96" actId="47"/>
        <pc:sldMkLst>
          <pc:docMk/>
          <pc:sldMk cId="477279864" sldId="273"/>
        </pc:sldMkLst>
      </pc:sldChg>
      <pc:sldChg chg="del">
        <pc:chgData name="James Franklin" userId="cf915d05-507f-491f-b4a6-b2aa085ee4b1" providerId="ADAL" clId="{B0A9BD16-313A-4B87-86C7-D53C52C6EDF9}" dt="2021-08-20T11:46:05.821" v="96" actId="47"/>
        <pc:sldMkLst>
          <pc:docMk/>
          <pc:sldMk cId="1475951657" sldId="275"/>
        </pc:sldMkLst>
      </pc:sldChg>
      <pc:sldChg chg="del">
        <pc:chgData name="James Franklin" userId="cf915d05-507f-491f-b4a6-b2aa085ee4b1" providerId="ADAL" clId="{B0A9BD16-313A-4B87-86C7-D53C52C6EDF9}" dt="2021-08-20T11:46:05.821" v="96" actId="47"/>
        <pc:sldMkLst>
          <pc:docMk/>
          <pc:sldMk cId="1769958477" sldId="276"/>
        </pc:sldMkLst>
      </pc:sldChg>
      <pc:sldChg chg="del">
        <pc:chgData name="James Franklin" userId="cf915d05-507f-491f-b4a6-b2aa085ee4b1" providerId="ADAL" clId="{B0A9BD16-313A-4B87-86C7-D53C52C6EDF9}" dt="2021-08-20T11:46:14.767" v="98" actId="47"/>
        <pc:sldMkLst>
          <pc:docMk/>
          <pc:sldMk cId="3460746874" sldId="277"/>
        </pc:sldMkLst>
      </pc:sldChg>
      <pc:sldChg chg="addSp modSp add mod ord">
        <pc:chgData name="James Franklin" userId="cf915d05-507f-491f-b4a6-b2aa085ee4b1" providerId="ADAL" clId="{B0A9BD16-313A-4B87-86C7-D53C52C6EDF9}" dt="2021-09-30T09:11:26.823" v="10967"/>
        <pc:sldMkLst>
          <pc:docMk/>
          <pc:sldMk cId="1163376756" sldId="279"/>
        </pc:sldMkLst>
        <pc:spChg chg="mod">
          <ac:chgData name="James Franklin" userId="cf915d05-507f-491f-b4a6-b2aa085ee4b1" providerId="ADAL" clId="{B0A9BD16-313A-4B87-86C7-D53C52C6EDF9}" dt="2021-09-30T08:56:27.925" v="10901" actId="20577"/>
          <ac:spMkLst>
            <pc:docMk/>
            <pc:sldMk cId="1163376756" sldId="279"/>
            <ac:spMk id="3" creationId="{3711B6A0-A313-4146-82C1-B5032641EC60}"/>
          </ac:spMkLst>
        </pc:spChg>
        <pc:spChg chg="mod">
          <ac:chgData name="James Franklin" userId="cf915d05-507f-491f-b4a6-b2aa085ee4b1" providerId="ADAL" clId="{B0A9BD16-313A-4B87-86C7-D53C52C6EDF9}" dt="2021-09-30T08:55:58.262" v="10893"/>
          <ac:spMkLst>
            <pc:docMk/>
            <pc:sldMk cId="1163376756" sldId="279"/>
            <ac:spMk id="6" creationId="{7492B3FB-3E7C-472B-A5CA-F602E310A9EA}"/>
          </ac:spMkLst>
        </pc:spChg>
        <pc:spChg chg="mod">
          <ac:chgData name="James Franklin" userId="cf915d05-507f-491f-b4a6-b2aa085ee4b1" providerId="ADAL" clId="{B0A9BD16-313A-4B87-86C7-D53C52C6EDF9}" dt="2021-09-30T08:55:58.262" v="10893"/>
          <ac:spMkLst>
            <pc:docMk/>
            <pc:sldMk cId="1163376756" sldId="279"/>
            <ac:spMk id="7" creationId="{D568714E-65A9-4A97-BEF0-8CDF2C8D4540}"/>
          </ac:spMkLst>
        </pc:spChg>
        <pc:spChg chg="mod">
          <ac:chgData name="James Franklin" userId="cf915d05-507f-491f-b4a6-b2aa085ee4b1" providerId="ADAL" clId="{B0A9BD16-313A-4B87-86C7-D53C52C6EDF9}" dt="2021-09-30T08:55:58.262" v="10893"/>
          <ac:spMkLst>
            <pc:docMk/>
            <pc:sldMk cId="1163376756" sldId="279"/>
            <ac:spMk id="8" creationId="{DCAED962-27D0-4D29-A01D-FBC51F4B4A26}"/>
          </ac:spMkLst>
        </pc:spChg>
        <pc:spChg chg="mod">
          <ac:chgData name="James Franklin" userId="cf915d05-507f-491f-b4a6-b2aa085ee4b1" providerId="ADAL" clId="{B0A9BD16-313A-4B87-86C7-D53C52C6EDF9}" dt="2021-09-30T08:55:58.262" v="10893"/>
          <ac:spMkLst>
            <pc:docMk/>
            <pc:sldMk cId="1163376756" sldId="279"/>
            <ac:spMk id="9" creationId="{EF68C634-52B6-437C-840D-31BBBAFA3D9E}"/>
          </ac:spMkLst>
        </pc:spChg>
        <pc:spChg chg="mod">
          <ac:chgData name="James Franklin" userId="cf915d05-507f-491f-b4a6-b2aa085ee4b1" providerId="ADAL" clId="{B0A9BD16-313A-4B87-86C7-D53C52C6EDF9}" dt="2021-09-30T08:55:58.262" v="10893"/>
          <ac:spMkLst>
            <pc:docMk/>
            <pc:sldMk cId="1163376756" sldId="279"/>
            <ac:spMk id="10" creationId="{8207FB9D-5816-4081-8B60-17F48387E499}"/>
          </ac:spMkLst>
        </pc:spChg>
        <pc:spChg chg="mod">
          <ac:chgData name="James Franklin" userId="cf915d05-507f-491f-b4a6-b2aa085ee4b1" providerId="ADAL" clId="{B0A9BD16-313A-4B87-86C7-D53C52C6EDF9}" dt="2021-09-30T08:55:58.262" v="10893"/>
          <ac:spMkLst>
            <pc:docMk/>
            <pc:sldMk cId="1163376756" sldId="279"/>
            <ac:spMk id="11" creationId="{34A8C5B1-7EFC-43B9-B8E7-626E01DF0074}"/>
          </ac:spMkLst>
        </pc:spChg>
        <pc:spChg chg="mod">
          <ac:chgData name="James Franklin" userId="cf915d05-507f-491f-b4a6-b2aa085ee4b1" providerId="ADAL" clId="{B0A9BD16-313A-4B87-86C7-D53C52C6EDF9}" dt="2021-09-30T08:55:58.262" v="10893"/>
          <ac:spMkLst>
            <pc:docMk/>
            <pc:sldMk cId="1163376756" sldId="279"/>
            <ac:spMk id="12" creationId="{645B28B1-71AD-4F49-9753-E8A4C07109CD}"/>
          </ac:spMkLst>
        </pc:spChg>
        <pc:spChg chg="mod">
          <ac:chgData name="James Franklin" userId="cf915d05-507f-491f-b4a6-b2aa085ee4b1" providerId="ADAL" clId="{B0A9BD16-313A-4B87-86C7-D53C52C6EDF9}" dt="2021-09-30T08:55:58.262" v="10893"/>
          <ac:spMkLst>
            <pc:docMk/>
            <pc:sldMk cId="1163376756" sldId="279"/>
            <ac:spMk id="13" creationId="{C7A3B17D-A494-4BA6-83A6-C68A348C040F}"/>
          </ac:spMkLst>
        </pc:spChg>
        <pc:grpChg chg="add mod">
          <ac:chgData name="James Franklin" userId="cf915d05-507f-491f-b4a6-b2aa085ee4b1" providerId="ADAL" clId="{B0A9BD16-313A-4B87-86C7-D53C52C6EDF9}" dt="2021-09-30T08:55:58.262" v="10893"/>
          <ac:grpSpMkLst>
            <pc:docMk/>
            <pc:sldMk cId="1163376756" sldId="279"/>
            <ac:grpSpMk id="4" creationId="{DA966701-CB16-4DC7-8781-321930BA323F}"/>
          </ac:grpSpMkLst>
        </pc:grpChg>
        <pc:grpChg chg="mod">
          <ac:chgData name="James Franklin" userId="cf915d05-507f-491f-b4a6-b2aa085ee4b1" providerId="ADAL" clId="{B0A9BD16-313A-4B87-86C7-D53C52C6EDF9}" dt="2021-09-30T08:55:58.262" v="10893"/>
          <ac:grpSpMkLst>
            <pc:docMk/>
            <pc:sldMk cId="1163376756" sldId="279"/>
            <ac:grpSpMk id="5" creationId="{E94DAF9A-5356-4299-A60F-5F2E56FA5607}"/>
          </ac:grpSpMkLst>
        </pc:grpChg>
        <pc:picChg chg="mod">
          <ac:chgData name="James Franklin" userId="cf915d05-507f-491f-b4a6-b2aa085ee4b1" providerId="ADAL" clId="{B0A9BD16-313A-4B87-86C7-D53C52C6EDF9}" dt="2021-09-30T08:55:58.262" v="10893"/>
          <ac:picMkLst>
            <pc:docMk/>
            <pc:sldMk cId="1163376756" sldId="279"/>
            <ac:picMk id="14" creationId="{0390287F-B365-421D-8C3B-9F51EA47E0BE}"/>
          </ac:picMkLst>
        </pc:picChg>
        <pc:picChg chg="mod">
          <ac:chgData name="James Franklin" userId="cf915d05-507f-491f-b4a6-b2aa085ee4b1" providerId="ADAL" clId="{B0A9BD16-313A-4B87-86C7-D53C52C6EDF9}" dt="2021-09-30T08:55:58.262" v="10893"/>
          <ac:picMkLst>
            <pc:docMk/>
            <pc:sldMk cId="1163376756" sldId="279"/>
            <ac:picMk id="15" creationId="{8CC9B514-7B86-41EC-A930-BBEEFCAB5428}"/>
          </ac:picMkLst>
        </pc:picChg>
        <pc:picChg chg="mod">
          <ac:chgData name="James Franklin" userId="cf915d05-507f-491f-b4a6-b2aa085ee4b1" providerId="ADAL" clId="{B0A9BD16-313A-4B87-86C7-D53C52C6EDF9}" dt="2021-09-30T08:55:58.262" v="10893"/>
          <ac:picMkLst>
            <pc:docMk/>
            <pc:sldMk cId="1163376756" sldId="279"/>
            <ac:picMk id="16" creationId="{C6950130-4C46-4802-BA56-D07FE0858088}"/>
          </ac:picMkLst>
        </pc:picChg>
        <pc:picChg chg="mod">
          <ac:chgData name="James Franklin" userId="cf915d05-507f-491f-b4a6-b2aa085ee4b1" providerId="ADAL" clId="{B0A9BD16-313A-4B87-86C7-D53C52C6EDF9}" dt="2021-09-30T08:55:58.262" v="10893"/>
          <ac:picMkLst>
            <pc:docMk/>
            <pc:sldMk cId="1163376756" sldId="279"/>
            <ac:picMk id="17" creationId="{2C9BB90B-60EC-4071-9301-6B257FA59F86}"/>
          </ac:picMkLst>
        </pc:picChg>
      </pc:sldChg>
      <pc:sldChg chg="del">
        <pc:chgData name="James Franklin" userId="cf915d05-507f-491f-b4a6-b2aa085ee4b1" providerId="ADAL" clId="{B0A9BD16-313A-4B87-86C7-D53C52C6EDF9}" dt="2021-08-20T11:46:00.678" v="95" actId="47"/>
        <pc:sldMkLst>
          <pc:docMk/>
          <pc:sldMk cId="2368086085" sldId="279"/>
        </pc:sldMkLst>
      </pc:sldChg>
      <pc:sldChg chg="del">
        <pc:chgData name="James Franklin" userId="cf915d05-507f-491f-b4a6-b2aa085ee4b1" providerId="ADAL" clId="{B0A9BD16-313A-4B87-86C7-D53C52C6EDF9}" dt="2021-08-20T11:46:00.678" v="95" actId="47"/>
        <pc:sldMkLst>
          <pc:docMk/>
          <pc:sldMk cId="3499100747" sldId="280"/>
        </pc:sldMkLst>
      </pc:sldChg>
      <pc:sldChg chg="del">
        <pc:chgData name="James Franklin" userId="cf915d05-507f-491f-b4a6-b2aa085ee4b1" providerId="ADAL" clId="{B0A9BD16-313A-4B87-86C7-D53C52C6EDF9}" dt="2021-08-20T11:46:00.678" v="95" actId="47"/>
        <pc:sldMkLst>
          <pc:docMk/>
          <pc:sldMk cId="1374655441" sldId="281"/>
        </pc:sldMkLst>
      </pc:sldChg>
      <pc:sldChg chg="modSp mod ord">
        <pc:chgData name="James Franklin" userId="cf915d05-507f-491f-b4a6-b2aa085ee4b1" providerId="ADAL" clId="{B0A9BD16-313A-4B87-86C7-D53C52C6EDF9}" dt="2021-09-30T09:29:31.443" v="10980" actId="6549"/>
        <pc:sldMkLst>
          <pc:docMk/>
          <pc:sldMk cId="464189532" sldId="282"/>
        </pc:sldMkLst>
        <pc:spChg chg="mod">
          <ac:chgData name="James Franklin" userId="cf915d05-507f-491f-b4a6-b2aa085ee4b1" providerId="ADAL" clId="{B0A9BD16-313A-4B87-86C7-D53C52C6EDF9}" dt="2021-09-30T09:29:31.443" v="10980" actId="6549"/>
          <ac:spMkLst>
            <pc:docMk/>
            <pc:sldMk cId="464189532" sldId="282"/>
            <ac:spMk id="2" creationId="{00000000-0000-0000-0000-000000000000}"/>
          </ac:spMkLst>
        </pc:spChg>
      </pc:sldChg>
      <pc:sldChg chg="del">
        <pc:chgData name="James Franklin" userId="cf915d05-507f-491f-b4a6-b2aa085ee4b1" providerId="ADAL" clId="{B0A9BD16-313A-4B87-86C7-D53C52C6EDF9}" dt="2021-08-20T11:46:00.678" v="95" actId="47"/>
        <pc:sldMkLst>
          <pc:docMk/>
          <pc:sldMk cId="3928355373" sldId="283"/>
        </pc:sldMkLst>
      </pc:sldChg>
      <pc:sldChg chg="del">
        <pc:chgData name="James Franklin" userId="cf915d05-507f-491f-b4a6-b2aa085ee4b1" providerId="ADAL" clId="{B0A9BD16-313A-4B87-86C7-D53C52C6EDF9}" dt="2021-08-20T11:46:00.678" v="95" actId="47"/>
        <pc:sldMkLst>
          <pc:docMk/>
          <pc:sldMk cId="3003053793" sldId="284"/>
        </pc:sldMkLst>
      </pc:sldChg>
      <pc:sldChg chg="del">
        <pc:chgData name="James Franklin" userId="cf915d05-507f-491f-b4a6-b2aa085ee4b1" providerId="ADAL" clId="{B0A9BD16-313A-4B87-86C7-D53C52C6EDF9}" dt="2021-08-20T11:46:05.821" v="96" actId="47"/>
        <pc:sldMkLst>
          <pc:docMk/>
          <pc:sldMk cId="918423468" sldId="285"/>
        </pc:sldMkLst>
      </pc:sldChg>
      <pc:sldChg chg="del">
        <pc:chgData name="James Franklin" userId="cf915d05-507f-491f-b4a6-b2aa085ee4b1" providerId="ADAL" clId="{B0A9BD16-313A-4B87-86C7-D53C52C6EDF9}" dt="2021-08-20T11:46:00.678" v="95" actId="47"/>
        <pc:sldMkLst>
          <pc:docMk/>
          <pc:sldMk cId="3555955918" sldId="286"/>
        </pc:sldMkLst>
      </pc:sldChg>
      <pc:sldChg chg="del">
        <pc:chgData name="James Franklin" userId="cf915d05-507f-491f-b4a6-b2aa085ee4b1" providerId="ADAL" clId="{B0A9BD16-313A-4B87-86C7-D53C52C6EDF9}" dt="2021-08-20T11:46:14.767" v="98" actId="47"/>
        <pc:sldMkLst>
          <pc:docMk/>
          <pc:sldMk cId="2094632236" sldId="287"/>
        </pc:sldMkLst>
      </pc:sldChg>
      <pc:sldChg chg="del">
        <pc:chgData name="James Franklin" userId="cf915d05-507f-491f-b4a6-b2aa085ee4b1" providerId="ADAL" clId="{B0A9BD16-313A-4B87-86C7-D53C52C6EDF9}" dt="2021-08-20T11:46:00.678" v="95" actId="47"/>
        <pc:sldMkLst>
          <pc:docMk/>
          <pc:sldMk cId="731314941" sldId="288"/>
        </pc:sldMkLst>
      </pc:sldChg>
      <pc:sldChg chg="del">
        <pc:chgData name="James Franklin" userId="cf915d05-507f-491f-b4a6-b2aa085ee4b1" providerId="ADAL" clId="{B0A9BD16-313A-4B87-86C7-D53C52C6EDF9}" dt="2021-08-20T11:46:00.678" v="95" actId="47"/>
        <pc:sldMkLst>
          <pc:docMk/>
          <pc:sldMk cId="2428677725" sldId="289"/>
        </pc:sldMkLst>
      </pc:sldChg>
      <pc:sldChg chg="del">
        <pc:chgData name="James Franklin" userId="cf915d05-507f-491f-b4a6-b2aa085ee4b1" providerId="ADAL" clId="{B0A9BD16-313A-4B87-86C7-D53C52C6EDF9}" dt="2021-08-20T11:46:11.320" v="97" actId="47"/>
        <pc:sldMkLst>
          <pc:docMk/>
          <pc:sldMk cId="4076850340" sldId="290"/>
        </pc:sldMkLst>
      </pc:sldChg>
      <pc:sldChg chg="del">
        <pc:chgData name="James Franklin" userId="cf915d05-507f-491f-b4a6-b2aa085ee4b1" providerId="ADAL" clId="{B0A9BD16-313A-4B87-86C7-D53C52C6EDF9}" dt="2021-08-20T11:46:11.320" v="97" actId="47"/>
        <pc:sldMkLst>
          <pc:docMk/>
          <pc:sldMk cId="990057538" sldId="291"/>
        </pc:sldMkLst>
      </pc:sldChg>
      <pc:sldChg chg="del">
        <pc:chgData name="James Franklin" userId="cf915d05-507f-491f-b4a6-b2aa085ee4b1" providerId="ADAL" clId="{B0A9BD16-313A-4B87-86C7-D53C52C6EDF9}" dt="2021-08-20T11:46:11.320" v="97" actId="47"/>
        <pc:sldMkLst>
          <pc:docMk/>
          <pc:sldMk cId="2164958771" sldId="292"/>
        </pc:sldMkLst>
      </pc:sldChg>
      <pc:sldChg chg="del">
        <pc:chgData name="James Franklin" userId="cf915d05-507f-491f-b4a6-b2aa085ee4b1" providerId="ADAL" clId="{B0A9BD16-313A-4B87-86C7-D53C52C6EDF9}" dt="2021-08-20T11:46:11.320" v="97" actId="47"/>
        <pc:sldMkLst>
          <pc:docMk/>
          <pc:sldMk cId="254788354" sldId="294"/>
        </pc:sldMkLst>
      </pc:sldChg>
      <pc:sldChg chg="modSp mod">
        <pc:chgData name="James Franklin" userId="cf915d05-507f-491f-b4a6-b2aa085ee4b1" providerId="ADAL" clId="{B0A9BD16-313A-4B87-86C7-D53C52C6EDF9}" dt="2021-09-28T14:26:47.147" v="1689" actId="20577"/>
        <pc:sldMkLst>
          <pc:docMk/>
          <pc:sldMk cId="384732063" sldId="295"/>
        </pc:sldMkLst>
        <pc:spChg chg="mod">
          <ac:chgData name="James Franklin" userId="cf915d05-507f-491f-b4a6-b2aa085ee4b1" providerId="ADAL" clId="{B0A9BD16-313A-4B87-86C7-D53C52C6EDF9}" dt="2021-09-28T14:26:47.147" v="1689" actId="20577"/>
          <ac:spMkLst>
            <pc:docMk/>
            <pc:sldMk cId="384732063" sldId="295"/>
            <ac:spMk id="2" creationId="{00000000-0000-0000-0000-000000000000}"/>
          </ac:spMkLst>
        </pc:spChg>
      </pc:sldChg>
      <pc:sldChg chg="addSp delSp modSp new mod ord">
        <pc:chgData name="James Franklin" userId="cf915d05-507f-491f-b4a6-b2aa085ee4b1" providerId="ADAL" clId="{B0A9BD16-313A-4B87-86C7-D53C52C6EDF9}" dt="2021-09-29T08:52:57.220" v="2681" actId="1076"/>
        <pc:sldMkLst>
          <pc:docMk/>
          <pc:sldMk cId="1743664146" sldId="296"/>
        </pc:sldMkLst>
        <pc:spChg chg="mod">
          <ac:chgData name="James Franklin" userId="cf915d05-507f-491f-b4a6-b2aa085ee4b1" providerId="ADAL" clId="{B0A9BD16-313A-4B87-86C7-D53C52C6EDF9}" dt="2021-09-28T14:32:45.980" v="1718" actId="207"/>
          <ac:spMkLst>
            <pc:docMk/>
            <pc:sldMk cId="1743664146" sldId="296"/>
            <ac:spMk id="2" creationId="{DE7D2F39-D496-43AD-9D63-170CB0D1F263}"/>
          </ac:spMkLst>
        </pc:spChg>
        <pc:spChg chg="mod">
          <ac:chgData name="James Franklin" userId="cf915d05-507f-491f-b4a6-b2aa085ee4b1" providerId="ADAL" clId="{B0A9BD16-313A-4B87-86C7-D53C52C6EDF9}" dt="2021-09-29T07:55:07.226" v="2084" actId="6549"/>
          <ac:spMkLst>
            <pc:docMk/>
            <pc:sldMk cId="1743664146" sldId="296"/>
            <ac:spMk id="3" creationId="{6A5E715C-5692-4138-BE67-8C75FE95C21D}"/>
          </ac:spMkLst>
        </pc:spChg>
        <pc:spChg chg="add mod">
          <ac:chgData name="James Franklin" userId="cf915d05-507f-491f-b4a6-b2aa085ee4b1" providerId="ADAL" clId="{B0A9BD16-313A-4B87-86C7-D53C52C6EDF9}" dt="2021-09-29T08:52:57.220" v="2681" actId="1076"/>
          <ac:spMkLst>
            <pc:docMk/>
            <pc:sldMk cId="1743664146" sldId="296"/>
            <ac:spMk id="10" creationId="{92673497-90C6-4D6B-A481-A138665F1378}"/>
          </ac:spMkLst>
        </pc:spChg>
        <pc:picChg chg="add del mod">
          <ac:chgData name="James Franklin" userId="cf915d05-507f-491f-b4a6-b2aa085ee4b1" providerId="ADAL" clId="{B0A9BD16-313A-4B87-86C7-D53C52C6EDF9}" dt="2021-09-29T07:52:27.938" v="1893" actId="478"/>
          <ac:picMkLst>
            <pc:docMk/>
            <pc:sldMk cId="1743664146" sldId="296"/>
            <ac:picMk id="5" creationId="{5976E15D-98E8-4518-820A-D0D46F31F930}"/>
          </ac:picMkLst>
        </pc:picChg>
        <pc:picChg chg="add mod">
          <ac:chgData name="James Franklin" userId="cf915d05-507f-491f-b4a6-b2aa085ee4b1" providerId="ADAL" clId="{B0A9BD16-313A-4B87-86C7-D53C52C6EDF9}" dt="2021-09-29T07:52:40.821" v="1896" actId="1076"/>
          <ac:picMkLst>
            <pc:docMk/>
            <pc:sldMk cId="1743664146" sldId="296"/>
            <ac:picMk id="7" creationId="{3E5D6270-7757-4432-A56F-63FC567648ED}"/>
          </ac:picMkLst>
        </pc:picChg>
        <pc:picChg chg="add del mod">
          <ac:chgData name="James Franklin" userId="cf915d05-507f-491f-b4a6-b2aa085ee4b1" providerId="ADAL" clId="{B0A9BD16-313A-4B87-86C7-D53C52C6EDF9}" dt="2021-09-29T07:52:25.993" v="1892" actId="478"/>
          <ac:picMkLst>
            <pc:docMk/>
            <pc:sldMk cId="1743664146" sldId="296"/>
            <ac:picMk id="1026" creationId="{3BE67740-DE67-4A75-972C-8BF9F211A3A7}"/>
          </ac:picMkLst>
        </pc:picChg>
        <pc:picChg chg="add mod">
          <ac:chgData name="James Franklin" userId="cf915d05-507f-491f-b4a6-b2aa085ee4b1" providerId="ADAL" clId="{B0A9BD16-313A-4B87-86C7-D53C52C6EDF9}" dt="2021-09-29T07:53:54.316" v="1908" actId="167"/>
          <ac:picMkLst>
            <pc:docMk/>
            <pc:sldMk cId="1743664146" sldId="296"/>
            <ac:picMk id="1028" creationId="{348AA713-BA61-4D89-BE7A-30C34DDEBF7F}"/>
          </ac:picMkLst>
        </pc:picChg>
      </pc:sldChg>
      <pc:sldChg chg="addSp delSp modSp add mod modClrScheme chgLayout">
        <pc:chgData name="James Franklin" userId="cf915d05-507f-491f-b4a6-b2aa085ee4b1" providerId="ADAL" clId="{B0A9BD16-313A-4B87-86C7-D53C52C6EDF9}" dt="2021-09-29T09:10:27.716" v="3133" actId="207"/>
        <pc:sldMkLst>
          <pc:docMk/>
          <pc:sldMk cId="1094278058" sldId="297"/>
        </pc:sldMkLst>
        <pc:spChg chg="add del mod">
          <ac:chgData name="James Franklin" userId="cf915d05-507f-491f-b4a6-b2aa085ee4b1" providerId="ADAL" clId="{B0A9BD16-313A-4B87-86C7-D53C52C6EDF9}" dt="2021-09-29T08:51:40.839" v="2440" actId="21"/>
          <ac:spMkLst>
            <pc:docMk/>
            <pc:sldMk cId="1094278058" sldId="297"/>
            <ac:spMk id="2" creationId="{C945DD61-8007-44C7-B19F-DB10BCC6D1F2}"/>
          </ac:spMkLst>
        </pc:spChg>
        <pc:spChg chg="del mod ord">
          <ac:chgData name="James Franklin" userId="cf915d05-507f-491f-b4a6-b2aa085ee4b1" providerId="ADAL" clId="{B0A9BD16-313A-4B87-86C7-D53C52C6EDF9}" dt="2021-08-20T11:46:30.539" v="109" actId="700"/>
          <ac:spMkLst>
            <pc:docMk/>
            <pc:sldMk cId="1094278058" sldId="297"/>
            <ac:spMk id="2" creationId="{DE7D2F39-D496-43AD-9D63-170CB0D1F263}"/>
          </ac:spMkLst>
        </pc:spChg>
        <pc:spChg chg="del mod ord">
          <ac:chgData name="James Franklin" userId="cf915d05-507f-491f-b4a6-b2aa085ee4b1" providerId="ADAL" clId="{B0A9BD16-313A-4B87-86C7-D53C52C6EDF9}" dt="2021-08-20T11:46:30.539" v="109" actId="700"/>
          <ac:spMkLst>
            <pc:docMk/>
            <pc:sldMk cId="1094278058" sldId="297"/>
            <ac:spMk id="3" creationId="{6A5E715C-5692-4138-BE67-8C75FE95C21D}"/>
          </ac:spMkLst>
        </pc:spChg>
        <pc:spChg chg="add mod ord">
          <ac:chgData name="James Franklin" userId="cf915d05-507f-491f-b4a6-b2aa085ee4b1" providerId="ADAL" clId="{B0A9BD16-313A-4B87-86C7-D53C52C6EDF9}" dt="2021-09-29T08:48:01.246" v="2117" actId="20577"/>
          <ac:spMkLst>
            <pc:docMk/>
            <pc:sldMk cId="1094278058" sldId="297"/>
            <ac:spMk id="4" creationId="{58400A95-E719-497E-B910-3135192F5885}"/>
          </ac:spMkLst>
        </pc:spChg>
        <pc:spChg chg="add mod ord">
          <ac:chgData name="James Franklin" userId="cf915d05-507f-491f-b4a6-b2aa085ee4b1" providerId="ADAL" clId="{B0A9BD16-313A-4B87-86C7-D53C52C6EDF9}" dt="2021-09-29T09:10:27.716" v="3133" actId="207"/>
          <ac:spMkLst>
            <pc:docMk/>
            <pc:sldMk cId="1094278058" sldId="297"/>
            <ac:spMk id="5" creationId="{ED7AFAC2-C25E-48A4-86B6-162AF6B61DE7}"/>
          </ac:spMkLst>
        </pc:spChg>
        <pc:spChg chg="add mod">
          <ac:chgData name="James Franklin" userId="cf915d05-507f-491f-b4a6-b2aa085ee4b1" providerId="ADAL" clId="{B0A9BD16-313A-4B87-86C7-D53C52C6EDF9}" dt="2021-09-29T09:04:18.419" v="3073" actId="20577"/>
          <ac:spMkLst>
            <pc:docMk/>
            <pc:sldMk cId="1094278058" sldId="297"/>
            <ac:spMk id="6" creationId="{F32086A2-3C15-489D-8D1C-C1B0696E9A67}"/>
          </ac:spMkLst>
        </pc:spChg>
      </pc:sldChg>
      <pc:sldChg chg="addSp delSp modSp add mod">
        <pc:chgData name="James Franklin" userId="cf915d05-507f-491f-b4a6-b2aa085ee4b1" providerId="ADAL" clId="{B0A9BD16-313A-4B87-86C7-D53C52C6EDF9}" dt="2021-09-29T09:38:27.836" v="5063" actId="14100"/>
        <pc:sldMkLst>
          <pc:docMk/>
          <pc:sldMk cId="2556417252" sldId="298"/>
        </pc:sldMkLst>
        <pc:spChg chg="mod">
          <ac:chgData name="James Franklin" userId="cf915d05-507f-491f-b4a6-b2aa085ee4b1" providerId="ADAL" clId="{B0A9BD16-313A-4B87-86C7-D53C52C6EDF9}" dt="2021-08-20T11:47:14.380" v="149" actId="20577"/>
          <ac:spMkLst>
            <pc:docMk/>
            <pc:sldMk cId="2556417252" sldId="298"/>
            <ac:spMk id="2" creationId="{DE7D2F39-D496-43AD-9D63-170CB0D1F263}"/>
          </ac:spMkLst>
        </pc:spChg>
        <pc:spChg chg="mod">
          <ac:chgData name="James Franklin" userId="cf915d05-507f-491f-b4a6-b2aa085ee4b1" providerId="ADAL" clId="{B0A9BD16-313A-4B87-86C7-D53C52C6EDF9}" dt="2021-09-29T09:14:32.247" v="3337" actId="20577"/>
          <ac:spMkLst>
            <pc:docMk/>
            <pc:sldMk cId="2556417252" sldId="298"/>
            <ac:spMk id="3" creationId="{6A5E715C-5692-4138-BE67-8C75FE95C21D}"/>
          </ac:spMkLst>
        </pc:spChg>
        <pc:spChg chg="add del mod">
          <ac:chgData name="James Franklin" userId="cf915d05-507f-491f-b4a6-b2aa085ee4b1" providerId="ADAL" clId="{B0A9BD16-313A-4B87-86C7-D53C52C6EDF9}" dt="2021-09-29T09:14:37.962" v="3338" actId="478"/>
          <ac:spMkLst>
            <pc:docMk/>
            <pc:sldMk cId="2556417252" sldId="298"/>
            <ac:spMk id="4" creationId="{2D670BED-C8D2-4744-93EC-0E408187B90F}"/>
          </ac:spMkLst>
        </pc:spChg>
        <pc:spChg chg="add mod ord">
          <ac:chgData name="James Franklin" userId="cf915d05-507f-491f-b4a6-b2aa085ee4b1" providerId="ADAL" clId="{B0A9BD16-313A-4B87-86C7-D53C52C6EDF9}" dt="2021-09-28T15:24:54.182" v="1851" actId="164"/>
          <ac:spMkLst>
            <pc:docMk/>
            <pc:sldMk cId="2556417252" sldId="298"/>
            <ac:spMk id="27" creationId="{18EA1201-D873-4068-9AA2-28EFD03F7E1E}"/>
          </ac:spMkLst>
        </pc:spChg>
        <pc:spChg chg="add mod ord">
          <ac:chgData name="James Franklin" userId="cf915d05-507f-491f-b4a6-b2aa085ee4b1" providerId="ADAL" clId="{B0A9BD16-313A-4B87-86C7-D53C52C6EDF9}" dt="2021-09-28T15:24:54.182" v="1851" actId="164"/>
          <ac:spMkLst>
            <pc:docMk/>
            <pc:sldMk cId="2556417252" sldId="298"/>
            <ac:spMk id="30" creationId="{F70E140C-00E8-4089-9344-23D37FEA1C55}"/>
          </ac:spMkLst>
        </pc:spChg>
        <pc:spChg chg="add mod ord">
          <ac:chgData name="James Franklin" userId="cf915d05-507f-491f-b4a6-b2aa085ee4b1" providerId="ADAL" clId="{B0A9BD16-313A-4B87-86C7-D53C52C6EDF9}" dt="2021-09-28T15:24:54.182" v="1851" actId="164"/>
          <ac:spMkLst>
            <pc:docMk/>
            <pc:sldMk cId="2556417252" sldId="298"/>
            <ac:spMk id="31" creationId="{EBA08AAA-0540-4166-89D9-6864AC6474E8}"/>
          </ac:spMkLst>
        </pc:spChg>
        <pc:spChg chg="add mod ord">
          <ac:chgData name="James Franklin" userId="cf915d05-507f-491f-b4a6-b2aa085ee4b1" providerId="ADAL" clId="{B0A9BD16-313A-4B87-86C7-D53C52C6EDF9}" dt="2021-09-28T15:24:54.182" v="1851" actId="164"/>
          <ac:spMkLst>
            <pc:docMk/>
            <pc:sldMk cId="2556417252" sldId="298"/>
            <ac:spMk id="32" creationId="{5FD157A3-7187-4677-9730-3C19F17F6E5D}"/>
          </ac:spMkLst>
        </pc:spChg>
        <pc:spChg chg="add mod">
          <ac:chgData name="James Franklin" userId="cf915d05-507f-491f-b4a6-b2aa085ee4b1" providerId="ADAL" clId="{B0A9BD16-313A-4B87-86C7-D53C52C6EDF9}" dt="2021-09-29T09:38:22.965" v="5061" actId="164"/>
          <ac:spMkLst>
            <pc:docMk/>
            <pc:sldMk cId="2556417252" sldId="298"/>
            <ac:spMk id="34" creationId="{C323DF5C-1327-4917-B2FF-EF08601D8D6E}"/>
          </ac:spMkLst>
        </pc:spChg>
        <pc:spChg chg="add mod">
          <ac:chgData name="James Franklin" userId="cf915d05-507f-491f-b4a6-b2aa085ee4b1" providerId="ADAL" clId="{B0A9BD16-313A-4B87-86C7-D53C52C6EDF9}" dt="2021-09-29T09:38:22.965" v="5061" actId="164"/>
          <ac:spMkLst>
            <pc:docMk/>
            <pc:sldMk cId="2556417252" sldId="298"/>
            <ac:spMk id="38" creationId="{0100501E-B7AA-4498-BA8D-738600877897}"/>
          </ac:spMkLst>
        </pc:spChg>
        <pc:spChg chg="add mod">
          <ac:chgData name="James Franklin" userId="cf915d05-507f-491f-b4a6-b2aa085ee4b1" providerId="ADAL" clId="{B0A9BD16-313A-4B87-86C7-D53C52C6EDF9}" dt="2021-09-29T09:38:22.965" v="5061" actId="164"/>
          <ac:spMkLst>
            <pc:docMk/>
            <pc:sldMk cId="2556417252" sldId="298"/>
            <ac:spMk id="39" creationId="{7786B4A0-150F-410C-ACA4-AA6C1F0D39CA}"/>
          </ac:spMkLst>
        </pc:spChg>
        <pc:spChg chg="add mod">
          <ac:chgData name="James Franklin" userId="cf915d05-507f-491f-b4a6-b2aa085ee4b1" providerId="ADAL" clId="{B0A9BD16-313A-4B87-86C7-D53C52C6EDF9}" dt="2021-09-29T09:38:22.965" v="5061" actId="164"/>
          <ac:spMkLst>
            <pc:docMk/>
            <pc:sldMk cId="2556417252" sldId="298"/>
            <ac:spMk id="40" creationId="{714E516D-BBDC-49C3-BC06-ACDAA366CC1D}"/>
          </ac:spMkLst>
        </pc:spChg>
        <pc:grpChg chg="add mod">
          <ac:chgData name="James Franklin" userId="cf915d05-507f-491f-b4a6-b2aa085ee4b1" providerId="ADAL" clId="{B0A9BD16-313A-4B87-86C7-D53C52C6EDF9}" dt="2021-09-29T09:38:22.965" v="5061" actId="164"/>
          <ac:grpSpMkLst>
            <pc:docMk/>
            <pc:sldMk cId="2556417252" sldId="298"/>
            <ac:grpSpMk id="28" creationId="{1B098350-F2CD-4DBD-9EC6-9673A5103E1E}"/>
          </ac:grpSpMkLst>
        </pc:grpChg>
        <pc:grpChg chg="add mod">
          <ac:chgData name="James Franklin" userId="cf915d05-507f-491f-b4a6-b2aa085ee4b1" providerId="ADAL" clId="{B0A9BD16-313A-4B87-86C7-D53C52C6EDF9}" dt="2021-09-29T09:38:27.836" v="5063" actId="14100"/>
          <ac:grpSpMkLst>
            <pc:docMk/>
            <pc:sldMk cId="2556417252" sldId="298"/>
            <ac:grpSpMk id="35" creationId="{19A1D759-B5C2-4848-9803-4F47EBAFDEDF}"/>
          </ac:grpSpMkLst>
        </pc:grpChg>
        <pc:picChg chg="add del mod">
          <ac:chgData name="James Franklin" userId="cf915d05-507f-491f-b4a6-b2aa085ee4b1" providerId="ADAL" clId="{B0A9BD16-313A-4B87-86C7-D53C52C6EDF9}" dt="2021-09-28T15:18:41.252" v="1775" actId="478"/>
          <ac:picMkLst>
            <pc:docMk/>
            <pc:sldMk cId="2556417252" sldId="298"/>
            <ac:picMk id="6" creationId="{7FFA3345-0965-4765-A5BE-8FACCC42F361}"/>
          </ac:picMkLst>
        </pc:picChg>
        <pc:picChg chg="add del mod">
          <ac:chgData name="James Franklin" userId="cf915d05-507f-491f-b4a6-b2aa085ee4b1" providerId="ADAL" clId="{B0A9BD16-313A-4B87-86C7-D53C52C6EDF9}" dt="2021-09-28T15:08:02.879" v="1760" actId="478"/>
          <ac:picMkLst>
            <pc:docMk/>
            <pc:sldMk cId="2556417252" sldId="298"/>
            <ac:picMk id="8" creationId="{2F660253-55C8-484F-BA33-555BD3EDC30E}"/>
          </ac:picMkLst>
        </pc:picChg>
        <pc:picChg chg="add del mod">
          <ac:chgData name="James Franklin" userId="cf915d05-507f-491f-b4a6-b2aa085ee4b1" providerId="ADAL" clId="{B0A9BD16-313A-4B87-86C7-D53C52C6EDF9}" dt="2021-09-28T15:08:05.982" v="1763" actId="478"/>
          <ac:picMkLst>
            <pc:docMk/>
            <pc:sldMk cId="2556417252" sldId="298"/>
            <ac:picMk id="10" creationId="{4617BDC3-3DE0-4A2C-8568-0DC7024FBDDD}"/>
          </ac:picMkLst>
        </pc:picChg>
        <pc:picChg chg="add mod">
          <ac:chgData name="James Franklin" userId="cf915d05-507f-491f-b4a6-b2aa085ee4b1" providerId="ADAL" clId="{B0A9BD16-313A-4B87-86C7-D53C52C6EDF9}" dt="2021-09-28T15:24:54.182" v="1851" actId="164"/>
          <ac:picMkLst>
            <pc:docMk/>
            <pc:sldMk cId="2556417252" sldId="298"/>
            <ac:picMk id="12" creationId="{5352B2A8-9001-4DB1-8717-36DDD6F254BF}"/>
          </ac:picMkLst>
        </pc:picChg>
        <pc:picChg chg="add mod">
          <ac:chgData name="James Franklin" userId="cf915d05-507f-491f-b4a6-b2aa085ee4b1" providerId="ADAL" clId="{B0A9BD16-313A-4B87-86C7-D53C52C6EDF9}" dt="2021-09-28T15:02:05.811" v="1744" actId="1076"/>
          <ac:picMkLst>
            <pc:docMk/>
            <pc:sldMk cId="2556417252" sldId="298"/>
            <ac:picMk id="14" creationId="{85F7E273-897E-411C-BBF2-D787B3CE9482}"/>
          </ac:picMkLst>
        </pc:picChg>
        <pc:picChg chg="add mod">
          <ac:chgData name="James Franklin" userId="cf915d05-507f-491f-b4a6-b2aa085ee4b1" providerId="ADAL" clId="{B0A9BD16-313A-4B87-86C7-D53C52C6EDF9}" dt="2021-09-28T15:24:54.182" v="1851" actId="164"/>
          <ac:picMkLst>
            <pc:docMk/>
            <pc:sldMk cId="2556417252" sldId="298"/>
            <ac:picMk id="16" creationId="{CF03A8BC-726B-438C-B1D6-4887BC5A1137}"/>
          </ac:picMkLst>
        </pc:picChg>
        <pc:picChg chg="add mod">
          <ac:chgData name="James Franklin" userId="cf915d05-507f-491f-b4a6-b2aa085ee4b1" providerId="ADAL" clId="{B0A9BD16-313A-4B87-86C7-D53C52C6EDF9}" dt="2021-09-28T15:05:32.972" v="1753" actId="1076"/>
          <ac:picMkLst>
            <pc:docMk/>
            <pc:sldMk cId="2556417252" sldId="298"/>
            <ac:picMk id="18" creationId="{54D2210D-F3C6-468E-B2DD-30931D97B2B0}"/>
          </ac:picMkLst>
        </pc:picChg>
        <pc:picChg chg="add mod">
          <ac:chgData name="James Franklin" userId="cf915d05-507f-491f-b4a6-b2aa085ee4b1" providerId="ADAL" clId="{B0A9BD16-313A-4B87-86C7-D53C52C6EDF9}" dt="2021-09-28T15:06:10.779" v="1756" actId="1076"/>
          <ac:picMkLst>
            <pc:docMk/>
            <pc:sldMk cId="2556417252" sldId="298"/>
            <ac:picMk id="20" creationId="{94A4ADD2-5E91-49BB-B690-A220EE528FF1}"/>
          </ac:picMkLst>
        </pc:picChg>
        <pc:picChg chg="add mod">
          <ac:chgData name="James Franklin" userId="cf915d05-507f-491f-b4a6-b2aa085ee4b1" providerId="ADAL" clId="{B0A9BD16-313A-4B87-86C7-D53C52C6EDF9}" dt="2021-09-28T15:24:54.182" v="1851" actId="164"/>
          <ac:picMkLst>
            <pc:docMk/>
            <pc:sldMk cId="2556417252" sldId="298"/>
            <ac:picMk id="22" creationId="{61F498AE-8E59-496D-B85D-E7BEBA9A0B54}"/>
          </ac:picMkLst>
        </pc:picChg>
        <pc:picChg chg="add mod">
          <ac:chgData name="James Franklin" userId="cf915d05-507f-491f-b4a6-b2aa085ee4b1" providerId="ADAL" clId="{B0A9BD16-313A-4B87-86C7-D53C52C6EDF9}" dt="2021-09-28T15:08:21.468" v="1767" actId="14100"/>
          <ac:picMkLst>
            <pc:docMk/>
            <pc:sldMk cId="2556417252" sldId="298"/>
            <ac:picMk id="24" creationId="{40D8AFDC-DE29-4074-86BC-5DED94D13D21}"/>
          </ac:picMkLst>
        </pc:picChg>
        <pc:picChg chg="add mod">
          <ac:chgData name="James Franklin" userId="cf915d05-507f-491f-b4a6-b2aa085ee4b1" providerId="ADAL" clId="{B0A9BD16-313A-4B87-86C7-D53C52C6EDF9}" dt="2021-09-28T15:25:20.942" v="1855" actId="1076"/>
          <ac:picMkLst>
            <pc:docMk/>
            <pc:sldMk cId="2556417252" sldId="298"/>
            <ac:picMk id="26" creationId="{FBB8235B-A49E-4B1A-B58A-20A49C62DAD2}"/>
          </ac:picMkLst>
        </pc:picChg>
        <pc:picChg chg="add mod">
          <ac:chgData name="James Franklin" userId="cf915d05-507f-491f-b4a6-b2aa085ee4b1" providerId="ADAL" clId="{B0A9BD16-313A-4B87-86C7-D53C52C6EDF9}" dt="2021-09-28T15:26:24.132" v="1861" actId="1076"/>
          <ac:picMkLst>
            <pc:docMk/>
            <pc:sldMk cId="2556417252" sldId="298"/>
            <ac:picMk id="33" creationId="{F9F856FC-BCF2-46C5-AEA9-B00A0BE78D4C}"/>
          </ac:picMkLst>
        </pc:picChg>
        <pc:picChg chg="add del mod">
          <ac:chgData name="James Franklin" userId="cf915d05-507f-491f-b4a6-b2aa085ee4b1" providerId="ADAL" clId="{B0A9BD16-313A-4B87-86C7-D53C52C6EDF9}" dt="2021-09-28T14:55:22.931" v="1723" actId="478"/>
          <ac:picMkLst>
            <pc:docMk/>
            <pc:sldMk cId="2556417252" sldId="298"/>
            <ac:picMk id="2050" creationId="{6AA042DC-30E9-4A86-BE7A-86993A2745B2}"/>
          </ac:picMkLst>
        </pc:picChg>
        <pc:picChg chg="add del mod">
          <ac:chgData name="James Franklin" userId="cf915d05-507f-491f-b4a6-b2aa085ee4b1" providerId="ADAL" clId="{B0A9BD16-313A-4B87-86C7-D53C52C6EDF9}" dt="2021-09-28T15:18:40.516" v="1774" actId="478"/>
          <ac:picMkLst>
            <pc:docMk/>
            <pc:sldMk cId="2556417252" sldId="298"/>
            <ac:picMk id="2052" creationId="{A9567AAD-13BD-44CB-B43E-8E90A86C788D}"/>
          </ac:picMkLst>
        </pc:picChg>
        <pc:picChg chg="add mod">
          <ac:chgData name="James Franklin" userId="cf915d05-507f-491f-b4a6-b2aa085ee4b1" providerId="ADAL" clId="{B0A9BD16-313A-4B87-86C7-D53C52C6EDF9}" dt="2021-09-29T09:14:47.143" v="3339" actId="1076"/>
          <ac:picMkLst>
            <pc:docMk/>
            <pc:sldMk cId="2556417252" sldId="298"/>
            <ac:picMk id="2054" creationId="{A75A3011-1ABF-4E92-B653-FEFB7685AEFF}"/>
          </ac:picMkLst>
        </pc:picChg>
      </pc:sldChg>
      <pc:sldChg chg="addSp delSp modSp add mod">
        <pc:chgData name="James Franklin" userId="cf915d05-507f-491f-b4a6-b2aa085ee4b1" providerId="ADAL" clId="{B0A9BD16-313A-4B87-86C7-D53C52C6EDF9}" dt="2021-09-30T11:15:25.929" v="11083" actId="478"/>
        <pc:sldMkLst>
          <pc:docMk/>
          <pc:sldMk cId="3867217196" sldId="299"/>
        </pc:sldMkLst>
        <pc:spChg chg="mod">
          <ac:chgData name="James Franklin" userId="cf915d05-507f-491f-b4a6-b2aa085ee4b1" providerId="ADAL" clId="{B0A9BD16-313A-4B87-86C7-D53C52C6EDF9}" dt="2021-09-29T10:49:54.773" v="7545" actId="20577"/>
          <ac:spMkLst>
            <pc:docMk/>
            <pc:sldMk cId="3867217196" sldId="299"/>
            <ac:spMk id="2" creationId="{DE7D2F39-D496-43AD-9D63-170CB0D1F263}"/>
          </ac:spMkLst>
        </pc:spChg>
        <pc:spChg chg="mod">
          <ac:chgData name="James Franklin" userId="cf915d05-507f-491f-b4a6-b2aa085ee4b1" providerId="ADAL" clId="{B0A9BD16-313A-4B87-86C7-D53C52C6EDF9}" dt="2021-09-30T11:15:01.063" v="11081" actId="20577"/>
          <ac:spMkLst>
            <pc:docMk/>
            <pc:sldMk cId="3867217196" sldId="299"/>
            <ac:spMk id="3" creationId="{6A5E715C-5692-4138-BE67-8C75FE95C21D}"/>
          </ac:spMkLst>
        </pc:spChg>
        <pc:spChg chg="mod">
          <ac:chgData name="James Franklin" userId="cf915d05-507f-491f-b4a6-b2aa085ee4b1" providerId="ADAL" clId="{B0A9BD16-313A-4B87-86C7-D53C52C6EDF9}" dt="2021-09-29T11:18:25.800" v="8443"/>
          <ac:spMkLst>
            <pc:docMk/>
            <pc:sldMk cId="3867217196" sldId="299"/>
            <ac:spMk id="7" creationId="{FEAA87AD-C9A7-4006-A847-B47321262978}"/>
          </ac:spMkLst>
        </pc:spChg>
        <pc:spChg chg="mod">
          <ac:chgData name="James Franklin" userId="cf915d05-507f-491f-b4a6-b2aa085ee4b1" providerId="ADAL" clId="{B0A9BD16-313A-4B87-86C7-D53C52C6EDF9}" dt="2021-09-29T11:18:25.800" v="8443"/>
          <ac:spMkLst>
            <pc:docMk/>
            <pc:sldMk cId="3867217196" sldId="299"/>
            <ac:spMk id="8" creationId="{ECC0130D-663E-4F7A-9036-F005DC7549CC}"/>
          </ac:spMkLst>
        </pc:spChg>
        <pc:spChg chg="mod">
          <ac:chgData name="James Franklin" userId="cf915d05-507f-491f-b4a6-b2aa085ee4b1" providerId="ADAL" clId="{B0A9BD16-313A-4B87-86C7-D53C52C6EDF9}" dt="2021-09-29T11:18:25.800" v="8443"/>
          <ac:spMkLst>
            <pc:docMk/>
            <pc:sldMk cId="3867217196" sldId="299"/>
            <ac:spMk id="9" creationId="{A78B8CD8-2EDA-4144-AE87-326EF5E913D9}"/>
          </ac:spMkLst>
        </pc:spChg>
        <pc:spChg chg="mod">
          <ac:chgData name="James Franklin" userId="cf915d05-507f-491f-b4a6-b2aa085ee4b1" providerId="ADAL" clId="{B0A9BD16-313A-4B87-86C7-D53C52C6EDF9}" dt="2021-09-29T11:18:25.800" v="8443"/>
          <ac:spMkLst>
            <pc:docMk/>
            <pc:sldMk cId="3867217196" sldId="299"/>
            <ac:spMk id="10" creationId="{D5615E13-FAD1-46D8-B48D-E1B8BCDD0422}"/>
          </ac:spMkLst>
        </pc:spChg>
        <pc:spChg chg="mod">
          <ac:chgData name="James Franklin" userId="cf915d05-507f-491f-b4a6-b2aa085ee4b1" providerId="ADAL" clId="{B0A9BD16-313A-4B87-86C7-D53C52C6EDF9}" dt="2021-09-29T11:18:25.800" v="8443"/>
          <ac:spMkLst>
            <pc:docMk/>
            <pc:sldMk cId="3867217196" sldId="299"/>
            <ac:spMk id="11" creationId="{ED7E8AAD-46DA-46CF-A5C8-C495C091D5BB}"/>
          </ac:spMkLst>
        </pc:spChg>
        <pc:spChg chg="mod">
          <ac:chgData name="James Franklin" userId="cf915d05-507f-491f-b4a6-b2aa085ee4b1" providerId="ADAL" clId="{B0A9BD16-313A-4B87-86C7-D53C52C6EDF9}" dt="2021-09-29T11:18:25.800" v="8443"/>
          <ac:spMkLst>
            <pc:docMk/>
            <pc:sldMk cId="3867217196" sldId="299"/>
            <ac:spMk id="12" creationId="{A486219D-B9CA-4146-8CCB-FC74E6BD74DA}"/>
          </ac:spMkLst>
        </pc:spChg>
        <pc:spChg chg="mod">
          <ac:chgData name="James Franklin" userId="cf915d05-507f-491f-b4a6-b2aa085ee4b1" providerId="ADAL" clId="{B0A9BD16-313A-4B87-86C7-D53C52C6EDF9}" dt="2021-09-29T11:18:25.800" v="8443"/>
          <ac:spMkLst>
            <pc:docMk/>
            <pc:sldMk cId="3867217196" sldId="299"/>
            <ac:spMk id="13" creationId="{B762BEF4-80C8-462B-B1DC-E323C2E41E2C}"/>
          </ac:spMkLst>
        </pc:spChg>
        <pc:spChg chg="mod">
          <ac:chgData name="James Franklin" userId="cf915d05-507f-491f-b4a6-b2aa085ee4b1" providerId="ADAL" clId="{B0A9BD16-313A-4B87-86C7-D53C52C6EDF9}" dt="2021-09-29T11:18:25.800" v="8443"/>
          <ac:spMkLst>
            <pc:docMk/>
            <pc:sldMk cId="3867217196" sldId="299"/>
            <ac:spMk id="14" creationId="{168E9BDB-8BAD-432F-AD97-EAF17EF4DA89}"/>
          </ac:spMkLst>
        </pc:spChg>
        <pc:grpChg chg="add mod">
          <ac:chgData name="James Franklin" userId="cf915d05-507f-491f-b4a6-b2aa085ee4b1" providerId="ADAL" clId="{B0A9BD16-313A-4B87-86C7-D53C52C6EDF9}" dt="2021-09-29T11:18:25.800" v="8443"/>
          <ac:grpSpMkLst>
            <pc:docMk/>
            <pc:sldMk cId="3867217196" sldId="299"/>
            <ac:grpSpMk id="5" creationId="{5A0C9F0D-5A6A-4A81-8A4A-E19BF794F247}"/>
          </ac:grpSpMkLst>
        </pc:grpChg>
        <pc:grpChg chg="mod">
          <ac:chgData name="James Franklin" userId="cf915d05-507f-491f-b4a6-b2aa085ee4b1" providerId="ADAL" clId="{B0A9BD16-313A-4B87-86C7-D53C52C6EDF9}" dt="2021-09-29T11:18:25.800" v="8443"/>
          <ac:grpSpMkLst>
            <pc:docMk/>
            <pc:sldMk cId="3867217196" sldId="299"/>
            <ac:grpSpMk id="6" creationId="{8C273D7C-7527-4361-ABA8-6549F4D32B96}"/>
          </ac:grpSpMkLst>
        </pc:grpChg>
        <pc:picChg chg="add del mod">
          <ac:chgData name="James Franklin" userId="cf915d05-507f-491f-b4a6-b2aa085ee4b1" providerId="ADAL" clId="{B0A9BD16-313A-4B87-86C7-D53C52C6EDF9}" dt="2021-09-30T11:15:25.929" v="11083" actId="478"/>
          <ac:picMkLst>
            <pc:docMk/>
            <pc:sldMk cId="3867217196" sldId="299"/>
            <ac:picMk id="4" creationId="{04176278-21AF-47BF-8542-FD783159DCE4}"/>
          </ac:picMkLst>
        </pc:picChg>
        <pc:picChg chg="mod">
          <ac:chgData name="James Franklin" userId="cf915d05-507f-491f-b4a6-b2aa085ee4b1" providerId="ADAL" clId="{B0A9BD16-313A-4B87-86C7-D53C52C6EDF9}" dt="2021-09-29T11:18:25.800" v="8443"/>
          <ac:picMkLst>
            <pc:docMk/>
            <pc:sldMk cId="3867217196" sldId="299"/>
            <ac:picMk id="15" creationId="{491AC367-ACC2-4330-B63D-70AFE000FC37}"/>
          </ac:picMkLst>
        </pc:picChg>
        <pc:picChg chg="mod">
          <ac:chgData name="James Franklin" userId="cf915d05-507f-491f-b4a6-b2aa085ee4b1" providerId="ADAL" clId="{B0A9BD16-313A-4B87-86C7-D53C52C6EDF9}" dt="2021-09-29T11:18:25.800" v="8443"/>
          <ac:picMkLst>
            <pc:docMk/>
            <pc:sldMk cId="3867217196" sldId="299"/>
            <ac:picMk id="16" creationId="{D4719E13-765F-4432-AAFC-8C71ECDA1383}"/>
          </ac:picMkLst>
        </pc:picChg>
        <pc:picChg chg="mod">
          <ac:chgData name="James Franklin" userId="cf915d05-507f-491f-b4a6-b2aa085ee4b1" providerId="ADAL" clId="{B0A9BD16-313A-4B87-86C7-D53C52C6EDF9}" dt="2021-09-29T11:18:25.800" v="8443"/>
          <ac:picMkLst>
            <pc:docMk/>
            <pc:sldMk cId="3867217196" sldId="299"/>
            <ac:picMk id="17" creationId="{FC812A99-47CF-435A-A58D-8E34267DB8C6}"/>
          </ac:picMkLst>
        </pc:picChg>
        <pc:picChg chg="mod">
          <ac:chgData name="James Franklin" userId="cf915d05-507f-491f-b4a6-b2aa085ee4b1" providerId="ADAL" clId="{B0A9BD16-313A-4B87-86C7-D53C52C6EDF9}" dt="2021-09-29T11:18:25.800" v="8443"/>
          <ac:picMkLst>
            <pc:docMk/>
            <pc:sldMk cId="3867217196" sldId="299"/>
            <ac:picMk id="18" creationId="{BCE2CF1F-9903-4E5A-BB27-9281A1E3D3D6}"/>
          </ac:picMkLst>
        </pc:picChg>
      </pc:sldChg>
      <pc:sldChg chg="addSp modSp add mod ord">
        <pc:chgData name="James Franklin" userId="cf915d05-507f-491f-b4a6-b2aa085ee4b1" providerId="ADAL" clId="{B0A9BD16-313A-4B87-86C7-D53C52C6EDF9}" dt="2021-09-30T08:34:17.929" v="10866" actId="20577"/>
        <pc:sldMkLst>
          <pc:docMk/>
          <pc:sldMk cId="873660949" sldId="300"/>
        </pc:sldMkLst>
        <pc:spChg chg="mod">
          <ac:chgData name="James Franklin" userId="cf915d05-507f-491f-b4a6-b2aa085ee4b1" providerId="ADAL" clId="{B0A9BD16-313A-4B87-86C7-D53C52C6EDF9}" dt="2021-09-28T14:26:55.042" v="1700" actId="20577"/>
          <ac:spMkLst>
            <pc:docMk/>
            <pc:sldMk cId="873660949" sldId="300"/>
            <ac:spMk id="2" creationId="{DE7D2F39-D496-43AD-9D63-170CB0D1F263}"/>
          </ac:spMkLst>
        </pc:spChg>
        <pc:spChg chg="mod">
          <ac:chgData name="James Franklin" userId="cf915d05-507f-491f-b4a6-b2aa085ee4b1" providerId="ADAL" clId="{B0A9BD16-313A-4B87-86C7-D53C52C6EDF9}" dt="2021-09-30T08:29:54.929" v="10784" actId="20577"/>
          <ac:spMkLst>
            <pc:docMk/>
            <pc:sldMk cId="873660949" sldId="300"/>
            <ac:spMk id="3" creationId="{6A5E715C-5692-4138-BE67-8C75FE95C21D}"/>
          </ac:spMkLst>
        </pc:spChg>
        <pc:spChg chg="mod">
          <ac:chgData name="James Franklin" userId="cf915d05-507f-491f-b4a6-b2aa085ee4b1" providerId="ADAL" clId="{B0A9BD16-313A-4B87-86C7-D53C52C6EDF9}" dt="2021-09-29T11:27:51.648" v="8666"/>
          <ac:spMkLst>
            <pc:docMk/>
            <pc:sldMk cId="873660949" sldId="300"/>
            <ac:spMk id="6" creationId="{BDF04E01-F3F1-4AF8-A5BE-1D00F00EC26D}"/>
          </ac:spMkLst>
        </pc:spChg>
        <pc:spChg chg="mod">
          <ac:chgData name="James Franklin" userId="cf915d05-507f-491f-b4a6-b2aa085ee4b1" providerId="ADAL" clId="{B0A9BD16-313A-4B87-86C7-D53C52C6EDF9}" dt="2021-09-29T11:27:51.648" v="8666"/>
          <ac:spMkLst>
            <pc:docMk/>
            <pc:sldMk cId="873660949" sldId="300"/>
            <ac:spMk id="7" creationId="{6B9F9808-B764-48C0-B454-36E67663747C}"/>
          </ac:spMkLst>
        </pc:spChg>
        <pc:spChg chg="mod">
          <ac:chgData name="James Franklin" userId="cf915d05-507f-491f-b4a6-b2aa085ee4b1" providerId="ADAL" clId="{B0A9BD16-313A-4B87-86C7-D53C52C6EDF9}" dt="2021-09-29T11:27:51.648" v="8666"/>
          <ac:spMkLst>
            <pc:docMk/>
            <pc:sldMk cId="873660949" sldId="300"/>
            <ac:spMk id="8" creationId="{73CFC6DC-8660-4AF2-A042-DF09E02E462B}"/>
          </ac:spMkLst>
        </pc:spChg>
        <pc:spChg chg="mod">
          <ac:chgData name="James Franklin" userId="cf915d05-507f-491f-b4a6-b2aa085ee4b1" providerId="ADAL" clId="{B0A9BD16-313A-4B87-86C7-D53C52C6EDF9}" dt="2021-09-29T11:27:51.648" v="8666"/>
          <ac:spMkLst>
            <pc:docMk/>
            <pc:sldMk cId="873660949" sldId="300"/>
            <ac:spMk id="9" creationId="{BBAB8113-ECB0-4437-9757-D687C4354ED8}"/>
          </ac:spMkLst>
        </pc:spChg>
        <pc:spChg chg="mod">
          <ac:chgData name="James Franklin" userId="cf915d05-507f-491f-b4a6-b2aa085ee4b1" providerId="ADAL" clId="{B0A9BD16-313A-4B87-86C7-D53C52C6EDF9}" dt="2021-09-29T11:27:51.648" v="8666"/>
          <ac:spMkLst>
            <pc:docMk/>
            <pc:sldMk cId="873660949" sldId="300"/>
            <ac:spMk id="10" creationId="{BB784229-49DA-4593-AB6B-65C8E0EACD82}"/>
          </ac:spMkLst>
        </pc:spChg>
        <pc:spChg chg="mod">
          <ac:chgData name="James Franklin" userId="cf915d05-507f-491f-b4a6-b2aa085ee4b1" providerId="ADAL" clId="{B0A9BD16-313A-4B87-86C7-D53C52C6EDF9}" dt="2021-09-29T11:27:51.648" v="8666"/>
          <ac:spMkLst>
            <pc:docMk/>
            <pc:sldMk cId="873660949" sldId="300"/>
            <ac:spMk id="11" creationId="{355278A9-CE42-4806-8508-932954195FD2}"/>
          </ac:spMkLst>
        </pc:spChg>
        <pc:spChg chg="mod">
          <ac:chgData name="James Franklin" userId="cf915d05-507f-491f-b4a6-b2aa085ee4b1" providerId="ADAL" clId="{B0A9BD16-313A-4B87-86C7-D53C52C6EDF9}" dt="2021-09-29T11:27:51.648" v="8666"/>
          <ac:spMkLst>
            <pc:docMk/>
            <pc:sldMk cId="873660949" sldId="300"/>
            <ac:spMk id="12" creationId="{7EE90BFC-2FC1-4D8C-84D7-0642D4F53E77}"/>
          </ac:spMkLst>
        </pc:spChg>
        <pc:spChg chg="mod">
          <ac:chgData name="James Franklin" userId="cf915d05-507f-491f-b4a6-b2aa085ee4b1" providerId="ADAL" clId="{B0A9BD16-313A-4B87-86C7-D53C52C6EDF9}" dt="2021-09-29T11:27:51.648" v="8666"/>
          <ac:spMkLst>
            <pc:docMk/>
            <pc:sldMk cId="873660949" sldId="300"/>
            <ac:spMk id="13" creationId="{3065E37E-8C95-4179-81BC-06898819F343}"/>
          </ac:spMkLst>
        </pc:spChg>
        <pc:spChg chg="add mod">
          <ac:chgData name="James Franklin" userId="cf915d05-507f-491f-b4a6-b2aa085ee4b1" providerId="ADAL" clId="{B0A9BD16-313A-4B87-86C7-D53C52C6EDF9}" dt="2021-09-30T08:33:01.361" v="10811" actId="1076"/>
          <ac:spMkLst>
            <pc:docMk/>
            <pc:sldMk cId="873660949" sldId="300"/>
            <ac:spMk id="18" creationId="{1A540262-6398-4F3C-9821-57AFEDC790F7}"/>
          </ac:spMkLst>
        </pc:spChg>
        <pc:spChg chg="add mod">
          <ac:chgData name="James Franklin" userId="cf915d05-507f-491f-b4a6-b2aa085ee4b1" providerId="ADAL" clId="{B0A9BD16-313A-4B87-86C7-D53C52C6EDF9}" dt="2021-09-30T08:31:37.848" v="10806" actId="1076"/>
          <ac:spMkLst>
            <pc:docMk/>
            <pc:sldMk cId="873660949" sldId="300"/>
            <ac:spMk id="19" creationId="{A00DD281-C927-4208-8A75-2BF46DEC8E8A}"/>
          </ac:spMkLst>
        </pc:spChg>
        <pc:spChg chg="add mod">
          <ac:chgData name="James Franklin" userId="cf915d05-507f-491f-b4a6-b2aa085ee4b1" providerId="ADAL" clId="{B0A9BD16-313A-4B87-86C7-D53C52C6EDF9}" dt="2021-09-30T08:31:58.417" v="10809" actId="1076"/>
          <ac:spMkLst>
            <pc:docMk/>
            <pc:sldMk cId="873660949" sldId="300"/>
            <ac:spMk id="20" creationId="{04D9B053-53C9-4542-95C9-39F22225BA1A}"/>
          </ac:spMkLst>
        </pc:spChg>
        <pc:spChg chg="add mod">
          <ac:chgData name="James Franklin" userId="cf915d05-507f-491f-b4a6-b2aa085ee4b1" providerId="ADAL" clId="{B0A9BD16-313A-4B87-86C7-D53C52C6EDF9}" dt="2021-09-30T08:32:07.304" v="10810" actId="1076"/>
          <ac:spMkLst>
            <pc:docMk/>
            <pc:sldMk cId="873660949" sldId="300"/>
            <ac:spMk id="21" creationId="{389152C8-BB3A-4EDA-B0EA-CCA3DA5E246D}"/>
          </ac:spMkLst>
        </pc:spChg>
        <pc:spChg chg="add mod">
          <ac:chgData name="James Franklin" userId="cf915d05-507f-491f-b4a6-b2aa085ee4b1" providerId="ADAL" clId="{B0A9BD16-313A-4B87-86C7-D53C52C6EDF9}" dt="2021-09-30T08:31:05.816" v="10787" actId="1076"/>
          <ac:spMkLst>
            <pc:docMk/>
            <pc:sldMk cId="873660949" sldId="300"/>
            <ac:spMk id="22" creationId="{6A37311E-298F-4A75-97F1-A20CB08299B5}"/>
          </ac:spMkLst>
        </pc:spChg>
        <pc:spChg chg="add mod">
          <ac:chgData name="James Franklin" userId="cf915d05-507f-491f-b4a6-b2aa085ee4b1" providerId="ADAL" clId="{B0A9BD16-313A-4B87-86C7-D53C52C6EDF9}" dt="2021-09-30T08:34:17.929" v="10866" actId="20577"/>
          <ac:spMkLst>
            <pc:docMk/>
            <pc:sldMk cId="873660949" sldId="300"/>
            <ac:spMk id="23" creationId="{E34E9C56-074E-428B-BA42-CF08609D81C3}"/>
          </ac:spMkLst>
        </pc:spChg>
        <pc:spChg chg="add mod">
          <ac:chgData name="James Franklin" userId="cf915d05-507f-491f-b4a6-b2aa085ee4b1" providerId="ADAL" clId="{B0A9BD16-313A-4B87-86C7-D53C52C6EDF9}" dt="2021-09-30T08:31:05.816" v="10787" actId="1076"/>
          <ac:spMkLst>
            <pc:docMk/>
            <pc:sldMk cId="873660949" sldId="300"/>
            <ac:spMk id="24" creationId="{25B967D9-788B-48FB-A1F0-9F56C7D60465}"/>
          </ac:spMkLst>
        </pc:spChg>
        <pc:spChg chg="add mod">
          <ac:chgData name="James Franklin" userId="cf915d05-507f-491f-b4a6-b2aa085ee4b1" providerId="ADAL" clId="{B0A9BD16-313A-4B87-86C7-D53C52C6EDF9}" dt="2021-09-30T08:33:05.721" v="10812" actId="1076"/>
          <ac:spMkLst>
            <pc:docMk/>
            <pc:sldMk cId="873660949" sldId="300"/>
            <ac:spMk id="25" creationId="{BF941201-9C80-41D0-B9E7-DA2BB08952DB}"/>
          </ac:spMkLst>
        </pc:spChg>
        <pc:spChg chg="add mod">
          <ac:chgData name="James Franklin" userId="cf915d05-507f-491f-b4a6-b2aa085ee4b1" providerId="ADAL" clId="{B0A9BD16-313A-4B87-86C7-D53C52C6EDF9}" dt="2021-09-30T08:34:05.899" v="10844" actId="20577"/>
          <ac:spMkLst>
            <pc:docMk/>
            <pc:sldMk cId="873660949" sldId="300"/>
            <ac:spMk id="26" creationId="{0665E7E5-9A5A-4097-8CE7-7836BDB44223}"/>
          </ac:spMkLst>
        </pc:spChg>
        <pc:spChg chg="add mod">
          <ac:chgData name="James Franklin" userId="cf915d05-507f-491f-b4a6-b2aa085ee4b1" providerId="ADAL" clId="{B0A9BD16-313A-4B87-86C7-D53C52C6EDF9}" dt="2021-09-30T08:31:16.640" v="10789" actId="1076"/>
          <ac:spMkLst>
            <pc:docMk/>
            <pc:sldMk cId="873660949" sldId="300"/>
            <ac:spMk id="27" creationId="{C7B89421-A9EA-4C98-9D61-1660D065341C}"/>
          </ac:spMkLst>
        </pc:spChg>
        <pc:spChg chg="add mod">
          <ac:chgData name="James Franklin" userId="cf915d05-507f-491f-b4a6-b2aa085ee4b1" providerId="ADAL" clId="{B0A9BD16-313A-4B87-86C7-D53C52C6EDF9}" dt="2021-09-30T08:33:40.993" v="10827" actId="20577"/>
          <ac:spMkLst>
            <pc:docMk/>
            <pc:sldMk cId="873660949" sldId="300"/>
            <ac:spMk id="28" creationId="{FC39A1B5-9173-4BE1-B544-8F2601CBCB51}"/>
          </ac:spMkLst>
        </pc:spChg>
        <pc:grpChg chg="add mod">
          <ac:chgData name="James Franklin" userId="cf915d05-507f-491f-b4a6-b2aa085ee4b1" providerId="ADAL" clId="{B0A9BD16-313A-4B87-86C7-D53C52C6EDF9}" dt="2021-09-29T11:27:51.648" v="8666"/>
          <ac:grpSpMkLst>
            <pc:docMk/>
            <pc:sldMk cId="873660949" sldId="300"/>
            <ac:grpSpMk id="4" creationId="{E3407618-4D66-415B-9CA4-CFC0506061BB}"/>
          </ac:grpSpMkLst>
        </pc:grpChg>
        <pc:grpChg chg="mod">
          <ac:chgData name="James Franklin" userId="cf915d05-507f-491f-b4a6-b2aa085ee4b1" providerId="ADAL" clId="{B0A9BD16-313A-4B87-86C7-D53C52C6EDF9}" dt="2021-09-29T11:27:51.648" v="8666"/>
          <ac:grpSpMkLst>
            <pc:docMk/>
            <pc:sldMk cId="873660949" sldId="300"/>
            <ac:grpSpMk id="5" creationId="{7B5BF458-DBD5-4AAE-BBF5-AAB4A64971A0}"/>
          </ac:grpSpMkLst>
        </pc:grpChg>
        <pc:picChg chg="mod">
          <ac:chgData name="James Franklin" userId="cf915d05-507f-491f-b4a6-b2aa085ee4b1" providerId="ADAL" clId="{B0A9BD16-313A-4B87-86C7-D53C52C6EDF9}" dt="2021-09-29T11:27:51.648" v="8666"/>
          <ac:picMkLst>
            <pc:docMk/>
            <pc:sldMk cId="873660949" sldId="300"/>
            <ac:picMk id="14" creationId="{9CF60498-CEC7-473E-9C88-15DAB3CE53FE}"/>
          </ac:picMkLst>
        </pc:picChg>
        <pc:picChg chg="mod">
          <ac:chgData name="James Franklin" userId="cf915d05-507f-491f-b4a6-b2aa085ee4b1" providerId="ADAL" clId="{B0A9BD16-313A-4B87-86C7-D53C52C6EDF9}" dt="2021-09-29T11:27:51.648" v="8666"/>
          <ac:picMkLst>
            <pc:docMk/>
            <pc:sldMk cId="873660949" sldId="300"/>
            <ac:picMk id="15" creationId="{F5F54F2E-FCC9-4C57-BCF4-E63A3CEADB0E}"/>
          </ac:picMkLst>
        </pc:picChg>
        <pc:picChg chg="mod">
          <ac:chgData name="James Franklin" userId="cf915d05-507f-491f-b4a6-b2aa085ee4b1" providerId="ADAL" clId="{B0A9BD16-313A-4B87-86C7-D53C52C6EDF9}" dt="2021-09-29T11:27:51.648" v="8666"/>
          <ac:picMkLst>
            <pc:docMk/>
            <pc:sldMk cId="873660949" sldId="300"/>
            <ac:picMk id="16" creationId="{2A219763-7F6E-43BB-BE29-275E51849977}"/>
          </ac:picMkLst>
        </pc:picChg>
        <pc:picChg chg="mod">
          <ac:chgData name="James Franklin" userId="cf915d05-507f-491f-b4a6-b2aa085ee4b1" providerId="ADAL" clId="{B0A9BD16-313A-4B87-86C7-D53C52C6EDF9}" dt="2021-09-29T11:27:51.648" v="8666"/>
          <ac:picMkLst>
            <pc:docMk/>
            <pc:sldMk cId="873660949" sldId="300"/>
            <ac:picMk id="17" creationId="{30CE1157-E252-4E9E-85DD-844EE52547EF}"/>
          </ac:picMkLst>
        </pc:picChg>
      </pc:sldChg>
      <pc:sldChg chg="addSp delSp modSp add mod">
        <pc:chgData name="James Franklin" userId="cf915d05-507f-491f-b4a6-b2aa085ee4b1" providerId="ADAL" clId="{B0A9BD16-313A-4B87-86C7-D53C52C6EDF9}" dt="2021-09-30T09:07:12.265" v="10937" actId="20577"/>
        <pc:sldMkLst>
          <pc:docMk/>
          <pc:sldMk cId="1774622974" sldId="301"/>
        </pc:sldMkLst>
        <pc:spChg chg="mod">
          <ac:chgData name="James Franklin" userId="cf915d05-507f-491f-b4a6-b2aa085ee4b1" providerId="ADAL" clId="{B0A9BD16-313A-4B87-86C7-D53C52C6EDF9}" dt="2021-09-28T14:03:34.792" v="767" actId="20577"/>
          <ac:spMkLst>
            <pc:docMk/>
            <pc:sldMk cId="1774622974" sldId="301"/>
            <ac:spMk id="2" creationId="{DE7D2F39-D496-43AD-9D63-170CB0D1F263}"/>
          </ac:spMkLst>
        </pc:spChg>
        <pc:spChg chg="mod">
          <ac:chgData name="James Franklin" userId="cf915d05-507f-491f-b4a6-b2aa085ee4b1" providerId="ADAL" clId="{B0A9BD16-313A-4B87-86C7-D53C52C6EDF9}" dt="2021-09-29T10:18:00.358" v="6920" actId="113"/>
          <ac:spMkLst>
            <pc:docMk/>
            <pc:sldMk cId="1774622974" sldId="301"/>
            <ac:spMk id="3" creationId="{6A5E715C-5692-4138-BE67-8C75FE95C21D}"/>
          </ac:spMkLst>
        </pc:spChg>
        <pc:spChg chg="mod">
          <ac:chgData name="James Franklin" userId="cf915d05-507f-491f-b4a6-b2aa085ee4b1" providerId="ADAL" clId="{B0A9BD16-313A-4B87-86C7-D53C52C6EDF9}" dt="2021-09-28T15:29:28.993" v="1869" actId="17032"/>
          <ac:spMkLst>
            <pc:docMk/>
            <pc:sldMk cId="1774622974" sldId="301"/>
            <ac:spMk id="5" creationId="{760D6F49-010D-4CF2-81F2-D76C13294F46}"/>
          </ac:spMkLst>
        </pc:spChg>
        <pc:spChg chg="mod">
          <ac:chgData name="James Franklin" userId="cf915d05-507f-491f-b4a6-b2aa085ee4b1" providerId="ADAL" clId="{B0A9BD16-313A-4B87-86C7-D53C52C6EDF9}" dt="2021-09-28T15:29:42.226" v="1870" actId="17032"/>
          <ac:spMkLst>
            <pc:docMk/>
            <pc:sldMk cId="1774622974" sldId="301"/>
            <ac:spMk id="6" creationId="{5DD33358-70B1-4243-8F19-EF306A318289}"/>
          </ac:spMkLst>
        </pc:spChg>
        <pc:spChg chg="mod">
          <ac:chgData name="James Franklin" userId="cf915d05-507f-491f-b4a6-b2aa085ee4b1" providerId="ADAL" clId="{B0A9BD16-313A-4B87-86C7-D53C52C6EDF9}" dt="2021-09-28T15:29:42.226" v="1870" actId="17032"/>
          <ac:spMkLst>
            <pc:docMk/>
            <pc:sldMk cId="1774622974" sldId="301"/>
            <ac:spMk id="7" creationId="{22654C73-1623-4B20-A7EF-4544B69BC1D4}"/>
          </ac:spMkLst>
        </pc:spChg>
        <pc:spChg chg="mod">
          <ac:chgData name="James Franklin" userId="cf915d05-507f-491f-b4a6-b2aa085ee4b1" providerId="ADAL" clId="{B0A9BD16-313A-4B87-86C7-D53C52C6EDF9}" dt="2021-09-28T15:29:42.226" v="1870" actId="17032"/>
          <ac:spMkLst>
            <pc:docMk/>
            <pc:sldMk cId="1774622974" sldId="301"/>
            <ac:spMk id="8" creationId="{174BE3CD-B567-4123-AF1A-AA725B6E0F04}"/>
          </ac:spMkLst>
        </pc:spChg>
        <pc:spChg chg="add mod">
          <ac:chgData name="James Franklin" userId="cf915d05-507f-491f-b4a6-b2aa085ee4b1" providerId="ADAL" clId="{B0A9BD16-313A-4B87-86C7-D53C52C6EDF9}" dt="2021-09-29T09:08:10.926" v="3123"/>
          <ac:spMkLst>
            <pc:docMk/>
            <pc:sldMk cId="1774622974" sldId="301"/>
            <ac:spMk id="13" creationId="{F6A29A7C-C62D-430C-A02C-24AFAB40090C}"/>
          </ac:spMkLst>
        </pc:spChg>
        <pc:spChg chg="add mod">
          <ac:chgData name="James Franklin" userId="cf915d05-507f-491f-b4a6-b2aa085ee4b1" providerId="ADAL" clId="{B0A9BD16-313A-4B87-86C7-D53C52C6EDF9}" dt="2021-09-29T09:08:27.099" v="3124" actId="207"/>
          <ac:spMkLst>
            <pc:docMk/>
            <pc:sldMk cId="1774622974" sldId="301"/>
            <ac:spMk id="14" creationId="{A3152E56-10A1-44ED-A2DA-0038EC9D8714}"/>
          </ac:spMkLst>
        </pc:spChg>
        <pc:spChg chg="add mod">
          <ac:chgData name="James Franklin" userId="cf915d05-507f-491f-b4a6-b2aa085ee4b1" providerId="ADAL" clId="{B0A9BD16-313A-4B87-86C7-D53C52C6EDF9}" dt="2021-09-29T09:08:27.099" v="3124" actId="207"/>
          <ac:spMkLst>
            <pc:docMk/>
            <pc:sldMk cId="1774622974" sldId="301"/>
            <ac:spMk id="15" creationId="{E0C26690-1756-465F-80F8-6E053E254BCD}"/>
          </ac:spMkLst>
        </pc:spChg>
        <pc:spChg chg="add mod">
          <ac:chgData name="James Franklin" userId="cf915d05-507f-491f-b4a6-b2aa085ee4b1" providerId="ADAL" clId="{B0A9BD16-313A-4B87-86C7-D53C52C6EDF9}" dt="2021-09-29T09:08:27.099" v="3124" actId="207"/>
          <ac:spMkLst>
            <pc:docMk/>
            <pc:sldMk cId="1774622974" sldId="301"/>
            <ac:spMk id="16" creationId="{D9A7FDA2-87A1-4EB6-ABDD-F7BE6B20192A}"/>
          </ac:spMkLst>
        </pc:spChg>
        <pc:spChg chg="add del mod">
          <ac:chgData name="James Franklin" userId="cf915d05-507f-491f-b4a6-b2aa085ee4b1" providerId="ADAL" clId="{B0A9BD16-313A-4B87-86C7-D53C52C6EDF9}" dt="2021-09-29T09:24:13.393" v="3698" actId="478"/>
          <ac:spMkLst>
            <pc:docMk/>
            <pc:sldMk cId="1774622974" sldId="301"/>
            <ac:spMk id="17" creationId="{F4EBF1D9-B570-406E-8B6D-BE0A9551F31D}"/>
          </ac:spMkLst>
        </pc:spChg>
        <pc:spChg chg="add mod">
          <ac:chgData name="James Franklin" userId="cf915d05-507f-491f-b4a6-b2aa085ee4b1" providerId="ADAL" clId="{B0A9BD16-313A-4B87-86C7-D53C52C6EDF9}" dt="2021-09-29T09:25:10.612" v="3739" actId="404"/>
          <ac:spMkLst>
            <pc:docMk/>
            <pc:sldMk cId="1774622974" sldId="301"/>
            <ac:spMk id="18" creationId="{6B986FAC-D953-4C3A-B7A0-F9C79D0D70B4}"/>
          </ac:spMkLst>
        </pc:spChg>
        <pc:spChg chg="add mod">
          <ac:chgData name="James Franklin" userId="cf915d05-507f-491f-b4a6-b2aa085ee4b1" providerId="ADAL" clId="{B0A9BD16-313A-4B87-86C7-D53C52C6EDF9}" dt="2021-09-30T09:07:12.265" v="10937" actId="20577"/>
          <ac:spMkLst>
            <pc:docMk/>
            <pc:sldMk cId="1774622974" sldId="301"/>
            <ac:spMk id="19" creationId="{D523BD13-D3C7-4995-9E79-A3E005718ACD}"/>
          </ac:spMkLst>
        </pc:spChg>
        <pc:spChg chg="add mod">
          <ac:chgData name="James Franklin" userId="cf915d05-507f-491f-b4a6-b2aa085ee4b1" providerId="ADAL" clId="{B0A9BD16-313A-4B87-86C7-D53C52C6EDF9}" dt="2021-09-29T09:25:34.200" v="3763" actId="20577"/>
          <ac:spMkLst>
            <pc:docMk/>
            <pc:sldMk cId="1774622974" sldId="301"/>
            <ac:spMk id="20" creationId="{E0B41801-9D61-47F6-98E4-12C757636581}"/>
          </ac:spMkLst>
        </pc:spChg>
        <pc:spChg chg="add mod">
          <ac:chgData name="James Franklin" userId="cf915d05-507f-491f-b4a6-b2aa085ee4b1" providerId="ADAL" clId="{B0A9BD16-313A-4B87-86C7-D53C52C6EDF9}" dt="2021-09-29T09:25:41.305" v="3792" actId="20577"/>
          <ac:spMkLst>
            <pc:docMk/>
            <pc:sldMk cId="1774622974" sldId="301"/>
            <ac:spMk id="21" creationId="{244B6DD5-B578-412D-9474-C492C7810B9B}"/>
          </ac:spMkLst>
        </pc:spChg>
        <pc:spChg chg="add mod">
          <ac:chgData name="James Franklin" userId="cf915d05-507f-491f-b4a6-b2aa085ee4b1" providerId="ADAL" clId="{B0A9BD16-313A-4B87-86C7-D53C52C6EDF9}" dt="2021-09-29T09:25:49.508" v="3826" actId="20577"/>
          <ac:spMkLst>
            <pc:docMk/>
            <pc:sldMk cId="1774622974" sldId="301"/>
            <ac:spMk id="22" creationId="{C0D69184-C0B2-4A45-BE40-4B14DEE0A1C6}"/>
          </ac:spMkLst>
        </pc:spChg>
        <pc:spChg chg="add mod">
          <ac:chgData name="James Franklin" userId="cf915d05-507f-491f-b4a6-b2aa085ee4b1" providerId="ADAL" clId="{B0A9BD16-313A-4B87-86C7-D53C52C6EDF9}" dt="2021-09-29T09:24:51.569" v="3720"/>
          <ac:spMkLst>
            <pc:docMk/>
            <pc:sldMk cId="1774622974" sldId="301"/>
            <ac:spMk id="23" creationId="{5B69D3F7-D90B-4FDB-A2EE-63849A6D36C6}"/>
          </ac:spMkLst>
        </pc:spChg>
        <pc:spChg chg="add mod">
          <ac:chgData name="James Franklin" userId="cf915d05-507f-491f-b4a6-b2aa085ee4b1" providerId="ADAL" clId="{B0A9BD16-313A-4B87-86C7-D53C52C6EDF9}" dt="2021-09-29T09:24:51.173" v="3719"/>
          <ac:spMkLst>
            <pc:docMk/>
            <pc:sldMk cId="1774622974" sldId="301"/>
            <ac:spMk id="24" creationId="{2E083C06-7979-4AD0-8085-15E96EA500BB}"/>
          </ac:spMkLst>
        </pc:spChg>
        <pc:spChg chg="add mod">
          <ac:chgData name="James Franklin" userId="cf915d05-507f-491f-b4a6-b2aa085ee4b1" providerId="ADAL" clId="{B0A9BD16-313A-4B87-86C7-D53C52C6EDF9}" dt="2021-09-29T09:25:58.513" v="3842" actId="20577"/>
          <ac:spMkLst>
            <pc:docMk/>
            <pc:sldMk cId="1774622974" sldId="301"/>
            <ac:spMk id="25" creationId="{1B21C798-A91E-43B2-8DF2-43270850F66B}"/>
          </ac:spMkLst>
        </pc:spChg>
        <pc:spChg chg="add mod">
          <ac:chgData name="James Franklin" userId="cf915d05-507f-491f-b4a6-b2aa085ee4b1" providerId="ADAL" clId="{B0A9BD16-313A-4B87-86C7-D53C52C6EDF9}" dt="2021-09-29T09:26:04.097" v="3852" actId="20577"/>
          <ac:spMkLst>
            <pc:docMk/>
            <pc:sldMk cId="1774622974" sldId="301"/>
            <ac:spMk id="26" creationId="{E859957B-6977-49CF-80FB-77FCA9FCC913}"/>
          </ac:spMkLst>
        </pc:spChg>
        <pc:spChg chg="add mod">
          <ac:chgData name="James Franklin" userId="cf915d05-507f-491f-b4a6-b2aa085ee4b1" providerId="ADAL" clId="{B0A9BD16-313A-4B87-86C7-D53C52C6EDF9}" dt="2021-09-29T09:26:09.490" v="3872" actId="20577"/>
          <ac:spMkLst>
            <pc:docMk/>
            <pc:sldMk cId="1774622974" sldId="301"/>
            <ac:spMk id="27" creationId="{0B2D8043-49DB-4D59-91C9-2FE7E97E1FC0}"/>
          </ac:spMkLst>
        </pc:spChg>
        <pc:grpChg chg="add mod">
          <ac:chgData name="James Franklin" userId="cf915d05-507f-491f-b4a6-b2aa085ee4b1" providerId="ADAL" clId="{B0A9BD16-313A-4B87-86C7-D53C52C6EDF9}" dt="2021-09-28T15:28:47.063" v="1867"/>
          <ac:grpSpMkLst>
            <pc:docMk/>
            <pc:sldMk cId="1774622974" sldId="301"/>
            <ac:grpSpMk id="4" creationId="{7C9371C3-04A4-4A73-A1AC-BC5BFA42F594}"/>
          </ac:grpSpMkLst>
        </pc:grpChg>
        <pc:picChg chg="mod">
          <ac:chgData name="James Franklin" userId="cf915d05-507f-491f-b4a6-b2aa085ee4b1" providerId="ADAL" clId="{B0A9BD16-313A-4B87-86C7-D53C52C6EDF9}" dt="2021-09-28T15:28:47.063" v="1867"/>
          <ac:picMkLst>
            <pc:docMk/>
            <pc:sldMk cId="1774622974" sldId="301"/>
            <ac:picMk id="9" creationId="{8E4A42C2-D0EC-44BD-B9A4-3683332BA662}"/>
          </ac:picMkLst>
        </pc:picChg>
        <pc:picChg chg="mod">
          <ac:chgData name="James Franklin" userId="cf915d05-507f-491f-b4a6-b2aa085ee4b1" providerId="ADAL" clId="{B0A9BD16-313A-4B87-86C7-D53C52C6EDF9}" dt="2021-09-28T15:28:47.063" v="1867"/>
          <ac:picMkLst>
            <pc:docMk/>
            <pc:sldMk cId="1774622974" sldId="301"/>
            <ac:picMk id="10" creationId="{01814CCF-BBF1-435E-88EB-F87392C821C9}"/>
          </ac:picMkLst>
        </pc:picChg>
        <pc:picChg chg="mod">
          <ac:chgData name="James Franklin" userId="cf915d05-507f-491f-b4a6-b2aa085ee4b1" providerId="ADAL" clId="{B0A9BD16-313A-4B87-86C7-D53C52C6EDF9}" dt="2021-09-28T15:28:47.063" v="1867"/>
          <ac:picMkLst>
            <pc:docMk/>
            <pc:sldMk cId="1774622974" sldId="301"/>
            <ac:picMk id="11" creationId="{6ED43583-9DA0-4E0E-9004-BFFB8464D606}"/>
          </ac:picMkLst>
        </pc:picChg>
        <pc:picChg chg="mod">
          <ac:chgData name="James Franklin" userId="cf915d05-507f-491f-b4a6-b2aa085ee4b1" providerId="ADAL" clId="{B0A9BD16-313A-4B87-86C7-D53C52C6EDF9}" dt="2021-09-28T15:28:47.063" v="1867"/>
          <ac:picMkLst>
            <pc:docMk/>
            <pc:sldMk cId="1774622974" sldId="301"/>
            <ac:picMk id="12" creationId="{BD235FE1-2588-4D21-AC61-82EF3BA8B73A}"/>
          </ac:picMkLst>
        </pc:picChg>
      </pc:sldChg>
      <pc:sldChg chg="addSp delSp modSp add mod">
        <pc:chgData name="James Franklin" userId="cf915d05-507f-491f-b4a6-b2aa085ee4b1" providerId="ADAL" clId="{B0A9BD16-313A-4B87-86C7-D53C52C6EDF9}" dt="2021-09-29T10:18:44.456" v="6921" actId="113"/>
        <pc:sldMkLst>
          <pc:docMk/>
          <pc:sldMk cId="47349452" sldId="302"/>
        </pc:sldMkLst>
        <pc:spChg chg="mod">
          <ac:chgData name="James Franklin" userId="cf915d05-507f-491f-b4a6-b2aa085ee4b1" providerId="ADAL" clId="{B0A9BD16-313A-4B87-86C7-D53C52C6EDF9}" dt="2021-09-29T09:40:00.454" v="5116" actId="20577"/>
          <ac:spMkLst>
            <pc:docMk/>
            <pc:sldMk cId="47349452" sldId="302"/>
            <ac:spMk id="2" creationId="{DE7D2F39-D496-43AD-9D63-170CB0D1F263}"/>
          </ac:spMkLst>
        </pc:spChg>
        <pc:spChg chg="mod">
          <ac:chgData name="James Franklin" userId="cf915d05-507f-491f-b4a6-b2aa085ee4b1" providerId="ADAL" clId="{B0A9BD16-313A-4B87-86C7-D53C52C6EDF9}" dt="2021-09-29T10:18:44.456" v="6921" actId="113"/>
          <ac:spMkLst>
            <pc:docMk/>
            <pc:sldMk cId="47349452" sldId="302"/>
            <ac:spMk id="3" creationId="{6A5E715C-5692-4138-BE67-8C75FE95C21D}"/>
          </ac:spMkLst>
        </pc:spChg>
        <pc:spChg chg="mod">
          <ac:chgData name="James Franklin" userId="cf915d05-507f-491f-b4a6-b2aa085ee4b1" providerId="ADAL" clId="{B0A9BD16-313A-4B87-86C7-D53C52C6EDF9}" dt="2021-09-29T09:39:52.495" v="5095"/>
          <ac:spMkLst>
            <pc:docMk/>
            <pc:sldMk cId="47349452" sldId="302"/>
            <ac:spMk id="5" creationId="{63549456-80CE-48BA-B78C-654796277DD4}"/>
          </ac:spMkLst>
        </pc:spChg>
        <pc:spChg chg="mod">
          <ac:chgData name="James Franklin" userId="cf915d05-507f-491f-b4a6-b2aa085ee4b1" providerId="ADAL" clId="{B0A9BD16-313A-4B87-86C7-D53C52C6EDF9}" dt="2021-09-29T09:39:52.495" v="5095"/>
          <ac:spMkLst>
            <pc:docMk/>
            <pc:sldMk cId="47349452" sldId="302"/>
            <ac:spMk id="6" creationId="{09F65E26-4FC8-4EA9-AEAC-29B9FF954A33}"/>
          </ac:spMkLst>
        </pc:spChg>
        <pc:spChg chg="mod">
          <ac:chgData name="James Franklin" userId="cf915d05-507f-491f-b4a6-b2aa085ee4b1" providerId="ADAL" clId="{B0A9BD16-313A-4B87-86C7-D53C52C6EDF9}" dt="2021-09-29T09:39:52.495" v="5095"/>
          <ac:spMkLst>
            <pc:docMk/>
            <pc:sldMk cId="47349452" sldId="302"/>
            <ac:spMk id="7" creationId="{F91B1969-28C8-4FB7-9393-581FE3BEF024}"/>
          </ac:spMkLst>
        </pc:spChg>
        <pc:spChg chg="mod">
          <ac:chgData name="James Franklin" userId="cf915d05-507f-491f-b4a6-b2aa085ee4b1" providerId="ADAL" clId="{B0A9BD16-313A-4B87-86C7-D53C52C6EDF9}" dt="2021-09-29T09:39:52.495" v="5095"/>
          <ac:spMkLst>
            <pc:docMk/>
            <pc:sldMk cId="47349452" sldId="302"/>
            <ac:spMk id="8" creationId="{29C45590-CAAE-4A9A-A1F6-52E705E91C24}"/>
          </ac:spMkLst>
        </pc:spChg>
        <pc:spChg chg="add mod">
          <ac:chgData name="James Franklin" userId="cf915d05-507f-491f-b4a6-b2aa085ee4b1" providerId="ADAL" clId="{B0A9BD16-313A-4B87-86C7-D53C52C6EDF9}" dt="2021-09-29T09:51:28.200" v="5183" actId="1076"/>
          <ac:spMkLst>
            <pc:docMk/>
            <pc:sldMk cId="47349452" sldId="302"/>
            <ac:spMk id="13" creationId="{4197DA6B-7F0F-4E51-BA9F-F14F56ED9EB6}"/>
          </ac:spMkLst>
        </pc:spChg>
        <pc:spChg chg="add mod">
          <ac:chgData name="James Franklin" userId="cf915d05-507f-491f-b4a6-b2aa085ee4b1" providerId="ADAL" clId="{B0A9BD16-313A-4B87-86C7-D53C52C6EDF9}" dt="2021-09-29T09:39:52.495" v="5095"/>
          <ac:spMkLst>
            <pc:docMk/>
            <pc:sldMk cId="47349452" sldId="302"/>
            <ac:spMk id="14" creationId="{58547590-5BDE-490C-9EFE-AD1E16FF2C38}"/>
          </ac:spMkLst>
        </pc:spChg>
        <pc:spChg chg="add mod">
          <ac:chgData name="James Franklin" userId="cf915d05-507f-491f-b4a6-b2aa085ee4b1" providerId="ADAL" clId="{B0A9BD16-313A-4B87-86C7-D53C52C6EDF9}" dt="2021-09-29T09:39:52.495" v="5095"/>
          <ac:spMkLst>
            <pc:docMk/>
            <pc:sldMk cId="47349452" sldId="302"/>
            <ac:spMk id="15" creationId="{6C5B7A75-67D4-43E3-967C-B7878D763C84}"/>
          </ac:spMkLst>
        </pc:spChg>
        <pc:spChg chg="add mod">
          <ac:chgData name="James Franklin" userId="cf915d05-507f-491f-b4a6-b2aa085ee4b1" providerId="ADAL" clId="{B0A9BD16-313A-4B87-86C7-D53C52C6EDF9}" dt="2021-09-29T09:39:52.495" v="5095"/>
          <ac:spMkLst>
            <pc:docMk/>
            <pc:sldMk cId="47349452" sldId="302"/>
            <ac:spMk id="16" creationId="{7B9D7E8E-6544-4638-9665-48B6B8D1C47E}"/>
          </ac:spMkLst>
        </pc:spChg>
        <pc:spChg chg="add mod">
          <ac:chgData name="James Franklin" userId="cf915d05-507f-491f-b4a6-b2aa085ee4b1" providerId="ADAL" clId="{B0A9BD16-313A-4B87-86C7-D53C52C6EDF9}" dt="2021-09-29T10:00:18.924" v="5684"/>
          <ac:spMkLst>
            <pc:docMk/>
            <pc:sldMk cId="47349452" sldId="302"/>
            <ac:spMk id="23" creationId="{431F5A75-C1D6-4CB2-8EC1-159948FDF700}"/>
          </ac:spMkLst>
        </pc:spChg>
        <pc:grpChg chg="add mod">
          <ac:chgData name="James Franklin" userId="cf915d05-507f-491f-b4a6-b2aa085ee4b1" providerId="ADAL" clId="{B0A9BD16-313A-4B87-86C7-D53C52C6EDF9}" dt="2021-09-29T09:39:52.495" v="5095"/>
          <ac:grpSpMkLst>
            <pc:docMk/>
            <pc:sldMk cId="47349452" sldId="302"/>
            <ac:grpSpMk id="4" creationId="{9ADC140B-8FF3-41FC-B1D8-8FA1F30ABDFC}"/>
          </ac:grpSpMkLst>
        </pc:grpChg>
        <pc:picChg chg="mod">
          <ac:chgData name="James Franklin" userId="cf915d05-507f-491f-b4a6-b2aa085ee4b1" providerId="ADAL" clId="{B0A9BD16-313A-4B87-86C7-D53C52C6EDF9}" dt="2021-09-29T09:39:52.495" v="5095"/>
          <ac:picMkLst>
            <pc:docMk/>
            <pc:sldMk cId="47349452" sldId="302"/>
            <ac:picMk id="9" creationId="{454051DE-28C6-4075-81F3-2E342043686E}"/>
          </ac:picMkLst>
        </pc:picChg>
        <pc:picChg chg="mod">
          <ac:chgData name="James Franklin" userId="cf915d05-507f-491f-b4a6-b2aa085ee4b1" providerId="ADAL" clId="{B0A9BD16-313A-4B87-86C7-D53C52C6EDF9}" dt="2021-09-29T09:39:52.495" v="5095"/>
          <ac:picMkLst>
            <pc:docMk/>
            <pc:sldMk cId="47349452" sldId="302"/>
            <ac:picMk id="10" creationId="{E067818A-2ADC-4570-B283-14E5E609B047}"/>
          </ac:picMkLst>
        </pc:picChg>
        <pc:picChg chg="mod">
          <ac:chgData name="James Franklin" userId="cf915d05-507f-491f-b4a6-b2aa085ee4b1" providerId="ADAL" clId="{B0A9BD16-313A-4B87-86C7-D53C52C6EDF9}" dt="2021-09-29T09:39:52.495" v="5095"/>
          <ac:picMkLst>
            <pc:docMk/>
            <pc:sldMk cId="47349452" sldId="302"/>
            <ac:picMk id="11" creationId="{8F96C644-CDB1-4A68-9FE5-06E1DBE61825}"/>
          </ac:picMkLst>
        </pc:picChg>
        <pc:picChg chg="mod">
          <ac:chgData name="James Franklin" userId="cf915d05-507f-491f-b4a6-b2aa085ee4b1" providerId="ADAL" clId="{B0A9BD16-313A-4B87-86C7-D53C52C6EDF9}" dt="2021-09-29T09:39:52.495" v="5095"/>
          <ac:picMkLst>
            <pc:docMk/>
            <pc:sldMk cId="47349452" sldId="302"/>
            <ac:picMk id="12" creationId="{0BABE77A-DF10-4F19-9406-4FC596DB2376}"/>
          </ac:picMkLst>
        </pc:picChg>
        <pc:picChg chg="add del mod">
          <ac:chgData name="James Franklin" userId="cf915d05-507f-491f-b4a6-b2aa085ee4b1" providerId="ADAL" clId="{B0A9BD16-313A-4B87-86C7-D53C52C6EDF9}" dt="2021-09-29T09:57:44.166" v="5635" actId="478"/>
          <ac:picMkLst>
            <pc:docMk/>
            <pc:sldMk cId="47349452" sldId="302"/>
            <ac:picMk id="18" creationId="{60E2BC63-DF40-4F7E-8F9F-0FCB6D8B3331}"/>
          </ac:picMkLst>
        </pc:picChg>
        <pc:picChg chg="add del mod">
          <ac:chgData name="James Franklin" userId="cf915d05-507f-491f-b4a6-b2aa085ee4b1" providerId="ADAL" clId="{B0A9BD16-313A-4B87-86C7-D53C52C6EDF9}" dt="2021-09-29T10:00:22.474" v="5686" actId="478"/>
          <ac:picMkLst>
            <pc:docMk/>
            <pc:sldMk cId="47349452" sldId="302"/>
            <ac:picMk id="20" creationId="{3411E506-3032-420C-AD26-684EDBA644E8}"/>
          </ac:picMkLst>
        </pc:picChg>
        <pc:picChg chg="add mod">
          <ac:chgData name="James Franklin" userId="cf915d05-507f-491f-b4a6-b2aa085ee4b1" providerId="ADAL" clId="{B0A9BD16-313A-4B87-86C7-D53C52C6EDF9}" dt="2021-09-29T10:00:39.010" v="5689" actId="1076"/>
          <ac:picMkLst>
            <pc:docMk/>
            <pc:sldMk cId="47349452" sldId="302"/>
            <ac:picMk id="22" creationId="{C43C2486-6605-4A73-B2ED-5E0999E8E843}"/>
          </ac:picMkLst>
        </pc:picChg>
        <pc:picChg chg="add del mod">
          <ac:chgData name="James Franklin" userId="cf915d05-507f-491f-b4a6-b2aa085ee4b1" providerId="ADAL" clId="{B0A9BD16-313A-4B87-86C7-D53C52C6EDF9}" dt="2021-09-29T09:54:19.467" v="5551" actId="21"/>
          <ac:picMkLst>
            <pc:docMk/>
            <pc:sldMk cId="47349452" sldId="302"/>
            <ac:picMk id="8194" creationId="{0AE06ABE-23D8-403E-8CE1-5B559F5A5BE3}"/>
          </ac:picMkLst>
        </pc:picChg>
        <pc:picChg chg="add del mod">
          <ac:chgData name="James Franklin" userId="cf915d05-507f-491f-b4a6-b2aa085ee4b1" providerId="ADAL" clId="{B0A9BD16-313A-4B87-86C7-D53C52C6EDF9}" dt="2021-09-29T10:00:21.139" v="5685" actId="478"/>
          <ac:picMkLst>
            <pc:docMk/>
            <pc:sldMk cId="47349452" sldId="302"/>
            <ac:picMk id="8196" creationId="{10B22707-7C1D-415E-A218-E7676A221B81}"/>
          </ac:picMkLst>
        </pc:picChg>
        <pc:picChg chg="add mod">
          <ac:chgData name="James Franklin" userId="cf915d05-507f-491f-b4a6-b2aa085ee4b1" providerId="ADAL" clId="{B0A9BD16-313A-4B87-86C7-D53C52C6EDF9}" dt="2021-09-29T10:01:09.914" v="5695" actId="167"/>
          <ac:picMkLst>
            <pc:docMk/>
            <pc:sldMk cId="47349452" sldId="302"/>
            <ac:picMk id="8198" creationId="{9F2F37F7-C9C5-429B-AAAC-6FF6A984638F}"/>
          </ac:picMkLst>
        </pc:picChg>
      </pc:sldChg>
      <pc:sldChg chg="addSp modSp add mod">
        <pc:chgData name="James Franklin" userId="cf915d05-507f-491f-b4a6-b2aa085ee4b1" providerId="ADAL" clId="{B0A9BD16-313A-4B87-86C7-D53C52C6EDF9}" dt="2021-09-30T11:16:10.824" v="11086" actId="20577"/>
        <pc:sldMkLst>
          <pc:docMk/>
          <pc:sldMk cId="317891012" sldId="303"/>
        </pc:sldMkLst>
        <pc:spChg chg="mod">
          <ac:chgData name="James Franklin" userId="cf915d05-507f-491f-b4a6-b2aa085ee4b1" providerId="ADAL" clId="{B0A9BD16-313A-4B87-86C7-D53C52C6EDF9}" dt="2021-09-28T14:09:09.209" v="1219" actId="20577"/>
          <ac:spMkLst>
            <pc:docMk/>
            <pc:sldMk cId="317891012" sldId="303"/>
            <ac:spMk id="2" creationId="{DE7D2F39-D496-43AD-9D63-170CB0D1F263}"/>
          </ac:spMkLst>
        </pc:spChg>
        <pc:spChg chg="mod">
          <ac:chgData name="James Franklin" userId="cf915d05-507f-491f-b4a6-b2aa085ee4b1" providerId="ADAL" clId="{B0A9BD16-313A-4B87-86C7-D53C52C6EDF9}" dt="2021-09-30T11:16:10.824" v="11086" actId="20577"/>
          <ac:spMkLst>
            <pc:docMk/>
            <pc:sldMk cId="317891012" sldId="303"/>
            <ac:spMk id="3" creationId="{6A5E715C-5692-4138-BE67-8C75FE95C21D}"/>
          </ac:spMkLst>
        </pc:spChg>
        <pc:spChg chg="mod">
          <ac:chgData name="James Franklin" userId="cf915d05-507f-491f-b4a6-b2aa085ee4b1" providerId="ADAL" clId="{B0A9BD16-313A-4B87-86C7-D53C52C6EDF9}" dt="2021-09-28T15:30:03.596" v="1872" actId="17032"/>
          <ac:spMkLst>
            <pc:docMk/>
            <pc:sldMk cId="317891012" sldId="303"/>
            <ac:spMk id="5" creationId="{E2958393-ABB8-465C-829E-3904252FE450}"/>
          </ac:spMkLst>
        </pc:spChg>
        <pc:spChg chg="mod">
          <ac:chgData name="James Franklin" userId="cf915d05-507f-491f-b4a6-b2aa085ee4b1" providerId="ADAL" clId="{B0A9BD16-313A-4B87-86C7-D53C52C6EDF9}" dt="2021-09-28T15:29:53.028" v="1871"/>
          <ac:spMkLst>
            <pc:docMk/>
            <pc:sldMk cId="317891012" sldId="303"/>
            <ac:spMk id="6" creationId="{AAB0418D-6A49-489A-ABBC-AA568AC4E430}"/>
          </ac:spMkLst>
        </pc:spChg>
        <pc:spChg chg="mod">
          <ac:chgData name="James Franklin" userId="cf915d05-507f-491f-b4a6-b2aa085ee4b1" providerId="ADAL" clId="{B0A9BD16-313A-4B87-86C7-D53C52C6EDF9}" dt="2021-09-28T15:30:03.596" v="1872" actId="17032"/>
          <ac:spMkLst>
            <pc:docMk/>
            <pc:sldMk cId="317891012" sldId="303"/>
            <ac:spMk id="7" creationId="{BAFDD065-8AF7-4FB4-8BCB-B05EF3184DF1}"/>
          </ac:spMkLst>
        </pc:spChg>
        <pc:spChg chg="mod">
          <ac:chgData name="James Franklin" userId="cf915d05-507f-491f-b4a6-b2aa085ee4b1" providerId="ADAL" clId="{B0A9BD16-313A-4B87-86C7-D53C52C6EDF9}" dt="2021-09-28T15:30:03.596" v="1872" actId="17032"/>
          <ac:spMkLst>
            <pc:docMk/>
            <pc:sldMk cId="317891012" sldId="303"/>
            <ac:spMk id="8" creationId="{5D7ED675-6DED-4AEF-BD76-A1425698CAE6}"/>
          </ac:spMkLst>
        </pc:spChg>
        <pc:spChg chg="add mod">
          <ac:chgData name="James Franklin" userId="cf915d05-507f-491f-b4a6-b2aa085ee4b1" providerId="ADAL" clId="{B0A9BD16-313A-4B87-86C7-D53C52C6EDF9}" dt="2021-09-29T11:18:23.050" v="8442" actId="164"/>
          <ac:spMkLst>
            <pc:docMk/>
            <pc:sldMk cId="317891012" sldId="303"/>
            <ac:spMk id="13" creationId="{236ED0D4-A7E6-41E3-A05C-D6A4E3F2CFC5}"/>
          </ac:spMkLst>
        </pc:spChg>
        <pc:spChg chg="add mod">
          <ac:chgData name="James Franklin" userId="cf915d05-507f-491f-b4a6-b2aa085ee4b1" providerId="ADAL" clId="{B0A9BD16-313A-4B87-86C7-D53C52C6EDF9}" dt="2021-09-29T11:18:23.050" v="8442" actId="164"/>
          <ac:spMkLst>
            <pc:docMk/>
            <pc:sldMk cId="317891012" sldId="303"/>
            <ac:spMk id="14" creationId="{B554FEE9-A34E-4965-9604-1162CC7FFD9F}"/>
          </ac:spMkLst>
        </pc:spChg>
        <pc:spChg chg="add mod">
          <ac:chgData name="James Franklin" userId="cf915d05-507f-491f-b4a6-b2aa085ee4b1" providerId="ADAL" clId="{B0A9BD16-313A-4B87-86C7-D53C52C6EDF9}" dt="2021-09-29T11:18:23.050" v="8442" actId="164"/>
          <ac:spMkLst>
            <pc:docMk/>
            <pc:sldMk cId="317891012" sldId="303"/>
            <ac:spMk id="15" creationId="{D3C2556C-3852-49E4-B14B-A8D3CBCAAC48}"/>
          </ac:spMkLst>
        </pc:spChg>
        <pc:spChg chg="add mod">
          <ac:chgData name="James Franklin" userId="cf915d05-507f-491f-b4a6-b2aa085ee4b1" providerId="ADAL" clId="{B0A9BD16-313A-4B87-86C7-D53C52C6EDF9}" dt="2021-09-29T11:18:23.050" v="8442" actId="164"/>
          <ac:spMkLst>
            <pc:docMk/>
            <pc:sldMk cId="317891012" sldId="303"/>
            <ac:spMk id="16" creationId="{ED260EA2-3A90-4334-85E6-C3081E9238C1}"/>
          </ac:spMkLst>
        </pc:spChg>
        <pc:grpChg chg="add mod">
          <ac:chgData name="James Franklin" userId="cf915d05-507f-491f-b4a6-b2aa085ee4b1" providerId="ADAL" clId="{B0A9BD16-313A-4B87-86C7-D53C52C6EDF9}" dt="2021-09-29T11:18:23.050" v="8442" actId="164"/>
          <ac:grpSpMkLst>
            <pc:docMk/>
            <pc:sldMk cId="317891012" sldId="303"/>
            <ac:grpSpMk id="4" creationId="{BF7D9FC0-CD88-487E-8A51-9EFE4447F162}"/>
          </ac:grpSpMkLst>
        </pc:grpChg>
        <pc:grpChg chg="add mod">
          <ac:chgData name="James Franklin" userId="cf915d05-507f-491f-b4a6-b2aa085ee4b1" providerId="ADAL" clId="{B0A9BD16-313A-4B87-86C7-D53C52C6EDF9}" dt="2021-09-29T11:18:23.050" v="8442" actId="164"/>
          <ac:grpSpMkLst>
            <pc:docMk/>
            <pc:sldMk cId="317891012" sldId="303"/>
            <ac:grpSpMk id="17" creationId="{FB72CEF6-CFDD-4375-AFD2-C8195712EFDF}"/>
          </ac:grpSpMkLst>
        </pc:grpChg>
        <pc:picChg chg="mod">
          <ac:chgData name="James Franklin" userId="cf915d05-507f-491f-b4a6-b2aa085ee4b1" providerId="ADAL" clId="{B0A9BD16-313A-4B87-86C7-D53C52C6EDF9}" dt="2021-09-28T15:29:53.028" v="1871"/>
          <ac:picMkLst>
            <pc:docMk/>
            <pc:sldMk cId="317891012" sldId="303"/>
            <ac:picMk id="9" creationId="{61608E2C-2CBF-48E4-ADA5-B435E7ABBDA4}"/>
          </ac:picMkLst>
        </pc:picChg>
        <pc:picChg chg="mod">
          <ac:chgData name="James Franklin" userId="cf915d05-507f-491f-b4a6-b2aa085ee4b1" providerId="ADAL" clId="{B0A9BD16-313A-4B87-86C7-D53C52C6EDF9}" dt="2021-09-28T15:29:53.028" v="1871"/>
          <ac:picMkLst>
            <pc:docMk/>
            <pc:sldMk cId="317891012" sldId="303"/>
            <ac:picMk id="10" creationId="{F7BF5772-7533-47EB-8ACB-5602DE201F9F}"/>
          </ac:picMkLst>
        </pc:picChg>
        <pc:picChg chg="mod">
          <ac:chgData name="James Franklin" userId="cf915d05-507f-491f-b4a6-b2aa085ee4b1" providerId="ADAL" clId="{B0A9BD16-313A-4B87-86C7-D53C52C6EDF9}" dt="2021-09-28T15:29:53.028" v="1871"/>
          <ac:picMkLst>
            <pc:docMk/>
            <pc:sldMk cId="317891012" sldId="303"/>
            <ac:picMk id="11" creationId="{87868E8F-C1B7-47CD-A92C-36EFA2379D3C}"/>
          </ac:picMkLst>
        </pc:picChg>
        <pc:picChg chg="mod">
          <ac:chgData name="James Franklin" userId="cf915d05-507f-491f-b4a6-b2aa085ee4b1" providerId="ADAL" clId="{B0A9BD16-313A-4B87-86C7-D53C52C6EDF9}" dt="2021-09-28T15:29:53.028" v="1871"/>
          <ac:picMkLst>
            <pc:docMk/>
            <pc:sldMk cId="317891012" sldId="303"/>
            <ac:picMk id="12" creationId="{FB5776C2-3384-4A7F-8008-05D515EB7E00}"/>
          </ac:picMkLst>
        </pc:picChg>
      </pc:sldChg>
      <pc:sldChg chg="modSp add del mod ord">
        <pc:chgData name="James Franklin" userId="cf915d05-507f-491f-b4a6-b2aa085ee4b1" providerId="ADAL" clId="{B0A9BD16-313A-4B87-86C7-D53C52C6EDF9}" dt="2021-09-28T14:06:02.496" v="1190" actId="47"/>
        <pc:sldMkLst>
          <pc:docMk/>
          <pc:sldMk cId="3956891361" sldId="304"/>
        </pc:sldMkLst>
        <pc:spChg chg="mod">
          <ac:chgData name="James Franklin" userId="cf915d05-507f-491f-b4a6-b2aa085ee4b1" providerId="ADAL" clId="{B0A9BD16-313A-4B87-86C7-D53C52C6EDF9}" dt="2021-09-28T14:04:43.273" v="919" actId="20577"/>
          <ac:spMkLst>
            <pc:docMk/>
            <pc:sldMk cId="3956891361" sldId="304"/>
            <ac:spMk id="2" creationId="{DE7D2F39-D496-43AD-9D63-170CB0D1F263}"/>
          </ac:spMkLst>
        </pc:spChg>
      </pc:sldChg>
      <pc:sldChg chg="addSp modSp new mod modClrScheme chgLayout">
        <pc:chgData name="James Franklin" userId="cf915d05-507f-491f-b4a6-b2aa085ee4b1" providerId="ADAL" clId="{B0A9BD16-313A-4B87-86C7-D53C52C6EDF9}" dt="2021-09-29T09:37:32.874" v="5054" actId="20577"/>
        <pc:sldMkLst>
          <pc:docMk/>
          <pc:sldMk cId="3854234239" sldId="305"/>
        </pc:sldMkLst>
        <pc:spChg chg="mod ord">
          <ac:chgData name="James Franklin" userId="cf915d05-507f-491f-b4a6-b2aa085ee4b1" providerId="ADAL" clId="{B0A9BD16-313A-4B87-86C7-D53C52C6EDF9}" dt="2021-09-29T09:21:28.938" v="3630" actId="700"/>
          <ac:spMkLst>
            <pc:docMk/>
            <pc:sldMk cId="3854234239" sldId="305"/>
            <ac:spMk id="2" creationId="{7CB702AA-3C44-4C1F-8A24-F46EF4A065DF}"/>
          </ac:spMkLst>
        </pc:spChg>
        <pc:spChg chg="mod ord">
          <ac:chgData name="James Franklin" userId="cf915d05-507f-491f-b4a6-b2aa085ee4b1" providerId="ADAL" clId="{B0A9BD16-313A-4B87-86C7-D53C52C6EDF9}" dt="2021-09-29T09:37:32.874" v="5054" actId="20577"/>
          <ac:spMkLst>
            <pc:docMk/>
            <pc:sldMk cId="3854234239" sldId="305"/>
            <ac:spMk id="3" creationId="{0BFE3E67-6925-4B9C-A546-0DEF9ABC59FC}"/>
          </ac:spMkLst>
        </pc:spChg>
        <pc:spChg chg="mod">
          <ac:chgData name="James Franklin" userId="cf915d05-507f-491f-b4a6-b2aa085ee4b1" providerId="ADAL" clId="{B0A9BD16-313A-4B87-86C7-D53C52C6EDF9}" dt="2021-09-29T09:37:13.845" v="5047"/>
          <ac:spMkLst>
            <pc:docMk/>
            <pc:sldMk cId="3854234239" sldId="305"/>
            <ac:spMk id="5" creationId="{5257DB1E-7EC4-4EA6-A10A-367BF70DAB2F}"/>
          </ac:spMkLst>
        </pc:spChg>
        <pc:spChg chg="mod">
          <ac:chgData name="James Franklin" userId="cf915d05-507f-491f-b4a6-b2aa085ee4b1" providerId="ADAL" clId="{B0A9BD16-313A-4B87-86C7-D53C52C6EDF9}" dt="2021-09-29T09:37:13.845" v="5047"/>
          <ac:spMkLst>
            <pc:docMk/>
            <pc:sldMk cId="3854234239" sldId="305"/>
            <ac:spMk id="6" creationId="{C733C70C-9015-4933-905D-1BF1727E36E0}"/>
          </ac:spMkLst>
        </pc:spChg>
        <pc:spChg chg="mod">
          <ac:chgData name="James Franklin" userId="cf915d05-507f-491f-b4a6-b2aa085ee4b1" providerId="ADAL" clId="{B0A9BD16-313A-4B87-86C7-D53C52C6EDF9}" dt="2021-09-29T09:37:13.845" v="5047"/>
          <ac:spMkLst>
            <pc:docMk/>
            <pc:sldMk cId="3854234239" sldId="305"/>
            <ac:spMk id="7" creationId="{0C4DEBC1-3AD7-48EA-8E2E-90CE53A5B156}"/>
          </ac:spMkLst>
        </pc:spChg>
        <pc:spChg chg="mod">
          <ac:chgData name="James Franklin" userId="cf915d05-507f-491f-b4a6-b2aa085ee4b1" providerId="ADAL" clId="{B0A9BD16-313A-4B87-86C7-D53C52C6EDF9}" dt="2021-09-29T09:37:13.845" v="5047"/>
          <ac:spMkLst>
            <pc:docMk/>
            <pc:sldMk cId="3854234239" sldId="305"/>
            <ac:spMk id="8" creationId="{E3AF9A6E-D757-4951-9CF9-80187FFC9C43}"/>
          </ac:spMkLst>
        </pc:spChg>
        <pc:spChg chg="add mod">
          <ac:chgData name="James Franklin" userId="cf915d05-507f-491f-b4a6-b2aa085ee4b1" providerId="ADAL" clId="{B0A9BD16-313A-4B87-86C7-D53C52C6EDF9}" dt="2021-09-29T09:37:13.845" v="5047"/>
          <ac:spMkLst>
            <pc:docMk/>
            <pc:sldMk cId="3854234239" sldId="305"/>
            <ac:spMk id="13" creationId="{4080BBDE-78F9-464C-86AA-424A7C3EEBFE}"/>
          </ac:spMkLst>
        </pc:spChg>
        <pc:spChg chg="add mod">
          <ac:chgData name="James Franklin" userId="cf915d05-507f-491f-b4a6-b2aa085ee4b1" providerId="ADAL" clId="{B0A9BD16-313A-4B87-86C7-D53C52C6EDF9}" dt="2021-09-29T09:37:13.845" v="5047"/>
          <ac:spMkLst>
            <pc:docMk/>
            <pc:sldMk cId="3854234239" sldId="305"/>
            <ac:spMk id="14" creationId="{EE167AFC-C14B-46B1-9FD9-B3259EFE7251}"/>
          </ac:spMkLst>
        </pc:spChg>
        <pc:spChg chg="add mod">
          <ac:chgData name="James Franklin" userId="cf915d05-507f-491f-b4a6-b2aa085ee4b1" providerId="ADAL" clId="{B0A9BD16-313A-4B87-86C7-D53C52C6EDF9}" dt="2021-09-29T09:37:13.845" v="5047"/>
          <ac:spMkLst>
            <pc:docMk/>
            <pc:sldMk cId="3854234239" sldId="305"/>
            <ac:spMk id="15" creationId="{930D5599-9600-4848-98CA-CDF693F66E4C}"/>
          </ac:spMkLst>
        </pc:spChg>
        <pc:spChg chg="add mod">
          <ac:chgData name="James Franklin" userId="cf915d05-507f-491f-b4a6-b2aa085ee4b1" providerId="ADAL" clId="{B0A9BD16-313A-4B87-86C7-D53C52C6EDF9}" dt="2021-09-29T09:37:13.845" v="5047"/>
          <ac:spMkLst>
            <pc:docMk/>
            <pc:sldMk cId="3854234239" sldId="305"/>
            <ac:spMk id="16" creationId="{E79A92C4-2FA5-42A1-8232-412236FE7AA1}"/>
          </ac:spMkLst>
        </pc:spChg>
        <pc:grpChg chg="add mod">
          <ac:chgData name="James Franklin" userId="cf915d05-507f-491f-b4a6-b2aa085ee4b1" providerId="ADAL" clId="{B0A9BD16-313A-4B87-86C7-D53C52C6EDF9}" dt="2021-09-29T09:37:13.845" v="5047"/>
          <ac:grpSpMkLst>
            <pc:docMk/>
            <pc:sldMk cId="3854234239" sldId="305"/>
            <ac:grpSpMk id="4" creationId="{E938915F-9F13-4A74-95D1-0370E0AE494E}"/>
          </ac:grpSpMkLst>
        </pc:grpChg>
        <pc:picChg chg="mod">
          <ac:chgData name="James Franklin" userId="cf915d05-507f-491f-b4a6-b2aa085ee4b1" providerId="ADAL" clId="{B0A9BD16-313A-4B87-86C7-D53C52C6EDF9}" dt="2021-09-29T09:37:13.845" v="5047"/>
          <ac:picMkLst>
            <pc:docMk/>
            <pc:sldMk cId="3854234239" sldId="305"/>
            <ac:picMk id="9" creationId="{B3ACE994-31D6-4857-B5D1-2B07FF303F28}"/>
          </ac:picMkLst>
        </pc:picChg>
        <pc:picChg chg="mod">
          <ac:chgData name="James Franklin" userId="cf915d05-507f-491f-b4a6-b2aa085ee4b1" providerId="ADAL" clId="{B0A9BD16-313A-4B87-86C7-D53C52C6EDF9}" dt="2021-09-29T09:37:13.845" v="5047"/>
          <ac:picMkLst>
            <pc:docMk/>
            <pc:sldMk cId="3854234239" sldId="305"/>
            <ac:picMk id="10" creationId="{B9C9A9A5-AB87-409A-BFAA-0AE76B78A2DF}"/>
          </ac:picMkLst>
        </pc:picChg>
        <pc:picChg chg="mod">
          <ac:chgData name="James Franklin" userId="cf915d05-507f-491f-b4a6-b2aa085ee4b1" providerId="ADAL" clId="{B0A9BD16-313A-4B87-86C7-D53C52C6EDF9}" dt="2021-09-29T09:37:13.845" v="5047"/>
          <ac:picMkLst>
            <pc:docMk/>
            <pc:sldMk cId="3854234239" sldId="305"/>
            <ac:picMk id="11" creationId="{298D3C32-412C-4B79-9C7C-F61E2F9EE9D0}"/>
          </ac:picMkLst>
        </pc:picChg>
        <pc:picChg chg="mod">
          <ac:chgData name="James Franklin" userId="cf915d05-507f-491f-b4a6-b2aa085ee4b1" providerId="ADAL" clId="{B0A9BD16-313A-4B87-86C7-D53C52C6EDF9}" dt="2021-09-29T09:37:13.845" v="5047"/>
          <ac:picMkLst>
            <pc:docMk/>
            <pc:sldMk cId="3854234239" sldId="305"/>
            <ac:picMk id="12" creationId="{596D67E6-EB38-403E-9489-555FBB9F12EB}"/>
          </ac:picMkLst>
        </pc:picChg>
      </pc:sldChg>
      <pc:sldChg chg="addSp modSp add mod">
        <pc:chgData name="James Franklin" userId="cf915d05-507f-491f-b4a6-b2aa085ee4b1" providerId="ADAL" clId="{B0A9BD16-313A-4B87-86C7-D53C52C6EDF9}" dt="2021-09-29T11:20:33.176" v="8661" actId="20577"/>
        <pc:sldMkLst>
          <pc:docMk/>
          <pc:sldMk cId="2713468373" sldId="306"/>
        </pc:sldMkLst>
        <pc:spChg chg="mod">
          <ac:chgData name="James Franklin" userId="cf915d05-507f-491f-b4a6-b2aa085ee4b1" providerId="ADAL" clId="{B0A9BD16-313A-4B87-86C7-D53C52C6EDF9}" dt="2021-09-28T14:14:07.257" v="1400" actId="20577"/>
          <ac:spMkLst>
            <pc:docMk/>
            <pc:sldMk cId="2713468373" sldId="306"/>
            <ac:spMk id="2" creationId="{DE7D2F39-D496-43AD-9D63-170CB0D1F263}"/>
          </ac:spMkLst>
        </pc:spChg>
        <pc:spChg chg="mod">
          <ac:chgData name="James Franklin" userId="cf915d05-507f-491f-b4a6-b2aa085ee4b1" providerId="ADAL" clId="{B0A9BD16-313A-4B87-86C7-D53C52C6EDF9}" dt="2021-09-29T11:20:33.176" v="8661" actId="20577"/>
          <ac:spMkLst>
            <pc:docMk/>
            <pc:sldMk cId="2713468373" sldId="306"/>
            <ac:spMk id="3" creationId="{6A5E715C-5692-4138-BE67-8C75FE95C21D}"/>
          </ac:spMkLst>
        </pc:spChg>
        <pc:spChg chg="mod">
          <ac:chgData name="James Franklin" userId="cf915d05-507f-491f-b4a6-b2aa085ee4b1" providerId="ADAL" clId="{B0A9BD16-313A-4B87-86C7-D53C52C6EDF9}" dt="2021-09-29T11:18:53.386" v="8449"/>
          <ac:spMkLst>
            <pc:docMk/>
            <pc:sldMk cId="2713468373" sldId="306"/>
            <ac:spMk id="8" creationId="{A77A6455-B524-4F26-9F2F-A033E93D1BFF}"/>
          </ac:spMkLst>
        </pc:spChg>
        <pc:spChg chg="mod">
          <ac:chgData name="James Franklin" userId="cf915d05-507f-491f-b4a6-b2aa085ee4b1" providerId="ADAL" clId="{B0A9BD16-313A-4B87-86C7-D53C52C6EDF9}" dt="2021-09-29T11:18:53.386" v="8449"/>
          <ac:spMkLst>
            <pc:docMk/>
            <pc:sldMk cId="2713468373" sldId="306"/>
            <ac:spMk id="9" creationId="{458E71D4-A45C-45C8-8340-EC1EBE766905}"/>
          </ac:spMkLst>
        </pc:spChg>
        <pc:spChg chg="mod">
          <ac:chgData name="James Franklin" userId="cf915d05-507f-491f-b4a6-b2aa085ee4b1" providerId="ADAL" clId="{B0A9BD16-313A-4B87-86C7-D53C52C6EDF9}" dt="2021-09-29T11:18:53.386" v="8449"/>
          <ac:spMkLst>
            <pc:docMk/>
            <pc:sldMk cId="2713468373" sldId="306"/>
            <ac:spMk id="10" creationId="{F39E27D9-CB25-411F-A593-20A17626A0AB}"/>
          </ac:spMkLst>
        </pc:spChg>
        <pc:spChg chg="mod">
          <ac:chgData name="James Franklin" userId="cf915d05-507f-491f-b4a6-b2aa085ee4b1" providerId="ADAL" clId="{B0A9BD16-313A-4B87-86C7-D53C52C6EDF9}" dt="2021-09-29T11:18:53.386" v="8449"/>
          <ac:spMkLst>
            <pc:docMk/>
            <pc:sldMk cId="2713468373" sldId="306"/>
            <ac:spMk id="11" creationId="{BCFED8F7-973F-4AB5-B334-D98AD83135F3}"/>
          </ac:spMkLst>
        </pc:spChg>
        <pc:spChg chg="mod">
          <ac:chgData name="James Franklin" userId="cf915d05-507f-491f-b4a6-b2aa085ee4b1" providerId="ADAL" clId="{B0A9BD16-313A-4B87-86C7-D53C52C6EDF9}" dt="2021-09-29T11:18:53.386" v="8449"/>
          <ac:spMkLst>
            <pc:docMk/>
            <pc:sldMk cId="2713468373" sldId="306"/>
            <ac:spMk id="12" creationId="{0D61E14F-1A96-4064-BDE5-DFF0708D94FC}"/>
          </ac:spMkLst>
        </pc:spChg>
        <pc:spChg chg="mod">
          <ac:chgData name="James Franklin" userId="cf915d05-507f-491f-b4a6-b2aa085ee4b1" providerId="ADAL" clId="{B0A9BD16-313A-4B87-86C7-D53C52C6EDF9}" dt="2021-09-29T11:18:53.386" v="8449"/>
          <ac:spMkLst>
            <pc:docMk/>
            <pc:sldMk cId="2713468373" sldId="306"/>
            <ac:spMk id="13" creationId="{C17ABC54-5418-44F3-A5C5-BAF99E96C8DF}"/>
          </ac:spMkLst>
        </pc:spChg>
        <pc:spChg chg="mod">
          <ac:chgData name="James Franklin" userId="cf915d05-507f-491f-b4a6-b2aa085ee4b1" providerId="ADAL" clId="{B0A9BD16-313A-4B87-86C7-D53C52C6EDF9}" dt="2021-09-29T11:18:53.386" v="8449"/>
          <ac:spMkLst>
            <pc:docMk/>
            <pc:sldMk cId="2713468373" sldId="306"/>
            <ac:spMk id="14" creationId="{BCB53AFE-B371-4903-AE5D-B3E521380D54}"/>
          </ac:spMkLst>
        </pc:spChg>
        <pc:spChg chg="mod">
          <ac:chgData name="James Franklin" userId="cf915d05-507f-491f-b4a6-b2aa085ee4b1" providerId="ADAL" clId="{B0A9BD16-313A-4B87-86C7-D53C52C6EDF9}" dt="2021-09-29T11:18:53.386" v="8449"/>
          <ac:spMkLst>
            <pc:docMk/>
            <pc:sldMk cId="2713468373" sldId="306"/>
            <ac:spMk id="15" creationId="{256AFECE-7DBF-48F1-AD88-3A457B7F7475}"/>
          </ac:spMkLst>
        </pc:spChg>
        <pc:grpChg chg="add mod">
          <ac:chgData name="James Franklin" userId="cf915d05-507f-491f-b4a6-b2aa085ee4b1" providerId="ADAL" clId="{B0A9BD16-313A-4B87-86C7-D53C52C6EDF9}" dt="2021-09-29T11:18:53.386" v="8449"/>
          <ac:grpSpMkLst>
            <pc:docMk/>
            <pc:sldMk cId="2713468373" sldId="306"/>
            <ac:grpSpMk id="6" creationId="{EA3326B8-519B-442F-B036-98734D69A746}"/>
          </ac:grpSpMkLst>
        </pc:grpChg>
        <pc:grpChg chg="mod">
          <ac:chgData name="James Franklin" userId="cf915d05-507f-491f-b4a6-b2aa085ee4b1" providerId="ADAL" clId="{B0A9BD16-313A-4B87-86C7-D53C52C6EDF9}" dt="2021-09-29T11:18:53.386" v="8449"/>
          <ac:grpSpMkLst>
            <pc:docMk/>
            <pc:sldMk cId="2713468373" sldId="306"/>
            <ac:grpSpMk id="7" creationId="{9A292F9B-0D50-4389-AF0C-71534BC45DE6}"/>
          </ac:grpSpMkLst>
        </pc:grpChg>
        <pc:picChg chg="add mod">
          <ac:chgData name="James Franklin" userId="cf915d05-507f-491f-b4a6-b2aa085ee4b1" providerId="ADAL" clId="{B0A9BD16-313A-4B87-86C7-D53C52C6EDF9}" dt="2021-09-29T11:20:06.454" v="8603" actId="1076"/>
          <ac:picMkLst>
            <pc:docMk/>
            <pc:sldMk cId="2713468373" sldId="306"/>
            <ac:picMk id="5" creationId="{08CBF1C4-1157-4615-ACFA-36D67135F308}"/>
          </ac:picMkLst>
        </pc:picChg>
        <pc:picChg chg="mod">
          <ac:chgData name="James Franklin" userId="cf915d05-507f-491f-b4a6-b2aa085ee4b1" providerId="ADAL" clId="{B0A9BD16-313A-4B87-86C7-D53C52C6EDF9}" dt="2021-09-29T11:18:53.386" v="8449"/>
          <ac:picMkLst>
            <pc:docMk/>
            <pc:sldMk cId="2713468373" sldId="306"/>
            <ac:picMk id="16" creationId="{E524335A-21D2-438D-A56C-57F8F58411A8}"/>
          </ac:picMkLst>
        </pc:picChg>
        <pc:picChg chg="mod">
          <ac:chgData name="James Franklin" userId="cf915d05-507f-491f-b4a6-b2aa085ee4b1" providerId="ADAL" clId="{B0A9BD16-313A-4B87-86C7-D53C52C6EDF9}" dt="2021-09-29T11:18:53.386" v="8449"/>
          <ac:picMkLst>
            <pc:docMk/>
            <pc:sldMk cId="2713468373" sldId="306"/>
            <ac:picMk id="17" creationId="{1BD7C67D-C478-4B84-BBE7-416989B92C8F}"/>
          </ac:picMkLst>
        </pc:picChg>
        <pc:picChg chg="mod">
          <ac:chgData name="James Franklin" userId="cf915d05-507f-491f-b4a6-b2aa085ee4b1" providerId="ADAL" clId="{B0A9BD16-313A-4B87-86C7-D53C52C6EDF9}" dt="2021-09-29T11:18:53.386" v="8449"/>
          <ac:picMkLst>
            <pc:docMk/>
            <pc:sldMk cId="2713468373" sldId="306"/>
            <ac:picMk id="18" creationId="{87147C78-7157-46B2-AF6D-D911F3497875}"/>
          </ac:picMkLst>
        </pc:picChg>
        <pc:picChg chg="mod">
          <ac:chgData name="James Franklin" userId="cf915d05-507f-491f-b4a6-b2aa085ee4b1" providerId="ADAL" clId="{B0A9BD16-313A-4B87-86C7-D53C52C6EDF9}" dt="2021-09-29T11:18:53.386" v="8449"/>
          <ac:picMkLst>
            <pc:docMk/>
            <pc:sldMk cId="2713468373" sldId="306"/>
            <ac:picMk id="19" creationId="{05D208A2-957D-4C09-9EEF-D6339A6CAB7F}"/>
          </ac:picMkLst>
        </pc:picChg>
      </pc:sldChg>
      <pc:sldChg chg="addSp delSp modSp add mod">
        <pc:chgData name="James Franklin" userId="cf915d05-507f-491f-b4a6-b2aa085ee4b1" providerId="ADAL" clId="{B0A9BD16-313A-4B87-86C7-D53C52C6EDF9}" dt="2021-09-29T11:39:16.395" v="9083" actId="1076"/>
        <pc:sldMkLst>
          <pc:docMk/>
          <pc:sldMk cId="1393552172" sldId="307"/>
        </pc:sldMkLst>
        <pc:spChg chg="mod">
          <ac:chgData name="James Franklin" userId="cf915d05-507f-491f-b4a6-b2aa085ee4b1" providerId="ADAL" clId="{B0A9BD16-313A-4B87-86C7-D53C52C6EDF9}" dt="2021-09-28T14:14:14.746" v="1410" actId="20577"/>
          <ac:spMkLst>
            <pc:docMk/>
            <pc:sldMk cId="1393552172" sldId="307"/>
            <ac:spMk id="2" creationId="{DE7D2F39-D496-43AD-9D63-170CB0D1F263}"/>
          </ac:spMkLst>
        </pc:spChg>
        <pc:spChg chg="mod">
          <ac:chgData name="James Franklin" userId="cf915d05-507f-491f-b4a6-b2aa085ee4b1" providerId="ADAL" clId="{B0A9BD16-313A-4B87-86C7-D53C52C6EDF9}" dt="2021-09-29T11:34:25.672" v="8967" actId="20577"/>
          <ac:spMkLst>
            <pc:docMk/>
            <pc:sldMk cId="1393552172" sldId="307"/>
            <ac:spMk id="3" creationId="{6A5E715C-5692-4138-BE67-8C75FE95C21D}"/>
          </ac:spMkLst>
        </pc:spChg>
        <pc:spChg chg="mod">
          <ac:chgData name="James Franklin" userId="cf915d05-507f-491f-b4a6-b2aa085ee4b1" providerId="ADAL" clId="{B0A9BD16-313A-4B87-86C7-D53C52C6EDF9}" dt="2021-09-29T11:27:14.110" v="8663"/>
          <ac:spMkLst>
            <pc:docMk/>
            <pc:sldMk cId="1393552172" sldId="307"/>
            <ac:spMk id="6" creationId="{4BF100FF-25F2-4A53-A7C7-C7963BFEC081}"/>
          </ac:spMkLst>
        </pc:spChg>
        <pc:spChg chg="mod">
          <ac:chgData name="James Franklin" userId="cf915d05-507f-491f-b4a6-b2aa085ee4b1" providerId="ADAL" clId="{B0A9BD16-313A-4B87-86C7-D53C52C6EDF9}" dt="2021-09-29T11:27:14.110" v="8663"/>
          <ac:spMkLst>
            <pc:docMk/>
            <pc:sldMk cId="1393552172" sldId="307"/>
            <ac:spMk id="7" creationId="{7904E948-D7D4-4E47-A000-F0B236359CBC}"/>
          </ac:spMkLst>
        </pc:spChg>
        <pc:spChg chg="mod">
          <ac:chgData name="James Franklin" userId="cf915d05-507f-491f-b4a6-b2aa085ee4b1" providerId="ADAL" clId="{B0A9BD16-313A-4B87-86C7-D53C52C6EDF9}" dt="2021-09-29T11:27:14.110" v="8663"/>
          <ac:spMkLst>
            <pc:docMk/>
            <pc:sldMk cId="1393552172" sldId="307"/>
            <ac:spMk id="8" creationId="{54134842-B93F-481E-9F29-FA91762BB89A}"/>
          </ac:spMkLst>
        </pc:spChg>
        <pc:spChg chg="mod">
          <ac:chgData name="James Franklin" userId="cf915d05-507f-491f-b4a6-b2aa085ee4b1" providerId="ADAL" clId="{B0A9BD16-313A-4B87-86C7-D53C52C6EDF9}" dt="2021-09-29T11:27:14.110" v="8663"/>
          <ac:spMkLst>
            <pc:docMk/>
            <pc:sldMk cId="1393552172" sldId="307"/>
            <ac:spMk id="9" creationId="{4DCC2417-D85B-4A41-B784-4EEC6BF6B4FA}"/>
          </ac:spMkLst>
        </pc:spChg>
        <pc:spChg chg="mod">
          <ac:chgData name="James Franklin" userId="cf915d05-507f-491f-b4a6-b2aa085ee4b1" providerId="ADAL" clId="{B0A9BD16-313A-4B87-86C7-D53C52C6EDF9}" dt="2021-09-29T11:27:14.110" v="8663"/>
          <ac:spMkLst>
            <pc:docMk/>
            <pc:sldMk cId="1393552172" sldId="307"/>
            <ac:spMk id="10" creationId="{86D7B3BC-B8F3-4FDE-B28B-A24701DCA15F}"/>
          </ac:spMkLst>
        </pc:spChg>
        <pc:spChg chg="mod">
          <ac:chgData name="James Franklin" userId="cf915d05-507f-491f-b4a6-b2aa085ee4b1" providerId="ADAL" clId="{B0A9BD16-313A-4B87-86C7-D53C52C6EDF9}" dt="2021-09-29T11:27:14.110" v="8663"/>
          <ac:spMkLst>
            <pc:docMk/>
            <pc:sldMk cId="1393552172" sldId="307"/>
            <ac:spMk id="11" creationId="{61A95A9F-5003-4240-A6D9-3A34CF9BF2F0}"/>
          </ac:spMkLst>
        </pc:spChg>
        <pc:spChg chg="mod">
          <ac:chgData name="James Franklin" userId="cf915d05-507f-491f-b4a6-b2aa085ee4b1" providerId="ADAL" clId="{B0A9BD16-313A-4B87-86C7-D53C52C6EDF9}" dt="2021-09-29T11:27:14.110" v="8663"/>
          <ac:spMkLst>
            <pc:docMk/>
            <pc:sldMk cId="1393552172" sldId="307"/>
            <ac:spMk id="12" creationId="{F36031CC-2A84-431A-B01C-289FCD4E55A1}"/>
          </ac:spMkLst>
        </pc:spChg>
        <pc:spChg chg="mod">
          <ac:chgData name="James Franklin" userId="cf915d05-507f-491f-b4a6-b2aa085ee4b1" providerId="ADAL" clId="{B0A9BD16-313A-4B87-86C7-D53C52C6EDF9}" dt="2021-09-29T11:27:14.110" v="8663"/>
          <ac:spMkLst>
            <pc:docMk/>
            <pc:sldMk cId="1393552172" sldId="307"/>
            <ac:spMk id="13" creationId="{433D5694-30D4-41AB-9FC1-DD016F0991DE}"/>
          </ac:spMkLst>
        </pc:spChg>
        <pc:spChg chg="add del mod">
          <ac:chgData name="James Franklin" userId="cf915d05-507f-491f-b4a6-b2aa085ee4b1" providerId="ADAL" clId="{B0A9BD16-313A-4B87-86C7-D53C52C6EDF9}" dt="2021-09-29T11:34:46.319" v="8970" actId="478"/>
          <ac:spMkLst>
            <pc:docMk/>
            <pc:sldMk cId="1393552172" sldId="307"/>
            <ac:spMk id="19" creationId="{877876A4-AA55-4F73-AE8F-2A96B0FBD1DC}"/>
          </ac:spMkLst>
        </pc:spChg>
        <pc:grpChg chg="add mod">
          <ac:chgData name="James Franklin" userId="cf915d05-507f-491f-b4a6-b2aa085ee4b1" providerId="ADAL" clId="{B0A9BD16-313A-4B87-86C7-D53C52C6EDF9}" dt="2021-09-29T11:27:14.110" v="8663"/>
          <ac:grpSpMkLst>
            <pc:docMk/>
            <pc:sldMk cId="1393552172" sldId="307"/>
            <ac:grpSpMk id="4" creationId="{89E9A9D1-E390-47E4-9448-0E5EF6D51475}"/>
          </ac:grpSpMkLst>
        </pc:grpChg>
        <pc:grpChg chg="mod">
          <ac:chgData name="James Franklin" userId="cf915d05-507f-491f-b4a6-b2aa085ee4b1" providerId="ADAL" clId="{B0A9BD16-313A-4B87-86C7-D53C52C6EDF9}" dt="2021-09-29T11:27:14.110" v="8663"/>
          <ac:grpSpMkLst>
            <pc:docMk/>
            <pc:sldMk cId="1393552172" sldId="307"/>
            <ac:grpSpMk id="5" creationId="{FF0617FC-564B-4990-B263-EE0C6F342097}"/>
          </ac:grpSpMkLst>
        </pc:grpChg>
        <pc:graphicFrameChg chg="add mod modGraphic">
          <ac:chgData name="James Franklin" userId="cf915d05-507f-491f-b4a6-b2aa085ee4b1" providerId="ADAL" clId="{B0A9BD16-313A-4B87-86C7-D53C52C6EDF9}" dt="2021-09-29T11:39:16.395" v="9083" actId="1076"/>
          <ac:graphicFrameMkLst>
            <pc:docMk/>
            <pc:sldMk cId="1393552172" sldId="307"/>
            <ac:graphicFrameMk id="18" creationId="{7FF4BF43-B597-4DE4-B4E4-DFBCBD222649}"/>
          </ac:graphicFrameMkLst>
        </pc:graphicFrameChg>
        <pc:picChg chg="mod">
          <ac:chgData name="James Franklin" userId="cf915d05-507f-491f-b4a6-b2aa085ee4b1" providerId="ADAL" clId="{B0A9BD16-313A-4B87-86C7-D53C52C6EDF9}" dt="2021-09-29T11:27:14.110" v="8663"/>
          <ac:picMkLst>
            <pc:docMk/>
            <pc:sldMk cId="1393552172" sldId="307"/>
            <ac:picMk id="14" creationId="{9CFFF89F-7263-453A-B8EF-85CE90BDD4CF}"/>
          </ac:picMkLst>
        </pc:picChg>
        <pc:picChg chg="mod">
          <ac:chgData name="James Franklin" userId="cf915d05-507f-491f-b4a6-b2aa085ee4b1" providerId="ADAL" clId="{B0A9BD16-313A-4B87-86C7-D53C52C6EDF9}" dt="2021-09-29T11:27:14.110" v="8663"/>
          <ac:picMkLst>
            <pc:docMk/>
            <pc:sldMk cId="1393552172" sldId="307"/>
            <ac:picMk id="15" creationId="{10B2E681-A53D-4DBF-8DC2-D597C89F2863}"/>
          </ac:picMkLst>
        </pc:picChg>
        <pc:picChg chg="mod">
          <ac:chgData name="James Franklin" userId="cf915d05-507f-491f-b4a6-b2aa085ee4b1" providerId="ADAL" clId="{B0A9BD16-313A-4B87-86C7-D53C52C6EDF9}" dt="2021-09-29T11:27:14.110" v="8663"/>
          <ac:picMkLst>
            <pc:docMk/>
            <pc:sldMk cId="1393552172" sldId="307"/>
            <ac:picMk id="16" creationId="{4AABC068-07C4-48EE-94C5-B614F372DD56}"/>
          </ac:picMkLst>
        </pc:picChg>
        <pc:picChg chg="mod">
          <ac:chgData name="James Franklin" userId="cf915d05-507f-491f-b4a6-b2aa085ee4b1" providerId="ADAL" clId="{B0A9BD16-313A-4B87-86C7-D53C52C6EDF9}" dt="2021-09-29T11:27:14.110" v="8663"/>
          <ac:picMkLst>
            <pc:docMk/>
            <pc:sldMk cId="1393552172" sldId="307"/>
            <ac:picMk id="17" creationId="{81DC9C29-F0C3-40EC-9D71-DBB571110668}"/>
          </ac:picMkLst>
        </pc:picChg>
      </pc:sldChg>
      <pc:sldChg chg="addSp delSp modSp add mod setBg">
        <pc:chgData name="James Franklin" userId="cf915d05-507f-491f-b4a6-b2aa085ee4b1" providerId="ADAL" clId="{B0A9BD16-313A-4B87-86C7-D53C52C6EDF9}" dt="2021-09-30T08:03:31.675" v="9280"/>
        <pc:sldMkLst>
          <pc:docMk/>
          <pc:sldMk cId="2918225570" sldId="308"/>
        </pc:sldMkLst>
        <pc:spChg chg="mod">
          <ac:chgData name="James Franklin" userId="cf915d05-507f-491f-b4a6-b2aa085ee4b1" providerId="ADAL" clId="{B0A9BD16-313A-4B87-86C7-D53C52C6EDF9}" dt="2021-09-28T15:31:24.949" v="1890" actId="20577"/>
          <ac:spMkLst>
            <pc:docMk/>
            <pc:sldMk cId="2918225570" sldId="308"/>
            <ac:spMk id="2" creationId="{DE7D2F39-D496-43AD-9D63-170CB0D1F263}"/>
          </ac:spMkLst>
        </pc:spChg>
        <pc:spChg chg="mod">
          <ac:chgData name="James Franklin" userId="cf915d05-507f-491f-b4a6-b2aa085ee4b1" providerId="ADAL" clId="{B0A9BD16-313A-4B87-86C7-D53C52C6EDF9}" dt="2021-09-30T08:00:15.049" v="9270" actId="113"/>
          <ac:spMkLst>
            <pc:docMk/>
            <pc:sldMk cId="2918225570" sldId="308"/>
            <ac:spMk id="3" creationId="{6A5E715C-5692-4138-BE67-8C75FE95C21D}"/>
          </ac:spMkLst>
        </pc:spChg>
        <pc:spChg chg="mod">
          <ac:chgData name="James Franklin" userId="cf915d05-507f-491f-b4a6-b2aa085ee4b1" providerId="ADAL" clId="{B0A9BD16-313A-4B87-86C7-D53C52C6EDF9}" dt="2021-09-28T15:30:25.603" v="1874" actId="17032"/>
          <ac:spMkLst>
            <pc:docMk/>
            <pc:sldMk cId="2918225570" sldId="308"/>
            <ac:spMk id="5" creationId="{8C4AC393-A796-4B6B-AAA9-D62DF1D971FA}"/>
          </ac:spMkLst>
        </pc:spChg>
        <pc:spChg chg="mod">
          <ac:chgData name="James Franklin" userId="cf915d05-507f-491f-b4a6-b2aa085ee4b1" providerId="ADAL" clId="{B0A9BD16-313A-4B87-86C7-D53C52C6EDF9}" dt="2021-09-28T15:30:25.603" v="1874" actId="17032"/>
          <ac:spMkLst>
            <pc:docMk/>
            <pc:sldMk cId="2918225570" sldId="308"/>
            <ac:spMk id="6" creationId="{3FA56E07-1741-4DB0-8652-3475CCD06292}"/>
          </ac:spMkLst>
        </pc:spChg>
        <pc:spChg chg="mod">
          <ac:chgData name="James Franklin" userId="cf915d05-507f-491f-b4a6-b2aa085ee4b1" providerId="ADAL" clId="{B0A9BD16-313A-4B87-86C7-D53C52C6EDF9}" dt="2021-09-28T15:30:25.603" v="1874" actId="17032"/>
          <ac:spMkLst>
            <pc:docMk/>
            <pc:sldMk cId="2918225570" sldId="308"/>
            <ac:spMk id="7" creationId="{444D9C52-3ACB-429C-B193-A9CC923740AE}"/>
          </ac:spMkLst>
        </pc:spChg>
        <pc:spChg chg="mod">
          <ac:chgData name="James Franklin" userId="cf915d05-507f-491f-b4a6-b2aa085ee4b1" providerId="ADAL" clId="{B0A9BD16-313A-4B87-86C7-D53C52C6EDF9}" dt="2021-09-28T15:30:13.939" v="1873"/>
          <ac:spMkLst>
            <pc:docMk/>
            <pc:sldMk cId="2918225570" sldId="308"/>
            <ac:spMk id="8" creationId="{AA30525C-F3B6-4F39-8AA4-46E293EC518E}"/>
          </ac:spMkLst>
        </pc:spChg>
        <pc:spChg chg="mod">
          <ac:chgData name="James Franklin" userId="cf915d05-507f-491f-b4a6-b2aa085ee4b1" providerId="ADAL" clId="{B0A9BD16-313A-4B87-86C7-D53C52C6EDF9}" dt="2021-09-28T15:31:15.851" v="1881" actId="17032"/>
          <ac:spMkLst>
            <pc:docMk/>
            <pc:sldMk cId="2918225570" sldId="308"/>
            <ac:spMk id="14" creationId="{0AD13041-D3E9-4194-8FC6-114AEA6B2D13}"/>
          </ac:spMkLst>
        </pc:spChg>
        <pc:spChg chg="mod">
          <ac:chgData name="James Franklin" userId="cf915d05-507f-491f-b4a6-b2aa085ee4b1" providerId="ADAL" clId="{B0A9BD16-313A-4B87-86C7-D53C52C6EDF9}" dt="2021-09-28T15:31:15.851" v="1881" actId="17032"/>
          <ac:spMkLst>
            <pc:docMk/>
            <pc:sldMk cId="2918225570" sldId="308"/>
            <ac:spMk id="15" creationId="{5B1B6A36-A380-4923-95D8-36C96517D8DC}"/>
          </ac:spMkLst>
        </pc:spChg>
        <pc:spChg chg="mod">
          <ac:chgData name="James Franklin" userId="cf915d05-507f-491f-b4a6-b2aa085ee4b1" providerId="ADAL" clId="{B0A9BD16-313A-4B87-86C7-D53C52C6EDF9}" dt="2021-09-28T15:31:03.471" v="1880"/>
          <ac:spMkLst>
            <pc:docMk/>
            <pc:sldMk cId="2918225570" sldId="308"/>
            <ac:spMk id="16" creationId="{D5CA7FE3-D4E0-4159-97F3-2036B1E6B07D}"/>
          </ac:spMkLst>
        </pc:spChg>
        <pc:spChg chg="mod">
          <ac:chgData name="James Franklin" userId="cf915d05-507f-491f-b4a6-b2aa085ee4b1" providerId="ADAL" clId="{B0A9BD16-313A-4B87-86C7-D53C52C6EDF9}" dt="2021-09-28T15:31:15.851" v="1881" actId="17032"/>
          <ac:spMkLst>
            <pc:docMk/>
            <pc:sldMk cId="2918225570" sldId="308"/>
            <ac:spMk id="17" creationId="{7FF85373-BE2B-4BA8-8E9C-68D55D24CC66}"/>
          </ac:spMkLst>
        </pc:spChg>
        <pc:spChg chg="add mod">
          <ac:chgData name="James Franklin" userId="cf915d05-507f-491f-b4a6-b2aa085ee4b1" providerId="ADAL" clId="{B0A9BD16-313A-4B87-86C7-D53C52C6EDF9}" dt="2021-09-29T09:09:22.414" v="3130" actId="207"/>
          <ac:spMkLst>
            <pc:docMk/>
            <pc:sldMk cId="2918225570" sldId="308"/>
            <ac:spMk id="22" creationId="{38FE60B4-2F1E-4592-84A5-19B7BDDF4397}"/>
          </ac:spMkLst>
        </pc:spChg>
        <pc:spChg chg="add mod">
          <ac:chgData name="James Franklin" userId="cf915d05-507f-491f-b4a6-b2aa085ee4b1" providerId="ADAL" clId="{B0A9BD16-313A-4B87-86C7-D53C52C6EDF9}" dt="2021-09-29T09:09:22.414" v="3130" actId="207"/>
          <ac:spMkLst>
            <pc:docMk/>
            <pc:sldMk cId="2918225570" sldId="308"/>
            <ac:spMk id="23" creationId="{CABD39E8-C6B6-4692-95F2-6D8921158846}"/>
          </ac:spMkLst>
        </pc:spChg>
        <pc:spChg chg="add mod">
          <ac:chgData name="James Franklin" userId="cf915d05-507f-491f-b4a6-b2aa085ee4b1" providerId="ADAL" clId="{B0A9BD16-313A-4B87-86C7-D53C52C6EDF9}" dt="2021-09-29T09:08:51.460" v="3126"/>
          <ac:spMkLst>
            <pc:docMk/>
            <pc:sldMk cId="2918225570" sldId="308"/>
            <ac:spMk id="24" creationId="{EA44E421-D61B-4814-9257-938A92F42DB5}"/>
          </ac:spMkLst>
        </pc:spChg>
        <pc:spChg chg="add mod">
          <ac:chgData name="James Franklin" userId="cf915d05-507f-491f-b4a6-b2aa085ee4b1" providerId="ADAL" clId="{B0A9BD16-313A-4B87-86C7-D53C52C6EDF9}" dt="2021-09-29T09:09:22.414" v="3130" actId="207"/>
          <ac:spMkLst>
            <pc:docMk/>
            <pc:sldMk cId="2918225570" sldId="308"/>
            <ac:spMk id="25" creationId="{1621EA85-880B-4851-BADD-266008C38B3A}"/>
          </ac:spMkLst>
        </pc:spChg>
        <pc:grpChg chg="add del mod">
          <ac:chgData name="James Franklin" userId="cf915d05-507f-491f-b4a6-b2aa085ee4b1" providerId="ADAL" clId="{B0A9BD16-313A-4B87-86C7-D53C52C6EDF9}" dt="2021-09-28T15:31:03.270" v="1879" actId="478"/>
          <ac:grpSpMkLst>
            <pc:docMk/>
            <pc:sldMk cId="2918225570" sldId="308"/>
            <ac:grpSpMk id="4" creationId="{1D85F8E9-4DC5-4153-B385-2F4D9A89224E}"/>
          </ac:grpSpMkLst>
        </pc:grpChg>
        <pc:grpChg chg="add mod">
          <ac:chgData name="James Franklin" userId="cf915d05-507f-491f-b4a6-b2aa085ee4b1" providerId="ADAL" clId="{B0A9BD16-313A-4B87-86C7-D53C52C6EDF9}" dt="2021-09-28T15:31:03.471" v="1880"/>
          <ac:grpSpMkLst>
            <pc:docMk/>
            <pc:sldMk cId="2918225570" sldId="308"/>
            <ac:grpSpMk id="13" creationId="{688522ED-E721-44FC-A011-092DA2FA2E27}"/>
          </ac:grpSpMkLst>
        </pc:grpChg>
        <pc:picChg chg="mod">
          <ac:chgData name="James Franklin" userId="cf915d05-507f-491f-b4a6-b2aa085ee4b1" providerId="ADAL" clId="{B0A9BD16-313A-4B87-86C7-D53C52C6EDF9}" dt="2021-09-28T15:30:13.939" v="1873"/>
          <ac:picMkLst>
            <pc:docMk/>
            <pc:sldMk cId="2918225570" sldId="308"/>
            <ac:picMk id="9" creationId="{91DB134D-765D-4335-9F67-CC1348594777}"/>
          </ac:picMkLst>
        </pc:picChg>
        <pc:picChg chg="mod">
          <ac:chgData name="James Franklin" userId="cf915d05-507f-491f-b4a6-b2aa085ee4b1" providerId="ADAL" clId="{B0A9BD16-313A-4B87-86C7-D53C52C6EDF9}" dt="2021-09-28T15:30:13.939" v="1873"/>
          <ac:picMkLst>
            <pc:docMk/>
            <pc:sldMk cId="2918225570" sldId="308"/>
            <ac:picMk id="10" creationId="{4D1EBAA9-7CE1-4D35-B7E2-CFF427A7D599}"/>
          </ac:picMkLst>
        </pc:picChg>
        <pc:picChg chg="mod">
          <ac:chgData name="James Franklin" userId="cf915d05-507f-491f-b4a6-b2aa085ee4b1" providerId="ADAL" clId="{B0A9BD16-313A-4B87-86C7-D53C52C6EDF9}" dt="2021-09-28T15:30:13.939" v="1873"/>
          <ac:picMkLst>
            <pc:docMk/>
            <pc:sldMk cId="2918225570" sldId="308"/>
            <ac:picMk id="11" creationId="{DE024620-F255-47C5-99F5-58DA507CC981}"/>
          </ac:picMkLst>
        </pc:picChg>
        <pc:picChg chg="mod">
          <ac:chgData name="James Franklin" userId="cf915d05-507f-491f-b4a6-b2aa085ee4b1" providerId="ADAL" clId="{B0A9BD16-313A-4B87-86C7-D53C52C6EDF9}" dt="2021-09-28T15:30:13.939" v="1873"/>
          <ac:picMkLst>
            <pc:docMk/>
            <pc:sldMk cId="2918225570" sldId="308"/>
            <ac:picMk id="12" creationId="{32684175-7081-467E-A3F0-C385A614F162}"/>
          </ac:picMkLst>
        </pc:picChg>
        <pc:picChg chg="mod">
          <ac:chgData name="James Franklin" userId="cf915d05-507f-491f-b4a6-b2aa085ee4b1" providerId="ADAL" clId="{B0A9BD16-313A-4B87-86C7-D53C52C6EDF9}" dt="2021-09-28T15:31:03.471" v="1880"/>
          <ac:picMkLst>
            <pc:docMk/>
            <pc:sldMk cId="2918225570" sldId="308"/>
            <ac:picMk id="18" creationId="{59B5E1F9-4EBC-4732-AF7C-E3BD178ED618}"/>
          </ac:picMkLst>
        </pc:picChg>
        <pc:picChg chg="mod">
          <ac:chgData name="James Franklin" userId="cf915d05-507f-491f-b4a6-b2aa085ee4b1" providerId="ADAL" clId="{B0A9BD16-313A-4B87-86C7-D53C52C6EDF9}" dt="2021-09-28T15:31:03.471" v="1880"/>
          <ac:picMkLst>
            <pc:docMk/>
            <pc:sldMk cId="2918225570" sldId="308"/>
            <ac:picMk id="19" creationId="{36078392-71EF-447C-AF64-C5EF29E21D63}"/>
          </ac:picMkLst>
        </pc:picChg>
        <pc:picChg chg="mod">
          <ac:chgData name="James Franklin" userId="cf915d05-507f-491f-b4a6-b2aa085ee4b1" providerId="ADAL" clId="{B0A9BD16-313A-4B87-86C7-D53C52C6EDF9}" dt="2021-09-28T15:31:03.471" v="1880"/>
          <ac:picMkLst>
            <pc:docMk/>
            <pc:sldMk cId="2918225570" sldId="308"/>
            <ac:picMk id="20" creationId="{505117CD-EC73-485C-8DD6-AEE05201AB43}"/>
          </ac:picMkLst>
        </pc:picChg>
        <pc:picChg chg="mod">
          <ac:chgData name="James Franklin" userId="cf915d05-507f-491f-b4a6-b2aa085ee4b1" providerId="ADAL" clId="{B0A9BD16-313A-4B87-86C7-D53C52C6EDF9}" dt="2021-09-28T15:31:03.471" v="1880"/>
          <ac:picMkLst>
            <pc:docMk/>
            <pc:sldMk cId="2918225570" sldId="308"/>
            <ac:picMk id="21" creationId="{A07D2985-9C82-4424-9A6D-B79605A5B9B0}"/>
          </ac:picMkLst>
        </pc:picChg>
        <pc:picChg chg="add mod">
          <ac:chgData name="James Franklin" userId="cf915d05-507f-491f-b4a6-b2aa085ee4b1" providerId="ADAL" clId="{B0A9BD16-313A-4B87-86C7-D53C52C6EDF9}" dt="2021-09-30T08:03:05.843" v="9275" actId="1076"/>
          <ac:picMkLst>
            <pc:docMk/>
            <pc:sldMk cId="2918225570" sldId="308"/>
            <ac:picMk id="27" creationId="{7E7DBF5E-7DE9-4FBE-B9A4-9D3A5EF1ED39}"/>
          </ac:picMkLst>
        </pc:picChg>
        <pc:picChg chg="add mod">
          <ac:chgData name="James Franklin" userId="cf915d05-507f-491f-b4a6-b2aa085ee4b1" providerId="ADAL" clId="{B0A9BD16-313A-4B87-86C7-D53C52C6EDF9}" dt="2021-09-30T08:03:23.682" v="9279" actId="167"/>
          <ac:picMkLst>
            <pc:docMk/>
            <pc:sldMk cId="2918225570" sldId="308"/>
            <ac:picMk id="5122" creationId="{2871C838-03AA-457F-88B9-78169115A4EC}"/>
          </ac:picMkLst>
        </pc:picChg>
      </pc:sldChg>
      <pc:sldChg chg="addSp modSp add mod">
        <pc:chgData name="James Franklin" userId="cf915d05-507f-491f-b4a6-b2aa085ee4b1" providerId="ADAL" clId="{B0A9BD16-313A-4B87-86C7-D53C52C6EDF9}" dt="2021-09-30T08:13:51.668" v="9639" actId="113"/>
        <pc:sldMkLst>
          <pc:docMk/>
          <pc:sldMk cId="3256676282" sldId="309"/>
        </pc:sldMkLst>
        <pc:spChg chg="mod">
          <ac:chgData name="James Franklin" userId="cf915d05-507f-491f-b4a6-b2aa085ee4b1" providerId="ADAL" clId="{B0A9BD16-313A-4B87-86C7-D53C52C6EDF9}" dt="2021-09-28T14:18:13.049" v="1470" actId="20577"/>
          <ac:spMkLst>
            <pc:docMk/>
            <pc:sldMk cId="3256676282" sldId="309"/>
            <ac:spMk id="2" creationId="{DE7D2F39-D496-43AD-9D63-170CB0D1F263}"/>
          </ac:spMkLst>
        </pc:spChg>
        <pc:spChg chg="mod">
          <ac:chgData name="James Franklin" userId="cf915d05-507f-491f-b4a6-b2aa085ee4b1" providerId="ADAL" clId="{B0A9BD16-313A-4B87-86C7-D53C52C6EDF9}" dt="2021-09-30T08:13:51.668" v="9639" actId="113"/>
          <ac:spMkLst>
            <pc:docMk/>
            <pc:sldMk cId="3256676282" sldId="309"/>
            <ac:spMk id="3" creationId="{6A5E715C-5692-4138-BE67-8C75FE95C21D}"/>
          </ac:spMkLst>
        </pc:spChg>
        <pc:spChg chg="mod">
          <ac:chgData name="James Franklin" userId="cf915d05-507f-491f-b4a6-b2aa085ee4b1" providerId="ADAL" clId="{B0A9BD16-313A-4B87-86C7-D53C52C6EDF9}" dt="2021-09-28T15:31:41.474" v="1891"/>
          <ac:spMkLst>
            <pc:docMk/>
            <pc:sldMk cId="3256676282" sldId="309"/>
            <ac:spMk id="5" creationId="{E6A6AF62-81B0-4A91-A46F-A98753F96744}"/>
          </ac:spMkLst>
        </pc:spChg>
        <pc:spChg chg="mod">
          <ac:chgData name="James Franklin" userId="cf915d05-507f-491f-b4a6-b2aa085ee4b1" providerId="ADAL" clId="{B0A9BD16-313A-4B87-86C7-D53C52C6EDF9}" dt="2021-09-28T15:31:41.474" v="1891"/>
          <ac:spMkLst>
            <pc:docMk/>
            <pc:sldMk cId="3256676282" sldId="309"/>
            <ac:spMk id="6" creationId="{AD878172-A782-4EF0-9E0E-AE978B05C67F}"/>
          </ac:spMkLst>
        </pc:spChg>
        <pc:spChg chg="mod">
          <ac:chgData name="James Franklin" userId="cf915d05-507f-491f-b4a6-b2aa085ee4b1" providerId="ADAL" clId="{B0A9BD16-313A-4B87-86C7-D53C52C6EDF9}" dt="2021-09-28T15:31:41.474" v="1891"/>
          <ac:spMkLst>
            <pc:docMk/>
            <pc:sldMk cId="3256676282" sldId="309"/>
            <ac:spMk id="7" creationId="{95E25ECC-094F-48CB-BF57-ADBC771F3343}"/>
          </ac:spMkLst>
        </pc:spChg>
        <pc:spChg chg="mod">
          <ac:chgData name="James Franklin" userId="cf915d05-507f-491f-b4a6-b2aa085ee4b1" providerId="ADAL" clId="{B0A9BD16-313A-4B87-86C7-D53C52C6EDF9}" dt="2021-09-28T15:31:41.474" v="1891"/>
          <ac:spMkLst>
            <pc:docMk/>
            <pc:sldMk cId="3256676282" sldId="309"/>
            <ac:spMk id="8" creationId="{A48B26E1-1C4B-458D-8DA9-8C6D87D5694E}"/>
          </ac:spMkLst>
        </pc:spChg>
        <pc:spChg chg="add mod">
          <ac:chgData name="James Franklin" userId="cf915d05-507f-491f-b4a6-b2aa085ee4b1" providerId="ADAL" clId="{B0A9BD16-313A-4B87-86C7-D53C52C6EDF9}" dt="2021-09-29T09:09:29.982" v="3131" actId="207"/>
          <ac:spMkLst>
            <pc:docMk/>
            <pc:sldMk cId="3256676282" sldId="309"/>
            <ac:spMk id="13" creationId="{8C1A3337-6691-4B96-855C-FB00BA8E739B}"/>
          </ac:spMkLst>
        </pc:spChg>
        <pc:spChg chg="add mod">
          <ac:chgData name="James Franklin" userId="cf915d05-507f-491f-b4a6-b2aa085ee4b1" providerId="ADAL" clId="{B0A9BD16-313A-4B87-86C7-D53C52C6EDF9}" dt="2021-09-29T09:09:29.982" v="3131" actId="207"/>
          <ac:spMkLst>
            <pc:docMk/>
            <pc:sldMk cId="3256676282" sldId="309"/>
            <ac:spMk id="14" creationId="{FC6E1534-6169-40B0-B39B-7A911145E6DE}"/>
          </ac:spMkLst>
        </pc:spChg>
        <pc:spChg chg="add mod">
          <ac:chgData name="James Franklin" userId="cf915d05-507f-491f-b4a6-b2aa085ee4b1" providerId="ADAL" clId="{B0A9BD16-313A-4B87-86C7-D53C52C6EDF9}" dt="2021-09-29T09:08:54.415" v="3127"/>
          <ac:spMkLst>
            <pc:docMk/>
            <pc:sldMk cId="3256676282" sldId="309"/>
            <ac:spMk id="15" creationId="{8CCACBB0-986F-4E42-9ED9-1682BA9002E9}"/>
          </ac:spMkLst>
        </pc:spChg>
        <pc:spChg chg="add mod">
          <ac:chgData name="James Franklin" userId="cf915d05-507f-491f-b4a6-b2aa085ee4b1" providerId="ADAL" clId="{B0A9BD16-313A-4B87-86C7-D53C52C6EDF9}" dt="2021-09-29T09:09:29.982" v="3131" actId="207"/>
          <ac:spMkLst>
            <pc:docMk/>
            <pc:sldMk cId="3256676282" sldId="309"/>
            <ac:spMk id="16" creationId="{94E26A81-7F0A-4C09-8425-C76BB3F61EC6}"/>
          </ac:spMkLst>
        </pc:spChg>
        <pc:grpChg chg="add mod">
          <ac:chgData name="James Franklin" userId="cf915d05-507f-491f-b4a6-b2aa085ee4b1" providerId="ADAL" clId="{B0A9BD16-313A-4B87-86C7-D53C52C6EDF9}" dt="2021-09-28T15:31:41.474" v="1891"/>
          <ac:grpSpMkLst>
            <pc:docMk/>
            <pc:sldMk cId="3256676282" sldId="309"/>
            <ac:grpSpMk id="4" creationId="{CD1F9229-6092-4871-9326-5222F981706F}"/>
          </ac:grpSpMkLst>
        </pc:grpChg>
        <pc:picChg chg="mod">
          <ac:chgData name="James Franklin" userId="cf915d05-507f-491f-b4a6-b2aa085ee4b1" providerId="ADAL" clId="{B0A9BD16-313A-4B87-86C7-D53C52C6EDF9}" dt="2021-09-28T15:31:41.474" v="1891"/>
          <ac:picMkLst>
            <pc:docMk/>
            <pc:sldMk cId="3256676282" sldId="309"/>
            <ac:picMk id="9" creationId="{FDF647CD-DD1D-41FB-A74A-42B55F860770}"/>
          </ac:picMkLst>
        </pc:picChg>
        <pc:picChg chg="mod">
          <ac:chgData name="James Franklin" userId="cf915d05-507f-491f-b4a6-b2aa085ee4b1" providerId="ADAL" clId="{B0A9BD16-313A-4B87-86C7-D53C52C6EDF9}" dt="2021-09-28T15:31:41.474" v="1891"/>
          <ac:picMkLst>
            <pc:docMk/>
            <pc:sldMk cId="3256676282" sldId="309"/>
            <ac:picMk id="10" creationId="{19360CCC-B56B-4083-A41D-992C471C8F0D}"/>
          </ac:picMkLst>
        </pc:picChg>
        <pc:picChg chg="mod">
          <ac:chgData name="James Franklin" userId="cf915d05-507f-491f-b4a6-b2aa085ee4b1" providerId="ADAL" clId="{B0A9BD16-313A-4B87-86C7-D53C52C6EDF9}" dt="2021-09-28T15:31:41.474" v="1891"/>
          <ac:picMkLst>
            <pc:docMk/>
            <pc:sldMk cId="3256676282" sldId="309"/>
            <ac:picMk id="11" creationId="{A474415C-31CB-4526-ACF3-A0253883D981}"/>
          </ac:picMkLst>
        </pc:picChg>
        <pc:picChg chg="mod">
          <ac:chgData name="James Franklin" userId="cf915d05-507f-491f-b4a6-b2aa085ee4b1" providerId="ADAL" clId="{B0A9BD16-313A-4B87-86C7-D53C52C6EDF9}" dt="2021-09-28T15:31:41.474" v="1891"/>
          <ac:picMkLst>
            <pc:docMk/>
            <pc:sldMk cId="3256676282" sldId="309"/>
            <ac:picMk id="12" creationId="{13E47BF9-5B22-4F6A-AF96-0A49A05DB7C9}"/>
          </ac:picMkLst>
        </pc:picChg>
        <pc:picChg chg="add mod">
          <ac:chgData name="James Franklin" userId="cf915d05-507f-491f-b4a6-b2aa085ee4b1" providerId="ADAL" clId="{B0A9BD16-313A-4B87-86C7-D53C52C6EDF9}" dt="2021-09-30T08:10:57.229" v="9284" actId="14100"/>
          <ac:picMkLst>
            <pc:docMk/>
            <pc:sldMk cId="3256676282" sldId="309"/>
            <ac:picMk id="18" creationId="{863992E7-035F-4F11-8DBC-636C5F5FFF2D}"/>
          </ac:picMkLst>
        </pc:picChg>
        <pc:picChg chg="add mod">
          <ac:chgData name="James Franklin" userId="cf915d05-507f-491f-b4a6-b2aa085ee4b1" providerId="ADAL" clId="{B0A9BD16-313A-4B87-86C7-D53C52C6EDF9}" dt="2021-09-30T08:11:02.269" v="9285" actId="1076"/>
          <ac:picMkLst>
            <pc:docMk/>
            <pc:sldMk cId="3256676282" sldId="309"/>
            <ac:picMk id="20" creationId="{2D4473D0-7174-479F-A526-F50D26CDBC20}"/>
          </ac:picMkLst>
        </pc:picChg>
      </pc:sldChg>
      <pc:sldChg chg="addSp delSp modSp add mod">
        <pc:chgData name="James Franklin" userId="cf915d05-507f-491f-b4a6-b2aa085ee4b1" providerId="ADAL" clId="{B0A9BD16-313A-4B87-86C7-D53C52C6EDF9}" dt="2021-09-30T08:19:54.360" v="10282" actId="20577"/>
        <pc:sldMkLst>
          <pc:docMk/>
          <pc:sldMk cId="1695273936" sldId="310"/>
        </pc:sldMkLst>
        <pc:spChg chg="mod">
          <ac:chgData name="James Franklin" userId="cf915d05-507f-491f-b4a6-b2aa085ee4b1" providerId="ADAL" clId="{B0A9BD16-313A-4B87-86C7-D53C52C6EDF9}" dt="2021-09-28T14:18:27.074" v="1489" actId="20577"/>
          <ac:spMkLst>
            <pc:docMk/>
            <pc:sldMk cId="1695273936" sldId="310"/>
            <ac:spMk id="2" creationId="{DE7D2F39-D496-43AD-9D63-170CB0D1F263}"/>
          </ac:spMkLst>
        </pc:spChg>
        <pc:spChg chg="mod">
          <ac:chgData name="James Franklin" userId="cf915d05-507f-491f-b4a6-b2aa085ee4b1" providerId="ADAL" clId="{B0A9BD16-313A-4B87-86C7-D53C52C6EDF9}" dt="2021-09-30T08:19:54.360" v="10282" actId="20577"/>
          <ac:spMkLst>
            <pc:docMk/>
            <pc:sldMk cId="1695273936" sldId="310"/>
            <ac:spMk id="3" creationId="{6A5E715C-5692-4138-BE67-8C75FE95C21D}"/>
          </ac:spMkLst>
        </pc:spChg>
        <pc:spChg chg="mod">
          <ac:chgData name="James Franklin" userId="cf915d05-507f-491f-b4a6-b2aa085ee4b1" providerId="ADAL" clId="{B0A9BD16-313A-4B87-86C7-D53C52C6EDF9}" dt="2021-09-28T15:30:31.404" v="1875"/>
          <ac:spMkLst>
            <pc:docMk/>
            <pc:sldMk cId="1695273936" sldId="310"/>
            <ac:spMk id="5" creationId="{A6361231-CDD8-44FB-94AC-868811AB4B5F}"/>
          </ac:spMkLst>
        </pc:spChg>
        <pc:spChg chg="mod">
          <ac:chgData name="James Franklin" userId="cf915d05-507f-491f-b4a6-b2aa085ee4b1" providerId="ADAL" clId="{B0A9BD16-313A-4B87-86C7-D53C52C6EDF9}" dt="2021-09-28T15:30:31.404" v="1875"/>
          <ac:spMkLst>
            <pc:docMk/>
            <pc:sldMk cId="1695273936" sldId="310"/>
            <ac:spMk id="6" creationId="{DF526B89-0D9A-4FEB-9395-9BD98C7F5CC5}"/>
          </ac:spMkLst>
        </pc:spChg>
        <pc:spChg chg="mod">
          <ac:chgData name="James Franklin" userId="cf915d05-507f-491f-b4a6-b2aa085ee4b1" providerId="ADAL" clId="{B0A9BD16-313A-4B87-86C7-D53C52C6EDF9}" dt="2021-09-28T15:30:31.404" v="1875"/>
          <ac:spMkLst>
            <pc:docMk/>
            <pc:sldMk cId="1695273936" sldId="310"/>
            <ac:spMk id="7" creationId="{9CDD3B24-E7D8-4B24-923E-B95694166A7E}"/>
          </ac:spMkLst>
        </pc:spChg>
        <pc:spChg chg="mod">
          <ac:chgData name="James Franklin" userId="cf915d05-507f-491f-b4a6-b2aa085ee4b1" providerId="ADAL" clId="{B0A9BD16-313A-4B87-86C7-D53C52C6EDF9}" dt="2021-09-28T15:30:31.404" v="1875"/>
          <ac:spMkLst>
            <pc:docMk/>
            <pc:sldMk cId="1695273936" sldId="310"/>
            <ac:spMk id="8" creationId="{0262C23A-A206-443D-8587-CEE3C00D31C3}"/>
          </ac:spMkLst>
        </pc:spChg>
        <pc:spChg chg="mod">
          <ac:chgData name="James Franklin" userId="cf915d05-507f-491f-b4a6-b2aa085ee4b1" providerId="ADAL" clId="{B0A9BD16-313A-4B87-86C7-D53C52C6EDF9}" dt="2021-09-28T15:30:57.637" v="1878" actId="17032"/>
          <ac:spMkLst>
            <pc:docMk/>
            <pc:sldMk cId="1695273936" sldId="310"/>
            <ac:spMk id="14" creationId="{8F27D38D-1A67-4458-9B0A-3D0DED551183}"/>
          </ac:spMkLst>
        </pc:spChg>
        <pc:spChg chg="mod">
          <ac:chgData name="James Franklin" userId="cf915d05-507f-491f-b4a6-b2aa085ee4b1" providerId="ADAL" clId="{B0A9BD16-313A-4B87-86C7-D53C52C6EDF9}" dt="2021-09-28T15:30:57.637" v="1878" actId="17032"/>
          <ac:spMkLst>
            <pc:docMk/>
            <pc:sldMk cId="1695273936" sldId="310"/>
            <ac:spMk id="15" creationId="{4879FF29-CF05-4CD0-B93B-6498F27D9951}"/>
          </ac:spMkLst>
        </pc:spChg>
        <pc:spChg chg="mod">
          <ac:chgData name="James Franklin" userId="cf915d05-507f-491f-b4a6-b2aa085ee4b1" providerId="ADAL" clId="{B0A9BD16-313A-4B87-86C7-D53C52C6EDF9}" dt="2021-09-28T15:30:57.637" v="1878" actId="17032"/>
          <ac:spMkLst>
            <pc:docMk/>
            <pc:sldMk cId="1695273936" sldId="310"/>
            <ac:spMk id="16" creationId="{72A8881A-D881-4259-8E77-2A2EEC7727FB}"/>
          </ac:spMkLst>
        </pc:spChg>
        <pc:spChg chg="mod">
          <ac:chgData name="James Franklin" userId="cf915d05-507f-491f-b4a6-b2aa085ee4b1" providerId="ADAL" clId="{B0A9BD16-313A-4B87-86C7-D53C52C6EDF9}" dt="2021-09-28T15:30:48.148" v="1877"/>
          <ac:spMkLst>
            <pc:docMk/>
            <pc:sldMk cId="1695273936" sldId="310"/>
            <ac:spMk id="17" creationId="{7C20C356-A661-419B-8000-1132E6C26725}"/>
          </ac:spMkLst>
        </pc:spChg>
        <pc:spChg chg="add mod">
          <ac:chgData name="James Franklin" userId="cf915d05-507f-491f-b4a6-b2aa085ee4b1" providerId="ADAL" clId="{B0A9BD16-313A-4B87-86C7-D53C52C6EDF9}" dt="2021-09-29T11:27:27.105" v="8664" actId="164"/>
          <ac:spMkLst>
            <pc:docMk/>
            <pc:sldMk cId="1695273936" sldId="310"/>
            <ac:spMk id="22" creationId="{A6C7E82A-FB07-44BF-A3B6-906AFB58A6E1}"/>
          </ac:spMkLst>
        </pc:spChg>
        <pc:spChg chg="add mod">
          <ac:chgData name="James Franklin" userId="cf915d05-507f-491f-b4a6-b2aa085ee4b1" providerId="ADAL" clId="{B0A9BD16-313A-4B87-86C7-D53C52C6EDF9}" dt="2021-09-29T11:27:27.105" v="8664" actId="164"/>
          <ac:spMkLst>
            <pc:docMk/>
            <pc:sldMk cId="1695273936" sldId="310"/>
            <ac:spMk id="23" creationId="{EFF31202-BC7B-4D79-AEA8-86EC0BE7ADA4}"/>
          </ac:spMkLst>
        </pc:spChg>
        <pc:spChg chg="add mod">
          <ac:chgData name="James Franklin" userId="cf915d05-507f-491f-b4a6-b2aa085ee4b1" providerId="ADAL" clId="{B0A9BD16-313A-4B87-86C7-D53C52C6EDF9}" dt="2021-09-29T11:27:27.105" v="8664" actId="164"/>
          <ac:spMkLst>
            <pc:docMk/>
            <pc:sldMk cId="1695273936" sldId="310"/>
            <ac:spMk id="24" creationId="{C12F914C-38B4-413A-8662-1ED98C058F7C}"/>
          </ac:spMkLst>
        </pc:spChg>
        <pc:spChg chg="add mod">
          <ac:chgData name="James Franklin" userId="cf915d05-507f-491f-b4a6-b2aa085ee4b1" providerId="ADAL" clId="{B0A9BD16-313A-4B87-86C7-D53C52C6EDF9}" dt="2021-09-29T11:27:27.105" v="8664" actId="164"/>
          <ac:spMkLst>
            <pc:docMk/>
            <pc:sldMk cId="1695273936" sldId="310"/>
            <ac:spMk id="25" creationId="{4DE19CCA-8CFD-4D37-A80E-0A85B2368141}"/>
          </ac:spMkLst>
        </pc:spChg>
        <pc:grpChg chg="add del mod">
          <ac:chgData name="James Franklin" userId="cf915d05-507f-491f-b4a6-b2aa085ee4b1" providerId="ADAL" clId="{B0A9BD16-313A-4B87-86C7-D53C52C6EDF9}" dt="2021-09-28T15:30:44.973" v="1876"/>
          <ac:grpSpMkLst>
            <pc:docMk/>
            <pc:sldMk cId="1695273936" sldId="310"/>
            <ac:grpSpMk id="4" creationId="{9F102A4C-940D-475D-B4D9-E51CEB112530}"/>
          </ac:grpSpMkLst>
        </pc:grpChg>
        <pc:grpChg chg="add mod">
          <ac:chgData name="James Franklin" userId="cf915d05-507f-491f-b4a6-b2aa085ee4b1" providerId="ADAL" clId="{B0A9BD16-313A-4B87-86C7-D53C52C6EDF9}" dt="2021-09-29T11:27:27.105" v="8664" actId="164"/>
          <ac:grpSpMkLst>
            <pc:docMk/>
            <pc:sldMk cId="1695273936" sldId="310"/>
            <ac:grpSpMk id="13" creationId="{7D7CAF9A-0DA6-4E85-B773-1328A7907FE6}"/>
          </ac:grpSpMkLst>
        </pc:grpChg>
        <pc:grpChg chg="add mod">
          <ac:chgData name="James Franklin" userId="cf915d05-507f-491f-b4a6-b2aa085ee4b1" providerId="ADAL" clId="{B0A9BD16-313A-4B87-86C7-D53C52C6EDF9}" dt="2021-09-29T11:27:27.105" v="8664" actId="164"/>
          <ac:grpSpMkLst>
            <pc:docMk/>
            <pc:sldMk cId="1695273936" sldId="310"/>
            <ac:grpSpMk id="26" creationId="{00D09981-8967-45AE-B10C-44A0A0738F86}"/>
          </ac:grpSpMkLst>
        </pc:grpChg>
        <pc:picChg chg="mod">
          <ac:chgData name="James Franklin" userId="cf915d05-507f-491f-b4a6-b2aa085ee4b1" providerId="ADAL" clId="{B0A9BD16-313A-4B87-86C7-D53C52C6EDF9}" dt="2021-09-28T15:30:31.404" v="1875"/>
          <ac:picMkLst>
            <pc:docMk/>
            <pc:sldMk cId="1695273936" sldId="310"/>
            <ac:picMk id="9" creationId="{FC4CD9E8-56F9-485F-853B-A81E31A0B7F1}"/>
          </ac:picMkLst>
        </pc:picChg>
        <pc:picChg chg="mod">
          <ac:chgData name="James Franklin" userId="cf915d05-507f-491f-b4a6-b2aa085ee4b1" providerId="ADAL" clId="{B0A9BD16-313A-4B87-86C7-D53C52C6EDF9}" dt="2021-09-28T15:30:31.404" v="1875"/>
          <ac:picMkLst>
            <pc:docMk/>
            <pc:sldMk cId="1695273936" sldId="310"/>
            <ac:picMk id="10" creationId="{B4C210A5-11A3-4218-B277-A7E7004BCDB6}"/>
          </ac:picMkLst>
        </pc:picChg>
        <pc:picChg chg="mod">
          <ac:chgData name="James Franklin" userId="cf915d05-507f-491f-b4a6-b2aa085ee4b1" providerId="ADAL" clId="{B0A9BD16-313A-4B87-86C7-D53C52C6EDF9}" dt="2021-09-28T15:30:31.404" v="1875"/>
          <ac:picMkLst>
            <pc:docMk/>
            <pc:sldMk cId="1695273936" sldId="310"/>
            <ac:picMk id="11" creationId="{88070BD3-6A7A-4EA5-9EFE-44B824594FAA}"/>
          </ac:picMkLst>
        </pc:picChg>
        <pc:picChg chg="mod">
          <ac:chgData name="James Franklin" userId="cf915d05-507f-491f-b4a6-b2aa085ee4b1" providerId="ADAL" clId="{B0A9BD16-313A-4B87-86C7-D53C52C6EDF9}" dt="2021-09-28T15:30:31.404" v="1875"/>
          <ac:picMkLst>
            <pc:docMk/>
            <pc:sldMk cId="1695273936" sldId="310"/>
            <ac:picMk id="12" creationId="{4C40D821-24FD-4FC3-B93C-EFFDBFD48CD7}"/>
          </ac:picMkLst>
        </pc:picChg>
        <pc:picChg chg="mod">
          <ac:chgData name="James Franklin" userId="cf915d05-507f-491f-b4a6-b2aa085ee4b1" providerId="ADAL" clId="{B0A9BD16-313A-4B87-86C7-D53C52C6EDF9}" dt="2021-09-28T15:30:48.148" v="1877"/>
          <ac:picMkLst>
            <pc:docMk/>
            <pc:sldMk cId="1695273936" sldId="310"/>
            <ac:picMk id="18" creationId="{B7D521EA-D196-4AD1-A2EB-19600E9C6209}"/>
          </ac:picMkLst>
        </pc:picChg>
        <pc:picChg chg="mod">
          <ac:chgData name="James Franklin" userId="cf915d05-507f-491f-b4a6-b2aa085ee4b1" providerId="ADAL" clId="{B0A9BD16-313A-4B87-86C7-D53C52C6EDF9}" dt="2021-09-28T15:30:48.148" v="1877"/>
          <ac:picMkLst>
            <pc:docMk/>
            <pc:sldMk cId="1695273936" sldId="310"/>
            <ac:picMk id="19" creationId="{31A3BCC7-E0E9-46E2-969E-A1EC8F2A1277}"/>
          </ac:picMkLst>
        </pc:picChg>
        <pc:picChg chg="mod">
          <ac:chgData name="James Franklin" userId="cf915d05-507f-491f-b4a6-b2aa085ee4b1" providerId="ADAL" clId="{B0A9BD16-313A-4B87-86C7-D53C52C6EDF9}" dt="2021-09-28T15:30:48.148" v="1877"/>
          <ac:picMkLst>
            <pc:docMk/>
            <pc:sldMk cId="1695273936" sldId="310"/>
            <ac:picMk id="20" creationId="{E90F1D79-EF4C-4C56-9D38-F79C19DEDC38}"/>
          </ac:picMkLst>
        </pc:picChg>
        <pc:picChg chg="mod">
          <ac:chgData name="James Franklin" userId="cf915d05-507f-491f-b4a6-b2aa085ee4b1" providerId="ADAL" clId="{B0A9BD16-313A-4B87-86C7-D53C52C6EDF9}" dt="2021-09-28T15:30:48.148" v="1877"/>
          <ac:picMkLst>
            <pc:docMk/>
            <pc:sldMk cId="1695273936" sldId="310"/>
            <ac:picMk id="21" creationId="{07E16D4A-49E0-467D-934B-80E6C08F2DC1}"/>
          </ac:picMkLst>
        </pc:picChg>
      </pc:sldChg>
      <pc:sldChg chg="add del">
        <pc:chgData name="James Franklin" userId="cf915d05-507f-491f-b4a6-b2aa085ee4b1" providerId="ADAL" clId="{B0A9BD16-313A-4B87-86C7-D53C52C6EDF9}" dt="2021-09-28T14:26:11.940" v="1666" actId="47"/>
        <pc:sldMkLst>
          <pc:docMk/>
          <pc:sldMk cId="2806484072" sldId="311"/>
        </pc:sldMkLst>
      </pc:sldChg>
      <pc:sldChg chg="addSp delSp modSp add mod modClrScheme chgLayout">
        <pc:chgData name="James Franklin" userId="cf915d05-507f-491f-b4a6-b2aa085ee4b1" providerId="ADAL" clId="{B0A9BD16-313A-4B87-86C7-D53C52C6EDF9}" dt="2021-09-30T08:28:32.074" v="10673" actId="207"/>
        <pc:sldMkLst>
          <pc:docMk/>
          <pc:sldMk cId="926215780" sldId="312"/>
        </pc:sldMkLst>
        <pc:spChg chg="mod ord">
          <ac:chgData name="James Franklin" userId="cf915d05-507f-491f-b4a6-b2aa085ee4b1" providerId="ADAL" clId="{B0A9BD16-313A-4B87-86C7-D53C52C6EDF9}" dt="2021-09-28T14:21:58.765" v="1520" actId="700"/>
          <ac:spMkLst>
            <pc:docMk/>
            <pc:sldMk cId="926215780" sldId="312"/>
            <ac:spMk id="2" creationId="{DE7D2F39-D496-43AD-9D63-170CB0D1F263}"/>
          </ac:spMkLst>
        </pc:spChg>
        <pc:spChg chg="del mod ord">
          <ac:chgData name="James Franklin" userId="cf915d05-507f-491f-b4a6-b2aa085ee4b1" providerId="ADAL" clId="{B0A9BD16-313A-4B87-86C7-D53C52C6EDF9}" dt="2021-09-28T14:21:58.765" v="1520" actId="700"/>
          <ac:spMkLst>
            <pc:docMk/>
            <pc:sldMk cId="926215780" sldId="312"/>
            <ac:spMk id="3" creationId="{6A5E715C-5692-4138-BE67-8C75FE95C21D}"/>
          </ac:spMkLst>
        </pc:spChg>
        <pc:spChg chg="add mod ord">
          <ac:chgData name="James Franklin" userId="cf915d05-507f-491f-b4a6-b2aa085ee4b1" providerId="ADAL" clId="{B0A9BD16-313A-4B87-86C7-D53C52C6EDF9}" dt="2021-09-30T08:28:03.968" v="10670" actId="20577"/>
          <ac:spMkLst>
            <pc:docMk/>
            <pc:sldMk cId="926215780" sldId="312"/>
            <ac:spMk id="4" creationId="{A7661D0D-E250-4571-B08D-333AE412BF7C}"/>
          </ac:spMkLst>
        </pc:spChg>
        <pc:spChg chg="mod">
          <ac:chgData name="James Franklin" userId="cf915d05-507f-491f-b4a6-b2aa085ee4b1" providerId="ADAL" clId="{B0A9BD16-313A-4B87-86C7-D53C52C6EDF9}" dt="2021-09-29T11:27:29.414" v="8665"/>
          <ac:spMkLst>
            <pc:docMk/>
            <pc:sldMk cId="926215780" sldId="312"/>
            <ac:spMk id="7" creationId="{BDA95A8D-2DDD-42B6-80D5-EFB08950963E}"/>
          </ac:spMkLst>
        </pc:spChg>
        <pc:spChg chg="mod">
          <ac:chgData name="James Franklin" userId="cf915d05-507f-491f-b4a6-b2aa085ee4b1" providerId="ADAL" clId="{B0A9BD16-313A-4B87-86C7-D53C52C6EDF9}" dt="2021-09-29T11:27:29.414" v="8665"/>
          <ac:spMkLst>
            <pc:docMk/>
            <pc:sldMk cId="926215780" sldId="312"/>
            <ac:spMk id="8" creationId="{0E8EDAAD-3E69-4BA9-A721-BB28B65F0ED3}"/>
          </ac:spMkLst>
        </pc:spChg>
        <pc:spChg chg="mod">
          <ac:chgData name="James Franklin" userId="cf915d05-507f-491f-b4a6-b2aa085ee4b1" providerId="ADAL" clId="{B0A9BD16-313A-4B87-86C7-D53C52C6EDF9}" dt="2021-09-29T11:27:29.414" v="8665"/>
          <ac:spMkLst>
            <pc:docMk/>
            <pc:sldMk cId="926215780" sldId="312"/>
            <ac:spMk id="9" creationId="{41DEC8F9-B662-4168-976B-206D8074C446}"/>
          </ac:spMkLst>
        </pc:spChg>
        <pc:spChg chg="mod">
          <ac:chgData name="James Franklin" userId="cf915d05-507f-491f-b4a6-b2aa085ee4b1" providerId="ADAL" clId="{B0A9BD16-313A-4B87-86C7-D53C52C6EDF9}" dt="2021-09-29T11:27:29.414" v="8665"/>
          <ac:spMkLst>
            <pc:docMk/>
            <pc:sldMk cId="926215780" sldId="312"/>
            <ac:spMk id="10" creationId="{58A43CA7-DEAF-46F7-B1E2-69C2C308D000}"/>
          </ac:spMkLst>
        </pc:spChg>
        <pc:spChg chg="mod">
          <ac:chgData name="James Franklin" userId="cf915d05-507f-491f-b4a6-b2aa085ee4b1" providerId="ADAL" clId="{B0A9BD16-313A-4B87-86C7-D53C52C6EDF9}" dt="2021-09-29T11:27:29.414" v="8665"/>
          <ac:spMkLst>
            <pc:docMk/>
            <pc:sldMk cId="926215780" sldId="312"/>
            <ac:spMk id="11" creationId="{12248890-C26D-41C4-A71D-C0931EDE4D58}"/>
          </ac:spMkLst>
        </pc:spChg>
        <pc:spChg chg="mod">
          <ac:chgData name="James Franklin" userId="cf915d05-507f-491f-b4a6-b2aa085ee4b1" providerId="ADAL" clId="{B0A9BD16-313A-4B87-86C7-D53C52C6EDF9}" dt="2021-09-29T11:27:29.414" v="8665"/>
          <ac:spMkLst>
            <pc:docMk/>
            <pc:sldMk cId="926215780" sldId="312"/>
            <ac:spMk id="12" creationId="{07465749-2DB5-4DAE-B39F-FBFE3652F356}"/>
          </ac:spMkLst>
        </pc:spChg>
        <pc:spChg chg="mod">
          <ac:chgData name="James Franklin" userId="cf915d05-507f-491f-b4a6-b2aa085ee4b1" providerId="ADAL" clId="{B0A9BD16-313A-4B87-86C7-D53C52C6EDF9}" dt="2021-09-29T11:27:29.414" v="8665"/>
          <ac:spMkLst>
            <pc:docMk/>
            <pc:sldMk cId="926215780" sldId="312"/>
            <ac:spMk id="13" creationId="{9946ABE1-F391-4192-A79B-236F3BC6B104}"/>
          </ac:spMkLst>
        </pc:spChg>
        <pc:spChg chg="mod">
          <ac:chgData name="James Franklin" userId="cf915d05-507f-491f-b4a6-b2aa085ee4b1" providerId="ADAL" clId="{B0A9BD16-313A-4B87-86C7-D53C52C6EDF9}" dt="2021-09-29T11:27:29.414" v="8665"/>
          <ac:spMkLst>
            <pc:docMk/>
            <pc:sldMk cId="926215780" sldId="312"/>
            <ac:spMk id="14" creationId="{178C6A8C-DBF7-4373-8CA2-665D13F7AE1A}"/>
          </ac:spMkLst>
        </pc:spChg>
        <pc:grpChg chg="add mod">
          <ac:chgData name="James Franklin" userId="cf915d05-507f-491f-b4a6-b2aa085ee4b1" providerId="ADAL" clId="{B0A9BD16-313A-4B87-86C7-D53C52C6EDF9}" dt="2021-09-29T11:27:29.414" v="8665"/>
          <ac:grpSpMkLst>
            <pc:docMk/>
            <pc:sldMk cId="926215780" sldId="312"/>
            <ac:grpSpMk id="5" creationId="{8DE74485-81F2-4841-A2AE-EAEFDA548930}"/>
          </ac:grpSpMkLst>
        </pc:grpChg>
        <pc:grpChg chg="mod">
          <ac:chgData name="James Franklin" userId="cf915d05-507f-491f-b4a6-b2aa085ee4b1" providerId="ADAL" clId="{B0A9BD16-313A-4B87-86C7-D53C52C6EDF9}" dt="2021-09-29T11:27:29.414" v="8665"/>
          <ac:grpSpMkLst>
            <pc:docMk/>
            <pc:sldMk cId="926215780" sldId="312"/>
            <ac:grpSpMk id="6" creationId="{A9E8A9AE-14D9-494A-AE37-886DD78034B7}"/>
          </ac:grpSpMkLst>
        </pc:grpChg>
        <pc:graphicFrameChg chg="add mod modGraphic">
          <ac:chgData name="James Franklin" userId="cf915d05-507f-491f-b4a6-b2aa085ee4b1" providerId="ADAL" clId="{B0A9BD16-313A-4B87-86C7-D53C52C6EDF9}" dt="2021-09-30T08:28:32.074" v="10673" actId="207"/>
          <ac:graphicFrameMkLst>
            <pc:docMk/>
            <pc:sldMk cId="926215780" sldId="312"/>
            <ac:graphicFrameMk id="19" creationId="{F1649D59-56F5-442E-AF75-DF0C230DC688}"/>
          </ac:graphicFrameMkLst>
        </pc:graphicFrameChg>
        <pc:picChg chg="mod">
          <ac:chgData name="James Franklin" userId="cf915d05-507f-491f-b4a6-b2aa085ee4b1" providerId="ADAL" clId="{B0A9BD16-313A-4B87-86C7-D53C52C6EDF9}" dt="2021-09-29T11:27:29.414" v="8665"/>
          <ac:picMkLst>
            <pc:docMk/>
            <pc:sldMk cId="926215780" sldId="312"/>
            <ac:picMk id="15" creationId="{2E777421-0667-40E6-B498-06F1309B7C3B}"/>
          </ac:picMkLst>
        </pc:picChg>
        <pc:picChg chg="mod">
          <ac:chgData name="James Franklin" userId="cf915d05-507f-491f-b4a6-b2aa085ee4b1" providerId="ADAL" clId="{B0A9BD16-313A-4B87-86C7-D53C52C6EDF9}" dt="2021-09-29T11:27:29.414" v="8665"/>
          <ac:picMkLst>
            <pc:docMk/>
            <pc:sldMk cId="926215780" sldId="312"/>
            <ac:picMk id="16" creationId="{4A074D94-299D-4AB1-99AC-389FEBE3084E}"/>
          </ac:picMkLst>
        </pc:picChg>
        <pc:picChg chg="mod">
          <ac:chgData name="James Franklin" userId="cf915d05-507f-491f-b4a6-b2aa085ee4b1" providerId="ADAL" clId="{B0A9BD16-313A-4B87-86C7-D53C52C6EDF9}" dt="2021-09-29T11:27:29.414" v="8665"/>
          <ac:picMkLst>
            <pc:docMk/>
            <pc:sldMk cId="926215780" sldId="312"/>
            <ac:picMk id="17" creationId="{2D0E5A32-4666-46D8-859E-19232F783250}"/>
          </ac:picMkLst>
        </pc:picChg>
        <pc:picChg chg="mod">
          <ac:chgData name="James Franklin" userId="cf915d05-507f-491f-b4a6-b2aa085ee4b1" providerId="ADAL" clId="{B0A9BD16-313A-4B87-86C7-D53C52C6EDF9}" dt="2021-09-29T11:27:29.414" v="8665"/>
          <ac:picMkLst>
            <pc:docMk/>
            <pc:sldMk cId="926215780" sldId="312"/>
            <ac:picMk id="18" creationId="{1701788C-CB93-48C5-8A79-269DA00D026D}"/>
          </ac:picMkLst>
        </pc:picChg>
      </pc:sldChg>
      <pc:sldChg chg="add del">
        <pc:chgData name="James Franklin" userId="cf915d05-507f-491f-b4a6-b2aa085ee4b1" providerId="ADAL" clId="{B0A9BD16-313A-4B87-86C7-D53C52C6EDF9}" dt="2021-09-28T14:26:11.806" v="1665" actId="47"/>
        <pc:sldMkLst>
          <pc:docMk/>
          <pc:sldMk cId="1184993629" sldId="313"/>
        </pc:sldMkLst>
      </pc:sldChg>
      <pc:sldChg chg="modSp new del mod">
        <pc:chgData name="James Franklin" userId="cf915d05-507f-491f-b4a6-b2aa085ee4b1" providerId="ADAL" clId="{B0A9BD16-313A-4B87-86C7-D53C52C6EDF9}" dt="2021-09-29T09:22:26.968" v="3635" actId="47"/>
        <pc:sldMkLst>
          <pc:docMk/>
          <pc:sldMk cId="4160848732" sldId="314"/>
        </pc:sldMkLst>
        <pc:spChg chg="mod">
          <ac:chgData name="James Franklin" userId="cf915d05-507f-491f-b4a6-b2aa085ee4b1" providerId="ADAL" clId="{B0A9BD16-313A-4B87-86C7-D53C52C6EDF9}" dt="2021-09-28T14:22:25.161" v="1531" actId="20577"/>
          <ac:spMkLst>
            <pc:docMk/>
            <pc:sldMk cId="4160848732" sldId="314"/>
            <ac:spMk id="2" creationId="{03E40B4A-FE12-450A-A361-F6F600BEE26E}"/>
          </ac:spMkLst>
        </pc:spChg>
        <pc:spChg chg="mod">
          <ac:chgData name="James Franklin" userId="cf915d05-507f-491f-b4a6-b2aa085ee4b1" providerId="ADAL" clId="{B0A9BD16-313A-4B87-86C7-D53C52C6EDF9}" dt="2021-09-28T14:22:38.027" v="1591" actId="20577"/>
          <ac:spMkLst>
            <pc:docMk/>
            <pc:sldMk cId="4160848732" sldId="314"/>
            <ac:spMk id="3" creationId="{C39E1B74-9C6E-49C1-8715-3417A8747E03}"/>
          </ac:spMkLst>
        </pc:spChg>
      </pc:sldChg>
      <pc:sldChg chg="addSp delSp modSp new del mod modClrScheme chgLayout">
        <pc:chgData name="James Franklin" userId="cf915d05-507f-491f-b4a6-b2aa085ee4b1" providerId="ADAL" clId="{B0A9BD16-313A-4B87-86C7-D53C52C6EDF9}" dt="2021-09-29T11:20:38.959" v="8662" actId="47"/>
        <pc:sldMkLst>
          <pc:docMk/>
          <pc:sldMk cId="3378662921" sldId="315"/>
        </pc:sldMkLst>
        <pc:spChg chg="del mod ord">
          <ac:chgData name="James Franklin" userId="cf915d05-507f-491f-b4a6-b2aa085ee4b1" providerId="ADAL" clId="{B0A9BD16-313A-4B87-86C7-D53C52C6EDF9}" dt="2021-09-28T14:22:45.043" v="1593" actId="700"/>
          <ac:spMkLst>
            <pc:docMk/>
            <pc:sldMk cId="3378662921" sldId="315"/>
            <ac:spMk id="2" creationId="{9747165C-DFF1-45B7-83FC-A687B0010787}"/>
          </ac:spMkLst>
        </pc:spChg>
        <pc:spChg chg="del mod ord">
          <ac:chgData name="James Franklin" userId="cf915d05-507f-491f-b4a6-b2aa085ee4b1" providerId="ADAL" clId="{B0A9BD16-313A-4B87-86C7-D53C52C6EDF9}" dt="2021-09-28T14:22:45.043" v="1593" actId="700"/>
          <ac:spMkLst>
            <pc:docMk/>
            <pc:sldMk cId="3378662921" sldId="315"/>
            <ac:spMk id="3" creationId="{B74A5885-E22E-4AC2-8168-D2741E4BF0AE}"/>
          </ac:spMkLst>
        </pc:spChg>
        <pc:spChg chg="add mod ord">
          <ac:chgData name="James Franklin" userId="cf915d05-507f-491f-b4a6-b2aa085ee4b1" providerId="ADAL" clId="{B0A9BD16-313A-4B87-86C7-D53C52C6EDF9}" dt="2021-09-28T14:22:45.043" v="1593" actId="700"/>
          <ac:spMkLst>
            <pc:docMk/>
            <pc:sldMk cId="3378662921" sldId="315"/>
            <ac:spMk id="4" creationId="{EF61788D-7407-4DE4-A76A-6F67F8BC42B8}"/>
          </ac:spMkLst>
        </pc:spChg>
        <pc:spChg chg="add mod ord">
          <ac:chgData name="James Franklin" userId="cf915d05-507f-491f-b4a6-b2aa085ee4b1" providerId="ADAL" clId="{B0A9BD16-313A-4B87-86C7-D53C52C6EDF9}" dt="2021-09-28T14:22:45.043" v="1593" actId="700"/>
          <ac:spMkLst>
            <pc:docMk/>
            <pc:sldMk cId="3378662921" sldId="315"/>
            <ac:spMk id="5" creationId="{7A581D8A-0C13-446E-A1EF-D29345CF118C}"/>
          </ac:spMkLst>
        </pc:spChg>
      </pc:sldChg>
      <pc:sldChg chg="addSp delSp modSp add del mod modClrScheme chgLayout">
        <pc:chgData name="James Franklin" userId="cf915d05-507f-491f-b4a6-b2aa085ee4b1" providerId="ADAL" clId="{B0A9BD16-313A-4B87-86C7-D53C52C6EDF9}" dt="2021-09-30T08:34:40.453" v="10868" actId="47"/>
        <pc:sldMkLst>
          <pc:docMk/>
          <pc:sldMk cId="2354041868" sldId="316"/>
        </pc:sldMkLst>
        <pc:spChg chg="mod ord">
          <ac:chgData name="James Franklin" userId="cf915d05-507f-491f-b4a6-b2aa085ee4b1" providerId="ADAL" clId="{B0A9BD16-313A-4B87-86C7-D53C52C6EDF9}" dt="2021-09-28T14:27:00.202" v="1702" actId="700"/>
          <ac:spMkLst>
            <pc:docMk/>
            <pc:sldMk cId="2354041868" sldId="316"/>
            <ac:spMk id="2" creationId="{DE7D2F39-D496-43AD-9D63-170CB0D1F263}"/>
          </ac:spMkLst>
        </pc:spChg>
        <pc:spChg chg="del mod ord">
          <ac:chgData name="James Franklin" userId="cf915d05-507f-491f-b4a6-b2aa085ee4b1" providerId="ADAL" clId="{B0A9BD16-313A-4B87-86C7-D53C52C6EDF9}" dt="2021-09-28T14:27:00.202" v="1702" actId="700"/>
          <ac:spMkLst>
            <pc:docMk/>
            <pc:sldMk cId="2354041868" sldId="316"/>
            <ac:spMk id="3" creationId="{6A5E715C-5692-4138-BE67-8C75FE95C21D}"/>
          </ac:spMkLst>
        </pc:spChg>
        <pc:spChg chg="add mod ord">
          <ac:chgData name="James Franklin" userId="cf915d05-507f-491f-b4a6-b2aa085ee4b1" providerId="ADAL" clId="{B0A9BD16-313A-4B87-86C7-D53C52C6EDF9}" dt="2021-09-28T14:27:00.202" v="1702" actId="700"/>
          <ac:spMkLst>
            <pc:docMk/>
            <pc:sldMk cId="2354041868" sldId="316"/>
            <ac:spMk id="4" creationId="{A412980F-E652-40AF-81BB-E5A161FAB992}"/>
          </ac:spMkLst>
        </pc:spChg>
      </pc:sldChg>
      <pc:sldChg chg="addSp delSp modSp new del mod modClrScheme chgLayout">
        <pc:chgData name="James Franklin" userId="cf915d05-507f-491f-b4a6-b2aa085ee4b1" providerId="ADAL" clId="{B0A9BD16-313A-4B87-86C7-D53C52C6EDF9}" dt="2021-09-29T09:34:47.692" v="4724" actId="47"/>
        <pc:sldMkLst>
          <pc:docMk/>
          <pc:sldMk cId="1933705196" sldId="317"/>
        </pc:sldMkLst>
        <pc:spChg chg="del mod ord">
          <ac:chgData name="James Franklin" userId="cf915d05-507f-491f-b4a6-b2aa085ee4b1" providerId="ADAL" clId="{B0A9BD16-313A-4B87-86C7-D53C52C6EDF9}" dt="2021-09-29T09:21:36.259" v="3632" actId="700"/>
          <ac:spMkLst>
            <pc:docMk/>
            <pc:sldMk cId="1933705196" sldId="317"/>
            <ac:spMk id="2" creationId="{826D1113-954B-4CFB-9F52-000E3DA1A517}"/>
          </ac:spMkLst>
        </pc:spChg>
        <pc:spChg chg="del mod ord">
          <ac:chgData name="James Franklin" userId="cf915d05-507f-491f-b4a6-b2aa085ee4b1" providerId="ADAL" clId="{B0A9BD16-313A-4B87-86C7-D53C52C6EDF9}" dt="2021-09-29T09:21:36.259" v="3632" actId="700"/>
          <ac:spMkLst>
            <pc:docMk/>
            <pc:sldMk cId="1933705196" sldId="317"/>
            <ac:spMk id="3" creationId="{AB2B763C-67AF-4905-AB06-D6EB59AF91B8}"/>
          </ac:spMkLst>
        </pc:spChg>
        <pc:spChg chg="add mod ord">
          <ac:chgData name="James Franklin" userId="cf915d05-507f-491f-b4a6-b2aa085ee4b1" providerId="ADAL" clId="{B0A9BD16-313A-4B87-86C7-D53C52C6EDF9}" dt="2021-09-29T09:21:36.259" v="3632" actId="700"/>
          <ac:spMkLst>
            <pc:docMk/>
            <pc:sldMk cId="1933705196" sldId="317"/>
            <ac:spMk id="4" creationId="{7E7FDF9C-63EF-4B8F-9501-11C5092C8A6F}"/>
          </ac:spMkLst>
        </pc:spChg>
        <pc:spChg chg="add mod ord">
          <ac:chgData name="James Franklin" userId="cf915d05-507f-491f-b4a6-b2aa085ee4b1" providerId="ADAL" clId="{B0A9BD16-313A-4B87-86C7-D53C52C6EDF9}" dt="2021-09-29T09:21:36.259" v="3632" actId="700"/>
          <ac:spMkLst>
            <pc:docMk/>
            <pc:sldMk cId="1933705196" sldId="317"/>
            <ac:spMk id="5" creationId="{1034B933-56DF-4DF2-8729-BE1BA8F62857}"/>
          </ac:spMkLst>
        </pc:spChg>
      </pc:sldChg>
      <pc:sldChg chg="modSp add del mod modClrScheme chgLayout">
        <pc:chgData name="James Franklin" userId="cf915d05-507f-491f-b4a6-b2aa085ee4b1" providerId="ADAL" clId="{B0A9BD16-313A-4B87-86C7-D53C52C6EDF9}" dt="2021-09-29T09:26:23.074" v="3874" actId="47"/>
        <pc:sldMkLst>
          <pc:docMk/>
          <pc:sldMk cId="63090436" sldId="318"/>
        </pc:sldMkLst>
        <pc:spChg chg="mod ord">
          <ac:chgData name="James Franklin" userId="cf915d05-507f-491f-b4a6-b2aa085ee4b1" providerId="ADAL" clId="{B0A9BD16-313A-4B87-86C7-D53C52C6EDF9}" dt="2021-09-29T09:21:45.519" v="3634" actId="700"/>
          <ac:spMkLst>
            <pc:docMk/>
            <pc:sldMk cId="63090436" sldId="318"/>
            <ac:spMk id="2" creationId="{DE7D2F39-D496-43AD-9D63-170CB0D1F263}"/>
          </ac:spMkLst>
        </pc:spChg>
        <pc:spChg chg="mod ord">
          <ac:chgData name="James Franklin" userId="cf915d05-507f-491f-b4a6-b2aa085ee4b1" providerId="ADAL" clId="{B0A9BD16-313A-4B87-86C7-D53C52C6EDF9}" dt="2021-09-29T09:21:45.519" v="3634" actId="700"/>
          <ac:spMkLst>
            <pc:docMk/>
            <pc:sldMk cId="63090436" sldId="318"/>
            <ac:spMk id="3" creationId="{6A5E715C-5692-4138-BE67-8C75FE95C21D}"/>
          </ac:spMkLst>
        </pc:spChg>
      </pc:sldChg>
      <pc:sldChg chg="addSp delSp modSp add mod modClrScheme chgLayout">
        <pc:chgData name="James Franklin" userId="cf915d05-507f-491f-b4a6-b2aa085ee4b1" providerId="ADAL" clId="{B0A9BD16-313A-4B87-86C7-D53C52C6EDF9}" dt="2021-09-30T09:07:42.180" v="10965" actId="207"/>
        <pc:sldMkLst>
          <pc:docMk/>
          <pc:sldMk cId="3935838695" sldId="319"/>
        </pc:sldMkLst>
        <pc:spChg chg="mod ord">
          <ac:chgData name="James Franklin" userId="cf915d05-507f-491f-b4a6-b2aa085ee4b1" providerId="ADAL" clId="{B0A9BD16-313A-4B87-86C7-D53C52C6EDF9}" dt="2021-09-29T09:26:26.935" v="3875" actId="700"/>
          <ac:spMkLst>
            <pc:docMk/>
            <pc:sldMk cId="3935838695" sldId="319"/>
            <ac:spMk id="2" creationId="{DE7D2F39-D496-43AD-9D63-170CB0D1F263}"/>
          </ac:spMkLst>
        </pc:spChg>
        <pc:spChg chg="mod ord">
          <ac:chgData name="James Franklin" userId="cf915d05-507f-491f-b4a6-b2aa085ee4b1" providerId="ADAL" clId="{B0A9BD16-313A-4B87-86C7-D53C52C6EDF9}" dt="2021-09-30T09:07:23.055" v="10963" actId="20577"/>
          <ac:spMkLst>
            <pc:docMk/>
            <pc:sldMk cId="3935838695" sldId="319"/>
            <ac:spMk id="3" creationId="{6A5E715C-5692-4138-BE67-8C75FE95C21D}"/>
          </ac:spMkLst>
        </pc:spChg>
        <pc:spChg chg="add del">
          <ac:chgData name="James Franklin" userId="cf915d05-507f-491f-b4a6-b2aa085ee4b1" providerId="ADAL" clId="{B0A9BD16-313A-4B87-86C7-D53C52C6EDF9}" dt="2021-09-29T09:38:06.561" v="5058" actId="478"/>
          <ac:spMkLst>
            <pc:docMk/>
            <pc:sldMk cId="3935838695" sldId="319"/>
            <ac:spMk id="13" creationId="{F6A29A7C-C62D-430C-A02C-24AFAB40090C}"/>
          </ac:spMkLst>
        </pc:spChg>
        <pc:spChg chg="add del">
          <ac:chgData name="James Franklin" userId="cf915d05-507f-491f-b4a6-b2aa085ee4b1" providerId="ADAL" clId="{B0A9BD16-313A-4B87-86C7-D53C52C6EDF9}" dt="2021-09-29T09:38:06.561" v="5058" actId="478"/>
          <ac:spMkLst>
            <pc:docMk/>
            <pc:sldMk cId="3935838695" sldId="319"/>
            <ac:spMk id="14" creationId="{A3152E56-10A1-44ED-A2DA-0038EC9D8714}"/>
          </ac:spMkLst>
        </pc:spChg>
        <pc:spChg chg="add del">
          <ac:chgData name="James Franklin" userId="cf915d05-507f-491f-b4a6-b2aa085ee4b1" providerId="ADAL" clId="{B0A9BD16-313A-4B87-86C7-D53C52C6EDF9}" dt="2021-09-29T09:38:06.561" v="5058" actId="478"/>
          <ac:spMkLst>
            <pc:docMk/>
            <pc:sldMk cId="3935838695" sldId="319"/>
            <ac:spMk id="15" creationId="{E0C26690-1756-465F-80F8-6E053E254BCD}"/>
          </ac:spMkLst>
        </pc:spChg>
        <pc:spChg chg="add del">
          <ac:chgData name="James Franklin" userId="cf915d05-507f-491f-b4a6-b2aa085ee4b1" providerId="ADAL" clId="{B0A9BD16-313A-4B87-86C7-D53C52C6EDF9}" dt="2021-09-29T09:38:06.561" v="5058" actId="478"/>
          <ac:spMkLst>
            <pc:docMk/>
            <pc:sldMk cId="3935838695" sldId="319"/>
            <ac:spMk id="16" creationId="{D9A7FDA2-87A1-4EB6-ABDD-F7BE6B20192A}"/>
          </ac:spMkLst>
        </pc:spChg>
        <pc:spChg chg="mod">
          <ac:chgData name="James Franklin" userId="cf915d05-507f-491f-b4a6-b2aa085ee4b1" providerId="ADAL" clId="{B0A9BD16-313A-4B87-86C7-D53C52C6EDF9}" dt="2021-09-29T09:29:25.040" v="3928" actId="13822"/>
          <ac:spMkLst>
            <pc:docMk/>
            <pc:sldMk cId="3935838695" sldId="319"/>
            <ac:spMk id="18" creationId="{6B986FAC-D953-4C3A-B7A0-F9C79D0D70B4}"/>
          </ac:spMkLst>
        </pc:spChg>
        <pc:spChg chg="mod">
          <ac:chgData name="James Franklin" userId="cf915d05-507f-491f-b4a6-b2aa085ee4b1" providerId="ADAL" clId="{B0A9BD16-313A-4B87-86C7-D53C52C6EDF9}" dt="2021-09-30T09:07:17.718" v="10952" actId="20577"/>
          <ac:spMkLst>
            <pc:docMk/>
            <pc:sldMk cId="3935838695" sldId="319"/>
            <ac:spMk id="19" creationId="{D523BD13-D3C7-4995-9E79-A3E005718ACD}"/>
          </ac:spMkLst>
        </pc:spChg>
        <pc:spChg chg="mod">
          <ac:chgData name="James Franklin" userId="cf915d05-507f-491f-b4a6-b2aa085ee4b1" providerId="ADAL" clId="{B0A9BD16-313A-4B87-86C7-D53C52C6EDF9}" dt="2021-09-30T09:07:42.180" v="10965" actId="207"/>
          <ac:spMkLst>
            <pc:docMk/>
            <pc:sldMk cId="3935838695" sldId="319"/>
            <ac:spMk id="20" creationId="{E0B41801-9D61-47F6-98E4-12C757636581}"/>
          </ac:spMkLst>
        </pc:spChg>
        <pc:spChg chg="mod">
          <ac:chgData name="James Franklin" userId="cf915d05-507f-491f-b4a6-b2aa085ee4b1" providerId="ADAL" clId="{B0A9BD16-313A-4B87-86C7-D53C52C6EDF9}" dt="2021-09-29T09:29:25.040" v="3928" actId="13822"/>
          <ac:spMkLst>
            <pc:docMk/>
            <pc:sldMk cId="3935838695" sldId="319"/>
            <ac:spMk id="21" creationId="{244B6DD5-B578-412D-9474-C492C7810B9B}"/>
          </ac:spMkLst>
        </pc:spChg>
        <pc:spChg chg="mod">
          <ac:chgData name="James Franklin" userId="cf915d05-507f-491f-b4a6-b2aa085ee4b1" providerId="ADAL" clId="{B0A9BD16-313A-4B87-86C7-D53C52C6EDF9}" dt="2021-09-29T09:29:25.040" v="3928" actId="13822"/>
          <ac:spMkLst>
            <pc:docMk/>
            <pc:sldMk cId="3935838695" sldId="319"/>
            <ac:spMk id="22" creationId="{C0D69184-C0B2-4A45-BE40-4B14DEE0A1C6}"/>
          </ac:spMkLst>
        </pc:spChg>
        <pc:spChg chg="mod">
          <ac:chgData name="James Franklin" userId="cf915d05-507f-491f-b4a6-b2aa085ee4b1" providerId="ADAL" clId="{B0A9BD16-313A-4B87-86C7-D53C52C6EDF9}" dt="2021-09-30T09:07:42.180" v="10965" actId="207"/>
          <ac:spMkLst>
            <pc:docMk/>
            <pc:sldMk cId="3935838695" sldId="319"/>
            <ac:spMk id="25" creationId="{1B21C798-A91E-43B2-8DF2-43270850F66B}"/>
          </ac:spMkLst>
        </pc:spChg>
        <pc:spChg chg="mod">
          <ac:chgData name="James Franklin" userId="cf915d05-507f-491f-b4a6-b2aa085ee4b1" providerId="ADAL" clId="{B0A9BD16-313A-4B87-86C7-D53C52C6EDF9}" dt="2021-09-30T09:07:42.180" v="10965" actId="207"/>
          <ac:spMkLst>
            <pc:docMk/>
            <pc:sldMk cId="3935838695" sldId="319"/>
            <ac:spMk id="26" creationId="{E859957B-6977-49CF-80FB-77FCA9FCC913}"/>
          </ac:spMkLst>
        </pc:spChg>
        <pc:spChg chg="mod">
          <ac:chgData name="James Franklin" userId="cf915d05-507f-491f-b4a6-b2aa085ee4b1" providerId="ADAL" clId="{B0A9BD16-313A-4B87-86C7-D53C52C6EDF9}" dt="2021-09-30T09:07:42.180" v="10965" actId="207"/>
          <ac:spMkLst>
            <pc:docMk/>
            <pc:sldMk cId="3935838695" sldId="319"/>
            <ac:spMk id="27" creationId="{0B2D8043-49DB-4D59-91C9-2FE7E97E1FC0}"/>
          </ac:spMkLst>
        </pc:spChg>
        <pc:grpChg chg="add del">
          <ac:chgData name="James Franklin" userId="cf915d05-507f-491f-b4a6-b2aa085ee4b1" providerId="ADAL" clId="{B0A9BD16-313A-4B87-86C7-D53C52C6EDF9}" dt="2021-09-29T09:38:06.561" v="5058" actId="478"/>
          <ac:grpSpMkLst>
            <pc:docMk/>
            <pc:sldMk cId="3935838695" sldId="319"/>
            <ac:grpSpMk id="4" creationId="{7C9371C3-04A4-4A73-A1AC-BC5BFA42F594}"/>
          </ac:grpSpMkLst>
        </pc:grpChg>
      </pc:sldChg>
      <pc:sldChg chg="addSp delSp modSp add mod modClrScheme chgLayout">
        <pc:chgData name="James Franklin" userId="cf915d05-507f-491f-b4a6-b2aa085ee4b1" providerId="ADAL" clId="{B0A9BD16-313A-4B87-86C7-D53C52C6EDF9}" dt="2021-09-29T09:39:13.862" v="5094" actId="20577"/>
        <pc:sldMkLst>
          <pc:docMk/>
          <pc:sldMk cId="3692360987" sldId="320"/>
        </pc:sldMkLst>
        <pc:spChg chg="mod ord">
          <ac:chgData name="James Franklin" userId="cf915d05-507f-491f-b4a6-b2aa085ee4b1" providerId="ADAL" clId="{B0A9BD16-313A-4B87-86C7-D53C52C6EDF9}" dt="2021-09-29T09:34:52.941" v="4725" actId="700"/>
          <ac:spMkLst>
            <pc:docMk/>
            <pc:sldMk cId="3692360987" sldId="320"/>
            <ac:spMk id="2" creationId="{7CB702AA-3C44-4C1F-8A24-F46EF4A065DF}"/>
          </ac:spMkLst>
        </pc:spChg>
        <pc:spChg chg="mod ord">
          <ac:chgData name="James Franklin" userId="cf915d05-507f-491f-b4a6-b2aa085ee4b1" providerId="ADAL" clId="{B0A9BD16-313A-4B87-86C7-D53C52C6EDF9}" dt="2021-09-29T09:39:13.862" v="5094" actId="20577"/>
          <ac:spMkLst>
            <pc:docMk/>
            <pc:sldMk cId="3692360987" sldId="320"/>
            <ac:spMk id="3" creationId="{0BFE3E67-6925-4B9C-A546-0DEF9ABC59FC}"/>
          </ac:spMkLst>
        </pc:spChg>
        <pc:spChg chg="mod">
          <ac:chgData name="James Franklin" userId="cf915d05-507f-491f-b4a6-b2aa085ee4b1" providerId="ADAL" clId="{B0A9BD16-313A-4B87-86C7-D53C52C6EDF9}" dt="2021-09-29T09:37:53.863" v="5055"/>
          <ac:spMkLst>
            <pc:docMk/>
            <pc:sldMk cId="3692360987" sldId="320"/>
            <ac:spMk id="5" creationId="{F937461C-4051-4CC4-9C56-BB76062FDED2}"/>
          </ac:spMkLst>
        </pc:spChg>
        <pc:spChg chg="mod">
          <ac:chgData name="James Franklin" userId="cf915d05-507f-491f-b4a6-b2aa085ee4b1" providerId="ADAL" clId="{B0A9BD16-313A-4B87-86C7-D53C52C6EDF9}" dt="2021-09-29T09:37:53.863" v="5055"/>
          <ac:spMkLst>
            <pc:docMk/>
            <pc:sldMk cId="3692360987" sldId="320"/>
            <ac:spMk id="6" creationId="{7001B392-211A-4884-8EFD-041A764EEAE0}"/>
          </ac:spMkLst>
        </pc:spChg>
        <pc:spChg chg="mod">
          <ac:chgData name="James Franklin" userId="cf915d05-507f-491f-b4a6-b2aa085ee4b1" providerId="ADAL" clId="{B0A9BD16-313A-4B87-86C7-D53C52C6EDF9}" dt="2021-09-29T09:37:53.863" v="5055"/>
          <ac:spMkLst>
            <pc:docMk/>
            <pc:sldMk cId="3692360987" sldId="320"/>
            <ac:spMk id="7" creationId="{F17204FD-D74E-4ECC-8439-5F2F419543FE}"/>
          </ac:spMkLst>
        </pc:spChg>
        <pc:spChg chg="mod">
          <ac:chgData name="James Franklin" userId="cf915d05-507f-491f-b4a6-b2aa085ee4b1" providerId="ADAL" clId="{B0A9BD16-313A-4B87-86C7-D53C52C6EDF9}" dt="2021-09-29T09:37:53.863" v="5055"/>
          <ac:spMkLst>
            <pc:docMk/>
            <pc:sldMk cId="3692360987" sldId="320"/>
            <ac:spMk id="8" creationId="{07EFA343-ED12-40DA-8551-27A5318BC0A4}"/>
          </ac:spMkLst>
        </pc:spChg>
        <pc:spChg chg="add del mod">
          <ac:chgData name="James Franklin" userId="cf915d05-507f-491f-b4a6-b2aa085ee4b1" providerId="ADAL" clId="{B0A9BD16-313A-4B87-86C7-D53C52C6EDF9}" dt="2021-09-29T09:37:57.610" v="5056"/>
          <ac:spMkLst>
            <pc:docMk/>
            <pc:sldMk cId="3692360987" sldId="320"/>
            <ac:spMk id="13" creationId="{F46AB827-3CFA-47DC-B061-D1EE41C45A0D}"/>
          </ac:spMkLst>
        </pc:spChg>
        <pc:spChg chg="add del mod">
          <ac:chgData name="James Franklin" userId="cf915d05-507f-491f-b4a6-b2aa085ee4b1" providerId="ADAL" clId="{B0A9BD16-313A-4B87-86C7-D53C52C6EDF9}" dt="2021-09-29T09:37:57.610" v="5056"/>
          <ac:spMkLst>
            <pc:docMk/>
            <pc:sldMk cId="3692360987" sldId="320"/>
            <ac:spMk id="14" creationId="{DF38EFCD-1F6C-44B2-A9E3-85B1731A6197}"/>
          </ac:spMkLst>
        </pc:spChg>
        <pc:spChg chg="add del mod">
          <ac:chgData name="James Franklin" userId="cf915d05-507f-491f-b4a6-b2aa085ee4b1" providerId="ADAL" clId="{B0A9BD16-313A-4B87-86C7-D53C52C6EDF9}" dt="2021-09-29T09:37:57.610" v="5056"/>
          <ac:spMkLst>
            <pc:docMk/>
            <pc:sldMk cId="3692360987" sldId="320"/>
            <ac:spMk id="15" creationId="{B02A0115-8010-4F41-8BD3-B45755CAE064}"/>
          </ac:spMkLst>
        </pc:spChg>
        <pc:spChg chg="add del mod">
          <ac:chgData name="James Franklin" userId="cf915d05-507f-491f-b4a6-b2aa085ee4b1" providerId="ADAL" clId="{B0A9BD16-313A-4B87-86C7-D53C52C6EDF9}" dt="2021-09-29T09:37:57.610" v="5056"/>
          <ac:spMkLst>
            <pc:docMk/>
            <pc:sldMk cId="3692360987" sldId="320"/>
            <ac:spMk id="16" creationId="{0380403A-1C7A-41BB-AAD4-69ADBE2E7565}"/>
          </ac:spMkLst>
        </pc:spChg>
        <pc:spChg chg="mod">
          <ac:chgData name="James Franklin" userId="cf915d05-507f-491f-b4a6-b2aa085ee4b1" providerId="ADAL" clId="{B0A9BD16-313A-4B87-86C7-D53C52C6EDF9}" dt="2021-09-29T09:38:42.650" v="5064"/>
          <ac:spMkLst>
            <pc:docMk/>
            <pc:sldMk cId="3692360987" sldId="320"/>
            <ac:spMk id="18" creationId="{49925B99-8653-4967-97D1-EB8534B57DF5}"/>
          </ac:spMkLst>
        </pc:spChg>
        <pc:spChg chg="mod">
          <ac:chgData name="James Franklin" userId="cf915d05-507f-491f-b4a6-b2aa085ee4b1" providerId="ADAL" clId="{B0A9BD16-313A-4B87-86C7-D53C52C6EDF9}" dt="2021-09-29T09:38:42.650" v="5064"/>
          <ac:spMkLst>
            <pc:docMk/>
            <pc:sldMk cId="3692360987" sldId="320"/>
            <ac:spMk id="19" creationId="{6B4D294F-4AC2-43E2-81DF-49A73F78EA5F}"/>
          </ac:spMkLst>
        </pc:spChg>
        <pc:spChg chg="mod">
          <ac:chgData name="James Franklin" userId="cf915d05-507f-491f-b4a6-b2aa085ee4b1" providerId="ADAL" clId="{B0A9BD16-313A-4B87-86C7-D53C52C6EDF9}" dt="2021-09-29T09:38:42.650" v="5064"/>
          <ac:spMkLst>
            <pc:docMk/>
            <pc:sldMk cId="3692360987" sldId="320"/>
            <ac:spMk id="20" creationId="{9E2F96A3-37FC-4F1A-BE7F-CE991CEC0FAE}"/>
          </ac:spMkLst>
        </pc:spChg>
        <pc:spChg chg="mod">
          <ac:chgData name="James Franklin" userId="cf915d05-507f-491f-b4a6-b2aa085ee4b1" providerId="ADAL" clId="{B0A9BD16-313A-4B87-86C7-D53C52C6EDF9}" dt="2021-09-29T09:38:42.650" v="5064"/>
          <ac:spMkLst>
            <pc:docMk/>
            <pc:sldMk cId="3692360987" sldId="320"/>
            <ac:spMk id="21" creationId="{34A8B600-7F7E-447B-BD69-F1D2491D44A3}"/>
          </ac:spMkLst>
        </pc:spChg>
        <pc:spChg chg="add mod">
          <ac:chgData name="James Franklin" userId="cf915d05-507f-491f-b4a6-b2aa085ee4b1" providerId="ADAL" clId="{B0A9BD16-313A-4B87-86C7-D53C52C6EDF9}" dt="2021-09-29T09:38:42.650" v="5064"/>
          <ac:spMkLst>
            <pc:docMk/>
            <pc:sldMk cId="3692360987" sldId="320"/>
            <ac:spMk id="26" creationId="{099913B6-C06B-43F9-980A-14B69F0D8399}"/>
          </ac:spMkLst>
        </pc:spChg>
        <pc:spChg chg="add mod">
          <ac:chgData name="James Franklin" userId="cf915d05-507f-491f-b4a6-b2aa085ee4b1" providerId="ADAL" clId="{B0A9BD16-313A-4B87-86C7-D53C52C6EDF9}" dt="2021-09-29T09:38:42.650" v="5064"/>
          <ac:spMkLst>
            <pc:docMk/>
            <pc:sldMk cId="3692360987" sldId="320"/>
            <ac:spMk id="27" creationId="{27AD6BBC-83F4-4E73-8755-E15DBCCE3D74}"/>
          </ac:spMkLst>
        </pc:spChg>
        <pc:spChg chg="add mod">
          <ac:chgData name="James Franklin" userId="cf915d05-507f-491f-b4a6-b2aa085ee4b1" providerId="ADAL" clId="{B0A9BD16-313A-4B87-86C7-D53C52C6EDF9}" dt="2021-09-29T09:38:42.650" v="5064"/>
          <ac:spMkLst>
            <pc:docMk/>
            <pc:sldMk cId="3692360987" sldId="320"/>
            <ac:spMk id="28" creationId="{18E79D10-3305-453C-B842-C6C129CE2B7A}"/>
          </ac:spMkLst>
        </pc:spChg>
        <pc:spChg chg="add mod">
          <ac:chgData name="James Franklin" userId="cf915d05-507f-491f-b4a6-b2aa085ee4b1" providerId="ADAL" clId="{B0A9BD16-313A-4B87-86C7-D53C52C6EDF9}" dt="2021-09-29T09:38:42.650" v="5064"/>
          <ac:spMkLst>
            <pc:docMk/>
            <pc:sldMk cId="3692360987" sldId="320"/>
            <ac:spMk id="29" creationId="{BC5867E7-783F-4C4D-BFA5-F0FED55DE315}"/>
          </ac:spMkLst>
        </pc:spChg>
        <pc:grpChg chg="add del mod">
          <ac:chgData name="James Franklin" userId="cf915d05-507f-491f-b4a6-b2aa085ee4b1" providerId="ADAL" clId="{B0A9BD16-313A-4B87-86C7-D53C52C6EDF9}" dt="2021-09-29T09:37:57.610" v="5056"/>
          <ac:grpSpMkLst>
            <pc:docMk/>
            <pc:sldMk cId="3692360987" sldId="320"/>
            <ac:grpSpMk id="4" creationId="{01C18E13-B4E1-4D65-ACA2-090C63619C46}"/>
          </ac:grpSpMkLst>
        </pc:grpChg>
        <pc:grpChg chg="add mod">
          <ac:chgData name="James Franklin" userId="cf915d05-507f-491f-b4a6-b2aa085ee4b1" providerId="ADAL" clId="{B0A9BD16-313A-4B87-86C7-D53C52C6EDF9}" dt="2021-09-29T09:38:42.650" v="5064"/>
          <ac:grpSpMkLst>
            <pc:docMk/>
            <pc:sldMk cId="3692360987" sldId="320"/>
            <ac:grpSpMk id="17" creationId="{25E79115-6CB6-4C07-952B-CDE7E6679E3F}"/>
          </ac:grpSpMkLst>
        </pc:grpChg>
        <pc:picChg chg="mod">
          <ac:chgData name="James Franklin" userId="cf915d05-507f-491f-b4a6-b2aa085ee4b1" providerId="ADAL" clId="{B0A9BD16-313A-4B87-86C7-D53C52C6EDF9}" dt="2021-09-29T09:37:53.863" v="5055"/>
          <ac:picMkLst>
            <pc:docMk/>
            <pc:sldMk cId="3692360987" sldId="320"/>
            <ac:picMk id="9" creationId="{B0AC01E3-F3E1-4B58-8464-6AC63F988795}"/>
          </ac:picMkLst>
        </pc:picChg>
        <pc:picChg chg="mod">
          <ac:chgData name="James Franklin" userId="cf915d05-507f-491f-b4a6-b2aa085ee4b1" providerId="ADAL" clId="{B0A9BD16-313A-4B87-86C7-D53C52C6EDF9}" dt="2021-09-29T09:37:53.863" v="5055"/>
          <ac:picMkLst>
            <pc:docMk/>
            <pc:sldMk cId="3692360987" sldId="320"/>
            <ac:picMk id="10" creationId="{D52B6E33-5FC3-48CE-929A-C6291006D2B3}"/>
          </ac:picMkLst>
        </pc:picChg>
        <pc:picChg chg="mod">
          <ac:chgData name="James Franklin" userId="cf915d05-507f-491f-b4a6-b2aa085ee4b1" providerId="ADAL" clId="{B0A9BD16-313A-4B87-86C7-D53C52C6EDF9}" dt="2021-09-29T09:37:53.863" v="5055"/>
          <ac:picMkLst>
            <pc:docMk/>
            <pc:sldMk cId="3692360987" sldId="320"/>
            <ac:picMk id="11" creationId="{F57DB39F-2C92-47D3-AFED-5F3887E866C0}"/>
          </ac:picMkLst>
        </pc:picChg>
        <pc:picChg chg="mod">
          <ac:chgData name="James Franklin" userId="cf915d05-507f-491f-b4a6-b2aa085ee4b1" providerId="ADAL" clId="{B0A9BD16-313A-4B87-86C7-D53C52C6EDF9}" dt="2021-09-29T09:37:53.863" v="5055"/>
          <ac:picMkLst>
            <pc:docMk/>
            <pc:sldMk cId="3692360987" sldId="320"/>
            <ac:picMk id="12" creationId="{10268BCA-AAE3-4E54-97E6-4788CD742A72}"/>
          </ac:picMkLst>
        </pc:picChg>
        <pc:picChg chg="mod">
          <ac:chgData name="James Franklin" userId="cf915d05-507f-491f-b4a6-b2aa085ee4b1" providerId="ADAL" clId="{B0A9BD16-313A-4B87-86C7-D53C52C6EDF9}" dt="2021-09-29T09:38:42.650" v="5064"/>
          <ac:picMkLst>
            <pc:docMk/>
            <pc:sldMk cId="3692360987" sldId="320"/>
            <ac:picMk id="22" creationId="{A01C0F30-8A33-4821-941B-B61B824474DB}"/>
          </ac:picMkLst>
        </pc:picChg>
        <pc:picChg chg="mod">
          <ac:chgData name="James Franklin" userId="cf915d05-507f-491f-b4a6-b2aa085ee4b1" providerId="ADAL" clId="{B0A9BD16-313A-4B87-86C7-D53C52C6EDF9}" dt="2021-09-29T09:38:42.650" v="5064"/>
          <ac:picMkLst>
            <pc:docMk/>
            <pc:sldMk cId="3692360987" sldId="320"/>
            <ac:picMk id="23" creationId="{BB1FD477-0EC8-48E6-B8F7-AB7448DFB7CC}"/>
          </ac:picMkLst>
        </pc:picChg>
        <pc:picChg chg="mod">
          <ac:chgData name="James Franklin" userId="cf915d05-507f-491f-b4a6-b2aa085ee4b1" providerId="ADAL" clId="{B0A9BD16-313A-4B87-86C7-D53C52C6EDF9}" dt="2021-09-29T09:38:42.650" v="5064"/>
          <ac:picMkLst>
            <pc:docMk/>
            <pc:sldMk cId="3692360987" sldId="320"/>
            <ac:picMk id="24" creationId="{8719F12C-B640-45FF-92B5-A7AB18BF6CE3}"/>
          </ac:picMkLst>
        </pc:picChg>
        <pc:picChg chg="mod">
          <ac:chgData name="James Franklin" userId="cf915d05-507f-491f-b4a6-b2aa085ee4b1" providerId="ADAL" clId="{B0A9BD16-313A-4B87-86C7-D53C52C6EDF9}" dt="2021-09-29T09:38:42.650" v="5064"/>
          <ac:picMkLst>
            <pc:docMk/>
            <pc:sldMk cId="3692360987" sldId="320"/>
            <ac:picMk id="25" creationId="{3EDFE08F-84DE-440D-B566-BF9E0BFD6C7A}"/>
          </ac:picMkLst>
        </pc:picChg>
      </pc:sldChg>
      <pc:sldChg chg="addSp modSp add mod">
        <pc:chgData name="James Franklin" userId="cf915d05-507f-491f-b4a6-b2aa085ee4b1" providerId="ADAL" clId="{B0A9BD16-313A-4B87-86C7-D53C52C6EDF9}" dt="2021-09-30T08:55:28.997" v="10888" actId="164"/>
        <pc:sldMkLst>
          <pc:docMk/>
          <pc:sldMk cId="3867241785" sldId="321"/>
        </pc:sldMkLst>
        <pc:spChg chg="mod">
          <ac:chgData name="James Franklin" userId="cf915d05-507f-491f-b4a6-b2aa085ee4b1" providerId="ADAL" clId="{B0A9BD16-313A-4B87-86C7-D53C52C6EDF9}" dt="2021-09-29T09:43:26.055" v="5178" actId="20577"/>
          <ac:spMkLst>
            <pc:docMk/>
            <pc:sldMk cId="3867241785" sldId="321"/>
            <ac:spMk id="2" creationId="{DE7D2F39-D496-43AD-9D63-170CB0D1F263}"/>
          </ac:spMkLst>
        </pc:spChg>
        <pc:spChg chg="mod">
          <ac:chgData name="James Franklin" userId="cf915d05-507f-491f-b4a6-b2aa085ee4b1" providerId="ADAL" clId="{B0A9BD16-313A-4B87-86C7-D53C52C6EDF9}" dt="2021-09-29T10:14:28.056" v="6374" actId="12"/>
          <ac:spMkLst>
            <pc:docMk/>
            <pc:sldMk cId="3867241785" sldId="321"/>
            <ac:spMk id="3" creationId="{6A5E715C-5692-4138-BE67-8C75FE95C21D}"/>
          </ac:spMkLst>
        </pc:spChg>
        <pc:spChg chg="mod">
          <ac:chgData name="James Franklin" userId="cf915d05-507f-491f-b4a6-b2aa085ee4b1" providerId="ADAL" clId="{B0A9BD16-313A-4B87-86C7-D53C52C6EDF9}" dt="2021-09-30T08:55:28.997" v="10888" actId="164"/>
          <ac:spMkLst>
            <pc:docMk/>
            <pc:sldMk cId="3867241785" sldId="321"/>
            <ac:spMk id="13" creationId="{4197DA6B-7F0F-4E51-BA9F-F14F56ED9EB6}"/>
          </ac:spMkLst>
        </pc:spChg>
        <pc:spChg chg="mod">
          <ac:chgData name="James Franklin" userId="cf915d05-507f-491f-b4a6-b2aa085ee4b1" providerId="ADAL" clId="{B0A9BD16-313A-4B87-86C7-D53C52C6EDF9}" dt="2021-09-30T08:55:28.997" v="10888" actId="164"/>
          <ac:spMkLst>
            <pc:docMk/>
            <pc:sldMk cId="3867241785" sldId="321"/>
            <ac:spMk id="14" creationId="{58547590-5BDE-490C-9EFE-AD1E16FF2C38}"/>
          </ac:spMkLst>
        </pc:spChg>
        <pc:spChg chg="mod">
          <ac:chgData name="James Franklin" userId="cf915d05-507f-491f-b4a6-b2aa085ee4b1" providerId="ADAL" clId="{B0A9BD16-313A-4B87-86C7-D53C52C6EDF9}" dt="2021-09-30T08:55:28.997" v="10888" actId="164"/>
          <ac:spMkLst>
            <pc:docMk/>
            <pc:sldMk cId="3867241785" sldId="321"/>
            <ac:spMk id="15" creationId="{6C5B7A75-67D4-43E3-967C-B7878D763C84}"/>
          </ac:spMkLst>
        </pc:spChg>
        <pc:spChg chg="mod">
          <ac:chgData name="James Franklin" userId="cf915d05-507f-491f-b4a6-b2aa085ee4b1" providerId="ADAL" clId="{B0A9BD16-313A-4B87-86C7-D53C52C6EDF9}" dt="2021-09-30T08:55:28.997" v="10888" actId="164"/>
          <ac:spMkLst>
            <pc:docMk/>
            <pc:sldMk cId="3867241785" sldId="321"/>
            <ac:spMk id="16" creationId="{7B9D7E8E-6544-4638-9665-48B6B8D1C47E}"/>
          </ac:spMkLst>
        </pc:spChg>
        <pc:spChg chg="add mod">
          <ac:chgData name="James Franklin" userId="cf915d05-507f-491f-b4a6-b2aa085ee4b1" providerId="ADAL" clId="{B0A9BD16-313A-4B87-86C7-D53C52C6EDF9}" dt="2021-09-29T10:15:42.820" v="6609" actId="1076"/>
          <ac:spMkLst>
            <pc:docMk/>
            <pc:sldMk cId="3867241785" sldId="321"/>
            <ac:spMk id="17" creationId="{E9AC4AF5-0F74-49C2-A4C4-833E0BBC6E86}"/>
          </ac:spMkLst>
        </pc:spChg>
        <pc:grpChg chg="mod">
          <ac:chgData name="James Franklin" userId="cf915d05-507f-491f-b4a6-b2aa085ee4b1" providerId="ADAL" clId="{B0A9BD16-313A-4B87-86C7-D53C52C6EDF9}" dt="2021-09-30T08:55:28.997" v="10888" actId="164"/>
          <ac:grpSpMkLst>
            <pc:docMk/>
            <pc:sldMk cId="3867241785" sldId="321"/>
            <ac:grpSpMk id="4" creationId="{9ADC140B-8FF3-41FC-B1D8-8FA1F30ABDFC}"/>
          </ac:grpSpMkLst>
        </pc:grpChg>
        <pc:grpChg chg="add mod">
          <ac:chgData name="James Franklin" userId="cf915d05-507f-491f-b4a6-b2aa085ee4b1" providerId="ADAL" clId="{B0A9BD16-313A-4B87-86C7-D53C52C6EDF9}" dt="2021-09-30T08:55:28.997" v="10888" actId="164"/>
          <ac:grpSpMkLst>
            <pc:docMk/>
            <pc:sldMk cId="3867241785" sldId="321"/>
            <ac:grpSpMk id="18" creationId="{B2B205F3-B176-49D8-B114-1B5894F9543F}"/>
          </ac:grpSpMkLst>
        </pc:grpChg>
      </pc:sldChg>
      <pc:sldChg chg="addSp delSp modSp new del mod modClrScheme chgLayout">
        <pc:chgData name="James Franklin" userId="cf915d05-507f-491f-b4a6-b2aa085ee4b1" providerId="ADAL" clId="{B0A9BD16-313A-4B87-86C7-D53C52C6EDF9}" dt="2021-09-29T11:03:33.715" v="7996" actId="47"/>
        <pc:sldMkLst>
          <pc:docMk/>
          <pc:sldMk cId="1901882321" sldId="322"/>
        </pc:sldMkLst>
        <pc:spChg chg="del mod ord">
          <ac:chgData name="James Franklin" userId="cf915d05-507f-491f-b4a6-b2aa085ee4b1" providerId="ADAL" clId="{B0A9BD16-313A-4B87-86C7-D53C52C6EDF9}" dt="2021-09-29T10:19:39.528" v="6923" actId="700"/>
          <ac:spMkLst>
            <pc:docMk/>
            <pc:sldMk cId="1901882321" sldId="322"/>
            <ac:spMk id="2" creationId="{B671D98D-C89C-48D1-B1D9-CCB733B1CB11}"/>
          </ac:spMkLst>
        </pc:spChg>
        <pc:spChg chg="del mod ord">
          <ac:chgData name="James Franklin" userId="cf915d05-507f-491f-b4a6-b2aa085ee4b1" providerId="ADAL" clId="{B0A9BD16-313A-4B87-86C7-D53C52C6EDF9}" dt="2021-09-29T10:19:39.528" v="6923" actId="700"/>
          <ac:spMkLst>
            <pc:docMk/>
            <pc:sldMk cId="1901882321" sldId="322"/>
            <ac:spMk id="3" creationId="{C866533E-6A3C-4465-A00C-6ED7E02002CB}"/>
          </ac:spMkLst>
        </pc:spChg>
        <pc:spChg chg="add mod ord">
          <ac:chgData name="James Franklin" userId="cf915d05-507f-491f-b4a6-b2aa085ee4b1" providerId="ADAL" clId="{B0A9BD16-313A-4B87-86C7-D53C52C6EDF9}" dt="2021-09-29T10:19:39.528" v="6923" actId="700"/>
          <ac:spMkLst>
            <pc:docMk/>
            <pc:sldMk cId="1901882321" sldId="322"/>
            <ac:spMk id="4" creationId="{D31CE2D0-B935-4D2D-BFB1-1EC9AA974648}"/>
          </ac:spMkLst>
        </pc:spChg>
        <pc:spChg chg="add mod ord">
          <ac:chgData name="James Franklin" userId="cf915d05-507f-491f-b4a6-b2aa085ee4b1" providerId="ADAL" clId="{B0A9BD16-313A-4B87-86C7-D53C52C6EDF9}" dt="2021-09-29T10:19:39.528" v="6923" actId="700"/>
          <ac:spMkLst>
            <pc:docMk/>
            <pc:sldMk cId="1901882321" sldId="322"/>
            <ac:spMk id="5" creationId="{0B27E2BC-3751-46A4-8FFC-7D250D3709F2}"/>
          </ac:spMkLst>
        </pc:spChg>
      </pc:sldChg>
      <pc:sldChg chg="addSp modSp new mod">
        <pc:chgData name="James Franklin" userId="cf915d05-507f-491f-b4a6-b2aa085ee4b1" providerId="ADAL" clId="{B0A9BD16-313A-4B87-86C7-D53C52C6EDF9}" dt="2021-09-29T11:08:39.459" v="8313" actId="20577"/>
        <pc:sldMkLst>
          <pc:docMk/>
          <pc:sldMk cId="585635276" sldId="323"/>
        </pc:sldMkLst>
        <pc:spChg chg="mod">
          <ac:chgData name="James Franklin" userId="cf915d05-507f-491f-b4a6-b2aa085ee4b1" providerId="ADAL" clId="{B0A9BD16-313A-4B87-86C7-D53C52C6EDF9}" dt="2021-09-29T10:50:18.414" v="7582" actId="20577"/>
          <ac:spMkLst>
            <pc:docMk/>
            <pc:sldMk cId="585635276" sldId="323"/>
            <ac:spMk id="2" creationId="{BC04BE3D-36E6-4265-AB29-5B1B737DDCC0}"/>
          </ac:spMkLst>
        </pc:spChg>
        <pc:spChg chg="mod">
          <ac:chgData name="James Franklin" userId="cf915d05-507f-491f-b4a6-b2aa085ee4b1" providerId="ADAL" clId="{B0A9BD16-313A-4B87-86C7-D53C52C6EDF9}" dt="2021-09-29T10:58:05.824" v="7850" actId="20577"/>
          <ac:spMkLst>
            <pc:docMk/>
            <pc:sldMk cId="585635276" sldId="323"/>
            <ac:spMk id="3" creationId="{E3CE99E8-5904-4722-8630-BCA364D6CD03}"/>
          </ac:spMkLst>
        </pc:spChg>
        <pc:spChg chg="add mod">
          <ac:chgData name="James Franklin" userId="cf915d05-507f-491f-b4a6-b2aa085ee4b1" providerId="ADAL" clId="{B0A9BD16-313A-4B87-86C7-D53C52C6EDF9}" dt="2021-09-29T10:56:51.166" v="7616" actId="207"/>
          <ac:spMkLst>
            <pc:docMk/>
            <pc:sldMk cId="585635276" sldId="323"/>
            <ac:spMk id="4" creationId="{CE189F10-AECA-4879-85EF-79906691A3AF}"/>
          </ac:spMkLst>
        </pc:spChg>
        <pc:spChg chg="add mod">
          <ac:chgData name="James Franklin" userId="cf915d05-507f-491f-b4a6-b2aa085ee4b1" providerId="ADAL" clId="{B0A9BD16-313A-4B87-86C7-D53C52C6EDF9}" dt="2021-09-29T11:01:52.578" v="7949" actId="14861"/>
          <ac:spMkLst>
            <pc:docMk/>
            <pc:sldMk cId="585635276" sldId="323"/>
            <ac:spMk id="7" creationId="{CFBC728E-EFA3-45B6-9C9A-1D97123FC4D2}"/>
          </ac:spMkLst>
        </pc:spChg>
        <pc:spChg chg="add mod">
          <ac:chgData name="James Franklin" userId="cf915d05-507f-491f-b4a6-b2aa085ee4b1" providerId="ADAL" clId="{B0A9BD16-313A-4B87-86C7-D53C52C6EDF9}" dt="2021-09-29T11:08:39.459" v="8313" actId="20577"/>
          <ac:spMkLst>
            <pc:docMk/>
            <pc:sldMk cId="585635276" sldId="323"/>
            <ac:spMk id="9" creationId="{3253FB4F-76E2-48F1-AF8B-1A1CD0476565}"/>
          </ac:spMkLst>
        </pc:spChg>
        <pc:spChg chg="add mod">
          <ac:chgData name="James Franklin" userId="cf915d05-507f-491f-b4a6-b2aa085ee4b1" providerId="ADAL" clId="{B0A9BD16-313A-4B87-86C7-D53C52C6EDF9}" dt="2021-09-29T11:02:01.951" v="7951" actId="14861"/>
          <ac:spMkLst>
            <pc:docMk/>
            <pc:sldMk cId="585635276" sldId="323"/>
            <ac:spMk id="10" creationId="{AABF7454-0A88-435A-B6F4-8940D60B9B14}"/>
          </ac:spMkLst>
        </pc:spChg>
        <pc:spChg chg="add mod">
          <ac:chgData name="James Franklin" userId="cf915d05-507f-491f-b4a6-b2aa085ee4b1" providerId="ADAL" clId="{B0A9BD16-313A-4B87-86C7-D53C52C6EDF9}" dt="2021-09-29T11:02:06.350" v="7952" actId="14861"/>
          <ac:spMkLst>
            <pc:docMk/>
            <pc:sldMk cId="585635276" sldId="323"/>
            <ac:spMk id="11" creationId="{4990502D-A5D5-4610-B385-9BB7540C2DE1}"/>
          </ac:spMkLst>
        </pc:spChg>
        <pc:grpChg chg="add mod">
          <ac:chgData name="James Franklin" userId="cf915d05-507f-491f-b4a6-b2aa085ee4b1" providerId="ADAL" clId="{B0A9BD16-313A-4B87-86C7-D53C52C6EDF9}" dt="2021-09-29T11:01:43.650" v="7948" actId="14861"/>
          <ac:grpSpMkLst>
            <pc:docMk/>
            <pc:sldMk cId="585635276" sldId="323"/>
            <ac:grpSpMk id="17" creationId="{93B45F74-0C0F-4DF3-8981-5DD905129714}"/>
          </ac:grpSpMkLst>
        </pc:grpChg>
        <pc:picChg chg="add mod">
          <ac:chgData name="James Franklin" userId="cf915d05-507f-491f-b4a6-b2aa085ee4b1" providerId="ADAL" clId="{B0A9BD16-313A-4B87-86C7-D53C52C6EDF9}" dt="2021-09-29T10:51:30.278" v="7594" actId="1076"/>
          <ac:picMkLst>
            <pc:docMk/>
            <pc:sldMk cId="585635276" sldId="323"/>
            <ac:picMk id="6" creationId="{1488FEC6-0FD3-4850-A72C-FD566E6E24C8}"/>
          </ac:picMkLst>
        </pc:picChg>
        <pc:picChg chg="add mod">
          <ac:chgData name="James Franklin" userId="cf915d05-507f-491f-b4a6-b2aa085ee4b1" providerId="ADAL" clId="{B0A9BD16-313A-4B87-86C7-D53C52C6EDF9}" dt="2021-09-29T10:52:05.206" v="7602" actId="167"/>
          <ac:picMkLst>
            <pc:docMk/>
            <pc:sldMk cId="585635276" sldId="323"/>
            <ac:picMk id="11266" creationId="{19366A2C-2C19-429F-B066-A930124D3EB2}"/>
          </ac:picMkLst>
        </pc:picChg>
        <pc:cxnChg chg="add mod">
          <ac:chgData name="James Franklin" userId="cf915d05-507f-491f-b4a6-b2aa085ee4b1" providerId="ADAL" clId="{B0A9BD16-313A-4B87-86C7-D53C52C6EDF9}" dt="2021-09-29T11:02:20.040" v="7953" actId="14861"/>
          <ac:cxnSpMkLst>
            <pc:docMk/>
            <pc:sldMk cId="585635276" sldId="323"/>
            <ac:cxnSpMk id="12" creationId="{5BC4F79E-9020-4706-BDF8-826508313648}"/>
          </ac:cxnSpMkLst>
        </pc:cxnChg>
        <pc:cxnChg chg="add mod">
          <ac:chgData name="James Franklin" userId="cf915d05-507f-491f-b4a6-b2aa085ee4b1" providerId="ADAL" clId="{B0A9BD16-313A-4B87-86C7-D53C52C6EDF9}" dt="2021-09-29T11:02:20.040" v="7953" actId="14861"/>
          <ac:cxnSpMkLst>
            <pc:docMk/>
            <pc:sldMk cId="585635276" sldId="323"/>
            <ac:cxnSpMk id="14" creationId="{BCC2D4EC-298F-47CE-8DE6-02DAAF836095}"/>
          </ac:cxnSpMkLst>
        </pc:cxnChg>
        <pc:cxnChg chg="add mod">
          <ac:chgData name="James Franklin" userId="cf915d05-507f-491f-b4a6-b2aa085ee4b1" providerId="ADAL" clId="{B0A9BD16-313A-4B87-86C7-D53C52C6EDF9}" dt="2021-09-29T11:02:20.040" v="7953" actId="14861"/>
          <ac:cxnSpMkLst>
            <pc:docMk/>
            <pc:sldMk cId="585635276" sldId="323"/>
            <ac:cxnSpMk id="16" creationId="{8FFD6003-3CC6-4B03-9BF2-79125FA858FF}"/>
          </ac:cxnSpMkLst>
        </pc:cxnChg>
        <pc:cxnChg chg="add mod">
          <ac:chgData name="James Franklin" userId="cf915d05-507f-491f-b4a6-b2aa085ee4b1" providerId="ADAL" clId="{B0A9BD16-313A-4B87-86C7-D53C52C6EDF9}" dt="2021-09-29T11:02:20.040" v="7953" actId="14861"/>
          <ac:cxnSpMkLst>
            <pc:docMk/>
            <pc:sldMk cId="585635276" sldId="323"/>
            <ac:cxnSpMk id="18" creationId="{381A8F65-0A6C-42E3-9B1B-8D0A216DF170}"/>
          </ac:cxnSpMkLst>
        </pc:cxnChg>
        <pc:cxnChg chg="add mod">
          <ac:chgData name="James Franklin" userId="cf915d05-507f-491f-b4a6-b2aa085ee4b1" providerId="ADAL" clId="{B0A9BD16-313A-4B87-86C7-D53C52C6EDF9}" dt="2021-09-29T11:02:20.040" v="7953" actId="14861"/>
          <ac:cxnSpMkLst>
            <pc:docMk/>
            <pc:sldMk cId="585635276" sldId="323"/>
            <ac:cxnSpMk id="19" creationId="{331F4F81-DC65-43C6-9DB4-7A06513DFA26}"/>
          </ac:cxnSpMkLst>
        </pc:cxnChg>
      </pc:sldChg>
      <pc:sldChg chg="addSp delSp modSp add mod modClrScheme chgLayout">
        <pc:chgData name="James Franklin" userId="cf915d05-507f-491f-b4a6-b2aa085ee4b1" providerId="ADAL" clId="{B0A9BD16-313A-4B87-86C7-D53C52C6EDF9}" dt="2021-09-29T11:09:23.794" v="8319" actId="732"/>
        <pc:sldMkLst>
          <pc:docMk/>
          <pc:sldMk cId="4176149113" sldId="324"/>
        </pc:sldMkLst>
        <pc:spChg chg="mod ord">
          <ac:chgData name="James Franklin" userId="cf915d05-507f-491f-b4a6-b2aa085ee4b1" providerId="ADAL" clId="{B0A9BD16-313A-4B87-86C7-D53C52C6EDF9}" dt="2021-09-29T11:07:52.875" v="8173" actId="6264"/>
          <ac:spMkLst>
            <pc:docMk/>
            <pc:sldMk cId="4176149113" sldId="324"/>
            <ac:spMk id="2" creationId="{BC04BE3D-36E6-4265-AB29-5B1B737DDCC0}"/>
          </ac:spMkLst>
        </pc:spChg>
        <pc:spChg chg="del mod ord">
          <ac:chgData name="James Franklin" userId="cf915d05-507f-491f-b4a6-b2aa085ee4b1" providerId="ADAL" clId="{B0A9BD16-313A-4B87-86C7-D53C52C6EDF9}" dt="2021-09-29T11:03:57.276" v="8000" actId="478"/>
          <ac:spMkLst>
            <pc:docMk/>
            <pc:sldMk cId="4176149113" sldId="324"/>
            <ac:spMk id="3" creationId="{E3CE99E8-5904-4722-8630-BCA364D6CD03}"/>
          </ac:spMkLst>
        </pc:spChg>
        <pc:spChg chg="mod topLvl">
          <ac:chgData name="James Franklin" userId="cf915d05-507f-491f-b4a6-b2aa085ee4b1" providerId="ADAL" clId="{B0A9BD16-313A-4B87-86C7-D53C52C6EDF9}" dt="2021-09-29T11:07:46.627" v="8171" actId="164"/>
          <ac:spMkLst>
            <pc:docMk/>
            <pc:sldMk cId="4176149113" sldId="324"/>
            <ac:spMk id="7" creationId="{CFBC728E-EFA3-45B6-9C9A-1D97123FC4D2}"/>
          </ac:spMkLst>
        </pc:spChg>
        <pc:spChg chg="mod topLvl">
          <ac:chgData name="James Franklin" userId="cf915d05-507f-491f-b4a6-b2aa085ee4b1" providerId="ADAL" clId="{B0A9BD16-313A-4B87-86C7-D53C52C6EDF9}" dt="2021-09-29T11:09:07.740" v="8317" actId="208"/>
          <ac:spMkLst>
            <pc:docMk/>
            <pc:sldMk cId="4176149113" sldId="324"/>
            <ac:spMk id="9" creationId="{3253FB4F-76E2-48F1-AF8B-1A1CD0476565}"/>
          </ac:spMkLst>
        </pc:spChg>
        <pc:spChg chg="mod topLvl">
          <ac:chgData name="James Franklin" userId="cf915d05-507f-491f-b4a6-b2aa085ee4b1" providerId="ADAL" clId="{B0A9BD16-313A-4B87-86C7-D53C52C6EDF9}" dt="2021-09-29T11:08:54.365" v="8315" actId="207"/>
          <ac:spMkLst>
            <pc:docMk/>
            <pc:sldMk cId="4176149113" sldId="324"/>
            <ac:spMk id="10" creationId="{AABF7454-0A88-435A-B6F4-8940D60B9B14}"/>
          </ac:spMkLst>
        </pc:spChg>
        <pc:spChg chg="mod topLvl">
          <ac:chgData name="James Franklin" userId="cf915d05-507f-491f-b4a6-b2aa085ee4b1" providerId="ADAL" clId="{B0A9BD16-313A-4B87-86C7-D53C52C6EDF9}" dt="2021-09-29T11:08:51.684" v="8314" actId="207"/>
          <ac:spMkLst>
            <pc:docMk/>
            <pc:sldMk cId="4176149113" sldId="324"/>
            <ac:spMk id="11" creationId="{4990502D-A5D5-4610-B385-9BB7540C2DE1}"/>
          </ac:spMkLst>
        </pc:spChg>
        <pc:spChg chg="add del mod">
          <ac:chgData name="James Franklin" userId="cf915d05-507f-491f-b4a6-b2aa085ee4b1" providerId="ADAL" clId="{B0A9BD16-313A-4B87-86C7-D53C52C6EDF9}" dt="2021-09-29T11:07:52.875" v="8173" actId="6264"/>
          <ac:spMkLst>
            <pc:docMk/>
            <pc:sldMk cId="4176149113" sldId="324"/>
            <ac:spMk id="15" creationId="{07DC283A-1065-4E26-87C5-BC38F77B09E5}"/>
          </ac:spMkLst>
        </pc:spChg>
        <pc:spChg chg="add mod">
          <ac:chgData name="James Franklin" userId="cf915d05-507f-491f-b4a6-b2aa085ee4b1" providerId="ADAL" clId="{B0A9BD16-313A-4B87-86C7-D53C52C6EDF9}" dt="2021-09-29T11:09:07.740" v="8317" actId="208"/>
          <ac:spMkLst>
            <pc:docMk/>
            <pc:sldMk cId="4176149113" sldId="324"/>
            <ac:spMk id="20" creationId="{C02C941D-68E4-44A4-9A12-332971A12E15}"/>
          </ac:spMkLst>
        </pc:spChg>
        <pc:spChg chg="add mod">
          <ac:chgData name="James Franklin" userId="cf915d05-507f-491f-b4a6-b2aa085ee4b1" providerId="ADAL" clId="{B0A9BD16-313A-4B87-86C7-D53C52C6EDF9}" dt="2021-09-29T11:07:46.627" v="8171" actId="164"/>
          <ac:spMkLst>
            <pc:docMk/>
            <pc:sldMk cId="4176149113" sldId="324"/>
            <ac:spMk id="21" creationId="{89ED86F6-87AA-4581-A3A6-6E2959336749}"/>
          </ac:spMkLst>
        </pc:spChg>
        <pc:spChg chg="add mod ord">
          <ac:chgData name="James Franklin" userId="cf915d05-507f-491f-b4a6-b2aa085ee4b1" providerId="ADAL" clId="{B0A9BD16-313A-4B87-86C7-D53C52C6EDF9}" dt="2021-09-29T11:08:23.195" v="8282" actId="20577"/>
          <ac:spMkLst>
            <pc:docMk/>
            <pc:sldMk cId="4176149113" sldId="324"/>
            <ac:spMk id="26" creationId="{4491DEEA-6F1D-42DB-BA83-27E556B191BB}"/>
          </ac:spMkLst>
        </pc:spChg>
        <pc:grpChg chg="add mod">
          <ac:chgData name="James Franklin" userId="cf915d05-507f-491f-b4a6-b2aa085ee4b1" providerId="ADAL" clId="{B0A9BD16-313A-4B87-86C7-D53C52C6EDF9}" dt="2021-09-29T11:07:51.323" v="8172" actId="1076"/>
          <ac:grpSpMkLst>
            <pc:docMk/>
            <pc:sldMk cId="4176149113" sldId="324"/>
            <ac:grpSpMk id="13" creationId="{01C79D83-6992-40CA-9D62-C9493501E1DB}"/>
          </ac:grpSpMkLst>
        </pc:grpChg>
        <pc:grpChg chg="del mod">
          <ac:chgData name="James Franklin" userId="cf915d05-507f-491f-b4a6-b2aa085ee4b1" providerId="ADAL" clId="{B0A9BD16-313A-4B87-86C7-D53C52C6EDF9}" dt="2021-09-29T11:05:20.874" v="8024" actId="165"/>
          <ac:grpSpMkLst>
            <pc:docMk/>
            <pc:sldMk cId="4176149113" sldId="324"/>
            <ac:grpSpMk id="17" creationId="{93B45F74-0C0F-4DF3-8981-5DD905129714}"/>
          </ac:grpSpMkLst>
        </pc:grpChg>
        <pc:picChg chg="mod">
          <ac:chgData name="James Franklin" userId="cf915d05-507f-491f-b4a6-b2aa085ee4b1" providerId="ADAL" clId="{B0A9BD16-313A-4B87-86C7-D53C52C6EDF9}" dt="2021-09-29T11:09:23.794" v="8319" actId="732"/>
          <ac:picMkLst>
            <pc:docMk/>
            <pc:sldMk cId="4176149113" sldId="324"/>
            <ac:picMk id="11266" creationId="{19366A2C-2C19-429F-B066-A930124D3EB2}"/>
          </ac:picMkLst>
        </pc:picChg>
        <pc:cxnChg chg="mod topLvl">
          <ac:chgData name="James Franklin" userId="cf915d05-507f-491f-b4a6-b2aa085ee4b1" providerId="ADAL" clId="{B0A9BD16-313A-4B87-86C7-D53C52C6EDF9}" dt="2021-09-29T11:07:46.627" v="8171" actId="164"/>
          <ac:cxnSpMkLst>
            <pc:docMk/>
            <pc:sldMk cId="4176149113" sldId="324"/>
            <ac:cxnSpMk id="12" creationId="{5BC4F79E-9020-4706-BDF8-826508313648}"/>
          </ac:cxnSpMkLst>
        </pc:cxnChg>
        <pc:cxnChg chg="mod topLvl">
          <ac:chgData name="James Franklin" userId="cf915d05-507f-491f-b4a6-b2aa085ee4b1" providerId="ADAL" clId="{B0A9BD16-313A-4B87-86C7-D53C52C6EDF9}" dt="2021-09-29T11:07:46.627" v="8171" actId="164"/>
          <ac:cxnSpMkLst>
            <pc:docMk/>
            <pc:sldMk cId="4176149113" sldId="324"/>
            <ac:cxnSpMk id="14" creationId="{BCC2D4EC-298F-47CE-8DE6-02DAAF836095}"/>
          </ac:cxnSpMkLst>
        </pc:cxnChg>
        <pc:cxnChg chg="mod topLvl">
          <ac:chgData name="James Franklin" userId="cf915d05-507f-491f-b4a6-b2aa085ee4b1" providerId="ADAL" clId="{B0A9BD16-313A-4B87-86C7-D53C52C6EDF9}" dt="2021-09-29T11:07:46.627" v="8171" actId="164"/>
          <ac:cxnSpMkLst>
            <pc:docMk/>
            <pc:sldMk cId="4176149113" sldId="324"/>
            <ac:cxnSpMk id="16" creationId="{8FFD6003-3CC6-4B03-9BF2-79125FA858FF}"/>
          </ac:cxnSpMkLst>
        </pc:cxnChg>
        <pc:cxnChg chg="mod topLvl">
          <ac:chgData name="James Franklin" userId="cf915d05-507f-491f-b4a6-b2aa085ee4b1" providerId="ADAL" clId="{B0A9BD16-313A-4B87-86C7-D53C52C6EDF9}" dt="2021-09-29T11:07:46.627" v="8171" actId="164"/>
          <ac:cxnSpMkLst>
            <pc:docMk/>
            <pc:sldMk cId="4176149113" sldId="324"/>
            <ac:cxnSpMk id="18" creationId="{381A8F65-0A6C-42E3-9B1B-8D0A216DF170}"/>
          </ac:cxnSpMkLst>
        </pc:cxnChg>
        <pc:cxnChg chg="mod topLvl">
          <ac:chgData name="James Franklin" userId="cf915d05-507f-491f-b4a6-b2aa085ee4b1" providerId="ADAL" clId="{B0A9BD16-313A-4B87-86C7-D53C52C6EDF9}" dt="2021-09-29T11:07:46.627" v="8171" actId="164"/>
          <ac:cxnSpMkLst>
            <pc:docMk/>
            <pc:sldMk cId="4176149113" sldId="324"/>
            <ac:cxnSpMk id="19" creationId="{331F4F81-DC65-43C6-9DB4-7A06513DFA26}"/>
          </ac:cxnSpMkLst>
        </pc:cxnChg>
        <pc:cxnChg chg="add mod">
          <ac:chgData name="James Franklin" userId="cf915d05-507f-491f-b4a6-b2aa085ee4b1" providerId="ADAL" clId="{B0A9BD16-313A-4B87-86C7-D53C52C6EDF9}" dt="2021-09-29T11:09:07.740" v="8317" actId="208"/>
          <ac:cxnSpMkLst>
            <pc:docMk/>
            <pc:sldMk cId="4176149113" sldId="324"/>
            <ac:cxnSpMk id="22" creationId="{112D6616-CE1B-46C1-8660-F89B9A8B0852}"/>
          </ac:cxnSpMkLst>
        </pc:cxnChg>
        <pc:cxnChg chg="add mod">
          <ac:chgData name="James Franklin" userId="cf915d05-507f-491f-b4a6-b2aa085ee4b1" providerId="ADAL" clId="{B0A9BD16-313A-4B87-86C7-D53C52C6EDF9}" dt="2021-09-29T11:09:07.740" v="8317" actId="208"/>
          <ac:cxnSpMkLst>
            <pc:docMk/>
            <pc:sldMk cId="4176149113" sldId="324"/>
            <ac:cxnSpMk id="23" creationId="{4CCCF74F-0CF3-4651-92C2-CF7BE64DD4A5}"/>
          </ac:cxnSpMkLst>
        </pc:cxnChg>
        <pc:cxnChg chg="add mod">
          <ac:chgData name="James Franklin" userId="cf915d05-507f-491f-b4a6-b2aa085ee4b1" providerId="ADAL" clId="{B0A9BD16-313A-4B87-86C7-D53C52C6EDF9}" dt="2021-09-29T11:09:13.196" v="8318" actId="208"/>
          <ac:cxnSpMkLst>
            <pc:docMk/>
            <pc:sldMk cId="4176149113" sldId="324"/>
            <ac:cxnSpMk id="24" creationId="{EA2A3070-6B23-43A6-85BB-21C53B8AAC9C}"/>
          </ac:cxnSpMkLst>
        </pc:cxnChg>
        <pc:cxnChg chg="add mod">
          <ac:chgData name="James Franklin" userId="cf915d05-507f-491f-b4a6-b2aa085ee4b1" providerId="ADAL" clId="{B0A9BD16-313A-4B87-86C7-D53C52C6EDF9}" dt="2021-09-29T11:09:07.740" v="8317" actId="208"/>
          <ac:cxnSpMkLst>
            <pc:docMk/>
            <pc:sldMk cId="4176149113" sldId="324"/>
            <ac:cxnSpMk id="25" creationId="{71CB4F85-7D15-47BA-B394-F9534DE398CE}"/>
          </ac:cxnSpMkLst>
        </pc:cxnChg>
      </pc:sldChg>
      <pc:sldChg chg="modSp add mod">
        <pc:chgData name="James Franklin" userId="cf915d05-507f-491f-b4a6-b2aa085ee4b1" providerId="ADAL" clId="{B0A9BD16-313A-4B87-86C7-D53C52C6EDF9}" dt="2021-09-30T08:36:32.404" v="10872" actId="13822"/>
        <pc:sldMkLst>
          <pc:docMk/>
          <pc:sldMk cId="3809139710" sldId="325"/>
        </pc:sldMkLst>
        <pc:spChg chg="mod">
          <ac:chgData name="James Franklin" userId="cf915d05-507f-491f-b4a6-b2aa085ee4b1" providerId="ADAL" clId="{B0A9BD16-313A-4B87-86C7-D53C52C6EDF9}" dt="2021-09-30T08:35:36.877" v="10869" actId="13822"/>
          <ac:spMkLst>
            <pc:docMk/>
            <pc:sldMk cId="3809139710" sldId="325"/>
            <ac:spMk id="18" creationId="{1A540262-6398-4F3C-9821-57AFEDC790F7}"/>
          </ac:spMkLst>
        </pc:spChg>
        <pc:spChg chg="mod">
          <ac:chgData name="James Franklin" userId="cf915d05-507f-491f-b4a6-b2aa085ee4b1" providerId="ADAL" clId="{B0A9BD16-313A-4B87-86C7-D53C52C6EDF9}" dt="2021-09-30T08:35:36.877" v="10869" actId="13822"/>
          <ac:spMkLst>
            <pc:docMk/>
            <pc:sldMk cId="3809139710" sldId="325"/>
            <ac:spMk id="19" creationId="{A00DD281-C927-4208-8A75-2BF46DEC8E8A}"/>
          </ac:spMkLst>
        </pc:spChg>
        <pc:spChg chg="mod">
          <ac:chgData name="James Franklin" userId="cf915d05-507f-491f-b4a6-b2aa085ee4b1" providerId="ADAL" clId="{B0A9BD16-313A-4B87-86C7-D53C52C6EDF9}" dt="2021-09-30T08:36:16.908" v="10870" actId="13822"/>
          <ac:spMkLst>
            <pc:docMk/>
            <pc:sldMk cId="3809139710" sldId="325"/>
            <ac:spMk id="20" creationId="{04D9B053-53C9-4542-95C9-39F22225BA1A}"/>
          </ac:spMkLst>
        </pc:spChg>
        <pc:spChg chg="mod">
          <ac:chgData name="James Franklin" userId="cf915d05-507f-491f-b4a6-b2aa085ee4b1" providerId="ADAL" clId="{B0A9BD16-313A-4B87-86C7-D53C52C6EDF9}" dt="2021-09-30T08:35:36.877" v="10869" actId="13822"/>
          <ac:spMkLst>
            <pc:docMk/>
            <pc:sldMk cId="3809139710" sldId="325"/>
            <ac:spMk id="21" creationId="{389152C8-BB3A-4EDA-B0EA-CCA3DA5E246D}"/>
          </ac:spMkLst>
        </pc:spChg>
        <pc:spChg chg="mod">
          <ac:chgData name="James Franklin" userId="cf915d05-507f-491f-b4a6-b2aa085ee4b1" providerId="ADAL" clId="{B0A9BD16-313A-4B87-86C7-D53C52C6EDF9}" dt="2021-09-30T08:35:36.877" v="10869" actId="13822"/>
          <ac:spMkLst>
            <pc:docMk/>
            <pc:sldMk cId="3809139710" sldId="325"/>
            <ac:spMk id="22" creationId="{6A37311E-298F-4A75-97F1-A20CB08299B5}"/>
          </ac:spMkLst>
        </pc:spChg>
        <pc:spChg chg="mod">
          <ac:chgData name="James Franklin" userId="cf915d05-507f-491f-b4a6-b2aa085ee4b1" providerId="ADAL" clId="{B0A9BD16-313A-4B87-86C7-D53C52C6EDF9}" dt="2021-09-30T08:36:32.404" v="10872" actId="13822"/>
          <ac:spMkLst>
            <pc:docMk/>
            <pc:sldMk cId="3809139710" sldId="325"/>
            <ac:spMk id="23" creationId="{E34E9C56-074E-428B-BA42-CF08609D81C3}"/>
          </ac:spMkLst>
        </pc:spChg>
        <pc:spChg chg="mod">
          <ac:chgData name="James Franklin" userId="cf915d05-507f-491f-b4a6-b2aa085ee4b1" providerId="ADAL" clId="{B0A9BD16-313A-4B87-86C7-D53C52C6EDF9}" dt="2021-09-30T08:36:16.908" v="10870" actId="13822"/>
          <ac:spMkLst>
            <pc:docMk/>
            <pc:sldMk cId="3809139710" sldId="325"/>
            <ac:spMk id="24" creationId="{25B967D9-788B-48FB-A1F0-9F56C7D60465}"/>
          </ac:spMkLst>
        </pc:spChg>
        <pc:spChg chg="mod">
          <ac:chgData name="James Franklin" userId="cf915d05-507f-491f-b4a6-b2aa085ee4b1" providerId="ADAL" clId="{B0A9BD16-313A-4B87-86C7-D53C52C6EDF9}" dt="2021-09-30T08:36:28.692" v="10871" actId="13822"/>
          <ac:spMkLst>
            <pc:docMk/>
            <pc:sldMk cId="3809139710" sldId="325"/>
            <ac:spMk id="25" creationId="{BF941201-9C80-41D0-B9E7-DA2BB08952DB}"/>
          </ac:spMkLst>
        </pc:spChg>
        <pc:spChg chg="mod">
          <ac:chgData name="James Franklin" userId="cf915d05-507f-491f-b4a6-b2aa085ee4b1" providerId="ADAL" clId="{B0A9BD16-313A-4B87-86C7-D53C52C6EDF9}" dt="2021-09-30T08:36:28.692" v="10871" actId="13822"/>
          <ac:spMkLst>
            <pc:docMk/>
            <pc:sldMk cId="3809139710" sldId="325"/>
            <ac:spMk id="26" creationId="{0665E7E5-9A5A-4097-8CE7-7836BDB44223}"/>
          </ac:spMkLst>
        </pc:spChg>
        <pc:spChg chg="mod">
          <ac:chgData name="James Franklin" userId="cf915d05-507f-491f-b4a6-b2aa085ee4b1" providerId="ADAL" clId="{B0A9BD16-313A-4B87-86C7-D53C52C6EDF9}" dt="2021-09-30T08:36:16.908" v="10870" actId="13822"/>
          <ac:spMkLst>
            <pc:docMk/>
            <pc:sldMk cId="3809139710" sldId="325"/>
            <ac:spMk id="27" creationId="{C7B89421-A9EA-4C98-9D61-1660D065341C}"/>
          </ac:spMkLst>
        </pc:spChg>
        <pc:spChg chg="mod">
          <ac:chgData name="James Franklin" userId="cf915d05-507f-491f-b4a6-b2aa085ee4b1" providerId="ADAL" clId="{B0A9BD16-313A-4B87-86C7-D53C52C6EDF9}" dt="2021-09-30T08:36:16.908" v="10870" actId="13822"/>
          <ac:spMkLst>
            <pc:docMk/>
            <pc:sldMk cId="3809139710" sldId="325"/>
            <ac:spMk id="28" creationId="{FC39A1B5-9173-4BE1-B544-8F2601CBCB51}"/>
          </ac:spMkLst>
        </pc:spChg>
      </pc:sldChg>
      <pc:sldChg chg="modSp new del mod">
        <pc:chgData name="James Franklin" userId="cf915d05-507f-491f-b4a6-b2aa085ee4b1" providerId="ADAL" clId="{B0A9BD16-313A-4B87-86C7-D53C52C6EDF9}" dt="2021-09-30T08:55:13.111" v="10887" actId="47"/>
        <pc:sldMkLst>
          <pc:docMk/>
          <pc:sldMk cId="1574302149" sldId="326"/>
        </pc:sldMkLst>
        <pc:spChg chg="mod">
          <ac:chgData name="James Franklin" userId="cf915d05-507f-491f-b4a6-b2aa085ee4b1" providerId="ADAL" clId="{B0A9BD16-313A-4B87-86C7-D53C52C6EDF9}" dt="2021-09-30T08:52:50.997" v="10884" actId="20577"/>
          <ac:spMkLst>
            <pc:docMk/>
            <pc:sldMk cId="1574302149" sldId="326"/>
            <ac:spMk id="2" creationId="{103BAC58-6E2C-465A-BB03-F88EC716A167}"/>
          </ac:spMkLst>
        </pc:spChg>
      </pc:sldChg>
      <pc:sldChg chg="addSp modSp new mod ord">
        <pc:chgData name="James Franklin" userId="cf915d05-507f-491f-b4a6-b2aa085ee4b1" providerId="ADAL" clId="{B0A9BD16-313A-4B87-86C7-D53C52C6EDF9}" dt="2021-09-30T11:20:23.799" v="11403" actId="20577"/>
        <pc:sldMkLst>
          <pc:docMk/>
          <pc:sldMk cId="1941564679" sldId="326"/>
        </pc:sldMkLst>
        <pc:spChg chg="mod">
          <ac:chgData name="James Franklin" userId="cf915d05-507f-491f-b4a6-b2aa085ee4b1" providerId="ADAL" clId="{B0A9BD16-313A-4B87-86C7-D53C52C6EDF9}" dt="2021-09-30T11:16:20.559" v="11098" actId="20577"/>
          <ac:spMkLst>
            <pc:docMk/>
            <pc:sldMk cId="1941564679" sldId="326"/>
            <ac:spMk id="2" creationId="{E737B20E-7BBD-4B34-BA58-430BD124BC76}"/>
          </ac:spMkLst>
        </pc:spChg>
        <pc:spChg chg="mod">
          <ac:chgData name="James Franklin" userId="cf915d05-507f-491f-b4a6-b2aa085ee4b1" providerId="ADAL" clId="{B0A9BD16-313A-4B87-86C7-D53C52C6EDF9}" dt="2021-09-30T11:20:23.799" v="11403" actId="20577"/>
          <ac:spMkLst>
            <pc:docMk/>
            <pc:sldMk cId="1941564679" sldId="326"/>
            <ac:spMk id="3" creationId="{5942F970-7AC0-4FD9-B8E5-CF6317CA515F}"/>
          </ac:spMkLst>
        </pc:spChg>
        <pc:picChg chg="add mod">
          <ac:chgData name="James Franklin" userId="cf915d05-507f-491f-b4a6-b2aa085ee4b1" providerId="ADAL" clId="{B0A9BD16-313A-4B87-86C7-D53C52C6EDF9}" dt="2021-09-30T11:20:07.558" v="11398" actId="1076"/>
          <ac:picMkLst>
            <pc:docMk/>
            <pc:sldMk cId="1941564679" sldId="326"/>
            <ac:picMk id="5" creationId="{730C7BFC-FB41-43E4-A30B-3AA22DEBB5E8}"/>
          </ac:picMkLst>
        </pc:picChg>
        <pc:picChg chg="add mod">
          <ac:chgData name="James Franklin" userId="cf915d05-507f-491f-b4a6-b2aa085ee4b1" providerId="ADAL" clId="{B0A9BD16-313A-4B87-86C7-D53C52C6EDF9}" dt="2021-09-30T11:20:11.877" v="11399" actId="732"/>
          <ac:picMkLst>
            <pc:docMk/>
            <pc:sldMk cId="1941564679" sldId="326"/>
            <ac:picMk id="1026" creationId="{EE698A6F-42DB-401B-93F9-3B540FB6AB70}"/>
          </ac:picMkLst>
        </pc:picChg>
      </pc:sldChg>
      <pc:sldChg chg="addSp delSp modSp new mod ord modClrScheme chgLayout">
        <pc:chgData name="James Franklin" userId="cf915d05-507f-491f-b4a6-b2aa085ee4b1" providerId="ADAL" clId="{B0A9BD16-313A-4B87-86C7-D53C52C6EDF9}" dt="2021-09-30T11:22:54.498" v="11789" actId="207"/>
        <pc:sldMkLst>
          <pc:docMk/>
          <pc:sldMk cId="2052926234" sldId="327"/>
        </pc:sldMkLst>
        <pc:spChg chg="del mod ord">
          <ac:chgData name="James Franklin" userId="cf915d05-507f-491f-b4a6-b2aa085ee4b1" providerId="ADAL" clId="{B0A9BD16-313A-4B87-86C7-D53C52C6EDF9}" dt="2021-09-30T11:18:12.197" v="11389" actId="700"/>
          <ac:spMkLst>
            <pc:docMk/>
            <pc:sldMk cId="2052926234" sldId="327"/>
            <ac:spMk id="2" creationId="{BCC77551-1062-4084-970C-74E3AF02BD87}"/>
          </ac:spMkLst>
        </pc:spChg>
        <pc:spChg chg="del mod ord">
          <ac:chgData name="James Franklin" userId="cf915d05-507f-491f-b4a6-b2aa085ee4b1" providerId="ADAL" clId="{B0A9BD16-313A-4B87-86C7-D53C52C6EDF9}" dt="2021-09-30T11:18:12.197" v="11389" actId="700"/>
          <ac:spMkLst>
            <pc:docMk/>
            <pc:sldMk cId="2052926234" sldId="327"/>
            <ac:spMk id="3" creationId="{C9CB7F61-8B13-4C91-AA28-186B1195EFFC}"/>
          </ac:spMkLst>
        </pc:spChg>
        <pc:spChg chg="add mod ord">
          <ac:chgData name="James Franklin" userId="cf915d05-507f-491f-b4a6-b2aa085ee4b1" providerId="ADAL" clId="{B0A9BD16-313A-4B87-86C7-D53C52C6EDF9}" dt="2021-09-30T11:20:32.272" v="11414" actId="20577"/>
          <ac:spMkLst>
            <pc:docMk/>
            <pc:sldMk cId="2052926234" sldId="327"/>
            <ac:spMk id="4" creationId="{0E687772-251A-4DF0-9367-B9CE822658EB}"/>
          </ac:spMkLst>
        </pc:spChg>
        <pc:spChg chg="add mod ord">
          <ac:chgData name="James Franklin" userId="cf915d05-507f-491f-b4a6-b2aa085ee4b1" providerId="ADAL" clId="{B0A9BD16-313A-4B87-86C7-D53C52C6EDF9}" dt="2021-09-30T11:22:54.498" v="11789" actId="207"/>
          <ac:spMkLst>
            <pc:docMk/>
            <pc:sldMk cId="2052926234" sldId="327"/>
            <ac:spMk id="5" creationId="{2AC1297E-FC5E-4502-A849-56E6812B5905}"/>
          </ac:spMkLst>
        </pc:spChg>
        <pc:spChg chg="add del mod">
          <ac:chgData name="James Franklin" userId="cf915d05-507f-491f-b4a6-b2aa085ee4b1" providerId="ADAL" clId="{B0A9BD16-313A-4B87-86C7-D53C52C6EDF9}" dt="2021-09-30T11:22:29.769" v="11713" actId="478"/>
          <ac:spMkLst>
            <pc:docMk/>
            <pc:sldMk cId="2052926234" sldId="327"/>
            <ac:spMk id="6" creationId="{8B8FEC05-F670-4C54-8FC8-D8587246F23C}"/>
          </ac:spMkLst>
        </pc:spChg>
      </pc:sldChg>
    </pc:docChg>
  </pc:docChgLst>
  <pc:docChgLst>
    <pc:chgData name="James Franklin" userId="cf915d05-507f-491f-b4a6-b2aa085ee4b1" providerId="ADAL" clId="{D8FF12E0-0A42-42A1-B073-6756A8BC1BC4}"/>
    <pc:docChg chg="undo redo custSel addSld delSld modSld sldOrd">
      <pc:chgData name="James Franklin" userId="cf915d05-507f-491f-b4a6-b2aa085ee4b1" providerId="ADAL" clId="{D8FF12E0-0A42-42A1-B073-6756A8BC1BC4}" dt="2021-10-08T15:33:42.695" v="3033" actId="5793"/>
      <pc:docMkLst>
        <pc:docMk/>
      </pc:docMkLst>
      <pc:sldChg chg="modSp mod">
        <pc:chgData name="James Franklin" userId="cf915d05-507f-491f-b4a6-b2aa085ee4b1" providerId="ADAL" clId="{D8FF12E0-0A42-42A1-B073-6756A8BC1BC4}" dt="2021-10-05T11:10:13.696" v="824" actId="6549"/>
        <pc:sldMkLst>
          <pc:docMk/>
          <pc:sldMk cId="644322881" sldId="261"/>
        </pc:sldMkLst>
        <pc:spChg chg="mod">
          <ac:chgData name="James Franklin" userId="cf915d05-507f-491f-b4a6-b2aa085ee4b1" providerId="ADAL" clId="{D8FF12E0-0A42-42A1-B073-6756A8BC1BC4}" dt="2021-10-05T11:10:13.696" v="824" actId="6549"/>
          <ac:spMkLst>
            <pc:docMk/>
            <pc:sldMk cId="644322881" sldId="261"/>
            <ac:spMk id="4" creationId="{00000000-0000-0000-0000-000000000000}"/>
          </ac:spMkLst>
        </pc:spChg>
      </pc:sldChg>
      <pc:sldChg chg="del">
        <pc:chgData name="James Franklin" userId="cf915d05-507f-491f-b4a6-b2aa085ee4b1" providerId="ADAL" clId="{D8FF12E0-0A42-42A1-B073-6756A8BC1BC4}" dt="2021-10-05T10:17:18.817" v="406" actId="47"/>
        <pc:sldMkLst>
          <pc:docMk/>
          <pc:sldMk cId="783733377" sldId="267"/>
        </pc:sldMkLst>
      </pc:sldChg>
      <pc:sldChg chg="del">
        <pc:chgData name="James Franklin" userId="cf915d05-507f-491f-b4a6-b2aa085ee4b1" providerId="ADAL" clId="{D8FF12E0-0A42-42A1-B073-6756A8BC1BC4}" dt="2021-10-05T10:17:18.817" v="406" actId="47"/>
        <pc:sldMkLst>
          <pc:docMk/>
          <pc:sldMk cId="2933400856" sldId="268"/>
        </pc:sldMkLst>
      </pc:sldChg>
      <pc:sldChg chg="add">
        <pc:chgData name="James Franklin" userId="cf915d05-507f-491f-b4a6-b2aa085ee4b1" providerId="ADAL" clId="{D8FF12E0-0A42-42A1-B073-6756A8BC1BC4}" dt="2021-10-05T13:18:27.848" v="1421"/>
        <pc:sldMkLst>
          <pc:docMk/>
          <pc:sldMk cId="3176410697" sldId="270"/>
        </pc:sldMkLst>
      </pc:sldChg>
      <pc:sldChg chg="modSp mod ord">
        <pc:chgData name="James Franklin" userId="cf915d05-507f-491f-b4a6-b2aa085ee4b1" providerId="ADAL" clId="{D8FF12E0-0A42-42A1-B073-6756A8BC1BC4}" dt="2021-10-05T13:15:04.205" v="1420" actId="6549"/>
        <pc:sldMkLst>
          <pc:docMk/>
          <pc:sldMk cId="1045926848" sldId="272"/>
        </pc:sldMkLst>
        <pc:spChg chg="mod">
          <ac:chgData name="James Franklin" userId="cf915d05-507f-491f-b4a6-b2aa085ee4b1" providerId="ADAL" clId="{D8FF12E0-0A42-42A1-B073-6756A8BC1BC4}" dt="2021-10-05T13:15:04.205" v="1420" actId="6549"/>
          <ac:spMkLst>
            <pc:docMk/>
            <pc:sldMk cId="1045926848" sldId="272"/>
            <ac:spMk id="2" creationId="{00000000-0000-0000-0000-000000000000}"/>
          </ac:spMkLst>
        </pc:spChg>
        <pc:spChg chg="mod">
          <ac:chgData name="James Franklin" userId="cf915d05-507f-491f-b4a6-b2aa085ee4b1" providerId="ADAL" clId="{D8FF12E0-0A42-42A1-B073-6756A8BC1BC4}" dt="2021-10-05T13:14:54.106" v="1415" actId="20577"/>
          <ac:spMkLst>
            <pc:docMk/>
            <pc:sldMk cId="1045926848" sldId="272"/>
            <ac:spMk id="5" creationId="{00000000-0000-0000-0000-000000000000}"/>
          </ac:spMkLst>
        </pc:spChg>
      </pc:sldChg>
      <pc:sldChg chg="modSp add mod">
        <pc:chgData name="James Franklin" userId="cf915d05-507f-491f-b4a6-b2aa085ee4b1" providerId="ADAL" clId="{D8FF12E0-0A42-42A1-B073-6756A8BC1BC4}" dt="2021-10-05T13:46:18.336" v="2706" actId="21"/>
        <pc:sldMkLst>
          <pc:docMk/>
          <pc:sldMk cId="1544861825" sldId="273"/>
        </pc:sldMkLst>
        <pc:spChg chg="mod">
          <ac:chgData name="James Franklin" userId="cf915d05-507f-491f-b4a6-b2aa085ee4b1" providerId="ADAL" clId="{D8FF12E0-0A42-42A1-B073-6756A8BC1BC4}" dt="2021-10-05T13:45:56.396" v="2701" actId="1076"/>
          <ac:spMkLst>
            <pc:docMk/>
            <pc:sldMk cId="1544861825" sldId="273"/>
            <ac:spMk id="2" creationId="{00000000-0000-0000-0000-000000000000}"/>
          </ac:spMkLst>
        </pc:spChg>
        <pc:spChg chg="mod">
          <ac:chgData name="James Franklin" userId="cf915d05-507f-491f-b4a6-b2aa085ee4b1" providerId="ADAL" clId="{D8FF12E0-0A42-42A1-B073-6756A8BC1BC4}" dt="2021-10-05T13:46:18.336" v="2706" actId="21"/>
          <ac:spMkLst>
            <pc:docMk/>
            <pc:sldMk cId="1544861825" sldId="273"/>
            <ac:spMk id="5" creationId="{00000000-0000-0000-0000-000000000000}"/>
          </ac:spMkLst>
        </pc:spChg>
        <pc:graphicFrameChg chg="mod modGraphic">
          <ac:chgData name="James Franklin" userId="cf915d05-507f-491f-b4a6-b2aa085ee4b1" providerId="ADAL" clId="{D8FF12E0-0A42-42A1-B073-6756A8BC1BC4}" dt="2021-10-05T13:45:56.396" v="2701" actId="1076"/>
          <ac:graphicFrameMkLst>
            <pc:docMk/>
            <pc:sldMk cId="1544861825" sldId="273"/>
            <ac:graphicFrameMk id="3" creationId="{00000000-0000-0000-0000-000000000000}"/>
          </ac:graphicFrameMkLst>
        </pc:graphicFrameChg>
      </pc:sldChg>
      <pc:sldChg chg="addSp delSp modSp add mod">
        <pc:chgData name="James Franklin" userId="cf915d05-507f-491f-b4a6-b2aa085ee4b1" providerId="ADAL" clId="{D8FF12E0-0A42-42A1-B073-6756A8BC1BC4}" dt="2021-10-06T09:28:16.462" v="3018" actId="207"/>
        <pc:sldMkLst>
          <pc:docMk/>
          <pc:sldMk cId="266071229" sldId="274"/>
        </pc:sldMkLst>
        <pc:spChg chg="mod">
          <ac:chgData name="James Franklin" userId="cf915d05-507f-491f-b4a6-b2aa085ee4b1" providerId="ADAL" clId="{D8FF12E0-0A42-42A1-B073-6756A8BC1BC4}" dt="2021-10-05T13:46:24.208" v="2707"/>
          <ac:spMkLst>
            <pc:docMk/>
            <pc:sldMk cId="266071229" sldId="274"/>
            <ac:spMk id="5" creationId="{00000000-0000-0000-0000-000000000000}"/>
          </ac:spMkLst>
        </pc:spChg>
        <pc:spChg chg="del">
          <ac:chgData name="James Franklin" userId="cf915d05-507f-491f-b4a6-b2aa085ee4b1" providerId="ADAL" clId="{D8FF12E0-0A42-42A1-B073-6756A8BC1BC4}" dt="2021-10-05T13:30:10.837" v="2289" actId="478"/>
          <ac:spMkLst>
            <pc:docMk/>
            <pc:sldMk cId="266071229" sldId="274"/>
            <ac:spMk id="6" creationId="{00000000-0000-0000-0000-000000000000}"/>
          </ac:spMkLst>
        </pc:spChg>
        <pc:spChg chg="add del mod">
          <ac:chgData name="James Franklin" userId="cf915d05-507f-491f-b4a6-b2aa085ee4b1" providerId="ADAL" clId="{D8FF12E0-0A42-42A1-B073-6756A8BC1BC4}" dt="2021-10-05T13:46:04.372" v="2702" actId="478"/>
          <ac:spMkLst>
            <pc:docMk/>
            <pc:sldMk cId="266071229" sldId="274"/>
            <ac:spMk id="7" creationId="{61F907B3-64B1-4FC4-ACC4-9D198BCEA354}"/>
          </ac:spMkLst>
        </pc:spChg>
        <pc:spChg chg="add del mod">
          <ac:chgData name="James Franklin" userId="cf915d05-507f-491f-b4a6-b2aa085ee4b1" providerId="ADAL" clId="{D8FF12E0-0A42-42A1-B073-6756A8BC1BC4}" dt="2021-10-05T13:47:13.321" v="2715" actId="478"/>
          <ac:spMkLst>
            <pc:docMk/>
            <pc:sldMk cId="266071229" sldId="274"/>
            <ac:spMk id="9" creationId="{E64A3A56-170A-4226-A964-A7C4BB4C1575}"/>
          </ac:spMkLst>
        </pc:spChg>
        <pc:spChg chg="add mod">
          <ac:chgData name="James Franklin" userId="cf915d05-507f-491f-b4a6-b2aa085ee4b1" providerId="ADAL" clId="{D8FF12E0-0A42-42A1-B073-6756A8BC1BC4}" dt="2021-10-05T13:47:13.531" v="2716"/>
          <ac:spMkLst>
            <pc:docMk/>
            <pc:sldMk cId="266071229" sldId="274"/>
            <ac:spMk id="11" creationId="{4828F1E3-F261-42DE-B3E3-81254EE59675}"/>
          </ac:spMkLst>
        </pc:spChg>
        <pc:graphicFrameChg chg="del mod">
          <ac:chgData name="James Franklin" userId="cf915d05-507f-491f-b4a6-b2aa085ee4b1" providerId="ADAL" clId="{D8FF12E0-0A42-42A1-B073-6756A8BC1BC4}" dt="2021-10-05T13:46:04.372" v="2702" actId="478"/>
          <ac:graphicFrameMkLst>
            <pc:docMk/>
            <pc:sldMk cId="266071229" sldId="274"/>
            <ac:graphicFrameMk id="8" creationId="{1C4A00DB-E5E3-48E5-8917-E17CC3F0A1A7}"/>
          </ac:graphicFrameMkLst>
        </pc:graphicFrameChg>
        <pc:graphicFrameChg chg="add del mod">
          <ac:chgData name="James Franklin" userId="cf915d05-507f-491f-b4a6-b2aa085ee4b1" providerId="ADAL" clId="{D8FF12E0-0A42-42A1-B073-6756A8BC1BC4}" dt="2021-10-05T13:47:13.321" v="2715" actId="478"/>
          <ac:graphicFrameMkLst>
            <pc:docMk/>
            <pc:sldMk cId="266071229" sldId="274"/>
            <ac:graphicFrameMk id="10" creationId="{CA60ADD2-44B1-4B7D-A0D4-5DBE4C5FCB60}"/>
          </ac:graphicFrameMkLst>
        </pc:graphicFrameChg>
        <pc:graphicFrameChg chg="add mod modGraphic">
          <ac:chgData name="James Franklin" userId="cf915d05-507f-491f-b4a6-b2aa085ee4b1" providerId="ADAL" clId="{D8FF12E0-0A42-42A1-B073-6756A8BC1BC4}" dt="2021-10-06T09:28:16.462" v="3018" actId="207"/>
          <ac:graphicFrameMkLst>
            <pc:docMk/>
            <pc:sldMk cId="266071229" sldId="274"/>
            <ac:graphicFrameMk id="12" creationId="{04177962-45B5-4293-A649-F4214E37787A}"/>
          </ac:graphicFrameMkLst>
        </pc:graphicFrameChg>
      </pc:sldChg>
      <pc:sldChg chg="addSp delSp modSp add mod">
        <pc:chgData name="James Franklin" userId="cf915d05-507f-491f-b4a6-b2aa085ee4b1" providerId="ADAL" clId="{D8FF12E0-0A42-42A1-B073-6756A8BC1BC4}" dt="2021-10-06T09:28:12.045" v="3017" actId="207"/>
        <pc:sldMkLst>
          <pc:docMk/>
          <pc:sldMk cId="150078346" sldId="275"/>
        </pc:sldMkLst>
        <pc:spChg chg="mod">
          <ac:chgData name="James Franklin" userId="cf915d05-507f-491f-b4a6-b2aa085ee4b1" providerId="ADAL" clId="{D8FF12E0-0A42-42A1-B073-6756A8BC1BC4}" dt="2021-10-05T13:46:29.746" v="2708"/>
          <ac:spMkLst>
            <pc:docMk/>
            <pc:sldMk cId="150078346" sldId="275"/>
            <ac:spMk id="5" creationId="{00000000-0000-0000-0000-000000000000}"/>
          </ac:spMkLst>
        </pc:spChg>
        <pc:spChg chg="add del mod">
          <ac:chgData name="James Franklin" userId="cf915d05-507f-491f-b4a6-b2aa085ee4b1" providerId="ADAL" clId="{D8FF12E0-0A42-42A1-B073-6756A8BC1BC4}" dt="2021-10-05T13:47:17.490" v="2717" actId="478"/>
          <ac:spMkLst>
            <pc:docMk/>
            <pc:sldMk cId="150078346" sldId="275"/>
            <ac:spMk id="6" creationId="{5E6EDF7B-BF48-41F7-B606-B8B113431B62}"/>
          </ac:spMkLst>
        </pc:spChg>
        <pc:spChg chg="del">
          <ac:chgData name="James Franklin" userId="cf915d05-507f-491f-b4a6-b2aa085ee4b1" providerId="ADAL" clId="{D8FF12E0-0A42-42A1-B073-6756A8BC1BC4}" dt="2021-10-05T13:30:15.631" v="2291" actId="478"/>
          <ac:spMkLst>
            <pc:docMk/>
            <pc:sldMk cId="150078346" sldId="275"/>
            <ac:spMk id="7" creationId="{00000000-0000-0000-0000-000000000000}"/>
          </ac:spMkLst>
        </pc:spChg>
        <pc:spChg chg="add mod">
          <ac:chgData name="James Franklin" userId="cf915d05-507f-491f-b4a6-b2aa085ee4b1" providerId="ADAL" clId="{D8FF12E0-0A42-42A1-B073-6756A8BC1BC4}" dt="2021-10-05T13:47:17.681" v="2718"/>
          <ac:spMkLst>
            <pc:docMk/>
            <pc:sldMk cId="150078346" sldId="275"/>
            <ac:spMk id="8" creationId="{B035770E-BFFD-4F12-A5D5-961713B1EB39}"/>
          </ac:spMkLst>
        </pc:spChg>
        <pc:graphicFrameChg chg="del mod">
          <ac:chgData name="James Franklin" userId="cf915d05-507f-491f-b4a6-b2aa085ee4b1" providerId="ADAL" clId="{D8FF12E0-0A42-42A1-B073-6756A8BC1BC4}" dt="2021-10-05T13:47:17.490" v="2717" actId="478"/>
          <ac:graphicFrameMkLst>
            <pc:docMk/>
            <pc:sldMk cId="150078346" sldId="275"/>
            <ac:graphicFrameMk id="9" creationId="{73CDC792-9E35-49DE-9074-98EAB4AEDE2D}"/>
          </ac:graphicFrameMkLst>
        </pc:graphicFrameChg>
        <pc:graphicFrameChg chg="add mod modGraphic">
          <ac:chgData name="James Franklin" userId="cf915d05-507f-491f-b4a6-b2aa085ee4b1" providerId="ADAL" clId="{D8FF12E0-0A42-42A1-B073-6756A8BC1BC4}" dt="2021-10-06T09:28:12.045" v="3017" actId="207"/>
          <ac:graphicFrameMkLst>
            <pc:docMk/>
            <pc:sldMk cId="150078346" sldId="275"/>
            <ac:graphicFrameMk id="10" creationId="{2EEB6CD4-85B3-4005-84EB-815E83A53195}"/>
          </ac:graphicFrameMkLst>
        </pc:graphicFrameChg>
      </pc:sldChg>
      <pc:sldChg chg="addSp delSp modSp add mod">
        <pc:chgData name="James Franklin" userId="cf915d05-507f-491f-b4a6-b2aa085ee4b1" providerId="ADAL" clId="{D8FF12E0-0A42-42A1-B073-6756A8BC1BC4}" dt="2021-10-06T09:28:07.246" v="3016" actId="207"/>
        <pc:sldMkLst>
          <pc:docMk/>
          <pc:sldMk cId="3463583377" sldId="276"/>
        </pc:sldMkLst>
        <pc:spChg chg="mod">
          <ac:chgData name="James Franklin" userId="cf915d05-507f-491f-b4a6-b2aa085ee4b1" providerId="ADAL" clId="{D8FF12E0-0A42-42A1-B073-6756A8BC1BC4}" dt="2021-10-05T13:46:52.338" v="2713"/>
          <ac:spMkLst>
            <pc:docMk/>
            <pc:sldMk cId="3463583377" sldId="276"/>
            <ac:spMk id="5" creationId="{00000000-0000-0000-0000-000000000000}"/>
          </ac:spMkLst>
        </pc:spChg>
        <pc:spChg chg="del">
          <ac:chgData name="James Franklin" userId="cf915d05-507f-491f-b4a6-b2aa085ee4b1" providerId="ADAL" clId="{D8FF12E0-0A42-42A1-B073-6756A8BC1BC4}" dt="2021-10-05T13:30:19.575" v="2293" actId="478"/>
          <ac:spMkLst>
            <pc:docMk/>
            <pc:sldMk cId="3463583377" sldId="276"/>
            <ac:spMk id="6" creationId="{00000000-0000-0000-0000-000000000000}"/>
          </ac:spMkLst>
        </pc:spChg>
        <pc:spChg chg="add del mod">
          <ac:chgData name="James Franklin" userId="cf915d05-507f-491f-b4a6-b2aa085ee4b1" providerId="ADAL" clId="{D8FF12E0-0A42-42A1-B073-6756A8BC1BC4}" dt="2021-10-05T13:47:21.858" v="2719" actId="478"/>
          <ac:spMkLst>
            <pc:docMk/>
            <pc:sldMk cId="3463583377" sldId="276"/>
            <ac:spMk id="7" creationId="{92C3B93C-F1A3-4041-91ED-FC3DDDD75E3A}"/>
          </ac:spMkLst>
        </pc:spChg>
        <pc:spChg chg="add mod">
          <ac:chgData name="James Franklin" userId="cf915d05-507f-491f-b4a6-b2aa085ee4b1" providerId="ADAL" clId="{D8FF12E0-0A42-42A1-B073-6756A8BC1BC4}" dt="2021-10-05T13:47:22.030" v="2720"/>
          <ac:spMkLst>
            <pc:docMk/>
            <pc:sldMk cId="3463583377" sldId="276"/>
            <ac:spMk id="9" creationId="{345DDA07-6B27-48E7-AAE6-E3CE51C998FE}"/>
          </ac:spMkLst>
        </pc:spChg>
        <pc:graphicFrameChg chg="del mod">
          <ac:chgData name="James Franklin" userId="cf915d05-507f-491f-b4a6-b2aa085ee4b1" providerId="ADAL" clId="{D8FF12E0-0A42-42A1-B073-6756A8BC1BC4}" dt="2021-10-05T13:47:21.858" v="2719" actId="478"/>
          <ac:graphicFrameMkLst>
            <pc:docMk/>
            <pc:sldMk cId="3463583377" sldId="276"/>
            <ac:graphicFrameMk id="8" creationId="{8BD6EBA8-EE76-4322-8C5B-2D140E1F381E}"/>
          </ac:graphicFrameMkLst>
        </pc:graphicFrameChg>
        <pc:graphicFrameChg chg="add mod modGraphic">
          <ac:chgData name="James Franklin" userId="cf915d05-507f-491f-b4a6-b2aa085ee4b1" providerId="ADAL" clId="{D8FF12E0-0A42-42A1-B073-6756A8BC1BC4}" dt="2021-10-06T09:28:07.246" v="3016" actId="207"/>
          <ac:graphicFrameMkLst>
            <pc:docMk/>
            <pc:sldMk cId="3463583377" sldId="276"/>
            <ac:graphicFrameMk id="10" creationId="{48EAAB59-AAFE-48EC-8099-96BC97B43EF8}"/>
          </ac:graphicFrameMkLst>
        </pc:graphicFrameChg>
      </pc:sldChg>
      <pc:sldChg chg="addSp delSp modSp add mod">
        <pc:chgData name="James Franklin" userId="cf915d05-507f-491f-b4a6-b2aa085ee4b1" providerId="ADAL" clId="{D8FF12E0-0A42-42A1-B073-6756A8BC1BC4}" dt="2021-10-06T09:28:00.213" v="3015" actId="207"/>
        <pc:sldMkLst>
          <pc:docMk/>
          <pc:sldMk cId="1712695555" sldId="277"/>
        </pc:sldMkLst>
        <pc:spChg chg="mod">
          <ac:chgData name="James Franklin" userId="cf915d05-507f-491f-b4a6-b2aa085ee4b1" providerId="ADAL" clId="{D8FF12E0-0A42-42A1-B073-6756A8BC1BC4}" dt="2021-10-05T13:47:00.706" v="2714"/>
          <ac:spMkLst>
            <pc:docMk/>
            <pc:sldMk cId="1712695555" sldId="277"/>
            <ac:spMk id="5" creationId="{00000000-0000-0000-0000-000000000000}"/>
          </ac:spMkLst>
        </pc:spChg>
        <pc:spChg chg="del">
          <ac:chgData name="James Franklin" userId="cf915d05-507f-491f-b4a6-b2aa085ee4b1" providerId="ADAL" clId="{D8FF12E0-0A42-42A1-B073-6756A8BC1BC4}" dt="2021-10-05T13:30:26.365" v="2295" actId="478"/>
          <ac:spMkLst>
            <pc:docMk/>
            <pc:sldMk cId="1712695555" sldId="277"/>
            <ac:spMk id="6" creationId="{00000000-0000-0000-0000-000000000000}"/>
          </ac:spMkLst>
        </pc:spChg>
        <pc:spChg chg="add del mod">
          <ac:chgData name="James Franklin" userId="cf915d05-507f-491f-b4a6-b2aa085ee4b1" providerId="ADAL" clId="{D8FF12E0-0A42-42A1-B073-6756A8BC1BC4}" dt="2021-10-05T13:47:26.467" v="2721" actId="478"/>
          <ac:spMkLst>
            <pc:docMk/>
            <pc:sldMk cId="1712695555" sldId="277"/>
            <ac:spMk id="7" creationId="{619F9349-C7C2-4223-92CE-13D2D0D6F266}"/>
          </ac:spMkLst>
        </pc:spChg>
        <pc:spChg chg="add mod">
          <ac:chgData name="James Franklin" userId="cf915d05-507f-491f-b4a6-b2aa085ee4b1" providerId="ADAL" clId="{D8FF12E0-0A42-42A1-B073-6756A8BC1BC4}" dt="2021-10-05T13:47:26.678" v="2722"/>
          <ac:spMkLst>
            <pc:docMk/>
            <pc:sldMk cId="1712695555" sldId="277"/>
            <ac:spMk id="9" creationId="{EFE74D7C-A93F-4AA4-836F-3FDBC864B136}"/>
          </ac:spMkLst>
        </pc:spChg>
        <pc:graphicFrameChg chg="del mod">
          <ac:chgData name="James Franklin" userId="cf915d05-507f-491f-b4a6-b2aa085ee4b1" providerId="ADAL" clId="{D8FF12E0-0A42-42A1-B073-6756A8BC1BC4}" dt="2021-10-05T13:47:26.467" v="2721" actId="478"/>
          <ac:graphicFrameMkLst>
            <pc:docMk/>
            <pc:sldMk cId="1712695555" sldId="277"/>
            <ac:graphicFrameMk id="8" creationId="{C2BA3C71-CEC2-4F13-814D-A503F3118B05}"/>
          </ac:graphicFrameMkLst>
        </pc:graphicFrameChg>
        <pc:graphicFrameChg chg="add mod modGraphic">
          <ac:chgData name="James Franklin" userId="cf915d05-507f-491f-b4a6-b2aa085ee4b1" providerId="ADAL" clId="{D8FF12E0-0A42-42A1-B073-6756A8BC1BC4}" dt="2021-10-06T09:28:00.213" v="3015" actId="207"/>
          <ac:graphicFrameMkLst>
            <pc:docMk/>
            <pc:sldMk cId="1712695555" sldId="277"/>
            <ac:graphicFrameMk id="10" creationId="{73270A7B-5C6A-44E6-8CE9-9233A9988BAC}"/>
          </ac:graphicFrameMkLst>
        </pc:graphicFrameChg>
      </pc:sldChg>
      <pc:sldChg chg="del">
        <pc:chgData name="James Franklin" userId="cf915d05-507f-491f-b4a6-b2aa085ee4b1" providerId="ADAL" clId="{D8FF12E0-0A42-42A1-B073-6756A8BC1BC4}" dt="2021-10-05T10:17:18.817" v="406" actId="47"/>
        <pc:sldMkLst>
          <pc:docMk/>
          <pc:sldMk cId="1163376756" sldId="279"/>
        </pc:sldMkLst>
      </pc:sldChg>
      <pc:sldChg chg="modSp add mod">
        <pc:chgData name="James Franklin" userId="cf915d05-507f-491f-b4a6-b2aa085ee4b1" providerId="ADAL" clId="{D8FF12E0-0A42-42A1-B073-6756A8BC1BC4}" dt="2021-10-05T13:42:03.550" v="2463"/>
        <pc:sldMkLst>
          <pc:docMk/>
          <pc:sldMk cId="3740267122" sldId="279"/>
        </pc:sldMkLst>
        <pc:spChg chg="mod">
          <ac:chgData name="James Franklin" userId="cf915d05-507f-491f-b4a6-b2aa085ee4b1" providerId="ADAL" clId="{D8FF12E0-0A42-42A1-B073-6756A8BC1BC4}" dt="2021-10-05T13:42:03.550" v="2463"/>
          <ac:spMkLst>
            <pc:docMk/>
            <pc:sldMk cId="3740267122" sldId="279"/>
            <ac:spMk id="3" creationId="{00000000-0000-0000-0000-000000000000}"/>
          </ac:spMkLst>
        </pc:spChg>
        <pc:spChg chg="mod">
          <ac:chgData name="James Franklin" userId="cf915d05-507f-491f-b4a6-b2aa085ee4b1" providerId="ADAL" clId="{D8FF12E0-0A42-42A1-B073-6756A8BC1BC4}" dt="2021-10-05T13:37:28.374" v="2428" actId="20577"/>
          <ac:spMkLst>
            <pc:docMk/>
            <pc:sldMk cId="3740267122" sldId="279"/>
            <ac:spMk id="10" creationId="{00000000-0000-0000-0000-000000000000}"/>
          </ac:spMkLst>
        </pc:spChg>
        <pc:graphicFrameChg chg="modGraphic">
          <ac:chgData name="James Franklin" userId="cf915d05-507f-491f-b4a6-b2aa085ee4b1" providerId="ADAL" clId="{D8FF12E0-0A42-42A1-B073-6756A8BC1BC4}" dt="2021-10-05T13:38:04.420" v="2459" actId="20577"/>
          <ac:graphicFrameMkLst>
            <pc:docMk/>
            <pc:sldMk cId="3740267122" sldId="279"/>
            <ac:graphicFrameMk id="9" creationId="{00000000-0000-0000-0000-000000000000}"/>
          </ac:graphicFrameMkLst>
        </pc:graphicFrameChg>
      </pc:sldChg>
      <pc:sldChg chg="modSp add mod">
        <pc:chgData name="James Franklin" userId="cf915d05-507f-491f-b4a6-b2aa085ee4b1" providerId="ADAL" clId="{D8FF12E0-0A42-42A1-B073-6756A8BC1BC4}" dt="2021-10-05T13:41:24.759" v="2460"/>
        <pc:sldMkLst>
          <pc:docMk/>
          <pc:sldMk cId="493650159" sldId="280"/>
        </pc:sldMkLst>
        <pc:spChg chg="mod">
          <ac:chgData name="James Franklin" userId="cf915d05-507f-491f-b4a6-b2aa085ee4b1" providerId="ADAL" clId="{D8FF12E0-0A42-42A1-B073-6756A8BC1BC4}" dt="2021-10-05T13:37:35.931" v="2429"/>
          <ac:spMkLst>
            <pc:docMk/>
            <pc:sldMk cId="493650159" sldId="280"/>
            <ac:spMk id="7" creationId="{00000000-0000-0000-0000-000000000000}"/>
          </ac:spMkLst>
        </pc:spChg>
        <pc:graphicFrameChg chg="mod">
          <ac:chgData name="James Franklin" userId="cf915d05-507f-491f-b4a6-b2aa085ee4b1" providerId="ADAL" clId="{D8FF12E0-0A42-42A1-B073-6756A8BC1BC4}" dt="2021-10-05T13:41:24.759" v="2460"/>
          <ac:graphicFrameMkLst>
            <pc:docMk/>
            <pc:sldMk cId="493650159" sldId="280"/>
            <ac:graphicFrameMk id="6" creationId="{44837FA7-943A-43E7-B77E-09C24D0F7A0C}"/>
          </ac:graphicFrameMkLst>
        </pc:graphicFrameChg>
      </pc:sldChg>
      <pc:sldChg chg="modSp add mod">
        <pc:chgData name="James Franklin" userId="cf915d05-507f-491f-b4a6-b2aa085ee4b1" providerId="ADAL" clId="{D8FF12E0-0A42-42A1-B073-6756A8BC1BC4}" dt="2021-10-05T13:41:28.891" v="2461"/>
        <pc:sldMkLst>
          <pc:docMk/>
          <pc:sldMk cId="2434016105" sldId="281"/>
        </pc:sldMkLst>
        <pc:spChg chg="mod">
          <ac:chgData name="James Franklin" userId="cf915d05-507f-491f-b4a6-b2aa085ee4b1" providerId="ADAL" clId="{D8FF12E0-0A42-42A1-B073-6756A8BC1BC4}" dt="2021-10-05T13:37:39.362" v="2430"/>
          <ac:spMkLst>
            <pc:docMk/>
            <pc:sldMk cId="2434016105" sldId="281"/>
            <ac:spMk id="9" creationId="{00000000-0000-0000-0000-000000000000}"/>
          </ac:spMkLst>
        </pc:spChg>
        <pc:graphicFrameChg chg="mod">
          <ac:chgData name="James Franklin" userId="cf915d05-507f-491f-b4a6-b2aa085ee4b1" providerId="ADAL" clId="{D8FF12E0-0A42-42A1-B073-6756A8BC1BC4}" dt="2021-10-05T13:41:28.891" v="2461"/>
          <ac:graphicFrameMkLst>
            <pc:docMk/>
            <pc:sldMk cId="2434016105" sldId="281"/>
            <ac:graphicFrameMk id="6" creationId="{0E038734-6E43-46FE-9A1B-4559FBA52F93}"/>
          </ac:graphicFrameMkLst>
        </pc:graphicFrameChg>
      </pc:sldChg>
      <pc:sldChg chg="modSp mod ord">
        <pc:chgData name="James Franklin" userId="cf915d05-507f-491f-b4a6-b2aa085ee4b1" providerId="ADAL" clId="{D8FF12E0-0A42-42A1-B073-6756A8BC1BC4}" dt="2021-10-05T13:43:15.260" v="2485" actId="20577"/>
        <pc:sldMkLst>
          <pc:docMk/>
          <pc:sldMk cId="464189532" sldId="282"/>
        </pc:sldMkLst>
        <pc:spChg chg="mod">
          <ac:chgData name="James Franklin" userId="cf915d05-507f-491f-b4a6-b2aa085ee4b1" providerId="ADAL" clId="{D8FF12E0-0A42-42A1-B073-6756A8BC1BC4}" dt="2021-10-05T13:43:13.232" v="2483" actId="20577"/>
          <ac:spMkLst>
            <pc:docMk/>
            <pc:sldMk cId="464189532" sldId="282"/>
            <ac:spMk id="2" creationId="{00000000-0000-0000-0000-000000000000}"/>
          </ac:spMkLst>
        </pc:spChg>
        <pc:spChg chg="mod">
          <ac:chgData name="James Franklin" userId="cf915d05-507f-491f-b4a6-b2aa085ee4b1" providerId="ADAL" clId="{D8FF12E0-0A42-42A1-B073-6756A8BC1BC4}" dt="2021-10-05T13:43:15.260" v="2485" actId="20577"/>
          <ac:spMkLst>
            <pc:docMk/>
            <pc:sldMk cId="464189532" sldId="282"/>
            <ac:spMk id="5" creationId="{00000000-0000-0000-0000-000000000000}"/>
          </ac:spMkLst>
        </pc:spChg>
      </pc:sldChg>
      <pc:sldChg chg="modSp add mod">
        <pc:chgData name="James Franklin" userId="cf915d05-507f-491f-b4a6-b2aa085ee4b1" providerId="ADAL" clId="{D8FF12E0-0A42-42A1-B073-6756A8BC1BC4}" dt="2021-10-05T13:48:04.889" v="2732" actId="113"/>
        <pc:sldMkLst>
          <pc:docMk/>
          <pc:sldMk cId="588319241" sldId="286"/>
        </pc:sldMkLst>
        <pc:spChg chg="mod">
          <ac:chgData name="James Franklin" userId="cf915d05-507f-491f-b4a6-b2aa085ee4b1" providerId="ADAL" clId="{D8FF12E0-0A42-42A1-B073-6756A8BC1BC4}" dt="2021-10-05T13:48:04.889" v="2732" actId="113"/>
          <ac:spMkLst>
            <pc:docMk/>
            <pc:sldMk cId="588319241" sldId="286"/>
            <ac:spMk id="3" creationId="{85FC4389-9724-4D53-B5C0-037F6807DAAD}"/>
          </ac:spMkLst>
        </pc:spChg>
      </pc:sldChg>
      <pc:sldChg chg="modSp add mod">
        <pc:chgData name="James Franklin" userId="cf915d05-507f-491f-b4a6-b2aa085ee4b1" providerId="ADAL" clId="{D8FF12E0-0A42-42A1-B073-6756A8BC1BC4}" dt="2021-10-05T13:12:28.468" v="1305" actId="20577"/>
        <pc:sldMkLst>
          <pc:docMk/>
          <pc:sldMk cId="1302011206" sldId="288"/>
        </pc:sldMkLst>
        <pc:spChg chg="mod">
          <ac:chgData name="James Franklin" userId="cf915d05-507f-491f-b4a6-b2aa085ee4b1" providerId="ADAL" clId="{D8FF12E0-0A42-42A1-B073-6756A8BC1BC4}" dt="2021-10-05T13:12:24.808" v="1296" actId="5793"/>
          <ac:spMkLst>
            <pc:docMk/>
            <pc:sldMk cId="1302011206" sldId="288"/>
            <ac:spMk id="3" creationId="{CCBB1D25-0084-4377-B7C0-0A27EED386AB}"/>
          </ac:spMkLst>
        </pc:spChg>
        <pc:spChg chg="mod">
          <ac:chgData name="James Franklin" userId="cf915d05-507f-491f-b4a6-b2aa085ee4b1" providerId="ADAL" clId="{D8FF12E0-0A42-42A1-B073-6756A8BC1BC4}" dt="2021-10-05T13:12:28.468" v="1305" actId="20577"/>
          <ac:spMkLst>
            <pc:docMk/>
            <pc:sldMk cId="1302011206" sldId="288"/>
            <ac:spMk id="4" creationId="{769B8F6E-0996-460E-B7E1-684EAD9AD2A8}"/>
          </ac:spMkLst>
        </pc:spChg>
      </pc:sldChg>
      <pc:sldChg chg="addSp delSp modSp add mod">
        <pc:chgData name="James Franklin" userId="cf915d05-507f-491f-b4a6-b2aa085ee4b1" providerId="ADAL" clId="{D8FF12E0-0A42-42A1-B073-6756A8BC1BC4}" dt="2021-10-05T13:12:17.689" v="1291" actId="5793"/>
        <pc:sldMkLst>
          <pc:docMk/>
          <pc:sldMk cId="4073757321" sldId="290"/>
        </pc:sldMkLst>
        <pc:spChg chg="mod">
          <ac:chgData name="James Franklin" userId="cf915d05-507f-491f-b4a6-b2aa085ee4b1" providerId="ADAL" clId="{D8FF12E0-0A42-42A1-B073-6756A8BC1BC4}" dt="2021-10-05T13:12:17.689" v="1291" actId="5793"/>
          <ac:spMkLst>
            <pc:docMk/>
            <pc:sldMk cId="4073757321" sldId="290"/>
            <ac:spMk id="3" creationId="{CCBB1D25-0084-4377-B7C0-0A27EED386AB}"/>
          </ac:spMkLst>
        </pc:spChg>
        <pc:spChg chg="mod">
          <ac:chgData name="James Franklin" userId="cf915d05-507f-491f-b4a6-b2aa085ee4b1" providerId="ADAL" clId="{D8FF12E0-0A42-42A1-B073-6756A8BC1BC4}" dt="2021-10-05T11:05:22.366" v="763" actId="14100"/>
          <ac:spMkLst>
            <pc:docMk/>
            <pc:sldMk cId="4073757321" sldId="290"/>
            <ac:spMk id="5" creationId="{5D0B426D-BD26-45D7-8276-25C4C7E96277}"/>
          </ac:spMkLst>
        </pc:spChg>
        <pc:spChg chg="del">
          <ac:chgData name="James Franklin" userId="cf915d05-507f-491f-b4a6-b2aa085ee4b1" providerId="ADAL" clId="{D8FF12E0-0A42-42A1-B073-6756A8BC1BC4}" dt="2021-10-05T11:06:53.374" v="783" actId="478"/>
          <ac:spMkLst>
            <pc:docMk/>
            <pc:sldMk cId="4073757321" sldId="290"/>
            <ac:spMk id="6" creationId="{10AF5B80-F766-4B3C-AAA0-39658B5008F4}"/>
          </ac:spMkLst>
        </pc:spChg>
        <pc:spChg chg="mod">
          <ac:chgData name="James Franklin" userId="cf915d05-507f-491f-b4a6-b2aa085ee4b1" providerId="ADAL" clId="{D8FF12E0-0A42-42A1-B073-6756A8BC1BC4}" dt="2021-10-05T11:05:48.046" v="774" actId="1076"/>
          <ac:spMkLst>
            <pc:docMk/>
            <pc:sldMk cId="4073757321" sldId="290"/>
            <ac:spMk id="8" creationId="{9D4F8380-CF38-4CD4-9CC0-2DAE3C1E3311}"/>
          </ac:spMkLst>
        </pc:spChg>
        <pc:spChg chg="del">
          <ac:chgData name="James Franklin" userId="cf915d05-507f-491f-b4a6-b2aa085ee4b1" providerId="ADAL" clId="{D8FF12E0-0A42-42A1-B073-6756A8BC1BC4}" dt="2021-10-05T11:07:01.345" v="786" actId="478"/>
          <ac:spMkLst>
            <pc:docMk/>
            <pc:sldMk cId="4073757321" sldId="290"/>
            <ac:spMk id="10" creationId="{D85E86EF-B4AC-4961-9CD3-CFEF91AC03A8}"/>
          </ac:spMkLst>
        </pc:spChg>
        <pc:spChg chg="del">
          <ac:chgData name="James Franklin" userId="cf915d05-507f-491f-b4a6-b2aa085ee4b1" providerId="ADAL" clId="{D8FF12E0-0A42-42A1-B073-6756A8BC1BC4}" dt="2021-10-05T11:06:48.896" v="780" actId="478"/>
          <ac:spMkLst>
            <pc:docMk/>
            <pc:sldMk cId="4073757321" sldId="290"/>
            <ac:spMk id="11" creationId="{89FEBF09-BF89-449F-9FE0-C160AFD7F281}"/>
          </ac:spMkLst>
        </pc:spChg>
        <pc:spChg chg="mod">
          <ac:chgData name="James Franklin" userId="cf915d05-507f-491f-b4a6-b2aa085ee4b1" providerId="ADAL" clId="{D8FF12E0-0A42-42A1-B073-6756A8BC1BC4}" dt="2021-10-05T11:04:58.678" v="760" actId="1076"/>
          <ac:spMkLst>
            <pc:docMk/>
            <pc:sldMk cId="4073757321" sldId="290"/>
            <ac:spMk id="13" creationId="{F0654519-D517-4DB0-A2A4-7A911D7C180A}"/>
          </ac:spMkLst>
        </pc:spChg>
        <pc:spChg chg="mod">
          <ac:chgData name="James Franklin" userId="cf915d05-507f-491f-b4a6-b2aa085ee4b1" providerId="ADAL" clId="{D8FF12E0-0A42-42A1-B073-6756A8BC1BC4}" dt="2021-10-05T11:06:12.922" v="776" actId="1076"/>
          <ac:spMkLst>
            <pc:docMk/>
            <pc:sldMk cId="4073757321" sldId="290"/>
            <ac:spMk id="14" creationId="{50A61EDA-613A-4E60-A219-3D684F5017E8}"/>
          </ac:spMkLst>
        </pc:spChg>
        <pc:spChg chg="mod">
          <ac:chgData name="James Franklin" userId="cf915d05-507f-491f-b4a6-b2aa085ee4b1" providerId="ADAL" clId="{D8FF12E0-0A42-42A1-B073-6756A8BC1BC4}" dt="2021-10-05T11:04:58.678" v="760" actId="1076"/>
          <ac:spMkLst>
            <pc:docMk/>
            <pc:sldMk cId="4073757321" sldId="290"/>
            <ac:spMk id="15" creationId="{7855B8E3-4BB3-4B55-9615-5F349C3DDD69}"/>
          </ac:spMkLst>
        </pc:spChg>
        <pc:spChg chg="del">
          <ac:chgData name="James Franklin" userId="cf915d05-507f-491f-b4a6-b2aa085ee4b1" providerId="ADAL" clId="{D8FF12E0-0A42-42A1-B073-6756A8BC1BC4}" dt="2021-10-05T11:06:51.575" v="782" actId="478"/>
          <ac:spMkLst>
            <pc:docMk/>
            <pc:sldMk cId="4073757321" sldId="290"/>
            <ac:spMk id="16" creationId="{6E105DC0-A678-4AC2-AFDC-3982348AD5E3}"/>
          </ac:spMkLst>
        </pc:spChg>
        <pc:spChg chg="del">
          <ac:chgData name="James Franklin" userId="cf915d05-507f-491f-b4a6-b2aa085ee4b1" providerId="ADAL" clId="{D8FF12E0-0A42-42A1-B073-6756A8BC1BC4}" dt="2021-10-05T11:07:05.344" v="788" actId="478"/>
          <ac:spMkLst>
            <pc:docMk/>
            <pc:sldMk cId="4073757321" sldId="290"/>
            <ac:spMk id="17" creationId="{356A77CD-BBF7-41D3-8CDE-E580578561C2}"/>
          </ac:spMkLst>
        </pc:spChg>
        <pc:spChg chg="mod">
          <ac:chgData name="James Franklin" userId="cf915d05-507f-491f-b4a6-b2aa085ee4b1" providerId="ADAL" clId="{D8FF12E0-0A42-42A1-B073-6756A8BC1BC4}" dt="2021-10-05T11:06:22.294" v="779" actId="1076"/>
          <ac:spMkLst>
            <pc:docMk/>
            <pc:sldMk cId="4073757321" sldId="290"/>
            <ac:spMk id="18" creationId="{AB6BFD87-2682-468E-AB71-CBCA30F0F7B2}"/>
          </ac:spMkLst>
        </pc:spChg>
        <pc:spChg chg="del">
          <ac:chgData name="James Franklin" userId="cf915d05-507f-491f-b4a6-b2aa085ee4b1" providerId="ADAL" clId="{D8FF12E0-0A42-42A1-B073-6756A8BC1BC4}" dt="2021-10-05T11:06:57.240" v="785" actId="478"/>
          <ac:spMkLst>
            <pc:docMk/>
            <pc:sldMk cId="4073757321" sldId="290"/>
            <ac:spMk id="19" creationId="{9E5AE513-22CC-405D-B6E8-877946C1FD86}"/>
          </ac:spMkLst>
        </pc:spChg>
        <pc:spChg chg="add del mod">
          <ac:chgData name="James Franklin" userId="cf915d05-507f-491f-b4a6-b2aa085ee4b1" providerId="ADAL" clId="{D8FF12E0-0A42-42A1-B073-6756A8BC1BC4}" dt="2021-10-05T13:12:12.451" v="1284" actId="478"/>
          <ac:spMkLst>
            <pc:docMk/>
            <pc:sldMk cId="4073757321" sldId="290"/>
            <ac:spMk id="23" creationId="{85243716-356C-4840-9613-EB5C99833363}"/>
          </ac:spMkLst>
        </pc:spChg>
        <pc:spChg chg="add del mod">
          <ac:chgData name="James Franklin" userId="cf915d05-507f-491f-b4a6-b2aa085ee4b1" providerId="ADAL" clId="{D8FF12E0-0A42-42A1-B073-6756A8BC1BC4}" dt="2021-10-05T13:12:15.219" v="1286" actId="478"/>
          <ac:spMkLst>
            <pc:docMk/>
            <pc:sldMk cId="4073757321" sldId="290"/>
            <ac:spMk id="27" creationId="{72DD81F5-564B-4800-A66A-5714D6FCD09F}"/>
          </ac:spMkLst>
        </pc:spChg>
        <pc:cxnChg chg="mod">
          <ac:chgData name="James Franklin" userId="cf915d05-507f-491f-b4a6-b2aa085ee4b1" providerId="ADAL" clId="{D8FF12E0-0A42-42A1-B073-6756A8BC1BC4}" dt="2021-10-05T11:04:58.678" v="760" actId="1076"/>
          <ac:cxnSpMkLst>
            <pc:docMk/>
            <pc:sldMk cId="4073757321" sldId="290"/>
            <ac:cxnSpMk id="12" creationId="{0D7602ED-8FFF-4D9D-8830-2757ACE01F04}"/>
          </ac:cxnSpMkLst>
        </pc:cxnChg>
        <pc:cxnChg chg="mod">
          <ac:chgData name="James Franklin" userId="cf915d05-507f-491f-b4a6-b2aa085ee4b1" providerId="ADAL" clId="{D8FF12E0-0A42-42A1-B073-6756A8BC1BC4}" dt="2021-10-05T11:05:28.166" v="766" actId="1076"/>
          <ac:cxnSpMkLst>
            <pc:docMk/>
            <pc:sldMk cId="4073757321" sldId="290"/>
            <ac:cxnSpMk id="22" creationId="{32E3161B-D0BB-497A-A21F-0643E01BFE1F}"/>
          </ac:cxnSpMkLst>
        </pc:cxnChg>
        <pc:cxnChg chg="del mod">
          <ac:chgData name="James Franklin" userId="cf915d05-507f-491f-b4a6-b2aa085ee4b1" providerId="ADAL" clId="{D8FF12E0-0A42-42A1-B073-6756A8BC1BC4}" dt="2021-10-05T11:06:49.744" v="781" actId="478"/>
          <ac:cxnSpMkLst>
            <pc:docMk/>
            <pc:sldMk cId="4073757321" sldId="290"/>
            <ac:cxnSpMk id="24" creationId="{092760DA-25D6-4A48-9879-841498C9071A}"/>
          </ac:cxnSpMkLst>
        </pc:cxnChg>
        <pc:cxnChg chg="add del mod">
          <ac:chgData name="James Franklin" userId="cf915d05-507f-491f-b4a6-b2aa085ee4b1" providerId="ADAL" clId="{D8FF12E0-0A42-42A1-B073-6756A8BC1BC4}" dt="2021-10-05T13:12:13.419" v="1285" actId="478"/>
          <ac:cxnSpMkLst>
            <pc:docMk/>
            <pc:sldMk cId="4073757321" sldId="290"/>
            <ac:cxnSpMk id="25" creationId="{AC43B81C-F13F-4750-AD7C-F9D8D20EE598}"/>
          </ac:cxnSpMkLst>
        </pc:cxnChg>
        <pc:cxnChg chg="mod">
          <ac:chgData name="James Franklin" userId="cf915d05-507f-491f-b4a6-b2aa085ee4b1" providerId="ADAL" clId="{D8FF12E0-0A42-42A1-B073-6756A8BC1BC4}" dt="2021-10-05T11:06:18.286" v="778" actId="1076"/>
          <ac:cxnSpMkLst>
            <pc:docMk/>
            <pc:sldMk cId="4073757321" sldId="290"/>
            <ac:cxnSpMk id="26" creationId="{4F32C48B-3A77-420A-8965-BE8A9810589C}"/>
          </ac:cxnSpMkLst>
        </pc:cxnChg>
        <pc:cxnChg chg="del">
          <ac:chgData name="James Franklin" userId="cf915d05-507f-491f-b4a6-b2aa085ee4b1" providerId="ADAL" clId="{D8FF12E0-0A42-42A1-B073-6756A8BC1BC4}" dt="2021-10-05T11:07:03.152" v="787" actId="478"/>
          <ac:cxnSpMkLst>
            <pc:docMk/>
            <pc:sldMk cId="4073757321" sldId="290"/>
            <ac:cxnSpMk id="31" creationId="{84F4370D-5766-4289-8FF6-106AAF8DC878}"/>
          </ac:cxnSpMkLst>
        </pc:cxnChg>
        <pc:cxnChg chg="del mod">
          <ac:chgData name="James Franklin" userId="cf915d05-507f-491f-b4a6-b2aa085ee4b1" providerId="ADAL" clId="{D8FF12E0-0A42-42A1-B073-6756A8BC1BC4}" dt="2021-10-05T11:06:54.646" v="784" actId="478"/>
          <ac:cxnSpMkLst>
            <pc:docMk/>
            <pc:sldMk cId="4073757321" sldId="290"/>
            <ac:cxnSpMk id="32" creationId="{CE75DFC9-171F-4D1E-B4F3-44E392C8EDD4}"/>
          </ac:cxnSpMkLst>
        </pc:cxnChg>
      </pc:sldChg>
      <pc:sldChg chg="addSp delSp modSp add mod">
        <pc:chgData name="James Franklin" userId="cf915d05-507f-491f-b4a6-b2aa085ee4b1" providerId="ADAL" clId="{D8FF12E0-0A42-42A1-B073-6756A8BC1BC4}" dt="2021-10-08T14:14:43.971" v="3021" actId="478"/>
        <pc:sldMkLst>
          <pc:docMk/>
          <pc:sldMk cId="3411474522" sldId="291"/>
        </pc:sldMkLst>
        <pc:spChg chg="mod">
          <ac:chgData name="James Franklin" userId="cf915d05-507f-491f-b4a6-b2aa085ee4b1" providerId="ADAL" clId="{D8FF12E0-0A42-42A1-B073-6756A8BC1BC4}" dt="2021-10-05T11:17:21.257" v="829" actId="1076"/>
          <ac:spMkLst>
            <pc:docMk/>
            <pc:sldMk cId="3411474522" sldId="291"/>
            <ac:spMk id="4" creationId="{3C4B1D2C-E9D2-4611-97CC-FA85E483BB24}"/>
          </ac:spMkLst>
        </pc:spChg>
        <pc:spChg chg="del">
          <ac:chgData name="James Franklin" userId="cf915d05-507f-491f-b4a6-b2aa085ee4b1" providerId="ADAL" clId="{D8FF12E0-0A42-42A1-B073-6756A8BC1BC4}" dt="2021-10-05T11:17:05.206" v="827" actId="478"/>
          <ac:spMkLst>
            <pc:docMk/>
            <pc:sldMk cId="3411474522" sldId="291"/>
            <ac:spMk id="5" creationId="{E91024C2-EAA1-4204-A255-2121C6BEE632}"/>
          </ac:spMkLst>
        </pc:spChg>
        <pc:spChg chg="del">
          <ac:chgData name="James Franklin" userId="cf915d05-507f-491f-b4a6-b2aa085ee4b1" providerId="ADAL" clId="{D8FF12E0-0A42-42A1-B073-6756A8BC1BC4}" dt="2021-10-05T11:17:05.206" v="827" actId="478"/>
          <ac:spMkLst>
            <pc:docMk/>
            <pc:sldMk cId="3411474522" sldId="291"/>
            <ac:spMk id="6" creationId="{D55C9F09-677F-4DB9-95D7-A8D6DBE92C73}"/>
          </ac:spMkLst>
        </pc:spChg>
        <pc:spChg chg="del">
          <ac:chgData name="James Franklin" userId="cf915d05-507f-491f-b4a6-b2aa085ee4b1" providerId="ADAL" clId="{D8FF12E0-0A42-42A1-B073-6756A8BC1BC4}" dt="2021-10-05T11:17:05.206" v="827" actId="478"/>
          <ac:spMkLst>
            <pc:docMk/>
            <pc:sldMk cId="3411474522" sldId="291"/>
            <ac:spMk id="7" creationId="{B7EFAA63-F7A6-4D7F-9C09-2FCDC85F07FE}"/>
          </ac:spMkLst>
        </pc:spChg>
        <pc:spChg chg="del">
          <ac:chgData name="James Franklin" userId="cf915d05-507f-491f-b4a6-b2aa085ee4b1" providerId="ADAL" clId="{D8FF12E0-0A42-42A1-B073-6756A8BC1BC4}" dt="2021-10-05T11:17:05.206" v="827" actId="478"/>
          <ac:spMkLst>
            <pc:docMk/>
            <pc:sldMk cId="3411474522" sldId="291"/>
            <ac:spMk id="8" creationId="{B38CF018-A747-4594-82F0-15403C003553}"/>
          </ac:spMkLst>
        </pc:spChg>
        <pc:spChg chg="del">
          <ac:chgData name="James Franklin" userId="cf915d05-507f-491f-b4a6-b2aa085ee4b1" providerId="ADAL" clId="{D8FF12E0-0A42-42A1-B073-6756A8BC1BC4}" dt="2021-10-05T11:17:05.206" v="827" actId="478"/>
          <ac:spMkLst>
            <pc:docMk/>
            <pc:sldMk cId="3411474522" sldId="291"/>
            <ac:spMk id="9" creationId="{4574C097-623D-4316-AB86-873168643A6C}"/>
          </ac:spMkLst>
        </pc:spChg>
        <pc:spChg chg="del">
          <ac:chgData name="James Franklin" userId="cf915d05-507f-491f-b4a6-b2aa085ee4b1" providerId="ADAL" clId="{D8FF12E0-0A42-42A1-B073-6756A8BC1BC4}" dt="2021-10-05T11:17:05.206" v="827" actId="478"/>
          <ac:spMkLst>
            <pc:docMk/>
            <pc:sldMk cId="3411474522" sldId="291"/>
            <ac:spMk id="10" creationId="{BE61CA7C-D25C-4360-A4A2-EE31F96783C4}"/>
          </ac:spMkLst>
        </pc:spChg>
        <pc:spChg chg="del">
          <ac:chgData name="James Franklin" userId="cf915d05-507f-491f-b4a6-b2aa085ee4b1" providerId="ADAL" clId="{D8FF12E0-0A42-42A1-B073-6756A8BC1BC4}" dt="2021-10-05T11:17:05.206" v="827" actId="478"/>
          <ac:spMkLst>
            <pc:docMk/>
            <pc:sldMk cId="3411474522" sldId="291"/>
            <ac:spMk id="11" creationId="{E5A387E2-3B04-41A1-9350-15524AB5ABB4}"/>
          </ac:spMkLst>
        </pc:spChg>
        <pc:spChg chg="del">
          <ac:chgData name="James Franklin" userId="cf915d05-507f-491f-b4a6-b2aa085ee4b1" providerId="ADAL" clId="{D8FF12E0-0A42-42A1-B073-6756A8BC1BC4}" dt="2021-10-05T11:17:05.206" v="827" actId="478"/>
          <ac:spMkLst>
            <pc:docMk/>
            <pc:sldMk cId="3411474522" sldId="291"/>
            <ac:spMk id="12" creationId="{C6589732-927C-4E04-BFDD-A51C84A4CE1F}"/>
          </ac:spMkLst>
        </pc:spChg>
        <pc:spChg chg="del">
          <ac:chgData name="James Franklin" userId="cf915d05-507f-491f-b4a6-b2aa085ee4b1" providerId="ADAL" clId="{D8FF12E0-0A42-42A1-B073-6756A8BC1BC4}" dt="2021-10-05T11:17:05.206" v="827" actId="478"/>
          <ac:spMkLst>
            <pc:docMk/>
            <pc:sldMk cId="3411474522" sldId="291"/>
            <ac:spMk id="13" creationId="{4449C475-A3A4-429F-9E91-BB1E07DB05B7}"/>
          </ac:spMkLst>
        </pc:spChg>
        <pc:spChg chg="del">
          <ac:chgData name="James Franklin" userId="cf915d05-507f-491f-b4a6-b2aa085ee4b1" providerId="ADAL" clId="{D8FF12E0-0A42-42A1-B073-6756A8BC1BC4}" dt="2021-10-05T11:17:05.206" v="827" actId="478"/>
          <ac:spMkLst>
            <pc:docMk/>
            <pc:sldMk cId="3411474522" sldId="291"/>
            <ac:spMk id="14" creationId="{0EDE5C00-E6DB-47EB-84BE-E7060B8C23DC}"/>
          </ac:spMkLst>
        </pc:spChg>
        <pc:spChg chg="del">
          <ac:chgData name="James Franklin" userId="cf915d05-507f-491f-b4a6-b2aa085ee4b1" providerId="ADAL" clId="{D8FF12E0-0A42-42A1-B073-6756A8BC1BC4}" dt="2021-10-05T11:17:05.206" v="827" actId="478"/>
          <ac:spMkLst>
            <pc:docMk/>
            <pc:sldMk cId="3411474522" sldId="291"/>
            <ac:spMk id="15" creationId="{7043E7F3-4700-47BE-9BF7-A851F893ED55}"/>
          </ac:spMkLst>
        </pc:spChg>
        <pc:spChg chg="add del mod">
          <ac:chgData name="James Franklin" userId="cf915d05-507f-491f-b4a6-b2aa085ee4b1" providerId="ADAL" clId="{D8FF12E0-0A42-42A1-B073-6756A8BC1BC4}" dt="2021-10-05T11:18:04.415" v="831" actId="478"/>
          <ac:spMkLst>
            <pc:docMk/>
            <pc:sldMk cId="3411474522" sldId="291"/>
            <ac:spMk id="23" creationId="{03930F65-239F-472B-AFD5-C79735A90AA6}"/>
          </ac:spMkLst>
        </pc:spChg>
        <pc:spChg chg="add del mod">
          <ac:chgData name="James Franklin" userId="cf915d05-507f-491f-b4a6-b2aa085ee4b1" providerId="ADAL" clId="{D8FF12E0-0A42-42A1-B073-6756A8BC1BC4}" dt="2021-10-05T11:18:04.415" v="831" actId="478"/>
          <ac:spMkLst>
            <pc:docMk/>
            <pc:sldMk cId="3411474522" sldId="291"/>
            <ac:spMk id="24" creationId="{2A5C09E4-BEF9-4722-A314-FD64B3827A3D}"/>
          </ac:spMkLst>
        </pc:spChg>
        <pc:spChg chg="del">
          <ac:chgData name="James Franklin" userId="cf915d05-507f-491f-b4a6-b2aa085ee4b1" providerId="ADAL" clId="{D8FF12E0-0A42-42A1-B073-6756A8BC1BC4}" dt="2021-10-05T11:17:05.206" v="827" actId="478"/>
          <ac:spMkLst>
            <pc:docMk/>
            <pc:sldMk cId="3411474522" sldId="291"/>
            <ac:spMk id="25" creationId="{43BBC38B-270D-427C-A3DF-EC49217D00B8}"/>
          </ac:spMkLst>
        </pc:spChg>
        <pc:spChg chg="add del mod">
          <ac:chgData name="James Franklin" userId="cf915d05-507f-491f-b4a6-b2aa085ee4b1" providerId="ADAL" clId="{D8FF12E0-0A42-42A1-B073-6756A8BC1BC4}" dt="2021-10-05T11:18:04.415" v="831" actId="478"/>
          <ac:spMkLst>
            <pc:docMk/>
            <pc:sldMk cId="3411474522" sldId="291"/>
            <ac:spMk id="26" creationId="{C106EFD3-F6A9-4EAE-B611-C0584F80168F}"/>
          </ac:spMkLst>
        </pc:spChg>
        <pc:spChg chg="add del mod">
          <ac:chgData name="James Franklin" userId="cf915d05-507f-491f-b4a6-b2aa085ee4b1" providerId="ADAL" clId="{D8FF12E0-0A42-42A1-B073-6756A8BC1BC4}" dt="2021-10-05T11:18:04.415" v="831" actId="478"/>
          <ac:spMkLst>
            <pc:docMk/>
            <pc:sldMk cId="3411474522" sldId="291"/>
            <ac:spMk id="27" creationId="{40B2E2AD-2898-44D0-8654-BE3C42D6E536}"/>
          </ac:spMkLst>
        </pc:spChg>
        <pc:spChg chg="add mod">
          <ac:chgData name="James Franklin" userId="cf915d05-507f-491f-b4a6-b2aa085ee4b1" providerId="ADAL" clId="{D8FF12E0-0A42-42A1-B073-6756A8BC1BC4}" dt="2021-10-05T11:20:42.387" v="849" actId="1076"/>
          <ac:spMkLst>
            <pc:docMk/>
            <pc:sldMk cId="3411474522" sldId="291"/>
            <ac:spMk id="30" creationId="{A637177A-87DB-4101-B0D2-B8C35FA09352}"/>
          </ac:spMkLst>
        </pc:spChg>
        <pc:spChg chg="add mod">
          <ac:chgData name="James Franklin" userId="cf915d05-507f-491f-b4a6-b2aa085ee4b1" providerId="ADAL" clId="{D8FF12E0-0A42-42A1-B073-6756A8BC1BC4}" dt="2021-10-05T11:20:42.387" v="849" actId="1076"/>
          <ac:spMkLst>
            <pc:docMk/>
            <pc:sldMk cId="3411474522" sldId="291"/>
            <ac:spMk id="31" creationId="{E1CA1C82-D0E0-4DBA-85AC-3E0B4CFC5475}"/>
          </ac:spMkLst>
        </pc:spChg>
        <pc:spChg chg="add mod">
          <ac:chgData name="James Franklin" userId="cf915d05-507f-491f-b4a6-b2aa085ee4b1" providerId="ADAL" clId="{D8FF12E0-0A42-42A1-B073-6756A8BC1BC4}" dt="2021-10-05T11:20:42.387" v="849" actId="1076"/>
          <ac:spMkLst>
            <pc:docMk/>
            <pc:sldMk cId="3411474522" sldId="291"/>
            <ac:spMk id="32" creationId="{80CE1CB3-55A3-4F76-A266-84E5BB321B7F}"/>
          </ac:spMkLst>
        </pc:spChg>
        <pc:spChg chg="add mod">
          <ac:chgData name="James Franklin" userId="cf915d05-507f-491f-b4a6-b2aa085ee4b1" providerId="ADAL" clId="{D8FF12E0-0A42-42A1-B073-6756A8BC1BC4}" dt="2021-10-05T11:21:03.594" v="853" actId="1076"/>
          <ac:spMkLst>
            <pc:docMk/>
            <pc:sldMk cId="3411474522" sldId="291"/>
            <ac:spMk id="33" creationId="{553AE6AF-C518-4680-8C01-0AB4E9F6C4AA}"/>
          </ac:spMkLst>
        </pc:spChg>
        <pc:spChg chg="add mod">
          <ac:chgData name="James Franklin" userId="cf915d05-507f-491f-b4a6-b2aa085ee4b1" providerId="ADAL" clId="{D8FF12E0-0A42-42A1-B073-6756A8BC1BC4}" dt="2021-10-05T11:20:53.818" v="851" actId="1076"/>
          <ac:spMkLst>
            <pc:docMk/>
            <pc:sldMk cId="3411474522" sldId="291"/>
            <ac:spMk id="34" creationId="{082FF27A-7EC0-4868-AB5E-7DEEAEFE8CC4}"/>
          </ac:spMkLst>
        </pc:spChg>
        <pc:spChg chg="add mod">
          <ac:chgData name="James Franklin" userId="cf915d05-507f-491f-b4a6-b2aa085ee4b1" providerId="ADAL" clId="{D8FF12E0-0A42-42A1-B073-6756A8BC1BC4}" dt="2021-10-05T11:21:31.330" v="858" actId="1076"/>
          <ac:spMkLst>
            <pc:docMk/>
            <pc:sldMk cId="3411474522" sldId="291"/>
            <ac:spMk id="35" creationId="{F3F175F7-A9A0-47F1-A71A-259BE1B5DF71}"/>
          </ac:spMkLst>
        </pc:spChg>
        <pc:spChg chg="add del mod">
          <ac:chgData name="James Franklin" userId="cf915d05-507f-491f-b4a6-b2aa085ee4b1" providerId="ADAL" clId="{D8FF12E0-0A42-42A1-B073-6756A8BC1BC4}" dt="2021-10-05T13:12:41.100" v="1307" actId="478"/>
          <ac:spMkLst>
            <pc:docMk/>
            <pc:sldMk cId="3411474522" sldId="291"/>
            <ac:spMk id="39" creationId="{7ABA7414-9242-4A61-8A08-1780A622A7A7}"/>
          </ac:spMkLst>
        </pc:spChg>
        <pc:spChg chg="add del mod">
          <ac:chgData name="James Franklin" userId="cf915d05-507f-491f-b4a6-b2aa085ee4b1" providerId="ADAL" clId="{D8FF12E0-0A42-42A1-B073-6756A8BC1BC4}" dt="2021-10-05T13:12:42.835" v="1308" actId="478"/>
          <ac:spMkLst>
            <pc:docMk/>
            <pc:sldMk cId="3411474522" sldId="291"/>
            <ac:spMk id="41" creationId="{875D3294-6D8F-4D1C-947F-23551C2D8B2F}"/>
          </ac:spMkLst>
        </pc:spChg>
        <pc:spChg chg="add del mod">
          <ac:chgData name="James Franklin" userId="cf915d05-507f-491f-b4a6-b2aa085ee4b1" providerId="ADAL" clId="{D8FF12E0-0A42-42A1-B073-6756A8BC1BC4}" dt="2021-10-08T14:14:43.971" v="3021" actId="478"/>
          <ac:spMkLst>
            <pc:docMk/>
            <pc:sldMk cId="3411474522" sldId="291"/>
            <ac:spMk id="45" creationId="{8CD47A23-1318-449E-B004-C2922D0E7E2C}"/>
          </ac:spMkLst>
        </pc:spChg>
        <pc:cxnChg chg="del">
          <ac:chgData name="James Franklin" userId="cf915d05-507f-491f-b4a6-b2aa085ee4b1" providerId="ADAL" clId="{D8FF12E0-0A42-42A1-B073-6756A8BC1BC4}" dt="2021-10-05T11:17:05.206" v="827" actId="478"/>
          <ac:cxnSpMkLst>
            <pc:docMk/>
            <pc:sldMk cId="3411474522" sldId="291"/>
            <ac:cxnSpMk id="16" creationId="{55240836-9159-4116-B827-D1A178CF93CB}"/>
          </ac:cxnSpMkLst>
        </pc:cxnChg>
        <pc:cxnChg chg="del">
          <ac:chgData name="James Franklin" userId="cf915d05-507f-491f-b4a6-b2aa085ee4b1" providerId="ADAL" clId="{D8FF12E0-0A42-42A1-B073-6756A8BC1BC4}" dt="2021-10-05T11:17:05.206" v="827" actId="478"/>
          <ac:cxnSpMkLst>
            <pc:docMk/>
            <pc:sldMk cId="3411474522" sldId="291"/>
            <ac:cxnSpMk id="17" creationId="{64890A7C-B2E0-4273-B23B-D41CD82F2A06}"/>
          </ac:cxnSpMkLst>
        </pc:cxnChg>
        <pc:cxnChg chg="del">
          <ac:chgData name="James Franklin" userId="cf915d05-507f-491f-b4a6-b2aa085ee4b1" providerId="ADAL" clId="{D8FF12E0-0A42-42A1-B073-6756A8BC1BC4}" dt="2021-10-05T11:17:05.206" v="827" actId="478"/>
          <ac:cxnSpMkLst>
            <pc:docMk/>
            <pc:sldMk cId="3411474522" sldId="291"/>
            <ac:cxnSpMk id="18" creationId="{10C06BEA-FE4C-404F-A567-0C7D86CD76A1}"/>
          </ac:cxnSpMkLst>
        </pc:cxnChg>
        <pc:cxnChg chg="del">
          <ac:chgData name="James Franklin" userId="cf915d05-507f-491f-b4a6-b2aa085ee4b1" providerId="ADAL" clId="{D8FF12E0-0A42-42A1-B073-6756A8BC1BC4}" dt="2021-10-05T11:17:05.206" v="827" actId="478"/>
          <ac:cxnSpMkLst>
            <pc:docMk/>
            <pc:sldMk cId="3411474522" sldId="291"/>
            <ac:cxnSpMk id="19" creationId="{8A3E3193-A1CB-4541-8631-3CBB8CAEE2FE}"/>
          </ac:cxnSpMkLst>
        </pc:cxnChg>
        <pc:cxnChg chg="del">
          <ac:chgData name="James Franklin" userId="cf915d05-507f-491f-b4a6-b2aa085ee4b1" providerId="ADAL" clId="{D8FF12E0-0A42-42A1-B073-6756A8BC1BC4}" dt="2021-10-05T11:17:05.206" v="827" actId="478"/>
          <ac:cxnSpMkLst>
            <pc:docMk/>
            <pc:sldMk cId="3411474522" sldId="291"/>
            <ac:cxnSpMk id="20" creationId="{18204DD0-3B78-4357-B2BF-881C38602989}"/>
          </ac:cxnSpMkLst>
        </pc:cxnChg>
        <pc:cxnChg chg="del">
          <ac:chgData name="James Franklin" userId="cf915d05-507f-491f-b4a6-b2aa085ee4b1" providerId="ADAL" clId="{D8FF12E0-0A42-42A1-B073-6756A8BC1BC4}" dt="2021-10-05T11:17:05.206" v="827" actId="478"/>
          <ac:cxnSpMkLst>
            <pc:docMk/>
            <pc:sldMk cId="3411474522" sldId="291"/>
            <ac:cxnSpMk id="21" creationId="{0E650B67-6E1C-45CD-9EAB-9014001F6004}"/>
          </ac:cxnSpMkLst>
        </pc:cxnChg>
        <pc:cxnChg chg="add del mod">
          <ac:chgData name="James Franklin" userId="cf915d05-507f-491f-b4a6-b2aa085ee4b1" providerId="ADAL" clId="{D8FF12E0-0A42-42A1-B073-6756A8BC1BC4}" dt="2021-10-05T11:18:04.415" v="831" actId="478"/>
          <ac:cxnSpMkLst>
            <pc:docMk/>
            <pc:sldMk cId="3411474522" sldId="291"/>
            <ac:cxnSpMk id="28" creationId="{22ECC3E1-1DC7-45E9-8667-22ABE36579BE}"/>
          </ac:cxnSpMkLst>
        </pc:cxnChg>
        <pc:cxnChg chg="add del mod">
          <ac:chgData name="James Franklin" userId="cf915d05-507f-491f-b4a6-b2aa085ee4b1" providerId="ADAL" clId="{D8FF12E0-0A42-42A1-B073-6756A8BC1BC4}" dt="2021-10-05T11:18:04.415" v="831" actId="478"/>
          <ac:cxnSpMkLst>
            <pc:docMk/>
            <pc:sldMk cId="3411474522" sldId="291"/>
            <ac:cxnSpMk id="29" creationId="{43FDDFF1-DB6D-4A8F-B530-0550CC6C137B}"/>
          </ac:cxnSpMkLst>
        </pc:cxnChg>
        <pc:cxnChg chg="add mod">
          <ac:chgData name="James Franklin" userId="cf915d05-507f-491f-b4a6-b2aa085ee4b1" providerId="ADAL" clId="{D8FF12E0-0A42-42A1-B073-6756A8BC1BC4}" dt="2021-10-05T11:20:50.987" v="850" actId="14100"/>
          <ac:cxnSpMkLst>
            <pc:docMk/>
            <pc:sldMk cId="3411474522" sldId="291"/>
            <ac:cxnSpMk id="36" creationId="{B29C103B-E456-4419-B32C-95EC72298F1B}"/>
          </ac:cxnSpMkLst>
        </pc:cxnChg>
        <pc:cxnChg chg="add mod">
          <ac:chgData name="James Franklin" userId="cf915d05-507f-491f-b4a6-b2aa085ee4b1" providerId="ADAL" clId="{D8FF12E0-0A42-42A1-B073-6756A8BC1BC4}" dt="2021-10-05T11:20:59.243" v="852" actId="14100"/>
          <ac:cxnSpMkLst>
            <pc:docMk/>
            <pc:sldMk cId="3411474522" sldId="291"/>
            <ac:cxnSpMk id="37" creationId="{5F6774FD-4D7D-4AD5-9D73-4078744A6E61}"/>
          </ac:cxnSpMkLst>
        </pc:cxnChg>
        <pc:cxnChg chg="add mod">
          <ac:chgData name="James Franklin" userId="cf915d05-507f-491f-b4a6-b2aa085ee4b1" providerId="ADAL" clId="{D8FF12E0-0A42-42A1-B073-6756A8BC1BC4}" dt="2021-10-05T11:21:25.770" v="857" actId="1076"/>
          <ac:cxnSpMkLst>
            <pc:docMk/>
            <pc:sldMk cId="3411474522" sldId="291"/>
            <ac:cxnSpMk id="38" creationId="{F37896B6-D621-4587-8832-E075C6979044}"/>
          </ac:cxnSpMkLst>
        </pc:cxnChg>
        <pc:cxnChg chg="add del mod">
          <ac:chgData name="James Franklin" userId="cf915d05-507f-491f-b4a6-b2aa085ee4b1" providerId="ADAL" clId="{D8FF12E0-0A42-42A1-B073-6756A8BC1BC4}" dt="2021-10-05T13:12:39.803" v="1306" actId="478"/>
          <ac:cxnSpMkLst>
            <pc:docMk/>
            <pc:sldMk cId="3411474522" sldId="291"/>
            <ac:cxnSpMk id="40" creationId="{F8CA78B1-2958-41D9-B099-251EDEEA0803}"/>
          </ac:cxnSpMkLst>
        </pc:cxnChg>
      </pc:sldChg>
      <pc:sldChg chg="modSp add mod">
        <pc:chgData name="James Franklin" userId="cf915d05-507f-491f-b4a6-b2aa085ee4b1" providerId="ADAL" clId="{D8FF12E0-0A42-42A1-B073-6756A8BC1BC4}" dt="2021-10-05T13:11:36.852" v="1283" actId="20577"/>
        <pc:sldMkLst>
          <pc:docMk/>
          <pc:sldMk cId="3758266334" sldId="292"/>
        </pc:sldMkLst>
        <pc:spChg chg="mod">
          <ac:chgData name="James Franklin" userId="cf915d05-507f-491f-b4a6-b2aa085ee4b1" providerId="ADAL" clId="{D8FF12E0-0A42-42A1-B073-6756A8BC1BC4}" dt="2021-10-05T13:11:36.852" v="1283" actId="20577"/>
          <ac:spMkLst>
            <pc:docMk/>
            <pc:sldMk cId="3758266334" sldId="292"/>
            <ac:spMk id="3" creationId="{755128D4-FA3F-44D9-AC56-EDB6F27BE275}"/>
          </ac:spMkLst>
        </pc:spChg>
        <pc:spChg chg="mod">
          <ac:chgData name="James Franklin" userId="cf915d05-507f-491f-b4a6-b2aa085ee4b1" providerId="ADAL" clId="{D8FF12E0-0A42-42A1-B073-6756A8BC1BC4}" dt="2021-10-05T13:10:14.661" v="1267"/>
          <ac:spMkLst>
            <pc:docMk/>
            <pc:sldMk cId="3758266334" sldId="292"/>
            <ac:spMk id="4" creationId="{A744BE43-93DC-47A2-A993-876977478C94}"/>
          </ac:spMkLst>
        </pc:spChg>
        <pc:spChg chg="mod">
          <ac:chgData name="James Franklin" userId="cf915d05-507f-491f-b4a6-b2aa085ee4b1" providerId="ADAL" clId="{D8FF12E0-0A42-42A1-B073-6756A8BC1BC4}" dt="2021-10-05T13:10:59.634" v="1278" actId="14100"/>
          <ac:spMkLst>
            <pc:docMk/>
            <pc:sldMk cId="3758266334" sldId="292"/>
            <ac:spMk id="8" creationId="{FB85A88C-5A16-446F-9A7D-39F3D71C95D5}"/>
          </ac:spMkLst>
        </pc:spChg>
        <pc:spChg chg="mod">
          <ac:chgData name="James Franklin" userId="cf915d05-507f-491f-b4a6-b2aa085ee4b1" providerId="ADAL" clId="{D8FF12E0-0A42-42A1-B073-6756A8BC1BC4}" dt="2021-10-05T13:10:53.139" v="1276" actId="1076"/>
          <ac:spMkLst>
            <pc:docMk/>
            <pc:sldMk cId="3758266334" sldId="292"/>
            <ac:spMk id="9" creationId="{9AA25183-B579-4833-9C66-5BD87DBAE746}"/>
          </ac:spMkLst>
        </pc:spChg>
        <pc:cxnChg chg="mod">
          <ac:chgData name="James Franklin" userId="cf915d05-507f-491f-b4a6-b2aa085ee4b1" providerId="ADAL" clId="{D8FF12E0-0A42-42A1-B073-6756A8BC1BC4}" dt="2021-10-05T13:10:50.283" v="1275" actId="14100"/>
          <ac:cxnSpMkLst>
            <pc:docMk/>
            <pc:sldMk cId="3758266334" sldId="292"/>
            <ac:cxnSpMk id="10" creationId="{48835905-0F01-416B-A8FE-65FD1EDAB4C9}"/>
          </ac:cxnSpMkLst>
        </pc:cxnChg>
      </pc:sldChg>
      <pc:sldChg chg="addSp delSp modSp add del mod">
        <pc:chgData name="James Franklin" userId="cf915d05-507f-491f-b4a6-b2aa085ee4b1" providerId="ADAL" clId="{D8FF12E0-0A42-42A1-B073-6756A8BC1BC4}" dt="2021-10-05T11:28:26.918" v="1265" actId="47"/>
        <pc:sldMkLst>
          <pc:docMk/>
          <pc:sldMk cId="3229477096" sldId="294"/>
        </pc:sldMkLst>
        <pc:spChg chg="mod">
          <ac:chgData name="James Franklin" userId="cf915d05-507f-491f-b4a6-b2aa085ee4b1" providerId="ADAL" clId="{D8FF12E0-0A42-42A1-B073-6756A8BC1BC4}" dt="2021-10-05T11:18:25.757" v="832"/>
          <ac:spMkLst>
            <pc:docMk/>
            <pc:sldMk cId="3229477096" sldId="294"/>
            <ac:spMk id="4" creationId="{3C4B1D2C-E9D2-4611-97CC-FA85E483BB24}"/>
          </ac:spMkLst>
        </pc:spChg>
        <pc:spChg chg="del">
          <ac:chgData name="James Franklin" userId="cf915d05-507f-491f-b4a6-b2aa085ee4b1" providerId="ADAL" clId="{D8FF12E0-0A42-42A1-B073-6756A8BC1BC4}" dt="2021-10-05T11:18:36.686" v="833" actId="478"/>
          <ac:spMkLst>
            <pc:docMk/>
            <pc:sldMk cId="3229477096" sldId="294"/>
            <ac:spMk id="6" creationId="{D55C9F09-677F-4DB9-95D7-A8D6DBE92C73}"/>
          </ac:spMkLst>
        </pc:spChg>
        <pc:spChg chg="del">
          <ac:chgData name="James Franklin" userId="cf915d05-507f-491f-b4a6-b2aa085ee4b1" providerId="ADAL" clId="{D8FF12E0-0A42-42A1-B073-6756A8BC1BC4}" dt="2021-10-05T11:18:36.686" v="833" actId="478"/>
          <ac:spMkLst>
            <pc:docMk/>
            <pc:sldMk cId="3229477096" sldId="294"/>
            <ac:spMk id="7" creationId="{B7EFAA63-F7A6-4D7F-9C09-2FCDC85F07FE}"/>
          </ac:spMkLst>
        </pc:spChg>
        <pc:spChg chg="del">
          <ac:chgData name="James Franklin" userId="cf915d05-507f-491f-b4a6-b2aa085ee4b1" providerId="ADAL" clId="{D8FF12E0-0A42-42A1-B073-6756A8BC1BC4}" dt="2021-10-05T11:18:36.686" v="833" actId="478"/>
          <ac:spMkLst>
            <pc:docMk/>
            <pc:sldMk cId="3229477096" sldId="294"/>
            <ac:spMk id="8" creationId="{B38CF018-A747-4594-82F0-15403C003553}"/>
          </ac:spMkLst>
        </pc:spChg>
        <pc:spChg chg="del">
          <ac:chgData name="James Franklin" userId="cf915d05-507f-491f-b4a6-b2aa085ee4b1" providerId="ADAL" clId="{D8FF12E0-0A42-42A1-B073-6756A8BC1BC4}" dt="2021-10-05T11:18:36.686" v="833" actId="478"/>
          <ac:spMkLst>
            <pc:docMk/>
            <pc:sldMk cId="3229477096" sldId="294"/>
            <ac:spMk id="9" creationId="{4574C097-623D-4316-AB86-873168643A6C}"/>
          </ac:spMkLst>
        </pc:spChg>
        <pc:spChg chg="del">
          <ac:chgData name="James Franklin" userId="cf915d05-507f-491f-b4a6-b2aa085ee4b1" providerId="ADAL" clId="{D8FF12E0-0A42-42A1-B073-6756A8BC1BC4}" dt="2021-10-05T11:18:36.686" v="833" actId="478"/>
          <ac:spMkLst>
            <pc:docMk/>
            <pc:sldMk cId="3229477096" sldId="294"/>
            <ac:spMk id="10" creationId="{BE61CA7C-D25C-4360-A4A2-EE31F96783C4}"/>
          </ac:spMkLst>
        </pc:spChg>
        <pc:spChg chg="del">
          <ac:chgData name="James Franklin" userId="cf915d05-507f-491f-b4a6-b2aa085ee4b1" providerId="ADAL" clId="{D8FF12E0-0A42-42A1-B073-6756A8BC1BC4}" dt="2021-10-05T11:18:36.686" v="833" actId="478"/>
          <ac:spMkLst>
            <pc:docMk/>
            <pc:sldMk cId="3229477096" sldId="294"/>
            <ac:spMk id="12" creationId="{C6589732-927C-4E04-BFDD-A51C84A4CE1F}"/>
          </ac:spMkLst>
        </pc:spChg>
        <pc:spChg chg="del">
          <ac:chgData name="James Franklin" userId="cf915d05-507f-491f-b4a6-b2aa085ee4b1" providerId="ADAL" clId="{D8FF12E0-0A42-42A1-B073-6756A8BC1BC4}" dt="2021-10-05T11:18:36.686" v="833" actId="478"/>
          <ac:spMkLst>
            <pc:docMk/>
            <pc:sldMk cId="3229477096" sldId="294"/>
            <ac:spMk id="13" creationId="{4449C475-A3A4-429F-9E91-BB1E07DB05B7}"/>
          </ac:spMkLst>
        </pc:spChg>
        <pc:spChg chg="del">
          <ac:chgData name="James Franklin" userId="cf915d05-507f-491f-b4a6-b2aa085ee4b1" providerId="ADAL" clId="{D8FF12E0-0A42-42A1-B073-6756A8BC1BC4}" dt="2021-10-05T11:18:36.686" v="833" actId="478"/>
          <ac:spMkLst>
            <pc:docMk/>
            <pc:sldMk cId="3229477096" sldId="294"/>
            <ac:spMk id="14" creationId="{0EDE5C00-E6DB-47EB-84BE-E7060B8C23DC}"/>
          </ac:spMkLst>
        </pc:spChg>
        <pc:spChg chg="del">
          <ac:chgData name="James Franklin" userId="cf915d05-507f-491f-b4a6-b2aa085ee4b1" providerId="ADAL" clId="{D8FF12E0-0A42-42A1-B073-6756A8BC1BC4}" dt="2021-10-05T11:18:36.686" v="833" actId="478"/>
          <ac:spMkLst>
            <pc:docMk/>
            <pc:sldMk cId="3229477096" sldId="294"/>
            <ac:spMk id="15" creationId="{7043E7F3-4700-47BE-9BF7-A851F893ED55}"/>
          </ac:spMkLst>
        </pc:spChg>
        <pc:spChg chg="add del">
          <ac:chgData name="James Franklin" userId="cf915d05-507f-491f-b4a6-b2aa085ee4b1" providerId="ADAL" clId="{D8FF12E0-0A42-42A1-B073-6756A8BC1BC4}" dt="2021-10-05T11:18:39.011" v="835" actId="22"/>
          <ac:spMkLst>
            <pc:docMk/>
            <pc:sldMk cId="3229477096" sldId="294"/>
            <ac:spMk id="22" creationId="{7B4EE0BA-5883-480D-A029-9DB1E7AF9A26}"/>
          </ac:spMkLst>
        </pc:spChg>
        <pc:spChg chg="add del mod">
          <ac:chgData name="James Franklin" userId="cf915d05-507f-491f-b4a6-b2aa085ee4b1" providerId="ADAL" clId="{D8FF12E0-0A42-42A1-B073-6756A8BC1BC4}" dt="2021-10-05T11:18:57.509" v="837" actId="478"/>
          <ac:spMkLst>
            <pc:docMk/>
            <pc:sldMk cId="3229477096" sldId="294"/>
            <ac:spMk id="23" creationId="{D406FBC7-29C7-49B4-BF29-699EC352C278}"/>
          </ac:spMkLst>
        </pc:spChg>
        <pc:spChg chg="add mod">
          <ac:chgData name="James Franklin" userId="cf915d05-507f-491f-b4a6-b2aa085ee4b1" providerId="ADAL" clId="{D8FF12E0-0A42-42A1-B073-6756A8BC1BC4}" dt="2021-10-05T11:19:04.689" v="838" actId="1076"/>
          <ac:spMkLst>
            <pc:docMk/>
            <pc:sldMk cId="3229477096" sldId="294"/>
            <ac:spMk id="24" creationId="{BFBB2387-5FDF-477E-B04F-51E94CBAF468}"/>
          </ac:spMkLst>
        </pc:spChg>
        <pc:spChg chg="del">
          <ac:chgData name="James Franklin" userId="cf915d05-507f-491f-b4a6-b2aa085ee4b1" providerId="ADAL" clId="{D8FF12E0-0A42-42A1-B073-6756A8BC1BC4}" dt="2021-10-05T11:18:36.686" v="833" actId="478"/>
          <ac:spMkLst>
            <pc:docMk/>
            <pc:sldMk cId="3229477096" sldId="294"/>
            <ac:spMk id="25" creationId="{43BBC38B-270D-427C-A3DF-EC49217D00B8}"/>
          </ac:spMkLst>
        </pc:spChg>
        <pc:spChg chg="add mod">
          <ac:chgData name="James Franklin" userId="cf915d05-507f-491f-b4a6-b2aa085ee4b1" providerId="ADAL" clId="{D8FF12E0-0A42-42A1-B073-6756A8BC1BC4}" dt="2021-10-05T11:19:30.226" v="845" actId="1037"/>
          <ac:spMkLst>
            <pc:docMk/>
            <pc:sldMk cId="3229477096" sldId="294"/>
            <ac:spMk id="26" creationId="{7CD01D72-869F-48B6-BE14-FE34293400BC}"/>
          </ac:spMkLst>
        </pc:spChg>
        <pc:spChg chg="add del mod">
          <ac:chgData name="James Franklin" userId="cf915d05-507f-491f-b4a6-b2aa085ee4b1" providerId="ADAL" clId="{D8FF12E0-0A42-42A1-B073-6756A8BC1BC4}" dt="2021-10-05T11:18:57.509" v="837" actId="478"/>
          <ac:spMkLst>
            <pc:docMk/>
            <pc:sldMk cId="3229477096" sldId="294"/>
            <ac:spMk id="27" creationId="{023DA1F1-FC5E-4271-910C-9C18B8592784}"/>
          </ac:spMkLst>
        </pc:spChg>
        <pc:spChg chg="add mod">
          <ac:chgData name="James Franklin" userId="cf915d05-507f-491f-b4a6-b2aa085ee4b1" providerId="ADAL" clId="{D8FF12E0-0A42-42A1-B073-6756A8BC1BC4}" dt="2021-10-05T11:19:04.689" v="838" actId="1076"/>
          <ac:spMkLst>
            <pc:docMk/>
            <pc:sldMk cId="3229477096" sldId="294"/>
            <ac:spMk id="28" creationId="{5DF1BDD3-55B6-4B2B-B8B3-EA4B91835F7D}"/>
          </ac:spMkLst>
        </pc:spChg>
        <pc:spChg chg="add mod">
          <ac:chgData name="James Franklin" userId="cf915d05-507f-491f-b4a6-b2aa085ee4b1" providerId="ADAL" clId="{D8FF12E0-0A42-42A1-B073-6756A8BC1BC4}" dt="2021-10-05T11:19:38.514" v="847" actId="1076"/>
          <ac:spMkLst>
            <pc:docMk/>
            <pc:sldMk cId="3229477096" sldId="294"/>
            <ac:spMk id="29" creationId="{07C82A73-13F5-46D7-9D15-A352994B06FF}"/>
          </ac:spMkLst>
        </pc:spChg>
        <pc:spChg chg="add del mod">
          <ac:chgData name="James Franklin" userId="cf915d05-507f-491f-b4a6-b2aa085ee4b1" providerId="ADAL" clId="{D8FF12E0-0A42-42A1-B073-6756A8BC1BC4}" dt="2021-10-05T11:19:14.909" v="839" actId="478"/>
          <ac:spMkLst>
            <pc:docMk/>
            <pc:sldMk cId="3229477096" sldId="294"/>
            <ac:spMk id="33" creationId="{9C419800-CF18-485E-87A4-64E52914B428}"/>
          </ac:spMkLst>
        </pc:spChg>
        <pc:spChg chg="add del mod">
          <ac:chgData name="James Franklin" userId="cf915d05-507f-491f-b4a6-b2aa085ee4b1" providerId="ADAL" clId="{D8FF12E0-0A42-42A1-B073-6756A8BC1BC4}" dt="2021-10-05T11:19:14.909" v="839" actId="478"/>
          <ac:spMkLst>
            <pc:docMk/>
            <pc:sldMk cId="3229477096" sldId="294"/>
            <ac:spMk id="35" creationId="{AA2C5FE7-C7DE-4D08-895D-073E880B16C4}"/>
          </ac:spMkLst>
        </pc:spChg>
        <pc:cxnChg chg="del mod">
          <ac:chgData name="James Franklin" userId="cf915d05-507f-491f-b4a6-b2aa085ee4b1" providerId="ADAL" clId="{D8FF12E0-0A42-42A1-B073-6756A8BC1BC4}" dt="2021-10-05T11:18:36.686" v="833" actId="478"/>
          <ac:cxnSpMkLst>
            <pc:docMk/>
            <pc:sldMk cId="3229477096" sldId="294"/>
            <ac:cxnSpMk id="17" creationId="{64890A7C-B2E0-4273-B23B-D41CD82F2A06}"/>
          </ac:cxnSpMkLst>
        </pc:cxnChg>
        <pc:cxnChg chg="del">
          <ac:chgData name="James Franklin" userId="cf915d05-507f-491f-b4a6-b2aa085ee4b1" providerId="ADAL" clId="{D8FF12E0-0A42-42A1-B073-6756A8BC1BC4}" dt="2021-10-05T11:18:36.686" v="833" actId="478"/>
          <ac:cxnSpMkLst>
            <pc:docMk/>
            <pc:sldMk cId="3229477096" sldId="294"/>
            <ac:cxnSpMk id="18" creationId="{10C06BEA-FE4C-404F-A567-0C7D86CD76A1}"/>
          </ac:cxnSpMkLst>
        </pc:cxnChg>
        <pc:cxnChg chg="del">
          <ac:chgData name="James Franklin" userId="cf915d05-507f-491f-b4a6-b2aa085ee4b1" providerId="ADAL" clId="{D8FF12E0-0A42-42A1-B073-6756A8BC1BC4}" dt="2021-10-05T11:18:36.686" v="833" actId="478"/>
          <ac:cxnSpMkLst>
            <pc:docMk/>
            <pc:sldMk cId="3229477096" sldId="294"/>
            <ac:cxnSpMk id="19" creationId="{8A3E3193-A1CB-4541-8631-3CBB8CAEE2FE}"/>
          </ac:cxnSpMkLst>
        </pc:cxnChg>
        <pc:cxnChg chg="del">
          <ac:chgData name="James Franklin" userId="cf915d05-507f-491f-b4a6-b2aa085ee4b1" providerId="ADAL" clId="{D8FF12E0-0A42-42A1-B073-6756A8BC1BC4}" dt="2021-10-05T11:18:36.686" v="833" actId="478"/>
          <ac:cxnSpMkLst>
            <pc:docMk/>
            <pc:sldMk cId="3229477096" sldId="294"/>
            <ac:cxnSpMk id="20" creationId="{18204DD0-3B78-4357-B2BF-881C38602989}"/>
          </ac:cxnSpMkLst>
        </pc:cxnChg>
        <pc:cxnChg chg="del">
          <ac:chgData name="James Franklin" userId="cf915d05-507f-491f-b4a6-b2aa085ee4b1" providerId="ADAL" clId="{D8FF12E0-0A42-42A1-B073-6756A8BC1BC4}" dt="2021-10-05T11:18:36.686" v="833" actId="478"/>
          <ac:cxnSpMkLst>
            <pc:docMk/>
            <pc:sldMk cId="3229477096" sldId="294"/>
            <ac:cxnSpMk id="21" creationId="{0E650B67-6E1C-45CD-9EAB-9014001F6004}"/>
          </ac:cxnSpMkLst>
        </pc:cxnChg>
        <pc:cxnChg chg="add mod">
          <ac:chgData name="James Franklin" userId="cf915d05-507f-491f-b4a6-b2aa085ee4b1" providerId="ADAL" clId="{D8FF12E0-0A42-42A1-B073-6756A8BC1BC4}" dt="2021-10-05T11:19:04.689" v="838" actId="1076"/>
          <ac:cxnSpMkLst>
            <pc:docMk/>
            <pc:sldMk cId="3229477096" sldId="294"/>
            <ac:cxnSpMk id="30" creationId="{6BACC573-D079-46E7-8539-59B34ACAF099}"/>
          </ac:cxnSpMkLst>
        </pc:cxnChg>
        <pc:cxnChg chg="add del mod">
          <ac:chgData name="James Franklin" userId="cf915d05-507f-491f-b4a6-b2aa085ee4b1" providerId="ADAL" clId="{D8FF12E0-0A42-42A1-B073-6756A8BC1BC4}" dt="2021-10-05T11:18:57.509" v="837" actId="478"/>
          <ac:cxnSpMkLst>
            <pc:docMk/>
            <pc:sldMk cId="3229477096" sldId="294"/>
            <ac:cxnSpMk id="31" creationId="{7475DE6A-5E75-4379-BF67-951A2EC56B6D}"/>
          </ac:cxnSpMkLst>
        </pc:cxnChg>
        <pc:cxnChg chg="add mod">
          <ac:chgData name="James Franklin" userId="cf915d05-507f-491f-b4a6-b2aa085ee4b1" providerId="ADAL" clId="{D8FF12E0-0A42-42A1-B073-6756A8BC1BC4}" dt="2021-10-05T11:19:34.786" v="846" actId="14100"/>
          <ac:cxnSpMkLst>
            <pc:docMk/>
            <pc:sldMk cId="3229477096" sldId="294"/>
            <ac:cxnSpMk id="32" creationId="{D9E2E400-FD4A-478E-9283-876584711F84}"/>
          </ac:cxnSpMkLst>
        </pc:cxnChg>
        <pc:cxnChg chg="add del mod">
          <ac:chgData name="James Franklin" userId="cf915d05-507f-491f-b4a6-b2aa085ee4b1" providerId="ADAL" clId="{D8FF12E0-0A42-42A1-B073-6756A8BC1BC4}" dt="2021-10-05T11:19:14.909" v="839" actId="478"/>
          <ac:cxnSpMkLst>
            <pc:docMk/>
            <pc:sldMk cId="3229477096" sldId="294"/>
            <ac:cxnSpMk id="34" creationId="{04568A19-2271-466D-AF04-238E805B0220}"/>
          </ac:cxnSpMkLst>
        </pc:cxnChg>
      </pc:sldChg>
      <pc:sldChg chg="del">
        <pc:chgData name="James Franklin" userId="cf915d05-507f-491f-b4a6-b2aa085ee4b1" providerId="ADAL" clId="{D8FF12E0-0A42-42A1-B073-6756A8BC1BC4}" dt="2021-10-05T13:43:22.214" v="2488" actId="47"/>
        <pc:sldMkLst>
          <pc:docMk/>
          <pc:sldMk cId="384732063" sldId="295"/>
        </pc:sldMkLst>
      </pc:sldChg>
      <pc:sldChg chg="del">
        <pc:chgData name="James Franklin" userId="cf915d05-507f-491f-b4a6-b2aa085ee4b1" providerId="ADAL" clId="{D8FF12E0-0A42-42A1-B073-6756A8BC1BC4}" dt="2021-10-05T10:17:18.817" v="406" actId="47"/>
        <pc:sldMkLst>
          <pc:docMk/>
          <pc:sldMk cId="1743664146" sldId="296"/>
        </pc:sldMkLst>
      </pc:sldChg>
      <pc:sldChg chg="modSp add mod">
        <pc:chgData name="James Franklin" userId="cf915d05-507f-491f-b4a6-b2aa085ee4b1" providerId="ADAL" clId="{D8FF12E0-0A42-42A1-B073-6756A8BC1BC4}" dt="2021-10-05T13:27:29.180" v="2149" actId="20577"/>
        <pc:sldMkLst>
          <pc:docMk/>
          <pc:sldMk cId="2821408371" sldId="296"/>
        </pc:sldMkLst>
        <pc:spChg chg="mod">
          <ac:chgData name="James Franklin" userId="cf915d05-507f-491f-b4a6-b2aa085ee4b1" providerId="ADAL" clId="{D8FF12E0-0A42-42A1-B073-6756A8BC1BC4}" dt="2021-10-05T13:27:29.180" v="2149" actId="20577"/>
          <ac:spMkLst>
            <pc:docMk/>
            <pc:sldMk cId="2821408371" sldId="296"/>
            <ac:spMk id="3" creationId="{F41DC149-5DEC-49F5-801E-CE7FA00332B0}"/>
          </ac:spMkLst>
        </pc:spChg>
      </pc:sldChg>
      <pc:sldChg chg="del">
        <pc:chgData name="James Franklin" userId="cf915d05-507f-491f-b4a6-b2aa085ee4b1" providerId="ADAL" clId="{D8FF12E0-0A42-42A1-B073-6756A8BC1BC4}" dt="2021-10-05T10:17:18.817" v="406" actId="47"/>
        <pc:sldMkLst>
          <pc:docMk/>
          <pc:sldMk cId="1094278058" sldId="297"/>
        </pc:sldMkLst>
      </pc:sldChg>
      <pc:sldChg chg="modSp add mod">
        <pc:chgData name="James Franklin" userId="cf915d05-507f-491f-b4a6-b2aa085ee4b1" providerId="ADAL" clId="{D8FF12E0-0A42-42A1-B073-6756A8BC1BC4}" dt="2021-10-08T15:33:33.785" v="3028" actId="5793"/>
        <pc:sldMkLst>
          <pc:docMk/>
          <pc:sldMk cId="773722458" sldId="298"/>
        </pc:sldMkLst>
        <pc:spChg chg="mod">
          <ac:chgData name="James Franklin" userId="cf915d05-507f-491f-b4a6-b2aa085ee4b1" providerId="ADAL" clId="{D8FF12E0-0A42-42A1-B073-6756A8BC1BC4}" dt="2021-10-08T15:33:33.785" v="3028" actId="5793"/>
          <ac:spMkLst>
            <pc:docMk/>
            <pc:sldMk cId="773722458" sldId="298"/>
            <ac:spMk id="3" creationId="{E8E43686-998B-46A0-9CBE-63D81CA272DC}"/>
          </ac:spMkLst>
        </pc:spChg>
      </pc:sldChg>
      <pc:sldChg chg="del">
        <pc:chgData name="James Franklin" userId="cf915d05-507f-491f-b4a6-b2aa085ee4b1" providerId="ADAL" clId="{D8FF12E0-0A42-42A1-B073-6756A8BC1BC4}" dt="2021-10-05T10:17:18.817" v="406" actId="47"/>
        <pc:sldMkLst>
          <pc:docMk/>
          <pc:sldMk cId="2556417252" sldId="298"/>
        </pc:sldMkLst>
      </pc:sldChg>
      <pc:sldChg chg="modSp add mod">
        <pc:chgData name="James Franklin" userId="cf915d05-507f-491f-b4a6-b2aa085ee4b1" providerId="ADAL" clId="{D8FF12E0-0A42-42A1-B073-6756A8BC1BC4}" dt="2021-10-08T15:33:42.695" v="3033" actId="5793"/>
        <pc:sldMkLst>
          <pc:docMk/>
          <pc:sldMk cId="3382614851" sldId="299"/>
        </pc:sldMkLst>
        <pc:spChg chg="mod">
          <ac:chgData name="James Franklin" userId="cf915d05-507f-491f-b4a6-b2aa085ee4b1" providerId="ADAL" clId="{D8FF12E0-0A42-42A1-B073-6756A8BC1BC4}" dt="2021-10-08T15:33:42.695" v="3033" actId="5793"/>
          <ac:spMkLst>
            <pc:docMk/>
            <pc:sldMk cId="3382614851" sldId="299"/>
            <ac:spMk id="3" creationId="{E8E43686-998B-46A0-9CBE-63D81CA272DC}"/>
          </ac:spMkLst>
        </pc:spChg>
      </pc:sldChg>
      <pc:sldChg chg="del">
        <pc:chgData name="James Franklin" userId="cf915d05-507f-491f-b4a6-b2aa085ee4b1" providerId="ADAL" clId="{D8FF12E0-0A42-42A1-B073-6756A8BC1BC4}" dt="2021-10-05T10:17:23.742" v="407" actId="47"/>
        <pc:sldMkLst>
          <pc:docMk/>
          <pc:sldMk cId="3867217196" sldId="299"/>
        </pc:sldMkLst>
      </pc:sldChg>
      <pc:sldChg chg="add">
        <pc:chgData name="James Franklin" userId="cf915d05-507f-491f-b4a6-b2aa085ee4b1" providerId="ADAL" clId="{D8FF12E0-0A42-42A1-B073-6756A8BC1BC4}" dt="2021-10-05T13:14:40.991" v="1409"/>
        <pc:sldMkLst>
          <pc:docMk/>
          <pc:sldMk cId="635082902" sldId="300"/>
        </pc:sldMkLst>
      </pc:sldChg>
      <pc:sldChg chg="del">
        <pc:chgData name="James Franklin" userId="cf915d05-507f-491f-b4a6-b2aa085ee4b1" providerId="ADAL" clId="{D8FF12E0-0A42-42A1-B073-6756A8BC1BC4}" dt="2021-10-05T10:17:30.664" v="409" actId="47"/>
        <pc:sldMkLst>
          <pc:docMk/>
          <pc:sldMk cId="873660949" sldId="300"/>
        </pc:sldMkLst>
      </pc:sldChg>
      <pc:sldChg chg="del">
        <pc:chgData name="James Franklin" userId="cf915d05-507f-491f-b4a6-b2aa085ee4b1" providerId="ADAL" clId="{D8FF12E0-0A42-42A1-B073-6756A8BC1BC4}" dt="2021-10-05T10:17:18.817" v="406" actId="47"/>
        <pc:sldMkLst>
          <pc:docMk/>
          <pc:sldMk cId="1774622974" sldId="301"/>
        </pc:sldMkLst>
      </pc:sldChg>
      <pc:sldChg chg="del">
        <pc:chgData name="James Franklin" userId="cf915d05-507f-491f-b4a6-b2aa085ee4b1" providerId="ADAL" clId="{D8FF12E0-0A42-42A1-B073-6756A8BC1BC4}" dt="2021-10-05T10:17:18.817" v="406" actId="47"/>
        <pc:sldMkLst>
          <pc:docMk/>
          <pc:sldMk cId="47349452" sldId="302"/>
        </pc:sldMkLst>
      </pc:sldChg>
      <pc:sldChg chg="del">
        <pc:chgData name="James Franklin" userId="cf915d05-507f-491f-b4a6-b2aa085ee4b1" providerId="ADAL" clId="{D8FF12E0-0A42-42A1-B073-6756A8BC1BC4}" dt="2021-10-05T10:17:23.742" v="407" actId="47"/>
        <pc:sldMkLst>
          <pc:docMk/>
          <pc:sldMk cId="317891012" sldId="303"/>
        </pc:sldMkLst>
      </pc:sldChg>
      <pc:sldChg chg="del">
        <pc:chgData name="James Franklin" userId="cf915d05-507f-491f-b4a6-b2aa085ee4b1" providerId="ADAL" clId="{D8FF12E0-0A42-42A1-B073-6756A8BC1BC4}" dt="2021-10-05T10:17:18.817" v="406" actId="47"/>
        <pc:sldMkLst>
          <pc:docMk/>
          <pc:sldMk cId="3854234239" sldId="305"/>
        </pc:sldMkLst>
      </pc:sldChg>
      <pc:sldChg chg="del">
        <pc:chgData name="James Franklin" userId="cf915d05-507f-491f-b4a6-b2aa085ee4b1" providerId="ADAL" clId="{D8FF12E0-0A42-42A1-B073-6756A8BC1BC4}" dt="2021-10-05T10:17:23.742" v="407" actId="47"/>
        <pc:sldMkLst>
          <pc:docMk/>
          <pc:sldMk cId="2713468373" sldId="306"/>
        </pc:sldMkLst>
      </pc:sldChg>
      <pc:sldChg chg="del">
        <pc:chgData name="James Franklin" userId="cf915d05-507f-491f-b4a6-b2aa085ee4b1" providerId="ADAL" clId="{D8FF12E0-0A42-42A1-B073-6756A8BC1BC4}" dt="2021-10-05T10:17:23.742" v="407" actId="47"/>
        <pc:sldMkLst>
          <pc:docMk/>
          <pc:sldMk cId="1393552172" sldId="307"/>
        </pc:sldMkLst>
      </pc:sldChg>
      <pc:sldChg chg="del">
        <pc:chgData name="James Franklin" userId="cf915d05-507f-491f-b4a6-b2aa085ee4b1" providerId="ADAL" clId="{D8FF12E0-0A42-42A1-B073-6756A8BC1BC4}" dt="2021-10-05T10:17:28.250" v="408" actId="47"/>
        <pc:sldMkLst>
          <pc:docMk/>
          <pc:sldMk cId="2918225570" sldId="308"/>
        </pc:sldMkLst>
      </pc:sldChg>
      <pc:sldChg chg="del">
        <pc:chgData name="James Franklin" userId="cf915d05-507f-491f-b4a6-b2aa085ee4b1" providerId="ADAL" clId="{D8FF12E0-0A42-42A1-B073-6756A8BC1BC4}" dt="2021-10-05T10:17:28.250" v="408" actId="47"/>
        <pc:sldMkLst>
          <pc:docMk/>
          <pc:sldMk cId="3256676282" sldId="309"/>
        </pc:sldMkLst>
      </pc:sldChg>
      <pc:sldChg chg="del">
        <pc:chgData name="James Franklin" userId="cf915d05-507f-491f-b4a6-b2aa085ee4b1" providerId="ADAL" clId="{D8FF12E0-0A42-42A1-B073-6756A8BC1BC4}" dt="2021-10-05T10:17:28.250" v="408" actId="47"/>
        <pc:sldMkLst>
          <pc:docMk/>
          <pc:sldMk cId="1695273936" sldId="310"/>
        </pc:sldMkLst>
      </pc:sldChg>
      <pc:sldChg chg="del">
        <pc:chgData name="James Franklin" userId="cf915d05-507f-491f-b4a6-b2aa085ee4b1" providerId="ADAL" clId="{D8FF12E0-0A42-42A1-B073-6756A8BC1BC4}" dt="2021-10-05T10:17:28.250" v="408" actId="47"/>
        <pc:sldMkLst>
          <pc:docMk/>
          <pc:sldMk cId="926215780" sldId="312"/>
        </pc:sldMkLst>
      </pc:sldChg>
      <pc:sldChg chg="del">
        <pc:chgData name="James Franklin" userId="cf915d05-507f-491f-b4a6-b2aa085ee4b1" providerId="ADAL" clId="{D8FF12E0-0A42-42A1-B073-6756A8BC1BC4}" dt="2021-10-05T10:17:18.817" v="406" actId="47"/>
        <pc:sldMkLst>
          <pc:docMk/>
          <pc:sldMk cId="3935838695" sldId="319"/>
        </pc:sldMkLst>
      </pc:sldChg>
      <pc:sldChg chg="del">
        <pc:chgData name="James Franklin" userId="cf915d05-507f-491f-b4a6-b2aa085ee4b1" providerId="ADAL" clId="{D8FF12E0-0A42-42A1-B073-6756A8BC1BC4}" dt="2021-10-05T10:17:18.817" v="406" actId="47"/>
        <pc:sldMkLst>
          <pc:docMk/>
          <pc:sldMk cId="3692360987" sldId="320"/>
        </pc:sldMkLst>
      </pc:sldChg>
      <pc:sldChg chg="del">
        <pc:chgData name="James Franklin" userId="cf915d05-507f-491f-b4a6-b2aa085ee4b1" providerId="ADAL" clId="{D8FF12E0-0A42-42A1-B073-6756A8BC1BC4}" dt="2021-10-05T10:17:18.817" v="406" actId="47"/>
        <pc:sldMkLst>
          <pc:docMk/>
          <pc:sldMk cId="3867241785" sldId="321"/>
        </pc:sldMkLst>
      </pc:sldChg>
      <pc:sldChg chg="del">
        <pc:chgData name="James Franklin" userId="cf915d05-507f-491f-b4a6-b2aa085ee4b1" providerId="ADAL" clId="{D8FF12E0-0A42-42A1-B073-6756A8BC1BC4}" dt="2021-10-05T10:17:23.742" v="407" actId="47"/>
        <pc:sldMkLst>
          <pc:docMk/>
          <pc:sldMk cId="585635276" sldId="323"/>
        </pc:sldMkLst>
      </pc:sldChg>
      <pc:sldChg chg="del">
        <pc:chgData name="James Franklin" userId="cf915d05-507f-491f-b4a6-b2aa085ee4b1" providerId="ADAL" clId="{D8FF12E0-0A42-42A1-B073-6756A8BC1BC4}" dt="2021-10-05T10:17:23.742" v="407" actId="47"/>
        <pc:sldMkLst>
          <pc:docMk/>
          <pc:sldMk cId="4176149113" sldId="324"/>
        </pc:sldMkLst>
      </pc:sldChg>
      <pc:sldChg chg="del">
        <pc:chgData name="James Franklin" userId="cf915d05-507f-491f-b4a6-b2aa085ee4b1" providerId="ADAL" clId="{D8FF12E0-0A42-42A1-B073-6756A8BC1BC4}" dt="2021-10-05T10:17:30.837" v="410" actId="47"/>
        <pc:sldMkLst>
          <pc:docMk/>
          <pc:sldMk cId="3809139710" sldId="325"/>
        </pc:sldMkLst>
      </pc:sldChg>
      <pc:sldChg chg="del">
        <pc:chgData name="James Franklin" userId="cf915d05-507f-491f-b4a6-b2aa085ee4b1" providerId="ADAL" clId="{D8FF12E0-0A42-42A1-B073-6756A8BC1BC4}" dt="2021-10-05T10:17:23.742" v="407" actId="47"/>
        <pc:sldMkLst>
          <pc:docMk/>
          <pc:sldMk cId="1941564679" sldId="326"/>
        </pc:sldMkLst>
      </pc:sldChg>
      <pc:sldChg chg="del">
        <pc:chgData name="James Franklin" userId="cf915d05-507f-491f-b4a6-b2aa085ee4b1" providerId="ADAL" clId="{D8FF12E0-0A42-42A1-B073-6756A8BC1BC4}" dt="2021-10-05T10:17:23.742" v="407" actId="47"/>
        <pc:sldMkLst>
          <pc:docMk/>
          <pc:sldMk cId="2052926234" sldId="327"/>
        </pc:sldMkLst>
      </pc:sldChg>
      <pc:sldChg chg="modSp new del mod ord">
        <pc:chgData name="James Franklin" userId="cf915d05-507f-491f-b4a6-b2aa085ee4b1" providerId="ADAL" clId="{D8FF12E0-0A42-42A1-B073-6756A8BC1BC4}" dt="2021-10-05T13:26:49.922" v="2081" actId="47"/>
        <pc:sldMkLst>
          <pc:docMk/>
          <pc:sldMk cId="561534536" sldId="328"/>
        </pc:sldMkLst>
        <pc:spChg chg="mod">
          <ac:chgData name="James Franklin" userId="cf915d05-507f-491f-b4a6-b2aa085ee4b1" providerId="ADAL" clId="{D8FF12E0-0A42-42A1-B073-6756A8BC1BC4}" dt="2021-10-05T13:26:39.419" v="2067" actId="20577"/>
          <ac:spMkLst>
            <pc:docMk/>
            <pc:sldMk cId="561534536" sldId="328"/>
            <ac:spMk id="2" creationId="{9C5C7923-BFF0-4460-BD53-1340C9A76D21}"/>
          </ac:spMkLst>
        </pc:spChg>
        <pc:spChg chg="mod">
          <ac:chgData name="James Franklin" userId="cf915d05-507f-491f-b4a6-b2aa085ee4b1" providerId="ADAL" clId="{D8FF12E0-0A42-42A1-B073-6756A8BC1BC4}" dt="2021-10-05T13:26:47.708" v="2080" actId="20577"/>
          <ac:spMkLst>
            <pc:docMk/>
            <pc:sldMk cId="561534536" sldId="328"/>
            <ac:spMk id="3" creationId="{772B21FA-FC17-4DF8-9414-2486A200AA3A}"/>
          </ac:spMkLst>
        </pc:spChg>
      </pc:sldChg>
      <pc:sldChg chg="add del ord">
        <pc:chgData name="James Franklin" userId="cf915d05-507f-491f-b4a6-b2aa085ee4b1" providerId="ADAL" clId="{D8FF12E0-0A42-42A1-B073-6756A8BC1BC4}" dt="2021-10-05T13:43:21.888" v="2486" actId="47"/>
        <pc:sldMkLst>
          <pc:docMk/>
          <pc:sldMk cId="824479215" sldId="329"/>
        </pc:sldMkLst>
      </pc:sldChg>
      <pc:sldChg chg="add del ord">
        <pc:chgData name="James Franklin" userId="cf915d05-507f-491f-b4a6-b2aa085ee4b1" providerId="ADAL" clId="{D8FF12E0-0A42-42A1-B073-6756A8BC1BC4}" dt="2021-10-05T13:43:22.047" v="2487" actId="47"/>
        <pc:sldMkLst>
          <pc:docMk/>
          <pc:sldMk cId="1549823678" sldId="330"/>
        </pc:sldMkLst>
      </pc:sldChg>
      <pc:sldChg chg="add del ord">
        <pc:chgData name="James Franklin" userId="cf915d05-507f-491f-b4a6-b2aa085ee4b1" providerId="ADAL" clId="{D8FF12E0-0A42-42A1-B073-6756A8BC1BC4}" dt="2021-10-05T13:47:49.464" v="2724" actId="47"/>
        <pc:sldMkLst>
          <pc:docMk/>
          <pc:sldMk cId="288908065" sldId="331"/>
        </pc:sldMkLst>
      </pc:sldChg>
      <pc:sldChg chg="add del">
        <pc:chgData name="James Franklin" userId="cf915d05-507f-491f-b4a6-b2aa085ee4b1" providerId="ADAL" clId="{D8FF12E0-0A42-42A1-B073-6756A8BC1BC4}" dt="2021-10-05T13:47:49.651" v="2725" actId="47"/>
        <pc:sldMkLst>
          <pc:docMk/>
          <pc:sldMk cId="2448361215" sldId="332"/>
        </pc:sldMkLst>
      </pc:sldChg>
      <pc:sldChg chg="delSp modSp add mod modClrScheme chgLayout">
        <pc:chgData name="James Franklin" userId="cf915d05-507f-491f-b4a6-b2aa085ee4b1" providerId="ADAL" clId="{D8FF12E0-0A42-42A1-B073-6756A8BC1BC4}" dt="2021-10-06T09:24:04.182" v="2973" actId="20577"/>
        <pc:sldMkLst>
          <pc:docMk/>
          <pc:sldMk cId="2935411165" sldId="333"/>
        </pc:sldMkLst>
        <pc:spChg chg="mod ord">
          <ac:chgData name="James Franklin" userId="cf915d05-507f-491f-b4a6-b2aa085ee4b1" providerId="ADAL" clId="{D8FF12E0-0A42-42A1-B073-6756A8BC1BC4}" dt="2021-10-05T11:22:13.887" v="860" actId="700"/>
          <ac:spMkLst>
            <pc:docMk/>
            <pc:sldMk cId="2935411165" sldId="333"/>
            <ac:spMk id="2" creationId="{DF48FB95-22C0-4A1D-824F-6F78780894CB}"/>
          </ac:spMkLst>
        </pc:spChg>
        <pc:spChg chg="mod ord">
          <ac:chgData name="James Franklin" userId="cf915d05-507f-491f-b4a6-b2aa085ee4b1" providerId="ADAL" clId="{D8FF12E0-0A42-42A1-B073-6756A8BC1BC4}" dt="2021-10-06T09:24:04.182" v="2973" actId="20577"/>
          <ac:spMkLst>
            <pc:docMk/>
            <pc:sldMk cId="2935411165" sldId="333"/>
            <ac:spMk id="3" creationId="{D463BDEF-31EB-4A11-A773-447935658F5A}"/>
          </ac:spMkLst>
        </pc:spChg>
        <pc:spChg chg="del">
          <ac:chgData name="James Franklin" userId="cf915d05-507f-491f-b4a6-b2aa085ee4b1" providerId="ADAL" clId="{D8FF12E0-0A42-42A1-B073-6756A8BC1BC4}" dt="2021-10-05T11:22:30.782" v="861" actId="478"/>
          <ac:spMkLst>
            <pc:docMk/>
            <pc:sldMk cId="2935411165" sldId="333"/>
            <ac:spMk id="30" creationId="{A637177A-87DB-4101-B0D2-B8C35FA09352}"/>
          </ac:spMkLst>
        </pc:spChg>
        <pc:spChg chg="del">
          <ac:chgData name="James Franklin" userId="cf915d05-507f-491f-b4a6-b2aa085ee4b1" providerId="ADAL" clId="{D8FF12E0-0A42-42A1-B073-6756A8BC1BC4}" dt="2021-10-05T11:22:30.782" v="861" actId="478"/>
          <ac:spMkLst>
            <pc:docMk/>
            <pc:sldMk cId="2935411165" sldId="333"/>
            <ac:spMk id="33" creationId="{553AE6AF-C518-4680-8C01-0AB4E9F6C4AA}"/>
          </ac:spMkLst>
        </pc:spChg>
        <pc:spChg chg="del">
          <ac:chgData name="James Franklin" userId="cf915d05-507f-491f-b4a6-b2aa085ee4b1" providerId="ADAL" clId="{D8FF12E0-0A42-42A1-B073-6756A8BC1BC4}" dt="2021-10-05T11:22:30.782" v="861" actId="478"/>
          <ac:spMkLst>
            <pc:docMk/>
            <pc:sldMk cId="2935411165" sldId="333"/>
            <ac:spMk id="39" creationId="{7ABA7414-9242-4A61-8A08-1780A622A7A7}"/>
          </ac:spMkLst>
        </pc:spChg>
        <pc:spChg chg="del">
          <ac:chgData name="James Franklin" userId="cf915d05-507f-491f-b4a6-b2aa085ee4b1" providerId="ADAL" clId="{D8FF12E0-0A42-42A1-B073-6756A8BC1BC4}" dt="2021-10-05T11:22:30.782" v="861" actId="478"/>
          <ac:spMkLst>
            <pc:docMk/>
            <pc:sldMk cId="2935411165" sldId="333"/>
            <ac:spMk id="41" creationId="{875D3294-6D8F-4D1C-947F-23551C2D8B2F}"/>
          </ac:spMkLst>
        </pc:spChg>
        <pc:cxnChg chg="del">
          <ac:chgData name="James Franklin" userId="cf915d05-507f-491f-b4a6-b2aa085ee4b1" providerId="ADAL" clId="{D8FF12E0-0A42-42A1-B073-6756A8BC1BC4}" dt="2021-10-05T11:22:30.782" v="861" actId="478"/>
          <ac:cxnSpMkLst>
            <pc:docMk/>
            <pc:sldMk cId="2935411165" sldId="333"/>
            <ac:cxnSpMk id="37" creationId="{5F6774FD-4D7D-4AD5-9D73-4078744A6E61}"/>
          </ac:cxnSpMkLst>
        </pc:cxnChg>
        <pc:cxnChg chg="del mod">
          <ac:chgData name="James Franklin" userId="cf915d05-507f-491f-b4a6-b2aa085ee4b1" providerId="ADAL" clId="{D8FF12E0-0A42-42A1-B073-6756A8BC1BC4}" dt="2021-10-05T11:22:33.228" v="862" actId="478"/>
          <ac:cxnSpMkLst>
            <pc:docMk/>
            <pc:sldMk cId="2935411165" sldId="333"/>
            <ac:cxnSpMk id="40" creationId="{F8CA78B1-2958-41D9-B099-251EDEEA0803}"/>
          </ac:cxnSpMkLst>
        </pc:cxnChg>
      </pc:sldChg>
      <pc:sldChg chg="addSp delSp modSp add mod">
        <pc:chgData name="James Franklin" userId="cf915d05-507f-491f-b4a6-b2aa085ee4b1" providerId="ADAL" clId="{D8FF12E0-0A42-42A1-B073-6756A8BC1BC4}" dt="2021-10-08T14:20:44.130" v="3023" actId="478"/>
        <pc:sldMkLst>
          <pc:docMk/>
          <pc:sldMk cId="2810048014" sldId="334"/>
        </pc:sldMkLst>
        <pc:spChg chg="mod">
          <ac:chgData name="James Franklin" userId="cf915d05-507f-491f-b4a6-b2aa085ee4b1" providerId="ADAL" clId="{D8FF12E0-0A42-42A1-B073-6756A8BC1BC4}" dt="2021-10-05T13:19:10.489" v="1474" actId="20577"/>
          <ac:spMkLst>
            <pc:docMk/>
            <pc:sldMk cId="2810048014" sldId="334"/>
            <ac:spMk id="3" creationId="{B223D22E-35DD-4B15-93A2-F35C228D28C8}"/>
          </ac:spMkLst>
        </pc:spChg>
        <pc:spChg chg="add del mod">
          <ac:chgData name="James Franklin" userId="cf915d05-507f-491f-b4a6-b2aa085ee4b1" providerId="ADAL" clId="{D8FF12E0-0A42-42A1-B073-6756A8BC1BC4}" dt="2021-10-08T14:20:44.130" v="3023" actId="478"/>
          <ac:spMkLst>
            <pc:docMk/>
            <pc:sldMk cId="2810048014" sldId="334"/>
            <ac:spMk id="4" creationId="{9493F95D-099C-4A35-9A36-553AC5F2BFEC}"/>
          </ac:spMkLst>
        </pc:spChg>
      </pc:sldChg>
      <pc:sldChg chg="add del">
        <pc:chgData name="James Franklin" userId="cf915d05-507f-491f-b4a6-b2aa085ee4b1" providerId="ADAL" clId="{D8FF12E0-0A42-42A1-B073-6756A8BC1BC4}" dt="2021-10-05T13:14:50.758" v="1413" actId="2890"/>
        <pc:sldMkLst>
          <pc:docMk/>
          <pc:sldMk cId="2885311911" sldId="334"/>
        </pc:sldMkLst>
      </pc:sldChg>
      <pc:sldChg chg="modSp add mod">
        <pc:chgData name="James Franklin" userId="cf915d05-507f-491f-b4a6-b2aa085ee4b1" providerId="ADAL" clId="{D8FF12E0-0A42-42A1-B073-6756A8BC1BC4}" dt="2021-10-05T13:29:01.700" v="2208" actId="20577"/>
        <pc:sldMkLst>
          <pc:docMk/>
          <pc:sldMk cId="3018329837" sldId="335"/>
        </pc:sldMkLst>
        <pc:spChg chg="mod">
          <ac:chgData name="James Franklin" userId="cf915d05-507f-491f-b4a6-b2aa085ee4b1" providerId="ADAL" clId="{D8FF12E0-0A42-42A1-B073-6756A8BC1BC4}" dt="2021-10-05T13:29:01.700" v="2208" actId="20577"/>
          <ac:spMkLst>
            <pc:docMk/>
            <pc:sldMk cId="3018329837" sldId="335"/>
            <ac:spMk id="5" creationId="{00000000-0000-0000-0000-000000000000}"/>
          </ac:spMkLst>
        </pc:spChg>
      </pc:sldChg>
      <pc:sldChg chg="modSp add mod modClrScheme chgLayout">
        <pc:chgData name="James Franklin" userId="cf915d05-507f-491f-b4a6-b2aa085ee4b1" providerId="ADAL" clId="{D8FF12E0-0A42-42A1-B073-6756A8BC1BC4}" dt="2021-10-05T13:42:30.244" v="2467" actId="700"/>
        <pc:sldMkLst>
          <pc:docMk/>
          <pc:sldMk cId="3433671883" sldId="336"/>
        </pc:sldMkLst>
        <pc:spChg chg="mod ord">
          <ac:chgData name="James Franklin" userId="cf915d05-507f-491f-b4a6-b2aa085ee4b1" providerId="ADAL" clId="{D8FF12E0-0A42-42A1-B073-6756A8BC1BC4}" dt="2021-10-05T13:42:30.244" v="2467" actId="700"/>
          <ac:spMkLst>
            <pc:docMk/>
            <pc:sldMk cId="3433671883" sldId="336"/>
            <ac:spMk id="2" creationId="{00000000-0000-0000-0000-000000000000}"/>
          </ac:spMkLst>
        </pc:spChg>
        <pc:spChg chg="mod ord">
          <ac:chgData name="James Franklin" userId="cf915d05-507f-491f-b4a6-b2aa085ee4b1" providerId="ADAL" clId="{D8FF12E0-0A42-42A1-B073-6756A8BC1BC4}" dt="2021-10-05T13:42:30.244" v="2467" actId="700"/>
          <ac:spMkLst>
            <pc:docMk/>
            <pc:sldMk cId="3433671883" sldId="336"/>
            <ac:spMk id="9" creationId="{00000000-0000-0000-0000-000000000000}"/>
          </ac:spMkLst>
        </pc:spChg>
        <pc:spChg chg="mod">
          <ac:chgData name="James Franklin" userId="cf915d05-507f-491f-b4a6-b2aa085ee4b1" providerId="ADAL" clId="{D8FF12E0-0A42-42A1-B073-6756A8BC1BC4}" dt="2021-10-05T13:37:43.001" v="2431"/>
          <ac:spMkLst>
            <pc:docMk/>
            <pc:sldMk cId="3433671883" sldId="336"/>
            <ac:spMk id="10" creationId="{00000000-0000-0000-0000-000000000000}"/>
          </ac:spMkLst>
        </pc:spChg>
        <pc:graphicFrameChg chg="mod">
          <ac:chgData name="James Franklin" userId="cf915d05-507f-491f-b4a6-b2aa085ee4b1" providerId="ADAL" clId="{D8FF12E0-0A42-42A1-B073-6756A8BC1BC4}" dt="2021-10-05T13:41:34.702" v="2462"/>
          <ac:graphicFrameMkLst>
            <pc:docMk/>
            <pc:sldMk cId="3433671883" sldId="336"/>
            <ac:graphicFrameMk id="7" creationId="{1E03EB47-35E1-4FCD-8F5A-B1A9FB413230}"/>
          </ac:graphicFrameMkLst>
        </pc:graphicFrameChg>
      </pc:sldChg>
      <pc:sldChg chg="modSp add mod modClrScheme chgLayout">
        <pc:chgData name="James Franklin" userId="cf915d05-507f-491f-b4a6-b2aa085ee4b1" providerId="ADAL" clId="{D8FF12E0-0A42-42A1-B073-6756A8BC1BC4}" dt="2021-10-05T13:49:25.597" v="2969" actId="20577"/>
        <pc:sldMkLst>
          <pc:docMk/>
          <pc:sldMk cId="2178149280" sldId="337"/>
        </pc:sldMkLst>
        <pc:spChg chg="mod ord">
          <ac:chgData name="James Franklin" userId="cf915d05-507f-491f-b4a6-b2aa085ee4b1" providerId="ADAL" clId="{D8FF12E0-0A42-42A1-B073-6756A8BC1BC4}" dt="2021-10-05T13:47:54.559" v="2726" actId="700"/>
          <ac:spMkLst>
            <pc:docMk/>
            <pc:sldMk cId="2178149280" sldId="337"/>
            <ac:spMk id="2" creationId="{F66D59F0-F093-4B3A-8474-C640FBE16038}"/>
          </ac:spMkLst>
        </pc:spChg>
        <pc:spChg chg="mod ord">
          <ac:chgData name="James Franklin" userId="cf915d05-507f-491f-b4a6-b2aa085ee4b1" providerId="ADAL" clId="{D8FF12E0-0A42-42A1-B073-6756A8BC1BC4}" dt="2021-10-05T13:49:25.597" v="2969" actId="20577"/>
          <ac:spMkLst>
            <pc:docMk/>
            <pc:sldMk cId="2178149280" sldId="337"/>
            <ac:spMk id="3" creationId="{85FC4389-9724-4D53-B5C0-037F6807DAAD}"/>
          </ac:spMkLst>
        </pc:spChg>
      </pc:sldChg>
      <pc:sldMasterChg chg="delSldLayout">
        <pc:chgData name="James Franklin" userId="cf915d05-507f-491f-b4a6-b2aa085ee4b1" providerId="ADAL" clId="{D8FF12E0-0A42-42A1-B073-6756A8BC1BC4}" dt="2021-10-05T10:17:18.817" v="406" actId="47"/>
        <pc:sldMasterMkLst>
          <pc:docMk/>
          <pc:sldMasterMk cId="3316734550" sldId="2147483648"/>
        </pc:sldMasterMkLst>
        <pc:sldLayoutChg chg="del">
          <pc:chgData name="James Franklin" userId="cf915d05-507f-491f-b4a6-b2aa085ee4b1" providerId="ADAL" clId="{D8FF12E0-0A42-42A1-B073-6756A8BC1BC4}" dt="2021-10-05T10:17:18.817" v="406" actId="47"/>
          <pc:sldLayoutMkLst>
            <pc:docMk/>
            <pc:sldMasterMk cId="3316734550" sldId="2147483648"/>
            <pc:sldLayoutMk cId="27478648" sldId="2147483668"/>
          </pc:sldLayoutMkLst>
        </pc:sldLayoutChg>
      </pc:sldMaster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22/12/2021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445060"/>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31570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a:extLst>
              <a:ext uri="{FF2B5EF4-FFF2-40B4-BE49-F238E27FC236}">
                <a16:creationId xmlns:a16="http://schemas.microsoft.com/office/drawing/2014/main" id="{B2ED44D3-C364-4F09-9C36-57D12740572B}"/>
              </a:ext>
            </a:extLst>
          </p:cNvPr>
          <p:cNvSpPr>
            <a:spLocks noGrp="1"/>
          </p:cNvSpPr>
          <p:nvPr>
            <p:ph type="body" sz="quarter" idx="15"/>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1682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 name="Text Placeholder 11">
            <a:extLst>
              <a:ext uri="{FF2B5EF4-FFF2-40B4-BE49-F238E27FC236}">
                <a16:creationId xmlns:a16="http://schemas.microsoft.com/office/drawing/2014/main" id="{5DCD0CCA-D340-4491-A226-CD9040CF26D4}"/>
              </a:ext>
            </a:extLst>
          </p:cNvPr>
          <p:cNvSpPr>
            <a:spLocks noGrp="1"/>
          </p:cNvSpPr>
          <p:nvPr>
            <p:ph type="body" sz="quarter" idx="15"/>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260281AD-48A7-4369-8698-97569D7139B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412F2174-9532-4E03-BCCD-65DBBE5F8329}"/>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Cyber security solutions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9" name="Picture 8">
            <a:extLst>
              <a:ext uri="{FF2B5EF4-FFF2-40B4-BE49-F238E27FC236}">
                <a16:creationId xmlns:a16="http://schemas.microsoft.com/office/drawing/2014/main" id="{B1F443ED-5718-4AB3-83F7-87AD163531F0}"/>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3" name="TextBox 12">
            <a:extLst>
              <a:ext uri="{FF2B5EF4-FFF2-40B4-BE49-F238E27FC236}">
                <a16:creationId xmlns:a16="http://schemas.microsoft.com/office/drawing/2014/main" id="{DDF39D95-445F-48C4-B093-16375203B863}"/>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Cyber security solutions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0" name="Picture 9">
            <a:extLst>
              <a:ext uri="{FF2B5EF4-FFF2-40B4-BE49-F238E27FC236}">
                <a16:creationId xmlns:a16="http://schemas.microsoft.com/office/drawing/2014/main" id="{8BD8DA32-DDD3-4930-AEF2-2005DC176CF7}"/>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F7188625-9981-48CA-ACD3-21F57C44F625}"/>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Cyber security solutions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6" name="Picture 5">
            <a:extLst>
              <a:ext uri="{FF2B5EF4-FFF2-40B4-BE49-F238E27FC236}">
                <a16:creationId xmlns:a16="http://schemas.microsoft.com/office/drawing/2014/main" id="{B8B9C52D-3D77-4339-9490-C18468CB62C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7" name="TextBox 6">
            <a:extLst>
              <a:ext uri="{FF2B5EF4-FFF2-40B4-BE49-F238E27FC236}">
                <a16:creationId xmlns:a16="http://schemas.microsoft.com/office/drawing/2014/main" id="{15D11AE1-72B8-41DD-853D-0996ACAD0F3B}"/>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Cyber security solutions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12943E5A-E2A9-4480-902E-87BB95DF266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239176B4-1DD7-40BF-8BA0-133F765A7C92}"/>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Cyber security solutions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7.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747569-DDAB-4F8C-A4F6-4CD5E66620CE}"/>
              </a:ext>
            </a:extLst>
          </p:cNvPr>
          <p:cNvSpPr>
            <a:spLocks noGrp="1"/>
          </p:cNvSpPr>
          <p:nvPr>
            <p:ph type="body" sz="quarter" idx="13"/>
          </p:nvPr>
        </p:nvSpPr>
        <p:spPr>
          <a:xfrm>
            <a:off x="724280" y="906233"/>
            <a:ext cx="7816470" cy="670772"/>
          </a:xfrm>
        </p:spPr>
        <p:txBody>
          <a:bodyPr/>
          <a:lstStyle/>
          <a:p>
            <a:r>
              <a:rPr lang="en-GB"/>
              <a:t>Firewalls</a:t>
            </a:r>
          </a:p>
        </p:txBody>
      </p:sp>
      <p:sp>
        <p:nvSpPr>
          <p:cNvPr id="3" name="Text Placeholder 2">
            <a:extLst>
              <a:ext uri="{FF2B5EF4-FFF2-40B4-BE49-F238E27FC236}">
                <a16:creationId xmlns:a16="http://schemas.microsoft.com/office/drawing/2014/main" id="{A2A2C0EF-35A2-4B49-84CE-D2885958976E}"/>
              </a:ext>
            </a:extLst>
          </p:cNvPr>
          <p:cNvSpPr>
            <a:spLocks noGrp="1"/>
          </p:cNvSpPr>
          <p:nvPr>
            <p:ph type="body" sz="quarter" idx="14"/>
          </p:nvPr>
        </p:nvSpPr>
        <p:spPr>
          <a:xfrm>
            <a:off x="724280" y="1704179"/>
            <a:ext cx="7797230" cy="3453607"/>
          </a:xfrm>
        </p:spPr>
        <p:txBody>
          <a:bodyPr/>
          <a:lstStyle/>
          <a:p>
            <a:r>
              <a:rPr lang="en-GB" dirty="0"/>
              <a:t>Separate a trusted network from an </a:t>
            </a:r>
            <a:br>
              <a:rPr lang="en-GB" dirty="0"/>
            </a:br>
            <a:r>
              <a:rPr lang="en-GB" dirty="0"/>
              <a:t>untrusted network (normally the Internet)</a:t>
            </a:r>
          </a:p>
          <a:p>
            <a:r>
              <a:rPr lang="en-GB" dirty="0"/>
              <a:t>Data is sent around a network in small </a:t>
            </a:r>
            <a:br>
              <a:rPr lang="en-GB" dirty="0"/>
            </a:br>
            <a:r>
              <a:rPr lang="en-GB" dirty="0"/>
              <a:t>packets of information</a:t>
            </a:r>
          </a:p>
          <a:p>
            <a:r>
              <a:rPr lang="en-GB" dirty="0"/>
              <a:t>These packets are checked to see where</a:t>
            </a:r>
            <a:br>
              <a:rPr lang="en-GB" dirty="0"/>
            </a:br>
            <a:r>
              <a:rPr lang="en-GB" dirty="0"/>
              <a:t>they are coming from and going to</a:t>
            </a:r>
          </a:p>
          <a:p>
            <a:pPr lvl="1"/>
            <a:r>
              <a:rPr lang="en-GB" dirty="0"/>
              <a:t>Packets that don’t match filtering rules are dropped</a:t>
            </a:r>
          </a:p>
          <a:p>
            <a:pPr lvl="1"/>
            <a:r>
              <a:rPr lang="en-GB" dirty="0"/>
              <a:t>This is known as a packet filter</a:t>
            </a:r>
          </a:p>
          <a:p>
            <a:r>
              <a:rPr lang="en-GB" dirty="0"/>
              <a:t>Firewalls can be run on dedicated </a:t>
            </a:r>
            <a:br>
              <a:rPr lang="en-GB" dirty="0"/>
            </a:br>
            <a:r>
              <a:rPr lang="en-GB" dirty="0"/>
              <a:t>hardware or as software</a:t>
            </a:r>
          </a:p>
        </p:txBody>
      </p:sp>
    </p:spTree>
    <p:extLst>
      <p:ext uri="{BB962C8B-B14F-4D97-AF65-F5344CB8AC3E}">
        <p14:creationId xmlns:p14="http://schemas.microsoft.com/office/powerpoint/2010/main" val="2589228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747569-DDAB-4F8C-A4F6-4CD5E66620CE}"/>
              </a:ext>
            </a:extLst>
          </p:cNvPr>
          <p:cNvSpPr>
            <a:spLocks noGrp="1"/>
          </p:cNvSpPr>
          <p:nvPr>
            <p:ph type="body" sz="quarter" idx="13"/>
          </p:nvPr>
        </p:nvSpPr>
        <p:spPr/>
        <p:txBody>
          <a:bodyPr/>
          <a:lstStyle/>
          <a:p>
            <a:r>
              <a:rPr lang="en-GB"/>
              <a:t>Firewalls</a:t>
            </a:r>
          </a:p>
        </p:txBody>
      </p:sp>
      <p:sp>
        <p:nvSpPr>
          <p:cNvPr id="3" name="Text Placeholder 2">
            <a:extLst>
              <a:ext uri="{FF2B5EF4-FFF2-40B4-BE49-F238E27FC236}">
                <a16:creationId xmlns:a16="http://schemas.microsoft.com/office/drawing/2014/main" id="{A2A2C0EF-35A2-4B49-84CE-D2885958976E}"/>
              </a:ext>
            </a:extLst>
          </p:cNvPr>
          <p:cNvSpPr>
            <a:spLocks noGrp="1"/>
          </p:cNvSpPr>
          <p:nvPr>
            <p:ph type="body" sz="quarter" idx="14"/>
          </p:nvPr>
        </p:nvSpPr>
        <p:spPr>
          <a:xfrm>
            <a:off x="724280" y="1704179"/>
            <a:ext cx="7816470" cy="4963321"/>
          </a:xfrm>
        </p:spPr>
        <p:txBody>
          <a:bodyPr/>
          <a:lstStyle/>
          <a:p>
            <a:r>
              <a:rPr lang="en-GB" dirty="0"/>
              <a:t>Firewalls may be built into your hardware</a:t>
            </a:r>
          </a:p>
          <a:p>
            <a:pPr lvl="1"/>
            <a:r>
              <a:rPr lang="en-GB" dirty="0"/>
              <a:t>This may be a dedicated unit to the task of being a firewall</a:t>
            </a:r>
          </a:p>
          <a:p>
            <a:pPr lvl="1"/>
            <a:r>
              <a:rPr lang="en-GB" dirty="0"/>
              <a:t>Alternatively, it may be built into other devices such as a</a:t>
            </a:r>
            <a:br>
              <a:rPr lang="en-GB" dirty="0"/>
            </a:br>
            <a:r>
              <a:rPr lang="en-GB" dirty="0"/>
              <a:t>home Wi-Fi router</a:t>
            </a:r>
          </a:p>
          <a:p>
            <a:r>
              <a:rPr lang="en-GB" dirty="0"/>
              <a:t>The firewall will detect packets from malicious </a:t>
            </a:r>
            <a:br>
              <a:rPr lang="en-GB" dirty="0"/>
            </a:br>
            <a:r>
              <a:rPr lang="en-GB" dirty="0"/>
              <a:t>computers</a:t>
            </a:r>
          </a:p>
        </p:txBody>
      </p:sp>
      <p:pic>
        <p:nvPicPr>
          <p:cNvPr id="6" name="Picture 5">
            <a:extLst>
              <a:ext uri="{FF2B5EF4-FFF2-40B4-BE49-F238E27FC236}">
                <a16:creationId xmlns:a16="http://schemas.microsoft.com/office/drawing/2014/main" id="{34DB7621-616E-41EA-A568-44CC2B991F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44193" y="4073461"/>
            <a:ext cx="6576644" cy="2160720"/>
          </a:xfrm>
          <a:prstGeom prst="rect">
            <a:avLst/>
          </a:prstGeom>
        </p:spPr>
      </p:pic>
    </p:spTree>
    <p:extLst>
      <p:ext uri="{BB962C8B-B14F-4D97-AF65-F5344CB8AC3E}">
        <p14:creationId xmlns:p14="http://schemas.microsoft.com/office/powerpoint/2010/main" val="714163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747569-DDAB-4F8C-A4F6-4CD5E66620CE}"/>
              </a:ext>
            </a:extLst>
          </p:cNvPr>
          <p:cNvSpPr>
            <a:spLocks noGrp="1"/>
          </p:cNvSpPr>
          <p:nvPr>
            <p:ph type="body" sz="quarter" idx="13"/>
          </p:nvPr>
        </p:nvSpPr>
        <p:spPr/>
        <p:txBody>
          <a:bodyPr/>
          <a:lstStyle/>
          <a:p>
            <a:r>
              <a:rPr lang="en-GB"/>
              <a:t>Firewall capabilities</a:t>
            </a:r>
          </a:p>
        </p:txBody>
      </p:sp>
      <p:sp>
        <p:nvSpPr>
          <p:cNvPr id="3" name="Text Placeholder 2">
            <a:extLst>
              <a:ext uri="{FF2B5EF4-FFF2-40B4-BE49-F238E27FC236}">
                <a16:creationId xmlns:a16="http://schemas.microsoft.com/office/drawing/2014/main" id="{A2A2C0EF-35A2-4B49-84CE-D2885958976E}"/>
              </a:ext>
            </a:extLst>
          </p:cNvPr>
          <p:cNvSpPr>
            <a:spLocks noGrp="1"/>
          </p:cNvSpPr>
          <p:nvPr>
            <p:ph type="body" sz="quarter" idx="14"/>
          </p:nvPr>
        </p:nvSpPr>
        <p:spPr>
          <a:xfrm>
            <a:off x="724280" y="1704179"/>
            <a:ext cx="7797230" cy="4407372"/>
          </a:xfrm>
        </p:spPr>
        <p:txBody>
          <a:bodyPr/>
          <a:lstStyle/>
          <a:p>
            <a:r>
              <a:rPr lang="en-GB" dirty="0"/>
              <a:t>Firewall features:</a:t>
            </a:r>
          </a:p>
          <a:p>
            <a:pPr lvl="1"/>
            <a:r>
              <a:rPr lang="en-GB" dirty="0"/>
              <a:t>Prevents attackers from gaining </a:t>
            </a:r>
            <a:br>
              <a:rPr lang="en-GB" dirty="0"/>
            </a:br>
            <a:r>
              <a:rPr lang="en-GB" dirty="0"/>
              <a:t>access to computers on a network</a:t>
            </a:r>
          </a:p>
          <a:p>
            <a:pPr lvl="1"/>
            <a:r>
              <a:rPr lang="en-GB" dirty="0"/>
              <a:t>Can block certain malicious computers by filtering</a:t>
            </a:r>
            <a:br>
              <a:rPr lang="en-GB" dirty="0"/>
            </a:br>
            <a:r>
              <a:rPr lang="en-GB" dirty="0"/>
              <a:t>packets from a certain IP (Internet Protocol) address</a:t>
            </a:r>
          </a:p>
          <a:p>
            <a:pPr lvl="1"/>
            <a:r>
              <a:rPr lang="en-GB" dirty="0"/>
              <a:t>Can prevent access to certain ports on the network.</a:t>
            </a:r>
            <a:br>
              <a:rPr lang="en-GB" dirty="0"/>
            </a:br>
            <a:r>
              <a:rPr lang="en-GB" dirty="0"/>
              <a:t>This is known as port blocking</a:t>
            </a:r>
          </a:p>
          <a:p>
            <a:pPr lvl="1"/>
            <a:r>
              <a:rPr lang="en-GB" dirty="0"/>
              <a:t>Malicious or inappropriate websites can be blocked</a:t>
            </a:r>
          </a:p>
          <a:p>
            <a:pPr lvl="1"/>
            <a:r>
              <a:rPr lang="en-GB" dirty="0"/>
              <a:t>Dedicated hardware firewalls are expensive</a:t>
            </a:r>
          </a:p>
          <a:p>
            <a:pPr lvl="1"/>
            <a:r>
              <a:rPr lang="en-GB" dirty="0"/>
              <a:t>Software firewalls will slow down a computer</a:t>
            </a:r>
          </a:p>
          <a:p>
            <a:pPr lvl="1"/>
            <a:endParaRPr lang="en-GB" dirty="0"/>
          </a:p>
          <a:p>
            <a:pPr lvl="1"/>
            <a:endParaRPr lang="en-GB" dirty="0"/>
          </a:p>
        </p:txBody>
      </p:sp>
    </p:spTree>
    <p:extLst>
      <p:ext uri="{BB962C8B-B14F-4D97-AF65-F5344CB8AC3E}">
        <p14:creationId xmlns:p14="http://schemas.microsoft.com/office/powerpoint/2010/main" val="3986403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C60CECE-7393-4D0F-B3C2-F82BD7F69D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40939" y="1782811"/>
            <a:ext cx="3845319" cy="3867748"/>
          </a:xfrm>
          <a:prstGeom prst="rect">
            <a:avLst/>
          </a:prstGeom>
        </p:spPr>
      </p:pic>
      <p:sp>
        <p:nvSpPr>
          <p:cNvPr id="2" name="Text Placeholder 1"/>
          <p:cNvSpPr>
            <a:spLocks noGrp="1"/>
          </p:cNvSpPr>
          <p:nvPr>
            <p:ph type="body" sz="quarter" idx="13"/>
          </p:nvPr>
        </p:nvSpPr>
        <p:spPr/>
        <p:txBody>
          <a:bodyPr/>
          <a:lstStyle/>
          <a:p>
            <a:r>
              <a:rPr lang="en-GB"/>
              <a:t>Access levels</a:t>
            </a:r>
          </a:p>
        </p:txBody>
      </p:sp>
      <p:sp>
        <p:nvSpPr>
          <p:cNvPr id="3" name="Text Placeholder 2"/>
          <p:cNvSpPr>
            <a:spLocks noGrp="1"/>
          </p:cNvSpPr>
          <p:nvPr>
            <p:ph type="body" sz="quarter" idx="14"/>
          </p:nvPr>
        </p:nvSpPr>
        <p:spPr>
          <a:xfrm>
            <a:off x="724280" y="1704179"/>
            <a:ext cx="4116659" cy="4544221"/>
          </a:xfrm>
        </p:spPr>
        <p:txBody>
          <a:bodyPr/>
          <a:lstStyle/>
          <a:p>
            <a:r>
              <a:rPr lang="en-GB" dirty="0"/>
              <a:t>Access rights may be set on disks, folders and even individual files</a:t>
            </a:r>
          </a:p>
          <a:p>
            <a:pPr lvl="1"/>
            <a:r>
              <a:rPr lang="en-GB" dirty="0"/>
              <a:t>How are access rights used in school?</a:t>
            </a:r>
          </a:p>
        </p:txBody>
      </p:sp>
      <p:pic>
        <p:nvPicPr>
          <p:cNvPr id="2050" name="Picture 2" descr="C:\Users\Rob\AppData\Roaming\PixelMetrics\CaptureWiz\Temp\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7561" y="4157814"/>
            <a:ext cx="3170097" cy="1729145"/>
          </a:xfrm>
          <a:prstGeom prst="rect">
            <a:avLst/>
          </a:prstGeom>
          <a:noFill/>
          <a:ln w="57150">
            <a:solidFill>
              <a:srgbClr val="7BA7D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478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EA1C39-4F0A-467A-9E1C-2D7F8F71F293}"/>
              </a:ext>
            </a:extLst>
          </p:cNvPr>
          <p:cNvSpPr>
            <a:spLocks noGrp="1"/>
          </p:cNvSpPr>
          <p:nvPr>
            <p:ph type="body" sz="quarter" idx="13"/>
          </p:nvPr>
        </p:nvSpPr>
        <p:spPr/>
        <p:txBody>
          <a:bodyPr/>
          <a:lstStyle/>
          <a:p>
            <a:r>
              <a:rPr lang="en-GB"/>
              <a:t>Proxy settings</a:t>
            </a:r>
          </a:p>
        </p:txBody>
      </p:sp>
      <p:sp>
        <p:nvSpPr>
          <p:cNvPr id="3" name="Text Placeholder 2">
            <a:extLst>
              <a:ext uri="{FF2B5EF4-FFF2-40B4-BE49-F238E27FC236}">
                <a16:creationId xmlns:a16="http://schemas.microsoft.com/office/drawing/2014/main" id="{EC6F918B-7ADE-49EF-BF45-9C4C26696A45}"/>
              </a:ext>
            </a:extLst>
          </p:cNvPr>
          <p:cNvSpPr>
            <a:spLocks noGrp="1"/>
          </p:cNvSpPr>
          <p:nvPr>
            <p:ph type="body" sz="quarter" idx="14"/>
          </p:nvPr>
        </p:nvSpPr>
        <p:spPr/>
        <p:txBody>
          <a:bodyPr/>
          <a:lstStyle/>
          <a:p>
            <a:r>
              <a:rPr lang="en-GB"/>
              <a:t>One problem with using the Internet is that you need to reveal the IP address of your computer</a:t>
            </a:r>
          </a:p>
          <a:p>
            <a:pPr lvl="1"/>
            <a:r>
              <a:rPr lang="en-GB"/>
              <a:t>Instead, requests may be made to a proxy server which makes requests to the server on your behalf</a:t>
            </a:r>
          </a:p>
          <a:p>
            <a:pPr lvl="1"/>
            <a:r>
              <a:rPr lang="en-GB"/>
              <a:t>This allows your IP address to be hidden</a:t>
            </a:r>
          </a:p>
          <a:p>
            <a:pPr lvl="1"/>
            <a:r>
              <a:rPr lang="en-GB"/>
              <a:t>This role may be carried out by a </a:t>
            </a:r>
            <a:br>
              <a:rPr lang="en-GB"/>
            </a:br>
            <a:r>
              <a:rPr lang="en-GB"/>
              <a:t>proxy server in an office or a </a:t>
            </a:r>
            <a:br>
              <a:rPr lang="en-GB"/>
            </a:br>
            <a:r>
              <a:rPr lang="en-GB"/>
              <a:t>Virtual Private Network (VPN)</a:t>
            </a:r>
          </a:p>
          <a:p>
            <a:pPr lvl="1"/>
            <a:r>
              <a:rPr lang="en-GB"/>
              <a:t>If you use a public network, </a:t>
            </a:r>
            <a:br>
              <a:rPr lang="en-GB"/>
            </a:br>
            <a:r>
              <a:rPr lang="en-GB"/>
              <a:t>such as in a café or hotel, you </a:t>
            </a:r>
            <a:br>
              <a:rPr lang="en-GB"/>
            </a:br>
            <a:r>
              <a:rPr lang="en-GB"/>
              <a:t>should make use of a </a:t>
            </a:r>
            <a:br>
              <a:rPr lang="en-GB"/>
            </a:br>
            <a:r>
              <a:rPr lang="en-GB"/>
              <a:t>proxy server (this is usually </a:t>
            </a:r>
            <a:br>
              <a:rPr lang="en-GB"/>
            </a:br>
            <a:r>
              <a:rPr lang="en-GB"/>
              <a:t>a paid for service)</a:t>
            </a:r>
          </a:p>
        </p:txBody>
      </p:sp>
      <p:pic>
        <p:nvPicPr>
          <p:cNvPr id="6" name="Picture 5">
            <a:extLst>
              <a:ext uri="{FF2B5EF4-FFF2-40B4-BE49-F238E27FC236}">
                <a16:creationId xmlns:a16="http://schemas.microsoft.com/office/drawing/2014/main" id="{3905384A-E51A-4FB8-A027-2472BE74A50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907650" y="3770478"/>
            <a:ext cx="4016093" cy="2128613"/>
          </a:xfrm>
          <a:prstGeom prst="rect">
            <a:avLst/>
          </a:prstGeom>
        </p:spPr>
      </p:pic>
    </p:spTree>
    <p:extLst>
      <p:ext uri="{BB962C8B-B14F-4D97-AF65-F5344CB8AC3E}">
        <p14:creationId xmlns:p14="http://schemas.microsoft.com/office/powerpoint/2010/main" val="2548106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6</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a:xfrm>
            <a:off x="723900" y="1703388"/>
            <a:ext cx="7797800" cy="3454400"/>
          </a:xfrm>
        </p:spPr>
        <p:txBody>
          <a:bodyPr/>
          <a:lstStyle/>
          <a:p>
            <a:r>
              <a:rPr lang="en-GB" dirty="0"/>
              <a:t>Now complete </a:t>
            </a:r>
            <a:r>
              <a:rPr lang="en-GB" b="1" dirty="0"/>
              <a:t>Task 2 </a:t>
            </a:r>
            <a:r>
              <a:rPr lang="en-GB" dirty="0"/>
              <a:t>on </a:t>
            </a:r>
            <a:r>
              <a:rPr lang="en-GB" b="1" dirty="0"/>
              <a:t>Worksheet 6</a:t>
            </a:r>
          </a:p>
        </p:txBody>
      </p:sp>
    </p:spTree>
    <p:extLst>
      <p:ext uri="{BB962C8B-B14F-4D97-AF65-F5344CB8AC3E}">
        <p14:creationId xmlns:p14="http://schemas.microsoft.com/office/powerpoint/2010/main" val="3918263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4D4C24-706A-4953-BA6B-F1B867FB6B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42958" y="2609884"/>
            <a:ext cx="3527274" cy="3527274"/>
          </a:xfrm>
          <a:prstGeom prst="rect">
            <a:avLst/>
          </a:prstGeom>
        </p:spPr>
      </p:pic>
      <p:sp>
        <p:nvSpPr>
          <p:cNvPr id="4" name="Text Placeholder 3">
            <a:extLst>
              <a:ext uri="{FF2B5EF4-FFF2-40B4-BE49-F238E27FC236}">
                <a16:creationId xmlns:a16="http://schemas.microsoft.com/office/drawing/2014/main" id="{C0137A86-A64A-40A9-BC16-CD340206E049}"/>
              </a:ext>
            </a:extLst>
          </p:cNvPr>
          <p:cNvSpPr>
            <a:spLocks noGrp="1"/>
          </p:cNvSpPr>
          <p:nvPr>
            <p:ph type="body" sz="quarter" idx="13"/>
          </p:nvPr>
        </p:nvSpPr>
        <p:spPr/>
        <p:txBody>
          <a:bodyPr/>
          <a:lstStyle/>
          <a:p>
            <a:r>
              <a:rPr lang="en-GB"/>
              <a:t>Privacy settings</a:t>
            </a:r>
          </a:p>
        </p:txBody>
      </p:sp>
      <p:sp>
        <p:nvSpPr>
          <p:cNvPr id="5" name="Text Placeholder 4">
            <a:extLst>
              <a:ext uri="{FF2B5EF4-FFF2-40B4-BE49-F238E27FC236}">
                <a16:creationId xmlns:a16="http://schemas.microsoft.com/office/drawing/2014/main" id="{EC25EA16-345C-4544-B562-F6C451DF1636}"/>
              </a:ext>
            </a:extLst>
          </p:cNvPr>
          <p:cNvSpPr>
            <a:spLocks noGrp="1"/>
          </p:cNvSpPr>
          <p:nvPr>
            <p:ph type="body" sz="quarter" idx="14"/>
          </p:nvPr>
        </p:nvSpPr>
        <p:spPr>
          <a:xfrm>
            <a:off x="724280" y="1704179"/>
            <a:ext cx="7797230" cy="4744246"/>
          </a:xfrm>
        </p:spPr>
        <p:txBody>
          <a:bodyPr/>
          <a:lstStyle/>
          <a:p>
            <a:r>
              <a:rPr lang="en-GB" dirty="0"/>
              <a:t>Privacy settings allow you to turn off computer features to reduce the risk of hacking attempts or personal data being stolen</a:t>
            </a:r>
          </a:p>
          <a:p>
            <a:r>
              <a:rPr lang="en-GB" dirty="0"/>
              <a:t>Some privacy settings that </a:t>
            </a:r>
            <a:br>
              <a:rPr lang="en-GB" dirty="0"/>
            </a:br>
            <a:r>
              <a:rPr lang="en-GB" dirty="0"/>
              <a:t>users may turn off include:</a:t>
            </a:r>
          </a:p>
          <a:p>
            <a:pPr lvl="1"/>
            <a:r>
              <a:rPr lang="en-GB" dirty="0"/>
              <a:t>Turn off microphone</a:t>
            </a:r>
          </a:p>
          <a:p>
            <a:pPr lvl="1"/>
            <a:r>
              <a:rPr lang="en-GB" dirty="0"/>
              <a:t>Turn off webcam/camera</a:t>
            </a:r>
          </a:p>
          <a:p>
            <a:pPr lvl="1"/>
            <a:r>
              <a:rPr lang="en-GB" dirty="0"/>
              <a:t>Prevent websites accessing </a:t>
            </a:r>
            <a:br>
              <a:rPr lang="en-GB" dirty="0"/>
            </a:br>
            <a:r>
              <a:rPr lang="en-GB" dirty="0"/>
              <a:t>location data</a:t>
            </a:r>
          </a:p>
          <a:p>
            <a:pPr lvl="1"/>
            <a:r>
              <a:rPr lang="en-GB" dirty="0"/>
              <a:t>Prevent websites tracking you</a:t>
            </a:r>
          </a:p>
          <a:p>
            <a:pPr lvl="1"/>
            <a:r>
              <a:rPr lang="en-GB" dirty="0"/>
              <a:t>Block cookies</a:t>
            </a:r>
          </a:p>
          <a:p>
            <a:pPr lvl="1"/>
            <a:endParaRPr lang="en-GB" dirty="0"/>
          </a:p>
        </p:txBody>
      </p:sp>
    </p:spTree>
    <p:extLst>
      <p:ext uri="{BB962C8B-B14F-4D97-AF65-F5344CB8AC3E}">
        <p14:creationId xmlns:p14="http://schemas.microsoft.com/office/powerpoint/2010/main" val="599789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4F698A-C9CA-4739-8EF1-510978FFE6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0" y="609132"/>
            <a:ext cx="9144000" cy="6248868"/>
          </a:xfrm>
          <a:prstGeom prst="rect">
            <a:avLst/>
          </a:prstGeom>
        </p:spPr>
      </p:pic>
      <p:sp>
        <p:nvSpPr>
          <p:cNvPr id="2" name="Text Placeholder 1">
            <a:extLst>
              <a:ext uri="{FF2B5EF4-FFF2-40B4-BE49-F238E27FC236}">
                <a16:creationId xmlns:a16="http://schemas.microsoft.com/office/drawing/2014/main" id="{80040F61-CA17-4E18-937B-B8E87965D5CC}"/>
              </a:ext>
            </a:extLst>
          </p:cNvPr>
          <p:cNvSpPr>
            <a:spLocks noGrp="1"/>
          </p:cNvSpPr>
          <p:nvPr>
            <p:ph type="body" sz="quarter" idx="13"/>
          </p:nvPr>
        </p:nvSpPr>
        <p:spPr/>
        <p:txBody>
          <a:bodyPr/>
          <a:lstStyle/>
          <a:p>
            <a:r>
              <a:rPr lang="en-GB">
                <a:solidFill>
                  <a:schemeClr val="bg1"/>
                </a:solidFill>
              </a:rPr>
              <a:t>Passwords</a:t>
            </a:r>
          </a:p>
        </p:txBody>
      </p:sp>
      <p:sp>
        <p:nvSpPr>
          <p:cNvPr id="3" name="Text Placeholder 2">
            <a:extLst>
              <a:ext uri="{FF2B5EF4-FFF2-40B4-BE49-F238E27FC236}">
                <a16:creationId xmlns:a16="http://schemas.microsoft.com/office/drawing/2014/main" id="{251506C1-5DC9-41C6-82DC-AA74D039530D}"/>
              </a:ext>
            </a:extLst>
          </p:cNvPr>
          <p:cNvSpPr>
            <a:spLocks noGrp="1"/>
          </p:cNvSpPr>
          <p:nvPr>
            <p:ph type="body" sz="quarter" idx="14"/>
          </p:nvPr>
        </p:nvSpPr>
        <p:spPr>
          <a:xfrm>
            <a:off x="724280" y="1704179"/>
            <a:ext cx="7797230" cy="4858546"/>
          </a:xfrm>
        </p:spPr>
        <p:txBody>
          <a:bodyPr/>
          <a:lstStyle/>
          <a:p>
            <a:r>
              <a:rPr lang="en-GB" dirty="0">
                <a:solidFill>
                  <a:schemeClr val="bg1"/>
                </a:solidFill>
              </a:rPr>
              <a:t>Usernames and passwords are one of the most important ways of protecting computers and servers</a:t>
            </a:r>
          </a:p>
          <a:p>
            <a:pPr lvl="1"/>
            <a:r>
              <a:rPr lang="en-GB" dirty="0">
                <a:solidFill>
                  <a:schemeClr val="bg1"/>
                </a:solidFill>
              </a:rPr>
              <a:t>They prevent unauthorised people from using the system</a:t>
            </a:r>
          </a:p>
          <a:p>
            <a:pPr lvl="1"/>
            <a:r>
              <a:rPr lang="en-GB" dirty="0">
                <a:solidFill>
                  <a:schemeClr val="bg1"/>
                </a:solidFill>
              </a:rPr>
              <a:t>They also apply </a:t>
            </a:r>
            <a:br>
              <a:rPr lang="en-GB" dirty="0">
                <a:solidFill>
                  <a:schemeClr val="bg1"/>
                </a:solidFill>
              </a:rPr>
            </a:br>
            <a:r>
              <a:rPr lang="en-GB" dirty="0">
                <a:solidFill>
                  <a:schemeClr val="bg1"/>
                </a:solidFill>
              </a:rPr>
              <a:t>the correct access </a:t>
            </a:r>
            <a:br>
              <a:rPr lang="en-GB" dirty="0">
                <a:solidFill>
                  <a:schemeClr val="bg1"/>
                </a:solidFill>
              </a:rPr>
            </a:br>
            <a:r>
              <a:rPr lang="en-GB" dirty="0">
                <a:solidFill>
                  <a:schemeClr val="bg1"/>
                </a:solidFill>
              </a:rPr>
              <a:t>permissions to </a:t>
            </a:r>
            <a:br>
              <a:rPr lang="en-GB" dirty="0">
                <a:solidFill>
                  <a:schemeClr val="bg1"/>
                </a:solidFill>
              </a:rPr>
            </a:br>
            <a:r>
              <a:rPr lang="en-GB" dirty="0">
                <a:solidFill>
                  <a:schemeClr val="bg1"/>
                </a:solidFill>
              </a:rPr>
              <a:t>the user’s account</a:t>
            </a:r>
          </a:p>
        </p:txBody>
      </p:sp>
      <p:pic>
        <p:nvPicPr>
          <p:cNvPr id="9" name="Graphic 8">
            <a:extLst>
              <a:ext uri="{FF2B5EF4-FFF2-40B4-BE49-F238E27FC236}">
                <a16:creationId xmlns:a16="http://schemas.microsoft.com/office/drawing/2014/main" id="{50EEC94F-0376-4B08-936F-F52DD7BE16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167953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361BE0-B598-44E2-A093-7DCCFFD0DF2B}"/>
              </a:ext>
            </a:extLst>
          </p:cNvPr>
          <p:cNvSpPr>
            <a:spLocks noGrp="1"/>
          </p:cNvSpPr>
          <p:nvPr>
            <p:ph type="body" sz="quarter" idx="13"/>
          </p:nvPr>
        </p:nvSpPr>
        <p:spPr/>
        <p:txBody>
          <a:bodyPr/>
          <a:lstStyle/>
          <a:p>
            <a:r>
              <a:rPr lang="en-GB"/>
              <a:t>Case study</a:t>
            </a:r>
          </a:p>
        </p:txBody>
      </p:sp>
      <p:sp>
        <p:nvSpPr>
          <p:cNvPr id="3" name="Text Placeholder 2">
            <a:extLst>
              <a:ext uri="{FF2B5EF4-FFF2-40B4-BE49-F238E27FC236}">
                <a16:creationId xmlns:a16="http://schemas.microsoft.com/office/drawing/2014/main" id="{25AB7FAA-4517-481D-B172-EE8467408101}"/>
              </a:ext>
            </a:extLst>
          </p:cNvPr>
          <p:cNvSpPr>
            <a:spLocks noGrp="1"/>
          </p:cNvSpPr>
          <p:nvPr>
            <p:ph type="body" sz="quarter" idx="14"/>
          </p:nvPr>
        </p:nvSpPr>
        <p:spPr/>
        <p:txBody>
          <a:bodyPr/>
          <a:lstStyle/>
          <a:p>
            <a:r>
              <a:rPr lang="en-GB" dirty="0"/>
              <a:t>In December 2018, a hacking forum was found to have the largest collection of passwords ever found</a:t>
            </a:r>
          </a:p>
          <a:p>
            <a:pPr lvl="1"/>
            <a:r>
              <a:rPr lang="en-GB" dirty="0"/>
              <a:t>Over 770 million email addresses and passwords </a:t>
            </a:r>
            <a:br>
              <a:rPr lang="en-GB" dirty="0"/>
            </a:br>
            <a:r>
              <a:rPr lang="en-GB" dirty="0"/>
              <a:t>were available</a:t>
            </a:r>
          </a:p>
          <a:p>
            <a:pPr lvl="1"/>
            <a:r>
              <a:rPr lang="en-GB" dirty="0"/>
              <a:t>‘Collection #1’ had thousands of sources</a:t>
            </a:r>
          </a:p>
          <a:p>
            <a:pPr lvl="1"/>
            <a:r>
              <a:rPr lang="en-GB" dirty="0"/>
              <a:t>There were over 1.1 billion email/password combinations</a:t>
            </a:r>
          </a:p>
          <a:p>
            <a:r>
              <a:rPr lang="en-GB" dirty="0"/>
              <a:t>What are </a:t>
            </a:r>
            <a:r>
              <a:rPr lang="en-GB" b="1" dirty="0"/>
              <a:t>five </a:t>
            </a:r>
            <a:r>
              <a:rPr lang="en-GB" dirty="0"/>
              <a:t>rules for creating strong passwords?</a:t>
            </a:r>
          </a:p>
        </p:txBody>
      </p:sp>
    </p:spTree>
    <p:extLst>
      <p:ext uri="{BB962C8B-B14F-4D97-AF65-F5344CB8AC3E}">
        <p14:creationId xmlns:p14="http://schemas.microsoft.com/office/powerpoint/2010/main" val="374321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d English Dictionary Isolated on White Background.">
            <a:extLst>
              <a:ext uri="{FF2B5EF4-FFF2-40B4-BE49-F238E27FC236}">
                <a16:creationId xmlns:a16="http://schemas.microsoft.com/office/drawing/2014/main" id="{839BB013-A52A-4527-A25F-2F81EE4F4B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836" b="7281"/>
          <a:stretch/>
        </p:blipFill>
        <p:spPr bwMode="auto">
          <a:xfrm>
            <a:off x="5854655" y="1336088"/>
            <a:ext cx="3289346" cy="547551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6D747569-DDAB-4F8C-A4F6-4CD5E66620CE}"/>
              </a:ext>
            </a:extLst>
          </p:cNvPr>
          <p:cNvSpPr>
            <a:spLocks noGrp="1"/>
          </p:cNvSpPr>
          <p:nvPr>
            <p:ph type="body" sz="quarter" idx="13"/>
          </p:nvPr>
        </p:nvSpPr>
        <p:spPr/>
        <p:txBody>
          <a:bodyPr/>
          <a:lstStyle/>
          <a:p>
            <a:r>
              <a:rPr lang="en-GB"/>
              <a:t>Password policies</a:t>
            </a:r>
          </a:p>
        </p:txBody>
      </p:sp>
      <p:sp>
        <p:nvSpPr>
          <p:cNvPr id="3" name="Text Placeholder 2">
            <a:extLst>
              <a:ext uri="{FF2B5EF4-FFF2-40B4-BE49-F238E27FC236}">
                <a16:creationId xmlns:a16="http://schemas.microsoft.com/office/drawing/2014/main" id="{A2A2C0EF-35A2-4B49-84CE-D2885958976E}"/>
              </a:ext>
            </a:extLst>
          </p:cNvPr>
          <p:cNvSpPr>
            <a:spLocks noGrp="1"/>
          </p:cNvSpPr>
          <p:nvPr>
            <p:ph type="body" sz="quarter" idx="14"/>
          </p:nvPr>
        </p:nvSpPr>
        <p:spPr>
          <a:xfrm>
            <a:off x="723900" y="1703388"/>
            <a:ext cx="7797800" cy="4773612"/>
          </a:xfrm>
        </p:spPr>
        <p:txBody>
          <a:bodyPr/>
          <a:lstStyle/>
          <a:p>
            <a:r>
              <a:rPr lang="en-GB" dirty="0"/>
              <a:t>Strong passwords:</a:t>
            </a:r>
          </a:p>
          <a:p>
            <a:pPr lvl="1">
              <a:spcAft>
                <a:spcPts val="600"/>
              </a:spcAft>
            </a:pPr>
            <a:r>
              <a:rPr lang="en-GB" dirty="0"/>
              <a:t>Minimum length of characters</a:t>
            </a:r>
          </a:p>
          <a:p>
            <a:pPr lvl="1">
              <a:spcAft>
                <a:spcPts val="600"/>
              </a:spcAft>
            </a:pPr>
            <a:r>
              <a:rPr lang="en-GB" dirty="0"/>
              <a:t>Include at least one lowercase letter</a:t>
            </a:r>
          </a:p>
          <a:p>
            <a:pPr lvl="1">
              <a:spcAft>
                <a:spcPts val="600"/>
              </a:spcAft>
            </a:pPr>
            <a:r>
              <a:rPr lang="en-GB" dirty="0"/>
              <a:t>Include at least one uppercase letter</a:t>
            </a:r>
          </a:p>
          <a:p>
            <a:pPr lvl="1">
              <a:spcAft>
                <a:spcPts val="600"/>
              </a:spcAft>
            </a:pPr>
            <a:r>
              <a:rPr lang="en-GB" dirty="0"/>
              <a:t>Include at least one symbol</a:t>
            </a:r>
          </a:p>
          <a:p>
            <a:pPr lvl="1">
              <a:spcAft>
                <a:spcPts val="600"/>
              </a:spcAft>
            </a:pPr>
            <a:r>
              <a:rPr lang="en-GB" dirty="0"/>
              <a:t>Change password every month</a:t>
            </a:r>
          </a:p>
          <a:p>
            <a:r>
              <a:rPr lang="en-GB" dirty="0"/>
              <a:t>Also, make sure the password </a:t>
            </a:r>
            <a:br>
              <a:rPr lang="en-GB" dirty="0"/>
            </a:br>
            <a:r>
              <a:rPr lang="en-GB" dirty="0"/>
              <a:t>isn’t based on the following:</a:t>
            </a:r>
          </a:p>
          <a:p>
            <a:pPr lvl="1"/>
            <a:r>
              <a:rPr lang="en-GB" dirty="0"/>
              <a:t>Names of family members, friends or pets</a:t>
            </a:r>
          </a:p>
          <a:p>
            <a:pPr lvl="1"/>
            <a:r>
              <a:rPr lang="en-GB" dirty="0"/>
              <a:t>Words in a dictionary or place names</a:t>
            </a:r>
          </a:p>
          <a:p>
            <a:pPr lvl="1"/>
            <a:r>
              <a:rPr lang="en-GB" dirty="0"/>
              <a:t>Holiday destinations</a:t>
            </a:r>
          </a:p>
          <a:p>
            <a:pPr lvl="1"/>
            <a:endParaRPr lang="en-GB" dirty="0"/>
          </a:p>
        </p:txBody>
      </p:sp>
      <p:pic>
        <p:nvPicPr>
          <p:cNvPr id="6" name="Picture 5">
            <a:extLst>
              <a:ext uri="{FF2B5EF4-FFF2-40B4-BE49-F238E27FC236}">
                <a16:creationId xmlns:a16="http://schemas.microsoft.com/office/drawing/2014/main" id="{2BFCE11B-88C8-48EE-959A-EA928926AB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34100" y="1487193"/>
            <a:ext cx="3009900" cy="5173305"/>
          </a:xfrm>
          <a:prstGeom prst="rect">
            <a:avLst/>
          </a:prstGeom>
        </p:spPr>
      </p:pic>
      <p:pic>
        <p:nvPicPr>
          <p:cNvPr id="8" name="Graphic 7">
            <a:extLst>
              <a:ext uri="{FF2B5EF4-FFF2-40B4-BE49-F238E27FC236}">
                <a16:creationId xmlns:a16="http://schemas.microsoft.com/office/drawing/2014/main" id="{2D53B9A9-0AD2-4077-A527-8530634EFF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80094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a:t>Objectives</a:t>
            </a:r>
          </a:p>
        </p:txBody>
      </p:sp>
      <p:sp>
        <p:nvSpPr>
          <p:cNvPr id="4" name="Text Placeholder 3"/>
          <p:cNvSpPr>
            <a:spLocks noGrp="1"/>
          </p:cNvSpPr>
          <p:nvPr>
            <p:ph type="body" sz="quarter" idx="15"/>
          </p:nvPr>
        </p:nvSpPr>
        <p:spPr/>
        <p:txBody>
          <a:bodyPr/>
          <a:lstStyle/>
          <a:p>
            <a:pPr>
              <a:spcAft>
                <a:spcPts val="600"/>
              </a:spcAft>
            </a:pPr>
            <a:r>
              <a:rPr lang="en-GB" dirty="0"/>
              <a:t>Explain how a range of solutions are used to help keep data safe from security threats, including:</a:t>
            </a:r>
          </a:p>
          <a:p>
            <a:pPr lvl="1">
              <a:spcAft>
                <a:spcPts val="600"/>
              </a:spcAft>
            </a:pPr>
            <a:r>
              <a:rPr lang="en-GB" dirty="0"/>
              <a:t>Access levels</a:t>
            </a:r>
          </a:p>
          <a:p>
            <a:pPr lvl="1">
              <a:spcAft>
                <a:spcPts val="600"/>
              </a:spcAft>
            </a:pPr>
            <a:r>
              <a:rPr lang="en-GB" dirty="0"/>
              <a:t>Anti-malware, anti-virus, anti-spyware</a:t>
            </a:r>
          </a:p>
          <a:p>
            <a:pPr lvl="1">
              <a:spcAft>
                <a:spcPts val="600"/>
              </a:spcAft>
            </a:pPr>
            <a:r>
              <a:rPr lang="en-GB" dirty="0"/>
              <a:t>Authentication</a:t>
            </a:r>
          </a:p>
          <a:p>
            <a:pPr lvl="1">
              <a:spcAft>
                <a:spcPts val="600"/>
              </a:spcAft>
            </a:pPr>
            <a:r>
              <a:rPr lang="en-GB" dirty="0"/>
              <a:t>Automatic software updates</a:t>
            </a:r>
          </a:p>
          <a:p>
            <a:pPr lvl="1">
              <a:spcAft>
                <a:spcPts val="600"/>
              </a:spcAft>
            </a:pPr>
            <a:r>
              <a:rPr lang="en-GB" dirty="0"/>
              <a:t>Checking the spelling and tone of communications</a:t>
            </a:r>
          </a:p>
          <a:p>
            <a:pPr lvl="1">
              <a:spcAft>
                <a:spcPts val="600"/>
              </a:spcAft>
            </a:pPr>
            <a:r>
              <a:rPr lang="en-GB" dirty="0"/>
              <a:t>Checking the URL attached to a link</a:t>
            </a:r>
          </a:p>
          <a:p>
            <a:pPr lvl="1">
              <a:spcAft>
                <a:spcPts val="600"/>
              </a:spcAft>
            </a:pPr>
            <a:r>
              <a:rPr lang="en-GB" dirty="0"/>
              <a:t>Firewalls and proxy servers</a:t>
            </a:r>
          </a:p>
          <a:p>
            <a:pPr lvl="1">
              <a:spcAft>
                <a:spcPts val="600"/>
              </a:spcAft>
            </a:pPr>
            <a:r>
              <a:rPr lang="en-GB" dirty="0"/>
              <a:t>Privacy settings</a:t>
            </a:r>
          </a:p>
          <a:p>
            <a:pPr lvl="1"/>
            <a:r>
              <a:rPr lang="en-GB" dirty="0"/>
              <a:t>Secure socket layer (SSL) security protocol</a:t>
            </a:r>
          </a:p>
          <a:p>
            <a:pPr lvl="1"/>
            <a:endParaRPr lang="en-GB" dirty="0"/>
          </a:p>
        </p:txBody>
      </p:sp>
    </p:spTree>
    <p:extLst>
      <p:ext uri="{BB962C8B-B14F-4D97-AF65-F5344CB8AC3E}">
        <p14:creationId xmlns:p14="http://schemas.microsoft.com/office/powerpoint/2010/main" val="64432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Biometric authentication</a:t>
            </a:r>
          </a:p>
        </p:txBody>
      </p:sp>
      <p:sp>
        <p:nvSpPr>
          <p:cNvPr id="3" name="Text Placeholder 2"/>
          <p:cNvSpPr>
            <a:spLocks noGrp="1"/>
          </p:cNvSpPr>
          <p:nvPr>
            <p:ph type="body" sz="quarter" idx="14"/>
          </p:nvPr>
        </p:nvSpPr>
        <p:spPr>
          <a:xfrm>
            <a:off x="724280" y="1704179"/>
            <a:ext cx="4605066" cy="4934746"/>
          </a:xfrm>
        </p:spPr>
        <p:txBody>
          <a:bodyPr/>
          <a:lstStyle/>
          <a:p>
            <a:r>
              <a:rPr lang="en-GB" dirty="0"/>
              <a:t>Biometrics measure a person’s physical characteristics to verify </a:t>
            </a:r>
            <a:br>
              <a:rPr lang="en-GB" dirty="0"/>
            </a:br>
            <a:r>
              <a:rPr lang="en-GB" dirty="0"/>
              <a:t>their identity</a:t>
            </a:r>
          </a:p>
          <a:p>
            <a:r>
              <a:rPr lang="en-GB" dirty="0"/>
              <a:t>One common method of authentication used on portable devices is a fingerprint</a:t>
            </a:r>
          </a:p>
          <a:p>
            <a:pPr lvl="1"/>
            <a:r>
              <a:rPr lang="en-GB" dirty="0"/>
              <a:t>What other biometrics can be used for authentication?</a:t>
            </a:r>
          </a:p>
          <a:p>
            <a:pPr lvl="1"/>
            <a:r>
              <a:rPr lang="en-GB" dirty="0"/>
              <a:t>Where are these </a:t>
            </a:r>
            <a:br>
              <a:rPr lang="en-GB" dirty="0"/>
            </a:br>
            <a:r>
              <a:rPr lang="en-GB" dirty="0"/>
              <a:t>commonly used?</a:t>
            </a:r>
          </a:p>
          <a:p>
            <a:endParaRPr lang="en-GB"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329346" y="1602736"/>
            <a:ext cx="3095541" cy="4690214"/>
          </a:xfrm>
          <a:prstGeom prst="rect">
            <a:avLst/>
          </a:prstGeom>
        </p:spPr>
      </p:pic>
    </p:spTree>
    <p:extLst>
      <p:ext uri="{BB962C8B-B14F-4D97-AF65-F5344CB8AC3E}">
        <p14:creationId xmlns:p14="http://schemas.microsoft.com/office/powerpoint/2010/main" val="464064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D3AE49-9804-41F5-AFDA-58872296F8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00600" y="1927622"/>
            <a:ext cx="4343400" cy="4320777"/>
          </a:xfrm>
          <a:prstGeom prst="rect">
            <a:avLst/>
          </a:prstGeom>
        </p:spPr>
      </p:pic>
      <p:sp>
        <p:nvSpPr>
          <p:cNvPr id="4" name="Text Placeholder 3">
            <a:extLst>
              <a:ext uri="{FF2B5EF4-FFF2-40B4-BE49-F238E27FC236}">
                <a16:creationId xmlns:a16="http://schemas.microsoft.com/office/drawing/2014/main" id="{ECAC7CD6-A1A3-47EC-AA38-6CFAB475CC37}"/>
              </a:ext>
            </a:extLst>
          </p:cNvPr>
          <p:cNvSpPr>
            <a:spLocks noGrp="1"/>
          </p:cNvSpPr>
          <p:nvPr>
            <p:ph type="body" sz="quarter" idx="13"/>
          </p:nvPr>
        </p:nvSpPr>
        <p:spPr/>
        <p:txBody>
          <a:bodyPr/>
          <a:lstStyle/>
          <a:p>
            <a:r>
              <a:rPr lang="en-GB">
                <a:solidFill>
                  <a:schemeClr val="bg1"/>
                </a:solidFill>
              </a:rPr>
              <a:t>Biometric authentication</a:t>
            </a:r>
          </a:p>
        </p:txBody>
      </p:sp>
      <p:sp>
        <p:nvSpPr>
          <p:cNvPr id="5" name="Text Placeholder 4">
            <a:extLst>
              <a:ext uri="{FF2B5EF4-FFF2-40B4-BE49-F238E27FC236}">
                <a16:creationId xmlns:a16="http://schemas.microsoft.com/office/drawing/2014/main" id="{8736DE9C-F32A-42E0-BB91-AA2EDB8A7002}"/>
              </a:ext>
            </a:extLst>
          </p:cNvPr>
          <p:cNvSpPr>
            <a:spLocks noGrp="1"/>
          </p:cNvSpPr>
          <p:nvPr>
            <p:ph type="body" sz="quarter" idx="14"/>
          </p:nvPr>
        </p:nvSpPr>
        <p:spPr/>
        <p:txBody>
          <a:bodyPr/>
          <a:lstStyle/>
          <a:p>
            <a:r>
              <a:rPr lang="en-GB">
                <a:solidFill>
                  <a:schemeClr val="bg1"/>
                </a:solidFill>
              </a:rPr>
              <a:t>Biometric methods include:</a:t>
            </a:r>
          </a:p>
          <a:p>
            <a:pPr lvl="1"/>
            <a:r>
              <a:rPr lang="en-GB">
                <a:solidFill>
                  <a:srgbClr val="FF0000"/>
                </a:solidFill>
              </a:rPr>
              <a:t>Facial recognition – commonly now used </a:t>
            </a:r>
            <a:br>
              <a:rPr lang="en-GB">
                <a:solidFill>
                  <a:srgbClr val="FF0000"/>
                </a:solidFill>
              </a:rPr>
            </a:br>
            <a:r>
              <a:rPr lang="en-GB">
                <a:solidFill>
                  <a:srgbClr val="FF0000"/>
                </a:solidFill>
              </a:rPr>
              <a:t>on phones, tablets and some desktops</a:t>
            </a:r>
          </a:p>
          <a:p>
            <a:pPr lvl="1"/>
            <a:r>
              <a:rPr lang="en-GB">
                <a:solidFill>
                  <a:srgbClr val="FF0000"/>
                </a:solidFill>
              </a:rPr>
              <a:t>Retinal scans – more </a:t>
            </a:r>
            <a:br>
              <a:rPr lang="en-GB">
                <a:solidFill>
                  <a:srgbClr val="FF0000"/>
                </a:solidFill>
              </a:rPr>
            </a:br>
            <a:r>
              <a:rPr lang="en-GB">
                <a:solidFill>
                  <a:srgbClr val="FF0000"/>
                </a:solidFill>
              </a:rPr>
              <a:t>commonly used in high </a:t>
            </a:r>
            <a:br>
              <a:rPr lang="en-GB">
                <a:solidFill>
                  <a:srgbClr val="FF0000"/>
                </a:solidFill>
              </a:rPr>
            </a:br>
            <a:r>
              <a:rPr lang="en-GB">
                <a:solidFill>
                  <a:srgbClr val="FF0000"/>
                </a:solidFill>
              </a:rPr>
              <a:t>security environments</a:t>
            </a:r>
          </a:p>
          <a:p>
            <a:r>
              <a:rPr lang="en-GB">
                <a:solidFill>
                  <a:schemeClr val="bg1"/>
                </a:solidFill>
              </a:rPr>
              <a:t>Some less commonly </a:t>
            </a:r>
            <a:br>
              <a:rPr lang="en-GB">
                <a:solidFill>
                  <a:schemeClr val="bg1"/>
                </a:solidFill>
              </a:rPr>
            </a:br>
            <a:r>
              <a:rPr lang="en-GB">
                <a:solidFill>
                  <a:schemeClr val="bg1"/>
                </a:solidFill>
              </a:rPr>
              <a:t>used methods include:</a:t>
            </a:r>
          </a:p>
          <a:p>
            <a:pPr lvl="1"/>
            <a:r>
              <a:rPr lang="en-GB">
                <a:solidFill>
                  <a:srgbClr val="FF0000"/>
                </a:solidFill>
              </a:rPr>
              <a:t>Palm vein recognition</a:t>
            </a:r>
          </a:p>
          <a:p>
            <a:pPr lvl="1"/>
            <a:r>
              <a:rPr lang="en-GB">
                <a:solidFill>
                  <a:srgbClr val="FF0000"/>
                </a:solidFill>
              </a:rPr>
              <a:t>Ear recognition</a:t>
            </a:r>
          </a:p>
          <a:p>
            <a:pPr lvl="1"/>
            <a:r>
              <a:rPr lang="en-GB">
                <a:solidFill>
                  <a:srgbClr val="FF0000"/>
                </a:solidFill>
              </a:rPr>
              <a:t>Voice recognition</a:t>
            </a:r>
          </a:p>
          <a:p>
            <a:pPr lvl="1"/>
            <a:endParaRPr lang="en-GB">
              <a:solidFill>
                <a:schemeClr val="bg1"/>
              </a:solidFill>
            </a:endParaRPr>
          </a:p>
        </p:txBody>
      </p:sp>
    </p:spTree>
    <p:extLst>
      <p:ext uri="{BB962C8B-B14F-4D97-AF65-F5344CB8AC3E}">
        <p14:creationId xmlns:p14="http://schemas.microsoft.com/office/powerpoint/2010/main" val="1139568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val="0"/>
              </a:ext>
            </a:extLst>
          </a:blip>
          <a:srcRect l="18902" r="5049"/>
          <a:stretch/>
        </p:blipFill>
        <p:spPr>
          <a:xfrm>
            <a:off x="3879850" y="2240977"/>
            <a:ext cx="5264150" cy="4617023"/>
          </a:xfrm>
          <a:prstGeom prst="rect">
            <a:avLst/>
          </a:prstGeom>
        </p:spPr>
      </p:pic>
      <p:sp>
        <p:nvSpPr>
          <p:cNvPr id="2" name="Text Placeholder 1"/>
          <p:cNvSpPr>
            <a:spLocks noGrp="1"/>
          </p:cNvSpPr>
          <p:nvPr>
            <p:ph type="body" sz="quarter" idx="13"/>
          </p:nvPr>
        </p:nvSpPr>
        <p:spPr>
          <a:xfrm>
            <a:off x="724280" y="906233"/>
            <a:ext cx="7988646" cy="670772"/>
          </a:xfrm>
        </p:spPr>
        <p:txBody>
          <a:bodyPr/>
          <a:lstStyle/>
          <a:p>
            <a:r>
              <a:rPr lang="en-GB" dirty="0"/>
              <a:t>Case study: Starling Bank</a:t>
            </a:r>
          </a:p>
        </p:txBody>
      </p:sp>
      <p:sp>
        <p:nvSpPr>
          <p:cNvPr id="3" name="Text Placeholder 2"/>
          <p:cNvSpPr>
            <a:spLocks noGrp="1"/>
          </p:cNvSpPr>
          <p:nvPr>
            <p:ph type="body" sz="quarter" idx="14"/>
          </p:nvPr>
        </p:nvSpPr>
        <p:spPr/>
        <p:txBody>
          <a:bodyPr/>
          <a:lstStyle/>
          <a:p>
            <a:r>
              <a:rPr lang="en-GB"/>
              <a:t>When registering a new bank account users need to provide a photo of their driving licence or passport</a:t>
            </a:r>
          </a:p>
          <a:p>
            <a:pPr lvl="1"/>
            <a:r>
              <a:rPr lang="en-GB"/>
              <a:t>They then need to record a short video </a:t>
            </a:r>
            <a:br>
              <a:rPr lang="en-GB"/>
            </a:br>
            <a:r>
              <a:rPr lang="en-GB"/>
              <a:t>of themselves speaking a message</a:t>
            </a:r>
          </a:p>
          <a:p>
            <a:pPr lvl="1"/>
            <a:r>
              <a:rPr lang="en-GB"/>
              <a:t>This can then be used to </a:t>
            </a:r>
            <a:br>
              <a:rPr lang="en-GB"/>
            </a:br>
            <a:r>
              <a:rPr lang="en-GB"/>
              <a:t>authenticate that the </a:t>
            </a:r>
            <a:br>
              <a:rPr lang="en-GB"/>
            </a:br>
            <a:r>
              <a:rPr lang="en-GB"/>
              <a:t>person talking is the </a:t>
            </a:r>
            <a:br>
              <a:rPr lang="en-GB"/>
            </a:br>
            <a:r>
              <a:rPr lang="en-GB"/>
              <a:t>same person as </a:t>
            </a:r>
            <a:br>
              <a:rPr lang="en-GB"/>
            </a:br>
            <a:r>
              <a:rPr lang="en-GB"/>
              <a:t>that in the driving </a:t>
            </a:r>
            <a:br>
              <a:rPr lang="en-GB"/>
            </a:br>
            <a:r>
              <a:rPr lang="en-GB"/>
              <a:t>licence or passport</a:t>
            </a:r>
          </a:p>
        </p:txBody>
      </p:sp>
      <p:pic>
        <p:nvPicPr>
          <p:cNvPr id="5" name="Graphic 4">
            <a:extLst>
              <a:ext uri="{FF2B5EF4-FFF2-40B4-BE49-F238E27FC236}">
                <a16:creationId xmlns:a16="http://schemas.microsoft.com/office/drawing/2014/main" id="{88EEEDB7-84A3-4AC2-B98F-A17E4B1A67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773878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0BC119-1D85-4A7E-80D4-83D27AE28D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76720" y="3092318"/>
            <a:ext cx="4067280" cy="3765681"/>
          </a:xfrm>
          <a:prstGeom prst="rect">
            <a:avLst/>
          </a:prstGeom>
        </p:spPr>
      </p:pic>
      <p:sp>
        <p:nvSpPr>
          <p:cNvPr id="2" name="Text Placeholder 1">
            <a:extLst>
              <a:ext uri="{FF2B5EF4-FFF2-40B4-BE49-F238E27FC236}">
                <a16:creationId xmlns:a16="http://schemas.microsoft.com/office/drawing/2014/main" id="{B0CE0C8F-EF3B-4069-9AAE-010FA490172B}"/>
              </a:ext>
            </a:extLst>
          </p:cNvPr>
          <p:cNvSpPr>
            <a:spLocks noGrp="1"/>
          </p:cNvSpPr>
          <p:nvPr>
            <p:ph type="body" sz="quarter" idx="13"/>
          </p:nvPr>
        </p:nvSpPr>
        <p:spPr/>
        <p:txBody>
          <a:bodyPr/>
          <a:lstStyle/>
          <a:p>
            <a:r>
              <a:rPr lang="en-GB"/>
              <a:t>Registering a new account</a:t>
            </a:r>
          </a:p>
        </p:txBody>
      </p:sp>
      <p:sp>
        <p:nvSpPr>
          <p:cNvPr id="3" name="Text Placeholder 2">
            <a:extLst>
              <a:ext uri="{FF2B5EF4-FFF2-40B4-BE49-F238E27FC236}">
                <a16:creationId xmlns:a16="http://schemas.microsoft.com/office/drawing/2014/main" id="{7C59A4D3-F944-4C38-B6D9-8E043DE0244D}"/>
              </a:ext>
            </a:extLst>
          </p:cNvPr>
          <p:cNvSpPr>
            <a:spLocks noGrp="1"/>
          </p:cNvSpPr>
          <p:nvPr>
            <p:ph type="body" sz="quarter" idx="14"/>
          </p:nvPr>
        </p:nvSpPr>
        <p:spPr/>
        <p:txBody>
          <a:bodyPr/>
          <a:lstStyle/>
          <a:p>
            <a:r>
              <a:rPr lang="en-GB"/>
              <a:t>When a user signs up for a service, they may be asked to enter a username and password</a:t>
            </a:r>
          </a:p>
          <a:p>
            <a:r>
              <a:rPr lang="en-GB"/>
              <a:t>They are also asked to enter their email address</a:t>
            </a:r>
          </a:p>
          <a:p>
            <a:r>
              <a:rPr lang="en-GB"/>
              <a:t>If, later on, they forget their password, </a:t>
            </a:r>
            <a:br>
              <a:rPr lang="en-GB"/>
            </a:br>
            <a:r>
              <a:rPr lang="en-GB"/>
              <a:t>a reminder can be sent to </a:t>
            </a:r>
            <a:br>
              <a:rPr lang="en-GB"/>
            </a:br>
            <a:r>
              <a:rPr lang="en-GB"/>
              <a:t>this email address</a:t>
            </a:r>
          </a:p>
          <a:p>
            <a:pPr lvl="1"/>
            <a:r>
              <a:rPr lang="en-GB"/>
              <a:t>What happens if they enter the wrong </a:t>
            </a:r>
            <a:br>
              <a:rPr lang="en-GB"/>
            </a:br>
            <a:r>
              <a:rPr lang="en-GB"/>
              <a:t>email address when they first register?</a:t>
            </a:r>
          </a:p>
          <a:p>
            <a:pPr lvl="1"/>
            <a:r>
              <a:rPr lang="en-GB"/>
              <a:t>How can the email address be </a:t>
            </a:r>
            <a:br>
              <a:rPr lang="en-GB"/>
            </a:br>
            <a:r>
              <a:rPr lang="en-GB"/>
              <a:t>authenticated when they register?</a:t>
            </a:r>
          </a:p>
        </p:txBody>
      </p:sp>
      <p:pic>
        <p:nvPicPr>
          <p:cNvPr id="10" name="Graphic 9">
            <a:extLst>
              <a:ext uri="{FF2B5EF4-FFF2-40B4-BE49-F238E27FC236}">
                <a16:creationId xmlns:a16="http://schemas.microsoft.com/office/drawing/2014/main" id="{ED6386F4-70E5-4619-B4E8-389F0F3ABC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6402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5819217-66F7-4EDF-B201-8E4359D20F5F}"/>
              </a:ext>
            </a:extLst>
          </p:cNvPr>
          <p:cNvSpPr>
            <a:spLocks noGrp="1"/>
          </p:cNvSpPr>
          <p:nvPr>
            <p:ph type="body" sz="quarter" idx="13"/>
          </p:nvPr>
        </p:nvSpPr>
        <p:spPr/>
        <p:txBody>
          <a:bodyPr/>
          <a:lstStyle/>
          <a:p>
            <a:r>
              <a:rPr lang="en-GB"/>
              <a:t>Email authentication</a:t>
            </a:r>
          </a:p>
        </p:txBody>
      </p:sp>
      <p:sp>
        <p:nvSpPr>
          <p:cNvPr id="5" name="Text Placeholder 4">
            <a:extLst>
              <a:ext uri="{FF2B5EF4-FFF2-40B4-BE49-F238E27FC236}">
                <a16:creationId xmlns:a16="http://schemas.microsoft.com/office/drawing/2014/main" id="{6405464D-5711-4092-8922-F27E4C70E19D}"/>
              </a:ext>
            </a:extLst>
          </p:cNvPr>
          <p:cNvSpPr>
            <a:spLocks noGrp="1"/>
          </p:cNvSpPr>
          <p:nvPr>
            <p:ph type="body" sz="quarter" idx="14"/>
          </p:nvPr>
        </p:nvSpPr>
        <p:spPr/>
        <p:txBody>
          <a:bodyPr/>
          <a:lstStyle/>
          <a:p>
            <a:r>
              <a:rPr lang="en-GB"/>
              <a:t>If an email address is incorrect when a user first registers, </a:t>
            </a:r>
            <a:r>
              <a:rPr lang="en-GB">
                <a:solidFill>
                  <a:srgbClr val="FF0000"/>
                </a:solidFill>
              </a:rPr>
              <a:t>they may have no way to recover </a:t>
            </a:r>
            <a:br>
              <a:rPr lang="en-GB">
                <a:solidFill>
                  <a:srgbClr val="FF0000"/>
                </a:solidFill>
              </a:rPr>
            </a:br>
            <a:r>
              <a:rPr lang="en-GB">
                <a:solidFill>
                  <a:srgbClr val="FF0000"/>
                </a:solidFill>
              </a:rPr>
              <a:t>their password</a:t>
            </a:r>
          </a:p>
          <a:p>
            <a:pPr lvl="1"/>
            <a:r>
              <a:rPr lang="en-GB">
                <a:solidFill>
                  <a:srgbClr val="FF0000"/>
                </a:solidFill>
              </a:rPr>
              <a:t>On registration, an authentication email can be sent to the email address</a:t>
            </a:r>
          </a:p>
          <a:p>
            <a:pPr lvl="1"/>
            <a:r>
              <a:rPr lang="en-GB"/>
              <a:t>This contains a unique web address link which needs to </a:t>
            </a:r>
            <a:br>
              <a:rPr lang="en-GB"/>
            </a:br>
            <a:r>
              <a:rPr lang="en-GB"/>
              <a:t>be clicked</a:t>
            </a:r>
          </a:p>
          <a:p>
            <a:pPr lvl="1"/>
            <a:r>
              <a:rPr lang="en-GB"/>
              <a:t>Once the web page is visited, the web site knows that the user has access to the email account. It can then record that the email address has been authenticated</a:t>
            </a:r>
          </a:p>
          <a:p>
            <a:pPr lvl="1"/>
            <a:r>
              <a:rPr lang="en-GB"/>
              <a:t>This technique is known as </a:t>
            </a:r>
            <a:r>
              <a:rPr lang="en-GB" b="1"/>
              <a:t>two-step verification</a:t>
            </a:r>
          </a:p>
        </p:txBody>
      </p:sp>
    </p:spTree>
    <p:extLst>
      <p:ext uri="{BB962C8B-B14F-4D97-AF65-F5344CB8AC3E}">
        <p14:creationId xmlns:p14="http://schemas.microsoft.com/office/powerpoint/2010/main" val="928693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6</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a:xfrm>
            <a:off x="723900" y="1703388"/>
            <a:ext cx="7797800" cy="3454400"/>
          </a:xfrm>
        </p:spPr>
        <p:txBody>
          <a:bodyPr/>
          <a:lstStyle/>
          <a:p>
            <a:r>
              <a:rPr lang="en-GB" dirty="0"/>
              <a:t>Now complete </a:t>
            </a:r>
            <a:r>
              <a:rPr lang="en-GB" b="1" dirty="0"/>
              <a:t>Task 3 </a:t>
            </a:r>
            <a:r>
              <a:rPr lang="en-GB" dirty="0"/>
              <a:t>and </a:t>
            </a:r>
            <a:r>
              <a:rPr lang="en-GB" b="1" dirty="0"/>
              <a:t>Task 4 </a:t>
            </a:r>
            <a:r>
              <a:rPr lang="en-GB" dirty="0"/>
              <a:t>on </a:t>
            </a:r>
            <a:r>
              <a:rPr lang="en-GB" b="1" dirty="0"/>
              <a:t>Worksheet 6</a:t>
            </a:r>
          </a:p>
        </p:txBody>
      </p:sp>
    </p:spTree>
    <p:extLst>
      <p:ext uri="{BB962C8B-B14F-4D97-AF65-F5344CB8AC3E}">
        <p14:creationId xmlns:p14="http://schemas.microsoft.com/office/powerpoint/2010/main" val="2447643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Automatic software updates</a:t>
            </a:r>
          </a:p>
        </p:txBody>
      </p:sp>
      <p:sp>
        <p:nvSpPr>
          <p:cNvPr id="3" name="Text Placeholder 2"/>
          <p:cNvSpPr>
            <a:spLocks noGrp="1"/>
          </p:cNvSpPr>
          <p:nvPr>
            <p:ph type="body" sz="quarter" idx="14"/>
          </p:nvPr>
        </p:nvSpPr>
        <p:spPr/>
        <p:txBody>
          <a:bodyPr/>
          <a:lstStyle/>
          <a:p>
            <a:r>
              <a:rPr lang="en-GB"/>
              <a:t>Many large companies such as Microsoft and Adobe automatically update your software whenever they make a change to it</a:t>
            </a:r>
          </a:p>
          <a:p>
            <a:pPr lvl="1"/>
            <a:r>
              <a:rPr lang="en-GB"/>
              <a:t>This could happen on a daily or weekly basis</a:t>
            </a:r>
          </a:p>
          <a:p>
            <a:pPr lvl="1"/>
            <a:r>
              <a:rPr lang="en-GB"/>
              <a:t>Why should you agree to automatic updates?</a:t>
            </a:r>
          </a:p>
        </p:txBody>
      </p:sp>
      <p:pic>
        <p:nvPicPr>
          <p:cNvPr id="4" name="Picture 2" descr="C:\Users\Rob\AppData\Roaming\PixelMetrics\CaptureWiz\Temp\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675" y="4224596"/>
            <a:ext cx="4091679" cy="186638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154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FE4076-D1D9-4485-9A1E-5D75278B94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CF77A33D-CB68-4AE9-A7C0-C056F88CACF2}"/>
              </a:ext>
            </a:extLst>
          </p:cNvPr>
          <p:cNvSpPr>
            <a:spLocks noGrp="1"/>
          </p:cNvSpPr>
          <p:nvPr>
            <p:ph type="body" sz="quarter" idx="13"/>
          </p:nvPr>
        </p:nvSpPr>
        <p:spPr/>
        <p:txBody>
          <a:bodyPr/>
          <a:lstStyle/>
          <a:p>
            <a:r>
              <a:rPr lang="en-GB">
                <a:solidFill>
                  <a:schemeClr val="bg1"/>
                </a:solidFill>
              </a:rPr>
              <a:t>Software updates</a:t>
            </a:r>
          </a:p>
        </p:txBody>
      </p:sp>
      <p:sp>
        <p:nvSpPr>
          <p:cNvPr id="3" name="Text Placeholder 2">
            <a:extLst>
              <a:ext uri="{FF2B5EF4-FFF2-40B4-BE49-F238E27FC236}">
                <a16:creationId xmlns:a16="http://schemas.microsoft.com/office/drawing/2014/main" id="{C6689E3C-8A0B-4E71-BE64-69273EF568E2}"/>
              </a:ext>
            </a:extLst>
          </p:cNvPr>
          <p:cNvSpPr>
            <a:spLocks noGrp="1"/>
          </p:cNvSpPr>
          <p:nvPr>
            <p:ph type="body" sz="quarter" idx="14"/>
          </p:nvPr>
        </p:nvSpPr>
        <p:spPr/>
        <p:txBody>
          <a:bodyPr/>
          <a:lstStyle/>
          <a:p>
            <a:r>
              <a:rPr lang="en-GB">
                <a:solidFill>
                  <a:schemeClr val="bg1"/>
                </a:solidFill>
              </a:rPr>
              <a:t>Software updates are necessary to fix bugs</a:t>
            </a:r>
          </a:p>
          <a:p>
            <a:pPr lvl="1"/>
            <a:r>
              <a:rPr lang="en-GB">
                <a:solidFill>
                  <a:schemeClr val="bg1"/>
                </a:solidFill>
              </a:rPr>
              <a:t>They also offer security updates</a:t>
            </a:r>
          </a:p>
          <a:p>
            <a:pPr lvl="1"/>
            <a:r>
              <a:rPr lang="en-GB">
                <a:solidFill>
                  <a:srgbClr val="FF0000"/>
                </a:solidFill>
              </a:rPr>
              <a:t>If security holes are not updated or patched, </a:t>
            </a:r>
            <a:br>
              <a:rPr lang="en-GB">
                <a:solidFill>
                  <a:srgbClr val="FF0000"/>
                </a:solidFill>
              </a:rPr>
            </a:br>
            <a:r>
              <a:rPr lang="en-GB">
                <a:solidFill>
                  <a:srgbClr val="FF0000"/>
                </a:solidFill>
              </a:rPr>
              <a:t>a hacker can exploit them</a:t>
            </a:r>
          </a:p>
          <a:p>
            <a:pPr lvl="1"/>
            <a:r>
              <a:rPr lang="en-GB">
                <a:solidFill>
                  <a:srgbClr val="FF0000"/>
                </a:solidFill>
              </a:rPr>
              <a:t>Virus software needs to be set to </a:t>
            </a:r>
            <a:br>
              <a:rPr lang="en-GB">
                <a:solidFill>
                  <a:srgbClr val="FF0000"/>
                </a:solidFill>
              </a:rPr>
            </a:br>
            <a:r>
              <a:rPr lang="en-GB">
                <a:solidFill>
                  <a:srgbClr val="FF0000"/>
                </a:solidFill>
              </a:rPr>
              <a:t>auto-update so that it always has </a:t>
            </a:r>
            <a:br>
              <a:rPr lang="en-GB">
                <a:solidFill>
                  <a:srgbClr val="FF0000"/>
                </a:solidFill>
              </a:rPr>
            </a:br>
            <a:r>
              <a:rPr lang="en-GB">
                <a:solidFill>
                  <a:srgbClr val="FF0000"/>
                </a:solidFill>
              </a:rPr>
              <a:t>the latest virus definitions</a:t>
            </a:r>
          </a:p>
          <a:p>
            <a:pPr lvl="1"/>
            <a:r>
              <a:rPr lang="en-GB">
                <a:solidFill>
                  <a:srgbClr val="FF0000"/>
                </a:solidFill>
              </a:rPr>
              <a:t>Operating systems should either </a:t>
            </a:r>
            <a:br>
              <a:rPr lang="en-GB">
                <a:solidFill>
                  <a:srgbClr val="FF0000"/>
                </a:solidFill>
              </a:rPr>
            </a:br>
            <a:r>
              <a:rPr lang="en-GB">
                <a:solidFill>
                  <a:srgbClr val="FF0000"/>
                </a:solidFill>
              </a:rPr>
              <a:t>auto-update, or be updated as soon </a:t>
            </a:r>
            <a:br>
              <a:rPr lang="en-GB">
                <a:solidFill>
                  <a:srgbClr val="FF0000"/>
                </a:solidFill>
              </a:rPr>
            </a:br>
            <a:r>
              <a:rPr lang="en-GB">
                <a:solidFill>
                  <a:srgbClr val="FF0000"/>
                </a:solidFill>
              </a:rPr>
              <a:t>as possible if a security update </a:t>
            </a:r>
            <a:br>
              <a:rPr lang="en-GB">
                <a:solidFill>
                  <a:srgbClr val="FF0000"/>
                </a:solidFill>
              </a:rPr>
            </a:br>
            <a:r>
              <a:rPr lang="en-GB">
                <a:solidFill>
                  <a:srgbClr val="FF0000"/>
                </a:solidFill>
              </a:rPr>
              <a:t>is released</a:t>
            </a:r>
          </a:p>
        </p:txBody>
      </p:sp>
      <p:pic>
        <p:nvPicPr>
          <p:cNvPr id="9" name="Graphic 8">
            <a:extLst>
              <a:ext uri="{FF2B5EF4-FFF2-40B4-BE49-F238E27FC236}">
                <a16:creationId xmlns:a16="http://schemas.microsoft.com/office/drawing/2014/main" id="{1F28A5B0-F995-4CDE-B53D-963FB8C0106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900257"/>
            <a:ext cx="1474704" cy="554400"/>
          </a:xfrm>
          <a:prstGeom prst="rect">
            <a:avLst/>
          </a:prstGeom>
        </p:spPr>
      </p:pic>
    </p:spTree>
    <p:extLst>
      <p:ext uri="{BB962C8B-B14F-4D97-AF65-F5344CB8AC3E}">
        <p14:creationId xmlns:p14="http://schemas.microsoft.com/office/powerpoint/2010/main" val="3062858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747569-DDAB-4F8C-A4F6-4CD5E66620CE}"/>
              </a:ext>
            </a:extLst>
          </p:cNvPr>
          <p:cNvSpPr>
            <a:spLocks noGrp="1"/>
          </p:cNvSpPr>
          <p:nvPr>
            <p:ph type="body" sz="quarter" idx="13"/>
          </p:nvPr>
        </p:nvSpPr>
        <p:spPr/>
        <p:txBody>
          <a:bodyPr/>
          <a:lstStyle/>
          <a:p>
            <a:r>
              <a:rPr lang="en-GB"/>
              <a:t>Plenary</a:t>
            </a:r>
          </a:p>
        </p:txBody>
      </p:sp>
      <p:sp>
        <p:nvSpPr>
          <p:cNvPr id="3" name="Text Placeholder 2">
            <a:extLst>
              <a:ext uri="{FF2B5EF4-FFF2-40B4-BE49-F238E27FC236}">
                <a16:creationId xmlns:a16="http://schemas.microsoft.com/office/drawing/2014/main" id="{A2A2C0EF-35A2-4B49-84CE-D2885958976E}"/>
              </a:ext>
            </a:extLst>
          </p:cNvPr>
          <p:cNvSpPr>
            <a:spLocks noGrp="1"/>
          </p:cNvSpPr>
          <p:nvPr>
            <p:ph type="body" sz="quarter" idx="14"/>
          </p:nvPr>
        </p:nvSpPr>
        <p:spPr>
          <a:xfrm>
            <a:off x="723900" y="1703388"/>
            <a:ext cx="7797800" cy="3454400"/>
          </a:xfrm>
        </p:spPr>
        <p:txBody>
          <a:bodyPr/>
          <a:lstStyle/>
          <a:p>
            <a:r>
              <a:rPr lang="en-GB"/>
              <a:t>For each of the following, state whether it is:</a:t>
            </a:r>
          </a:p>
          <a:p>
            <a:pPr lvl="1"/>
            <a:r>
              <a:rPr lang="en-GB"/>
              <a:t>A threat to a digital system</a:t>
            </a:r>
          </a:p>
          <a:p>
            <a:pPr lvl="1"/>
            <a:r>
              <a:rPr lang="en-GB"/>
              <a:t>A way of protecting a digital system</a:t>
            </a:r>
          </a:p>
          <a:p>
            <a:endParaRPr lang="en-GB"/>
          </a:p>
          <a:p>
            <a:endParaRPr lang="en-GB"/>
          </a:p>
        </p:txBody>
      </p:sp>
      <p:sp>
        <p:nvSpPr>
          <p:cNvPr id="5" name="Rectangle 4">
            <a:extLst>
              <a:ext uri="{FF2B5EF4-FFF2-40B4-BE49-F238E27FC236}">
                <a16:creationId xmlns:a16="http://schemas.microsoft.com/office/drawing/2014/main" id="{1B578336-7E0D-45CA-8F5D-8957FEDB967F}"/>
              </a:ext>
            </a:extLst>
          </p:cNvPr>
          <p:cNvSpPr/>
          <p:nvPr/>
        </p:nvSpPr>
        <p:spPr>
          <a:xfrm>
            <a:off x="528918" y="3348292"/>
            <a:ext cx="1595717" cy="636494"/>
          </a:xfrm>
          <a:prstGeom prst="rect">
            <a:avLst/>
          </a:prstGeom>
          <a:solidFill>
            <a:srgbClr val="B1682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Brute-force attack</a:t>
            </a:r>
          </a:p>
        </p:txBody>
      </p:sp>
      <p:sp>
        <p:nvSpPr>
          <p:cNvPr id="6" name="Rectangle 5">
            <a:extLst>
              <a:ext uri="{FF2B5EF4-FFF2-40B4-BE49-F238E27FC236}">
                <a16:creationId xmlns:a16="http://schemas.microsoft.com/office/drawing/2014/main" id="{862C9B08-E978-447A-AE4A-97E7EA134C03}"/>
              </a:ext>
            </a:extLst>
          </p:cNvPr>
          <p:cNvSpPr/>
          <p:nvPr/>
        </p:nvSpPr>
        <p:spPr>
          <a:xfrm>
            <a:off x="2692398" y="5315273"/>
            <a:ext cx="1595717" cy="636494"/>
          </a:xfrm>
          <a:prstGeom prst="rect">
            <a:avLst/>
          </a:prstGeom>
          <a:solidFill>
            <a:srgbClr val="B1682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Proxy servers</a:t>
            </a:r>
          </a:p>
        </p:txBody>
      </p:sp>
      <p:sp>
        <p:nvSpPr>
          <p:cNvPr id="7" name="Rectangle 6">
            <a:extLst>
              <a:ext uri="{FF2B5EF4-FFF2-40B4-BE49-F238E27FC236}">
                <a16:creationId xmlns:a16="http://schemas.microsoft.com/office/drawing/2014/main" id="{1ACF4A75-E3CA-4C66-B9D1-242804929262}"/>
              </a:ext>
            </a:extLst>
          </p:cNvPr>
          <p:cNvSpPr/>
          <p:nvPr/>
        </p:nvSpPr>
        <p:spPr>
          <a:xfrm>
            <a:off x="4855882" y="3348292"/>
            <a:ext cx="1595717" cy="636494"/>
          </a:xfrm>
          <a:prstGeom prst="rect">
            <a:avLst/>
          </a:prstGeom>
          <a:solidFill>
            <a:srgbClr val="B1682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Anti-spyware</a:t>
            </a:r>
          </a:p>
        </p:txBody>
      </p:sp>
      <p:sp>
        <p:nvSpPr>
          <p:cNvPr id="8" name="Rectangle 7">
            <a:extLst>
              <a:ext uri="{FF2B5EF4-FFF2-40B4-BE49-F238E27FC236}">
                <a16:creationId xmlns:a16="http://schemas.microsoft.com/office/drawing/2014/main" id="{A72E9A51-778C-443C-A5BA-4C39C3E42A9B}"/>
              </a:ext>
            </a:extLst>
          </p:cNvPr>
          <p:cNvSpPr/>
          <p:nvPr/>
        </p:nvSpPr>
        <p:spPr>
          <a:xfrm>
            <a:off x="2692399" y="4334161"/>
            <a:ext cx="1595717" cy="636494"/>
          </a:xfrm>
          <a:prstGeom prst="rect">
            <a:avLst/>
          </a:prstGeom>
          <a:solidFill>
            <a:srgbClr val="B1682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Malware</a:t>
            </a:r>
          </a:p>
        </p:txBody>
      </p:sp>
      <p:sp>
        <p:nvSpPr>
          <p:cNvPr id="9" name="Rectangle 8">
            <a:extLst>
              <a:ext uri="{FF2B5EF4-FFF2-40B4-BE49-F238E27FC236}">
                <a16:creationId xmlns:a16="http://schemas.microsoft.com/office/drawing/2014/main" id="{5ED7E809-E5FF-4915-BBDC-8E42F7E7B413}"/>
              </a:ext>
            </a:extLst>
          </p:cNvPr>
          <p:cNvSpPr/>
          <p:nvPr/>
        </p:nvSpPr>
        <p:spPr>
          <a:xfrm>
            <a:off x="7019364" y="4334161"/>
            <a:ext cx="1595717" cy="636494"/>
          </a:xfrm>
          <a:prstGeom prst="rect">
            <a:avLst/>
          </a:prstGeom>
          <a:solidFill>
            <a:srgbClr val="B1682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Privacy settings</a:t>
            </a:r>
          </a:p>
        </p:txBody>
      </p:sp>
      <p:sp>
        <p:nvSpPr>
          <p:cNvPr id="10" name="Rectangle 9">
            <a:extLst>
              <a:ext uri="{FF2B5EF4-FFF2-40B4-BE49-F238E27FC236}">
                <a16:creationId xmlns:a16="http://schemas.microsoft.com/office/drawing/2014/main" id="{271B32A3-F339-4985-8E71-32934BC84B3C}"/>
              </a:ext>
            </a:extLst>
          </p:cNvPr>
          <p:cNvSpPr/>
          <p:nvPr/>
        </p:nvSpPr>
        <p:spPr>
          <a:xfrm>
            <a:off x="4855881" y="4334161"/>
            <a:ext cx="1595717" cy="636494"/>
          </a:xfrm>
          <a:prstGeom prst="rect">
            <a:avLst/>
          </a:prstGeom>
          <a:solidFill>
            <a:srgbClr val="B1682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Firewalls</a:t>
            </a:r>
          </a:p>
        </p:txBody>
      </p:sp>
      <p:sp>
        <p:nvSpPr>
          <p:cNvPr id="11" name="Rectangle 10">
            <a:extLst>
              <a:ext uri="{FF2B5EF4-FFF2-40B4-BE49-F238E27FC236}">
                <a16:creationId xmlns:a16="http://schemas.microsoft.com/office/drawing/2014/main" id="{ABA02943-0525-497B-B559-15AB4F80486E}"/>
              </a:ext>
            </a:extLst>
          </p:cNvPr>
          <p:cNvSpPr/>
          <p:nvPr/>
        </p:nvSpPr>
        <p:spPr>
          <a:xfrm>
            <a:off x="2692399" y="3348292"/>
            <a:ext cx="1595717" cy="636494"/>
          </a:xfrm>
          <a:prstGeom prst="rect">
            <a:avLst/>
          </a:prstGeom>
          <a:solidFill>
            <a:srgbClr val="B1682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Access levels</a:t>
            </a:r>
          </a:p>
        </p:txBody>
      </p:sp>
      <p:sp>
        <p:nvSpPr>
          <p:cNvPr id="12" name="Rectangle 11">
            <a:extLst>
              <a:ext uri="{FF2B5EF4-FFF2-40B4-BE49-F238E27FC236}">
                <a16:creationId xmlns:a16="http://schemas.microsoft.com/office/drawing/2014/main" id="{4907C96D-02DE-43BD-A576-DF723A9AAD49}"/>
              </a:ext>
            </a:extLst>
          </p:cNvPr>
          <p:cNvSpPr/>
          <p:nvPr/>
        </p:nvSpPr>
        <p:spPr>
          <a:xfrm>
            <a:off x="528917" y="4334161"/>
            <a:ext cx="1595717" cy="636494"/>
          </a:xfrm>
          <a:prstGeom prst="rect">
            <a:avLst/>
          </a:prstGeom>
          <a:solidFill>
            <a:srgbClr val="B1682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Two-step verification</a:t>
            </a:r>
          </a:p>
        </p:txBody>
      </p:sp>
      <p:sp>
        <p:nvSpPr>
          <p:cNvPr id="13" name="Rectangle 12">
            <a:extLst>
              <a:ext uri="{FF2B5EF4-FFF2-40B4-BE49-F238E27FC236}">
                <a16:creationId xmlns:a16="http://schemas.microsoft.com/office/drawing/2014/main" id="{1BBEEC6D-6508-4118-910C-5FA7676A1E08}"/>
              </a:ext>
            </a:extLst>
          </p:cNvPr>
          <p:cNvSpPr/>
          <p:nvPr/>
        </p:nvSpPr>
        <p:spPr>
          <a:xfrm>
            <a:off x="528917" y="5315273"/>
            <a:ext cx="1595717" cy="636494"/>
          </a:xfrm>
          <a:prstGeom prst="rect">
            <a:avLst/>
          </a:prstGeom>
          <a:solidFill>
            <a:srgbClr val="B1682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Data interception</a:t>
            </a:r>
          </a:p>
        </p:txBody>
      </p:sp>
      <p:sp>
        <p:nvSpPr>
          <p:cNvPr id="14" name="Rectangle 13">
            <a:extLst>
              <a:ext uri="{FF2B5EF4-FFF2-40B4-BE49-F238E27FC236}">
                <a16:creationId xmlns:a16="http://schemas.microsoft.com/office/drawing/2014/main" id="{38337B79-2E46-4AB3-899B-6F5E5075B022}"/>
              </a:ext>
            </a:extLst>
          </p:cNvPr>
          <p:cNvSpPr/>
          <p:nvPr/>
        </p:nvSpPr>
        <p:spPr>
          <a:xfrm>
            <a:off x="7019364" y="3348292"/>
            <a:ext cx="1595717" cy="636494"/>
          </a:xfrm>
          <a:prstGeom prst="rect">
            <a:avLst/>
          </a:prstGeom>
          <a:solidFill>
            <a:srgbClr val="B1682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Phishing</a:t>
            </a:r>
          </a:p>
        </p:txBody>
      </p:sp>
      <p:sp>
        <p:nvSpPr>
          <p:cNvPr id="15" name="Rectangle 14">
            <a:extLst>
              <a:ext uri="{FF2B5EF4-FFF2-40B4-BE49-F238E27FC236}">
                <a16:creationId xmlns:a16="http://schemas.microsoft.com/office/drawing/2014/main" id="{93153696-2F7A-4AD9-801E-24A417E0AD9C}"/>
              </a:ext>
            </a:extLst>
          </p:cNvPr>
          <p:cNvSpPr/>
          <p:nvPr/>
        </p:nvSpPr>
        <p:spPr>
          <a:xfrm>
            <a:off x="4855881" y="5315273"/>
            <a:ext cx="1595717" cy="636494"/>
          </a:xfrm>
          <a:prstGeom prst="rect">
            <a:avLst/>
          </a:prstGeom>
          <a:solidFill>
            <a:srgbClr val="B1682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Pharming</a:t>
            </a:r>
          </a:p>
        </p:txBody>
      </p:sp>
      <p:sp>
        <p:nvSpPr>
          <p:cNvPr id="16" name="Rectangle 15">
            <a:extLst>
              <a:ext uri="{FF2B5EF4-FFF2-40B4-BE49-F238E27FC236}">
                <a16:creationId xmlns:a16="http://schemas.microsoft.com/office/drawing/2014/main" id="{4D687CD5-5C7E-4A1E-96FB-D13E0CF036B5}"/>
              </a:ext>
            </a:extLst>
          </p:cNvPr>
          <p:cNvSpPr/>
          <p:nvPr/>
        </p:nvSpPr>
        <p:spPr>
          <a:xfrm>
            <a:off x="7019364" y="5284171"/>
            <a:ext cx="1595717" cy="636494"/>
          </a:xfrm>
          <a:prstGeom prst="rect">
            <a:avLst/>
          </a:prstGeom>
          <a:solidFill>
            <a:srgbClr val="B1682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SSL</a:t>
            </a:r>
          </a:p>
        </p:txBody>
      </p:sp>
    </p:spTree>
    <p:extLst>
      <p:ext uri="{BB962C8B-B14F-4D97-AF65-F5344CB8AC3E}">
        <p14:creationId xmlns:p14="http://schemas.microsoft.com/office/powerpoint/2010/main" val="1510776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671AC5-B439-4B07-A468-00D7FD43E9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8767" y="1719139"/>
            <a:ext cx="3602743" cy="4322073"/>
          </a:xfrm>
          <a:prstGeom prst="rect">
            <a:avLst/>
          </a:prstGeom>
        </p:spPr>
      </p:pic>
      <p:pic>
        <p:nvPicPr>
          <p:cNvPr id="20" name="Picture 19">
            <a:extLst>
              <a:ext uri="{FF2B5EF4-FFF2-40B4-BE49-F238E27FC236}">
                <a16:creationId xmlns:a16="http://schemas.microsoft.com/office/drawing/2014/main" id="{6D092D37-9869-4018-9D6C-73D89BECF1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280" y="1719139"/>
            <a:ext cx="3602743" cy="4322073"/>
          </a:xfrm>
          <a:prstGeom prst="rect">
            <a:avLst/>
          </a:prstGeom>
        </p:spPr>
      </p:pic>
      <p:sp>
        <p:nvSpPr>
          <p:cNvPr id="4" name="Text Placeholder 3">
            <a:extLst>
              <a:ext uri="{FF2B5EF4-FFF2-40B4-BE49-F238E27FC236}">
                <a16:creationId xmlns:a16="http://schemas.microsoft.com/office/drawing/2014/main" id="{E30B66D5-1E62-4747-9B03-571A79D3F272}"/>
              </a:ext>
            </a:extLst>
          </p:cNvPr>
          <p:cNvSpPr>
            <a:spLocks noGrp="1"/>
          </p:cNvSpPr>
          <p:nvPr>
            <p:ph type="body" sz="quarter" idx="13"/>
          </p:nvPr>
        </p:nvSpPr>
        <p:spPr/>
        <p:txBody>
          <a:bodyPr/>
          <a:lstStyle/>
          <a:p>
            <a:r>
              <a:rPr lang="en-GB"/>
              <a:t>Plenary</a:t>
            </a:r>
          </a:p>
        </p:txBody>
      </p:sp>
      <p:sp>
        <p:nvSpPr>
          <p:cNvPr id="6" name="Rectangle 5">
            <a:extLst>
              <a:ext uri="{FF2B5EF4-FFF2-40B4-BE49-F238E27FC236}">
                <a16:creationId xmlns:a16="http://schemas.microsoft.com/office/drawing/2014/main" id="{45B24295-3326-4CC0-B4A5-3CE400F6A976}"/>
              </a:ext>
            </a:extLst>
          </p:cNvPr>
          <p:cNvSpPr/>
          <p:nvPr/>
        </p:nvSpPr>
        <p:spPr>
          <a:xfrm>
            <a:off x="724280" y="1719140"/>
            <a:ext cx="3602743" cy="497588"/>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400" b="1"/>
              <a:t>Threats</a:t>
            </a:r>
          </a:p>
        </p:txBody>
      </p:sp>
      <p:sp>
        <p:nvSpPr>
          <p:cNvPr id="7" name="Rectangle 6">
            <a:extLst>
              <a:ext uri="{FF2B5EF4-FFF2-40B4-BE49-F238E27FC236}">
                <a16:creationId xmlns:a16="http://schemas.microsoft.com/office/drawing/2014/main" id="{6DC3143A-99CE-4113-8897-B147EE6C43EF}"/>
              </a:ext>
            </a:extLst>
          </p:cNvPr>
          <p:cNvSpPr/>
          <p:nvPr/>
        </p:nvSpPr>
        <p:spPr>
          <a:xfrm>
            <a:off x="4918766" y="1719140"/>
            <a:ext cx="3602743" cy="497588"/>
          </a:xfrm>
          <a:prstGeom prst="rect">
            <a:avLst/>
          </a:prstGeom>
          <a:solidFill>
            <a:srgbClr val="00602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400" b="1"/>
              <a:t>Protections</a:t>
            </a:r>
          </a:p>
        </p:txBody>
      </p:sp>
      <p:grpSp>
        <p:nvGrpSpPr>
          <p:cNvPr id="21" name="Group 20">
            <a:extLst>
              <a:ext uri="{FF2B5EF4-FFF2-40B4-BE49-F238E27FC236}">
                <a16:creationId xmlns:a16="http://schemas.microsoft.com/office/drawing/2014/main" id="{0325EEAF-73B2-43AD-A2A4-DC9165DF0AEC}"/>
              </a:ext>
            </a:extLst>
          </p:cNvPr>
          <p:cNvGrpSpPr/>
          <p:nvPr/>
        </p:nvGrpSpPr>
        <p:grpSpPr>
          <a:xfrm>
            <a:off x="836834" y="2478738"/>
            <a:ext cx="3377634" cy="2307374"/>
            <a:chOff x="910480" y="2694075"/>
            <a:chExt cx="3377634" cy="2307374"/>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43328C71-577B-4B49-B4BB-6D872B196784}"/>
                </a:ext>
              </a:extLst>
            </p:cNvPr>
            <p:cNvSpPr/>
            <p:nvPr/>
          </p:nvSpPr>
          <p:spPr>
            <a:xfrm>
              <a:off x="910480" y="2694075"/>
              <a:ext cx="1595717" cy="636494"/>
            </a:xfrm>
            <a:prstGeom prst="rect">
              <a:avLst/>
            </a:prstGeom>
            <a:solidFill>
              <a:srgbClr val="C00000">
                <a:alpha val="7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Brute-force attack</a:t>
              </a:r>
            </a:p>
          </p:txBody>
        </p:sp>
        <p:sp>
          <p:nvSpPr>
            <p:cNvPr id="9" name="Rectangle 8">
              <a:extLst>
                <a:ext uri="{FF2B5EF4-FFF2-40B4-BE49-F238E27FC236}">
                  <a16:creationId xmlns:a16="http://schemas.microsoft.com/office/drawing/2014/main" id="{8FA2B56A-1D33-48A9-8288-13D83BB93005}"/>
                </a:ext>
              </a:extLst>
            </p:cNvPr>
            <p:cNvSpPr/>
            <p:nvPr/>
          </p:nvSpPr>
          <p:spPr>
            <a:xfrm>
              <a:off x="910480" y="3526359"/>
              <a:ext cx="1595717" cy="636494"/>
            </a:xfrm>
            <a:prstGeom prst="rect">
              <a:avLst/>
            </a:prstGeom>
            <a:solidFill>
              <a:srgbClr val="C00000">
                <a:alpha val="7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Malware</a:t>
              </a:r>
            </a:p>
          </p:txBody>
        </p:sp>
        <p:sp>
          <p:nvSpPr>
            <p:cNvPr id="10" name="Rectangle 9">
              <a:extLst>
                <a:ext uri="{FF2B5EF4-FFF2-40B4-BE49-F238E27FC236}">
                  <a16:creationId xmlns:a16="http://schemas.microsoft.com/office/drawing/2014/main" id="{802ADFE9-643E-490C-8367-519B09917304}"/>
                </a:ext>
              </a:extLst>
            </p:cNvPr>
            <p:cNvSpPr/>
            <p:nvPr/>
          </p:nvSpPr>
          <p:spPr>
            <a:xfrm>
              <a:off x="2692397" y="3526359"/>
              <a:ext cx="1595717" cy="636494"/>
            </a:xfrm>
            <a:prstGeom prst="rect">
              <a:avLst/>
            </a:prstGeom>
            <a:solidFill>
              <a:srgbClr val="C00000">
                <a:alpha val="7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Data interception</a:t>
              </a:r>
            </a:p>
          </p:txBody>
        </p:sp>
        <p:sp>
          <p:nvSpPr>
            <p:cNvPr id="11" name="Rectangle 10">
              <a:extLst>
                <a:ext uri="{FF2B5EF4-FFF2-40B4-BE49-F238E27FC236}">
                  <a16:creationId xmlns:a16="http://schemas.microsoft.com/office/drawing/2014/main" id="{EDE8498D-E257-4E56-AB15-7C46F0617922}"/>
                </a:ext>
              </a:extLst>
            </p:cNvPr>
            <p:cNvSpPr/>
            <p:nvPr/>
          </p:nvSpPr>
          <p:spPr>
            <a:xfrm>
              <a:off x="2692397" y="2694075"/>
              <a:ext cx="1595717" cy="636494"/>
            </a:xfrm>
            <a:prstGeom prst="rect">
              <a:avLst/>
            </a:prstGeom>
            <a:solidFill>
              <a:srgbClr val="C00000">
                <a:alpha val="7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Phishing</a:t>
              </a:r>
            </a:p>
          </p:txBody>
        </p:sp>
        <p:sp>
          <p:nvSpPr>
            <p:cNvPr id="14" name="Rectangle 13">
              <a:extLst>
                <a:ext uri="{FF2B5EF4-FFF2-40B4-BE49-F238E27FC236}">
                  <a16:creationId xmlns:a16="http://schemas.microsoft.com/office/drawing/2014/main" id="{23CA37D9-0175-4AB7-A2C4-C768EE4D34BC}"/>
                </a:ext>
              </a:extLst>
            </p:cNvPr>
            <p:cNvSpPr/>
            <p:nvPr/>
          </p:nvSpPr>
          <p:spPr>
            <a:xfrm>
              <a:off x="1801438" y="4364955"/>
              <a:ext cx="1595717" cy="636494"/>
            </a:xfrm>
            <a:prstGeom prst="rect">
              <a:avLst/>
            </a:prstGeom>
            <a:solidFill>
              <a:srgbClr val="C00000">
                <a:alpha val="7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Pharming</a:t>
              </a:r>
            </a:p>
          </p:txBody>
        </p:sp>
      </p:grpSp>
      <p:grpSp>
        <p:nvGrpSpPr>
          <p:cNvPr id="22" name="Group 21">
            <a:extLst>
              <a:ext uri="{FF2B5EF4-FFF2-40B4-BE49-F238E27FC236}">
                <a16:creationId xmlns:a16="http://schemas.microsoft.com/office/drawing/2014/main" id="{E453D9D3-8A92-4C36-921B-5C9B0E6BFEF0}"/>
              </a:ext>
            </a:extLst>
          </p:cNvPr>
          <p:cNvGrpSpPr/>
          <p:nvPr/>
        </p:nvGrpSpPr>
        <p:grpSpPr>
          <a:xfrm>
            <a:off x="5042086" y="2478738"/>
            <a:ext cx="3377634" cy="3133346"/>
            <a:chOff x="5023155" y="1518472"/>
            <a:chExt cx="3377634" cy="3133346"/>
          </a:xfrm>
          <a:effectLst>
            <a:outerShdw blurRad="50800" dist="38100" dir="2700000" algn="tl" rotWithShape="0">
              <a:prstClr val="black">
                <a:alpha val="40000"/>
              </a:prstClr>
            </a:outerShdw>
          </a:effectLst>
        </p:grpSpPr>
        <p:sp>
          <p:nvSpPr>
            <p:cNvPr id="15" name="Rectangle 14">
              <a:extLst>
                <a:ext uri="{FF2B5EF4-FFF2-40B4-BE49-F238E27FC236}">
                  <a16:creationId xmlns:a16="http://schemas.microsoft.com/office/drawing/2014/main" id="{AF3E6D03-0182-4AC9-8FCF-9EB55B5891CD}"/>
                </a:ext>
              </a:extLst>
            </p:cNvPr>
            <p:cNvSpPr/>
            <p:nvPr/>
          </p:nvSpPr>
          <p:spPr>
            <a:xfrm>
              <a:off x="6805072" y="2350756"/>
              <a:ext cx="1595717" cy="636494"/>
            </a:xfrm>
            <a:prstGeom prst="rect">
              <a:avLst/>
            </a:prstGeom>
            <a:solidFill>
              <a:srgbClr val="00602B">
                <a:alpha val="69804"/>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Firewalls</a:t>
              </a:r>
            </a:p>
          </p:txBody>
        </p:sp>
        <p:sp>
          <p:nvSpPr>
            <p:cNvPr id="16" name="Rectangle 15">
              <a:extLst>
                <a:ext uri="{FF2B5EF4-FFF2-40B4-BE49-F238E27FC236}">
                  <a16:creationId xmlns:a16="http://schemas.microsoft.com/office/drawing/2014/main" id="{3FA7B27D-17E5-4A99-84AC-D0097A7BC3EB}"/>
                </a:ext>
              </a:extLst>
            </p:cNvPr>
            <p:cNvSpPr/>
            <p:nvPr/>
          </p:nvSpPr>
          <p:spPr>
            <a:xfrm>
              <a:off x="6805072" y="1518472"/>
              <a:ext cx="1595717" cy="636494"/>
            </a:xfrm>
            <a:prstGeom prst="rect">
              <a:avLst/>
            </a:prstGeom>
            <a:solidFill>
              <a:srgbClr val="00602B">
                <a:alpha val="69804"/>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Anti-spyware</a:t>
              </a:r>
            </a:p>
          </p:txBody>
        </p:sp>
        <p:sp>
          <p:nvSpPr>
            <p:cNvPr id="17" name="Rectangle 16">
              <a:extLst>
                <a:ext uri="{FF2B5EF4-FFF2-40B4-BE49-F238E27FC236}">
                  <a16:creationId xmlns:a16="http://schemas.microsoft.com/office/drawing/2014/main" id="{F613499A-0337-425D-9FAA-DA7B2F348935}"/>
                </a:ext>
              </a:extLst>
            </p:cNvPr>
            <p:cNvSpPr/>
            <p:nvPr/>
          </p:nvSpPr>
          <p:spPr>
            <a:xfrm>
              <a:off x="5023155" y="1518472"/>
              <a:ext cx="1595717" cy="636494"/>
            </a:xfrm>
            <a:prstGeom prst="rect">
              <a:avLst/>
            </a:prstGeom>
            <a:solidFill>
              <a:srgbClr val="00602B">
                <a:alpha val="69804"/>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Access levels</a:t>
              </a:r>
            </a:p>
          </p:txBody>
        </p:sp>
        <p:sp>
          <p:nvSpPr>
            <p:cNvPr id="18" name="Rectangle 17">
              <a:extLst>
                <a:ext uri="{FF2B5EF4-FFF2-40B4-BE49-F238E27FC236}">
                  <a16:creationId xmlns:a16="http://schemas.microsoft.com/office/drawing/2014/main" id="{71454D71-70F5-4E5A-AD96-15F3F05BF1B9}"/>
                </a:ext>
              </a:extLst>
            </p:cNvPr>
            <p:cNvSpPr/>
            <p:nvPr/>
          </p:nvSpPr>
          <p:spPr>
            <a:xfrm>
              <a:off x="5023155" y="2350756"/>
              <a:ext cx="1595717" cy="636494"/>
            </a:xfrm>
            <a:prstGeom prst="rect">
              <a:avLst/>
            </a:prstGeom>
            <a:solidFill>
              <a:srgbClr val="00602B">
                <a:alpha val="69804"/>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Two-step verification</a:t>
              </a:r>
            </a:p>
          </p:txBody>
        </p:sp>
        <p:sp>
          <p:nvSpPr>
            <p:cNvPr id="23" name="Rectangle 22">
              <a:extLst>
                <a:ext uri="{FF2B5EF4-FFF2-40B4-BE49-F238E27FC236}">
                  <a16:creationId xmlns:a16="http://schemas.microsoft.com/office/drawing/2014/main" id="{E8E65BFE-A5BC-485F-BF58-D0CCE9F85C7F}"/>
                </a:ext>
              </a:extLst>
            </p:cNvPr>
            <p:cNvSpPr/>
            <p:nvPr/>
          </p:nvSpPr>
          <p:spPr>
            <a:xfrm>
              <a:off x="6805072" y="3183040"/>
              <a:ext cx="1595717" cy="636494"/>
            </a:xfrm>
            <a:prstGeom prst="rect">
              <a:avLst/>
            </a:prstGeom>
            <a:solidFill>
              <a:srgbClr val="00602B">
                <a:alpha val="69804"/>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Proxy servers</a:t>
              </a:r>
            </a:p>
          </p:txBody>
        </p:sp>
        <p:sp>
          <p:nvSpPr>
            <p:cNvPr id="24" name="Rectangle 23">
              <a:extLst>
                <a:ext uri="{FF2B5EF4-FFF2-40B4-BE49-F238E27FC236}">
                  <a16:creationId xmlns:a16="http://schemas.microsoft.com/office/drawing/2014/main" id="{5A201CDE-704D-478D-ACAA-021EBB1A9EB2}"/>
                </a:ext>
              </a:extLst>
            </p:cNvPr>
            <p:cNvSpPr/>
            <p:nvPr/>
          </p:nvSpPr>
          <p:spPr>
            <a:xfrm>
              <a:off x="5023155" y="3183040"/>
              <a:ext cx="1595717" cy="636494"/>
            </a:xfrm>
            <a:prstGeom prst="rect">
              <a:avLst/>
            </a:prstGeom>
            <a:solidFill>
              <a:srgbClr val="00602B">
                <a:alpha val="69804"/>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Privacy settings</a:t>
              </a:r>
            </a:p>
          </p:txBody>
        </p:sp>
        <p:sp>
          <p:nvSpPr>
            <p:cNvPr id="25" name="Rectangle 24">
              <a:extLst>
                <a:ext uri="{FF2B5EF4-FFF2-40B4-BE49-F238E27FC236}">
                  <a16:creationId xmlns:a16="http://schemas.microsoft.com/office/drawing/2014/main" id="{BE33356E-E77D-49B0-843E-1E16194F70DD}"/>
                </a:ext>
              </a:extLst>
            </p:cNvPr>
            <p:cNvSpPr/>
            <p:nvPr/>
          </p:nvSpPr>
          <p:spPr>
            <a:xfrm>
              <a:off x="5903347" y="4015324"/>
              <a:ext cx="1595717" cy="636494"/>
            </a:xfrm>
            <a:prstGeom prst="rect">
              <a:avLst/>
            </a:prstGeom>
            <a:solidFill>
              <a:srgbClr val="00602B">
                <a:alpha val="69804"/>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SSL</a:t>
              </a:r>
            </a:p>
          </p:txBody>
        </p:sp>
      </p:grpSp>
    </p:spTree>
    <p:extLst>
      <p:ext uri="{BB962C8B-B14F-4D97-AF65-F5344CB8AC3E}">
        <p14:creationId xmlns:p14="http://schemas.microsoft.com/office/powerpoint/2010/main" val="1582576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F2BF94-0CBD-425B-846A-7B4E5633BF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18744"/>
            <a:ext cx="9144000" cy="6239255"/>
          </a:xfrm>
          <a:prstGeom prst="rect">
            <a:avLst/>
          </a:prstGeom>
        </p:spPr>
      </p:pic>
      <p:sp>
        <p:nvSpPr>
          <p:cNvPr id="2" name="Text Placeholder 1">
            <a:extLst>
              <a:ext uri="{FF2B5EF4-FFF2-40B4-BE49-F238E27FC236}">
                <a16:creationId xmlns:a16="http://schemas.microsoft.com/office/drawing/2014/main" id="{E2B9085E-AA83-45A2-8D29-2978B6071EDD}"/>
              </a:ext>
            </a:extLst>
          </p:cNvPr>
          <p:cNvSpPr>
            <a:spLocks noGrp="1"/>
          </p:cNvSpPr>
          <p:nvPr>
            <p:ph type="body" sz="quarter" idx="13"/>
          </p:nvPr>
        </p:nvSpPr>
        <p:spPr/>
        <p:txBody>
          <a:bodyPr/>
          <a:lstStyle/>
          <a:p>
            <a:r>
              <a:rPr lang="en-GB">
                <a:solidFill>
                  <a:schemeClr val="bg1"/>
                </a:solidFill>
              </a:rPr>
              <a:t>Starter</a:t>
            </a:r>
          </a:p>
        </p:txBody>
      </p:sp>
      <p:sp>
        <p:nvSpPr>
          <p:cNvPr id="3" name="Text Placeholder 2">
            <a:extLst>
              <a:ext uri="{FF2B5EF4-FFF2-40B4-BE49-F238E27FC236}">
                <a16:creationId xmlns:a16="http://schemas.microsoft.com/office/drawing/2014/main" id="{67BFA038-EB08-42EB-BFF5-29E645F08D3B}"/>
              </a:ext>
            </a:extLst>
          </p:cNvPr>
          <p:cNvSpPr>
            <a:spLocks noGrp="1"/>
          </p:cNvSpPr>
          <p:nvPr>
            <p:ph type="body" sz="quarter" idx="14"/>
          </p:nvPr>
        </p:nvSpPr>
        <p:spPr/>
        <p:txBody>
          <a:bodyPr/>
          <a:lstStyle/>
          <a:p>
            <a:r>
              <a:rPr lang="en-GB">
                <a:solidFill>
                  <a:schemeClr val="bg1"/>
                </a:solidFill>
              </a:rPr>
              <a:t>Computers are vulnerable to many threats such as:</a:t>
            </a:r>
          </a:p>
          <a:p>
            <a:pPr lvl="1"/>
            <a:r>
              <a:rPr lang="en-GB">
                <a:solidFill>
                  <a:schemeClr val="bg1"/>
                </a:solidFill>
              </a:rPr>
              <a:t>Brute-force attack</a:t>
            </a:r>
          </a:p>
          <a:p>
            <a:pPr lvl="1"/>
            <a:r>
              <a:rPr lang="en-GB">
                <a:solidFill>
                  <a:schemeClr val="bg1"/>
                </a:solidFill>
              </a:rPr>
              <a:t>Data interception</a:t>
            </a:r>
          </a:p>
          <a:p>
            <a:pPr lvl="1"/>
            <a:r>
              <a:rPr lang="en-GB">
                <a:solidFill>
                  <a:schemeClr val="bg1"/>
                </a:solidFill>
              </a:rPr>
              <a:t>Distributed denial of service (DDoS) attack</a:t>
            </a:r>
          </a:p>
          <a:p>
            <a:pPr lvl="1"/>
            <a:r>
              <a:rPr lang="en-GB">
                <a:solidFill>
                  <a:schemeClr val="bg1"/>
                </a:solidFill>
              </a:rPr>
              <a:t>Malware (virus, worm, Trojan horse, spyware, adware, ransomware)</a:t>
            </a:r>
          </a:p>
          <a:p>
            <a:pPr lvl="1"/>
            <a:r>
              <a:rPr lang="en-GB">
                <a:solidFill>
                  <a:schemeClr val="bg1"/>
                </a:solidFill>
              </a:rPr>
              <a:t>Pharming, phishing, social engineering</a:t>
            </a:r>
          </a:p>
          <a:p>
            <a:r>
              <a:rPr lang="en-GB">
                <a:solidFill>
                  <a:schemeClr val="bg1"/>
                </a:solidFill>
              </a:rPr>
              <a:t>What methods do you use at school </a:t>
            </a:r>
            <a:br>
              <a:rPr lang="en-GB">
                <a:solidFill>
                  <a:schemeClr val="bg1"/>
                </a:solidFill>
              </a:rPr>
            </a:br>
            <a:r>
              <a:rPr lang="en-GB">
                <a:solidFill>
                  <a:schemeClr val="bg1"/>
                </a:solidFill>
              </a:rPr>
              <a:t>or home to reduce the risk of </a:t>
            </a:r>
            <a:br>
              <a:rPr lang="en-GB">
                <a:solidFill>
                  <a:schemeClr val="bg1"/>
                </a:solidFill>
              </a:rPr>
            </a:br>
            <a:r>
              <a:rPr lang="en-GB">
                <a:solidFill>
                  <a:schemeClr val="bg1"/>
                </a:solidFill>
              </a:rPr>
              <a:t>these threats?</a:t>
            </a:r>
          </a:p>
        </p:txBody>
      </p:sp>
      <p:pic>
        <p:nvPicPr>
          <p:cNvPr id="7" name="Graphic 6">
            <a:extLst>
              <a:ext uri="{FF2B5EF4-FFF2-40B4-BE49-F238E27FC236}">
                <a16:creationId xmlns:a16="http://schemas.microsoft.com/office/drawing/2014/main" id="{50C112E4-5741-44C9-97FB-C39C4E9D6D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582608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A94311-ABE4-4D06-BE71-54E090966A45}"/>
              </a:ext>
            </a:extLst>
          </p:cNvPr>
          <p:cNvSpPr>
            <a:spLocks noGrp="1"/>
          </p:cNvSpPr>
          <p:nvPr>
            <p:ph type="body" sz="quarter" idx="13"/>
          </p:nvPr>
        </p:nvSpPr>
        <p:spPr/>
        <p:txBody>
          <a:bodyPr/>
          <a:lstStyle/>
          <a:p>
            <a:r>
              <a:rPr lang="en-GB"/>
              <a:t>Preventing vulnerabilities</a:t>
            </a:r>
          </a:p>
        </p:txBody>
      </p:sp>
      <p:sp>
        <p:nvSpPr>
          <p:cNvPr id="3" name="Text Placeholder 2">
            <a:extLst>
              <a:ext uri="{FF2B5EF4-FFF2-40B4-BE49-F238E27FC236}">
                <a16:creationId xmlns:a16="http://schemas.microsoft.com/office/drawing/2014/main" id="{E7B26377-7D8A-4011-88E8-E8EF45C8EC5C}"/>
              </a:ext>
            </a:extLst>
          </p:cNvPr>
          <p:cNvSpPr>
            <a:spLocks noGrp="1"/>
          </p:cNvSpPr>
          <p:nvPr>
            <p:ph type="body" sz="quarter" idx="14"/>
          </p:nvPr>
        </p:nvSpPr>
        <p:spPr/>
        <p:txBody>
          <a:bodyPr/>
          <a:lstStyle/>
          <a:p>
            <a:r>
              <a:rPr lang="en-GB" dirty="0"/>
              <a:t>There are many ways that vulnerabilities are protected against – in particular:</a:t>
            </a:r>
          </a:p>
          <a:p>
            <a:pPr lvl="1"/>
            <a:r>
              <a:rPr lang="en-US" dirty="0">
                <a:solidFill>
                  <a:srgbClr val="FF0000"/>
                </a:solidFill>
              </a:rPr>
              <a:t>penetration testing</a:t>
            </a:r>
          </a:p>
          <a:p>
            <a:pPr lvl="1"/>
            <a:r>
              <a:rPr lang="en-US" dirty="0">
                <a:solidFill>
                  <a:srgbClr val="FF0000"/>
                </a:solidFill>
              </a:rPr>
              <a:t>anti-malware software – including anti-virus software</a:t>
            </a:r>
          </a:p>
          <a:p>
            <a:pPr lvl="1"/>
            <a:r>
              <a:rPr lang="en-US" dirty="0">
                <a:solidFill>
                  <a:srgbClr val="FF0000"/>
                </a:solidFill>
              </a:rPr>
              <a:t>firewalls</a:t>
            </a:r>
          </a:p>
          <a:p>
            <a:pPr lvl="1"/>
            <a:r>
              <a:rPr lang="en-US" dirty="0">
                <a:solidFill>
                  <a:srgbClr val="FF0000"/>
                </a:solidFill>
              </a:rPr>
              <a:t>user access levels</a:t>
            </a:r>
          </a:p>
          <a:p>
            <a:pPr lvl="1"/>
            <a:r>
              <a:rPr lang="en-US" dirty="0">
                <a:solidFill>
                  <a:srgbClr val="FF0000"/>
                </a:solidFill>
              </a:rPr>
              <a:t>passwords</a:t>
            </a:r>
          </a:p>
          <a:p>
            <a:pPr lvl="1"/>
            <a:r>
              <a:rPr lang="en-US" dirty="0">
                <a:solidFill>
                  <a:srgbClr val="FF0000"/>
                </a:solidFill>
              </a:rPr>
              <a:t>encryption</a:t>
            </a:r>
          </a:p>
          <a:p>
            <a:pPr lvl="1"/>
            <a:r>
              <a:rPr lang="en-US" dirty="0">
                <a:solidFill>
                  <a:srgbClr val="FF0000"/>
                </a:solidFill>
              </a:rPr>
              <a:t>physical security</a:t>
            </a:r>
          </a:p>
          <a:p>
            <a:endParaRPr lang="en-GB" dirty="0"/>
          </a:p>
        </p:txBody>
      </p:sp>
    </p:spTree>
    <p:extLst>
      <p:ext uri="{BB962C8B-B14F-4D97-AF65-F5344CB8AC3E}">
        <p14:creationId xmlns:p14="http://schemas.microsoft.com/office/powerpoint/2010/main" val="388284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10;&#10;Description generated with high confidence">
            <a:extLst>
              <a:ext uri="{FF2B5EF4-FFF2-40B4-BE49-F238E27FC236}">
                <a16:creationId xmlns:a16="http://schemas.microsoft.com/office/drawing/2014/main" id="{795EC62C-2192-4FE4-8BB6-135734F248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77372" y="2402265"/>
            <a:ext cx="2366628" cy="3549502"/>
          </a:xfrm>
          <a:prstGeom prst="rect">
            <a:avLst/>
          </a:prstGeom>
        </p:spPr>
      </p:pic>
      <p:sp>
        <p:nvSpPr>
          <p:cNvPr id="2" name="Text Placeholder 1">
            <a:extLst>
              <a:ext uri="{FF2B5EF4-FFF2-40B4-BE49-F238E27FC236}">
                <a16:creationId xmlns:a16="http://schemas.microsoft.com/office/drawing/2014/main" id="{6D747569-DDAB-4F8C-A4F6-4CD5E66620CE}"/>
              </a:ext>
            </a:extLst>
          </p:cNvPr>
          <p:cNvSpPr>
            <a:spLocks noGrp="1"/>
          </p:cNvSpPr>
          <p:nvPr>
            <p:ph type="body" sz="quarter" idx="13"/>
          </p:nvPr>
        </p:nvSpPr>
        <p:spPr/>
        <p:txBody>
          <a:bodyPr/>
          <a:lstStyle/>
          <a:p>
            <a:r>
              <a:rPr lang="en-GB"/>
              <a:t>Anti-malware software</a:t>
            </a:r>
          </a:p>
        </p:txBody>
      </p:sp>
      <p:sp>
        <p:nvSpPr>
          <p:cNvPr id="3" name="Text Placeholder 2">
            <a:extLst>
              <a:ext uri="{FF2B5EF4-FFF2-40B4-BE49-F238E27FC236}">
                <a16:creationId xmlns:a16="http://schemas.microsoft.com/office/drawing/2014/main" id="{A2A2C0EF-35A2-4B49-84CE-D2885958976E}"/>
              </a:ext>
            </a:extLst>
          </p:cNvPr>
          <p:cNvSpPr>
            <a:spLocks noGrp="1"/>
          </p:cNvSpPr>
          <p:nvPr>
            <p:ph type="body" sz="quarter" idx="14"/>
          </p:nvPr>
        </p:nvSpPr>
        <p:spPr>
          <a:xfrm>
            <a:off x="724280" y="1704179"/>
            <a:ext cx="7797230" cy="4383932"/>
          </a:xfrm>
        </p:spPr>
        <p:txBody>
          <a:bodyPr/>
          <a:lstStyle/>
          <a:p>
            <a:r>
              <a:rPr lang="en-GB" dirty="0"/>
              <a:t>Anti-malware, anti-virus and anti-spyware software will detect malware such as viruses, </a:t>
            </a:r>
            <a:br>
              <a:rPr lang="en-GB" dirty="0"/>
            </a:br>
            <a:r>
              <a:rPr lang="en-GB" dirty="0"/>
              <a:t>worms, trojans, and spyware</a:t>
            </a:r>
          </a:p>
          <a:p>
            <a:pPr lvl="1"/>
            <a:r>
              <a:rPr lang="en-GB" dirty="0"/>
              <a:t>When a virus or new malware is detected </a:t>
            </a:r>
            <a:br>
              <a:rPr lang="en-GB" dirty="0"/>
            </a:br>
            <a:r>
              <a:rPr lang="en-GB" dirty="0"/>
              <a:t>it is sent to the anti-virus company</a:t>
            </a:r>
          </a:p>
          <a:p>
            <a:pPr lvl="1"/>
            <a:r>
              <a:rPr lang="en-GB" dirty="0"/>
              <a:t>They verify it is malware then create a signature </a:t>
            </a:r>
            <a:br>
              <a:rPr lang="en-GB" dirty="0"/>
            </a:br>
            <a:r>
              <a:rPr lang="en-GB" dirty="0"/>
              <a:t>of the virus</a:t>
            </a:r>
          </a:p>
          <a:p>
            <a:pPr lvl="1"/>
            <a:r>
              <a:rPr lang="en-GB" dirty="0"/>
              <a:t>They then add it to their virus database and tell </a:t>
            </a:r>
            <a:br>
              <a:rPr lang="en-GB" dirty="0"/>
            </a:br>
            <a:r>
              <a:rPr lang="en-GB" dirty="0"/>
              <a:t>computers to run an update</a:t>
            </a:r>
          </a:p>
          <a:p>
            <a:r>
              <a:rPr lang="en-GB" dirty="0"/>
              <a:t>Viruses can morph to avoid detection. </a:t>
            </a:r>
            <a:br>
              <a:rPr lang="en-GB" dirty="0"/>
            </a:br>
            <a:r>
              <a:rPr lang="en-GB" dirty="0"/>
              <a:t>This makes it harder to create a signature</a:t>
            </a:r>
          </a:p>
        </p:txBody>
      </p:sp>
      <p:pic>
        <p:nvPicPr>
          <p:cNvPr id="8" name="Picture 7" descr="A drawing of a face&#10;&#10;Description generated with high confidence">
            <a:extLst>
              <a:ext uri="{FF2B5EF4-FFF2-40B4-BE49-F238E27FC236}">
                <a16:creationId xmlns:a16="http://schemas.microsoft.com/office/drawing/2014/main" id="{99C71C43-3367-45EE-8F48-6FC04C2CC7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13970" y="2190997"/>
            <a:ext cx="1165050" cy="1175626"/>
          </a:xfrm>
          <a:prstGeom prst="rect">
            <a:avLst/>
          </a:prstGeom>
        </p:spPr>
      </p:pic>
    </p:spTree>
    <p:extLst>
      <p:ext uri="{BB962C8B-B14F-4D97-AF65-F5344CB8AC3E}">
        <p14:creationId xmlns:p14="http://schemas.microsoft.com/office/powerpoint/2010/main" val="4074430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0CBC3A-F48C-4D5C-80FA-2AB2D463E96C}"/>
              </a:ext>
            </a:extLst>
          </p:cNvPr>
          <p:cNvSpPr>
            <a:spLocks noGrp="1"/>
          </p:cNvSpPr>
          <p:nvPr>
            <p:ph type="body" sz="quarter" idx="13"/>
          </p:nvPr>
        </p:nvSpPr>
        <p:spPr/>
        <p:txBody>
          <a:bodyPr/>
          <a:lstStyle/>
          <a:p>
            <a:r>
              <a:rPr lang="en-GB"/>
              <a:t>Encryption</a:t>
            </a:r>
          </a:p>
        </p:txBody>
      </p:sp>
      <p:sp>
        <p:nvSpPr>
          <p:cNvPr id="5" name="Text Placeholder 4">
            <a:extLst>
              <a:ext uri="{FF2B5EF4-FFF2-40B4-BE49-F238E27FC236}">
                <a16:creationId xmlns:a16="http://schemas.microsoft.com/office/drawing/2014/main" id="{1210EA2B-B646-4BEA-A500-4331FF093F6B}"/>
              </a:ext>
            </a:extLst>
          </p:cNvPr>
          <p:cNvSpPr>
            <a:spLocks noGrp="1"/>
          </p:cNvSpPr>
          <p:nvPr>
            <p:ph type="body" sz="quarter" idx="14"/>
          </p:nvPr>
        </p:nvSpPr>
        <p:spPr>
          <a:xfrm>
            <a:off x="724280" y="1704179"/>
            <a:ext cx="7797230" cy="4506121"/>
          </a:xfrm>
        </p:spPr>
        <p:txBody>
          <a:bodyPr/>
          <a:lstStyle/>
          <a:p>
            <a:r>
              <a:rPr lang="en-GB" dirty="0"/>
              <a:t>Encryption is a way of securing data so that it cannot be read without the encryption key</a:t>
            </a:r>
          </a:p>
          <a:p>
            <a:pPr lvl="1"/>
            <a:r>
              <a:rPr lang="en-GB" dirty="0"/>
              <a:t>Passwords stored by websites are almost always stored in an encrypted form</a:t>
            </a:r>
          </a:p>
          <a:p>
            <a:pPr lvl="1"/>
            <a:r>
              <a:rPr lang="en-GB" dirty="0"/>
              <a:t>If a hacker obtains the data in the password database, they won’t be able to easily read the passwords</a:t>
            </a:r>
          </a:p>
          <a:p>
            <a:pPr lvl="1"/>
            <a:r>
              <a:rPr lang="en-GB" dirty="0"/>
              <a:t>Devices and computers can also have their storage and hard disk data encrypted</a:t>
            </a:r>
          </a:p>
          <a:p>
            <a:r>
              <a:rPr lang="en-GB" dirty="0"/>
              <a:t>How do you know if a website you are using is encrypting the communication between your computer and the website?</a:t>
            </a:r>
          </a:p>
        </p:txBody>
      </p:sp>
    </p:spTree>
    <p:extLst>
      <p:ext uri="{BB962C8B-B14F-4D97-AF65-F5344CB8AC3E}">
        <p14:creationId xmlns:p14="http://schemas.microsoft.com/office/powerpoint/2010/main" val="176371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13967696-5958-420D-B9B4-DED23BEAF8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785" y="4308386"/>
            <a:ext cx="7168427" cy="2207804"/>
          </a:xfrm>
          <a:prstGeom prst="rect">
            <a:avLst/>
          </a:prstGeom>
        </p:spPr>
      </p:pic>
      <p:sp>
        <p:nvSpPr>
          <p:cNvPr id="2" name="Text Placeholder 1">
            <a:extLst>
              <a:ext uri="{FF2B5EF4-FFF2-40B4-BE49-F238E27FC236}">
                <a16:creationId xmlns:a16="http://schemas.microsoft.com/office/drawing/2014/main" id="{6D747569-DDAB-4F8C-A4F6-4CD5E66620CE}"/>
              </a:ext>
            </a:extLst>
          </p:cNvPr>
          <p:cNvSpPr>
            <a:spLocks noGrp="1"/>
          </p:cNvSpPr>
          <p:nvPr>
            <p:ph type="body" sz="quarter" idx="13"/>
          </p:nvPr>
        </p:nvSpPr>
        <p:spPr/>
        <p:txBody>
          <a:bodyPr/>
          <a:lstStyle/>
          <a:p>
            <a:r>
              <a:rPr lang="en-GB"/>
              <a:t>Encryption of transmitted data</a:t>
            </a:r>
          </a:p>
        </p:txBody>
      </p:sp>
      <p:sp>
        <p:nvSpPr>
          <p:cNvPr id="3" name="Text Placeholder 2">
            <a:extLst>
              <a:ext uri="{FF2B5EF4-FFF2-40B4-BE49-F238E27FC236}">
                <a16:creationId xmlns:a16="http://schemas.microsoft.com/office/drawing/2014/main" id="{A2A2C0EF-35A2-4B49-84CE-D2885958976E}"/>
              </a:ext>
            </a:extLst>
          </p:cNvPr>
          <p:cNvSpPr>
            <a:spLocks noGrp="1"/>
          </p:cNvSpPr>
          <p:nvPr>
            <p:ph type="body" sz="quarter" idx="14"/>
          </p:nvPr>
        </p:nvSpPr>
        <p:spPr>
          <a:xfrm>
            <a:off x="724280" y="1704179"/>
            <a:ext cx="7797230" cy="4896646"/>
          </a:xfrm>
        </p:spPr>
        <p:txBody>
          <a:bodyPr/>
          <a:lstStyle/>
          <a:p>
            <a:r>
              <a:rPr lang="en-GB" dirty="0"/>
              <a:t>Websites using HTTPS (</a:t>
            </a:r>
            <a:r>
              <a:rPr lang="en-GB" dirty="0" err="1"/>
              <a:t>HyperText</a:t>
            </a:r>
            <a:r>
              <a:rPr lang="en-GB" dirty="0"/>
              <a:t> Transfer Protocol Secure) encrypt the connection to the server</a:t>
            </a:r>
          </a:p>
          <a:p>
            <a:pPr lvl="1"/>
            <a:r>
              <a:rPr lang="en-GB" dirty="0"/>
              <a:t>Your web browser sends its key and form data, encrypting </a:t>
            </a:r>
            <a:br>
              <a:rPr lang="en-GB" dirty="0"/>
            </a:br>
            <a:r>
              <a:rPr lang="en-GB" dirty="0"/>
              <a:t>it with the server’s key</a:t>
            </a:r>
          </a:p>
          <a:p>
            <a:pPr lvl="1"/>
            <a:r>
              <a:rPr lang="en-GB" dirty="0"/>
              <a:t>The server encrypts the web page you request using your web browser’s key</a:t>
            </a:r>
          </a:p>
          <a:p>
            <a:endParaRPr lang="en-GB" dirty="0"/>
          </a:p>
        </p:txBody>
      </p:sp>
    </p:spTree>
    <p:extLst>
      <p:ext uri="{BB962C8B-B14F-4D97-AF65-F5344CB8AC3E}">
        <p14:creationId xmlns:p14="http://schemas.microsoft.com/office/powerpoint/2010/main" val="74658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AF401B-8DC8-46A7-A383-9D92D2ED2B81}"/>
              </a:ext>
            </a:extLst>
          </p:cNvPr>
          <p:cNvSpPr>
            <a:spLocks noGrp="1"/>
          </p:cNvSpPr>
          <p:nvPr>
            <p:ph type="body" sz="quarter" idx="13"/>
          </p:nvPr>
        </p:nvSpPr>
        <p:spPr/>
        <p:txBody>
          <a:bodyPr/>
          <a:lstStyle/>
          <a:p>
            <a:r>
              <a:rPr lang="en-GB"/>
              <a:t>Secure Sockets Layer (SSL)</a:t>
            </a:r>
          </a:p>
        </p:txBody>
      </p:sp>
      <p:sp>
        <p:nvSpPr>
          <p:cNvPr id="3" name="Text Placeholder 2">
            <a:extLst>
              <a:ext uri="{FF2B5EF4-FFF2-40B4-BE49-F238E27FC236}">
                <a16:creationId xmlns:a16="http://schemas.microsoft.com/office/drawing/2014/main" id="{08151476-7DB7-4D91-AD7B-DC113EAC2EA0}"/>
              </a:ext>
            </a:extLst>
          </p:cNvPr>
          <p:cNvSpPr>
            <a:spLocks noGrp="1"/>
          </p:cNvSpPr>
          <p:nvPr>
            <p:ph type="body" sz="quarter" idx="14"/>
          </p:nvPr>
        </p:nvSpPr>
        <p:spPr/>
        <p:txBody>
          <a:bodyPr/>
          <a:lstStyle/>
          <a:p>
            <a:r>
              <a:rPr lang="en-GB" dirty="0"/>
              <a:t>Secure sockets Layer is a protocol that ensures cryptography is used when transmitting web pages</a:t>
            </a:r>
          </a:p>
          <a:p>
            <a:pPr lvl="1"/>
            <a:r>
              <a:rPr lang="en-GB" dirty="0"/>
              <a:t>Whilst it may be used for email and voice over IP (VoIP) it is most commonly used in making HTTPS secure</a:t>
            </a:r>
          </a:p>
          <a:p>
            <a:pPr lvl="1"/>
            <a:r>
              <a:rPr lang="en-GB" dirty="0"/>
              <a:t>SSL certificates are purchased by the owners of websites. These verify who owns the website</a:t>
            </a:r>
          </a:p>
          <a:p>
            <a:pPr lvl="1"/>
            <a:r>
              <a:rPr lang="en-GB" dirty="0"/>
              <a:t>Clicking on the padlock in a browser address bar usually allows you to view the certificate</a:t>
            </a:r>
          </a:p>
        </p:txBody>
      </p:sp>
    </p:spTree>
    <p:extLst>
      <p:ext uri="{BB962C8B-B14F-4D97-AF65-F5344CB8AC3E}">
        <p14:creationId xmlns:p14="http://schemas.microsoft.com/office/powerpoint/2010/main" val="677705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6</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a:xfrm>
            <a:off x="723900" y="1703388"/>
            <a:ext cx="7797800" cy="3454400"/>
          </a:xfrm>
        </p:spPr>
        <p:txBody>
          <a:bodyPr/>
          <a:lstStyle/>
          <a:p>
            <a:r>
              <a:rPr lang="en-GB" dirty="0"/>
              <a:t>Now complete </a:t>
            </a:r>
            <a:r>
              <a:rPr lang="en-GB" b="1" dirty="0"/>
              <a:t>Task 1 </a:t>
            </a:r>
            <a:r>
              <a:rPr lang="en-GB" dirty="0"/>
              <a:t>on </a:t>
            </a:r>
            <a:r>
              <a:rPr lang="en-GB" b="1" dirty="0"/>
              <a:t>Worksheet 6</a:t>
            </a:r>
          </a:p>
        </p:txBody>
      </p:sp>
    </p:spTree>
    <p:extLst>
      <p:ext uri="{BB962C8B-B14F-4D97-AF65-F5344CB8AC3E}">
        <p14:creationId xmlns:p14="http://schemas.microsoft.com/office/powerpoint/2010/main" val="3732558652"/>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3F46B-8742-4E7B-8016-551BACB8A156}">
  <ds:schemaRefs>
    <ds:schemaRef ds:uri="http://purl.org/dc/dcmitype/"/>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94dce8ab-38ff-4714-b1ed-1fc5e4d9abd1"/>
    <ds:schemaRef ds:uri="1ef05dc5-97a2-498b-bf7c-bd189143a1ff"/>
    <ds:schemaRef ds:uri="http://www.w3.org/XML/1998/namespace"/>
  </ds:schemaRefs>
</ds:datastoreItem>
</file>

<file path=customXml/itemProps2.xml><?xml version="1.0" encoding="utf-8"?>
<ds:datastoreItem xmlns:ds="http://schemas.openxmlformats.org/officeDocument/2006/customXml" ds:itemID="{A25508A6-8018-4561-935E-939FAF1F4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FE8CBB-5040-4C92-9769-4053F27334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131</TotalTime>
  <Words>1491</Words>
  <Application>Microsoft Office PowerPoint</Application>
  <PresentationFormat>On-screen Show (4:3)</PresentationFormat>
  <Paragraphs>183</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3</cp:revision>
  <dcterms:created xsi:type="dcterms:W3CDTF">2014-10-31T16:25:47Z</dcterms:created>
  <dcterms:modified xsi:type="dcterms:W3CDTF">2021-12-22T09:50:43Z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