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7" r:id="rId5"/>
    <p:sldId id="258" r:id="rId6"/>
    <p:sldId id="280" r:id="rId7"/>
    <p:sldId id="281" r:id="rId8"/>
    <p:sldId id="283" r:id="rId9"/>
    <p:sldId id="298" r:id="rId10"/>
    <p:sldId id="282" r:id="rId11"/>
    <p:sldId id="295" r:id="rId12"/>
    <p:sldId id="292" r:id="rId13"/>
    <p:sldId id="297" r:id="rId14"/>
    <p:sldId id="288" r:id="rId15"/>
    <p:sldId id="289" r:id="rId16"/>
    <p:sldId id="294" r:id="rId17"/>
    <p:sldId id="260" r:id="rId18"/>
    <p:sldId id="284" r:id="rId19"/>
    <p:sldId id="287" r:id="rId20"/>
    <p:sldId id="286" r:id="rId21"/>
    <p:sldId id="285" r:id="rId22"/>
    <p:sldId id="296" r:id="rId23"/>
    <p:sldId id="259" r:id="rId24"/>
  </p:sldIdLst>
  <p:sldSz cx="9144000" cy="6858000" type="screen4x3"/>
  <p:notesSz cx="6797675" cy="9926638"/>
  <p:embeddedFontLst>
    <p:embeddedFont>
      <p:font typeface="Museo 900" panose="02000000000000000000" pitchFamily="2" charset="0"/>
      <p:bold r:id="rId26"/>
    </p:embeddedFont>
    <p:embeddedFont>
      <p:font typeface="Museo 500" panose="02000000000000000000" pitchFamily="2" charset="0"/>
      <p:regular r:id="rId27"/>
    </p:embeddedFont>
    <p:embeddedFont>
      <p:font typeface="Museo 700" panose="02000000000000000000" pitchFamily="2" charset="0"/>
      <p:bold r:id="rId28"/>
    </p:embeddedFont>
    <p:embeddedFont>
      <p:font typeface="Museo 100"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Museo900-Regular" panose="02000000000000000000" pitchFamily="2"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0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5" clrIdx="1">
    <p:extLst>
      <p:ext uri="{19B8F6BF-5375-455C-9EA6-DF929625EA0E}">
        <p15:presenceInfo xmlns:p15="http://schemas.microsoft.com/office/powerpoint/2012/main" userId="S-1-12-1-793777782-1082389635-4188577458-2944959137" providerId="AD"/>
      </p:ext>
    </p:extLst>
  </p:cmAuthor>
  <p:cmAuthor id="3" name="Mike Ross" initials="MR" lastIdx="5" clrIdx="2">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D3D7"/>
    <a:srgbClr val="20692A"/>
    <a:srgbClr val="571F4F"/>
    <a:srgbClr val="FFE4D1"/>
    <a:srgbClr val="828993"/>
    <a:srgbClr val="7E858F"/>
    <a:srgbClr val="EFC4D8"/>
    <a:srgbClr val="F2D61B"/>
    <a:srgbClr val="E7E7E5"/>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563" autoAdjust="0"/>
  </p:normalViewPr>
  <p:slideViewPr>
    <p:cSldViewPr snapToGrid="0">
      <p:cViewPr varScale="1">
        <p:scale>
          <a:sx n="111" d="100"/>
          <a:sy n="111" d="100"/>
        </p:scale>
        <p:origin x="1530" y="102"/>
      </p:cViewPr>
      <p:guideLst>
        <p:guide orient="horz" pos="2341"/>
        <p:guide pos="301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88CC4BD0-60CE-44D6-905A-8B6E6C203007}"/>
    <pc:docChg chg="modSld">
      <pc:chgData name="Leonora Sheppard" userId="3688f6d8-1f97-408e-a4fe-cc859c551ddb" providerId="ADAL" clId="{88CC4BD0-60CE-44D6-905A-8B6E6C203007}" dt="2018-12-05T14:48:10.830" v="11" actId="20577"/>
      <pc:docMkLst>
        <pc:docMk/>
      </pc:docMkLst>
      <pc:sldChg chg="modSp">
        <pc:chgData name="Leonora Sheppard" userId="3688f6d8-1f97-408e-a4fe-cc859c551ddb" providerId="ADAL" clId="{88CC4BD0-60CE-44D6-905A-8B6E6C203007}" dt="2018-12-05T14:47:47.571" v="8" actId="20577"/>
        <pc:sldMkLst>
          <pc:docMk/>
          <pc:sldMk cId="3998161294" sldId="260"/>
        </pc:sldMkLst>
        <pc:spChg chg="mod">
          <ac:chgData name="Leonora Sheppard" userId="3688f6d8-1f97-408e-a4fe-cc859c551ddb" providerId="ADAL" clId="{88CC4BD0-60CE-44D6-905A-8B6E6C203007}" dt="2018-12-05T14:47:47.571" v="8" actId="20577"/>
          <ac:spMkLst>
            <pc:docMk/>
            <pc:sldMk cId="3998161294" sldId="260"/>
            <ac:spMk id="3" creationId="{76AB8E7A-A6C2-450A-9E27-9038DD65D762}"/>
          </ac:spMkLst>
        </pc:spChg>
      </pc:sldChg>
      <pc:sldChg chg="modSp">
        <pc:chgData name="Leonora Sheppard" userId="3688f6d8-1f97-408e-a4fe-cc859c551ddb" providerId="ADAL" clId="{88CC4BD0-60CE-44D6-905A-8B6E6C203007}" dt="2018-12-05T14:48:10.830" v="11" actId="20577"/>
        <pc:sldMkLst>
          <pc:docMk/>
          <pc:sldMk cId="2416486962" sldId="284"/>
        </pc:sldMkLst>
        <pc:spChg chg="mod">
          <ac:chgData name="Leonora Sheppard" userId="3688f6d8-1f97-408e-a4fe-cc859c551ddb" providerId="ADAL" clId="{88CC4BD0-60CE-44D6-905A-8B6E6C203007}" dt="2018-12-05T14:48:10.830" v="11" actId="20577"/>
          <ac:spMkLst>
            <pc:docMk/>
            <pc:sldMk cId="2416486962" sldId="284"/>
            <ac:spMk id="5" creationId="{38E23FF2-7839-4AB8-B68E-486024B096B3}"/>
          </ac:spMkLst>
        </pc:spChg>
      </pc:sldChg>
      <pc:sldChg chg="modSp">
        <pc:chgData name="Leonora Sheppard" userId="3688f6d8-1f97-408e-a4fe-cc859c551ddb" providerId="ADAL" clId="{88CC4BD0-60CE-44D6-905A-8B6E6C203007}" dt="2018-12-05T14:46:19" v="7" actId="20577"/>
        <pc:sldMkLst>
          <pc:docMk/>
          <pc:sldMk cId="1719451770" sldId="292"/>
        </pc:sldMkLst>
        <pc:spChg chg="mod">
          <ac:chgData name="Leonora Sheppard" userId="3688f6d8-1f97-408e-a4fe-cc859c551ddb" providerId="ADAL" clId="{88CC4BD0-60CE-44D6-905A-8B6E6C203007}" dt="2018-12-05T14:46:19" v="7" actId="20577"/>
          <ac:spMkLst>
            <pc:docMk/>
            <pc:sldMk cId="1719451770" sldId="292"/>
            <ac:spMk id="3" creationId="{4B511D31-A5ED-4AFB-928C-C36DEC4FE3CD}"/>
          </ac:spMkLst>
        </pc:spChg>
      </pc:sldChg>
      <pc:sldChg chg="modSp">
        <pc:chgData name="Leonora Sheppard" userId="3688f6d8-1f97-408e-a4fe-cc859c551ddb" providerId="ADAL" clId="{88CC4BD0-60CE-44D6-905A-8B6E6C203007}" dt="2018-12-05T14:45:40.478" v="1" actId="20577"/>
        <pc:sldMkLst>
          <pc:docMk/>
          <pc:sldMk cId="2505643774" sldId="295"/>
        </pc:sldMkLst>
        <pc:spChg chg="mod">
          <ac:chgData name="Leonora Sheppard" userId="3688f6d8-1f97-408e-a4fe-cc859c551ddb" providerId="ADAL" clId="{88CC4BD0-60CE-44D6-905A-8B6E6C203007}" dt="2018-12-05T14:45:40.478" v="1" actId="20577"/>
          <ac:spMkLst>
            <pc:docMk/>
            <pc:sldMk cId="2505643774" sldId="295"/>
            <ac:spMk id="3" creationId="{D89030F4-5D1A-4A98-A086-4EDD25471339}"/>
          </ac:spMkLst>
        </pc:spChg>
      </pc:sldChg>
      <pc:sldChg chg="modSp">
        <pc:chgData name="Leonora Sheppard" userId="3688f6d8-1f97-408e-a4fe-cc859c551ddb" providerId="ADAL" clId="{88CC4BD0-60CE-44D6-905A-8B6E6C203007}" dt="2018-12-05T14:42:02.708" v="0" actId="20577"/>
        <pc:sldMkLst>
          <pc:docMk/>
          <pc:sldMk cId="993613360" sldId="298"/>
        </pc:sldMkLst>
        <pc:spChg chg="mod">
          <ac:chgData name="Leonora Sheppard" userId="3688f6d8-1f97-408e-a4fe-cc859c551ddb" providerId="ADAL" clId="{88CC4BD0-60CE-44D6-905A-8B6E6C203007}" dt="2018-12-05T14:42:02.708" v="0" actId="20577"/>
          <ac:spMkLst>
            <pc:docMk/>
            <pc:sldMk cId="993613360" sldId="298"/>
            <ac:spMk id="3" creationId="{8130B8C2-062A-4236-AA4D-F43C75EA52EE}"/>
          </ac:spMkLst>
        </pc:spChg>
      </pc:sldChg>
    </pc:docChg>
  </pc:docChgLst>
  <pc:docChgLst>
    <pc:chgData name="Andy Gray" userId="3900aca3-aa6e-4813-b4e0-c02f9e48a0aa" providerId="ADAL" clId="{F2898C77-B3C2-4D18-A440-8E6783549585}"/>
    <pc:docChg chg="undo custSel modSld">
      <pc:chgData name="Andy Gray" userId="3900aca3-aa6e-4813-b4e0-c02f9e48a0aa" providerId="ADAL" clId="{F2898C77-B3C2-4D18-A440-8E6783549585}" dt="2018-12-07T13:10:04.213" v="182"/>
      <pc:docMkLst>
        <pc:docMk/>
      </pc:docMkLst>
      <pc:sldChg chg="addSp delSp modSp delCm">
        <pc:chgData name="Andy Gray" userId="3900aca3-aa6e-4813-b4e0-c02f9e48a0aa" providerId="ADAL" clId="{F2898C77-B3C2-4D18-A440-8E6783549585}" dt="2018-12-07T12:54:59.631" v="139" actId="1076"/>
        <pc:sldMkLst>
          <pc:docMk/>
          <pc:sldMk cId="3998161294" sldId="260"/>
        </pc:sldMkLst>
        <pc:picChg chg="add mod ord">
          <ac:chgData name="Andy Gray" userId="3900aca3-aa6e-4813-b4e0-c02f9e48a0aa" providerId="ADAL" clId="{F2898C77-B3C2-4D18-A440-8E6783549585}" dt="2018-12-07T12:54:12.758" v="125" actId="14100"/>
          <ac:picMkLst>
            <pc:docMk/>
            <pc:sldMk cId="3998161294" sldId="260"/>
            <ac:picMk id="5" creationId="{45BBD625-3494-4666-BD38-5543A05F751C}"/>
          </ac:picMkLst>
        </pc:picChg>
        <pc:picChg chg="add mod ord">
          <ac:chgData name="Andy Gray" userId="3900aca3-aa6e-4813-b4e0-c02f9e48a0aa" providerId="ADAL" clId="{F2898C77-B3C2-4D18-A440-8E6783549585}" dt="2018-12-07T12:54:59.631" v="139" actId="1076"/>
          <ac:picMkLst>
            <pc:docMk/>
            <pc:sldMk cId="3998161294" sldId="260"/>
            <ac:picMk id="8" creationId="{63A688F7-45E4-4CA5-96C3-76EE45701DBD}"/>
          </ac:picMkLst>
        </pc:picChg>
        <pc:picChg chg="del">
          <ac:chgData name="Andy Gray" userId="3900aca3-aa6e-4813-b4e0-c02f9e48a0aa" providerId="ADAL" clId="{F2898C77-B3C2-4D18-A440-8E6783549585}" dt="2018-12-07T12:54:01.825" v="124" actId="478"/>
          <ac:picMkLst>
            <pc:docMk/>
            <pc:sldMk cId="3998161294" sldId="260"/>
            <ac:picMk id="1026" creationId="{F5359BAC-625D-43A8-8DF7-4DB0491786FF}"/>
          </ac:picMkLst>
        </pc:picChg>
        <pc:picChg chg="del mod">
          <ac:chgData name="Andy Gray" userId="3900aca3-aa6e-4813-b4e0-c02f9e48a0aa" providerId="ADAL" clId="{F2898C77-B3C2-4D18-A440-8E6783549585}" dt="2018-12-07T12:54:46.184" v="135" actId="478"/>
          <ac:picMkLst>
            <pc:docMk/>
            <pc:sldMk cId="3998161294" sldId="260"/>
            <ac:picMk id="1028" creationId="{5AD62438-7CD8-466D-9684-75D6DB3EB37D}"/>
          </ac:picMkLst>
        </pc:picChg>
      </pc:sldChg>
      <pc:sldChg chg="addSp delSp modSp">
        <pc:chgData name="Andy Gray" userId="3900aca3-aa6e-4813-b4e0-c02f9e48a0aa" providerId="ADAL" clId="{F2898C77-B3C2-4D18-A440-8E6783549585}" dt="2018-12-07T11:28:44.010" v="21" actId="1076"/>
        <pc:sldMkLst>
          <pc:docMk/>
          <pc:sldMk cId="1786499092" sldId="280"/>
        </pc:sldMkLst>
        <pc:picChg chg="add mod ord modCrop">
          <ac:chgData name="Andy Gray" userId="3900aca3-aa6e-4813-b4e0-c02f9e48a0aa" providerId="ADAL" clId="{F2898C77-B3C2-4D18-A440-8E6783549585}" dt="2018-12-07T11:28:44.010" v="21" actId="1076"/>
          <ac:picMkLst>
            <pc:docMk/>
            <pc:sldMk cId="1786499092" sldId="280"/>
            <ac:picMk id="5" creationId="{F1BF9F9B-2E40-4A6F-948A-C590631B58E6}"/>
          </ac:picMkLst>
        </pc:picChg>
        <pc:picChg chg="del">
          <ac:chgData name="Andy Gray" userId="3900aca3-aa6e-4813-b4e0-c02f9e48a0aa" providerId="ADAL" clId="{F2898C77-B3C2-4D18-A440-8E6783549585}" dt="2018-12-07T11:26:42.212" v="7" actId="478"/>
          <ac:picMkLst>
            <pc:docMk/>
            <pc:sldMk cId="1786499092" sldId="280"/>
            <ac:picMk id="1030" creationId="{D963C3BA-316C-47B1-970A-2289F1FE38DE}"/>
          </ac:picMkLst>
        </pc:picChg>
      </pc:sldChg>
      <pc:sldChg chg="delSp modSp setBg">
        <pc:chgData name="Andy Gray" userId="3900aca3-aa6e-4813-b4e0-c02f9e48a0aa" providerId="ADAL" clId="{F2898C77-B3C2-4D18-A440-8E6783549585}" dt="2018-12-07T12:28:46.990" v="56"/>
        <pc:sldMkLst>
          <pc:docMk/>
          <pc:sldMk cId="2037714893" sldId="282"/>
        </pc:sldMkLst>
        <pc:picChg chg="del">
          <ac:chgData name="Andy Gray" userId="3900aca3-aa6e-4813-b4e0-c02f9e48a0aa" providerId="ADAL" clId="{F2898C77-B3C2-4D18-A440-8E6783549585}" dt="2018-12-07T12:11:24.946" v="45" actId="478"/>
          <ac:picMkLst>
            <pc:docMk/>
            <pc:sldMk cId="2037714893" sldId="282"/>
            <ac:picMk id="10" creationId="{BB52CFF8-1092-4463-BCED-421559107979}"/>
          </ac:picMkLst>
        </pc:picChg>
        <pc:picChg chg="del mod modCrop">
          <ac:chgData name="Andy Gray" userId="3900aca3-aa6e-4813-b4e0-c02f9e48a0aa" providerId="ADAL" clId="{F2898C77-B3C2-4D18-A440-8E6783549585}" dt="2018-12-07T12:16:14.905" v="53" actId="478"/>
          <ac:picMkLst>
            <pc:docMk/>
            <pc:sldMk cId="2037714893" sldId="282"/>
            <ac:picMk id="2053" creationId="{1FA6F934-A26A-4AC4-A0EF-E2834BE8C1F4}"/>
          </ac:picMkLst>
        </pc:picChg>
        <pc:picChg chg="del">
          <ac:chgData name="Andy Gray" userId="3900aca3-aa6e-4813-b4e0-c02f9e48a0aa" providerId="ADAL" clId="{F2898C77-B3C2-4D18-A440-8E6783549585}" dt="2018-12-07T12:28:26.361" v="54" actId="478"/>
          <ac:picMkLst>
            <pc:docMk/>
            <pc:sldMk cId="2037714893" sldId="282"/>
            <ac:picMk id="2055" creationId="{773BC600-70C5-45B4-AD03-34274A705D9F}"/>
          </ac:picMkLst>
        </pc:picChg>
        <pc:picChg chg="del">
          <ac:chgData name="Andy Gray" userId="3900aca3-aa6e-4813-b4e0-c02f9e48a0aa" providerId="ADAL" clId="{F2898C77-B3C2-4D18-A440-8E6783549585}" dt="2018-12-07T12:11:24.946" v="45" actId="478"/>
          <ac:picMkLst>
            <pc:docMk/>
            <pc:sldMk cId="2037714893" sldId="282"/>
            <ac:picMk id="2057" creationId="{480C9417-2B14-4847-997C-1C98DEAC78BA}"/>
          </ac:picMkLst>
        </pc:picChg>
        <pc:picChg chg="del">
          <ac:chgData name="Andy Gray" userId="3900aca3-aa6e-4813-b4e0-c02f9e48a0aa" providerId="ADAL" clId="{F2898C77-B3C2-4D18-A440-8E6783549585}" dt="2018-12-07T12:28:26.361" v="54" actId="478"/>
          <ac:picMkLst>
            <pc:docMk/>
            <pc:sldMk cId="2037714893" sldId="282"/>
            <ac:picMk id="2061" creationId="{253EE2F3-C505-4194-838F-5E0F8306CAA7}"/>
          </ac:picMkLst>
        </pc:picChg>
      </pc:sldChg>
      <pc:sldChg chg="addSp delSp modSp setBg">
        <pc:chgData name="Andy Gray" userId="3900aca3-aa6e-4813-b4e0-c02f9e48a0aa" providerId="ADAL" clId="{F2898C77-B3C2-4D18-A440-8E6783549585}" dt="2018-12-07T11:48:01.232" v="32"/>
        <pc:sldMkLst>
          <pc:docMk/>
          <pc:sldMk cId="2599224627" sldId="283"/>
        </pc:sldMkLst>
        <pc:picChg chg="add del mod">
          <ac:chgData name="Andy Gray" userId="3900aca3-aa6e-4813-b4e0-c02f9e48a0aa" providerId="ADAL" clId="{F2898C77-B3C2-4D18-A440-8E6783549585}" dt="2018-12-07T11:46:20.347" v="30"/>
          <ac:picMkLst>
            <pc:docMk/>
            <pc:sldMk cId="2599224627" sldId="283"/>
            <ac:picMk id="3076" creationId="{B4BEE37A-B9AD-43EE-B53C-278171752E93}"/>
          </ac:picMkLst>
        </pc:picChg>
      </pc:sldChg>
      <pc:sldChg chg="addSp delSp modSp">
        <pc:chgData name="Andy Gray" userId="3900aca3-aa6e-4813-b4e0-c02f9e48a0aa" providerId="ADAL" clId="{F2898C77-B3C2-4D18-A440-8E6783549585}" dt="2018-12-07T12:56:06.367" v="147" actId="732"/>
        <pc:sldMkLst>
          <pc:docMk/>
          <pc:sldMk cId="2416486962" sldId="284"/>
        </pc:sldMkLst>
        <pc:picChg chg="add mod ord modCrop">
          <ac:chgData name="Andy Gray" userId="3900aca3-aa6e-4813-b4e0-c02f9e48a0aa" providerId="ADAL" clId="{F2898C77-B3C2-4D18-A440-8E6783549585}" dt="2018-12-07T12:56:06.367" v="147" actId="732"/>
          <ac:picMkLst>
            <pc:docMk/>
            <pc:sldMk cId="2416486962" sldId="284"/>
            <ac:picMk id="3" creationId="{144EDCC3-51F8-4599-B3DA-E9A13A3A6C94}"/>
          </ac:picMkLst>
        </pc:picChg>
        <pc:picChg chg="del">
          <ac:chgData name="Andy Gray" userId="3900aca3-aa6e-4813-b4e0-c02f9e48a0aa" providerId="ADAL" clId="{F2898C77-B3C2-4D18-A440-8E6783549585}" dt="2018-12-07T12:55:50.847" v="145" actId="478"/>
          <ac:picMkLst>
            <pc:docMk/>
            <pc:sldMk cId="2416486962" sldId="284"/>
            <ac:picMk id="4102" creationId="{F9D76923-46B8-44BD-B1EE-71885FBFD9FF}"/>
          </ac:picMkLst>
        </pc:picChg>
      </pc:sldChg>
      <pc:sldChg chg="addSp delSp modSp">
        <pc:chgData name="Andy Gray" userId="3900aca3-aa6e-4813-b4e0-c02f9e48a0aa" providerId="ADAL" clId="{F2898C77-B3C2-4D18-A440-8E6783549585}" dt="2018-12-07T12:59:38.350" v="172" actId="1076"/>
        <pc:sldMkLst>
          <pc:docMk/>
          <pc:sldMk cId="2579404816" sldId="286"/>
        </pc:sldMkLst>
        <pc:picChg chg="add mod ord">
          <ac:chgData name="Andy Gray" userId="3900aca3-aa6e-4813-b4e0-c02f9e48a0aa" providerId="ADAL" clId="{F2898C77-B3C2-4D18-A440-8E6783549585}" dt="2018-12-07T12:59:38.350" v="172" actId="1076"/>
          <ac:picMkLst>
            <pc:docMk/>
            <pc:sldMk cId="2579404816" sldId="286"/>
            <ac:picMk id="6" creationId="{ED4C7885-89E3-4C17-830B-E59086460F1A}"/>
          </ac:picMkLst>
        </pc:picChg>
        <pc:picChg chg="del">
          <ac:chgData name="Andy Gray" userId="3900aca3-aa6e-4813-b4e0-c02f9e48a0aa" providerId="ADAL" clId="{F2898C77-B3C2-4D18-A440-8E6783549585}" dt="2018-12-07T12:59:31.238" v="171" actId="478"/>
          <ac:picMkLst>
            <pc:docMk/>
            <pc:sldMk cId="2579404816" sldId="286"/>
            <ac:picMk id="5122" creationId="{6CF19CCE-F44C-42FF-8894-7111C8CFBB02}"/>
          </ac:picMkLst>
        </pc:picChg>
      </pc:sldChg>
      <pc:sldChg chg="addSp delSp modSp">
        <pc:chgData name="Andy Gray" userId="3900aca3-aa6e-4813-b4e0-c02f9e48a0aa" providerId="ADAL" clId="{F2898C77-B3C2-4D18-A440-8E6783549585}" dt="2018-12-07T12:58:54.718" v="163" actId="1076"/>
        <pc:sldMkLst>
          <pc:docMk/>
          <pc:sldMk cId="3622149142" sldId="287"/>
        </pc:sldMkLst>
        <pc:picChg chg="add mod ord modCrop">
          <ac:chgData name="Andy Gray" userId="3900aca3-aa6e-4813-b4e0-c02f9e48a0aa" providerId="ADAL" clId="{F2898C77-B3C2-4D18-A440-8E6783549585}" dt="2018-12-07T12:58:54.718" v="163" actId="1076"/>
          <ac:picMkLst>
            <pc:docMk/>
            <pc:sldMk cId="3622149142" sldId="287"/>
            <ac:picMk id="5" creationId="{5B9BFD0F-BC64-4B54-AB7B-4031EE74AF8F}"/>
          </ac:picMkLst>
        </pc:picChg>
        <pc:picChg chg="del">
          <ac:chgData name="Andy Gray" userId="3900aca3-aa6e-4813-b4e0-c02f9e48a0aa" providerId="ADAL" clId="{F2898C77-B3C2-4D18-A440-8E6783549585}" dt="2018-12-07T12:57:20.112" v="158" actId="478"/>
          <ac:picMkLst>
            <pc:docMk/>
            <pc:sldMk cId="3622149142" sldId="287"/>
            <ac:picMk id="6146" creationId="{C8732378-AF68-475F-A1DA-08F125EBCB35}"/>
          </ac:picMkLst>
        </pc:picChg>
      </pc:sldChg>
      <pc:sldChg chg="addSp delSp modSp">
        <pc:chgData name="Andy Gray" userId="3900aca3-aa6e-4813-b4e0-c02f9e48a0aa" providerId="ADAL" clId="{F2898C77-B3C2-4D18-A440-8E6783549585}" dt="2018-12-07T12:52:21.159" v="105" actId="478"/>
        <pc:sldMkLst>
          <pc:docMk/>
          <pc:sldMk cId="1484206533" sldId="288"/>
        </pc:sldMkLst>
        <pc:picChg chg="add mod ord">
          <ac:chgData name="Andy Gray" userId="3900aca3-aa6e-4813-b4e0-c02f9e48a0aa" providerId="ADAL" clId="{F2898C77-B3C2-4D18-A440-8E6783549585}" dt="2018-12-07T12:52:18.494" v="104" actId="167"/>
          <ac:picMkLst>
            <pc:docMk/>
            <pc:sldMk cId="1484206533" sldId="288"/>
            <ac:picMk id="5" creationId="{E4F9C0A4-271E-466C-8F47-0D1AA57679AC}"/>
          </ac:picMkLst>
        </pc:picChg>
        <pc:picChg chg="del">
          <ac:chgData name="Andy Gray" userId="3900aca3-aa6e-4813-b4e0-c02f9e48a0aa" providerId="ADAL" clId="{F2898C77-B3C2-4D18-A440-8E6783549585}" dt="2018-12-07T12:52:21.159" v="105" actId="478"/>
          <ac:picMkLst>
            <pc:docMk/>
            <pc:sldMk cId="1484206533" sldId="288"/>
            <ac:picMk id="8206" creationId="{8FF844FB-B77C-424F-B43B-82D2CC3956E3}"/>
          </ac:picMkLst>
        </pc:picChg>
      </pc:sldChg>
      <pc:sldChg chg="addSp delSp modSp">
        <pc:chgData name="Andy Gray" userId="3900aca3-aa6e-4813-b4e0-c02f9e48a0aa" providerId="ADAL" clId="{F2898C77-B3C2-4D18-A440-8E6783549585}" dt="2018-12-07T12:53:14.397" v="118" actId="478"/>
        <pc:sldMkLst>
          <pc:docMk/>
          <pc:sldMk cId="602850329" sldId="289"/>
        </pc:sldMkLst>
        <pc:picChg chg="add mod ord">
          <ac:chgData name="Andy Gray" userId="3900aca3-aa6e-4813-b4e0-c02f9e48a0aa" providerId="ADAL" clId="{F2898C77-B3C2-4D18-A440-8E6783549585}" dt="2018-12-07T12:53:12.294" v="117" actId="167"/>
          <ac:picMkLst>
            <pc:docMk/>
            <pc:sldMk cId="602850329" sldId="289"/>
            <ac:picMk id="5" creationId="{4413D750-C690-41FB-9665-38CD956100D0}"/>
          </ac:picMkLst>
        </pc:picChg>
        <pc:picChg chg="del">
          <ac:chgData name="Andy Gray" userId="3900aca3-aa6e-4813-b4e0-c02f9e48a0aa" providerId="ADAL" clId="{F2898C77-B3C2-4D18-A440-8E6783549585}" dt="2018-12-07T12:53:14.397" v="118" actId="478"/>
          <ac:picMkLst>
            <pc:docMk/>
            <pc:sldMk cId="602850329" sldId="289"/>
            <ac:picMk id="12290" creationId="{A216D00F-36C9-4777-8503-106E258CCB84}"/>
          </ac:picMkLst>
        </pc:picChg>
      </pc:sldChg>
      <pc:sldChg chg="addSp delSp modSp setBg">
        <pc:chgData name="Andy Gray" userId="3900aca3-aa6e-4813-b4e0-c02f9e48a0aa" providerId="ADAL" clId="{F2898C77-B3C2-4D18-A440-8E6783549585}" dt="2018-12-07T13:10:04.213" v="182"/>
        <pc:sldMkLst>
          <pc:docMk/>
          <pc:sldMk cId="1719451770" sldId="292"/>
        </pc:sldMkLst>
        <pc:spChg chg="mod">
          <ac:chgData name="Andy Gray" userId="3900aca3-aa6e-4813-b4e0-c02f9e48a0aa" providerId="ADAL" clId="{F2898C77-B3C2-4D18-A440-8E6783549585}" dt="2018-12-07T13:00:14.566" v="174" actId="207"/>
          <ac:spMkLst>
            <pc:docMk/>
            <pc:sldMk cId="1719451770" sldId="292"/>
            <ac:spMk id="2" creationId="{252E6452-069F-4C48-BD28-F735F4B19E94}"/>
          </ac:spMkLst>
        </pc:spChg>
        <pc:spChg chg="mod">
          <ac:chgData name="Andy Gray" userId="3900aca3-aa6e-4813-b4e0-c02f9e48a0aa" providerId="ADAL" clId="{F2898C77-B3C2-4D18-A440-8E6783549585}" dt="2018-12-07T13:00:10.631" v="173" actId="207"/>
          <ac:spMkLst>
            <pc:docMk/>
            <pc:sldMk cId="1719451770" sldId="292"/>
            <ac:spMk id="3" creationId="{4B511D31-A5ED-4AFB-928C-C36DEC4FE3CD}"/>
          </ac:spMkLst>
        </pc:spChg>
        <pc:picChg chg="add mod ord">
          <ac:chgData name="Andy Gray" userId="3900aca3-aa6e-4813-b4e0-c02f9e48a0aa" providerId="ADAL" clId="{F2898C77-B3C2-4D18-A440-8E6783549585}" dt="2018-12-07T13:03:34.323" v="180"/>
          <ac:picMkLst>
            <pc:docMk/>
            <pc:sldMk cId="1719451770" sldId="292"/>
            <ac:picMk id="5" creationId="{83D70328-77FC-42A5-8AA7-3E238ACCC728}"/>
          </ac:picMkLst>
        </pc:picChg>
        <pc:picChg chg="del">
          <ac:chgData name="Andy Gray" userId="3900aca3-aa6e-4813-b4e0-c02f9e48a0aa" providerId="ADAL" clId="{F2898C77-B3C2-4D18-A440-8E6783549585}" dt="2018-12-07T12:49:56.935" v="82" actId="478"/>
          <ac:picMkLst>
            <pc:docMk/>
            <pc:sldMk cId="1719451770" sldId="292"/>
            <ac:picMk id="6" creationId="{A183E012-B8C1-4558-BB95-F5247610644A}"/>
          </ac:picMkLst>
        </pc:picChg>
      </pc:sldChg>
      <pc:sldChg chg="addSp delSp modSp setBg">
        <pc:chgData name="Andy Gray" userId="3900aca3-aa6e-4813-b4e0-c02f9e48a0aa" providerId="ADAL" clId="{F2898C77-B3C2-4D18-A440-8E6783549585}" dt="2018-12-07T12:42:49.517" v="78"/>
        <pc:sldMkLst>
          <pc:docMk/>
          <pc:sldMk cId="2505643774" sldId="295"/>
        </pc:sldMkLst>
        <pc:picChg chg="add del mod ord">
          <ac:chgData name="Andy Gray" userId="3900aca3-aa6e-4813-b4e0-c02f9e48a0aa" providerId="ADAL" clId="{F2898C77-B3C2-4D18-A440-8E6783549585}" dt="2018-12-07T12:41:27.360" v="76" actId="478"/>
          <ac:picMkLst>
            <pc:docMk/>
            <pc:sldMk cId="2505643774" sldId="295"/>
            <ac:picMk id="5" creationId="{3D7CFA6A-2A48-4115-B464-BCD5D6E449CA}"/>
          </ac:picMkLst>
        </pc:picChg>
        <pc:picChg chg="del">
          <ac:chgData name="Andy Gray" userId="3900aca3-aa6e-4813-b4e0-c02f9e48a0aa" providerId="ADAL" clId="{F2898C77-B3C2-4D18-A440-8E6783549585}" dt="2018-12-07T12:29:59.753" v="62" actId="478"/>
          <ac:picMkLst>
            <pc:docMk/>
            <pc:sldMk cId="2505643774" sldId="295"/>
            <ac:picMk id="13320" creationId="{6437DB97-3832-4769-A5A7-3924C6A217CB}"/>
          </ac:picMkLst>
        </pc:picChg>
      </pc:sldChg>
      <pc:sldChg chg="addSp delSp modSp">
        <pc:chgData name="Andy Gray" userId="3900aca3-aa6e-4813-b4e0-c02f9e48a0aa" providerId="ADAL" clId="{F2898C77-B3C2-4D18-A440-8E6783549585}" dt="2018-12-07T12:51:24.206" v="100" actId="14100"/>
        <pc:sldMkLst>
          <pc:docMk/>
          <pc:sldMk cId="2850188987" sldId="297"/>
        </pc:sldMkLst>
        <pc:picChg chg="add mod ord">
          <ac:chgData name="Andy Gray" userId="3900aca3-aa6e-4813-b4e0-c02f9e48a0aa" providerId="ADAL" clId="{F2898C77-B3C2-4D18-A440-8E6783549585}" dt="2018-12-07T12:51:24.206" v="100" actId="14100"/>
          <ac:picMkLst>
            <pc:docMk/>
            <pc:sldMk cId="2850188987" sldId="297"/>
            <ac:picMk id="5" creationId="{7B26A775-1141-4359-9621-6FDF1B60B220}"/>
          </ac:picMkLst>
        </pc:picChg>
        <pc:picChg chg="del">
          <ac:chgData name="Andy Gray" userId="3900aca3-aa6e-4813-b4e0-c02f9e48a0aa" providerId="ADAL" clId="{F2898C77-B3C2-4D18-A440-8E6783549585}" dt="2018-12-07T12:50:52.024" v="94" actId="478"/>
          <ac:picMkLst>
            <pc:docMk/>
            <pc:sldMk cId="2850188987" sldId="297"/>
            <ac:picMk id="1028" creationId="{35062463-BF30-4A13-AE46-C789C227E669}"/>
          </ac:picMkLst>
        </pc:picChg>
      </pc:sldChg>
      <pc:sldChg chg="addSp delSp modSp">
        <pc:chgData name="Andy Gray" userId="3900aca3-aa6e-4813-b4e0-c02f9e48a0aa" providerId="ADAL" clId="{F2898C77-B3C2-4D18-A440-8E6783549585}" dt="2018-12-07T11:49:00.131" v="44" actId="1036"/>
        <pc:sldMkLst>
          <pc:docMk/>
          <pc:sldMk cId="993613360" sldId="298"/>
        </pc:sldMkLst>
        <pc:picChg chg="del">
          <ac:chgData name="Andy Gray" userId="3900aca3-aa6e-4813-b4e0-c02f9e48a0aa" providerId="ADAL" clId="{F2898C77-B3C2-4D18-A440-8E6783549585}" dt="2018-12-07T11:48:56.458" v="43" actId="478"/>
          <ac:picMkLst>
            <pc:docMk/>
            <pc:sldMk cId="993613360" sldId="298"/>
            <ac:picMk id="4" creationId="{CF0B7D2E-117C-4DAB-A57B-A76F31302C2B}"/>
          </ac:picMkLst>
        </pc:picChg>
        <pc:picChg chg="add mod ord modCrop">
          <ac:chgData name="Andy Gray" userId="3900aca3-aa6e-4813-b4e0-c02f9e48a0aa" providerId="ADAL" clId="{F2898C77-B3C2-4D18-A440-8E6783549585}" dt="2018-12-07T11:49:00.131" v="44" actId="1036"/>
          <ac:picMkLst>
            <pc:docMk/>
            <pc:sldMk cId="993613360" sldId="298"/>
            <ac:picMk id="6" creationId="{BB2E9044-2E82-4C6D-99CF-0B1183CBB97C}"/>
          </ac:picMkLst>
        </pc:picChg>
      </pc:sldChg>
    </pc:docChg>
  </pc:docChgLst>
  <pc:docChgLst>
    <pc:chgData name="Rob Heathcote" userId="62419938-1f1d-43ca-9327-cfd6c1894440" providerId="ADAL" clId="{E61DD210-DBE6-4D6A-B133-559F55922F76}"/>
    <pc:docChg chg="modSld">
      <pc:chgData name="Rob Heathcote" userId="62419938-1f1d-43ca-9327-cfd6c1894440" providerId="ADAL" clId="{E61DD210-DBE6-4D6A-B133-559F55922F76}" dt="2018-12-12T15:58:30.866" v="0" actId="6549"/>
      <pc:docMkLst>
        <pc:docMk/>
      </pc:docMkLst>
      <pc:sldChg chg="modSp">
        <pc:chgData name="Rob Heathcote" userId="62419938-1f1d-43ca-9327-cfd6c1894440" providerId="ADAL" clId="{E61DD210-DBE6-4D6A-B133-559F55922F76}" dt="2018-12-12T15:58:30.866" v="0" actId="6549"/>
        <pc:sldMkLst>
          <pc:docMk/>
          <pc:sldMk cId="3766178377" sldId="285"/>
        </pc:sldMkLst>
        <pc:spChg chg="mod">
          <ac:chgData name="Rob Heathcote" userId="62419938-1f1d-43ca-9327-cfd6c1894440" providerId="ADAL" clId="{E61DD210-DBE6-4D6A-B133-559F55922F76}" dt="2018-12-12T15:58:30.866" v="0" actId="6549"/>
          <ac:spMkLst>
            <pc:docMk/>
            <pc:sldMk cId="3766178377" sldId="285"/>
            <ac:spMk id="3" creationId="{645109E5-717A-4551-AF6C-7B6BF77651EE}"/>
          </ac:spMkLst>
        </pc:spChg>
      </pc:sldChg>
    </pc:docChg>
  </pc:docChgLst>
  <pc:docChgLst>
    <pc:chgData name="Mike Ross" userId="7954c944-6085-4b08-be0b-82a8f61afa5b" providerId="ADAL" clId="{4C21E623-1AD4-4FA8-858B-7CC4D7C3B936}"/>
    <pc:docChg chg="modSld modMainMaster">
      <pc:chgData name="Mike Ross" userId="7954c944-6085-4b08-be0b-82a8f61afa5b" providerId="ADAL" clId="{4C21E623-1AD4-4FA8-858B-7CC4D7C3B936}" dt="2018-12-11T13:31:32.286" v="33" actId="20577"/>
      <pc:docMkLst>
        <pc:docMk/>
      </pc:docMkLst>
      <pc:sldChg chg="modSp">
        <pc:chgData name="Mike Ross" userId="7954c944-6085-4b08-be0b-82a8f61afa5b" providerId="ADAL" clId="{4C21E623-1AD4-4FA8-858B-7CC4D7C3B936}" dt="2018-12-11T13:21:36.507" v="3" actId="20577"/>
        <pc:sldMkLst>
          <pc:docMk/>
          <pc:sldMk cId="4135027854" sldId="258"/>
        </pc:sldMkLst>
        <pc:spChg chg="mod">
          <ac:chgData name="Mike Ross" userId="7954c944-6085-4b08-be0b-82a8f61afa5b" providerId="ADAL" clId="{4C21E623-1AD4-4FA8-858B-7CC4D7C3B936}" dt="2018-12-11T13:21:36.507" v="3" actId="20577"/>
          <ac:spMkLst>
            <pc:docMk/>
            <pc:sldMk cId="4135027854" sldId="258"/>
            <ac:spMk id="2" creationId="{00000000-0000-0000-0000-000000000000}"/>
          </ac:spMkLst>
        </pc:spChg>
      </pc:sldChg>
      <pc:sldChg chg="modSp">
        <pc:chgData name="Mike Ross" userId="7954c944-6085-4b08-be0b-82a8f61afa5b" providerId="ADAL" clId="{4C21E623-1AD4-4FA8-858B-7CC4D7C3B936}" dt="2018-12-11T13:31:32.286" v="33" actId="20577"/>
        <pc:sldMkLst>
          <pc:docMk/>
          <pc:sldMk cId="3766178377" sldId="285"/>
        </pc:sldMkLst>
        <pc:spChg chg="mod">
          <ac:chgData name="Mike Ross" userId="7954c944-6085-4b08-be0b-82a8f61afa5b" providerId="ADAL" clId="{4C21E623-1AD4-4FA8-858B-7CC4D7C3B936}" dt="2018-12-11T13:31:32.286" v="33" actId="20577"/>
          <ac:spMkLst>
            <pc:docMk/>
            <pc:sldMk cId="3766178377" sldId="285"/>
            <ac:spMk id="3" creationId="{645109E5-717A-4551-AF6C-7B6BF77651EE}"/>
          </ac:spMkLst>
        </pc:spChg>
      </pc:sldChg>
      <pc:sldChg chg="modSp">
        <pc:chgData name="Mike Ross" userId="7954c944-6085-4b08-be0b-82a8f61afa5b" providerId="ADAL" clId="{4C21E623-1AD4-4FA8-858B-7CC4D7C3B936}" dt="2018-12-11T13:30:39.335" v="14" actId="20577"/>
        <pc:sldMkLst>
          <pc:docMk/>
          <pc:sldMk cId="3622149142" sldId="287"/>
        </pc:sldMkLst>
        <pc:spChg chg="mod">
          <ac:chgData name="Mike Ross" userId="7954c944-6085-4b08-be0b-82a8f61afa5b" providerId="ADAL" clId="{4C21E623-1AD4-4FA8-858B-7CC4D7C3B936}" dt="2018-12-11T13:30:39.335" v="14" actId="20577"/>
          <ac:spMkLst>
            <pc:docMk/>
            <pc:sldMk cId="3622149142" sldId="287"/>
            <ac:spMk id="3" creationId="{3C9E118B-13BF-4936-90AF-2B86336CA5B7}"/>
          </ac:spMkLst>
        </pc:spChg>
      </pc:sldChg>
      <pc:sldChg chg="modSp">
        <pc:chgData name="Mike Ross" userId="7954c944-6085-4b08-be0b-82a8f61afa5b" providerId="ADAL" clId="{4C21E623-1AD4-4FA8-858B-7CC4D7C3B936}" dt="2018-12-11T13:26:59.947" v="10" actId="6549"/>
        <pc:sldMkLst>
          <pc:docMk/>
          <pc:sldMk cId="1719451770" sldId="292"/>
        </pc:sldMkLst>
        <pc:spChg chg="mod">
          <ac:chgData name="Mike Ross" userId="7954c944-6085-4b08-be0b-82a8f61afa5b" providerId="ADAL" clId="{4C21E623-1AD4-4FA8-858B-7CC4D7C3B936}" dt="2018-12-11T13:26:59.947" v="10" actId="6549"/>
          <ac:spMkLst>
            <pc:docMk/>
            <pc:sldMk cId="1719451770" sldId="292"/>
            <ac:spMk id="3" creationId="{4B511D31-A5ED-4AFB-928C-C36DEC4FE3CD}"/>
          </ac:spMkLst>
        </pc:spChg>
      </pc:sldChg>
      <pc:sldMasterChg chg="modSldLayout">
        <pc:chgData name="Mike Ross" userId="7954c944-6085-4b08-be0b-82a8f61afa5b" providerId="ADAL" clId="{4C21E623-1AD4-4FA8-858B-7CC4D7C3B936}" dt="2018-12-11T13:22:02.159" v="4" actId="14100"/>
        <pc:sldMasterMkLst>
          <pc:docMk/>
          <pc:sldMasterMk cId="1310585009" sldId="2147483648"/>
        </pc:sldMasterMkLst>
        <pc:sldLayoutChg chg="modSp">
          <pc:chgData name="Mike Ross" userId="7954c944-6085-4b08-be0b-82a8f61afa5b" providerId="ADAL" clId="{4C21E623-1AD4-4FA8-858B-7CC4D7C3B936}" dt="2018-12-11T13:22:02.159" v="4" actId="14100"/>
          <pc:sldLayoutMkLst>
            <pc:docMk/>
            <pc:sldMasterMk cId="1310585009" sldId="2147483648"/>
            <pc:sldLayoutMk cId="3599343734" sldId="2147483650"/>
          </pc:sldLayoutMkLst>
          <pc:cxnChg chg="mod">
            <ac:chgData name="Mike Ross" userId="7954c944-6085-4b08-be0b-82a8f61afa5b" providerId="ADAL" clId="{4C21E623-1AD4-4FA8-858B-7CC4D7C3B936}" dt="2018-12-11T13:22:02.159" v="4" actId="14100"/>
            <ac:cxnSpMkLst>
              <pc:docMk/>
              <pc:sldMasterMk cId="1310585009" sldId="2147483648"/>
              <pc:sldLayoutMk cId="3599343734" sldId="2147483650"/>
              <ac:cxnSpMk id="8" creationId="{00000000-0000-0000-0000-000000000000}"/>
            </ac:cxnSpMkLst>
          </pc:cxnChg>
        </pc:sldLayoutChg>
      </pc:sldMasterChg>
    </pc:docChg>
  </pc:docChgLst>
  <pc:docChgLst>
    <pc:chgData name="Emma Berry" userId="2f501676-f483-4083-b29e-a8f9a18288af" providerId="ADAL" clId="{DCC9B6B3-7456-4C27-8063-2572679BD6D0}"/>
    <pc:docChg chg="undo custSel addSld delSld modSld sldOrd">
      <pc:chgData name="Emma Berry" userId="2f501676-f483-4083-b29e-a8f9a18288af" providerId="ADAL" clId="{DCC9B6B3-7456-4C27-8063-2572679BD6D0}" dt="2018-12-06T10:54:11.273" v="4567" actId="20577"/>
      <pc:docMkLst>
        <pc:docMk/>
      </pc:docMkLst>
      <pc:sldChg chg="delSp modSp delCm">
        <pc:chgData name="Emma Berry" userId="2f501676-f483-4083-b29e-a8f9a18288af" providerId="ADAL" clId="{DCC9B6B3-7456-4C27-8063-2572679BD6D0}" dt="2018-12-05T10:42:34.911" v="4503" actId="478"/>
        <pc:sldMkLst>
          <pc:docMk/>
          <pc:sldMk cId="4135027854" sldId="258"/>
        </pc:sldMkLst>
        <pc:spChg chg="del">
          <ac:chgData name="Emma Berry" userId="2f501676-f483-4083-b29e-a8f9a18288af" providerId="ADAL" clId="{DCC9B6B3-7456-4C27-8063-2572679BD6D0}" dt="2018-11-19T17:29:17.089" v="4314" actId="478"/>
          <ac:spMkLst>
            <pc:docMk/>
            <pc:sldMk cId="4135027854" sldId="258"/>
            <ac:spMk id="6" creationId="{3B95B3BA-2D06-4957-9A6E-B9A6BCDF7B03}"/>
          </ac:spMkLst>
        </pc:spChg>
        <pc:picChg chg="del mod">
          <ac:chgData name="Emma Berry" userId="2f501676-f483-4083-b29e-a8f9a18288af" providerId="ADAL" clId="{DCC9B6B3-7456-4C27-8063-2572679BD6D0}" dt="2018-12-05T10:42:33.914" v="4502" actId="478"/>
          <ac:picMkLst>
            <pc:docMk/>
            <pc:sldMk cId="4135027854" sldId="258"/>
            <ac:picMk id="4" creationId="{98D907FC-240B-41AC-B5D8-76CF150C0AE7}"/>
          </ac:picMkLst>
        </pc:picChg>
        <pc:picChg chg="del mod">
          <ac:chgData name="Emma Berry" userId="2f501676-f483-4083-b29e-a8f9a18288af" providerId="ADAL" clId="{DCC9B6B3-7456-4C27-8063-2572679BD6D0}" dt="2018-12-05T10:42:34.911" v="4503" actId="478"/>
          <ac:picMkLst>
            <pc:docMk/>
            <pc:sldMk cId="4135027854" sldId="258"/>
            <ac:picMk id="5" creationId="{A09A7497-0724-406F-9836-C8FF84A73F0C}"/>
          </ac:picMkLst>
        </pc:picChg>
      </pc:sldChg>
      <pc:sldChg chg="delSp modSp">
        <pc:chgData name="Emma Berry" userId="2f501676-f483-4083-b29e-a8f9a18288af" providerId="ADAL" clId="{DCC9B6B3-7456-4C27-8063-2572679BD6D0}" dt="2018-12-05T10:42:40.573" v="4504" actId="478"/>
        <pc:sldMkLst>
          <pc:docMk/>
          <pc:sldMk cId="1786499092" sldId="280"/>
        </pc:sldMkLst>
        <pc:spChg chg="mod">
          <ac:chgData name="Emma Berry" userId="2f501676-f483-4083-b29e-a8f9a18288af" providerId="ADAL" clId="{DCC9B6B3-7456-4C27-8063-2572679BD6D0}" dt="2018-11-19T09:30:14.486" v="0" actId="113"/>
          <ac:spMkLst>
            <pc:docMk/>
            <pc:sldMk cId="1786499092" sldId="280"/>
            <ac:spMk id="3" creationId="{31A6FAE6-7FDD-4164-B594-594629D4C390}"/>
          </ac:spMkLst>
        </pc:spChg>
        <pc:spChg chg="del">
          <ac:chgData name="Emma Berry" userId="2f501676-f483-4083-b29e-a8f9a18288af" providerId="ADAL" clId="{DCC9B6B3-7456-4C27-8063-2572679BD6D0}" dt="2018-11-19T17:30:09.059" v="4315" actId="478"/>
          <ac:spMkLst>
            <pc:docMk/>
            <pc:sldMk cId="1786499092" sldId="280"/>
            <ac:spMk id="4" creationId="{4BD1A6BA-89DE-4940-AEBD-23F5DB4BA652}"/>
          </ac:spMkLst>
        </pc:spChg>
        <pc:spChg chg="del">
          <ac:chgData name="Emma Berry" userId="2f501676-f483-4083-b29e-a8f9a18288af" providerId="ADAL" clId="{DCC9B6B3-7456-4C27-8063-2572679BD6D0}" dt="2018-11-19T17:39:39.893" v="4316" actId="478"/>
          <ac:spMkLst>
            <pc:docMk/>
            <pc:sldMk cId="1786499092" sldId="280"/>
            <ac:spMk id="5" creationId="{98EFCE27-4CA4-4EEA-8EC8-CF6B24CD9348}"/>
          </ac:spMkLst>
        </pc:spChg>
        <pc:spChg chg="del">
          <ac:chgData name="Emma Berry" userId="2f501676-f483-4083-b29e-a8f9a18288af" providerId="ADAL" clId="{DCC9B6B3-7456-4C27-8063-2572679BD6D0}" dt="2018-12-05T10:42:40.573" v="4504" actId="478"/>
          <ac:spMkLst>
            <pc:docMk/>
            <pc:sldMk cId="1786499092" sldId="280"/>
            <ac:spMk id="6" creationId="{32AF387E-75B1-416A-9419-F18F4D8F1EF5}"/>
          </ac:spMkLst>
        </pc:spChg>
      </pc:sldChg>
      <pc:sldChg chg="delSp modSp">
        <pc:chgData name="Emma Berry" userId="2f501676-f483-4083-b29e-a8f9a18288af" providerId="ADAL" clId="{DCC9B6B3-7456-4C27-8063-2572679BD6D0}" dt="2018-11-19T17:42:46.582" v="4319" actId="113"/>
        <pc:sldMkLst>
          <pc:docMk/>
          <pc:sldMk cId="3972824816" sldId="281"/>
        </pc:sldMkLst>
        <pc:spChg chg="mod">
          <ac:chgData name="Emma Berry" userId="2f501676-f483-4083-b29e-a8f9a18288af" providerId="ADAL" clId="{DCC9B6B3-7456-4C27-8063-2572679BD6D0}" dt="2018-11-19T17:42:46.582" v="4319" actId="113"/>
          <ac:spMkLst>
            <pc:docMk/>
            <pc:sldMk cId="3972824816" sldId="281"/>
            <ac:spMk id="3" creationId="{B1A3369A-9E63-4AFE-9291-E812525599DF}"/>
          </ac:spMkLst>
        </pc:spChg>
        <pc:spChg chg="del">
          <ac:chgData name="Emma Berry" userId="2f501676-f483-4083-b29e-a8f9a18288af" providerId="ADAL" clId="{DCC9B6B3-7456-4C27-8063-2572679BD6D0}" dt="2018-11-19T15:40:08.382" v="2673" actId="478"/>
          <ac:spMkLst>
            <pc:docMk/>
            <pc:sldMk cId="3972824816" sldId="281"/>
            <ac:spMk id="6" creationId="{41AD6627-074A-46B8-8978-DC10D13C58D3}"/>
          </ac:spMkLst>
        </pc:spChg>
        <pc:picChg chg="del mod">
          <ac:chgData name="Emma Berry" userId="2f501676-f483-4083-b29e-a8f9a18288af" providerId="ADAL" clId="{DCC9B6B3-7456-4C27-8063-2572679BD6D0}" dt="2018-11-19T15:39:48.260" v="2672" actId="478"/>
          <ac:picMkLst>
            <pc:docMk/>
            <pc:sldMk cId="3972824816" sldId="281"/>
            <ac:picMk id="9220" creationId="{62848AF4-B2E5-4C9F-BA2E-BFFB15147116}"/>
          </ac:picMkLst>
        </pc:picChg>
      </pc:sldChg>
      <pc:sldChg chg="addSp delSp modSp addCm delCm modCm">
        <pc:chgData name="Emma Berry" userId="2f501676-f483-4083-b29e-a8f9a18288af" providerId="ADAL" clId="{DCC9B6B3-7456-4C27-8063-2572679BD6D0}" dt="2018-12-05T11:09:05.635" v="4532" actId="20577"/>
        <pc:sldMkLst>
          <pc:docMk/>
          <pc:sldMk cId="2037714893" sldId="282"/>
        </pc:sldMkLst>
        <pc:spChg chg="mod">
          <ac:chgData name="Emma Berry" userId="2f501676-f483-4083-b29e-a8f9a18288af" providerId="ADAL" clId="{DCC9B6B3-7456-4C27-8063-2572679BD6D0}" dt="2018-12-05T11:07:12.723" v="4530" actId="20577"/>
          <ac:spMkLst>
            <pc:docMk/>
            <pc:sldMk cId="2037714893" sldId="282"/>
            <ac:spMk id="3" creationId="{5E2FD2E2-4C12-41F5-934C-8E9658AF49F3}"/>
          </ac:spMkLst>
        </pc:spChg>
        <pc:picChg chg="add del mod">
          <ac:chgData name="Emma Berry" userId="2f501676-f483-4083-b29e-a8f9a18288af" providerId="ADAL" clId="{DCC9B6B3-7456-4C27-8063-2572679BD6D0}" dt="2018-12-05T11:06:00.426" v="4520" actId="14100"/>
          <ac:picMkLst>
            <pc:docMk/>
            <pc:sldMk cId="2037714893" sldId="282"/>
            <ac:picMk id="2053" creationId="{1FA6F934-A26A-4AC4-A0EF-E2834BE8C1F4}"/>
          </ac:picMkLst>
        </pc:picChg>
        <pc:picChg chg="add del mod">
          <ac:chgData name="Emma Berry" userId="2f501676-f483-4083-b29e-a8f9a18288af" providerId="ADAL" clId="{DCC9B6B3-7456-4C27-8063-2572679BD6D0}" dt="2018-12-05T11:05:51.743" v="4516" actId="1076"/>
          <ac:picMkLst>
            <pc:docMk/>
            <pc:sldMk cId="2037714893" sldId="282"/>
            <ac:picMk id="2055" creationId="{773BC600-70C5-45B4-AD03-34274A705D9F}"/>
          </ac:picMkLst>
        </pc:picChg>
        <pc:picChg chg="add del">
          <ac:chgData name="Emma Berry" userId="2f501676-f483-4083-b29e-a8f9a18288af" providerId="ADAL" clId="{DCC9B6B3-7456-4C27-8063-2572679BD6D0}" dt="2018-12-05T11:04:16.478" v="4509" actId="478"/>
          <ac:picMkLst>
            <pc:docMk/>
            <pc:sldMk cId="2037714893" sldId="282"/>
            <ac:picMk id="2061" creationId="{253EE2F3-C505-4194-838F-5E0F8306CAA7}"/>
          </ac:picMkLst>
        </pc:picChg>
      </pc:sldChg>
      <pc:sldChg chg="modSp delCm">
        <pc:chgData name="Emma Berry" userId="2f501676-f483-4083-b29e-a8f9a18288af" providerId="ADAL" clId="{DCC9B6B3-7456-4C27-8063-2572679BD6D0}" dt="2018-12-03T18:02:46.244" v="4431" actId="2696"/>
        <pc:sldMkLst>
          <pc:docMk/>
          <pc:sldMk cId="2599224627" sldId="283"/>
        </pc:sldMkLst>
        <pc:spChg chg="mod">
          <ac:chgData name="Emma Berry" userId="2f501676-f483-4083-b29e-a8f9a18288af" providerId="ADAL" clId="{DCC9B6B3-7456-4C27-8063-2572679BD6D0}" dt="2018-11-19T16:38:50.633" v="4115" actId="20577"/>
          <ac:spMkLst>
            <pc:docMk/>
            <pc:sldMk cId="2599224627" sldId="283"/>
            <ac:spMk id="3" creationId="{19621EC1-D5CE-4798-967D-2096410D7A3E}"/>
          </ac:spMkLst>
        </pc:spChg>
        <pc:picChg chg="mod modCrop">
          <ac:chgData name="Emma Berry" userId="2f501676-f483-4083-b29e-a8f9a18288af" providerId="ADAL" clId="{DCC9B6B3-7456-4C27-8063-2572679BD6D0}" dt="2018-11-19T16:39:22.424" v="4116" actId="14100"/>
          <ac:picMkLst>
            <pc:docMk/>
            <pc:sldMk cId="2599224627" sldId="283"/>
            <ac:picMk id="3076" creationId="{B4BEE37A-B9AD-43EE-B53C-278171752E93}"/>
          </ac:picMkLst>
        </pc:picChg>
      </pc:sldChg>
      <pc:sldChg chg="modSp delCm">
        <pc:chgData name="Emma Berry" userId="2f501676-f483-4083-b29e-a8f9a18288af" providerId="ADAL" clId="{DCC9B6B3-7456-4C27-8063-2572679BD6D0}" dt="2018-12-04T21:21:13.864" v="4477" actId="20577"/>
        <pc:sldMkLst>
          <pc:docMk/>
          <pc:sldMk cId="2416486962" sldId="284"/>
        </pc:sldMkLst>
        <pc:spChg chg="mod">
          <ac:chgData name="Emma Berry" userId="2f501676-f483-4083-b29e-a8f9a18288af" providerId="ADAL" clId="{DCC9B6B3-7456-4C27-8063-2572679BD6D0}" dt="2018-12-04T21:21:13.864" v="4477" actId="20577"/>
          <ac:spMkLst>
            <pc:docMk/>
            <pc:sldMk cId="2416486962" sldId="284"/>
            <ac:spMk id="5" creationId="{38E23FF2-7839-4AB8-B68E-486024B096B3}"/>
          </ac:spMkLst>
        </pc:spChg>
      </pc:sldChg>
      <pc:sldChg chg="addSp delSp modSp ord">
        <pc:chgData name="Emma Berry" userId="2f501676-f483-4083-b29e-a8f9a18288af" providerId="ADAL" clId="{DCC9B6B3-7456-4C27-8063-2572679BD6D0}" dt="2018-11-19T16:41:51.056" v="4117" actId="478"/>
        <pc:sldMkLst>
          <pc:docMk/>
          <pc:sldMk cId="3766178377" sldId="285"/>
        </pc:sldMkLst>
        <pc:spChg chg="mod">
          <ac:chgData name="Emma Berry" userId="2f501676-f483-4083-b29e-a8f9a18288af" providerId="ADAL" clId="{DCC9B6B3-7456-4C27-8063-2572679BD6D0}" dt="2018-11-19T14:04:30.631" v="916" actId="20578"/>
          <ac:spMkLst>
            <pc:docMk/>
            <pc:sldMk cId="3766178377" sldId="285"/>
            <ac:spMk id="3" creationId="{645109E5-717A-4551-AF6C-7B6BF77651EE}"/>
          </ac:spMkLst>
        </pc:spChg>
        <pc:spChg chg="add mod">
          <ac:chgData name="Emma Berry" userId="2f501676-f483-4083-b29e-a8f9a18288af" providerId="ADAL" clId="{DCC9B6B3-7456-4C27-8063-2572679BD6D0}" dt="2018-11-19T14:04:35.751" v="918" actId="478"/>
          <ac:spMkLst>
            <pc:docMk/>
            <pc:sldMk cId="3766178377" sldId="285"/>
            <ac:spMk id="4" creationId="{E7BE36D2-6FAE-4263-BC04-C03DA68C5773}"/>
          </ac:spMkLst>
        </pc:spChg>
        <pc:spChg chg="del mod">
          <ac:chgData name="Emma Berry" userId="2f501676-f483-4083-b29e-a8f9a18288af" providerId="ADAL" clId="{DCC9B6B3-7456-4C27-8063-2572679BD6D0}" dt="2018-11-19T14:04:38.787" v="920" actId="478"/>
          <ac:spMkLst>
            <pc:docMk/>
            <pc:sldMk cId="3766178377" sldId="285"/>
            <ac:spMk id="5" creationId="{99F421E7-60BB-4DAD-BD2E-884F3288D9C2}"/>
          </ac:spMkLst>
        </pc:spChg>
      </pc:sldChg>
      <pc:sldChg chg="modSp">
        <pc:chgData name="Emma Berry" userId="2f501676-f483-4083-b29e-a8f9a18288af" providerId="ADAL" clId="{DCC9B6B3-7456-4C27-8063-2572679BD6D0}" dt="2018-11-19T14:18:54.740" v="1000" actId="20577"/>
        <pc:sldMkLst>
          <pc:docMk/>
          <pc:sldMk cId="2579404816" sldId="286"/>
        </pc:sldMkLst>
        <pc:spChg chg="mod">
          <ac:chgData name="Emma Berry" userId="2f501676-f483-4083-b29e-a8f9a18288af" providerId="ADAL" clId="{DCC9B6B3-7456-4C27-8063-2572679BD6D0}" dt="2018-11-19T14:18:54.740" v="1000" actId="20577"/>
          <ac:spMkLst>
            <pc:docMk/>
            <pc:sldMk cId="2579404816" sldId="286"/>
            <ac:spMk id="3" creationId="{E8E18A77-9CDD-456A-99F6-341090D5DD70}"/>
          </ac:spMkLst>
        </pc:spChg>
      </pc:sldChg>
      <pc:sldChg chg="delSp modSp delCm">
        <pc:chgData name="Emma Berry" userId="2f501676-f483-4083-b29e-a8f9a18288af" providerId="ADAL" clId="{DCC9B6B3-7456-4C27-8063-2572679BD6D0}" dt="2018-12-03T18:10:56.235" v="4459" actId="2696"/>
        <pc:sldMkLst>
          <pc:docMk/>
          <pc:sldMk cId="3622149142" sldId="287"/>
        </pc:sldMkLst>
        <pc:spChg chg="mod">
          <ac:chgData name="Emma Berry" userId="2f501676-f483-4083-b29e-a8f9a18288af" providerId="ADAL" clId="{DCC9B6B3-7456-4C27-8063-2572679BD6D0}" dt="2018-12-03T18:10:53.461" v="4458" actId="20577"/>
          <ac:spMkLst>
            <pc:docMk/>
            <pc:sldMk cId="3622149142" sldId="287"/>
            <ac:spMk id="3" creationId="{3C9E118B-13BF-4936-90AF-2B86336CA5B7}"/>
          </ac:spMkLst>
        </pc:spChg>
        <pc:picChg chg="mod ord modCrop">
          <ac:chgData name="Emma Berry" userId="2f501676-f483-4083-b29e-a8f9a18288af" providerId="ADAL" clId="{DCC9B6B3-7456-4C27-8063-2572679BD6D0}" dt="2018-12-03T18:10:47.205" v="4456" actId="1076"/>
          <ac:picMkLst>
            <pc:docMk/>
            <pc:sldMk cId="3622149142" sldId="287"/>
            <ac:picMk id="6146" creationId="{C8732378-AF68-475F-A1DA-08F125EBCB35}"/>
          </ac:picMkLst>
        </pc:picChg>
        <pc:picChg chg="del">
          <ac:chgData name="Emma Berry" userId="2f501676-f483-4083-b29e-a8f9a18288af" providerId="ADAL" clId="{DCC9B6B3-7456-4C27-8063-2572679BD6D0}" dt="2018-12-03T18:09:41.332" v="4435" actId="478"/>
          <ac:picMkLst>
            <pc:docMk/>
            <pc:sldMk cId="3622149142" sldId="287"/>
            <ac:picMk id="6152" creationId="{7BF2A4E9-8304-4DCB-8558-B175A8763B4C}"/>
          </ac:picMkLst>
        </pc:picChg>
      </pc:sldChg>
      <pc:sldChg chg="modSp">
        <pc:chgData name="Emma Berry" userId="2f501676-f483-4083-b29e-a8f9a18288af" providerId="ADAL" clId="{DCC9B6B3-7456-4C27-8063-2572679BD6D0}" dt="2018-11-20T13:26:25.425" v="4424" actId="14100"/>
        <pc:sldMkLst>
          <pc:docMk/>
          <pc:sldMk cId="1484206533" sldId="288"/>
        </pc:sldMkLst>
        <pc:spChg chg="mod">
          <ac:chgData name="Emma Berry" userId="2f501676-f483-4083-b29e-a8f9a18288af" providerId="ADAL" clId="{DCC9B6B3-7456-4C27-8063-2572679BD6D0}" dt="2018-11-20T13:26:20.221" v="4423" actId="20577"/>
          <ac:spMkLst>
            <pc:docMk/>
            <pc:sldMk cId="1484206533" sldId="288"/>
            <ac:spMk id="3" creationId="{8B4430FB-ECB4-490E-BBD8-C02D8A2CFDBE}"/>
          </ac:spMkLst>
        </pc:spChg>
        <pc:picChg chg="mod">
          <ac:chgData name="Emma Berry" userId="2f501676-f483-4083-b29e-a8f9a18288af" providerId="ADAL" clId="{DCC9B6B3-7456-4C27-8063-2572679BD6D0}" dt="2018-11-20T13:26:25.425" v="4424" actId="14100"/>
          <ac:picMkLst>
            <pc:docMk/>
            <pc:sldMk cId="1484206533" sldId="288"/>
            <ac:picMk id="8206" creationId="{8FF844FB-B77C-424F-B43B-82D2CC3956E3}"/>
          </ac:picMkLst>
        </pc:picChg>
      </pc:sldChg>
      <pc:sldChg chg="addSp delSp modSp">
        <pc:chgData name="Emma Berry" userId="2f501676-f483-4083-b29e-a8f9a18288af" providerId="ADAL" clId="{DCC9B6B3-7456-4C27-8063-2572679BD6D0}" dt="2018-11-19T15:22:04.719" v="2160" actId="478"/>
        <pc:sldMkLst>
          <pc:docMk/>
          <pc:sldMk cId="1719451770" sldId="292"/>
        </pc:sldMkLst>
        <pc:spChg chg="mod">
          <ac:chgData name="Emma Berry" userId="2f501676-f483-4083-b29e-a8f9a18288af" providerId="ADAL" clId="{DCC9B6B3-7456-4C27-8063-2572679BD6D0}" dt="2018-11-19T09:51:38.770" v="905" actId="20577"/>
          <ac:spMkLst>
            <pc:docMk/>
            <pc:sldMk cId="1719451770" sldId="292"/>
            <ac:spMk id="3" creationId="{4B511D31-A5ED-4AFB-928C-C36DEC4FE3CD}"/>
          </ac:spMkLst>
        </pc:spChg>
        <pc:spChg chg="add mod">
          <ac:chgData name="Emma Berry" userId="2f501676-f483-4083-b29e-a8f9a18288af" providerId="ADAL" clId="{DCC9B6B3-7456-4C27-8063-2572679BD6D0}" dt="2018-11-19T09:44:27.201" v="874" actId="20577"/>
          <ac:spMkLst>
            <pc:docMk/>
            <pc:sldMk cId="1719451770" sldId="292"/>
            <ac:spMk id="5" creationId="{AD0BDD78-98C5-433C-8836-E2557FD1A6E0}"/>
          </ac:spMkLst>
        </pc:spChg>
        <pc:picChg chg="mod">
          <ac:chgData name="Emma Berry" userId="2f501676-f483-4083-b29e-a8f9a18288af" providerId="ADAL" clId="{DCC9B6B3-7456-4C27-8063-2572679BD6D0}" dt="2018-11-19T09:36:57.304" v="92" actId="14100"/>
          <ac:picMkLst>
            <pc:docMk/>
            <pc:sldMk cId="1719451770" sldId="292"/>
            <ac:picMk id="6" creationId="{A183E012-B8C1-4558-BB95-F5247610644A}"/>
          </ac:picMkLst>
        </pc:picChg>
        <pc:picChg chg="add del mod modCrop">
          <ac:chgData name="Emma Berry" userId="2f501676-f483-4083-b29e-a8f9a18288af" providerId="ADAL" clId="{DCC9B6B3-7456-4C27-8063-2572679BD6D0}" dt="2018-11-19T15:22:04.719" v="2160" actId="478"/>
          <ac:picMkLst>
            <pc:docMk/>
            <pc:sldMk cId="1719451770" sldId="292"/>
            <ac:picMk id="1026" creationId="{34C20BC6-8932-41CD-B769-DE284263F00C}"/>
          </ac:picMkLst>
        </pc:picChg>
      </pc:sldChg>
      <pc:sldChg chg="modSp">
        <pc:chgData name="Emma Berry" userId="2f501676-f483-4083-b29e-a8f9a18288af" providerId="ADAL" clId="{DCC9B6B3-7456-4C27-8063-2572679BD6D0}" dt="2018-11-19T09:33:36.178" v="38" actId="113"/>
        <pc:sldMkLst>
          <pc:docMk/>
          <pc:sldMk cId="2759184426" sldId="294"/>
        </pc:sldMkLst>
        <pc:spChg chg="mod">
          <ac:chgData name="Emma Berry" userId="2f501676-f483-4083-b29e-a8f9a18288af" providerId="ADAL" clId="{DCC9B6B3-7456-4C27-8063-2572679BD6D0}" dt="2018-11-19T09:33:36.178" v="38" actId="113"/>
          <ac:spMkLst>
            <pc:docMk/>
            <pc:sldMk cId="2759184426" sldId="294"/>
            <ac:spMk id="5" creationId="{6BCAEE11-B2C3-40BE-8FEA-D531E515F557}"/>
          </ac:spMkLst>
        </pc:spChg>
      </pc:sldChg>
      <pc:sldChg chg="modSp">
        <pc:chgData name="Emma Berry" userId="2f501676-f483-4083-b29e-a8f9a18288af" providerId="ADAL" clId="{DCC9B6B3-7456-4C27-8063-2572679BD6D0}" dt="2018-11-19T15:21:53.501" v="2159" actId="20577"/>
        <pc:sldMkLst>
          <pc:docMk/>
          <pc:sldMk cId="2505643774" sldId="295"/>
        </pc:sldMkLst>
        <pc:spChg chg="mod">
          <ac:chgData name="Emma Berry" userId="2f501676-f483-4083-b29e-a8f9a18288af" providerId="ADAL" clId="{DCC9B6B3-7456-4C27-8063-2572679BD6D0}" dt="2018-11-19T15:21:53.501" v="2159" actId="20577"/>
          <ac:spMkLst>
            <pc:docMk/>
            <pc:sldMk cId="2505643774" sldId="295"/>
            <ac:spMk id="3" creationId="{D89030F4-5D1A-4A98-A086-4EDD25471339}"/>
          </ac:spMkLst>
        </pc:spChg>
      </pc:sldChg>
      <pc:sldChg chg="addSp delSp modSp add">
        <pc:chgData name="Emma Berry" userId="2f501676-f483-4083-b29e-a8f9a18288af" providerId="ADAL" clId="{DCC9B6B3-7456-4C27-8063-2572679BD6D0}" dt="2018-12-06T10:54:11.273" v="4567" actId="20577"/>
        <pc:sldMkLst>
          <pc:docMk/>
          <pc:sldMk cId="1569873412" sldId="296"/>
        </pc:sldMkLst>
        <pc:spChg chg="mod">
          <ac:chgData name="Emma Berry" userId="2f501676-f483-4083-b29e-a8f9a18288af" providerId="ADAL" clId="{DCC9B6B3-7456-4C27-8063-2572679BD6D0}" dt="2018-11-19T14:17:29.489" v="936" actId="20577"/>
          <ac:spMkLst>
            <pc:docMk/>
            <pc:sldMk cId="1569873412" sldId="296"/>
            <ac:spMk id="2" creationId="{4F6B880A-96C6-43A4-B7AF-7C20A4D5E1F7}"/>
          </ac:spMkLst>
        </pc:spChg>
        <pc:spChg chg="mod">
          <ac:chgData name="Emma Berry" userId="2f501676-f483-4083-b29e-a8f9a18288af" providerId="ADAL" clId="{DCC9B6B3-7456-4C27-8063-2572679BD6D0}" dt="2018-12-06T10:54:11.273" v="4567" actId="20577"/>
          <ac:spMkLst>
            <pc:docMk/>
            <pc:sldMk cId="1569873412" sldId="296"/>
            <ac:spMk id="3" creationId="{9227D3EC-01B5-4CB4-86DE-EFF18D00B7A7}"/>
          </ac:spMkLst>
        </pc:spChg>
        <pc:picChg chg="add del mod">
          <ac:chgData name="Emma Berry" userId="2f501676-f483-4083-b29e-a8f9a18288af" providerId="ADAL" clId="{DCC9B6B3-7456-4C27-8063-2572679BD6D0}" dt="2018-11-19T14:25:03.023" v="2131" actId="478"/>
          <ac:picMkLst>
            <pc:docMk/>
            <pc:sldMk cId="1569873412" sldId="296"/>
            <ac:picMk id="4" creationId="{D27D6A55-D117-45B1-AFB4-BE59333D8234}"/>
          </ac:picMkLst>
        </pc:picChg>
        <pc:picChg chg="add del mod">
          <ac:chgData name="Emma Berry" userId="2f501676-f483-4083-b29e-a8f9a18288af" providerId="ADAL" clId="{DCC9B6B3-7456-4C27-8063-2572679BD6D0}" dt="2018-11-19T14:25:03.536" v="2132" actId="478"/>
          <ac:picMkLst>
            <pc:docMk/>
            <pc:sldMk cId="1569873412" sldId="296"/>
            <ac:picMk id="5" creationId="{82C7E37E-EA82-45B9-B448-7E99999377D4}"/>
          </ac:picMkLst>
        </pc:picChg>
      </pc:sldChg>
      <pc:sldChg chg="addSp delSp modSp add ord">
        <pc:chgData name="Emma Berry" userId="2f501676-f483-4083-b29e-a8f9a18288af" providerId="ADAL" clId="{DCC9B6B3-7456-4C27-8063-2572679BD6D0}" dt="2018-11-19T16:53:20.987" v="4312" actId="20577"/>
        <pc:sldMkLst>
          <pc:docMk/>
          <pc:sldMk cId="2850188987" sldId="297"/>
        </pc:sldMkLst>
        <pc:spChg chg="mod">
          <ac:chgData name="Emma Berry" userId="2f501676-f483-4083-b29e-a8f9a18288af" providerId="ADAL" clId="{DCC9B6B3-7456-4C27-8063-2572679BD6D0}" dt="2018-11-19T15:30:44.943" v="2269" actId="20577"/>
          <ac:spMkLst>
            <pc:docMk/>
            <pc:sldMk cId="2850188987" sldId="297"/>
            <ac:spMk id="2" creationId="{C449058D-AC0D-4712-8385-F5509B19FD4C}"/>
          </ac:spMkLst>
        </pc:spChg>
        <pc:spChg chg="del">
          <ac:chgData name="Emma Berry" userId="2f501676-f483-4083-b29e-a8f9a18288af" providerId="ADAL" clId="{DCC9B6B3-7456-4C27-8063-2572679BD6D0}" dt="2018-11-19T15:30:54.603" v="2270" actId="20577"/>
          <ac:spMkLst>
            <pc:docMk/>
            <pc:sldMk cId="2850188987" sldId="297"/>
            <ac:spMk id="3" creationId="{703E0903-48FC-4E68-B40B-7AF7B78852C0}"/>
          </ac:spMkLst>
        </pc:spChg>
        <pc:spChg chg="add mod">
          <ac:chgData name="Emma Berry" userId="2f501676-f483-4083-b29e-a8f9a18288af" providerId="ADAL" clId="{DCC9B6B3-7456-4C27-8063-2572679BD6D0}" dt="2018-11-19T16:53:20.987" v="4312" actId="20577"/>
          <ac:spMkLst>
            <pc:docMk/>
            <pc:sldMk cId="2850188987" sldId="297"/>
            <ac:spMk id="4" creationId="{DFD62009-90C5-4469-BC0A-818B484BC5B1}"/>
          </ac:spMkLst>
        </pc:spChg>
        <pc:spChg chg="add mod">
          <ac:chgData name="Emma Berry" userId="2f501676-f483-4083-b29e-a8f9a18288af" providerId="ADAL" clId="{DCC9B6B3-7456-4C27-8063-2572679BD6D0}" dt="2018-11-19T15:48:19.839" v="2908" actId="20577"/>
          <ac:spMkLst>
            <pc:docMk/>
            <pc:sldMk cId="2850188987" sldId="297"/>
            <ac:spMk id="5" creationId="{0D4C7D12-070C-4348-BC30-CC79038624C6}"/>
          </ac:spMkLst>
        </pc:spChg>
        <pc:spChg chg="add mod">
          <ac:chgData name="Emma Berry" userId="2f501676-f483-4083-b29e-a8f9a18288af" providerId="ADAL" clId="{DCC9B6B3-7456-4C27-8063-2572679BD6D0}" dt="2018-11-19T16:28:54.732" v="3979" actId="1076"/>
          <ac:spMkLst>
            <pc:docMk/>
            <pc:sldMk cId="2850188987" sldId="297"/>
            <ac:spMk id="6" creationId="{B16CD656-A955-4C3E-AA00-6D167EB4ED3D}"/>
          </ac:spMkLst>
        </pc:spChg>
        <pc:picChg chg="add mod ord modCrop">
          <ac:chgData name="Emma Berry" userId="2f501676-f483-4083-b29e-a8f9a18288af" providerId="ADAL" clId="{DCC9B6B3-7456-4C27-8063-2572679BD6D0}" dt="2018-11-19T15:44:36.570" v="2797" actId="1076"/>
          <ac:picMkLst>
            <pc:docMk/>
            <pc:sldMk cId="2850188987" sldId="297"/>
            <ac:picMk id="1026" creationId="{0B965908-728F-4451-AAE5-8E2A39AD4125}"/>
          </ac:picMkLst>
        </pc:picChg>
        <pc:picChg chg="add mod ord modCrop">
          <ac:chgData name="Emma Berry" userId="2f501676-f483-4083-b29e-a8f9a18288af" providerId="ADAL" clId="{DCC9B6B3-7456-4C27-8063-2572679BD6D0}" dt="2018-11-19T15:45:30.201" v="2809" actId="1076"/>
          <ac:picMkLst>
            <pc:docMk/>
            <pc:sldMk cId="2850188987" sldId="297"/>
            <ac:picMk id="1028" creationId="{35062463-BF30-4A13-AE46-C789C227E669}"/>
          </ac:picMkLst>
        </pc:picChg>
      </pc:sldChg>
      <pc:sldChg chg="addSp delSp modSp add">
        <pc:chgData name="Emma Berry" userId="2f501676-f483-4083-b29e-a8f9a18288af" providerId="ADAL" clId="{DCC9B6B3-7456-4C27-8063-2572679BD6D0}" dt="2018-12-06T10:53:43.106" v="4563" actId="20577"/>
        <pc:sldMkLst>
          <pc:docMk/>
          <pc:sldMk cId="993613360" sldId="298"/>
        </pc:sldMkLst>
        <pc:spChg chg="mod">
          <ac:chgData name="Emma Berry" userId="2f501676-f483-4083-b29e-a8f9a18288af" providerId="ADAL" clId="{DCC9B6B3-7456-4C27-8063-2572679BD6D0}" dt="2018-11-19T15:39:16.132" v="2670" actId="20577"/>
          <ac:spMkLst>
            <pc:docMk/>
            <pc:sldMk cId="993613360" sldId="298"/>
            <ac:spMk id="2" creationId="{FE903A82-D286-4214-A7C6-FEAC5BFB54C6}"/>
          </ac:spMkLst>
        </pc:spChg>
        <pc:spChg chg="mod">
          <ac:chgData name="Emma Berry" userId="2f501676-f483-4083-b29e-a8f9a18288af" providerId="ADAL" clId="{DCC9B6B3-7456-4C27-8063-2572679BD6D0}" dt="2018-12-06T10:53:43.106" v="4563" actId="20577"/>
          <ac:spMkLst>
            <pc:docMk/>
            <pc:sldMk cId="993613360" sldId="298"/>
            <ac:spMk id="3" creationId="{8130B8C2-062A-4236-AA4D-F43C75EA52EE}"/>
          </ac:spMkLst>
        </pc:spChg>
        <pc:spChg chg="add del mod">
          <ac:chgData name="Emma Berry" userId="2f501676-f483-4083-b29e-a8f9a18288af" providerId="ADAL" clId="{DCC9B6B3-7456-4C27-8063-2572679BD6D0}" dt="2018-11-19T19:26:27.555" v="4320" actId="478"/>
          <ac:spMkLst>
            <pc:docMk/>
            <pc:sldMk cId="993613360" sldId="298"/>
            <ac:spMk id="5" creationId="{12C5BFBC-05F7-4FA4-B46A-F65CD7812467}"/>
          </ac:spMkLst>
        </pc:spChg>
        <pc:picChg chg="add ord">
          <ac:chgData name="Emma Berry" userId="2f501676-f483-4083-b29e-a8f9a18288af" providerId="ADAL" clId="{DCC9B6B3-7456-4C27-8063-2572679BD6D0}" dt="2018-11-19T15:56:37.638" v="2992" actId="167"/>
          <ac:picMkLst>
            <pc:docMk/>
            <pc:sldMk cId="993613360" sldId="298"/>
            <ac:picMk id="4" creationId="{CF0B7D2E-117C-4DAB-A57B-A76F31302C2B}"/>
          </ac:picMkLst>
        </pc:picChg>
      </pc:sldChg>
    </pc:docChg>
  </pc:docChgLst>
  <pc:docChgLst>
    <pc:chgData name="Andy Gray" userId="3900aca3-aa6e-4813-b4e0-c02f9e48a0aa" providerId="ADAL" clId="{CC2FD3D0-FC08-446E-832E-A668FE5899E4}"/>
    <pc:docChg chg="modSld">
      <pc:chgData name="Andy Gray" userId="3900aca3-aa6e-4813-b4e0-c02f9e48a0aa" providerId="ADAL" clId="{CC2FD3D0-FC08-446E-832E-A668FE5899E4}" dt="2018-12-12T11:49:51.067" v="18" actId="20577"/>
      <pc:docMkLst>
        <pc:docMk/>
      </pc:docMkLst>
      <pc:sldChg chg="addSp modSp">
        <pc:chgData name="Andy Gray" userId="3900aca3-aa6e-4813-b4e0-c02f9e48a0aa" providerId="ADAL" clId="{CC2FD3D0-FC08-446E-832E-A668FE5899E4}" dt="2018-12-12T11:48:55.917" v="16" actId="20577"/>
        <pc:sldMkLst>
          <pc:docMk/>
          <pc:sldMk cId="2819996977" sldId="257"/>
        </pc:sldMkLst>
        <pc:spChg chg="add">
          <ac:chgData name="Andy Gray" userId="3900aca3-aa6e-4813-b4e0-c02f9e48a0aa" providerId="ADAL" clId="{CC2FD3D0-FC08-446E-832E-A668FE5899E4}" dt="2018-12-12T11:48:55.917" v="16" actId="20577"/>
          <ac:spMkLst>
            <pc:docMk/>
            <pc:sldMk cId="2819996977" sldId="257"/>
            <ac:spMk id="6" creationId="{E99C2FA2-5E7E-4566-86B4-605DE9DF6703}"/>
          </ac:spMkLst>
        </pc:spChg>
        <pc:spChg chg="mod">
          <ac:chgData name="Andy Gray" userId="3900aca3-aa6e-4813-b4e0-c02f9e48a0aa" providerId="ADAL" clId="{CC2FD3D0-FC08-446E-832E-A668FE5899E4}" dt="2018-12-12T11:48:53.971" v="15" actId="947"/>
          <ac:spMkLst>
            <pc:docMk/>
            <pc:sldMk cId="2819996977" sldId="257"/>
            <ac:spMk id="9" creationId="{9B940526-E652-49E9-80CD-519D5A66C408}"/>
          </ac:spMkLst>
        </pc:spChg>
      </pc:sldChg>
      <pc:sldChg chg="modSp">
        <pc:chgData name="Andy Gray" userId="3900aca3-aa6e-4813-b4e0-c02f9e48a0aa" providerId="ADAL" clId="{CC2FD3D0-FC08-446E-832E-A668FE5899E4}" dt="2018-12-12T11:49:51.067" v="18" actId="20577"/>
        <pc:sldMkLst>
          <pc:docMk/>
          <pc:sldMk cId="4135027854" sldId="258"/>
        </pc:sldMkLst>
        <pc:spChg chg="mod">
          <ac:chgData name="Andy Gray" userId="3900aca3-aa6e-4813-b4e0-c02f9e48a0aa" providerId="ADAL" clId="{CC2FD3D0-FC08-446E-832E-A668FE5899E4}" dt="2018-12-12T11:49:51.067" v="18" actId="20577"/>
          <ac:spMkLst>
            <pc:docMk/>
            <pc:sldMk cId="4135027854" sldId="258"/>
            <ac:spMk id="2" creationId="{00000000-0000-0000-0000-000000000000}"/>
          </ac:spMkLst>
        </pc:spChg>
      </pc:sldChg>
      <pc:sldChg chg="modSp">
        <pc:chgData name="Andy Gray" userId="3900aca3-aa6e-4813-b4e0-c02f9e48a0aa" providerId="ADAL" clId="{CC2FD3D0-FC08-446E-832E-A668FE5899E4}" dt="2018-12-12T11:38:09.993" v="7" actId="732"/>
        <pc:sldMkLst>
          <pc:docMk/>
          <pc:sldMk cId="1786499092" sldId="280"/>
        </pc:sldMkLst>
        <pc:picChg chg="mod modCrop">
          <ac:chgData name="Andy Gray" userId="3900aca3-aa6e-4813-b4e0-c02f9e48a0aa" providerId="ADAL" clId="{CC2FD3D0-FC08-446E-832E-A668FE5899E4}" dt="2018-12-12T11:38:09.993" v="7" actId="732"/>
          <ac:picMkLst>
            <pc:docMk/>
            <pc:sldMk cId="1786499092" sldId="280"/>
            <ac:picMk id="5" creationId="{F1BF9F9B-2E40-4A6F-948A-C590631B58E6}"/>
          </ac:picMkLst>
        </pc:picChg>
      </pc:sldChg>
      <pc:sldChg chg="delCm">
        <pc:chgData name="Andy Gray" userId="3900aca3-aa6e-4813-b4e0-c02f9e48a0aa" providerId="ADAL" clId="{CC2FD3D0-FC08-446E-832E-A668FE5899E4}" dt="2018-12-12T11:36:56.138" v="0" actId="20577"/>
        <pc:sldMkLst>
          <pc:docMk/>
          <pc:sldMk cId="2037714893" sldId="282"/>
        </pc:sldMkLst>
      </pc:sldChg>
    </pc:docChg>
  </pc:docChgLst>
  <pc:docChgLst>
    <pc:chgData name="Mike Ross" userId="7954c944-6085-4b08-be0b-82a8f61afa5b" providerId="ADAL" clId="{5C0EFF80-7E2A-4F41-B330-C4D8E01293EF}"/>
    <pc:docChg chg="undo custSel modSld">
      <pc:chgData name="Mike Ross" userId="7954c944-6085-4b08-be0b-82a8f61afa5b" providerId="ADAL" clId="{5C0EFF80-7E2A-4F41-B330-C4D8E01293EF}" dt="2018-12-05T10:20:56.087" v="212"/>
      <pc:docMkLst>
        <pc:docMk/>
      </pc:docMkLst>
      <pc:sldChg chg="modSp addCm modCm">
        <pc:chgData name="Mike Ross" userId="7954c944-6085-4b08-be0b-82a8f61afa5b" providerId="ADAL" clId="{5C0EFF80-7E2A-4F41-B330-C4D8E01293EF}" dt="2018-12-04T08:42:52.041" v="211"/>
        <pc:sldMkLst>
          <pc:docMk/>
          <pc:sldMk cId="4135027854" sldId="258"/>
        </pc:sldMkLst>
        <pc:picChg chg="mod">
          <ac:chgData name="Mike Ross" userId="7954c944-6085-4b08-be0b-82a8f61afa5b" providerId="ADAL" clId="{5C0EFF80-7E2A-4F41-B330-C4D8E01293EF}" dt="2018-12-03T15:30:12.101" v="0" actId="1076"/>
          <ac:picMkLst>
            <pc:docMk/>
            <pc:sldMk cId="4135027854" sldId="258"/>
            <ac:picMk id="4" creationId="{98D907FC-240B-41AC-B5D8-76CF150C0AE7}"/>
          </ac:picMkLst>
        </pc:picChg>
        <pc:picChg chg="mod">
          <ac:chgData name="Mike Ross" userId="7954c944-6085-4b08-be0b-82a8f61afa5b" providerId="ADAL" clId="{5C0EFF80-7E2A-4F41-B330-C4D8E01293EF}" dt="2018-12-03T15:30:14.856" v="1" actId="1076"/>
          <ac:picMkLst>
            <pc:docMk/>
            <pc:sldMk cId="4135027854" sldId="258"/>
            <ac:picMk id="5" creationId="{A09A7497-0724-406F-9836-C8FF84A73F0C}"/>
          </ac:picMkLst>
        </pc:picChg>
      </pc:sldChg>
      <pc:sldChg chg="modSp">
        <pc:chgData name="Mike Ross" userId="7954c944-6085-4b08-be0b-82a8f61afa5b" providerId="ADAL" clId="{5C0EFF80-7E2A-4F41-B330-C4D8E01293EF}" dt="2018-12-03T15:39:20.556" v="35" actId="20577"/>
        <pc:sldMkLst>
          <pc:docMk/>
          <pc:sldMk cId="3972824816" sldId="281"/>
        </pc:sldMkLst>
        <pc:spChg chg="mod">
          <ac:chgData name="Mike Ross" userId="7954c944-6085-4b08-be0b-82a8f61afa5b" providerId="ADAL" clId="{5C0EFF80-7E2A-4F41-B330-C4D8E01293EF}" dt="2018-12-03T15:39:20.556" v="35" actId="20577"/>
          <ac:spMkLst>
            <pc:docMk/>
            <pc:sldMk cId="3972824816" sldId="281"/>
            <ac:spMk id="3" creationId="{B1A3369A-9E63-4AFE-9291-E812525599DF}"/>
          </ac:spMkLst>
        </pc:spChg>
      </pc:sldChg>
      <pc:sldChg chg="modSp addCm modCm">
        <pc:chgData name="Mike Ross" userId="7954c944-6085-4b08-be0b-82a8f61afa5b" providerId="ADAL" clId="{5C0EFF80-7E2A-4F41-B330-C4D8E01293EF}" dt="2018-12-05T10:20:56.087" v="212"/>
        <pc:sldMkLst>
          <pc:docMk/>
          <pc:sldMk cId="2037714893" sldId="282"/>
        </pc:sldMkLst>
        <pc:spChg chg="mod">
          <ac:chgData name="Mike Ross" userId="7954c944-6085-4b08-be0b-82a8f61afa5b" providerId="ADAL" clId="{5C0EFF80-7E2A-4F41-B330-C4D8E01293EF}" dt="2018-12-03T15:49:53.783" v="90" actId="20577"/>
          <ac:spMkLst>
            <pc:docMk/>
            <pc:sldMk cId="2037714893" sldId="282"/>
            <ac:spMk id="3" creationId="{5E2FD2E2-4C12-41F5-934C-8E9658AF49F3}"/>
          </ac:spMkLst>
        </pc:spChg>
      </pc:sldChg>
      <pc:sldChg chg="modSp addCm modCm">
        <pc:chgData name="Mike Ross" userId="7954c944-6085-4b08-be0b-82a8f61afa5b" providerId="ADAL" clId="{5C0EFF80-7E2A-4F41-B330-C4D8E01293EF}" dt="2018-12-03T15:48:24.385" v="89" actId="20577"/>
        <pc:sldMkLst>
          <pc:docMk/>
          <pc:sldMk cId="2599224627" sldId="283"/>
        </pc:sldMkLst>
        <pc:spChg chg="mod">
          <ac:chgData name="Mike Ross" userId="7954c944-6085-4b08-be0b-82a8f61afa5b" providerId="ADAL" clId="{5C0EFF80-7E2A-4F41-B330-C4D8E01293EF}" dt="2018-12-03T15:48:09.994" v="87" actId="20577"/>
          <ac:spMkLst>
            <pc:docMk/>
            <pc:sldMk cId="2599224627" sldId="283"/>
            <ac:spMk id="3" creationId="{19621EC1-D5CE-4798-967D-2096410D7A3E}"/>
          </ac:spMkLst>
        </pc:spChg>
      </pc:sldChg>
      <pc:sldChg chg="modSp addCm modCm">
        <pc:chgData name="Mike Ross" userId="7954c944-6085-4b08-be0b-82a8f61afa5b" providerId="ADAL" clId="{5C0EFF80-7E2A-4F41-B330-C4D8E01293EF}" dt="2018-12-03T17:31:39.941" v="185" actId="20577"/>
        <pc:sldMkLst>
          <pc:docMk/>
          <pc:sldMk cId="2416486962" sldId="284"/>
        </pc:sldMkLst>
        <pc:spChg chg="mod">
          <ac:chgData name="Mike Ross" userId="7954c944-6085-4b08-be0b-82a8f61afa5b" providerId="ADAL" clId="{5C0EFF80-7E2A-4F41-B330-C4D8E01293EF}" dt="2018-12-03T17:30:49.858" v="183" actId="20577"/>
          <ac:spMkLst>
            <pc:docMk/>
            <pc:sldMk cId="2416486962" sldId="284"/>
            <ac:spMk id="5" creationId="{38E23FF2-7839-4AB8-B68E-486024B096B3}"/>
          </ac:spMkLst>
        </pc:spChg>
        <pc:picChg chg="mod">
          <ac:chgData name="Mike Ross" userId="7954c944-6085-4b08-be0b-82a8f61afa5b" providerId="ADAL" clId="{5C0EFF80-7E2A-4F41-B330-C4D8E01293EF}" dt="2018-12-03T17:30:04.048" v="162" actId="1076"/>
          <ac:picMkLst>
            <pc:docMk/>
            <pc:sldMk cId="2416486962" sldId="284"/>
            <ac:picMk id="4102" creationId="{F9D76923-46B8-44BD-B1EE-71885FBFD9FF}"/>
          </ac:picMkLst>
        </pc:picChg>
      </pc:sldChg>
      <pc:sldChg chg="modSp addCm modCm">
        <pc:chgData name="Mike Ross" userId="7954c944-6085-4b08-be0b-82a8f61afa5b" providerId="ADAL" clId="{5C0EFF80-7E2A-4F41-B330-C4D8E01293EF}" dt="2018-12-03T17:32:57.940" v="190" actId="20577"/>
        <pc:sldMkLst>
          <pc:docMk/>
          <pc:sldMk cId="3622149142" sldId="287"/>
        </pc:sldMkLst>
        <pc:picChg chg="mod">
          <ac:chgData name="Mike Ross" userId="7954c944-6085-4b08-be0b-82a8f61afa5b" providerId="ADAL" clId="{5C0EFF80-7E2A-4F41-B330-C4D8E01293EF}" dt="2018-12-03T17:31:50.361" v="188" actId="1076"/>
          <ac:picMkLst>
            <pc:docMk/>
            <pc:sldMk cId="3622149142" sldId="287"/>
            <ac:picMk id="6146" creationId="{C8732378-AF68-475F-A1DA-08F125EBCB35}"/>
          </ac:picMkLst>
        </pc:picChg>
      </pc:sldChg>
      <pc:sldChg chg="modSp">
        <pc:chgData name="Mike Ross" userId="7954c944-6085-4b08-be0b-82a8f61afa5b" providerId="ADAL" clId="{5C0EFF80-7E2A-4F41-B330-C4D8E01293EF}" dt="2018-12-03T17:12:55.521" v="160" actId="14100"/>
        <pc:sldMkLst>
          <pc:docMk/>
          <pc:sldMk cId="1484206533" sldId="288"/>
        </pc:sldMkLst>
        <pc:spChg chg="mod">
          <ac:chgData name="Mike Ross" userId="7954c944-6085-4b08-be0b-82a8f61afa5b" providerId="ADAL" clId="{5C0EFF80-7E2A-4F41-B330-C4D8E01293EF}" dt="2018-12-03T17:12:48.876" v="159" actId="6549"/>
          <ac:spMkLst>
            <pc:docMk/>
            <pc:sldMk cId="1484206533" sldId="288"/>
            <ac:spMk id="3" creationId="{8B4430FB-ECB4-490E-BBD8-C02D8A2CFDBE}"/>
          </ac:spMkLst>
        </pc:spChg>
        <pc:picChg chg="mod">
          <ac:chgData name="Mike Ross" userId="7954c944-6085-4b08-be0b-82a8f61afa5b" providerId="ADAL" clId="{5C0EFF80-7E2A-4F41-B330-C4D8E01293EF}" dt="2018-12-03T17:12:55.521" v="160" actId="14100"/>
          <ac:picMkLst>
            <pc:docMk/>
            <pc:sldMk cId="1484206533" sldId="288"/>
            <ac:picMk id="8206" creationId="{8FF844FB-B77C-424F-B43B-82D2CC3956E3}"/>
          </ac:picMkLst>
        </pc:picChg>
      </pc:sldChg>
      <pc:sldChg chg="modSp">
        <pc:chgData name="Mike Ross" userId="7954c944-6085-4b08-be0b-82a8f61afa5b" providerId="ADAL" clId="{5C0EFF80-7E2A-4F41-B330-C4D8E01293EF}" dt="2018-12-03T17:05:02.572" v="117" actId="20577"/>
        <pc:sldMkLst>
          <pc:docMk/>
          <pc:sldMk cId="602850329" sldId="289"/>
        </pc:sldMkLst>
        <pc:spChg chg="mod">
          <ac:chgData name="Mike Ross" userId="7954c944-6085-4b08-be0b-82a8f61afa5b" providerId="ADAL" clId="{5C0EFF80-7E2A-4F41-B330-C4D8E01293EF}" dt="2018-12-03T17:05:02.572" v="117" actId="20577"/>
          <ac:spMkLst>
            <pc:docMk/>
            <pc:sldMk cId="602850329" sldId="289"/>
            <ac:spMk id="3" creationId="{EFA40669-1D37-4006-931C-26D6BA5A421A}"/>
          </ac:spMkLst>
        </pc:spChg>
      </pc:sldChg>
      <pc:sldChg chg="modSp setBg">
        <pc:chgData name="Mike Ross" userId="7954c944-6085-4b08-be0b-82a8f61afa5b" providerId="ADAL" clId="{5C0EFF80-7E2A-4F41-B330-C4D8E01293EF}" dt="2018-12-03T16:59:12.041" v="101" actId="20577"/>
        <pc:sldMkLst>
          <pc:docMk/>
          <pc:sldMk cId="1719451770" sldId="292"/>
        </pc:sldMkLst>
        <pc:spChg chg="mod">
          <ac:chgData name="Mike Ross" userId="7954c944-6085-4b08-be0b-82a8f61afa5b" providerId="ADAL" clId="{5C0EFF80-7E2A-4F41-B330-C4D8E01293EF}" dt="2018-12-03T16:57:40.234" v="100" actId="207"/>
          <ac:spMkLst>
            <pc:docMk/>
            <pc:sldMk cId="1719451770" sldId="292"/>
            <ac:spMk id="3" creationId="{4B511D31-A5ED-4AFB-928C-C36DEC4FE3CD}"/>
          </ac:spMkLst>
        </pc:spChg>
      </pc:sldChg>
      <pc:sldChg chg="modSp">
        <pc:chgData name="Mike Ross" userId="7954c944-6085-4b08-be0b-82a8f61afa5b" providerId="ADAL" clId="{5C0EFF80-7E2A-4F41-B330-C4D8E01293EF}" dt="2018-12-03T15:51:46.777" v="98" actId="20577"/>
        <pc:sldMkLst>
          <pc:docMk/>
          <pc:sldMk cId="2505643774" sldId="295"/>
        </pc:sldMkLst>
        <pc:spChg chg="mod">
          <ac:chgData name="Mike Ross" userId="7954c944-6085-4b08-be0b-82a8f61afa5b" providerId="ADAL" clId="{5C0EFF80-7E2A-4F41-B330-C4D8E01293EF}" dt="2018-12-03T15:51:46.777" v="98" actId="20577"/>
          <ac:spMkLst>
            <pc:docMk/>
            <pc:sldMk cId="2505643774" sldId="295"/>
            <ac:spMk id="3" creationId="{D89030F4-5D1A-4A98-A086-4EDD25471339}"/>
          </ac:spMkLst>
        </pc:spChg>
      </pc:sldChg>
      <pc:sldChg chg="modSp">
        <pc:chgData name="Mike Ross" userId="7954c944-6085-4b08-be0b-82a8f61afa5b" providerId="ADAL" clId="{5C0EFF80-7E2A-4F41-B330-C4D8E01293EF}" dt="2018-12-03T17:39:02.777" v="209" actId="20577"/>
        <pc:sldMkLst>
          <pc:docMk/>
          <pc:sldMk cId="1569873412" sldId="296"/>
        </pc:sldMkLst>
        <pc:spChg chg="mod">
          <ac:chgData name="Mike Ross" userId="7954c944-6085-4b08-be0b-82a8f61afa5b" providerId="ADAL" clId="{5C0EFF80-7E2A-4F41-B330-C4D8E01293EF}" dt="2018-12-03T17:39:02.777" v="209" actId="20577"/>
          <ac:spMkLst>
            <pc:docMk/>
            <pc:sldMk cId="1569873412" sldId="296"/>
            <ac:spMk id="3" creationId="{9227D3EC-01B5-4CB4-86DE-EFF18D00B7A7}"/>
          </ac:spMkLst>
        </pc:spChg>
      </pc:sldChg>
      <pc:sldChg chg="modSp">
        <pc:chgData name="Mike Ross" userId="7954c944-6085-4b08-be0b-82a8f61afa5b" providerId="ADAL" clId="{5C0EFF80-7E2A-4F41-B330-C4D8E01293EF}" dt="2018-12-03T17:04:24.385" v="109" actId="20577"/>
        <pc:sldMkLst>
          <pc:docMk/>
          <pc:sldMk cId="2850188987" sldId="297"/>
        </pc:sldMkLst>
        <pc:spChg chg="mod">
          <ac:chgData name="Mike Ross" userId="7954c944-6085-4b08-be0b-82a8f61afa5b" providerId="ADAL" clId="{5C0EFF80-7E2A-4F41-B330-C4D8E01293EF}" dt="2018-12-03T17:04:24.385" v="109" actId="20577"/>
          <ac:spMkLst>
            <pc:docMk/>
            <pc:sldMk cId="2850188987" sldId="297"/>
            <ac:spMk id="4" creationId="{DFD62009-90C5-4469-BC0A-818B484BC5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12/12/2018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8B009F-9C66-4CB0-8415-3D0C4D41D2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0692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78854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1C6C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818569-9291-47D9-A2E8-69607420F7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Bonding, jigs and fixtures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B598C8-E020-42E1-A66E-387165F21F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F5504A82-48DA-433D-AB10-974D5869175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Bonding, jigs and fixtures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pic>
        <p:nvPicPr>
          <p:cNvPr id="14" name="Picture 13">
            <a:extLst>
              <a:ext uri="{FF2B5EF4-FFF2-40B4-BE49-F238E27FC236}">
                <a16:creationId xmlns:a16="http://schemas.microsoft.com/office/drawing/2014/main" id="{28116CF6-AC3B-4853-A935-9A02D9B677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39E0C5-AF78-41F2-BF27-C3A8234101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ABF80700-2A09-4CD3-84CC-0B0CDBC6F4C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Bonding, jigs and fixtures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2CFAB5-7C2C-4215-A0A3-026B172250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6CD37C04-1B48-42BA-B37C-F435DC6E1E7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Bonding, jigs and fixtures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0B9107-ED3B-40C3-B0DD-C180C8719C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9" name="TextBox 8">
            <a:extLst>
              <a:ext uri="{FF2B5EF4-FFF2-40B4-BE49-F238E27FC236}">
                <a16:creationId xmlns:a16="http://schemas.microsoft.com/office/drawing/2014/main" id="{B5A56596-334A-4614-AAF0-673804F0BCF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Bonding, jigs and fixtures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pic>
        <p:nvPicPr>
          <p:cNvPr id="11" name="Picture 10">
            <a:extLst>
              <a:ext uri="{FF2B5EF4-FFF2-40B4-BE49-F238E27FC236}">
                <a16:creationId xmlns:a16="http://schemas.microsoft.com/office/drawing/2014/main" id="{20A94203-1AAA-4271-ADBE-D2AA54A135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20692A"/>
                </a:solidFill>
                <a:latin typeface="Museo 100" panose="02000000000000000000" pitchFamily="50" charset="0"/>
              </a:rPr>
              <a:t>7552</a:t>
            </a:r>
            <a:endParaRPr lang="en-GB" dirty="0">
              <a:solidFill>
                <a:srgbClr val="20692A"/>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841811"/>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kern="200" spc="-20" dirty="0">
                <a:latin typeface="Museo 900" panose="02000000000000000000" pitchFamily="2" charset="0"/>
              </a:rPr>
              <a:t>Bonding, jigs and fixtures</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20692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0692A"/>
                </a:solidFill>
                <a:latin typeface="Arial"/>
                <a:cs typeface="Arial"/>
              </a:rPr>
              <a:t>2</a:t>
            </a:r>
          </a:p>
        </p:txBody>
      </p:sp>
      <p:sp>
        <p:nvSpPr>
          <p:cNvPr id="6" name="Rectangle 5">
            <a:extLst>
              <a:ext uri="{FF2B5EF4-FFF2-40B4-BE49-F238E27FC236}">
                <a16:creationId xmlns:a16="http://schemas.microsoft.com/office/drawing/2014/main" id="{E99C2FA2-5E7E-4566-86B4-605DE9DF6703}"/>
              </a:ext>
            </a:extLst>
          </p:cNvPr>
          <p:cNvSpPr/>
          <p:nvPr/>
        </p:nvSpPr>
        <p:spPr>
          <a:xfrm>
            <a:off x="4692316" y="2960210"/>
            <a:ext cx="2724150" cy="865109"/>
          </a:xfrm>
          <a:prstGeom prst="rect">
            <a:avLst/>
          </a:prstGeom>
        </p:spPr>
        <p:txBody>
          <a:bodyPr wrap="square">
            <a:spAutoFit/>
          </a:bodyPr>
          <a:lstStyle/>
          <a:p>
            <a:pPr>
              <a:lnSpc>
                <a:spcPts val="2000"/>
              </a:lnSpc>
            </a:pPr>
            <a:r>
              <a:rPr lang="en-US" sz="2000" kern="100" spc="-20" dirty="0">
                <a:solidFill>
                  <a:schemeClr val="bg1"/>
                </a:solidFill>
                <a:latin typeface="Museo 100" panose="02000000000000000000" pitchFamily="2" charset="0"/>
              </a:rPr>
              <a:t>Unit 6 </a:t>
            </a:r>
            <a:r>
              <a:rPr lang="en-GB" sz="2000" kern="100" spc="-20" dirty="0">
                <a:solidFill>
                  <a:schemeClr val="bg1"/>
                </a:solidFill>
                <a:latin typeface="Museo 100" panose="02000000000000000000" pitchFamily="2" charset="0"/>
              </a:rPr>
              <a:t>Processing and working with papers and boards</a:t>
            </a:r>
            <a:endParaRPr lang="en-GB" sz="2000" kern="100" dirty="0">
              <a:solidFill>
                <a:schemeClr val="bg1"/>
              </a:solidFil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tationary&#10;&#10;Description generated with high confidence">
            <a:extLst>
              <a:ext uri="{FF2B5EF4-FFF2-40B4-BE49-F238E27FC236}">
                <a16:creationId xmlns:a16="http://schemas.microsoft.com/office/drawing/2014/main" id="{7B26A775-1141-4359-9621-6FDF1B60B2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7669" y="2764770"/>
            <a:ext cx="4592562" cy="3453607"/>
          </a:xfrm>
          <a:prstGeom prst="rect">
            <a:avLst/>
          </a:prstGeom>
        </p:spPr>
      </p:pic>
      <p:sp>
        <p:nvSpPr>
          <p:cNvPr id="2" name="Text Placeholder 1">
            <a:extLst>
              <a:ext uri="{FF2B5EF4-FFF2-40B4-BE49-F238E27FC236}">
                <a16:creationId xmlns:a16="http://schemas.microsoft.com/office/drawing/2014/main" id="{C449058D-AC0D-4712-8385-F5509B19FD4C}"/>
              </a:ext>
            </a:extLst>
          </p:cNvPr>
          <p:cNvSpPr>
            <a:spLocks noGrp="1"/>
          </p:cNvSpPr>
          <p:nvPr>
            <p:ph type="body" sz="quarter" idx="13"/>
          </p:nvPr>
        </p:nvSpPr>
        <p:spPr/>
        <p:txBody>
          <a:bodyPr/>
          <a:lstStyle/>
          <a:p>
            <a:r>
              <a:rPr lang="en-GB" dirty="0"/>
              <a:t>Food safe packaging</a:t>
            </a:r>
          </a:p>
        </p:txBody>
      </p:sp>
      <p:sp>
        <p:nvSpPr>
          <p:cNvPr id="4" name="Text Placeholder 3">
            <a:extLst>
              <a:ext uri="{FF2B5EF4-FFF2-40B4-BE49-F238E27FC236}">
                <a16:creationId xmlns:a16="http://schemas.microsoft.com/office/drawing/2014/main" id="{DFD62009-90C5-4469-BC0A-818B484BC5B1}"/>
              </a:ext>
            </a:extLst>
          </p:cNvPr>
          <p:cNvSpPr>
            <a:spLocks noGrp="1"/>
          </p:cNvSpPr>
          <p:nvPr>
            <p:ph type="body" sz="quarter" idx="14"/>
          </p:nvPr>
        </p:nvSpPr>
        <p:spPr/>
        <p:txBody>
          <a:bodyPr/>
          <a:lstStyle/>
          <a:p>
            <a:r>
              <a:rPr lang="en-GB" dirty="0"/>
              <a:t>Water-based and hot-melt glues are the most widely used adhesives for food packaging</a:t>
            </a:r>
          </a:p>
          <a:p>
            <a:pPr lvl="1"/>
            <a:r>
              <a:rPr lang="en-GB" dirty="0">
                <a:solidFill>
                  <a:srgbClr val="571F4F"/>
                </a:solidFill>
              </a:rPr>
              <a:t>Discuss why solvent-based adhesives </a:t>
            </a:r>
            <a:br>
              <a:rPr lang="en-GB" dirty="0">
                <a:solidFill>
                  <a:srgbClr val="571F4F"/>
                </a:solidFill>
              </a:rPr>
            </a:br>
            <a:r>
              <a:rPr lang="en-GB" dirty="0">
                <a:solidFill>
                  <a:srgbClr val="571F4F"/>
                </a:solidFill>
              </a:rPr>
              <a:t>should be avoided when making </a:t>
            </a:r>
            <a:br>
              <a:rPr lang="en-GB" dirty="0">
                <a:solidFill>
                  <a:srgbClr val="571F4F"/>
                </a:solidFill>
              </a:rPr>
            </a:br>
            <a:r>
              <a:rPr lang="en-GB" dirty="0">
                <a:solidFill>
                  <a:srgbClr val="571F4F"/>
                </a:solidFill>
              </a:rPr>
              <a:t>food packaging</a:t>
            </a:r>
          </a:p>
          <a:p>
            <a:pPr lvl="1"/>
            <a:r>
              <a:rPr lang="en-GB" dirty="0">
                <a:solidFill>
                  <a:srgbClr val="571F4F"/>
                </a:solidFill>
              </a:rPr>
              <a:t>Why is takeaway food </a:t>
            </a:r>
            <a:br>
              <a:rPr lang="en-GB" dirty="0">
                <a:solidFill>
                  <a:srgbClr val="571F4F"/>
                </a:solidFill>
              </a:rPr>
            </a:br>
            <a:r>
              <a:rPr lang="en-GB" dirty="0">
                <a:solidFill>
                  <a:srgbClr val="571F4F"/>
                </a:solidFill>
              </a:rPr>
              <a:t>packaging often </a:t>
            </a:r>
            <a:br>
              <a:rPr lang="en-GB" dirty="0">
                <a:solidFill>
                  <a:srgbClr val="571F4F"/>
                </a:solidFill>
              </a:rPr>
            </a:br>
            <a:r>
              <a:rPr lang="en-GB" dirty="0">
                <a:solidFill>
                  <a:srgbClr val="571F4F"/>
                </a:solidFill>
              </a:rPr>
              <a:t>adhesive-free?</a:t>
            </a:r>
          </a:p>
        </p:txBody>
      </p:sp>
    </p:spTree>
    <p:extLst>
      <p:ext uri="{BB962C8B-B14F-4D97-AF65-F5344CB8AC3E}">
        <p14:creationId xmlns:p14="http://schemas.microsoft.com/office/powerpoint/2010/main" val="285018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F9C0A4-271E-466C-8F47-0D1AA57679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3462" y="3204308"/>
            <a:ext cx="5480538" cy="3653692"/>
          </a:xfrm>
          <a:prstGeom prst="rect">
            <a:avLst/>
          </a:prstGeom>
        </p:spPr>
      </p:pic>
      <p:sp>
        <p:nvSpPr>
          <p:cNvPr id="2" name="Text Placeholder 1">
            <a:extLst>
              <a:ext uri="{FF2B5EF4-FFF2-40B4-BE49-F238E27FC236}">
                <a16:creationId xmlns:a16="http://schemas.microsoft.com/office/drawing/2014/main" id="{E2112C78-0564-4A9A-A141-9EB7A9E47FE2}"/>
              </a:ext>
            </a:extLst>
          </p:cNvPr>
          <p:cNvSpPr>
            <a:spLocks noGrp="1"/>
          </p:cNvSpPr>
          <p:nvPr>
            <p:ph type="body" sz="quarter" idx="13"/>
          </p:nvPr>
        </p:nvSpPr>
        <p:spPr/>
        <p:txBody>
          <a:bodyPr/>
          <a:lstStyle/>
          <a:p>
            <a:r>
              <a:rPr lang="en-GB" dirty="0"/>
              <a:t>Adhesive tapes</a:t>
            </a:r>
          </a:p>
        </p:txBody>
      </p:sp>
      <p:sp>
        <p:nvSpPr>
          <p:cNvPr id="3" name="Text Placeholder 2">
            <a:extLst>
              <a:ext uri="{FF2B5EF4-FFF2-40B4-BE49-F238E27FC236}">
                <a16:creationId xmlns:a16="http://schemas.microsoft.com/office/drawing/2014/main" id="{8B4430FB-ECB4-490E-BBD8-C02D8A2CFDBE}"/>
              </a:ext>
            </a:extLst>
          </p:cNvPr>
          <p:cNvSpPr>
            <a:spLocks noGrp="1"/>
          </p:cNvSpPr>
          <p:nvPr>
            <p:ph type="body" sz="quarter" idx="14"/>
          </p:nvPr>
        </p:nvSpPr>
        <p:spPr/>
        <p:txBody>
          <a:bodyPr/>
          <a:lstStyle/>
          <a:p>
            <a:r>
              <a:rPr lang="en-GB" dirty="0"/>
              <a:t>Tapes come in various widths, colours, adhesion strengths, transparencies and finishes</a:t>
            </a:r>
          </a:p>
          <a:p>
            <a:pPr lvl="1"/>
            <a:r>
              <a:rPr lang="en-GB" dirty="0"/>
              <a:t>Provides an instant bond, ideal for sealing parcels, </a:t>
            </a:r>
            <a:br>
              <a:rPr lang="en-GB" dirty="0"/>
            </a:br>
            <a:r>
              <a:rPr lang="en-GB" dirty="0"/>
              <a:t>joining materials edge to edge and scrapbooking</a:t>
            </a:r>
          </a:p>
          <a:p>
            <a:pPr lvl="1"/>
            <a:r>
              <a:rPr lang="en-GB" dirty="0"/>
              <a:t>With the exception of masking tape, most </a:t>
            </a:r>
            <a:br>
              <a:rPr lang="en-GB" dirty="0"/>
            </a:br>
            <a:r>
              <a:rPr lang="en-GB" dirty="0"/>
              <a:t>will cause damage if removed</a:t>
            </a:r>
          </a:p>
          <a:p>
            <a:pPr lvl="1"/>
            <a:r>
              <a:rPr lang="en-GB" dirty="0"/>
              <a:t>Customised tape can be used </a:t>
            </a:r>
            <a:br>
              <a:rPr lang="en-GB" dirty="0"/>
            </a:br>
            <a:r>
              <a:rPr lang="en-GB" dirty="0"/>
              <a:t>to promote a brand or alert a</a:t>
            </a:r>
            <a:br>
              <a:rPr lang="en-GB" dirty="0"/>
            </a:br>
            <a:r>
              <a:rPr lang="en-GB" dirty="0"/>
              <a:t>potential hazard</a:t>
            </a:r>
          </a:p>
          <a:p>
            <a:pPr lvl="1"/>
            <a:r>
              <a:rPr lang="en-GB" dirty="0">
                <a:solidFill>
                  <a:srgbClr val="571F4F"/>
                </a:solidFill>
              </a:rPr>
              <a:t>How does the use of </a:t>
            </a:r>
            <a:br>
              <a:rPr lang="en-GB" dirty="0">
                <a:solidFill>
                  <a:srgbClr val="571F4F"/>
                </a:solidFill>
              </a:rPr>
            </a:br>
            <a:r>
              <a:rPr lang="en-GB" dirty="0">
                <a:solidFill>
                  <a:srgbClr val="571F4F"/>
                </a:solidFill>
              </a:rPr>
              <a:t>tape affect recycling?</a:t>
            </a:r>
            <a:br>
              <a:rPr lang="en-GB" dirty="0">
                <a:solidFill>
                  <a:srgbClr val="571F4F"/>
                </a:solidFill>
              </a:rPr>
            </a:br>
            <a:endParaRPr lang="en-GB" dirty="0">
              <a:solidFill>
                <a:srgbClr val="571F4F"/>
              </a:solidFill>
            </a:endParaRPr>
          </a:p>
          <a:p>
            <a:endParaRPr lang="en-GB" dirty="0"/>
          </a:p>
        </p:txBody>
      </p:sp>
    </p:spTree>
    <p:extLst>
      <p:ext uri="{BB962C8B-B14F-4D97-AF65-F5344CB8AC3E}">
        <p14:creationId xmlns:p14="http://schemas.microsoft.com/office/powerpoint/2010/main" val="148420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13D750-C690-41FB-9665-38CD956100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3025" y="1946031"/>
            <a:ext cx="3990974" cy="4911968"/>
          </a:xfrm>
          <a:prstGeom prst="rect">
            <a:avLst/>
          </a:prstGeom>
        </p:spPr>
      </p:pic>
      <p:sp>
        <p:nvSpPr>
          <p:cNvPr id="2" name="Text Placeholder 1">
            <a:extLst>
              <a:ext uri="{FF2B5EF4-FFF2-40B4-BE49-F238E27FC236}">
                <a16:creationId xmlns:a16="http://schemas.microsoft.com/office/drawing/2014/main" id="{EB86FC49-3745-41B4-A957-BD01074EB36D}"/>
              </a:ext>
            </a:extLst>
          </p:cNvPr>
          <p:cNvSpPr>
            <a:spLocks noGrp="1"/>
          </p:cNvSpPr>
          <p:nvPr>
            <p:ph type="body" sz="quarter" idx="13"/>
          </p:nvPr>
        </p:nvSpPr>
        <p:spPr/>
        <p:txBody>
          <a:bodyPr/>
          <a:lstStyle/>
          <a:p>
            <a:r>
              <a:rPr lang="en-GB" dirty="0"/>
              <a:t>Fixing with components</a:t>
            </a:r>
          </a:p>
        </p:txBody>
      </p:sp>
      <p:sp>
        <p:nvSpPr>
          <p:cNvPr id="3" name="Text Placeholder 2">
            <a:extLst>
              <a:ext uri="{FF2B5EF4-FFF2-40B4-BE49-F238E27FC236}">
                <a16:creationId xmlns:a16="http://schemas.microsoft.com/office/drawing/2014/main" id="{EFA40669-1D37-4006-931C-26D6BA5A421A}"/>
              </a:ext>
            </a:extLst>
          </p:cNvPr>
          <p:cNvSpPr>
            <a:spLocks noGrp="1"/>
          </p:cNvSpPr>
          <p:nvPr>
            <p:ph type="body" sz="quarter" idx="14"/>
          </p:nvPr>
        </p:nvSpPr>
        <p:spPr/>
        <p:txBody>
          <a:bodyPr/>
          <a:lstStyle/>
          <a:p>
            <a:r>
              <a:rPr lang="en-GB" dirty="0"/>
              <a:t>Paper and board fixings allow dissimilar materials </a:t>
            </a:r>
            <a:br>
              <a:rPr lang="en-GB" dirty="0"/>
            </a:br>
            <a:r>
              <a:rPr lang="en-GB" dirty="0"/>
              <a:t>to be joined instantly</a:t>
            </a:r>
          </a:p>
          <a:p>
            <a:pPr lvl="1"/>
            <a:r>
              <a:rPr lang="en-GB" dirty="0"/>
              <a:t>For example, rivets and eyelets </a:t>
            </a:r>
            <a:br>
              <a:rPr lang="en-GB" dirty="0"/>
            </a:br>
            <a:r>
              <a:rPr lang="en-GB" dirty="0"/>
              <a:t>can be used to join dissimilar </a:t>
            </a:r>
            <a:br>
              <a:rPr lang="en-GB" dirty="0"/>
            </a:br>
            <a:r>
              <a:rPr lang="en-GB" dirty="0"/>
              <a:t>sheet materials and fabric</a:t>
            </a:r>
          </a:p>
          <a:p>
            <a:pPr lvl="1"/>
            <a:r>
              <a:rPr lang="en-GB" dirty="0"/>
              <a:t>They can create spinning parts </a:t>
            </a:r>
            <a:br>
              <a:rPr lang="en-GB" dirty="0"/>
            </a:br>
            <a:r>
              <a:rPr lang="en-GB" dirty="0"/>
              <a:t>and add reinforcement</a:t>
            </a:r>
          </a:p>
          <a:p>
            <a:pPr lvl="1"/>
            <a:r>
              <a:rPr lang="en-GB" dirty="0"/>
              <a:t>Rivets also add an aesthetic </a:t>
            </a:r>
            <a:br>
              <a:rPr lang="en-GB" dirty="0"/>
            </a:br>
            <a:r>
              <a:rPr lang="en-GB" dirty="0"/>
              <a:t>accent to key features</a:t>
            </a:r>
          </a:p>
          <a:p>
            <a:pPr lvl="2"/>
            <a:r>
              <a:rPr lang="en-GB" dirty="0"/>
              <a:t>What other fixing methods use</a:t>
            </a:r>
            <a:br>
              <a:rPr lang="en-GB" dirty="0"/>
            </a:br>
            <a:r>
              <a:rPr lang="en-GB" dirty="0"/>
              <a:t>components? </a:t>
            </a:r>
          </a:p>
        </p:txBody>
      </p:sp>
    </p:spTree>
    <p:extLst>
      <p:ext uri="{BB962C8B-B14F-4D97-AF65-F5344CB8AC3E}">
        <p14:creationId xmlns:p14="http://schemas.microsoft.com/office/powerpoint/2010/main" val="60285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1AF73C-4D6A-4E95-9071-381496A71E21}"/>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6BCAEE11-B2C3-40BE-8FEA-D531E515F557}"/>
              </a:ext>
            </a:extLst>
          </p:cNvPr>
          <p:cNvSpPr>
            <a:spLocks noGrp="1"/>
          </p:cNvSpPr>
          <p:nvPr>
            <p:ph type="body" sz="quarter" idx="14"/>
          </p:nvPr>
        </p:nvSpPr>
        <p:spPr/>
        <p:txBody>
          <a:bodyPr/>
          <a:lstStyle/>
          <a:p>
            <a:r>
              <a:rPr lang="en-GB" dirty="0"/>
              <a:t>Complete </a:t>
            </a:r>
            <a:r>
              <a:rPr lang="en-GB" b="1" dirty="0"/>
              <a:t>Task 1 </a:t>
            </a:r>
            <a:r>
              <a:rPr lang="en-GB" dirty="0"/>
              <a:t>and</a:t>
            </a:r>
            <a:r>
              <a:rPr lang="en-GB" b="1" dirty="0"/>
              <a:t> 2 </a:t>
            </a:r>
            <a:r>
              <a:rPr lang="en-GB" dirty="0"/>
              <a:t>of </a:t>
            </a:r>
            <a:r>
              <a:rPr lang="en-GB" b="1" dirty="0"/>
              <a:t>Worksheet 2</a:t>
            </a:r>
            <a:r>
              <a:rPr lang="en-GB" dirty="0"/>
              <a:t> </a:t>
            </a:r>
            <a:endParaRPr lang="en-GB" b="1" dirty="0"/>
          </a:p>
        </p:txBody>
      </p:sp>
    </p:spTree>
    <p:extLst>
      <p:ext uri="{BB962C8B-B14F-4D97-AF65-F5344CB8AC3E}">
        <p14:creationId xmlns:p14="http://schemas.microsoft.com/office/powerpoint/2010/main" val="275918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BBD625-3494-4666-BD38-5543A05F75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7347" y="2883877"/>
            <a:ext cx="5936653" cy="3974123"/>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Jigs and fixtures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Compare scissors and a paper trimmer</a:t>
            </a:r>
          </a:p>
          <a:p>
            <a:pPr lvl="1"/>
            <a:r>
              <a:rPr lang="en-US" dirty="0"/>
              <a:t>How does the paper trimmer provide a more accurate method of cutting paper repeatedly?</a:t>
            </a:r>
          </a:p>
        </p:txBody>
      </p:sp>
      <p:pic>
        <p:nvPicPr>
          <p:cNvPr id="7" name="Picture 6">
            <a:extLst>
              <a:ext uri="{FF2B5EF4-FFF2-40B4-BE49-F238E27FC236}">
                <a16:creationId xmlns:a16="http://schemas.microsoft.com/office/drawing/2014/main" id="{8354F7ED-301D-47A3-BD1B-41B3D019EB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pic>
        <p:nvPicPr>
          <p:cNvPr id="8" name="Picture 7" descr="A picture containing scissors, tool&#10;&#10;Description generated with very high confidence">
            <a:extLst>
              <a:ext uri="{FF2B5EF4-FFF2-40B4-BE49-F238E27FC236}">
                <a16:creationId xmlns:a16="http://schemas.microsoft.com/office/drawing/2014/main" id="{63A688F7-45E4-4CA5-96C3-76EE45701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665542">
            <a:off x="1145083" y="4013672"/>
            <a:ext cx="2612486" cy="1455155"/>
          </a:xfrm>
          <a:prstGeom prst="rect">
            <a:avLst/>
          </a:prstGeom>
        </p:spPr>
      </p:pic>
    </p:spTree>
    <p:extLst>
      <p:ext uri="{BB962C8B-B14F-4D97-AF65-F5344CB8AC3E}">
        <p14:creationId xmlns:p14="http://schemas.microsoft.com/office/powerpoint/2010/main" val="399816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D61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4EDCC3-51F8-4599-B3DA-E9A13A3A6C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83168" y="3067187"/>
            <a:ext cx="6060831" cy="3790813"/>
          </a:xfrm>
          <a:prstGeom prst="rect">
            <a:avLst/>
          </a:prstGeom>
        </p:spPr>
      </p:pic>
      <p:sp>
        <p:nvSpPr>
          <p:cNvPr id="4" name="Text Placeholder 3">
            <a:extLst>
              <a:ext uri="{FF2B5EF4-FFF2-40B4-BE49-F238E27FC236}">
                <a16:creationId xmlns:a16="http://schemas.microsoft.com/office/drawing/2014/main" id="{D75050EF-0D61-4047-863D-4F7206BD71F7}"/>
              </a:ext>
            </a:extLst>
          </p:cNvPr>
          <p:cNvSpPr>
            <a:spLocks noGrp="1"/>
          </p:cNvSpPr>
          <p:nvPr>
            <p:ph type="body" sz="quarter" idx="13"/>
          </p:nvPr>
        </p:nvSpPr>
        <p:spPr/>
        <p:txBody>
          <a:bodyPr/>
          <a:lstStyle/>
          <a:p>
            <a:r>
              <a:rPr lang="en-GB" dirty="0"/>
              <a:t>What is a jig?</a:t>
            </a:r>
          </a:p>
        </p:txBody>
      </p:sp>
      <p:sp>
        <p:nvSpPr>
          <p:cNvPr id="5" name="Text Placeholder 4">
            <a:extLst>
              <a:ext uri="{FF2B5EF4-FFF2-40B4-BE49-F238E27FC236}">
                <a16:creationId xmlns:a16="http://schemas.microsoft.com/office/drawing/2014/main" id="{38E23FF2-7839-4AB8-B68E-486024B096B3}"/>
              </a:ext>
            </a:extLst>
          </p:cNvPr>
          <p:cNvSpPr>
            <a:spLocks noGrp="1"/>
          </p:cNvSpPr>
          <p:nvPr>
            <p:ph type="body" sz="quarter" idx="14"/>
          </p:nvPr>
        </p:nvSpPr>
        <p:spPr/>
        <p:txBody>
          <a:bodyPr/>
          <a:lstStyle/>
          <a:p>
            <a:r>
              <a:rPr lang="en-US" dirty="0"/>
              <a:t>A jig is a device used to control the location and/or motion of a tool in relation to the workpiece</a:t>
            </a:r>
          </a:p>
          <a:p>
            <a:r>
              <a:rPr lang="en-US" dirty="0"/>
              <a:t>Jigs may be bought-in tools or custom made devices</a:t>
            </a:r>
          </a:p>
          <a:p>
            <a:r>
              <a:rPr lang="en-US" dirty="0"/>
              <a:t>Jigs allow tasks to be performed: </a:t>
            </a:r>
          </a:p>
          <a:p>
            <a:pPr lvl="1"/>
            <a:r>
              <a:rPr lang="en-US" dirty="0"/>
              <a:t>repeatedly</a:t>
            </a:r>
          </a:p>
          <a:p>
            <a:pPr lvl="1"/>
            <a:r>
              <a:rPr lang="en-US" dirty="0"/>
              <a:t>accurately </a:t>
            </a:r>
          </a:p>
          <a:p>
            <a:pPr lvl="1"/>
            <a:r>
              <a:rPr lang="en-US" dirty="0"/>
              <a:t>more efficiently</a:t>
            </a:r>
            <a:endParaRPr lang="en-GB" dirty="0">
              <a:solidFill>
                <a:srgbClr val="571F4F"/>
              </a:solidFill>
            </a:endParaRPr>
          </a:p>
          <a:p>
            <a:pPr lvl="1"/>
            <a:r>
              <a:rPr lang="en-GB" dirty="0">
                <a:solidFill>
                  <a:srgbClr val="571F4F"/>
                </a:solidFill>
              </a:rPr>
              <a:t>Which part of a holepunch </a:t>
            </a:r>
            <a:br>
              <a:rPr lang="en-GB" dirty="0">
                <a:solidFill>
                  <a:srgbClr val="571F4F"/>
                </a:solidFill>
              </a:rPr>
            </a:br>
            <a:r>
              <a:rPr lang="en-GB" dirty="0">
                <a:solidFill>
                  <a:srgbClr val="571F4F"/>
                </a:solidFill>
              </a:rPr>
              <a:t>could be classified as a jig?</a:t>
            </a:r>
          </a:p>
        </p:txBody>
      </p:sp>
      <p:pic>
        <p:nvPicPr>
          <p:cNvPr id="9" name="Picture 8">
            <a:extLst>
              <a:ext uri="{FF2B5EF4-FFF2-40B4-BE49-F238E27FC236}">
                <a16:creationId xmlns:a16="http://schemas.microsoft.com/office/drawing/2014/main" id="{2E4145EA-1122-4540-B533-A7E64AB6C4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241648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5B9BFD0F-BC64-4B54-AB7B-4031EE74AF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74831" y="3259015"/>
            <a:ext cx="5369170" cy="2895600"/>
          </a:xfrm>
          <a:prstGeom prst="rect">
            <a:avLst/>
          </a:prstGeom>
        </p:spPr>
      </p:pic>
      <p:sp>
        <p:nvSpPr>
          <p:cNvPr id="2" name="Text Placeholder 1">
            <a:extLst>
              <a:ext uri="{FF2B5EF4-FFF2-40B4-BE49-F238E27FC236}">
                <a16:creationId xmlns:a16="http://schemas.microsoft.com/office/drawing/2014/main" id="{545014FF-5077-4A98-9974-C61047488001}"/>
              </a:ext>
            </a:extLst>
          </p:cNvPr>
          <p:cNvSpPr>
            <a:spLocks noGrp="1"/>
          </p:cNvSpPr>
          <p:nvPr>
            <p:ph type="body" sz="quarter" idx="13"/>
          </p:nvPr>
        </p:nvSpPr>
        <p:spPr/>
        <p:txBody>
          <a:bodyPr/>
          <a:lstStyle/>
          <a:p>
            <a:r>
              <a:rPr lang="en-GB" dirty="0"/>
              <a:t>Fixtures</a:t>
            </a:r>
          </a:p>
        </p:txBody>
      </p:sp>
      <p:sp>
        <p:nvSpPr>
          <p:cNvPr id="3" name="Text Placeholder 2">
            <a:extLst>
              <a:ext uri="{FF2B5EF4-FFF2-40B4-BE49-F238E27FC236}">
                <a16:creationId xmlns:a16="http://schemas.microsoft.com/office/drawing/2014/main" id="{3C9E118B-13BF-4936-90AF-2B86336CA5B7}"/>
              </a:ext>
            </a:extLst>
          </p:cNvPr>
          <p:cNvSpPr>
            <a:spLocks noGrp="1"/>
          </p:cNvSpPr>
          <p:nvPr>
            <p:ph type="body" sz="quarter" idx="14"/>
          </p:nvPr>
        </p:nvSpPr>
        <p:spPr/>
        <p:txBody>
          <a:bodyPr/>
          <a:lstStyle/>
          <a:p>
            <a:r>
              <a:rPr lang="en-GB" dirty="0"/>
              <a:t>A fixture holds a workpiece in position while a task </a:t>
            </a:r>
            <a:br>
              <a:rPr lang="en-GB" dirty="0"/>
            </a:br>
            <a:r>
              <a:rPr lang="en-GB" dirty="0"/>
              <a:t>is performed</a:t>
            </a:r>
          </a:p>
          <a:p>
            <a:pPr lvl="1"/>
            <a:r>
              <a:rPr lang="en-GB" dirty="0"/>
              <a:t>Jigs can hold a workpiece in position </a:t>
            </a:r>
            <a:r>
              <a:rPr lang="en-GB" b="1" dirty="0"/>
              <a:t>and</a:t>
            </a:r>
            <a:r>
              <a:rPr lang="en-GB" dirty="0"/>
              <a:t> guide a tool</a:t>
            </a:r>
          </a:p>
          <a:p>
            <a:pPr lvl="1"/>
            <a:r>
              <a:rPr lang="en-GB" dirty="0"/>
              <a:t>Fixtures can be used to hold </a:t>
            </a:r>
            <a:br>
              <a:rPr lang="en-GB" dirty="0"/>
            </a:br>
            <a:r>
              <a:rPr lang="en-GB" dirty="0"/>
              <a:t>a workpiece square while </a:t>
            </a:r>
            <a:br>
              <a:rPr lang="en-GB" dirty="0"/>
            </a:br>
            <a:r>
              <a:rPr lang="en-GB" dirty="0"/>
              <a:t>several operations </a:t>
            </a:r>
            <a:br>
              <a:rPr lang="en-GB" dirty="0"/>
            </a:br>
            <a:r>
              <a:rPr lang="en-GB" dirty="0"/>
              <a:t>are performed</a:t>
            </a:r>
          </a:p>
          <a:p>
            <a:pPr lvl="1"/>
            <a:r>
              <a:rPr lang="en-GB" dirty="0"/>
              <a:t>Parts may be held </a:t>
            </a:r>
            <a:br>
              <a:rPr lang="en-GB" dirty="0"/>
            </a:br>
            <a:r>
              <a:rPr lang="en-GB" dirty="0"/>
              <a:t>at a particular angle </a:t>
            </a:r>
            <a:br>
              <a:rPr lang="en-GB" dirty="0"/>
            </a:br>
            <a:r>
              <a:rPr lang="en-GB" dirty="0"/>
              <a:t>to help with assembly</a:t>
            </a:r>
          </a:p>
        </p:txBody>
      </p:sp>
    </p:spTree>
    <p:extLst>
      <p:ext uri="{BB962C8B-B14F-4D97-AF65-F5344CB8AC3E}">
        <p14:creationId xmlns:p14="http://schemas.microsoft.com/office/powerpoint/2010/main" val="362214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4C7885-89E3-4C17-830B-E59086460F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6800" y="2520462"/>
            <a:ext cx="3587535" cy="3903737"/>
          </a:xfrm>
          <a:prstGeom prst="rect">
            <a:avLst/>
          </a:prstGeom>
        </p:spPr>
      </p:pic>
      <p:sp>
        <p:nvSpPr>
          <p:cNvPr id="2" name="Text Placeholder 1">
            <a:extLst>
              <a:ext uri="{FF2B5EF4-FFF2-40B4-BE49-F238E27FC236}">
                <a16:creationId xmlns:a16="http://schemas.microsoft.com/office/drawing/2014/main" id="{AB11B274-1737-493F-8354-8A6425CA7AF2}"/>
              </a:ext>
            </a:extLst>
          </p:cNvPr>
          <p:cNvSpPr>
            <a:spLocks noGrp="1"/>
          </p:cNvSpPr>
          <p:nvPr>
            <p:ph type="body" sz="quarter" idx="13"/>
          </p:nvPr>
        </p:nvSpPr>
        <p:spPr/>
        <p:txBody>
          <a:bodyPr/>
          <a:lstStyle/>
          <a:p>
            <a:r>
              <a:rPr lang="en-GB" dirty="0"/>
              <a:t>Advantages of jigs and fixtures</a:t>
            </a:r>
          </a:p>
        </p:txBody>
      </p:sp>
      <p:sp>
        <p:nvSpPr>
          <p:cNvPr id="3" name="Text Placeholder 2">
            <a:extLst>
              <a:ext uri="{FF2B5EF4-FFF2-40B4-BE49-F238E27FC236}">
                <a16:creationId xmlns:a16="http://schemas.microsoft.com/office/drawing/2014/main" id="{E8E18A77-9CDD-456A-99F6-341090D5DD70}"/>
              </a:ext>
            </a:extLst>
          </p:cNvPr>
          <p:cNvSpPr>
            <a:spLocks noGrp="1"/>
          </p:cNvSpPr>
          <p:nvPr>
            <p:ph type="body" sz="quarter" idx="14"/>
          </p:nvPr>
        </p:nvSpPr>
        <p:spPr/>
        <p:txBody>
          <a:bodyPr/>
          <a:lstStyle/>
          <a:p>
            <a:r>
              <a:rPr lang="en-GB" dirty="0"/>
              <a:t>If a given operation needs to be repeated a number of times, it’s often beneficial to use a jig/fixture</a:t>
            </a:r>
          </a:p>
          <a:p>
            <a:pPr lvl="1"/>
            <a:r>
              <a:rPr lang="en-GB" dirty="0"/>
              <a:t>Reduces cost of production</a:t>
            </a:r>
          </a:p>
          <a:p>
            <a:pPr lvl="1"/>
            <a:r>
              <a:rPr lang="en-GB" dirty="0"/>
              <a:t>Increases efficiency</a:t>
            </a:r>
          </a:p>
          <a:p>
            <a:pPr lvl="1"/>
            <a:r>
              <a:rPr lang="en-GB" dirty="0"/>
              <a:t>Greater accuracy and consistency</a:t>
            </a:r>
          </a:p>
          <a:p>
            <a:pPr lvl="1"/>
            <a:r>
              <a:rPr lang="en-GB" dirty="0"/>
              <a:t>Less skilled labour required</a:t>
            </a:r>
          </a:p>
          <a:p>
            <a:pPr lvl="1"/>
            <a:r>
              <a:rPr lang="en-GB" dirty="0"/>
              <a:t>Can increase safety</a:t>
            </a:r>
          </a:p>
          <a:p>
            <a:pPr lvl="1"/>
            <a:r>
              <a:rPr lang="en-GB" dirty="0"/>
              <a:t>Improved quality</a:t>
            </a:r>
          </a:p>
          <a:p>
            <a:pPr lvl="2"/>
            <a:r>
              <a:rPr lang="en-GB" dirty="0"/>
              <a:t>What are the disadvantages?</a:t>
            </a:r>
          </a:p>
          <a:p>
            <a:pPr marL="0" indent="0">
              <a:buNone/>
            </a:pPr>
            <a:endParaRPr lang="en-GB" dirty="0"/>
          </a:p>
        </p:txBody>
      </p:sp>
      <p:pic>
        <p:nvPicPr>
          <p:cNvPr id="5" name="Picture 4">
            <a:extLst>
              <a:ext uri="{FF2B5EF4-FFF2-40B4-BE49-F238E27FC236}">
                <a16:creationId xmlns:a16="http://schemas.microsoft.com/office/drawing/2014/main" id="{C954A015-36B6-4DAF-AF25-ED179F4E4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257940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A03BF-000B-42A4-AD7D-EF9E4399579A}"/>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645109E5-717A-4551-AF6C-7B6BF77651EE}"/>
              </a:ext>
            </a:extLst>
          </p:cNvPr>
          <p:cNvSpPr>
            <a:spLocks noGrp="1"/>
          </p:cNvSpPr>
          <p:nvPr>
            <p:ph type="body" sz="quarter" idx="14"/>
          </p:nvPr>
        </p:nvSpPr>
        <p:spPr/>
        <p:txBody>
          <a:bodyPr/>
          <a:lstStyle/>
          <a:p>
            <a:r>
              <a:rPr lang="en-GB" dirty="0"/>
              <a:t>Complete </a:t>
            </a:r>
            <a:r>
              <a:rPr lang="en-GB" b="1" dirty="0"/>
              <a:t>Task 3 </a:t>
            </a:r>
            <a:r>
              <a:rPr lang="en-GB" dirty="0"/>
              <a:t>of your Worksheet</a:t>
            </a:r>
            <a:endParaRPr lang="en-GB" b="1" dirty="0"/>
          </a:p>
          <a:p>
            <a:pPr marL="4445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376617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B880A-96C6-43A4-B7AF-7C20A4D5E1F7}"/>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227D3EC-01B5-4CB4-86DE-EFF18D00B7A7}"/>
              </a:ext>
            </a:extLst>
          </p:cNvPr>
          <p:cNvSpPr>
            <a:spLocks noGrp="1"/>
          </p:cNvSpPr>
          <p:nvPr>
            <p:ph type="body" sz="quarter" idx="14"/>
          </p:nvPr>
        </p:nvSpPr>
        <p:spPr/>
        <p:txBody>
          <a:bodyPr/>
          <a:lstStyle/>
          <a:p>
            <a:r>
              <a:rPr lang="en-GB" dirty="0"/>
              <a:t>Test your knowledge </a:t>
            </a:r>
            <a:r>
              <a:rPr lang="en-GB"/>
              <a:t>of how adhesives</a:t>
            </a:r>
            <a:r>
              <a:rPr lang="en-GB" dirty="0"/>
              <a:t>, fixings, jigs and fixtures can be used with papers and boards</a:t>
            </a:r>
          </a:p>
          <a:p>
            <a:pPr lvl="1"/>
            <a:r>
              <a:rPr lang="en-GB" dirty="0"/>
              <a:t>How can jigs be used when working with papers and boards?</a:t>
            </a:r>
          </a:p>
          <a:p>
            <a:pPr lvl="1"/>
            <a:r>
              <a:rPr lang="en-GB" dirty="0"/>
              <a:t>What are the precautions that should be taken when working with solvent cements?</a:t>
            </a:r>
          </a:p>
          <a:p>
            <a:pPr lvl="1"/>
            <a:r>
              <a:rPr lang="en-GB" dirty="0"/>
              <a:t>What are the disadvantages of PVA?</a:t>
            </a:r>
          </a:p>
          <a:p>
            <a:pPr lvl="1"/>
            <a:r>
              <a:rPr lang="en-GB" dirty="0"/>
              <a:t>Aside from adhesives, how can papers and boards be joined?</a:t>
            </a:r>
          </a:p>
          <a:p>
            <a:pPr lvl="1"/>
            <a:r>
              <a:rPr lang="en-GB" dirty="0"/>
              <a:t>What is the difference between a jig and a fixture?</a:t>
            </a:r>
          </a:p>
        </p:txBody>
      </p:sp>
    </p:spTree>
    <p:extLst>
      <p:ext uri="{BB962C8B-B14F-4D97-AF65-F5344CB8AC3E}">
        <p14:creationId xmlns:p14="http://schemas.microsoft.com/office/powerpoint/2010/main" val="156987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Explain the use of adhesives and fixings on </a:t>
            </a:r>
            <a:br>
              <a:rPr lang="en-GB" dirty="0"/>
            </a:br>
            <a:r>
              <a:rPr lang="en-GB" dirty="0"/>
              <a:t>paper and board</a:t>
            </a:r>
          </a:p>
          <a:p>
            <a:r>
              <a:rPr lang="en-GB" dirty="0"/>
              <a:t>Describe how jigs and fixtures are used to aid </a:t>
            </a:r>
            <a:br>
              <a:rPr lang="en-GB" dirty="0"/>
            </a:br>
            <a:r>
              <a:rPr lang="en-GB" dirty="0"/>
              <a:t>the manufacture of paper and board products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sitting, floor, table&#10;&#10;Description generated with high confidence">
            <a:extLst>
              <a:ext uri="{FF2B5EF4-FFF2-40B4-BE49-F238E27FC236}">
                <a16:creationId xmlns:a16="http://schemas.microsoft.com/office/drawing/2014/main" id="{F1BF9F9B-2E40-4A6F-948A-C590631B58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1145"/>
            <a:ext cx="9144000" cy="6206855"/>
          </a:xfrm>
          <a:prstGeom prst="rect">
            <a:avLst/>
          </a:prstGeom>
        </p:spPr>
      </p:pic>
      <p:sp>
        <p:nvSpPr>
          <p:cNvPr id="2" name="Text Placeholder 1">
            <a:extLst>
              <a:ext uri="{FF2B5EF4-FFF2-40B4-BE49-F238E27FC236}">
                <a16:creationId xmlns:a16="http://schemas.microsoft.com/office/drawing/2014/main" id="{5A38B09F-7C74-49C3-8BA4-A47E4F630338}"/>
              </a:ext>
            </a:extLst>
          </p:cNvPr>
          <p:cNvSpPr>
            <a:spLocks noGrp="1"/>
          </p:cNvSpPr>
          <p:nvPr>
            <p:ph type="body" sz="quarter" idx="13"/>
          </p:nvPr>
        </p:nvSpPr>
        <p:spPr/>
        <p:txBody>
          <a:bodyPr/>
          <a:lstStyle/>
          <a:p>
            <a:r>
              <a:rPr lang="en-GB" dirty="0">
                <a:solidFill>
                  <a:schemeClr val="bg1"/>
                </a:solidFill>
              </a:rPr>
              <a:t>Get stuck in</a:t>
            </a:r>
          </a:p>
        </p:txBody>
      </p:sp>
      <p:sp>
        <p:nvSpPr>
          <p:cNvPr id="3" name="Text Placeholder 2">
            <a:extLst>
              <a:ext uri="{FF2B5EF4-FFF2-40B4-BE49-F238E27FC236}">
                <a16:creationId xmlns:a16="http://schemas.microsoft.com/office/drawing/2014/main" id="{31A6FAE6-7FDD-4164-B594-594629D4C390}"/>
              </a:ext>
            </a:extLst>
          </p:cNvPr>
          <p:cNvSpPr>
            <a:spLocks noGrp="1"/>
          </p:cNvSpPr>
          <p:nvPr>
            <p:ph type="body" sz="quarter" idx="14"/>
          </p:nvPr>
        </p:nvSpPr>
        <p:spPr>
          <a:xfrm>
            <a:off x="724280" y="1704179"/>
            <a:ext cx="7797230" cy="3453607"/>
          </a:xfrm>
        </p:spPr>
        <p:txBody>
          <a:bodyPr/>
          <a:lstStyle/>
          <a:p>
            <a:r>
              <a:rPr lang="en-GB" dirty="0">
                <a:solidFill>
                  <a:schemeClr val="bg1"/>
                </a:solidFill>
              </a:rPr>
              <a:t>Complete the </a:t>
            </a:r>
            <a:r>
              <a:rPr lang="en-GB" b="1" dirty="0">
                <a:solidFill>
                  <a:schemeClr val="bg1"/>
                </a:solidFill>
              </a:rPr>
              <a:t>Starter task </a:t>
            </a:r>
            <a:br>
              <a:rPr lang="en-GB" dirty="0">
                <a:solidFill>
                  <a:schemeClr val="bg1"/>
                </a:solidFill>
              </a:rPr>
            </a:br>
            <a:r>
              <a:rPr lang="en-GB" dirty="0">
                <a:solidFill>
                  <a:schemeClr val="bg1"/>
                </a:solidFill>
              </a:rPr>
              <a:t>on </a:t>
            </a:r>
            <a:r>
              <a:rPr lang="en-GB" b="1" dirty="0">
                <a:solidFill>
                  <a:schemeClr val="bg1"/>
                </a:solidFill>
              </a:rPr>
              <a:t>Worksheet 2</a:t>
            </a:r>
          </a:p>
          <a:p>
            <a:endParaRPr lang="en-GB" b="1" dirty="0"/>
          </a:p>
        </p:txBody>
      </p:sp>
      <p:pic>
        <p:nvPicPr>
          <p:cNvPr id="10" name="Picture 9">
            <a:extLst>
              <a:ext uri="{FF2B5EF4-FFF2-40B4-BE49-F238E27FC236}">
                <a16:creationId xmlns:a16="http://schemas.microsoft.com/office/drawing/2014/main" id="{AF0F13B3-2E99-4D55-A276-318870EB4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178649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356CF-42FF-4C96-A1BE-AE757EB7F2CB}"/>
              </a:ext>
            </a:extLst>
          </p:cNvPr>
          <p:cNvSpPr>
            <a:spLocks noGrp="1"/>
          </p:cNvSpPr>
          <p:nvPr>
            <p:ph type="body" sz="quarter" idx="13"/>
          </p:nvPr>
        </p:nvSpPr>
        <p:spPr/>
        <p:txBody>
          <a:bodyPr/>
          <a:lstStyle/>
          <a:p>
            <a:r>
              <a:rPr lang="en-GB"/>
              <a:t>Paper and board adhesives</a:t>
            </a:r>
            <a:endParaRPr lang="en-GB" dirty="0"/>
          </a:p>
        </p:txBody>
      </p:sp>
      <p:sp>
        <p:nvSpPr>
          <p:cNvPr id="3" name="Text Placeholder 2">
            <a:extLst>
              <a:ext uri="{FF2B5EF4-FFF2-40B4-BE49-F238E27FC236}">
                <a16:creationId xmlns:a16="http://schemas.microsoft.com/office/drawing/2014/main" id="{B1A3369A-9E63-4AFE-9291-E812525599DF}"/>
              </a:ext>
            </a:extLst>
          </p:cNvPr>
          <p:cNvSpPr>
            <a:spLocks noGrp="1"/>
          </p:cNvSpPr>
          <p:nvPr>
            <p:ph type="body" sz="quarter" idx="14"/>
          </p:nvPr>
        </p:nvSpPr>
        <p:spPr>
          <a:xfrm>
            <a:off x="724280" y="1704179"/>
            <a:ext cx="7797230" cy="3453607"/>
          </a:xfrm>
        </p:spPr>
        <p:txBody>
          <a:bodyPr/>
          <a:lstStyle/>
          <a:p>
            <a:r>
              <a:rPr lang="en-GB" dirty="0"/>
              <a:t>Many water-based, solvent-based and hot-melt adhesives are used with paper and board </a:t>
            </a:r>
          </a:p>
          <a:p>
            <a:pPr lvl="1"/>
            <a:r>
              <a:rPr lang="en-GB" dirty="0"/>
              <a:t>Most papers and boards are absorbent so adhesives sink into the surface readily – this makes them easy to glue</a:t>
            </a:r>
          </a:p>
          <a:p>
            <a:pPr lvl="1"/>
            <a:r>
              <a:rPr lang="en-GB" dirty="0"/>
              <a:t>Paper and board adhesives are often non-flammable, </a:t>
            </a:r>
            <a:br>
              <a:rPr lang="en-GB" dirty="0"/>
            </a:br>
            <a:r>
              <a:rPr lang="en-GB" dirty="0"/>
              <a:t>non-toxic and solvent-free while others contain </a:t>
            </a:r>
            <a:r>
              <a:rPr lang="en-GB" b="1" dirty="0"/>
              <a:t>VOCs</a:t>
            </a:r>
            <a:r>
              <a:rPr lang="en-GB" dirty="0"/>
              <a:t> and require careful storage and extraction and/or ventilation in use</a:t>
            </a:r>
          </a:p>
          <a:p>
            <a:pPr lvl="1"/>
            <a:r>
              <a:rPr lang="en-GB" dirty="0">
                <a:solidFill>
                  <a:srgbClr val="571F4F"/>
                </a:solidFill>
              </a:rPr>
              <a:t>What are VOCs?</a:t>
            </a:r>
          </a:p>
          <a:p>
            <a:pPr lvl="1"/>
            <a:r>
              <a:rPr lang="en-GB" dirty="0">
                <a:solidFill>
                  <a:srgbClr val="571F4F"/>
                </a:solidFill>
              </a:rPr>
              <a:t>What </a:t>
            </a:r>
            <a:r>
              <a:rPr lang="en-GB" b="1" dirty="0">
                <a:solidFill>
                  <a:srgbClr val="571F4F"/>
                </a:solidFill>
              </a:rPr>
              <a:t>PPE</a:t>
            </a:r>
            <a:r>
              <a:rPr lang="en-GB" dirty="0">
                <a:solidFill>
                  <a:srgbClr val="571F4F"/>
                </a:solidFill>
              </a:rPr>
              <a:t> might you use when applying adhesives?</a:t>
            </a:r>
          </a:p>
          <a:p>
            <a:pPr lvl="1"/>
            <a:endParaRPr lang="en-GB" dirty="0"/>
          </a:p>
          <a:p>
            <a:pPr lvl="1"/>
            <a:endParaRPr lang="en-GB" dirty="0"/>
          </a:p>
        </p:txBody>
      </p:sp>
    </p:spTree>
    <p:extLst>
      <p:ext uri="{BB962C8B-B14F-4D97-AF65-F5344CB8AC3E}">
        <p14:creationId xmlns:p14="http://schemas.microsoft.com/office/powerpoint/2010/main" val="397282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BBDD0-7087-4A22-AE7A-4B9EC3E3A4E4}"/>
              </a:ext>
            </a:extLst>
          </p:cNvPr>
          <p:cNvSpPr>
            <a:spLocks noGrp="1"/>
          </p:cNvSpPr>
          <p:nvPr>
            <p:ph type="body" sz="quarter" idx="13"/>
          </p:nvPr>
        </p:nvSpPr>
        <p:spPr/>
        <p:txBody>
          <a:bodyPr/>
          <a:lstStyle/>
          <a:p>
            <a:r>
              <a:rPr lang="en-GB" dirty="0"/>
              <a:t>Polyvinyl acetate</a:t>
            </a:r>
          </a:p>
        </p:txBody>
      </p:sp>
      <p:sp>
        <p:nvSpPr>
          <p:cNvPr id="3" name="Text Placeholder 2">
            <a:extLst>
              <a:ext uri="{FF2B5EF4-FFF2-40B4-BE49-F238E27FC236}">
                <a16:creationId xmlns:a16="http://schemas.microsoft.com/office/drawing/2014/main" id="{19621EC1-D5CE-4798-967D-2096410D7A3E}"/>
              </a:ext>
            </a:extLst>
          </p:cNvPr>
          <p:cNvSpPr>
            <a:spLocks noGrp="1"/>
          </p:cNvSpPr>
          <p:nvPr>
            <p:ph type="body" sz="quarter" idx="14"/>
          </p:nvPr>
        </p:nvSpPr>
        <p:spPr/>
        <p:txBody>
          <a:bodyPr/>
          <a:lstStyle/>
          <a:p>
            <a:r>
              <a:rPr lang="en-GB" dirty="0"/>
              <a:t>Polyvinyl acetate (PVA) is a non-toxic, </a:t>
            </a:r>
            <a:br>
              <a:rPr lang="en-GB" dirty="0"/>
            </a:br>
            <a:r>
              <a:rPr lang="en-GB" dirty="0"/>
              <a:t>water-based white glue that dries clear</a:t>
            </a:r>
          </a:p>
          <a:p>
            <a:pPr lvl="1"/>
            <a:r>
              <a:rPr lang="en-GB" dirty="0"/>
              <a:t>Can be applied with a roller or brush for </a:t>
            </a:r>
            <a:br>
              <a:rPr lang="en-GB" dirty="0"/>
            </a:br>
            <a:r>
              <a:rPr lang="en-GB" dirty="0"/>
              <a:t>fast coverage but is only suitable for use </a:t>
            </a:r>
            <a:br>
              <a:rPr lang="en-GB" dirty="0"/>
            </a:br>
            <a:r>
              <a:rPr lang="en-GB" dirty="0"/>
              <a:t>with absorbent substrates</a:t>
            </a:r>
          </a:p>
          <a:p>
            <a:pPr lvl="1"/>
            <a:r>
              <a:rPr lang="en-GB" dirty="0"/>
              <a:t>Can be watered down to seal porous </a:t>
            </a:r>
            <a:br>
              <a:rPr lang="en-GB" dirty="0"/>
            </a:br>
            <a:r>
              <a:rPr lang="en-GB" dirty="0"/>
              <a:t>materials and for use in decoupage</a:t>
            </a:r>
          </a:p>
          <a:p>
            <a:pPr lvl="1"/>
            <a:r>
              <a:rPr lang="en-GB" dirty="0"/>
              <a:t>Must be applied thinly to avoid wrinkling </a:t>
            </a:r>
          </a:p>
          <a:p>
            <a:pPr lvl="1"/>
            <a:r>
              <a:rPr lang="en-GB" dirty="0"/>
              <a:t>Drying times vary depending on materials </a:t>
            </a:r>
            <a:br>
              <a:rPr lang="en-GB" dirty="0"/>
            </a:br>
            <a:r>
              <a:rPr lang="en-GB" dirty="0"/>
              <a:t>used – parts must be clamped while drying</a:t>
            </a:r>
            <a:br>
              <a:rPr lang="en-GB" dirty="0"/>
            </a:br>
            <a:r>
              <a:rPr lang="en-GB" dirty="0"/>
              <a:t>if there is any resistance between surfaces</a:t>
            </a:r>
          </a:p>
        </p:txBody>
      </p:sp>
    </p:spTree>
    <p:extLst>
      <p:ext uri="{BB962C8B-B14F-4D97-AF65-F5344CB8AC3E}">
        <p14:creationId xmlns:p14="http://schemas.microsoft.com/office/powerpoint/2010/main" val="259922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ol&#10;&#10;Description generated with high confidence">
            <a:extLst>
              <a:ext uri="{FF2B5EF4-FFF2-40B4-BE49-F238E27FC236}">
                <a16:creationId xmlns:a16="http://schemas.microsoft.com/office/drawing/2014/main" id="{BB2E9044-2E82-4C6D-99CF-0B1183CBB9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295344" y="2196354"/>
            <a:ext cx="3848654" cy="4667120"/>
          </a:xfrm>
          <a:prstGeom prst="rect">
            <a:avLst/>
          </a:prstGeom>
        </p:spPr>
      </p:pic>
      <p:sp>
        <p:nvSpPr>
          <p:cNvPr id="2" name="Text Placeholder 1">
            <a:extLst>
              <a:ext uri="{FF2B5EF4-FFF2-40B4-BE49-F238E27FC236}">
                <a16:creationId xmlns:a16="http://schemas.microsoft.com/office/drawing/2014/main" id="{FE903A82-D286-4214-A7C6-FEAC5BFB54C6}"/>
              </a:ext>
            </a:extLst>
          </p:cNvPr>
          <p:cNvSpPr>
            <a:spLocks noGrp="1"/>
          </p:cNvSpPr>
          <p:nvPr>
            <p:ph type="body" sz="quarter" idx="13"/>
          </p:nvPr>
        </p:nvSpPr>
        <p:spPr/>
        <p:txBody>
          <a:bodyPr/>
          <a:lstStyle/>
          <a:p>
            <a:r>
              <a:rPr lang="en-GB" dirty="0"/>
              <a:t>Hot-melt glues</a:t>
            </a:r>
          </a:p>
        </p:txBody>
      </p:sp>
      <p:sp>
        <p:nvSpPr>
          <p:cNvPr id="3" name="Text Placeholder 2">
            <a:extLst>
              <a:ext uri="{FF2B5EF4-FFF2-40B4-BE49-F238E27FC236}">
                <a16:creationId xmlns:a16="http://schemas.microsoft.com/office/drawing/2014/main" id="{8130B8C2-062A-4236-AA4D-F43C75EA52EE}"/>
              </a:ext>
            </a:extLst>
          </p:cNvPr>
          <p:cNvSpPr>
            <a:spLocks noGrp="1"/>
          </p:cNvSpPr>
          <p:nvPr>
            <p:ph type="body" sz="quarter" idx="14"/>
          </p:nvPr>
        </p:nvSpPr>
        <p:spPr/>
        <p:txBody>
          <a:bodyPr/>
          <a:lstStyle/>
          <a:p>
            <a:r>
              <a:rPr lang="en-GB" dirty="0"/>
              <a:t>Hot-melt glues are used extensively in packaging</a:t>
            </a:r>
          </a:p>
          <a:p>
            <a:pPr lvl="1"/>
            <a:r>
              <a:rPr lang="en-GB" dirty="0"/>
              <a:t>Easily integrates into automated, high</a:t>
            </a:r>
            <a:br>
              <a:rPr lang="en-GB" dirty="0"/>
            </a:br>
            <a:r>
              <a:rPr lang="en-GB" dirty="0"/>
              <a:t>speed manufacturing lines</a:t>
            </a:r>
          </a:p>
          <a:p>
            <a:pPr lvl="1"/>
            <a:r>
              <a:rPr lang="en-GB" dirty="0"/>
              <a:t>Dries quickly and bonds dissimilar materials</a:t>
            </a:r>
          </a:p>
          <a:p>
            <a:pPr lvl="1"/>
            <a:r>
              <a:rPr lang="en-GB" dirty="0"/>
              <a:t>Makes packaging easy to open</a:t>
            </a:r>
          </a:p>
          <a:p>
            <a:pPr lvl="1"/>
            <a:r>
              <a:rPr lang="en-GB" dirty="0"/>
              <a:t>Not suitable for heat sensitive materials</a:t>
            </a:r>
            <a:br>
              <a:rPr lang="en-GB" dirty="0"/>
            </a:br>
            <a:r>
              <a:rPr lang="en-GB" dirty="0"/>
              <a:t>as it can damage the substrate</a:t>
            </a:r>
          </a:p>
          <a:p>
            <a:pPr lvl="1"/>
            <a:r>
              <a:rPr lang="en-GB" dirty="0"/>
              <a:t>Not suitable for use in environments </a:t>
            </a:r>
            <a:br>
              <a:rPr lang="en-GB" dirty="0"/>
            </a:br>
            <a:r>
              <a:rPr lang="en-GB" dirty="0"/>
              <a:t>or during processes that operate </a:t>
            </a:r>
            <a:br>
              <a:rPr lang="en-GB" dirty="0"/>
            </a:br>
            <a:r>
              <a:rPr lang="en-GB" dirty="0"/>
              <a:t>at high temperatures </a:t>
            </a:r>
            <a:r>
              <a:rPr lang="en-GB" dirty="0">
                <a:solidFill>
                  <a:srgbClr val="571F4F"/>
                </a:solidFill>
              </a:rPr>
              <a:t>– why?</a:t>
            </a:r>
          </a:p>
          <a:p>
            <a:pPr lvl="1"/>
            <a:endParaRPr lang="en-GB" dirty="0"/>
          </a:p>
        </p:txBody>
      </p:sp>
    </p:spTree>
    <p:extLst>
      <p:ext uri="{BB962C8B-B14F-4D97-AF65-F5344CB8AC3E}">
        <p14:creationId xmlns:p14="http://schemas.microsoft.com/office/powerpoint/2010/main" val="99361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E2B37-2555-42A5-BA8A-369DD0BB07C0}"/>
              </a:ext>
            </a:extLst>
          </p:cNvPr>
          <p:cNvSpPr>
            <a:spLocks noGrp="1"/>
          </p:cNvSpPr>
          <p:nvPr>
            <p:ph type="body" sz="quarter" idx="13"/>
          </p:nvPr>
        </p:nvSpPr>
        <p:spPr/>
        <p:txBody>
          <a:bodyPr/>
          <a:lstStyle/>
          <a:p>
            <a:r>
              <a:rPr lang="en-GB" dirty="0"/>
              <a:t>Solvent Cements</a:t>
            </a:r>
          </a:p>
        </p:txBody>
      </p:sp>
      <p:sp>
        <p:nvSpPr>
          <p:cNvPr id="3" name="Text Placeholder 2">
            <a:extLst>
              <a:ext uri="{FF2B5EF4-FFF2-40B4-BE49-F238E27FC236}">
                <a16:creationId xmlns:a16="http://schemas.microsoft.com/office/drawing/2014/main" id="{5E2FD2E2-4C12-41F5-934C-8E9658AF49F3}"/>
              </a:ext>
            </a:extLst>
          </p:cNvPr>
          <p:cNvSpPr>
            <a:spLocks noGrp="1"/>
          </p:cNvSpPr>
          <p:nvPr>
            <p:ph type="body" sz="quarter" idx="14"/>
          </p:nvPr>
        </p:nvSpPr>
        <p:spPr/>
        <p:txBody>
          <a:bodyPr/>
          <a:lstStyle/>
          <a:p>
            <a:r>
              <a:rPr lang="en-GB" dirty="0"/>
              <a:t>Solvent cements dissolve the </a:t>
            </a:r>
            <a:br>
              <a:rPr lang="en-GB" dirty="0"/>
            </a:br>
            <a:r>
              <a:rPr lang="en-GB" dirty="0"/>
              <a:t>surface of a material allowing </a:t>
            </a:r>
            <a:br>
              <a:rPr lang="en-GB" dirty="0"/>
            </a:br>
            <a:r>
              <a:rPr lang="en-GB" dirty="0"/>
              <a:t>parts to be fused together </a:t>
            </a:r>
          </a:p>
          <a:p>
            <a:pPr lvl="1"/>
            <a:r>
              <a:rPr lang="en-GB" b="1" dirty="0"/>
              <a:t>Polystyrene cement</a:t>
            </a:r>
            <a:r>
              <a:rPr lang="en-GB" dirty="0"/>
              <a:t> can be used </a:t>
            </a:r>
            <a:br>
              <a:rPr lang="en-GB" dirty="0"/>
            </a:br>
            <a:r>
              <a:rPr lang="en-GB" dirty="0"/>
              <a:t>to fuse foam core together </a:t>
            </a:r>
          </a:p>
          <a:p>
            <a:pPr lvl="1"/>
            <a:r>
              <a:rPr lang="en-GB" dirty="0"/>
              <a:t>It must be used sparingly otherwise </a:t>
            </a:r>
            <a:br>
              <a:rPr lang="en-GB" dirty="0"/>
            </a:br>
            <a:r>
              <a:rPr lang="en-GB" dirty="0"/>
              <a:t>too much of the material will dissolve</a:t>
            </a:r>
          </a:p>
          <a:p>
            <a:pPr lvl="1"/>
            <a:r>
              <a:rPr lang="en-US" dirty="0"/>
              <a:t>Polystyrene cement emits toxic fumes</a:t>
            </a:r>
            <a:br>
              <a:rPr lang="en-US" dirty="0"/>
            </a:br>
            <a:r>
              <a:rPr lang="en-US" dirty="0"/>
              <a:t>so must be used in a well ventilated area</a:t>
            </a:r>
          </a:p>
          <a:p>
            <a:pPr lvl="1"/>
            <a:r>
              <a:rPr lang="en-US" dirty="0">
                <a:solidFill>
                  <a:srgbClr val="571F4F"/>
                </a:solidFill>
              </a:rPr>
              <a:t>What factors could affect the curing </a:t>
            </a:r>
            <a:br>
              <a:rPr lang="en-US" dirty="0">
                <a:solidFill>
                  <a:srgbClr val="571F4F"/>
                </a:solidFill>
              </a:rPr>
            </a:br>
            <a:r>
              <a:rPr lang="en-US" dirty="0">
                <a:solidFill>
                  <a:srgbClr val="571F4F"/>
                </a:solidFill>
              </a:rPr>
              <a:t>time of an adhesive or solvent?</a:t>
            </a:r>
            <a:endParaRPr lang="en-GB" dirty="0">
              <a:solidFill>
                <a:srgbClr val="571F4F"/>
              </a:solidFill>
            </a:endParaRPr>
          </a:p>
        </p:txBody>
      </p:sp>
    </p:spTree>
    <p:extLst>
      <p:ext uri="{BB962C8B-B14F-4D97-AF65-F5344CB8AC3E}">
        <p14:creationId xmlns:p14="http://schemas.microsoft.com/office/powerpoint/2010/main" val="203771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91E55-B3BD-4EAC-9605-F802E25146CA}"/>
              </a:ext>
            </a:extLst>
          </p:cNvPr>
          <p:cNvSpPr>
            <a:spLocks noGrp="1"/>
          </p:cNvSpPr>
          <p:nvPr>
            <p:ph type="body" sz="quarter" idx="13"/>
          </p:nvPr>
        </p:nvSpPr>
        <p:spPr/>
        <p:txBody>
          <a:bodyPr/>
          <a:lstStyle/>
          <a:p>
            <a:r>
              <a:rPr lang="en-GB" dirty="0"/>
              <a:t>Contact adhesive</a:t>
            </a:r>
          </a:p>
        </p:txBody>
      </p:sp>
      <p:sp>
        <p:nvSpPr>
          <p:cNvPr id="3" name="Text Placeholder 2">
            <a:extLst>
              <a:ext uri="{FF2B5EF4-FFF2-40B4-BE49-F238E27FC236}">
                <a16:creationId xmlns:a16="http://schemas.microsoft.com/office/drawing/2014/main" id="{D89030F4-5D1A-4A98-A086-4EDD25471339}"/>
              </a:ext>
            </a:extLst>
          </p:cNvPr>
          <p:cNvSpPr>
            <a:spLocks noGrp="1"/>
          </p:cNvSpPr>
          <p:nvPr>
            <p:ph type="body" sz="quarter" idx="14"/>
          </p:nvPr>
        </p:nvSpPr>
        <p:spPr/>
        <p:txBody>
          <a:bodyPr/>
          <a:lstStyle/>
          <a:p>
            <a:r>
              <a:rPr lang="en-GB" dirty="0"/>
              <a:t>This adhesive is applied to both of the surfaces to be bonded and left to go tacky – it bonds on contact</a:t>
            </a:r>
          </a:p>
          <a:p>
            <a:pPr lvl="1"/>
            <a:r>
              <a:rPr lang="en-GB" dirty="0"/>
              <a:t>Can bond dissimilar materials but only </a:t>
            </a:r>
            <a:br>
              <a:rPr lang="en-GB" dirty="0"/>
            </a:br>
            <a:r>
              <a:rPr lang="en-GB" dirty="0"/>
              <a:t>suitable for heavy weight boards as </a:t>
            </a:r>
            <a:br>
              <a:rPr lang="en-GB" dirty="0"/>
            </a:br>
            <a:r>
              <a:rPr lang="en-GB" dirty="0"/>
              <a:t>it is too wet for thinner substrates</a:t>
            </a:r>
          </a:p>
          <a:p>
            <a:pPr lvl="1"/>
            <a:r>
              <a:rPr lang="en-GB" dirty="0"/>
              <a:t>With a distinctive yellow colour </a:t>
            </a:r>
            <a:br>
              <a:rPr lang="en-GB" dirty="0"/>
            </a:br>
            <a:r>
              <a:rPr lang="en-GB" dirty="0"/>
              <a:t>and thick consistency, it can </a:t>
            </a:r>
            <a:br>
              <a:rPr lang="en-GB" dirty="0"/>
            </a:br>
            <a:r>
              <a:rPr lang="en-GB" dirty="0"/>
              <a:t>be difficult to apply discretely</a:t>
            </a:r>
          </a:p>
          <a:p>
            <a:pPr lvl="1"/>
            <a:r>
              <a:rPr lang="en-GB" dirty="0"/>
              <a:t>Sold in tubes, tins or sprays</a:t>
            </a:r>
          </a:p>
          <a:p>
            <a:pPr lvl="1"/>
            <a:r>
              <a:rPr lang="en-GB" dirty="0"/>
              <a:t>Solvent-based, so should </a:t>
            </a:r>
            <a:br>
              <a:rPr lang="en-GB" dirty="0"/>
            </a:br>
            <a:r>
              <a:rPr lang="en-GB" dirty="0"/>
              <a:t>be used with caution</a:t>
            </a:r>
          </a:p>
        </p:txBody>
      </p:sp>
    </p:spTree>
    <p:extLst>
      <p:ext uri="{BB962C8B-B14F-4D97-AF65-F5344CB8AC3E}">
        <p14:creationId xmlns:p14="http://schemas.microsoft.com/office/powerpoint/2010/main" val="25056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E6452-069F-4C48-BD28-F735F4B19E94}"/>
              </a:ext>
            </a:extLst>
          </p:cNvPr>
          <p:cNvSpPr>
            <a:spLocks noGrp="1"/>
          </p:cNvSpPr>
          <p:nvPr>
            <p:ph type="body" sz="quarter" idx="13"/>
          </p:nvPr>
        </p:nvSpPr>
        <p:spPr/>
        <p:txBody>
          <a:bodyPr/>
          <a:lstStyle/>
          <a:p>
            <a:r>
              <a:rPr lang="en-GB" dirty="0">
                <a:solidFill>
                  <a:schemeClr val="bg1"/>
                </a:solidFill>
              </a:rPr>
              <a:t>Spray adhesives</a:t>
            </a:r>
          </a:p>
        </p:txBody>
      </p:sp>
      <p:sp>
        <p:nvSpPr>
          <p:cNvPr id="3" name="Text Placeholder 2">
            <a:extLst>
              <a:ext uri="{FF2B5EF4-FFF2-40B4-BE49-F238E27FC236}">
                <a16:creationId xmlns:a16="http://schemas.microsoft.com/office/drawing/2014/main" id="{4B511D31-A5ED-4AFB-928C-C36DEC4FE3CD}"/>
              </a:ext>
            </a:extLst>
          </p:cNvPr>
          <p:cNvSpPr>
            <a:spLocks noGrp="1"/>
          </p:cNvSpPr>
          <p:nvPr>
            <p:ph type="body" sz="quarter" idx="14"/>
          </p:nvPr>
        </p:nvSpPr>
        <p:spPr/>
        <p:txBody>
          <a:bodyPr/>
          <a:lstStyle/>
          <a:p>
            <a:r>
              <a:rPr lang="en-GB" dirty="0">
                <a:solidFill>
                  <a:schemeClr val="bg1"/>
                </a:solidFill>
              </a:rPr>
              <a:t>Spray adhesives give a thin and even coverage</a:t>
            </a:r>
          </a:p>
          <a:p>
            <a:pPr lvl="1"/>
            <a:r>
              <a:rPr lang="en-GB" dirty="0">
                <a:solidFill>
                  <a:schemeClr val="bg1"/>
                </a:solidFill>
              </a:rPr>
              <a:t>Repositionable spray adhesives are ideal </a:t>
            </a:r>
            <a:br>
              <a:rPr lang="en-GB" dirty="0">
                <a:solidFill>
                  <a:schemeClr val="bg1"/>
                </a:solidFill>
              </a:rPr>
            </a:br>
            <a:r>
              <a:rPr lang="en-GB" dirty="0">
                <a:solidFill>
                  <a:schemeClr val="bg1"/>
                </a:solidFill>
              </a:rPr>
              <a:t>for experimentation; other types offer </a:t>
            </a:r>
            <a:br>
              <a:rPr lang="en-GB" dirty="0">
                <a:solidFill>
                  <a:schemeClr val="bg1"/>
                </a:solidFill>
              </a:rPr>
            </a:br>
            <a:r>
              <a:rPr lang="en-GB" dirty="0">
                <a:solidFill>
                  <a:schemeClr val="bg1"/>
                </a:solidFill>
              </a:rPr>
              <a:t>instant adhesion without drying time</a:t>
            </a:r>
          </a:p>
          <a:p>
            <a:pPr lvl="1"/>
            <a:r>
              <a:rPr lang="en-GB" dirty="0">
                <a:solidFill>
                  <a:schemeClr val="bg1"/>
                </a:solidFill>
              </a:rPr>
              <a:t>Can be difficult to control so </a:t>
            </a:r>
            <a:br>
              <a:rPr lang="en-GB" dirty="0">
                <a:solidFill>
                  <a:schemeClr val="bg1"/>
                </a:solidFill>
              </a:rPr>
            </a:br>
            <a:r>
              <a:rPr lang="en-GB" dirty="0">
                <a:solidFill>
                  <a:schemeClr val="bg1"/>
                </a:solidFill>
              </a:rPr>
              <a:t>workstations must be protected and </a:t>
            </a:r>
            <a:br>
              <a:rPr lang="en-GB" dirty="0">
                <a:solidFill>
                  <a:schemeClr val="bg1"/>
                </a:solidFill>
              </a:rPr>
            </a:br>
            <a:r>
              <a:rPr lang="en-GB" dirty="0">
                <a:solidFill>
                  <a:schemeClr val="bg1"/>
                </a:solidFill>
              </a:rPr>
              <a:t>the workpiece may need to be masked off</a:t>
            </a:r>
          </a:p>
          <a:p>
            <a:pPr lvl="1"/>
            <a:r>
              <a:rPr lang="en-GB" dirty="0">
                <a:solidFill>
                  <a:schemeClr val="bg1"/>
                </a:solidFill>
              </a:rPr>
              <a:t>The fine spray won’t wrinkle thin substrates</a:t>
            </a:r>
          </a:p>
          <a:p>
            <a:pPr lvl="1"/>
            <a:r>
              <a:rPr lang="en-GB" dirty="0">
                <a:solidFill>
                  <a:schemeClr val="bg1"/>
                </a:solidFill>
              </a:rPr>
              <a:t>Used for presentation boards and mounting</a:t>
            </a:r>
            <a:br>
              <a:rPr lang="en-GB" dirty="0">
                <a:solidFill>
                  <a:schemeClr val="bg1"/>
                </a:solidFill>
              </a:rPr>
            </a:br>
            <a:r>
              <a:rPr lang="en-GB" dirty="0">
                <a:solidFill>
                  <a:schemeClr val="bg1"/>
                </a:solidFill>
              </a:rPr>
              <a:t>photographs and artwork</a:t>
            </a:r>
          </a:p>
          <a:p>
            <a:pPr lvl="1"/>
            <a:r>
              <a:rPr lang="en-GB" dirty="0">
                <a:solidFill>
                  <a:schemeClr val="bg1"/>
                </a:solidFill>
              </a:rPr>
              <a:t>What H&amp;S precautions </a:t>
            </a:r>
            <a:r>
              <a:rPr lang="en-GB" b="1" dirty="0">
                <a:solidFill>
                  <a:schemeClr val="bg1"/>
                </a:solidFill>
              </a:rPr>
              <a:t>must</a:t>
            </a:r>
            <a:r>
              <a:rPr lang="en-GB" dirty="0">
                <a:solidFill>
                  <a:schemeClr val="bg1"/>
                </a:solidFill>
              </a:rPr>
              <a:t> be taken? </a:t>
            </a:r>
          </a:p>
        </p:txBody>
      </p:sp>
      <p:pic>
        <p:nvPicPr>
          <p:cNvPr id="5" name="Picture 4">
            <a:extLst>
              <a:ext uri="{FF2B5EF4-FFF2-40B4-BE49-F238E27FC236}">
                <a16:creationId xmlns:a16="http://schemas.microsoft.com/office/drawing/2014/main" id="{83D70328-77FC-42A5-8AA7-3E238ACCC728}"/>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171945177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5946F5-824E-4097-9A2D-332FA0BC32EC}">
  <ds:schemaRef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1ef05dc5-97a2-498b-bf7c-bd189143a1ff"/>
    <ds:schemaRef ds:uri="http://www.w3.org/XML/1998/namespace"/>
  </ds:schemaRefs>
</ds:datastoreItem>
</file>

<file path=customXml/itemProps2.xml><?xml version="1.0" encoding="utf-8"?>
<ds:datastoreItem xmlns:ds="http://schemas.openxmlformats.org/officeDocument/2006/customXml" ds:itemID="{960B964A-EDCC-44F5-80AF-327D31F2A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9B38A5-B66C-42D4-A303-2118243A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3030</TotalTime>
  <Words>401</Words>
  <Application>Microsoft Office PowerPoint</Application>
  <PresentationFormat>On-screen Show (4:3)</PresentationFormat>
  <Paragraphs>102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Museo 900</vt:lpstr>
      <vt:lpstr>Arial</vt:lpstr>
      <vt:lpstr>Museo 500</vt:lpstr>
      <vt:lpstr>Museo 700</vt:lpstr>
      <vt:lpstr>Museo 100</vt:lpstr>
      <vt:lpstr>Calibri</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297</cp:revision>
  <cp:lastPrinted>2016-07-07T15:33:43Z</cp:lastPrinted>
  <dcterms:created xsi:type="dcterms:W3CDTF">2016-07-06T09:17:47Z</dcterms:created>
  <dcterms:modified xsi:type="dcterms:W3CDTF">2018-12-12T15:58:38Z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