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6"/>
  </p:notesMasterIdLst>
  <p:handoutMasterIdLst>
    <p:handoutMasterId r:id="rId17"/>
  </p:handoutMasterIdLst>
  <p:sldIdLst>
    <p:sldId id="256" r:id="rId2"/>
    <p:sldId id="276" r:id="rId3"/>
    <p:sldId id="281" r:id="rId4"/>
    <p:sldId id="277" r:id="rId5"/>
    <p:sldId id="280" r:id="rId6"/>
    <p:sldId id="279" r:id="rId7"/>
    <p:sldId id="257" r:id="rId8"/>
    <p:sldId id="282" r:id="rId9"/>
    <p:sldId id="260" r:id="rId10"/>
    <p:sldId id="283" r:id="rId11"/>
    <p:sldId id="263" r:id="rId12"/>
    <p:sldId id="265" r:id="rId13"/>
    <p:sldId id="266" r:id="rId14"/>
    <p:sldId id="270" r:id="rId15"/>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43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60" autoAdjust="0"/>
  </p:normalViewPr>
  <p:slideViewPr>
    <p:cSldViewPr>
      <p:cViewPr varScale="1">
        <p:scale>
          <a:sx n="108" d="100"/>
          <a:sy n="108" d="100"/>
        </p:scale>
        <p:origin x="1704" y="108"/>
      </p:cViewPr>
      <p:guideLst>
        <p:guide orient="horz" pos="2160"/>
        <p:guide pos="4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1698" y="-4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cs typeface="Times New Roman" pitchFamily="18" charset="0"/>
              </a:defRPr>
            </a:lvl1pPr>
          </a:lstStyle>
          <a:p>
            <a:pPr>
              <a:defRPr/>
            </a:pPr>
            <a:endParaRPr lang="en-GB"/>
          </a:p>
        </p:txBody>
      </p:sp>
      <p:sp>
        <p:nvSpPr>
          <p:cNvPr id="20483" name="Rectangle 3"/>
          <p:cNvSpPr>
            <a:spLocks noGrp="1" noChangeArrowheads="1"/>
          </p:cNvSpPr>
          <p:nvPr>
            <p:ph type="dt" sz="quarter"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Times New Roman" pitchFamily="18" charset="0"/>
              </a:defRPr>
            </a:lvl1pPr>
          </a:lstStyle>
          <a:p>
            <a:pPr>
              <a:defRPr/>
            </a:pPr>
            <a:endParaRPr lang="en-GB"/>
          </a:p>
        </p:txBody>
      </p:sp>
      <p:sp>
        <p:nvSpPr>
          <p:cNvPr id="20484" name="Rectangle 4"/>
          <p:cNvSpPr>
            <a:spLocks noGrp="1" noChangeArrowheads="1"/>
          </p:cNvSpPr>
          <p:nvPr>
            <p:ph type="ftr" sz="quarter" idx="2"/>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cs typeface="Times New Roman" pitchFamily="18" charset="0"/>
              </a:defRPr>
            </a:lvl1pPr>
          </a:lstStyle>
          <a:p>
            <a:pPr>
              <a:defRPr/>
            </a:pPr>
            <a:endParaRPr lang="en-GB"/>
          </a:p>
        </p:txBody>
      </p:sp>
      <p:sp>
        <p:nvSpPr>
          <p:cNvPr id="20485" name="Rectangle 5"/>
          <p:cNvSpPr>
            <a:spLocks noGrp="1" noChangeArrowheads="1"/>
          </p:cNvSpPr>
          <p:nvPr>
            <p:ph type="sldNum" sz="quarter" idx="3"/>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smtClean="0">
                <a:latin typeface="Times New Roman" panose="02020603050405020304" pitchFamily="18" charset="0"/>
                <a:cs typeface="Times New Roman" panose="02020603050405020304" pitchFamily="18" charset="0"/>
              </a:defRPr>
            </a:lvl1pPr>
          </a:lstStyle>
          <a:p>
            <a:pPr>
              <a:defRPr/>
            </a:pPr>
            <a:fld id="{DCCFE95E-2732-43D0-BB37-758436F0F95E}" type="slidenum">
              <a:rPr lang="en-GB" altLang="en-US"/>
              <a:pPr>
                <a:defRPr/>
              </a:pPr>
              <a:t>‹#›</a:t>
            </a:fld>
            <a:endParaRPr lang="en-GB" altLang="en-US"/>
          </a:p>
        </p:txBody>
      </p:sp>
    </p:spTree>
    <p:extLst>
      <p:ext uri="{BB962C8B-B14F-4D97-AF65-F5344CB8AC3E}">
        <p14:creationId xmlns:p14="http://schemas.microsoft.com/office/powerpoint/2010/main" val="3404871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cs typeface="Times New Roman" pitchFamily="18" charset="0"/>
              </a:defRPr>
            </a:lvl1pPr>
          </a:lstStyle>
          <a:p>
            <a:pPr>
              <a:defRPr/>
            </a:pPr>
            <a:endParaRPr lang="en-GB"/>
          </a:p>
        </p:txBody>
      </p:sp>
      <p:sp>
        <p:nvSpPr>
          <p:cNvPr id="16387" name="Rectangle 3"/>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p:cNvSpPr>
            <a:spLocks noGrp="1" noChangeArrowheads="1"/>
          </p:cNvSpPr>
          <p:nvPr>
            <p:ph type="body" sz="quarter" idx="3"/>
          </p:nvPr>
        </p:nvSpPr>
        <p:spPr bwMode="auto">
          <a:xfrm>
            <a:off x="914400" y="4343400"/>
            <a:ext cx="5029200" cy="41148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53" name="Rectangle 5"/>
          <p:cNvSpPr>
            <a:spLocks noGrp="1" noChangeArrowheads="1"/>
          </p:cNvSpPr>
          <p:nvPr>
            <p:ph type="dt"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Times New Roman" pitchFamily="18" charset="0"/>
              </a:defRPr>
            </a:lvl1pPr>
          </a:lstStyle>
          <a:p>
            <a:pPr>
              <a:defRPr/>
            </a:pPr>
            <a:endParaRPr lang="en-GB"/>
          </a:p>
        </p:txBody>
      </p:sp>
      <p:sp>
        <p:nvSpPr>
          <p:cNvPr id="2054" name="Rectangle 6"/>
          <p:cNvSpPr>
            <a:spLocks noGrp="1" noChangeArrowheads="1"/>
          </p:cNvSpPr>
          <p:nvPr>
            <p:ph type="ftr" sz="quarter" idx="4"/>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cs typeface="Times New Roman" pitchFamily="18" charset="0"/>
              </a:defRPr>
            </a:lvl1pPr>
          </a:lstStyle>
          <a:p>
            <a:pPr>
              <a:defRPr/>
            </a:pPr>
            <a:endParaRPr lang="en-GB"/>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smtClean="0">
                <a:latin typeface="Times New Roman" panose="02020603050405020304" pitchFamily="18" charset="0"/>
                <a:cs typeface="Times New Roman" panose="02020603050405020304" pitchFamily="18" charset="0"/>
              </a:defRPr>
            </a:lvl1pPr>
          </a:lstStyle>
          <a:p>
            <a:pPr>
              <a:defRPr/>
            </a:pPr>
            <a:fld id="{E5D1406C-9768-467F-BCDB-5AC1A73305BF}" type="slidenum">
              <a:rPr lang="en-GB" altLang="en-US"/>
              <a:pPr>
                <a:defRPr/>
              </a:pPr>
              <a:t>‹#›</a:t>
            </a:fld>
            <a:endParaRPr lang="en-GB" altLang="en-US"/>
          </a:p>
        </p:txBody>
      </p:sp>
    </p:spTree>
    <p:extLst>
      <p:ext uri="{BB962C8B-B14F-4D97-AF65-F5344CB8AC3E}">
        <p14:creationId xmlns:p14="http://schemas.microsoft.com/office/powerpoint/2010/main" val="3204391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5D1406C-9768-467F-BCDB-5AC1A73305BF}" type="slidenum">
              <a:rPr lang="en-GB" altLang="en-US" smtClean="0"/>
              <a:pPr>
                <a:defRPr/>
              </a:pPr>
              <a:t>11</a:t>
            </a:fld>
            <a:endParaRPr lang="en-GB" altLang="en-US"/>
          </a:p>
        </p:txBody>
      </p:sp>
    </p:spTree>
    <p:extLst>
      <p:ext uri="{BB962C8B-B14F-4D97-AF65-F5344CB8AC3E}">
        <p14:creationId xmlns:p14="http://schemas.microsoft.com/office/powerpoint/2010/main" val="328993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grpSp>
      <p:pic>
        <p:nvPicPr>
          <p:cNvPr id="14" name="Picture 1"/>
          <p:cNvPicPr>
            <a:picLocks noChangeAspect="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0" y="0"/>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8"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5018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5"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6"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7" name="Rectangle 16"/>
          <p:cNvSpPr>
            <a:spLocks noGrp="1" noChangeArrowheads="1"/>
          </p:cNvSpPr>
          <p:nvPr>
            <p:ph type="sldNum" sz="quarter" idx="12"/>
          </p:nvPr>
        </p:nvSpPr>
        <p:spPr>
          <a:xfrm>
            <a:off x="6858000" y="6248400"/>
            <a:ext cx="1905000" cy="457200"/>
          </a:xfrm>
        </p:spPr>
        <p:txBody>
          <a:bodyPr/>
          <a:lstStyle>
            <a:lvl1pPr>
              <a:defRPr smtClean="0">
                <a:solidFill>
                  <a:schemeClr val="bg2"/>
                </a:solidFill>
              </a:defRPr>
            </a:lvl1pPr>
          </a:lstStyle>
          <a:p>
            <a:pPr>
              <a:defRPr/>
            </a:pPr>
            <a:fld id="{EAD91E1A-C814-4080-A509-D63F2EC11A09}" type="slidenum">
              <a:rPr lang="en-US" altLang="en-US"/>
              <a:pPr>
                <a:defRPr/>
              </a:pPr>
              <a:t>‹#›</a:t>
            </a:fld>
            <a:endParaRPr lang="en-US" altLang="en-US"/>
          </a:p>
        </p:txBody>
      </p:sp>
    </p:spTree>
    <p:extLst>
      <p:ext uri="{BB962C8B-B14F-4D97-AF65-F5344CB8AC3E}">
        <p14:creationId xmlns:p14="http://schemas.microsoft.com/office/powerpoint/2010/main" val="1964529549"/>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1"/>
          <p:cNvSpPr>
            <a:spLocks noGrp="1" noChangeArrowheads="1"/>
          </p:cNvSpPr>
          <p:nvPr>
            <p:ph type="dt" sz="half" idx="10"/>
          </p:nvPr>
        </p:nvSpPr>
        <p:spPr/>
        <p:txBody>
          <a:bodyPr/>
          <a:lstStyle>
            <a:lvl1pPr>
              <a:defRPr/>
            </a:lvl1pPr>
          </a:lstStyle>
          <a:p>
            <a:pPr>
              <a:defRPr/>
            </a:pPr>
            <a:endParaRPr lang="en-US"/>
          </a:p>
        </p:txBody>
      </p:sp>
      <p:sp>
        <p:nvSpPr>
          <p:cNvPr id="5" name="Rectangle 12"/>
          <p:cNvSpPr>
            <a:spLocks noGrp="1" noChangeArrowheads="1"/>
          </p:cNvSpPr>
          <p:nvPr>
            <p:ph type="ftr" sz="quarter" idx="11"/>
          </p:nvPr>
        </p:nvSpPr>
        <p:spPr/>
        <p:txBody>
          <a:bodyPr/>
          <a:lstStyle>
            <a:lvl1pPr>
              <a:defRPr/>
            </a:lvl1pPr>
          </a:lstStyle>
          <a:p>
            <a:pPr>
              <a:defRPr/>
            </a:pPr>
            <a:endParaRPr lang="en-US"/>
          </a:p>
        </p:txBody>
      </p:sp>
      <p:sp>
        <p:nvSpPr>
          <p:cNvPr id="6" name="Rectangle 13"/>
          <p:cNvSpPr>
            <a:spLocks noGrp="1" noChangeArrowheads="1"/>
          </p:cNvSpPr>
          <p:nvPr>
            <p:ph type="sldNum" sz="quarter" idx="12"/>
          </p:nvPr>
        </p:nvSpPr>
        <p:spPr/>
        <p:txBody>
          <a:bodyPr/>
          <a:lstStyle>
            <a:lvl1pPr>
              <a:defRPr smtClean="0"/>
            </a:lvl1pPr>
          </a:lstStyle>
          <a:p>
            <a:pPr>
              <a:defRPr/>
            </a:pPr>
            <a:fld id="{654E3B90-7926-4080-A46F-F2AACAFA1E72}" type="slidenum">
              <a:rPr lang="en-US" altLang="en-US"/>
              <a:pPr>
                <a:defRPr/>
              </a:pPr>
              <a:t>‹#›</a:t>
            </a:fld>
            <a:endParaRPr lang="en-US" altLang="en-US"/>
          </a:p>
        </p:txBody>
      </p:sp>
    </p:spTree>
    <p:extLst>
      <p:ext uri="{BB962C8B-B14F-4D97-AF65-F5344CB8AC3E}">
        <p14:creationId xmlns:p14="http://schemas.microsoft.com/office/powerpoint/2010/main" val="26938567"/>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1"/>
          <p:cNvSpPr>
            <a:spLocks noGrp="1" noChangeArrowheads="1"/>
          </p:cNvSpPr>
          <p:nvPr>
            <p:ph type="dt" sz="half" idx="10"/>
          </p:nvPr>
        </p:nvSpPr>
        <p:spPr/>
        <p:txBody>
          <a:bodyPr/>
          <a:lstStyle>
            <a:lvl1pPr>
              <a:defRPr/>
            </a:lvl1pPr>
          </a:lstStyle>
          <a:p>
            <a:pPr>
              <a:defRPr/>
            </a:pPr>
            <a:endParaRPr lang="en-US"/>
          </a:p>
        </p:txBody>
      </p:sp>
      <p:sp>
        <p:nvSpPr>
          <p:cNvPr id="5" name="Rectangle 12"/>
          <p:cNvSpPr>
            <a:spLocks noGrp="1" noChangeArrowheads="1"/>
          </p:cNvSpPr>
          <p:nvPr>
            <p:ph type="ftr" sz="quarter" idx="11"/>
          </p:nvPr>
        </p:nvSpPr>
        <p:spPr/>
        <p:txBody>
          <a:bodyPr/>
          <a:lstStyle>
            <a:lvl1pPr>
              <a:defRPr/>
            </a:lvl1pPr>
          </a:lstStyle>
          <a:p>
            <a:pPr>
              <a:defRPr/>
            </a:pPr>
            <a:endParaRPr lang="en-US"/>
          </a:p>
        </p:txBody>
      </p:sp>
      <p:sp>
        <p:nvSpPr>
          <p:cNvPr id="6" name="Rectangle 13"/>
          <p:cNvSpPr>
            <a:spLocks noGrp="1" noChangeArrowheads="1"/>
          </p:cNvSpPr>
          <p:nvPr>
            <p:ph type="sldNum" sz="quarter" idx="12"/>
          </p:nvPr>
        </p:nvSpPr>
        <p:spPr/>
        <p:txBody>
          <a:bodyPr/>
          <a:lstStyle>
            <a:lvl1pPr>
              <a:defRPr smtClean="0"/>
            </a:lvl1pPr>
          </a:lstStyle>
          <a:p>
            <a:pPr>
              <a:defRPr/>
            </a:pPr>
            <a:fld id="{E74C3BD7-80FD-4045-8588-47EB6BACB36E}" type="slidenum">
              <a:rPr lang="en-US" altLang="en-US"/>
              <a:pPr>
                <a:defRPr/>
              </a:pPr>
              <a:t>‹#›</a:t>
            </a:fld>
            <a:endParaRPr lang="en-US" altLang="en-US"/>
          </a:p>
        </p:txBody>
      </p:sp>
    </p:spTree>
    <p:extLst>
      <p:ext uri="{BB962C8B-B14F-4D97-AF65-F5344CB8AC3E}">
        <p14:creationId xmlns:p14="http://schemas.microsoft.com/office/powerpoint/2010/main" val="3534923051"/>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endParaRPr lang="en-GB"/>
          </a:p>
        </p:txBody>
      </p:sp>
      <p:sp>
        <p:nvSpPr>
          <p:cNvPr id="3" name="Text Placeholder 2"/>
          <p:cNvSpPr>
            <a:spLocks noGrp="1"/>
          </p:cNvSpPr>
          <p:nvPr>
            <p:ph type="body"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5145088" y="2017713"/>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5145088" y="4151313"/>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11"/>
          <p:cNvSpPr>
            <a:spLocks noGrp="1" noChangeArrowheads="1"/>
          </p:cNvSpPr>
          <p:nvPr>
            <p:ph type="dt" sz="half" idx="10"/>
          </p:nvPr>
        </p:nvSpPr>
        <p:spPr/>
        <p:txBody>
          <a:bodyPr/>
          <a:lstStyle>
            <a:lvl1pPr>
              <a:defRPr/>
            </a:lvl1pPr>
          </a:lstStyle>
          <a:p>
            <a:pPr>
              <a:defRPr/>
            </a:pPr>
            <a:endParaRPr lang="en-US"/>
          </a:p>
        </p:txBody>
      </p:sp>
      <p:sp>
        <p:nvSpPr>
          <p:cNvPr id="7" name="Rectangle 12"/>
          <p:cNvSpPr>
            <a:spLocks noGrp="1" noChangeArrowheads="1"/>
          </p:cNvSpPr>
          <p:nvPr>
            <p:ph type="ftr" sz="quarter" idx="11"/>
          </p:nvPr>
        </p:nvSpPr>
        <p:spPr/>
        <p:txBody>
          <a:bodyPr/>
          <a:lstStyle>
            <a:lvl1pPr>
              <a:defRPr/>
            </a:lvl1pPr>
          </a:lstStyle>
          <a:p>
            <a:pPr>
              <a:defRPr/>
            </a:pPr>
            <a:endParaRPr lang="en-US"/>
          </a:p>
        </p:txBody>
      </p:sp>
      <p:sp>
        <p:nvSpPr>
          <p:cNvPr id="8" name="Rectangle 13"/>
          <p:cNvSpPr>
            <a:spLocks noGrp="1" noChangeArrowheads="1"/>
          </p:cNvSpPr>
          <p:nvPr>
            <p:ph type="sldNum" sz="quarter" idx="12"/>
          </p:nvPr>
        </p:nvSpPr>
        <p:spPr/>
        <p:txBody>
          <a:bodyPr/>
          <a:lstStyle>
            <a:lvl1pPr>
              <a:defRPr smtClean="0"/>
            </a:lvl1pPr>
          </a:lstStyle>
          <a:p>
            <a:pPr>
              <a:defRPr/>
            </a:pPr>
            <a:fld id="{DF4169F7-5491-4493-B2B0-4D3742839F43}" type="slidenum">
              <a:rPr lang="en-US" altLang="en-US"/>
              <a:pPr>
                <a:defRPr/>
              </a:pPr>
              <a:t>‹#›</a:t>
            </a:fld>
            <a:endParaRPr lang="en-US" altLang="en-US"/>
          </a:p>
        </p:txBody>
      </p:sp>
    </p:spTree>
    <p:extLst>
      <p:ext uri="{BB962C8B-B14F-4D97-AF65-F5344CB8AC3E}">
        <p14:creationId xmlns:p14="http://schemas.microsoft.com/office/powerpoint/2010/main" val="789259486"/>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endParaRPr lang="en-GB"/>
          </a:p>
        </p:txBody>
      </p:sp>
      <p:sp>
        <p:nvSpPr>
          <p:cNvPr id="3" name="Text Placeholder 2"/>
          <p:cNvSpPr>
            <a:spLocks noGrp="1"/>
          </p:cNvSpPr>
          <p:nvPr>
            <p:ph type="body"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450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1"/>
          <p:cNvSpPr>
            <a:spLocks noGrp="1" noChangeArrowheads="1"/>
          </p:cNvSpPr>
          <p:nvPr>
            <p:ph type="dt" sz="half" idx="10"/>
          </p:nvPr>
        </p:nvSpPr>
        <p:spPr/>
        <p:txBody>
          <a:bodyPr/>
          <a:lstStyle>
            <a:lvl1pPr>
              <a:defRPr/>
            </a:lvl1pPr>
          </a:lstStyle>
          <a:p>
            <a:pPr>
              <a:defRPr/>
            </a:pPr>
            <a:endParaRPr lang="en-US"/>
          </a:p>
        </p:txBody>
      </p:sp>
      <p:sp>
        <p:nvSpPr>
          <p:cNvPr id="6" name="Rectangle 12"/>
          <p:cNvSpPr>
            <a:spLocks noGrp="1" noChangeArrowheads="1"/>
          </p:cNvSpPr>
          <p:nvPr>
            <p:ph type="ftr" sz="quarter" idx="11"/>
          </p:nvPr>
        </p:nvSpPr>
        <p:spPr/>
        <p:txBody>
          <a:bodyPr/>
          <a:lstStyle>
            <a:lvl1pPr>
              <a:defRPr/>
            </a:lvl1pPr>
          </a:lstStyle>
          <a:p>
            <a:pPr>
              <a:defRPr/>
            </a:pPr>
            <a:endParaRPr lang="en-US"/>
          </a:p>
        </p:txBody>
      </p:sp>
      <p:sp>
        <p:nvSpPr>
          <p:cNvPr id="7" name="Rectangle 13"/>
          <p:cNvSpPr>
            <a:spLocks noGrp="1" noChangeArrowheads="1"/>
          </p:cNvSpPr>
          <p:nvPr>
            <p:ph type="sldNum" sz="quarter" idx="12"/>
          </p:nvPr>
        </p:nvSpPr>
        <p:spPr/>
        <p:txBody>
          <a:bodyPr/>
          <a:lstStyle>
            <a:lvl1pPr>
              <a:defRPr smtClean="0"/>
            </a:lvl1pPr>
          </a:lstStyle>
          <a:p>
            <a:pPr>
              <a:defRPr/>
            </a:pPr>
            <a:fld id="{5714102F-9218-4287-99B8-42A177C94581}" type="slidenum">
              <a:rPr lang="en-US" altLang="en-US"/>
              <a:pPr>
                <a:defRPr/>
              </a:pPr>
              <a:t>‹#›</a:t>
            </a:fld>
            <a:endParaRPr lang="en-US" altLang="en-US"/>
          </a:p>
        </p:txBody>
      </p:sp>
    </p:spTree>
    <p:extLst>
      <p:ext uri="{BB962C8B-B14F-4D97-AF65-F5344CB8AC3E}">
        <p14:creationId xmlns:p14="http://schemas.microsoft.com/office/powerpoint/2010/main" val="4099934029"/>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endParaRPr lang="en-GB"/>
          </a:p>
        </p:txBody>
      </p:sp>
      <p:sp>
        <p:nvSpPr>
          <p:cNvPr id="3" name="Table Placeholder 2"/>
          <p:cNvSpPr>
            <a:spLocks noGrp="1"/>
          </p:cNvSpPr>
          <p:nvPr>
            <p:ph type="tbl" idx="1"/>
          </p:nvPr>
        </p:nvSpPr>
        <p:spPr>
          <a:xfrm>
            <a:off x="1182688" y="2017713"/>
            <a:ext cx="7772400" cy="4114800"/>
          </a:xfrm>
        </p:spPr>
        <p:txBody>
          <a:bodyPr/>
          <a:lstStyle/>
          <a:p>
            <a:pPr lvl="0"/>
            <a:endParaRPr lang="en-GB" noProof="0"/>
          </a:p>
        </p:txBody>
      </p:sp>
      <p:sp>
        <p:nvSpPr>
          <p:cNvPr id="4" name="Rectangle 11"/>
          <p:cNvSpPr>
            <a:spLocks noGrp="1" noChangeArrowheads="1"/>
          </p:cNvSpPr>
          <p:nvPr>
            <p:ph type="dt" sz="half" idx="10"/>
          </p:nvPr>
        </p:nvSpPr>
        <p:spPr/>
        <p:txBody>
          <a:bodyPr/>
          <a:lstStyle>
            <a:lvl1pPr>
              <a:defRPr/>
            </a:lvl1pPr>
          </a:lstStyle>
          <a:p>
            <a:pPr>
              <a:defRPr/>
            </a:pPr>
            <a:endParaRPr lang="en-US"/>
          </a:p>
        </p:txBody>
      </p:sp>
      <p:sp>
        <p:nvSpPr>
          <p:cNvPr id="5" name="Rectangle 12"/>
          <p:cNvSpPr>
            <a:spLocks noGrp="1" noChangeArrowheads="1"/>
          </p:cNvSpPr>
          <p:nvPr>
            <p:ph type="ftr" sz="quarter" idx="11"/>
          </p:nvPr>
        </p:nvSpPr>
        <p:spPr/>
        <p:txBody>
          <a:bodyPr/>
          <a:lstStyle>
            <a:lvl1pPr>
              <a:defRPr/>
            </a:lvl1pPr>
          </a:lstStyle>
          <a:p>
            <a:pPr>
              <a:defRPr/>
            </a:pPr>
            <a:endParaRPr lang="en-US"/>
          </a:p>
        </p:txBody>
      </p:sp>
      <p:sp>
        <p:nvSpPr>
          <p:cNvPr id="6" name="Rectangle 13"/>
          <p:cNvSpPr>
            <a:spLocks noGrp="1" noChangeArrowheads="1"/>
          </p:cNvSpPr>
          <p:nvPr>
            <p:ph type="sldNum" sz="quarter" idx="12"/>
          </p:nvPr>
        </p:nvSpPr>
        <p:spPr/>
        <p:txBody>
          <a:bodyPr/>
          <a:lstStyle>
            <a:lvl1pPr>
              <a:defRPr smtClean="0"/>
            </a:lvl1pPr>
          </a:lstStyle>
          <a:p>
            <a:pPr>
              <a:defRPr/>
            </a:pPr>
            <a:fld id="{C081314A-58B8-494E-9EA2-9A1579066D6A}" type="slidenum">
              <a:rPr lang="en-US" altLang="en-US"/>
              <a:pPr>
                <a:defRPr/>
              </a:pPr>
              <a:t>‹#›</a:t>
            </a:fld>
            <a:endParaRPr lang="en-US" altLang="en-US"/>
          </a:p>
        </p:txBody>
      </p:sp>
    </p:spTree>
    <p:extLst>
      <p:ext uri="{BB962C8B-B14F-4D97-AF65-F5344CB8AC3E}">
        <p14:creationId xmlns:p14="http://schemas.microsoft.com/office/powerpoint/2010/main" val="432714996"/>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1"/>
          <p:cNvSpPr>
            <a:spLocks noGrp="1" noChangeArrowheads="1"/>
          </p:cNvSpPr>
          <p:nvPr>
            <p:ph type="dt" sz="half" idx="10"/>
          </p:nvPr>
        </p:nvSpPr>
        <p:spPr/>
        <p:txBody>
          <a:bodyPr/>
          <a:lstStyle>
            <a:lvl1pPr>
              <a:defRPr/>
            </a:lvl1pPr>
          </a:lstStyle>
          <a:p>
            <a:pPr>
              <a:defRPr/>
            </a:pPr>
            <a:endParaRPr lang="en-US"/>
          </a:p>
        </p:txBody>
      </p:sp>
      <p:sp>
        <p:nvSpPr>
          <p:cNvPr id="5" name="Rectangle 12"/>
          <p:cNvSpPr>
            <a:spLocks noGrp="1" noChangeArrowheads="1"/>
          </p:cNvSpPr>
          <p:nvPr>
            <p:ph type="ftr" sz="quarter" idx="11"/>
          </p:nvPr>
        </p:nvSpPr>
        <p:spPr/>
        <p:txBody>
          <a:bodyPr/>
          <a:lstStyle>
            <a:lvl1pPr>
              <a:defRPr/>
            </a:lvl1pPr>
          </a:lstStyle>
          <a:p>
            <a:pPr>
              <a:defRPr/>
            </a:pPr>
            <a:endParaRPr lang="en-US"/>
          </a:p>
        </p:txBody>
      </p:sp>
      <p:sp>
        <p:nvSpPr>
          <p:cNvPr id="6" name="Rectangle 13"/>
          <p:cNvSpPr>
            <a:spLocks noGrp="1" noChangeArrowheads="1"/>
          </p:cNvSpPr>
          <p:nvPr>
            <p:ph type="sldNum" sz="quarter" idx="12"/>
          </p:nvPr>
        </p:nvSpPr>
        <p:spPr/>
        <p:txBody>
          <a:bodyPr/>
          <a:lstStyle>
            <a:lvl1pPr>
              <a:defRPr smtClean="0"/>
            </a:lvl1pPr>
          </a:lstStyle>
          <a:p>
            <a:pPr>
              <a:defRPr/>
            </a:pPr>
            <a:fld id="{F835D9FB-0B13-405D-814B-5757326EC65E}" type="slidenum">
              <a:rPr lang="en-US" altLang="en-US"/>
              <a:pPr>
                <a:defRPr/>
              </a:pPr>
              <a:t>‹#›</a:t>
            </a:fld>
            <a:endParaRPr lang="en-US" altLang="en-US"/>
          </a:p>
        </p:txBody>
      </p:sp>
    </p:spTree>
    <p:extLst>
      <p:ext uri="{BB962C8B-B14F-4D97-AF65-F5344CB8AC3E}">
        <p14:creationId xmlns:p14="http://schemas.microsoft.com/office/powerpoint/2010/main" val="2907856640"/>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p:txBody>
          <a:bodyPr/>
          <a:lstStyle>
            <a:lvl1pPr>
              <a:defRPr/>
            </a:lvl1pPr>
          </a:lstStyle>
          <a:p>
            <a:pPr>
              <a:defRPr/>
            </a:pPr>
            <a:endParaRPr lang="en-US"/>
          </a:p>
        </p:txBody>
      </p:sp>
      <p:sp>
        <p:nvSpPr>
          <p:cNvPr id="5" name="Rectangle 12"/>
          <p:cNvSpPr>
            <a:spLocks noGrp="1" noChangeArrowheads="1"/>
          </p:cNvSpPr>
          <p:nvPr>
            <p:ph type="ftr" sz="quarter" idx="11"/>
          </p:nvPr>
        </p:nvSpPr>
        <p:spPr/>
        <p:txBody>
          <a:bodyPr/>
          <a:lstStyle>
            <a:lvl1pPr>
              <a:defRPr/>
            </a:lvl1pPr>
          </a:lstStyle>
          <a:p>
            <a:pPr>
              <a:defRPr/>
            </a:pPr>
            <a:endParaRPr lang="en-US"/>
          </a:p>
        </p:txBody>
      </p:sp>
      <p:sp>
        <p:nvSpPr>
          <p:cNvPr id="6" name="Rectangle 13"/>
          <p:cNvSpPr>
            <a:spLocks noGrp="1" noChangeArrowheads="1"/>
          </p:cNvSpPr>
          <p:nvPr>
            <p:ph type="sldNum" sz="quarter" idx="12"/>
          </p:nvPr>
        </p:nvSpPr>
        <p:spPr/>
        <p:txBody>
          <a:bodyPr/>
          <a:lstStyle>
            <a:lvl1pPr>
              <a:defRPr smtClean="0"/>
            </a:lvl1pPr>
          </a:lstStyle>
          <a:p>
            <a:pPr>
              <a:defRPr/>
            </a:pPr>
            <a:fld id="{8CCBC4D7-9F49-426E-A50C-9FDF3B6D1EB3}" type="slidenum">
              <a:rPr lang="en-US" altLang="en-US"/>
              <a:pPr>
                <a:defRPr/>
              </a:pPr>
              <a:t>‹#›</a:t>
            </a:fld>
            <a:endParaRPr lang="en-US" altLang="en-US"/>
          </a:p>
        </p:txBody>
      </p:sp>
    </p:spTree>
    <p:extLst>
      <p:ext uri="{BB962C8B-B14F-4D97-AF65-F5344CB8AC3E}">
        <p14:creationId xmlns:p14="http://schemas.microsoft.com/office/powerpoint/2010/main" val="3856158331"/>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1"/>
          <p:cNvSpPr>
            <a:spLocks noGrp="1" noChangeArrowheads="1"/>
          </p:cNvSpPr>
          <p:nvPr>
            <p:ph type="dt" sz="half" idx="10"/>
          </p:nvPr>
        </p:nvSpPr>
        <p:spPr/>
        <p:txBody>
          <a:bodyPr/>
          <a:lstStyle>
            <a:lvl1pPr>
              <a:defRPr/>
            </a:lvl1pPr>
          </a:lstStyle>
          <a:p>
            <a:pPr>
              <a:defRPr/>
            </a:pPr>
            <a:endParaRPr lang="en-US"/>
          </a:p>
        </p:txBody>
      </p:sp>
      <p:sp>
        <p:nvSpPr>
          <p:cNvPr id="6" name="Rectangle 12"/>
          <p:cNvSpPr>
            <a:spLocks noGrp="1" noChangeArrowheads="1"/>
          </p:cNvSpPr>
          <p:nvPr>
            <p:ph type="ftr" sz="quarter" idx="11"/>
          </p:nvPr>
        </p:nvSpPr>
        <p:spPr/>
        <p:txBody>
          <a:bodyPr/>
          <a:lstStyle>
            <a:lvl1pPr>
              <a:defRPr/>
            </a:lvl1pPr>
          </a:lstStyle>
          <a:p>
            <a:pPr>
              <a:defRPr/>
            </a:pPr>
            <a:endParaRPr lang="en-US"/>
          </a:p>
        </p:txBody>
      </p:sp>
      <p:sp>
        <p:nvSpPr>
          <p:cNvPr id="7" name="Rectangle 13"/>
          <p:cNvSpPr>
            <a:spLocks noGrp="1" noChangeArrowheads="1"/>
          </p:cNvSpPr>
          <p:nvPr>
            <p:ph type="sldNum" sz="quarter" idx="12"/>
          </p:nvPr>
        </p:nvSpPr>
        <p:spPr/>
        <p:txBody>
          <a:bodyPr/>
          <a:lstStyle>
            <a:lvl1pPr>
              <a:defRPr smtClean="0"/>
            </a:lvl1pPr>
          </a:lstStyle>
          <a:p>
            <a:pPr>
              <a:defRPr/>
            </a:pPr>
            <a:fld id="{009C1DAA-CB20-476F-9099-1E1CA0A05E0C}" type="slidenum">
              <a:rPr lang="en-US" altLang="en-US"/>
              <a:pPr>
                <a:defRPr/>
              </a:pPr>
              <a:t>‹#›</a:t>
            </a:fld>
            <a:endParaRPr lang="en-US" altLang="en-US"/>
          </a:p>
        </p:txBody>
      </p:sp>
    </p:spTree>
    <p:extLst>
      <p:ext uri="{BB962C8B-B14F-4D97-AF65-F5344CB8AC3E}">
        <p14:creationId xmlns:p14="http://schemas.microsoft.com/office/powerpoint/2010/main" val="2294539104"/>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11"/>
          <p:cNvSpPr>
            <a:spLocks noGrp="1" noChangeArrowheads="1"/>
          </p:cNvSpPr>
          <p:nvPr>
            <p:ph type="dt" sz="half" idx="10"/>
          </p:nvPr>
        </p:nvSpPr>
        <p:spPr/>
        <p:txBody>
          <a:bodyPr/>
          <a:lstStyle>
            <a:lvl1pPr>
              <a:defRPr/>
            </a:lvl1pPr>
          </a:lstStyle>
          <a:p>
            <a:pPr>
              <a:defRPr/>
            </a:pPr>
            <a:endParaRPr lang="en-US"/>
          </a:p>
        </p:txBody>
      </p:sp>
      <p:sp>
        <p:nvSpPr>
          <p:cNvPr id="8" name="Rectangle 12"/>
          <p:cNvSpPr>
            <a:spLocks noGrp="1" noChangeArrowheads="1"/>
          </p:cNvSpPr>
          <p:nvPr>
            <p:ph type="ftr" sz="quarter" idx="11"/>
          </p:nvPr>
        </p:nvSpPr>
        <p:spPr/>
        <p:txBody>
          <a:bodyPr/>
          <a:lstStyle>
            <a:lvl1pPr>
              <a:defRPr/>
            </a:lvl1pPr>
          </a:lstStyle>
          <a:p>
            <a:pPr>
              <a:defRPr/>
            </a:pPr>
            <a:endParaRPr lang="en-US"/>
          </a:p>
        </p:txBody>
      </p:sp>
      <p:sp>
        <p:nvSpPr>
          <p:cNvPr id="9" name="Rectangle 13"/>
          <p:cNvSpPr>
            <a:spLocks noGrp="1" noChangeArrowheads="1"/>
          </p:cNvSpPr>
          <p:nvPr>
            <p:ph type="sldNum" sz="quarter" idx="12"/>
          </p:nvPr>
        </p:nvSpPr>
        <p:spPr/>
        <p:txBody>
          <a:bodyPr/>
          <a:lstStyle>
            <a:lvl1pPr>
              <a:defRPr smtClean="0"/>
            </a:lvl1pPr>
          </a:lstStyle>
          <a:p>
            <a:pPr>
              <a:defRPr/>
            </a:pPr>
            <a:fld id="{F0B3F6BB-F390-4121-A0D9-E5F92FD91664}" type="slidenum">
              <a:rPr lang="en-US" altLang="en-US"/>
              <a:pPr>
                <a:defRPr/>
              </a:pPr>
              <a:t>‹#›</a:t>
            </a:fld>
            <a:endParaRPr lang="en-US" altLang="en-US"/>
          </a:p>
        </p:txBody>
      </p:sp>
    </p:spTree>
    <p:extLst>
      <p:ext uri="{BB962C8B-B14F-4D97-AF65-F5344CB8AC3E}">
        <p14:creationId xmlns:p14="http://schemas.microsoft.com/office/powerpoint/2010/main" val="3357957545"/>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11"/>
          <p:cNvSpPr>
            <a:spLocks noGrp="1" noChangeArrowheads="1"/>
          </p:cNvSpPr>
          <p:nvPr>
            <p:ph type="dt" sz="half" idx="10"/>
          </p:nvPr>
        </p:nvSpPr>
        <p:spPr/>
        <p:txBody>
          <a:bodyPr/>
          <a:lstStyle>
            <a:lvl1pPr>
              <a:defRPr/>
            </a:lvl1pPr>
          </a:lstStyle>
          <a:p>
            <a:pPr>
              <a:defRPr/>
            </a:pPr>
            <a:endParaRPr lang="en-US"/>
          </a:p>
        </p:txBody>
      </p:sp>
      <p:sp>
        <p:nvSpPr>
          <p:cNvPr id="4" name="Rectangle 12"/>
          <p:cNvSpPr>
            <a:spLocks noGrp="1" noChangeArrowheads="1"/>
          </p:cNvSpPr>
          <p:nvPr>
            <p:ph type="ftr" sz="quarter" idx="11"/>
          </p:nvPr>
        </p:nvSpPr>
        <p:spPr/>
        <p:txBody>
          <a:bodyPr/>
          <a:lstStyle>
            <a:lvl1pPr>
              <a:defRPr/>
            </a:lvl1pPr>
          </a:lstStyle>
          <a:p>
            <a:pPr>
              <a:defRPr/>
            </a:pPr>
            <a:endParaRPr lang="en-US"/>
          </a:p>
        </p:txBody>
      </p:sp>
      <p:sp>
        <p:nvSpPr>
          <p:cNvPr id="5" name="Rectangle 13"/>
          <p:cNvSpPr>
            <a:spLocks noGrp="1" noChangeArrowheads="1"/>
          </p:cNvSpPr>
          <p:nvPr>
            <p:ph type="sldNum" sz="quarter" idx="12"/>
          </p:nvPr>
        </p:nvSpPr>
        <p:spPr/>
        <p:txBody>
          <a:bodyPr/>
          <a:lstStyle>
            <a:lvl1pPr>
              <a:defRPr smtClean="0"/>
            </a:lvl1pPr>
          </a:lstStyle>
          <a:p>
            <a:pPr>
              <a:defRPr/>
            </a:pPr>
            <a:fld id="{F059E43F-670F-4F93-AFBD-29400DCDBD49}" type="slidenum">
              <a:rPr lang="en-US" altLang="en-US"/>
              <a:pPr>
                <a:defRPr/>
              </a:pPr>
              <a:t>‹#›</a:t>
            </a:fld>
            <a:endParaRPr lang="en-US" altLang="en-US"/>
          </a:p>
        </p:txBody>
      </p:sp>
    </p:spTree>
    <p:extLst>
      <p:ext uri="{BB962C8B-B14F-4D97-AF65-F5344CB8AC3E}">
        <p14:creationId xmlns:p14="http://schemas.microsoft.com/office/powerpoint/2010/main" val="3093007226"/>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p:txBody>
          <a:bodyPr/>
          <a:lstStyle>
            <a:lvl1pPr>
              <a:defRPr/>
            </a:lvl1pPr>
          </a:lstStyle>
          <a:p>
            <a:pPr>
              <a:defRPr/>
            </a:pPr>
            <a:endParaRPr lang="en-US"/>
          </a:p>
        </p:txBody>
      </p:sp>
      <p:sp>
        <p:nvSpPr>
          <p:cNvPr id="3" name="Rectangle 12"/>
          <p:cNvSpPr>
            <a:spLocks noGrp="1" noChangeArrowheads="1"/>
          </p:cNvSpPr>
          <p:nvPr>
            <p:ph type="ftr" sz="quarter" idx="11"/>
          </p:nvPr>
        </p:nvSpPr>
        <p:spPr/>
        <p:txBody>
          <a:bodyPr/>
          <a:lstStyle>
            <a:lvl1pPr>
              <a:defRPr/>
            </a:lvl1pPr>
          </a:lstStyle>
          <a:p>
            <a:pPr>
              <a:defRPr/>
            </a:pPr>
            <a:endParaRPr lang="en-US"/>
          </a:p>
        </p:txBody>
      </p:sp>
      <p:sp>
        <p:nvSpPr>
          <p:cNvPr id="4" name="Rectangle 13"/>
          <p:cNvSpPr>
            <a:spLocks noGrp="1" noChangeArrowheads="1"/>
          </p:cNvSpPr>
          <p:nvPr>
            <p:ph type="sldNum" sz="quarter" idx="12"/>
          </p:nvPr>
        </p:nvSpPr>
        <p:spPr/>
        <p:txBody>
          <a:bodyPr/>
          <a:lstStyle>
            <a:lvl1pPr>
              <a:defRPr smtClean="0"/>
            </a:lvl1pPr>
          </a:lstStyle>
          <a:p>
            <a:pPr>
              <a:defRPr/>
            </a:pPr>
            <a:fld id="{82C0D083-BBC4-4549-972A-8E8089F0D6F5}" type="slidenum">
              <a:rPr lang="en-US" altLang="en-US"/>
              <a:pPr>
                <a:defRPr/>
              </a:pPr>
              <a:t>‹#›</a:t>
            </a:fld>
            <a:endParaRPr lang="en-US" altLang="en-US"/>
          </a:p>
        </p:txBody>
      </p:sp>
    </p:spTree>
    <p:extLst>
      <p:ext uri="{BB962C8B-B14F-4D97-AF65-F5344CB8AC3E}">
        <p14:creationId xmlns:p14="http://schemas.microsoft.com/office/powerpoint/2010/main" val="2906074756"/>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p:txBody>
          <a:bodyPr/>
          <a:lstStyle>
            <a:lvl1pPr>
              <a:defRPr/>
            </a:lvl1pPr>
          </a:lstStyle>
          <a:p>
            <a:pPr>
              <a:defRPr/>
            </a:pPr>
            <a:endParaRPr lang="en-US"/>
          </a:p>
        </p:txBody>
      </p:sp>
      <p:sp>
        <p:nvSpPr>
          <p:cNvPr id="6" name="Rectangle 12"/>
          <p:cNvSpPr>
            <a:spLocks noGrp="1" noChangeArrowheads="1"/>
          </p:cNvSpPr>
          <p:nvPr>
            <p:ph type="ftr" sz="quarter" idx="11"/>
          </p:nvPr>
        </p:nvSpPr>
        <p:spPr/>
        <p:txBody>
          <a:bodyPr/>
          <a:lstStyle>
            <a:lvl1pPr>
              <a:defRPr/>
            </a:lvl1pPr>
          </a:lstStyle>
          <a:p>
            <a:pPr>
              <a:defRPr/>
            </a:pPr>
            <a:endParaRPr lang="en-US"/>
          </a:p>
        </p:txBody>
      </p:sp>
      <p:sp>
        <p:nvSpPr>
          <p:cNvPr id="7" name="Rectangle 13"/>
          <p:cNvSpPr>
            <a:spLocks noGrp="1" noChangeArrowheads="1"/>
          </p:cNvSpPr>
          <p:nvPr>
            <p:ph type="sldNum" sz="quarter" idx="12"/>
          </p:nvPr>
        </p:nvSpPr>
        <p:spPr/>
        <p:txBody>
          <a:bodyPr/>
          <a:lstStyle>
            <a:lvl1pPr>
              <a:defRPr smtClean="0"/>
            </a:lvl1pPr>
          </a:lstStyle>
          <a:p>
            <a:pPr>
              <a:defRPr/>
            </a:pPr>
            <a:fld id="{7B4834EF-9CFE-4737-8458-CA209EA48889}" type="slidenum">
              <a:rPr lang="en-US" altLang="en-US"/>
              <a:pPr>
                <a:defRPr/>
              </a:pPr>
              <a:t>‹#›</a:t>
            </a:fld>
            <a:endParaRPr lang="en-US" altLang="en-US"/>
          </a:p>
        </p:txBody>
      </p:sp>
    </p:spTree>
    <p:extLst>
      <p:ext uri="{BB962C8B-B14F-4D97-AF65-F5344CB8AC3E}">
        <p14:creationId xmlns:p14="http://schemas.microsoft.com/office/powerpoint/2010/main" val="1215494407"/>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p:txBody>
          <a:bodyPr/>
          <a:lstStyle>
            <a:lvl1pPr>
              <a:defRPr/>
            </a:lvl1pPr>
          </a:lstStyle>
          <a:p>
            <a:pPr>
              <a:defRPr/>
            </a:pPr>
            <a:endParaRPr lang="en-US"/>
          </a:p>
        </p:txBody>
      </p:sp>
      <p:sp>
        <p:nvSpPr>
          <p:cNvPr id="6" name="Rectangle 12"/>
          <p:cNvSpPr>
            <a:spLocks noGrp="1" noChangeArrowheads="1"/>
          </p:cNvSpPr>
          <p:nvPr>
            <p:ph type="ftr" sz="quarter" idx="11"/>
          </p:nvPr>
        </p:nvSpPr>
        <p:spPr/>
        <p:txBody>
          <a:bodyPr/>
          <a:lstStyle>
            <a:lvl1pPr>
              <a:defRPr/>
            </a:lvl1pPr>
          </a:lstStyle>
          <a:p>
            <a:pPr>
              <a:defRPr/>
            </a:pPr>
            <a:endParaRPr lang="en-US"/>
          </a:p>
        </p:txBody>
      </p:sp>
      <p:sp>
        <p:nvSpPr>
          <p:cNvPr id="7" name="Rectangle 13"/>
          <p:cNvSpPr>
            <a:spLocks noGrp="1" noChangeArrowheads="1"/>
          </p:cNvSpPr>
          <p:nvPr>
            <p:ph type="sldNum" sz="quarter" idx="12"/>
          </p:nvPr>
        </p:nvSpPr>
        <p:spPr/>
        <p:txBody>
          <a:bodyPr/>
          <a:lstStyle>
            <a:lvl1pPr>
              <a:defRPr smtClean="0"/>
            </a:lvl1pPr>
          </a:lstStyle>
          <a:p>
            <a:pPr>
              <a:defRPr/>
            </a:pPr>
            <a:fld id="{12FFFD64-3496-4B7E-986F-5DCCF542DD85}" type="slidenum">
              <a:rPr lang="en-US" altLang="en-US"/>
              <a:pPr>
                <a:defRPr/>
              </a:pPr>
              <a:t>‹#›</a:t>
            </a:fld>
            <a:endParaRPr lang="en-US" altLang="en-US"/>
          </a:p>
        </p:txBody>
      </p:sp>
    </p:spTree>
    <p:extLst>
      <p:ext uri="{BB962C8B-B14F-4D97-AF65-F5344CB8AC3E}">
        <p14:creationId xmlns:p14="http://schemas.microsoft.com/office/powerpoint/2010/main" val="3992047331"/>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defRPr/>
            </a:pPr>
            <a:endParaRPr kumimoji="1" lang="en-US" altLang="en-US" sz="2400">
              <a:cs typeface="Times New Roman" panose="02020603050405020304" pitchFamily="18" charset="0"/>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defRPr/>
            </a:pPr>
            <a:endParaRPr kumimoji="1" lang="en-US" altLang="en-US" sz="2400">
              <a:cs typeface="Times New Roman" panose="02020603050405020304" pitchFamily="18" charset="0"/>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defRPr/>
            </a:pPr>
            <a:endParaRPr kumimoji="1" lang="en-US" altLang="en-US" sz="2400">
              <a:cs typeface="Times New Roman" panose="02020603050405020304" pitchFamily="18" charset="0"/>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defRPr/>
            </a:pPr>
            <a:endParaRPr kumimoji="1" lang="en-US" altLang="en-US" sz="2400">
              <a:cs typeface="Times New Roman" panose="02020603050405020304" pitchFamily="18" charset="0"/>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defRPr/>
            </a:pPr>
            <a:endParaRPr kumimoji="1" lang="en-US" altLang="en-US" sz="2400">
              <a:cs typeface="Times New Roman" panose="02020603050405020304" pitchFamily="18" charset="0"/>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defRPr/>
            </a:pPr>
            <a:endParaRPr kumimoji="1" lang="en-US" altLang="en-US" sz="2400">
              <a:cs typeface="Times New Roman" panose="02020603050405020304" pitchFamily="18" charset="0"/>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defRPr/>
            </a:pPr>
            <a:endParaRPr kumimoji="1" lang="en-US" altLang="en-US" sz="2400">
              <a:cs typeface="Times New Roman" panose="02020603050405020304" pitchFamily="18" charset="0"/>
            </a:endParaRPr>
          </a:p>
        </p:txBody>
      </p:sp>
      <p:sp>
        <p:nvSpPr>
          <p:cNvPr id="1033"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63"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Tahoma" pitchFamily="34" charset="0"/>
                <a:cs typeface="Times New Roman" pitchFamily="18" charset="0"/>
              </a:defRPr>
            </a:lvl1pPr>
          </a:lstStyle>
          <a:p>
            <a:pPr>
              <a:defRPr/>
            </a:pPr>
            <a:endParaRPr lang="en-US"/>
          </a:p>
        </p:txBody>
      </p:sp>
      <p:sp>
        <p:nvSpPr>
          <p:cNvPr id="49164"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Tahoma" pitchFamily="34" charset="0"/>
                <a:cs typeface="Times New Roman" pitchFamily="18" charset="0"/>
              </a:defRPr>
            </a:lvl1pPr>
          </a:lstStyle>
          <a:p>
            <a:pPr>
              <a:defRPr/>
            </a:pPr>
            <a:endParaRPr lang="en-US"/>
          </a:p>
        </p:txBody>
      </p:sp>
      <p:sp>
        <p:nvSpPr>
          <p:cNvPr id="49165"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cs typeface="Times New Roman" panose="02020603050405020304" pitchFamily="18" charset="0"/>
              </a:defRPr>
            </a:lvl1pPr>
          </a:lstStyle>
          <a:p>
            <a:pPr>
              <a:defRPr/>
            </a:pPr>
            <a:fld id="{691B633C-1216-42E6-8873-847896BE1198}" type="slidenum">
              <a:rPr lang="en-US" altLang="en-US"/>
              <a:pPr>
                <a:defRPr/>
              </a:pPr>
              <a:t>‹#›</a:t>
            </a:fld>
            <a:endParaRPr lang="en-US" altLang="en-US"/>
          </a:p>
        </p:txBody>
      </p:sp>
      <p:pic>
        <p:nvPicPr>
          <p:cNvPr id="1038" name="Content Placeholder 3"/>
          <p:cNvPicPr>
            <a:picLocks noChangeAspect="1"/>
          </p:cNvPicPr>
          <p:nvPr userDrawn="1"/>
        </p:nvPicPr>
        <p:blipFill>
          <a:blip r:embed="rId16">
            <a:extLst>
              <a:ext uri="{28A0092B-C50C-407E-A947-70E740481C1C}">
                <a14:useLocalDpi xmlns:a14="http://schemas.microsoft.com/office/drawing/2010/main"/>
              </a:ext>
            </a:extLst>
          </a:blip>
          <a:srcRect/>
          <a:stretch>
            <a:fillRect/>
          </a:stretch>
        </p:blipFill>
        <p:spPr bwMode="auto">
          <a:xfrm>
            <a:off x="7956550" y="-7938"/>
            <a:ext cx="1187450" cy="1196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Lst>
  <p:transition>
    <p:random/>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cs typeface="Arial" charset="0"/>
        </a:defRPr>
      </a:lvl2pPr>
      <a:lvl3pPr algn="l" rtl="0" eaLnBrk="0" fontAlgn="base" hangingPunct="0">
        <a:spcBef>
          <a:spcPct val="0"/>
        </a:spcBef>
        <a:spcAft>
          <a:spcPct val="0"/>
        </a:spcAft>
        <a:defRPr sz="4400">
          <a:solidFill>
            <a:schemeClr val="tx2"/>
          </a:solidFill>
          <a:latin typeface="Tahoma" pitchFamily="34" charset="0"/>
          <a:cs typeface="Arial" charset="0"/>
        </a:defRPr>
      </a:lvl3pPr>
      <a:lvl4pPr algn="l" rtl="0" eaLnBrk="0" fontAlgn="base" hangingPunct="0">
        <a:spcBef>
          <a:spcPct val="0"/>
        </a:spcBef>
        <a:spcAft>
          <a:spcPct val="0"/>
        </a:spcAft>
        <a:defRPr sz="4400">
          <a:solidFill>
            <a:schemeClr val="tx2"/>
          </a:solidFill>
          <a:latin typeface="Tahoma" pitchFamily="34" charset="0"/>
          <a:cs typeface="Arial" charset="0"/>
        </a:defRPr>
      </a:lvl4pPr>
      <a:lvl5pPr algn="l" rtl="0" eaLnBrk="0" fontAlgn="base" hangingPunct="0">
        <a:spcBef>
          <a:spcPct val="0"/>
        </a:spcBef>
        <a:spcAft>
          <a:spcPct val="0"/>
        </a:spcAft>
        <a:defRPr sz="4400">
          <a:solidFill>
            <a:schemeClr val="tx2"/>
          </a:solidFill>
          <a:latin typeface="Tahoma" pitchFamily="34" charset="0"/>
          <a:cs typeface="Arial" charset="0"/>
        </a:defRPr>
      </a:lvl5pPr>
      <a:lvl6pPr marL="457200" algn="l" rtl="0" fontAlgn="base">
        <a:spcBef>
          <a:spcPct val="0"/>
        </a:spcBef>
        <a:spcAft>
          <a:spcPct val="0"/>
        </a:spcAft>
        <a:defRPr sz="4400">
          <a:solidFill>
            <a:schemeClr val="tx2"/>
          </a:solidFill>
          <a:latin typeface="Tahoma" pitchFamily="34" charset="0"/>
          <a:cs typeface="Arial" charset="0"/>
        </a:defRPr>
      </a:lvl6pPr>
      <a:lvl7pPr marL="914400" algn="l" rtl="0" fontAlgn="base">
        <a:spcBef>
          <a:spcPct val="0"/>
        </a:spcBef>
        <a:spcAft>
          <a:spcPct val="0"/>
        </a:spcAft>
        <a:defRPr sz="4400">
          <a:solidFill>
            <a:schemeClr val="tx2"/>
          </a:solidFill>
          <a:latin typeface="Tahoma" pitchFamily="34" charset="0"/>
          <a:cs typeface="Arial" charset="0"/>
        </a:defRPr>
      </a:lvl7pPr>
      <a:lvl8pPr marL="1371600" algn="l" rtl="0" fontAlgn="base">
        <a:spcBef>
          <a:spcPct val="0"/>
        </a:spcBef>
        <a:spcAft>
          <a:spcPct val="0"/>
        </a:spcAft>
        <a:defRPr sz="4400">
          <a:solidFill>
            <a:schemeClr val="tx2"/>
          </a:solidFill>
          <a:latin typeface="Tahoma" pitchFamily="34" charset="0"/>
          <a:cs typeface="Arial" charset="0"/>
        </a:defRPr>
      </a:lvl8pPr>
      <a:lvl9pPr marL="1828800" algn="l" rtl="0" fontAlgn="base">
        <a:spcBef>
          <a:spcPct val="0"/>
        </a:spcBef>
        <a:spcAft>
          <a:spcPct val="0"/>
        </a:spcAft>
        <a:defRPr sz="4400">
          <a:solidFill>
            <a:schemeClr val="tx2"/>
          </a:solidFill>
          <a:latin typeface="Tahoma" pitchFamily="34" charset="0"/>
          <a:cs typeface="Arial"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cs typeface="+mn-cs"/>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hyperlink" Target="http://images.google.co.uk/imgres?imgurl=http://www.rubinetteriestella.it/foto/Foster/NormanFoster.jpg&amp;imgrefurl=http://www.rubinetteriestella.it/gb/StudioFoster.html&amp;h=310&amp;w=310&amp;sz=12&amp;tbnid=oVwzWDYfWgYJ:&amp;tbnh=112&amp;tbnw=112&amp;hl=en&amp;start=6&amp;prev=/images?q%3D%22norman%2Bfoster%22%26svnum%3D10%26hl%3Den%26lr%3D" TargetMode="External"/><Relationship Id="rId13" Type="http://schemas.openxmlformats.org/officeDocument/2006/relationships/image" Target="../media/image15.jpeg"/><Relationship Id="rId18"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2.jpeg"/><Relationship Id="rId12" Type="http://schemas.openxmlformats.org/officeDocument/2006/relationships/hyperlink" Target="http://images.google.co.uk/imgres?imgurl=http://content.answers.com/main/content/wp/en-commons/c/c0/Dyson.cleaner.dc07.arp.jpg&amp;imgrefurl=http://www.answers.com/topic/james-dyson&amp;h=1570&amp;w=1144&amp;sz=313&amp;tbnid=RXY_CCpMfWkJ:&amp;tbnh=150&amp;tbnw=109&amp;hl=en&amp;start=27&amp;prev=/images?q%3D%22james%2Bdyson%22%26start%3D20%26svnum%3D10%26hl%3Den%26lr%3D%26sa%3DN" TargetMode="External"/><Relationship Id="rId17" Type="http://schemas.openxmlformats.org/officeDocument/2006/relationships/image" Target="../media/image19.jpeg"/><Relationship Id="rId2" Type="http://schemas.openxmlformats.org/officeDocument/2006/relationships/hyperlink" Target="http://images.google.co.uk/imgres?imgurl=http://www.rafocus.org.uk/files/thumbnails/2328cd90249848efc719e1b603c2ed4b.jpg&amp;imgrefurl=http://www.rafocus.org.uk/architecture/index.php?pid%3D155&amp;h=300&amp;w=211&amp;sz=18&amp;tbnid=QcRIdV3WmDIJ:&amp;tbnh=111&amp;tbnw=78&amp;hl=en&amp;start=5&amp;prev=/images?q%3D%22norman%2Bfoster%22%26svnum%3D10%26hl%3Den%26lr%3D" TargetMode="External"/><Relationship Id="rId16" Type="http://schemas.openxmlformats.org/officeDocument/2006/relationships/image" Target="../media/image18.jpeg"/><Relationship Id="rId1" Type="http://schemas.openxmlformats.org/officeDocument/2006/relationships/slideLayout" Target="../slideLayouts/slideLayout12.xml"/><Relationship Id="rId6" Type="http://schemas.openxmlformats.org/officeDocument/2006/relationships/hyperlink" Target="http://images.google.co.uk/imgres?imgurl=http://www.microsoft.com/presspass/images/features/2004/07-08starck_lg.jpg&amp;imgrefurl=http://www.microsoft.com/presspass/features/2004/jul04/07-08StarckMouse.asp&amp;h=1202&amp;w=1200&amp;sz=291&amp;tbnid=IuG7EVgpSp4J:&amp;tbnh=150&amp;tbnw=149&amp;hl=en&amp;start=3&amp;prev=/images?q%3D%22philippe%2Bstarck%22%26svnum%3D10%26hl%3Den%26lr%3D%26sa%3DG" TargetMode="External"/><Relationship Id="rId11" Type="http://schemas.openxmlformats.org/officeDocument/2006/relationships/image" Target="../media/image14.jpeg"/><Relationship Id="rId5" Type="http://schemas.openxmlformats.org/officeDocument/2006/relationships/image" Target="../media/image11.jpeg"/><Relationship Id="rId15" Type="http://schemas.openxmlformats.org/officeDocument/2006/relationships/image" Target="../media/image17.jpeg"/><Relationship Id="rId10" Type="http://schemas.openxmlformats.org/officeDocument/2006/relationships/hyperlink" Target="http://images.google.co.uk/imgres?imgurl=http://news.telegraph.co.uk/news/graphics/2004/09/27/ndes27b.jpg&amp;imgrefurl=http://news.telegraph.co.uk/news/main.jhtml?view%3DDETAILS%26xml%3D/news/2004/09/27/ndes27.xml&amp;h=200&amp;w=140&amp;sz=7&amp;tbnid=pmDLzQf78lsJ:&amp;tbnh=99&amp;tbnw=69&amp;hl=en&amp;start=23&amp;prev=/images?q%3D%22james%2Bdyson%22%26start%3D20%26svnum%3D10%26hl%3Den%26lr%3D%26sa%3DN" TargetMode="External"/><Relationship Id="rId19" Type="http://schemas.openxmlformats.org/officeDocument/2006/relationships/image" Target="../media/image21.jpeg"/><Relationship Id="rId4" Type="http://schemas.openxmlformats.org/officeDocument/2006/relationships/hyperlink" Target="http://images.google.co.uk/imgres?imgurl=http://csw.art.pl/new/gif2002/st_HotBertaa.jpg&amp;imgrefurl=http://csw.art.pl/new/2002/starck_e.html&amp;h=400&amp;w=322&amp;sz=25&amp;tbnid=3Q7ECbqeEn8J:&amp;tbnh=120&amp;tbnw=96&amp;hl=en&amp;start=2&amp;prev=/images?q%3D%22philippe%2Bstarck%22%26svnum%3D10%26hl%3Den%26lr%3D%26sa%3DG" TargetMode="External"/><Relationship Id="rId9" Type="http://schemas.openxmlformats.org/officeDocument/2006/relationships/image" Target="../media/image13.jpeg"/><Relationship Id="rId14" Type="http://schemas.openxmlformats.org/officeDocument/2006/relationships/image" Target="../media/image1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ctrTitle"/>
          </p:nvPr>
        </p:nvSpPr>
        <p:spPr>
          <a:xfrm>
            <a:off x="2236768" y="2636912"/>
            <a:ext cx="6567487" cy="1800225"/>
          </a:xfrm>
        </p:spPr>
        <p:txBody>
          <a:bodyPr/>
          <a:lstStyle/>
          <a:p>
            <a:pPr algn="ctr" eaLnBrk="1" hangingPunct="1"/>
            <a:r>
              <a:rPr lang="en-GB" altLang="en-US" dirty="0"/>
              <a:t>Design and Technology:</a:t>
            </a:r>
            <a:br>
              <a:rPr lang="en-GB" altLang="en-US" dirty="0"/>
            </a:br>
            <a:r>
              <a:rPr lang="en-GB" altLang="en-US" dirty="0"/>
              <a:t>Product Design</a:t>
            </a:r>
            <a:br>
              <a:rPr lang="en-GB" altLang="en-US" dirty="0"/>
            </a:br>
            <a:r>
              <a:rPr lang="en-GB" altLang="en-US" dirty="0"/>
              <a:t>A Level</a:t>
            </a:r>
          </a:p>
        </p:txBody>
      </p:sp>
      <p:sp>
        <p:nvSpPr>
          <p:cNvPr id="18435" name="Rectangle 5"/>
          <p:cNvSpPr>
            <a:spLocks noGrp="1" noChangeArrowheads="1"/>
          </p:cNvSpPr>
          <p:nvPr>
            <p:ph type="subTitle" idx="1"/>
          </p:nvPr>
        </p:nvSpPr>
        <p:spPr>
          <a:xfrm>
            <a:off x="2268538" y="4653135"/>
            <a:ext cx="6400800" cy="1249189"/>
          </a:xfrm>
        </p:spPr>
        <p:txBody>
          <a:bodyPr/>
          <a:lstStyle/>
          <a:p>
            <a:pPr eaLnBrk="1" hangingPunct="1"/>
            <a:r>
              <a:rPr lang="en-GB" altLang="en-US" sz="4000" dirty="0"/>
              <a:t>AQA</a:t>
            </a:r>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6"/>
          <p:cNvSpPr>
            <a:spLocks noGrp="1" noChangeArrowheads="1"/>
          </p:cNvSpPr>
          <p:nvPr>
            <p:ph type="title"/>
          </p:nvPr>
        </p:nvSpPr>
        <p:spPr/>
        <p:txBody>
          <a:bodyPr/>
          <a:lstStyle/>
          <a:p>
            <a:pPr eaLnBrk="1" hangingPunct="1"/>
            <a:r>
              <a:rPr lang="en-GB" altLang="en-US" dirty="0"/>
              <a:t>Unit 2: Designing and</a:t>
            </a:r>
            <a:br>
              <a:rPr lang="en-GB" altLang="en-US" dirty="0"/>
            </a:br>
            <a:r>
              <a:rPr lang="en-GB" altLang="en-US" dirty="0"/>
              <a:t>Making Principles (20%)</a:t>
            </a:r>
          </a:p>
        </p:txBody>
      </p:sp>
      <p:sp>
        <p:nvSpPr>
          <p:cNvPr id="8199" name="Rectangle 7"/>
          <p:cNvSpPr>
            <a:spLocks noGrp="1" noChangeArrowheads="1"/>
          </p:cNvSpPr>
          <p:nvPr>
            <p:ph type="body" idx="1"/>
          </p:nvPr>
        </p:nvSpPr>
        <p:spPr>
          <a:xfrm>
            <a:off x="1182688" y="1844824"/>
            <a:ext cx="7637784" cy="4287689"/>
          </a:xfrm>
        </p:spPr>
        <p:txBody>
          <a:bodyPr/>
          <a:lstStyle/>
          <a:p>
            <a:pPr marL="0" indent="0" algn="just" eaLnBrk="1" hangingPunct="1">
              <a:buNone/>
            </a:pPr>
            <a:r>
              <a:rPr lang="en-GB" altLang="en-US" sz="2400" dirty="0"/>
              <a:t>This is an externally set and assessed exam.</a:t>
            </a:r>
          </a:p>
          <a:p>
            <a:pPr marL="0" indent="0" algn="just" eaLnBrk="1" hangingPunct="1">
              <a:buNone/>
            </a:pPr>
            <a:r>
              <a:rPr lang="en-GB" altLang="en-US" sz="2400" dirty="0"/>
              <a:t>Some of the key areas of knowledge include:</a:t>
            </a:r>
            <a:endParaRPr lang="en-GB" altLang="en-US" sz="2000" dirty="0"/>
          </a:p>
          <a:p>
            <a:r>
              <a:rPr lang="en-GB" sz="2000" dirty="0"/>
              <a:t>The characteristics and working properties of materials.</a:t>
            </a:r>
          </a:p>
          <a:p>
            <a:r>
              <a:rPr lang="en-GB" sz="2000" dirty="0"/>
              <a:t>Performance characteristics of materials.</a:t>
            </a:r>
          </a:p>
          <a:p>
            <a:r>
              <a:rPr lang="en-GB" sz="2000" dirty="0"/>
              <a:t>The use of adhesives and fixings.</a:t>
            </a:r>
          </a:p>
          <a:p>
            <a:r>
              <a:rPr lang="en-GB" sz="2000" dirty="0"/>
              <a:t>The use of surface finishes and coatings.</a:t>
            </a:r>
          </a:p>
          <a:p>
            <a:r>
              <a:rPr lang="en-GB" sz="2000" dirty="0"/>
              <a:t>Forming, redistribution and addition processes.</a:t>
            </a:r>
          </a:p>
          <a:p>
            <a:r>
              <a:rPr lang="en-GB" sz="2000" dirty="0"/>
              <a:t>Industrial and commercial practice.</a:t>
            </a:r>
          </a:p>
          <a:p>
            <a:r>
              <a:rPr lang="en-GB" sz="2000" dirty="0"/>
              <a:t>Modern manufacturing systems.</a:t>
            </a:r>
          </a:p>
        </p:txBody>
      </p:sp>
    </p:spTree>
    <p:extLst>
      <p:ext uri="{BB962C8B-B14F-4D97-AF65-F5344CB8AC3E}">
        <p14:creationId xmlns:p14="http://schemas.microsoft.com/office/powerpoint/2010/main" val="320437309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9">
                                            <p:txEl>
                                              <p:pRg st="1" end="1"/>
                                            </p:txEl>
                                          </p:spTgt>
                                        </p:tgtEl>
                                        <p:attrNameLst>
                                          <p:attrName>style.visibility</p:attrName>
                                        </p:attrNameLst>
                                      </p:cBhvr>
                                      <p:to>
                                        <p:strVal val="visible"/>
                                      </p:to>
                                    </p:set>
                                    <p:anim calcmode="lin" valueType="num">
                                      <p:cBhvr additive="base">
                                        <p:cTn id="7" dur="500" fill="hold"/>
                                        <p:tgtEl>
                                          <p:spTgt spid="819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uiExpand="1"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7" name="Picture 3" descr="The 19"/>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3645024"/>
            <a:ext cx="1902596" cy="3105199"/>
          </a:xfrm>
          <a:prstGeom prst="rect">
            <a:avLst/>
          </a:prstGeom>
          <a:noFill/>
          <a:ln>
            <a:noFill/>
          </a:ln>
          <a:effectLst/>
          <a:extLst>
            <a:ext uri="{909E8E84-426E-40DD-AFC4-6F175D3DCCD1}">
              <a14:hiddenFill xmlns:a14="http://schemas.microsoft.com/office/drawing/2010/main">
                <a:solidFill>
                  <a:srgbClr val="00669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796136" y="4349922"/>
            <a:ext cx="3198813" cy="2400301"/>
          </a:xfrm>
          <a:prstGeom prst="rect">
            <a:avLst/>
          </a:prstGeom>
          <a:noFill/>
          <a:ln>
            <a:noFill/>
          </a:ln>
          <a:effectLst/>
          <a:extLst>
            <a:ext uri="{909E8E84-426E-40DD-AFC4-6F175D3DCCD1}">
              <a14:hiddenFill xmlns:a14="http://schemas.microsoft.com/office/drawing/2010/main">
                <a:solidFill>
                  <a:srgbClr val="00669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1273" name="Rectangle 9"/>
          <p:cNvSpPr>
            <a:spLocks noGrp="1" noChangeArrowheads="1"/>
          </p:cNvSpPr>
          <p:nvPr>
            <p:ph type="body" sz="half" idx="1"/>
          </p:nvPr>
        </p:nvSpPr>
        <p:spPr>
          <a:xfrm>
            <a:off x="1150937" y="1916832"/>
            <a:ext cx="7381503" cy="2210915"/>
          </a:xfrm>
        </p:spPr>
        <p:txBody>
          <a:bodyPr/>
          <a:lstStyle/>
          <a:p>
            <a:pPr marL="0" indent="0" algn="just">
              <a:buNone/>
            </a:pPr>
            <a:r>
              <a:rPr lang="en-GB" sz="2000" dirty="0"/>
              <a:t>This is a design and make challenge in which you are required to develop a prototype for a real client.</a:t>
            </a:r>
          </a:p>
          <a:p>
            <a:pPr marL="0" indent="0" algn="just">
              <a:buNone/>
            </a:pPr>
            <a:r>
              <a:rPr lang="en-GB" sz="2000" dirty="0"/>
              <a:t>You will be expected to produce an A3 design portfolio approximately twenty pages long and a pre-production prototype.</a:t>
            </a:r>
          </a:p>
          <a:p>
            <a:pPr marL="0" indent="0" algn="just">
              <a:buNone/>
            </a:pPr>
            <a:r>
              <a:rPr lang="en-GB" sz="2000" dirty="0"/>
              <a:t>This unit is fully supported by guidance and exemplar material.</a:t>
            </a:r>
          </a:p>
        </p:txBody>
      </p:sp>
      <p:sp>
        <p:nvSpPr>
          <p:cNvPr id="26627" name="Rectangle 8"/>
          <p:cNvSpPr>
            <a:spLocks noGrp="1" noChangeArrowheads="1"/>
          </p:cNvSpPr>
          <p:nvPr>
            <p:ph type="title"/>
          </p:nvPr>
        </p:nvSpPr>
        <p:spPr/>
        <p:txBody>
          <a:bodyPr/>
          <a:lstStyle/>
          <a:p>
            <a:pPr eaLnBrk="1" hangingPunct="1"/>
            <a:r>
              <a:rPr lang="en-GB" altLang="en-US" dirty="0"/>
              <a:t>Unit 3: Non-Examined Assessment (50%)</a:t>
            </a:r>
          </a:p>
        </p:txBody>
      </p:sp>
      <p:sp>
        <p:nvSpPr>
          <p:cNvPr id="12" name="Rectangle 9"/>
          <p:cNvSpPr txBox="1">
            <a:spLocks noChangeArrowheads="1"/>
          </p:cNvSpPr>
          <p:nvPr/>
        </p:nvSpPr>
        <p:spPr bwMode="auto">
          <a:xfrm>
            <a:off x="1619673" y="3933056"/>
            <a:ext cx="4104455" cy="2594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cs typeface="+mn-cs"/>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a:lstStyle>
          <a:p>
            <a:pPr marL="0" indent="0" algn="just">
              <a:buFont typeface="Wingdings" panose="05000000000000000000" pitchFamily="2" charset="2"/>
              <a:buNone/>
            </a:pPr>
            <a:r>
              <a:rPr lang="en-GB" sz="2000" kern="0" dirty="0"/>
              <a:t>Past products produced have included guitar cases, bar stools, menu boards, signs and bottle crushers.</a:t>
            </a:r>
          </a:p>
          <a:p>
            <a:pPr marL="0" indent="0" algn="just">
              <a:buFont typeface="Wingdings" panose="05000000000000000000" pitchFamily="2" charset="2"/>
              <a:buNone/>
            </a:pPr>
            <a:r>
              <a:rPr lang="en-GB" sz="2000" kern="0" dirty="0"/>
              <a:t>This is centre marked course work and is completed in the Upper Sixth.</a:t>
            </a: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6"/>
          <p:cNvSpPr>
            <a:spLocks noGrp="1" noChangeArrowheads="1"/>
          </p:cNvSpPr>
          <p:nvPr>
            <p:ph type="title"/>
          </p:nvPr>
        </p:nvSpPr>
        <p:spPr/>
        <p:txBody>
          <a:bodyPr/>
          <a:lstStyle/>
          <a:p>
            <a:pPr eaLnBrk="1" hangingPunct="1"/>
            <a:r>
              <a:rPr lang="en-GB" altLang="en-US"/>
              <a:t>Getting On</a:t>
            </a:r>
          </a:p>
        </p:txBody>
      </p:sp>
      <p:sp>
        <p:nvSpPr>
          <p:cNvPr id="13319" name="Rectangle 7"/>
          <p:cNvSpPr>
            <a:spLocks noGrp="1" noChangeArrowheads="1"/>
          </p:cNvSpPr>
          <p:nvPr>
            <p:ph type="body" idx="1"/>
          </p:nvPr>
        </p:nvSpPr>
        <p:spPr>
          <a:xfrm>
            <a:off x="539552" y="2017713"/>
            <a:ext cx="8415536" cy="4114800"/>
          </a:xfrm>
        </p:spPr>
        <p:txBody>
          <a:bodyPr/>
          <a:lstStyle/>
          <a:p>
            <a:pPr marL="0" indent="0" eaLnBrk="1" hangingPunct="1">
              <a:buNone/>
            </a:pPr>
            <a:r>
              <a:rPr lang="en-GB" altLang="en-US" sz="2800" dirty="0"/>
              <a:t>5 good GCSEs</a:t>
            </a:r>
          </a:p>
          <a:p>
            <a:pPr marL="0" indent="0" eaLnBrk="1" hangingPunct="1">
              <a:buNone/>
            </a:pPr>
            <a:r>
              <a:rPr lang="en-GB" altLang="en-US" sz="2800" dirty="0"/>
              <a:t>Ideally a grade 6 in GCSE Design and Technology</a:t>
            </a:r>
          </a:p>
          <a:p>
            <a:pPr marL="0" indent="0" eaLnBrk="1" hangingPunct="1">
              <a:buNone/>
            </a:pPr>
            <a:r>
              <a:rPr lang="en-GB" altLang="en-US" sz="2800" dirty="0"/>
              <a:t>The course works well with most other subjects, particularly:</a:t>
            </a:r>
          </a:p>
          <a:p>
            <a:pPr eaLnBrk="1" hangingPunct="1"/>
            <a:r>
              <a:rPr lang="en-GB" altLang="en-US" sz="2800" dirty="0"/>
              <a:t>Art,</a:t>
            </a:r>
          </a:p>
          <a:p>
            <a:pPr eaLnBrk="1" hangingPunct="1"/>
            <a:r>
              <a:rPr lang="en-GB" altLang="en-US" sz="2800" dirty="0"/>
              <a:t>Geography,</a:t>
            </a:r>
          </a:p>
          <a:p>
            <a:pPr eaLnBrk="1" hangingPunct="1"/>
            <a:r>
              <a:rPr lang="en-GB" altLang="en-US" sz="2800" dirty="0"/>
              <a:t>Mathematics,</a:t>
            </a:r>
          </a:p>
          <a:p>
            <a:pPr eaLnBrk="1" hangingPunct="1"/>
            <a:r>
              <a:rPr lang="en-GB" altLang="en-US" sz="2800" dirty="0"/>
              <a:t>Physics.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9">
                                            <p:txEl>
                                              <p:pRg st="1" end="1"/>
                                            </p:txEl>
                                          </p:spTgt>
                                        </p:tgtEl>
                                        <p:attrNameLst>
                                          <p:attrName>style.visibility</p:attrName>
                                        </p:attrNameLst>
                                      </p:cBhvr>
                                      <p:to>
                                        <p:strVal val="visible"/>
                                      </p:to>
                                    </p:set>
                                    <p:anim calcmode="lin" valueType="num">
                                      <p:cBhvr additive="base">
                                        <p:cTn id="7" dur="500" fill="hold"/>
                                        <p:tgtEl>
                                          <p:spTgt spid="1331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9">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319">
                                            <p:txEl>
                                              <p:pRg st="2" end="2"/>
                                            </p:txEl>
                                          </p:spTgt>
                                        </p:tgtEl>
                                        <p:attrNameLst>
                                          <p:attrName>style.visibility</p:attrName>
                                        </p:attrNameLst>
                                      </p:cBhvr>
                                      <p:to>
                                        <p:strVal val="visible"/>
                                      </p:to>
                                    </p:set>
                                    <p:anim calcmode="lin" valueType="num">
                                      <p:cBhvr additive="base">
                                        <p:cTn id="11" dur="500" fill="hold"/>
                                        <p:tgtEl>
                                          <p:spTgt spid="13319">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3319">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319">
                                            <p:txEl>
                                              <p:pRg st="3" end="3"/>
                                            </p:txEl>
                                          </p:spTgt>
                                        </p:tgtEl>
                                        <p:attrNameLst>
                                          <p:attrName>style.visibility</p:attrName>
                                        </p:attrNameLst>
                                      </p:cBhvr>
                                      <p:to>
                                        <p:strVal val="visible"/>
                                      </p:to>
                                    </p:set>
                                    <p:anim calcmode="lin" valueType="num">
                                      <p:cBhvr additive="base">
                                        <p:cTn id="15" dur="500" fill="hold"/>
                                        <p:tgtEl>
                                          <p:spTgt spid="13319">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3319">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3319">
                                            <p:txEl>
                                              <p:pRg st="4" end="4"/>
                                            </p:txEl>
                                          </p:spTgt>
                                        </p:tgtEl>
                                        <p:attrNameLst>
                                          <p:attrName>style.visibility</p:attrName>
                                        </p:attrNameLst>
                                      </p:cBhvr>
                                      <p:to>
                                        <p:strVal val="visible"/>
                                      </p:to>
                                    </p:set>
                                    <p:anim calcmode="lin" valueType="num">
                                      <p:cBhvr additive="base">
                                        <p:cTn id="19" dur="500" fill="hold"/>
                                        <p:tgtEl>
                                          <p:spTgt spid="13319">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31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319">
                                            <p:txEl>
                                              <p:pRg st="5" end="5"/>
                                            </p:txEl>
                                          </p:spTgt>
                                        </p:tgtEl>
                                        <p:attrNameLst>
                                          <p:attrName>style.visibility</p:attrName>
                                        </p:attrNameLst>
                                      </p:cBhvr>
                                      <p:to>
                                        <p:strVal val="visible"/>
                                      </p:to>
                                    </p:set>
                                    <p:anim calcmode="lin" valueType="num">
                                      <p:cBhvr additive="base">
                                        <p:cTn id="25" dur="500" fill="hold"/>
                                        <p:tgtEl>
                                          <p:spTgt spid="13319">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319">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3319">
                                            <p:txEl>
                                              <p:pRg st="6" end="6"/>
                                            </p:txEl>
                                          </p:spTgt>
                                        </p:tgtEl>
                                        <p:attrNameLst>
                                          <p:attrName>style.visibility</p:attrName>
                                        </p:attrNameLst>
                                      </p:cBhvr>
                                      <p:to>
                                        <p:strVal val="visible"/>
                                      </p:to>
                                    </p:set>
                                    <p:anim calcmode="lin" valueType="num">
                                      <p:cBhvr additive="base">
                                        <p:cTn id="29" dur="500" fill="hold"/>
                                        <p:tgtEl>
                                          <p:spTgt spid="13319">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331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uiExpand="1"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6"/>
          <p:cNvSpPr>
            <a:spLocks noGrp="1" noChangeArrowheads="1"/>
          </p:cNvSpPr>
          <p:nvPr>
            <p:ph type="title"/>
          </p:nvPr>
        </p:nvSpPr>
        <p:spPr/>
        <p:txBody>
          <a:bodyPr/>
          <a:lstStyle/>
          <a:p>
            <a:pPr eaLnBrk="1" hangingPunct="1"/>
            <a:r>
              <a:rPr lang="en-GB" altLang="en-US"/>
              <a:t>Moving On</a:t>
            </a:r>
          </a:p>
        </p:txBody>
      </p:sp>
      <p:sp>
        <p:nvSpPr>
          <p:cNvPr id="14343" name="Rectangle 7"/>
          <p:cNvSpPr>
            <a:spLocks noGrp="1" noChangeArrowheads="1"/>
          </p:cNvSpPr>
          <p:nvPr>
            <p:ph type="body" idx="1"/>
          </p:nvPr>
        </p:nvSpPr>
        <p:spPr/>
        <p:txBody>
          <a:bodyPr/>
          <a:lstStyle/>
          <a:p>
            <a:pPr marL="0" indent="0" eaLnBrk="1" hangingPunct="1">
              <a:buNone/>
            </a:pPr>
            <a:r>
              <a:rPr lang="en-GB" altLang="en-US" sz="2800" dirty="0"/>
              <a:t>Possible careers that this course could lead on to include:</a:t>
            </a:r>
          </a:p>
          <a:p>
            <a:pPr eaLnBrk="1" hangingPunct="1"/>
            <a:r>
              <a:rPr lang="en-GB" altLang="en-US" sz="2800" dirty="0"/>
              <a:t>Architecture,</a:t>
            </a:r>
          </a:p>
          <a:p>
            <a:pPr eaLnBrk="1" hangingPunct="1"/>
            <a:r>
              <a:rPr lang="en-GB" altLang="en-US" sz="2800" dirty="0"/>
              <a:t>Graphic Design,</a:t>
            </a:r>
          </a:p>
          <a:p>
            <a:pPr eaLnBrk="1" hangingPunct="1"/>
            <a:r>
              <a:rPr lang="en-GB" altLang="en-US" sz="2800" dirty="0"/>
              <a:t>Interior Design,</a:t>
            </a:r>
          </a:p>
          <a:p>
            <a:pPr eaLnBrk="1" hangingPunct="1"/>
            <a:r>
              <a:rPr lang="en-GB" altLang="en-US" sz="2800" dirty="0"/>
              <a:t>Product Design,</a:t>
            </a:r>
          </a:p>
          <a:p>
            <a:pPr eaLnBrk="1" hangingPunct="1"/>
            <a:r>
              <a:rPr lang="en-GB" altLang="en-US" sz="2800" dirty="0"/>
              <a:t>Product Engineering,</a:t>
            </a:r>
          </a:p>
          <a:p>
            <a:pPr eaLnBrk="1" hangingPunct="1"/>
            <a:r>
              <a:rPr lang="en-GB" altLang="en-US" sz="2800" dirty="0"/>
              <a:t>Teaching Design and Technology.</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43">
                                            <p:txEl>
                                              <p:pRg st="0" end="0"/>
                                            </p:txEl>
                                          </p:spTgt>
                                        </p:tgtEl>
                                        <p:attrNameLst>
                                          <p:attrName>style.visibility</p:attrName>
                                        </p:attrNameLst>
                                      </p:cBhvr>
                                      <p:to>
                                        <p:strVal val="visible"/>
                                      </p:to>
                                    </p:set>
                                    <p:anim calcmode="lin" valueType="num">
                                      <p:cBhvr additive="base">
                                        <p:cTn id="7" dur="500" fill="hold"/>
                                        <p:tgtEl>
                                          <p:spTgt spid="143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43">
                                            <p:txEl>
                                              <p:pRg st="1" end="1"/>
                                            </p:txEl>
                                          </p:spTgt>
                                        </p:tgtEl>
                                        <p:attrNameLst>
                                          <p:attrName>style.visibility</p:attrName>
                                        </p:attrNameLst>
                                      </p:cBhvr>
                                      <p:to>
                                        <p:strVal val="visible"/>
                                      </p:to>
                                    </p:set>
                                    <p:anim calcmode="lin" valueType="num">
                                      <p:cBhvr additive="base">
                                        <p:cTn id="13" dur="500" fill="hold"/>
                                        <p:tgtEl>
                                          <p:spTgt spid="143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43">
                                            <p:txEl>
                                              <p:pRg st="2" end="2"/>
                                            </p:txEl>
                                          </p:spTgt>
                                        </p:tgtEl>
                                        <p:attrNameLst>
                                          <p:attrName>style.visibility</p:attrName>
                                        </p:attrNameLst>
                                      </p:cBhvr>
                                      <p:to>
                                        <p:strVal val="visible"/>
                                      </p:to>
                                    </p:set>
                                    <p:anim calcmode="lin" valueType="num">
                                      <p:cBhvr additive="base">
                                        <p:cTn id="19" dur="500" fill="hold"/>
                                        <p:tgtEl>
                                          <p:spTgt spid="143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43">
                                            <p:txEl>
                                              <p:pRg st="3" end="3"/>
                                            </p:txEl>
                                          </p:spTgt>
                                        </p:tgtEl>
                                        <p:attrNameLst>
                                          <p:attrName>style.visibility</p:attrName>
                                        </p:attrNameLst>
                                      </p:cBhvr>
                                      <p:to>
                                        <p:strVal val="visible"/>
                                      </p:to>
                                    </p:set>
                                    <p:anim calcmode="lin" valueType="num">
                                      <p:cBhvr additive="base">
                                        <p:cTn id="25" dur="500" fill="hold"/>
                                        <p:tgtEl>
                                          <p:spTgt spid="143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3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343">
                                            <p:txEl>
                                              <p:pRg st="4" end="4"/>
                                            </p:txEl>
                                          </p:spTgt>
                                        </p:tgtEl>
                                        <p:attrNameLst>
                                          <p:attrName>style.visibility</p:attrName>
                                        </p:attrNameLst>
                                      </p:cBhvr>
                                      <p:to>
                                        <p:strVal val="visible"/>
                                      </p:to>
                                    </p:set>
                                    <p:anim calcmode="lin" valueType="num">
                                      <p:cBhvr additive="base">
                                        <p:cTn id="31" dur="500" fill="hold"/>
                                        <p:tgtEl>
                                          <p:spTgt spid="1434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3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343">
                                            <p:txEl>
                                              <p:pRg st="5" end="5"/>
                                            </p:txEl>
                                          </p:spTgt>
                                        </p:tgtEl>
                                        <p:attrNameLst>
                                          <p:attrName>style.visibility</p:attrName>
                                        </p:attrNameLst>
                                      </p:cBhvr>
                                      <p:to>
                                        <p:strVal val="visible"/>
                                      </p:to>
                                    </p:set>
                                    <p:anim calcmode="lin" valueType="num">
                                      <p:cBhvr additive="base">
                                        <p:cTn id="37" dur="500" fill="hold"/>
                                        <p:tgtEl>
                                          <p:spTgt spid="1434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34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4343">
                                            <p:txEl>
                                              <p:pRg st="6" end="6"/>
                                            </p:txEl>
                                          </p:spTgt>
                                        </p:tgtEl>
                                        <p:attrNameLst>
                                          <p:attrName>style.visibility</p:attrName>
                                        </p:attrNameLst>
                                      </p:cBhvr>
                                      <p:to>
                                        <p:strVal val="visible"/>
                                      </p:to>
                                    </p:set>
                                    <p:anim calcmode="lin" valueType="num">
                                      <p:cBhvr additive="base">
                                        <p:cTn id="43" dur="500" fill="hold"/>
                                        <p:tgtEl>
                                          <p:spTgt spid="1434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434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GB" altLang="en-US"/>
              <a:t>Any Questions?</a:t>
            </a:r>
          </a:p>
        </p:txBody>
      </p:sp>
      <p:pic>
        <p:nvPicPr>
          <p:cNvPr id="35843" name="Picture 6" descr="j007871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652120" y="2564904"/>
            <a:ext cx="1622425"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7" descr="bd05091_"/>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384920" y="2793504"/>
            <a:ext cx="377983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a:extLst>
              <a:ext uri="{FF2B5EF4-FFF2-40B4-BE49-F238E27FC236}">
                <a16:creationId xmlns:a16="http://schemas.microsoft.com/office/drawing/2014/main" id="{AE885E61-DF9D-4C7C-8D28-AEB8D5677ED5}"/>
              </a:ext>
            </a:extLst>
          </p:cNvPr>
          <p:cNvSpPr txBox="1">
            <a:spLocks noChangeArrowheads="1"/>
          </p:cNvSpPr>
          <p:nvPr/>
        </p:nvSpPr>
        <p:spPr bwMode="auto">
          <a:xfrm>
            <a:off x="539552" y="2060847"/>
            <a:ext cx="8415536" cy="732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cs typeface="+mn-cs"/>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a:lstStyle>
          <a:p>
            <a:pPr marL="0" indent="0" eaLnBrk="1" hangingPunct="1">
              <a:buFont typeface="Wingdings" panose="05000000000000000000" pitchFamily="2" charset="2"/>
              <a:buNone/>
            </a:pPr>
            <a:r>
              <a:rPr lang="en-GB" altLang="en-US" sz="2800" kern="0" dirty="0"/>
              <a:t>Please speak to Mr Rossiter for more information.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altLang="en-US" dirty="0"/>
              <a:t>Why choose Design and Technology?</a:t>
            </a:r>
          </a:p>
        </p:txBody>
      </p:sp>
      <p:sp>
        <p:nvSpPr>
          <p:cNvPr id="33795" name="Rectangle 3"/>
          <p:cNvSpPr>
            <a:spLocks noGrp="1" noChangeArrowheads="1"/>
          </p:cNvSpPr>
          <p:nvPr>
            <p:ph type="body" idx="1"/>
          </p:nvPr>
        </p:nvSpPr>
        <p:spPr/>
        <p:txBody>
          <a:bodyPr/>
          <a:lstStyle/>
          <a:p>
            <a:pPr marL="0" indent="0" algn="just" eaLnBrk="1" hangingPunct="1">
              <a:spcBef>
                <a:spcPts val="600"/>
              </a:spcBef>
              <a:spcAft>
                <a:spcPts val="600"/>
              </a:spcAft>
              <a:buNone/>
            </a:pPr>
            <a:r>
              <a:rPr lang="en-GB" altLang="en-US" sz="2400" dirty="0"/>
              <a:t>At the centre of all Design and Technology is the search for an answer to the question, “Why is the world around us the way it is?”</a:t>
            </a:r>
          </a:p>
          <a:p>
            <a:pPr marL="0" indent="0" algn="just" eaLnBrk="1" hangingPunct="1">
              <a:spcBef>
                <a:spcPts val="600"/>
              </a:spcBef>
              <a:spcAft>
                <a:spcPts val="600"/>
              </a:spcAft>
              <a:buNone/>
            </a:pPr>
            <a:r>
              <a:rPr lang="en-GB" altLang="en-US" sz="2400" dirty="0"/>
              <a:t>This course will help you come to a real understanding of the impact you as a </a:t>
            </a:r>
            <a:r>
              <a:rPr lang="en-GB" altLang="en-US" sz="2400" dirty="0">
                <a:solidFill>
                  <a:srgbClr val="00B0F0"/>
                </a:solidFill>
              </a:rPr>
              <a:t>consumer</a:t>
            </a:r>
            <a:r>
              <a:rPr lang="en-GB" altLang="en-US" sz="2400" dirty="0"/>
              <a:t> and as a </a:t>
            </a:r>
            <a:r>
              <a:rPr lang="en-GB" altLang="en-US" sz="2400" dirty="0">
                <a:solidFill>
                  <a:srgbClr val="00B0F0"/>
                </a:solidFill>
              </a:rPr>
              <a:t>designer</a:t>
            </a:r>
            <a:r>
              <a:rPr lang="en-GB" altLang="en-US" sz="2400" dirty="0"/>
              <a:t> have on the world you live in.</a:t>
            </a:r>
          </a:p>
          <a:p>
            <a:pPr marL="0" indent="0" algn="just" eaLnBrk="1" hangingPunct="1">
              <a:spcBef>
                <a:spcPts val="600"/>
              </a:spcBef>
              <a:spcAft>
                <a:spcPts val="600"/>
              </a:spcAft>
              <a:buNone/>
            </a:pPr>
            <a:r>
              <a:rPr lang="en-GB" altLang="en-US" sz="2400" dirty="0"/>
              <a:t>The course also helps you develop key life skills such as </a:t>
            </a:r>
            <a:r>
              <a:rPr lang="en-GB" altLang="en-US" sz="2400" dirty="0">
                <a:solidFill>
                  <a:srgbClr val="00B0F0"/>
                </a:solidFill>
              </a:rPr>
              <a:t>project management </a:t>
            </a:r>
            <a:r>
              <a:rPr lang="en-GB" altLang="en-US" sz="2400" dirty="0"/>
              <a:t>and </a:t>
            </a:r>
            <a:r>
              <a:rPr lang="en-GB" altLang="en-US" sz="2400" dirty="0">
                <a:solidFill>
                  <a:srgbClr val="00B0F0"/>
                </a:solidFill>
              </a:rPr>
              <a:t>interpersonal relationships</a:t>
            </a:r>
            <a:r>
              <a:rPr lang="en-GB" altLang="en-US" sz="2400" dirty="0"/>
              <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7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uiExpand="1"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altLang="en-US" dirty="0"/>
              <a:t>Why choose Design and Technology?</a:t>
            </a:r>
          </a:p>
        </p:txBody>
      </p:sp>
      <p:sp>
        <p:nvSpPr>
          <p:cNvPr id="33795" name="Rectangle 3"/>
          <p:cNvSpPr>
            <a:spLocks noGrp="1" noChangeArrowheads="1"/>
          </p:cNvSpPr>
          <p:nvPr>
            <p:ph type="body" idx="1"/>
          </p:nvPr>
        </p:nvSpPr>
        <p:spPr/>
        <p:txBody>
          <a:bodyPr/>
          <a:lstStyle/>
          <a:p>
            <a:pPr marL="0" indent="0" algn="just" eaLnBrk="1" hangingPunct="1">
              <a:spcBef>
                <a:spcPts val="600"/>
              </a:spcBef>
              <a:spcAft>
                <a:spcPts val="600"/>
              </a:spcAft>
              <a:buNone/>
            </a:pPr>
            <a:r>
              <a:rPr lang="en-US" sz="2400" dirty="0"/>
              <a:t>The distinguishing feature of Product Design is its practical nature. Knowledge and understanding is not to be acquired purely for its own sake, but in order to </a:t>
            </a:r>
            <a:r>
              <a:rPr lang="en-US" sz="2400" i="1" dirty="0"/>
              <a:t>apply </a:t>
            </a:r>
            <a:r>
              <a:rPr lang="en-US" sz="2400" dirty="0"/>
              <a:t>it to the solution of practical problems which arise in everyday life and in industrial and commercial contexts.</a:t>
            </a:r>
          </a:p>
          <a:p>
            <a:pPr marL="0" indent="0" algn="just" eaLnBrk="1" hangingPunct="1">
              <a:spcBef>
                <a:spcPts val="600"/>
              </a:spcBef>
              <a:spcAft>
                <a:spcPts val="600"/>
              </a:spcAft>
              <a:buNone/>
            </a:pPr>
            <a:r>
              <a:rPr lang="en-US" sz="2400" dirty="0"/>
              <a:t>Underpinning all learning are the designing and making skills that make use of knowledge and understanding in order to produce outcomes which solve a problem and satisfy a design brief.</a:t>
            </a:r>
            <a:endParaRPr lang="en-GB" altLang="en-US" sz="2400" dirty="0"/>
          </a:p>
        </p:txBody>
      </p:sp>
    </p:spTree>
    <p:extLst>
      <p:ext uri="{BB962C8B-B14F-4D97-AF65-F5344CB8AC3E}">
        <p14:creationId xmlns:p14="http://schemas.microsoft.com/office/powerpoint/2010/main" val="3776568991"/>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1" name="Picture 5" descr="ph01039j"/>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96422" y="2848192"/>
            <a:ext cx="27432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Rectangle 2"/>
          <p:cNvSpPr>
            <a:spLocks noGrp="1" noChangeArrowheads="1"/>
          </p:cNvSpPr>
          <p:nvPr>
            <p:ph type="title"/>
          </p:nvPr>
        </p:nvSpPr>
        <p:spPr/>
        <p:txBody>
          <a:bodyPr/>
          <a:lstStyle/>
          <a:p>
            <a:pPr eaLnBrk="1" hangingPunct="1"/>
            <a:r>
              <a:rPr lang="en-GB" altLang="en-US"/>
              <a:t>What do these items have</a:t>
            </a:r>
            <a:br>
              <a:rPr lang="en-GB" altLang="en-US"/>
            </a:br>
            <a:r>
              <a:rPr lang="en-GB" altLang="en-US"/>
              <a:t>in common?</a:t>
            </a:r>
          </a:p>
        </p:txBody>
      </p:sp>
      <p:pic>
        <p:nvPicPr>
          <p:cNvPr id="34827" name="Picture 11" descr="j0145598"/>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2267744" y="1916832"/>
            <a:ext cx="2057401" cy="208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7" descr="ph01120j"/>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00192" y="1844824"/>
            <a:ext cx="27432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8" descr="ph01959j"/>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096000" y="4724400"/>
            <a:ext cx="274320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8" name="Picture 12" descr="ph01102j"/>
          <p:cNvPicPr>
            <a:picLocks noChangeAspect="1" noChangeArrowheads="1"/>
          </p:cNvPicPr>
          <p:nvPr/>
        </p:nvPicPr>
        <p:blipFill rotWithShape="1">
          <a:blip r:embed="rId6" cstate="hqprint">
            <a:extLst>
              <a:ext uri="{28A0092B-C50C-407E-A947-70E740481C1C}">
                <a14:useLocalDpi xmlns:a14="http://schemas.microsoft.com/office/drawing/2010/main"/>
              </a:ext>
            </a:extLst>
          </a:blip>
          <a:srcRect/>
          <a:stretch/>
        </p:blipFill>
        <p:spPr bwMode="auto">
          <a:xfrm>
            <a:off x="3851920" y="4869160"/>
            <a:ext cx="2145324"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descr="ph02040u"/>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79512" y="2060848"/>
            <a:ext cx="1828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12"/>
          <p:cNvPicPr>
            <a:picLocks noChangeAspect="1" noChangeArrowheads="1"/>
          </p:cNvPicPr>
          <p:nvPr/>
        </p:nvPicPr>
        <p:blipFill>
          <a:blip r:embed="rId8" cstate="hqprint">
            <a:extLst>
              <a:ext uri="{28A0092B-C50C-407E-A947-70E740481C1C}">
                <a14:useLocalDpi xmlns:a14="http://schemas.microsoft.com/office/drawing/2010/main"/>
              </a:ext>
            </a:extLst>
          </a:blip>
          <a:srcRect/>
          <a:stretch>
            <a:fillRect/>
          </a:stretch>
        </p:blipFill>
        <p:spPr bwMode="auto">
          <a:xfrm>
            <a:off x="107504" y="4725144"/>
            <a:ext cx="381635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2" name="TextBox 1">
            <a:extLst>
              <a:ext uri="{FF2B5EF4-FFF2-40B4-BE49-F238E27FC236}">
                <a16:creationId xmlns:a16="http://schemas.microsoft.com/office/drawing/2014/main" id="{D00EFB15-F9EE-44C0-BBA4-420C7347C647}"/>
              </a:ext>
            </a:extLst>
          </p:cNvPr>
          <p:cNvSpPr txBox="1"/>
          <p:nvPr/>
        </p:nvSpPr>
        <p:spPr>
          <a:xfrm>
            <a:off x="4427984" y="1820416"/>
            <a:ext cx="1872208" cy="1015663"/>
          </a:xfrm>
          <a:prstGeom prst="rect">
            <a:avLst/>
          </a:prstGeom>
          <a:noFill/>
        </p:spPr>
        <p:txBody>
          <a:bodyPr wrap="square" rtlCol="0">
            <a:spAutoFit/>
          </a:bodyPr>
          <a:lstStyle/>
          <a:p>
            <a:pPr algn="ctr"/>
            <a:r>
              <a:rPr lang="en-GB" sz="2000" dirty="0"/>
              <a:t>They’ve all been designed.</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499"/>
                                          </p:stCondLst>
                                        </p:cTn>
                                        <p:tgtEl>
                                          <p:spTgt spid="34820"/>
                                        </p:tgtEl>
                                        <p:attrNameLst>
                                          <p:attrName>style.visibility</p:attrName>
                                        </p:attrNameLst>
                                      </p:cBhvr>
                                      <p:to>
                                        <p:strVal val="visible"/>
                                      </p:to>
                                    </p:set>
                                    <p:anim to="" calcmode="lin" valueType="num">
                                      <p:cBhvr>
                                        <p:cTn id="7" dur="1" fill="hold"/>
                                        <p:tgtEl>
                                          <p:spTgt spid="34820"/>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499"/>
                                          </p:stCondLst>
                                        </p:cTn>
                                        <p:tgtEl>
                                          <p:spTgt spid="34824"/>
                                        </p:tgtEl>
                                        <p:attrNameLst>
                                          <p:attrName>style.visibility</p:attrName>
                                        </p:attrNameLst>
                                      </p:cBhvr>
                                      <p:to>
                                        <p:strVal val="visible"/>
                                      </p:to>
                                    </p:set>
                                    <p:anim to="" calcmode="lin" valueType="num">
                                      <p:cBhvr>
                                        <p:cTn id="12" dur="1" fill="hold"/>
                                        <p:tgtEl>
                                          <p:spTgt spid="34824"/>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499"/>
                                          </p:stCondLst>
                                        </p:cTn>
                                        <p:tgtEl>
                                          <p:spTgt spid="34827"/>
                                        </p:tgtEl>
                                        <p:attrNameLst>
                                          <p:attrName>style.visibility</p:attrName>
                                        </p:attrNameLst>
                                      </p:cBhvr>
                                      <p:to>
                                        <p:strVal val="visible"/>
                                      </p:to>
                                    </p:set>
                                    <p:anim to="" calcmode="lin" valueType="num">
                                      <p:cBhvr>
                                        <p:cTn id="17" dur="1" fill="hold"/>
                                        <p:tgtEl>
                                          <p:spTgt spid="34827"/>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499"/>
                                          </p:stCondLst>
                                        </p:cTn>
                                        <p:tgtEl>
                                          <p:spTgt spid="34823"/>
                                        </p:tgtEl>
                                        <p:attrNameLst>
                                          <p:attrName>style.visibility</p:attrName>
                                        </p:attrNameLst>
                                      </p:cBhvr>
                                      <p:to>
                                        <p:strVal val="visible"/>
                                      </p:to>
                                    </p:set>
                                    <p:anim to="" calcmode="lin" valueType="num">
                                      <p:cBhvr>
                                        <p:cTn id="22" dur="1" fill="hold"/>
                                        <p:tgtEl>
                                          <p:spTgt spid="34823"/>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499"/>
                                          </p:stCondLst>
                                        </p:cTn>
                                        <p:tgtEl>
                                          <p:spTgt spid="34828"/>
                                        </p:tgtEl>
                                        <p:attrNameLst>
                                          <p:attrName>style.visibility</p:attrName>
                                        </p:attrNameLst>
                                      </p:cBhvr>
                                      <p:to>
                                        <p:strVal val="visible"/>
                                      </p:to>
                                    </p:set>
                                    <p:anim to="" calcmode="lin" valueType="num">
                                      <p:cBhvr>
                                        <p:cTn id="27" dur="1" fill="hold"/>
                                        <p:tgtEl>
                                          <p:spTgt spid="34828"/>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499"/>
                                          </p:stCondLst>
                                        </p:cTn>
                                        <p:tgtEl>
                                          <p:spTgt spid="34821"/>
                                        </p:tgtEl>
                                        <p:attrNameLst>
                                          <p:attrName>style.visibility</p:attrName>
                                        </p:attrNameLst>
                                      </p:cBhvr>
                                      <p:to>
                                        <p:strVal val="visible"/>
                                      </p:to>
                                    </p:set>
                                    <p:anim to="" calcmode="lin" valueType="num">
                                      <p:cBhvr>
                                        <p:cTn id="32" dur="1" fill="hold"/>
                                        <p:tgtEl>
                                          <p:spTgt spid="34821"/>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49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altLang="en-US"/>
              <a:t>The public face of design</a:t>
            </a:r>
          </a:p>
        </p:txBody>
      </p:sp>
      <p:pic>
        <p:nvPicPr>
          <p:cNvPr id="35879" name="Picture 39" descr="2328cd90249848efc719e1b603c2ed4b">
            <a:hlinkClick r:id="rId2"/>
          </p:cNvPr>
          <p:cNvPicPr>
            <a:picLocks noGrp="1" noChangeAspect="1" noChangeArrowheads="1"/>
          </p:cNvPicPr>
          <p:nvPr>
            <p:ph sz="quarter" idx="3"/>
          </p:nvPr>
        </p:nvPicPr>
        <p:blipFill>
          <a:blip r:embed="rId3">
            <a:extLst>
              <a:ext uri="{28A0092B-C50C-407E-A947-70E740481C1C}">
                <a14:useLocalDpi xmlns:a14="http://schemas.microsoft.com/office/drawing/2010/main"/>
              </a:ext>
            </a:extLst>
          </a:blip>
          <a:srcRect/>
          <a:stretch>
            <a:fillRect/>
          </a:stretch>
        </p:blipFill>
        <p:spPr>
          <a:xfrm>
            <a:off x="7926675" y="2348880"/>
            <a:ext cx="962025" cy="1368425"/>
          </a:xfrm>
        </p:spPr>
      </p:pic>
      <p:sp>
        <p:nvSpPr>
          <p:cNvPr id="21508" name="AutoShape 32" descr="B of the Bang"/>
          <p:cNvSpPr>
            <a:spLocks noChangeAspect="1" noChangeArrowheads="1"/>
          </p:cNvSpPr>
          <p:nvPr/>
        </p:nvSpPr>
        <p:spPr bwMode="auto">
          <a:xfrm>
            <a:off x="2829213" y="2607642"/>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pic>
        <p:nvPicPr>
          <p:cNvPr id="35883" name="Picture 43" descr="st_HotBertaa">
            <a:hlinkClick r:id="rId4"/>
          </p:cNvPr>
          <p:cNvPicPr>
            <a:picLocks noGrp="1" noChangeAspect="1" noChangeArrowheads="1"/>
          </p:cNvPicPr>
          <p:nvPr>
            <p:ph sz="quarter" idx="2"/>
          </p:nvPr>
        </p:nvPicPr>
        <p:blipFill>
          <a:blip r:embed="rId5">
            <a:extLst>
              <a:ext uri="{28A0092B-C50C-407E-A947-70E740481C1C}">
                <a14:useLocalDpi xmlns:a14="http://schemas.microsoft.com/office/drawing/2010/main"/>
              </a:ext>
            </a:extLst>
          </a:blip>
          <a:srcRect/>
          <a:stretch>
            <a:fillRect/>
          </a:stretch>
        </p:blipFill>
        <p:spPr>
          <a:xfrm>
            <a:off x="4834226" y="2348880"/>
            <a:ext cx="1152525" cy="1441450"/>
          </a:xfrm>
        </p:spPr>
      </p:pic>
      <p:pic>
        <p:nvPicPr>
          <p:cNvPr id="35886" name="Picture 46" descr="07-08starck_lg">
            <a:hlinkClick r:id="rId6"/>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394364" y="2348880"/>
            <a:ext cx="14192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87" name="Text Box 47"/>
          <p:cNvSpPr txBox="1">
            <a:spLocks noChangeArrowheads="1"/>
          </p:cNvSpPr>
          <p:nvPr/>
        </p:nvSpPr>
        <p:spPr bwMode="auto">
          <a:xfrm>
            <a:off x="3681701" y="3717305"/>
            <a:ext cx="2219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kumimoji="1" lang="en-GB" altLang="en-US" sz="2400">
                <a:latin typeface="Arial" panose="020B0604020202020204" pitchFamily="34" charset="0"/>
                <a:cs typeface="Times New Roman" panose="02020603050405020304" pitchFamily="18" charset="0"/>
              </a:rPr>
              <a:t>Philippe Starck</a:t>
            </a:r>
            <a:endParaRPr kumimoji="1" lang="en-US" altLang="en-US" sz="2400">
              <a:latin typeface="Arial" panose="020B0604020202020204" pitchFamily="34" charset="0"/>
              <a:cs typeface="Times New Roman" panose="02020603050405020304" pitchFamily="18" charset="0"/>
            </a:endParaRPr>
          </a:p>
        </p:txBody>
      </p:sp>
      <p:pic>
        <p:nvPicPr>
          <p:cNvPr id="35889" name="Picture 49" descr="NormanFoster">
            <a:hlinkClick r:id="rId8"/>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558250" y="2348880"/>
            <a:ext cx="13684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90" name="Text Box 50"/>
          <p:cNvSpPr txBox="1">
            <a:spLocks noChangeArrowheads="1"/>
          </p:cNvSpPr>
          <p:nvPr/>
        </p:nvSpPr>
        <p:spPr bwMode="auto">
          <a:xfrm>
            <a:off x="6702713" y="3717305"/>
            <a:ext cx="2217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kumimoji="1" lang="en-GB" altLang="en-US" sz="2400">
                <a:latin typeface="Arial" panose="020B0604020202020204" pitchFamily="34" charset="0"/>
                <a:cs typeface="Times New Roman" panose="02020603050405020304" pitchFamily="18" charset="0"/>
              </a:rPr>
              <a:t>Norman Foster</a:t>
            </a:r>
            <a:endParaRPr kumimoji="1" lang="en-US" altLang="en-US" sz="2400">
              <a:latin typeface="Arial" panose="020B0604020202020204" pitchFamily="34" charset="0"/>
              <a:cs typeface="Times New Roman" panose="02020603050405020304" pitchFamily="18" charset="0"/>
            </a:endParaRPr>
          </a:p>
        </p:txBody>
      </p:sp>
      <p:grpSp>
        <p:nvGrpSpPr>
          <p:cNvPr id="5" name="Group 4"/>
          <p:cNvGrpSpPr/>
          <p:nvPr/>
        </p:nvGrpSpPr>
        <p:grpSpPr>
          <a:xfrm>
            <a:off x="6774150" y="4509467"/>
            <a:ext cx="2046288" cy="1898650"/>
            <a:chOff x="6774150" y="4509467"/>
            <a:chExt cx="2046288" cy="1898650"/>
          </a:xfrm>
        </p:grpSpPr>
        <p:pic>
          <p:nvPicPr>
            <p:cNvPr id="35892" name="Picture 52" descr="ndes27b">
              <a:hlinkClick r:id="rId10"/>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6788438" y="4509467"/>
              <a:ext cx="10033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94" name="Picture 54" descr="Dyson">
              <a:hlinkClick r:id="rId12"/>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7782213" y="4509467"/>
              <a:ext cx="10382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95" name="Text Box 55"/>
            <p:cNvSpPr txBox="1">
              <a:spLocks noChangeArrowheads="1"/>
            </p:cNvSpPr>
            <p:nvPr/>
          </p:nvSpPr>
          <p:spPr bwMode="auto">
            <a:xfrm>
              <a:off x="6774150" y="5950917"/>
              <a:ext cx="203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kumimoji="1" lang="en-GB" altLang="en-US" sz="2400">
                  <a:latin typeface="Arial" panose="020B0604020202020204" pitchFamily="34" charset="0"/>
                  <a:cs typeface="Times New Roman" panose="02020603050405020304" pitchFamily="18" charset="0"/>
                </a:rPr>
                <a:t>James Dyson</a:t>
              </a:r>
              <a:endParaRPr kumimoji="1" lang="en-US" altLang="en-US" sz="2400">
                <a:latin typeface="Arial" panose="020B0604020202020204" pitchFamily="34" charset="0"/>
                <a:cs typeface="Times New Roman" panose="02020603050405020304" pitchFamily="18" charset="0"/>
              </a:endParaRPr>
            </a:p>
          </p:txBody>
        </p:sp>
      </p:grpSp>
      <p:grpSp>
        <p:nvGrpSpPr>
          <p:cNvPr id="4" name="Group 3"/>
          <p:cNvGrpSpPr/>
          <p:nvPr/>
        </p:nvGrpSpPr>
        <p:grpSpPr>
          <a:xfrm>
            <a:off x="3392776" y="4438030"/>
            <a:ext cx="2879725" cy="2046287"/>
            <a:chOff x="3392776" y="4438030"/>
            <a:chExt cx="2879725" cy="2046287"/>
          </a:xfrm>
        </p:grpSpPr>
        <p:sp>
          <p:nvSpPr>
            <p:cNvPr id="35900" name="Text Box 60"/>
            <p:cNvSpPr txBox="1">
              <a:spLocks noChangeArrowheads="1"/>
            </p:cNvSpPr>
            <p:nvPr/>
          </p:nvSpPr>
          <p:spPr bwMode="auto">
            <a:xfrm>
              <a:off x="3392776" y="6022355"/>
              <a:ext cx="2879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kumimoji="1" lang="en-GB" altLang="en-US" sz="2400" dirty="0">
                  <a:latin typeface="Arial" panose="020B0604020202020204" pitchFamily="34" charset="0"/>
                  <a:cs typeface="Times New Roman" panose="02020603050405020304" pitchFamily="18" charset="0"/>
                </a:rPr>
                <a:t>Vivienne Westwood</a:t>
              </a:r>
              <a:endParaRPr kumimoji="1" lang="en-US" altLang="en-US" sz="2400" dirty="0">
                <a:latin typeface="Arial" panose="020B0604020202020204" pitchFamily="34" charset="0"/>
                <a:cs typeface="Times New Roman" panose="02020603050405020304" pitchFamily="18" charset="0"/>
              </a:endParaRPr>
            </a:p>
          </p:txBody>
        </p:sp>
        <p:grpSp>
          <p:nvGrpSpPr>
            <p:cNvPr id="21518" name="Group 17"/>
            <p:cNvGrpSpPr>
              <a:grpSpLocks/>
            </p:cNvGrpSpPr>
            <p:nvPr/>
          </p:nvGrpSpPr>
          <p:grpSpPr bwMode="auto">
            <a:xfrm>
              <a:off x="3537239" y="4438030"/>
              <a:ext cx="2519362" cy="1597025"/>
              <a:chOff x="323528" y="1484784"/>
              <a:chExt cx="5976664" cy="3756671"/>
            </a:xfrm>
          </p:grpSpPr>
          <p:pic>
            <p:nvPicPr>
              <p:cNvPr id="21519" name="Picture 17" descr="http://ris.fashion.telegraph.co.uk/RichImageService.svc/imagecontent/1/TMG10312077/m/stella-vivienne-1_2385656a.jpg"/>
              <p:cNvPicPr>
                <a:picLocks noChangeAspect="1" noChangeArrowheads="1"/>
              </p:cNvPicPr>
              <p:nvPr/>
            </p:nvPicPr>
            <p:blipFill>
              <a:blip r:embed="rId14" cstate="hqprint">
                <a:extLst>
                  <a:ext uri="{28A0092B-C50C-407E-A947-70E740481C1C}">
                    <a14:useLocalDpi xmlns:a14="http://schemas.microsoft.com/office/drawing/2010/main"/>
                  </a:ext>
                </a:extLst>
              </a:blip>
              <a:srcRect/>
              <a:stretch>
                <a:fillRect/>
              </a:stretch>
            </p:blipFill>
            <p:spPr bwMode="auto">
              <a:xfrm>
                <a:off x="323528" y="1484784"/>
                <a:ext cx="3168352"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19" descr="http://cdn.stylesequel.com/files/_catalogs/product/2119/vivienne-westwood-red-label-grey-tie-neck-jumper-n-full-product-shot-13359.jpg"/>
              <p:cNvPicPr>
                <a:picLocks noChangeAspect="1" noChangeArrowheads="1"/>
              </p:cNvPicPr>
              <p:nvPr/>
            </p:nvPicPr>
            <p:blipFill>
              <a:blip r:embed="rId15" cstate="hqprint">
                <a:extLst>
                  <a:ext uri="{28A0092B-C50C-407E-A947-70E740481C1C}">
                    <a14:useLocalDpi xmlns:a14="http://schemas.microsoft.com/office/drawing/2010/main"/>
                  </a:ext>
                </a:extLst>
              </a:blip>
              <a:srcRect/>
              <a:stretch>
                <a:fillRect/>
              </a:stretch>
            </p:blipFill>
            <p:spPr bwMode="auto">
              <a:xfrm>
                <a:off x="3491880" y="1484784"/>
                <a:ext cx="2808312" cy="375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 name="Group 1"/>
          <p:cNvGrpSpPr/>
          <p:nvPr/>
        </p:nvGrpSpPr>
        <p:grpSpPr>
          <a:xfrm>
            <a:off x="638936" y="2178429"/>
            <a:ext cx="2564912" cy="2031016"/>
            <a:chOff x="638936" y="2178429"/>
            <a:chExt cx="2564912" cy="2031016"/>
          </a:xfrm>
        </p:grpSpPr>
        <p:pic>
          <p:nvPicPr>
            <p:cNvPr id="2050" name="Picture 2" descr="Image result for harry beck"/>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638936" y="2178429"/>
              <a:ext cx="1228252" cy="1577621"/>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47"/>
            <p:cNvSpPr txBox="1">
              <a:spLocks noChangeArrowheads="1"/>
            </p:cNvSpPr>
            <p:nvPr/>
          </p:nvSpPr>
          <p:spPr bwMode="auto">
            <a:xfrm>
              <a:off x="883698" y="3747780"/>
              <a:ext cx="17075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kumimoji="1" lang="en-GB" altLang="en-US" sz="2400" dirty="0">
                  <a:latin typeface="Arial" panose="020B0604020202020204" pitchFamily="34" charset="0"/>
                  <a:cs typeface="Times New Roman" panose="02020603050405020304" pitchFamily="18" charset="0"/>
                </a:rPr>
                <a:t>Harry Beck</a:t>
              </a:r>
              <a:endParaRPr kumimoji="1" lang="en-US" altLang="en-US" sz="2400" dirty="0">
                <a:latin typeface="Arial" panose="020B0604020202020204" pitchFamily="34" charset="0"/>
                <a:cs typeface="Times New Roman" panose="02020603050405020304" pitchFamily="18" charset="0"/>
              </a:endParaRPr>
            </a:p>
          </p:txBody>
        </p:sp>
        <p:pic>
          <p:nvPicPr>
            <p:cNvPr id="2052" name="Picture 4" descr="Image result for london tube map 2015"/>
            <p:cNvPicPr>
              <a:picLocks noChangeAspect="1" noChangeArrowheads="1"/>
            </p:cNvPicPr>
            <p:nvPr/>
          </p:nvPicPr>
          <p:blipFill rotWithShape="1">
            <a:blip r:embed="rId17" cstate="hqprint">
              <a:extLst>
                <a:ext uri="{28A0092B-C50C-407E-A947-70E740481C1C}">
                  <a14:useLocalDpi xmlns:a14="http://schemas.microsoft.com/office/drawing/2010/main"/>
                </a:ext>
              </a:extLst>
            </a:blip>
            <a:srcRect/>
            <a:stretch/>
          </p:blipFill>
          <p:spPr bwMode="auto">
            <a:xfrm>
              <a:off x="1881359" y="2178429"/>
              <a:ext cx="1322489" cy="161061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360292" y="4281129"/>
            <a:ext cx="3025702" cy="2169432"/>
            <a:chOff x="360292" y="4281129"/>
            <a:chExt cx="3025702" cy="2169432"/>
          </a:xfrm>
        </p:grpSpPr>
        <p:pic>
          <p:nvPicPr>
            <p:cNvPr id="2054" name="Picture 6" descr="Image result for marcel breuer"/>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360292" y="4281129"/>
              <a:ext cx="1327983" cy="1659979"/>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60"/>
            <p:cNvSpPr txBox="1">
              <a:spLocks noChangeArrowheads="1"/>
            </p:cNvSpPr>
            <p:nvPr/>
          </p:nvSpPr>
          <p:spPr bwMode="auto">
            <a:xfrm>
              <a:off x="709722" y="5988896"/>
              <a:ext cx="21194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kumimoji="1" lang="en-GB" altLang="en-US" sz="2400" dirty="0">
                  <a:latin typeface="Arial" panose="020B0604020202020204" pitchFamily="34" charset="0"/>
                  <a:cs typeface="Times New Roman" panose="02020603050405020304" pitchFamily="18" charset="0"/>
                </a:rPr>
                <a:t>Marcel Breuer</a:t>
              </a:r>
              <a:endParaRPr kumimoji="1" lang="en-US" altLang="en-US" sz="2400" dirty="0">
                <a:latin typeface="Arial" panose="020B0604020202020204" pitchFamily="34" charset="0"/>
                <a:cs typeface="Times New Roman" panose="02020603050405020304" pitchFamily="18" charset="0"/>
              </a:endParaRPr>
            </a:p>
          </p:txBody>
        </p:sp>
        <p:pic>
          <p:nvPicPr>
            <p:cNvPr id="2056" name="Picture 8" descr="Image result for marcel breuer designs"/>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1631083" y="4341655"/>
              <a:ext cx="1754911" cy="15279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5472230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5886"/>
                                        </p:tgtEl>
                                        <p:attrNameLst>
                                          <p:attrName>style.visibility</p:attrName>
                                        </p:attrNameLst>
                                      </p:cBhvr>
                                      <p:to>
                                        <p:strVal val="visible"/>
                                      </p:to>
                                    </p:set>
                                    <p:animEffect transition="in" filter="fade">
                                      <p:cBhvr>
                                        <p:cTn id="11" dur="500"/>
                                        <p:tgtEl>
                                          <p:spTgt spid="35886"/>
                                        </p:tgtEl>
                                      </p:cBhvr>
                                    </p:animEffect>
                                  </p:childTnLst>
                                </p:cTn>
                              </p:par>
                              <p:par>
                                <p:cTn id="12" presetID="10" presetClass="entr" presetSubtype="0" fill="hold" nodeType="withEffect">
                                  <p:stCondLst>
                                    <p:cond delay="0"/>
                                  </p:stCondLst>
                                  <p:childTnLst>
                                    <p:set>
                                      <p:cBhvr>
                                        <p:cTn id="13" dur="1" fill="hold">
                                          <p:stCondLst>
                                            <p:cond delay="0"/>
                                          </p:stCondLst>
                                        </p:cTn>
                                        <p:tgtEl>
                                          <p:spTgt spid="35883"/>
                                        </p:tgtEl>
                                        <p:attrNameLst>
                                          <p:attrName>style.visibility</p:attrName>
                                        </p:attrNameLst>
                                      </p:cBhvr>
                                      <p:to>
                                        <p:strVal val="visible"/>
                                      </p:to>
                                    </p:set>
                                    <p:animEffect transition="in" filter="fade">
                                      <p:cBhvr>
                                        <p:cTn id="14" dur="500"/>
                                        <p:tgtEl>
                                          <p:spTgt spid="3588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5887"/>
                                        </p:tgtEl>
                                        <p:attrNameLst>
                                          <p:attrName>style.visibility</p:attrName>
                                        </p:attrNameLst>
                                      </p:cBhvr>
                                      <p:to>
                                        <p:strVal val="visible"/>
                                      </p:to>
                                    </p:set>
                                    <p:animEffect transition="in" filter="fade">
                                      <p:cBhvr>
                                        <p:cTn id="17" dur="500"/>
                                        <p:tgtEl>
                                          <p:spTgt spid="3588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5879"/>
                                        </p:tgtEl>
                                        <p:attrNameLst>
                                          <p:attrName>style.visibility</p:attrName>
                                        </p:attrNameLst>
                                      </p:cBhvr>
                                      <p:to>
                                        <p:strVal val="visible"/>
                                      </p:to>
                                    </p:set>
                                    <p:anim calcmode="lin" valueType="num">
                                      <p:cBhvr additive="base">
                                        <p:cTn id="22" dur="500" fill="hold"/>
                                        <p:tgtEl>
                                          <p:spTgt spid="35879"/>
                                        </p:tgtEl>
                                        <p:attrNameLst>
                                          <p:attrName>ppt_x</p:attrName>
                                        </p:attrNameLst>
                                      </p:cBhvr>
                                      <p:tavLst>
                                        <p:tav tm="0">
                                          <p:val>
                                            <p:strVal val="#ppt_x"/>
                                          </p:val>
                                        </p:tav>
                                        <p:tav tm="100000">
                                          <p:val>
                                            <p:strVal val="#ppt_x"/>
                                          </p:val>
                                        </p:tav>
                                      </p:tavLst>
                                    </p:anim>
                                    <p:anim calcmode="lin" valueType="num">
                                      <p:cBhvr additive="base">
                                        <p:cTn id="23" dur="500" fill="hold"/>
                                        <p:tgtEl>
                                          <p:spTgt spid="3587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5889"/>
                                        </p:tgtEl>
                                        <p:attrNameLst>
                                          <p:attrName>style.visibility</p:attrName>
                                        </p:attrNameLst>
                                      </p:cBhvr>
                                      <p:to>
                                        <p:strVal val="visible"/>
                                      </p:to>
                                    </p:set>
                                    <p:anim calcmode="lin" valueType="num">
                                      <p:cBhvr additive="base">
                                        <p:cTn id="26" dur="500" fill="hold"/>
                                        <p:tgtEl>
                                          <p:spTgt spid="35889"/>
                                        </p:tgtEl>
                                        <p:attrNameLst>
                                          <p:attrName>ppt_x</p:attrName>
                                        </p:attrNameLst>
                                      </p:cBhvr>
                                      <p:tavLst>
                                        <p:tav tm="0">
                                          <p:val>
                                            <p:strVal val="#ppt_x"/>
                                          </p:val>
                                        </p:tav>
                                        <p:tav tm="100000">
                                          <p:val>
                                            <p:strVal val="#ppt_x"/>
                                          </p:val>
                                        </p:tav>
                                      </p:tavLst>
                                    </p:anim>
                                    <p:anim calcmode="lin" valueType="num">
                                      <p:cBhvr additive="base">
                                        <p:cTn id="27" dur="500" fill="hold"/>
                                        <p:tgtEl>
                                          <p:spTgt spid="3588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5890"/>
                                        </p:tgtEl>
                                        <p:attrNameLst>
                                          <p:attrName>style.visibility</p:attrName>
                                        </p:attrNameLst>
                                      </p:cBhvr>
                                      <p:to>
                                        <p:strVal val="visible"/>
                                      </p:to>
                                    </p:set>
                                    <p:anim calcmode="lin" valueType="num">
                                      <p:cBhvr additive="base">
                                        <p:cTn id="30" dur="500" fill="hold"/>
                                        <p:tgtEl>
                                          <p:spTgt spid="35890"/>
                                        </p:tgtEl>
                                        <p:attrNameLst>
                                          <p:attrName>ppt_x</p:attrName>
                                        </p:attrNameLst>
                                      </p:cBhvr>
                                      <p:tavLst>
                                        <p:tav tm="0">
                                          <p:val>
                                            <p:strVal val="#ppt_x"/>
                                          </p:val>
                                        </p:tav>
                                        <p:tav tm="100000">
                                          <p:val>
                                            <p:strVal val="#ppt_x"/>
                                          </p:val>
                                        </p:tav>
                                      </p:tavLst>
                                    </p:anim>
                                    <p:anim calcmode="lin" valueType="num">
                                      <p:cBhvr additive="base">
                                        <p:cTn id="31" dur="500" fill="hold"/>
                                        <p:tgtEl>
                                          <p:spTgt spid="3589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barn(inVertical)">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down)">
                                      <p:cBhvr>
                                        <p:cTn id="4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87" grpId="0"/>
      <p:bldP spid="35890"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altLang="en-US" dirty="0"/>
              <a:t>Course Outline</a:t>
            </a:r>
          </a:p>
        </p:txBody>
      </p:sp>
      <p:sp>
        <p:nvSpPr>
          <p:cNvPr id="47107" name="Rectangle 3"/>
          <p:cNvSpPr>
            <a:spLocks noGrp="1" noChangeArrowheads="1"/>
          </p:cNvSpPr>
          <p:nvPr>
            <p:ph type="body" idx="1"/>
          </p:nvPr>
        </p:nvSpPr>
        <p:spPr>
          <a:xfrm>
            <a:off x="685800" y="1981200"/>
            <a:ext cx="7772400" cy="4543425"/>
          </a:xfrm>
        </p:spPr>
        <p:txBody>
          <a:bodyPr/>
          <a:lstStyle/>
          <a:p>
            <a:pPr marL="0" indent="0" algn="just">
              <a:spcBef>
                <a:spcPts val="600"/>
              </a:spcBef>
              <a:spcAft>
                <a:spcPts val="600"/>
              </a:spcAft>
              <a:buNone/>
            </a:pPr>
            <a:r>
              <a:rPr lang="en-US" sz="2400" dirty="0"/>
              <a:t>The course offers you the chance to study, propose and</a:t>
            </a:r>
            <a:r>
              <a:rPr lang="en-GB" sz="2400" dirty="0"/>
              <a:t> realise</a:t>
            </a:r>
            <a:r>
              <a:rPr lang="en-US" sz="2400" dirty="0"/>
              <a:t> prototype solutions to design problems, using similar methods to those used in the real world of product manufacture.</a:t>
            </a:r>
            <a:endParaRPr lang="en-GB" sz="2400" dirty="0"/>
          </a:p>
          <a:p>
            <a:pPr marL="0" indent="0" algn="just">
              <a:spcBef>
                <a:spcPts val="600"/>
              </a:spcBef>
              <a:spcAft>
                <a:spcPts val="600"/>
              </a:spcAft>
              <a:buNone/>
            </a:pPr>
            <a:r>
              <a:rPr lang="en-US" sz="2400" dirty="0"/>
              <a:t>You are encouraged to demonstrate your own technological capabilities through the design and making of quality outcomes. You should be aware of the responsibilities that designers have to mankind through an understanding of the potentials and hazards inherent in technological advance, change and decision making.</a:t>
            </a:r>
            <a:endParaRPr lang="en-GB" sz="2400" dirty="0"/>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6"/>
          <p:cNvSpPr>
            <a:spLocks noGrp="1" noChangeArrowheads="1"/>
          </p:cNvSpPr>
          <p:nvPr>
            <p:ph type="title"/>
          </p:nvPr>
        </p:nvSpPr>
        <p:spPr/>
        <p:txBody>
          <a:bodyPr/>
          <a:lstStyle/>
          <a:p>
            <a:pPr eaLnBrk="1" hangingPunct="1"/>
            <a:r>
              <a:rPr lang="en-GB" altLang="en-US"/>
              <a:t>Course Breakdown</a:t>
            </a:r>
          </a:p>
        </p:txBody>
      </p:sp>
      <p:sp>
        <p:nvSpPr>
          <p:cNvPr id="5127" name="Rectangle 7"/>
          <p:cNvSpPr>
            <a:spLocks noGrp="1" noChangeArrowheads="1"/>
          </p:cNvSpPr>
          <p:nvPr>
            <p:ph type="body" idx="1"/>
          </p:nvPr>
        </p:nvSpPr>
        <p:spPr/>
        <p:txBody>
          <a:bodyPr/>
          <a:lstStyle/>
          <a:p>
            <a:pPr marL="0" indent="0" eaLnBrk="1" hangingPunct="1">
              <a:buNone/>
            </a:pPr>
            <a:r>
              <a:rPr lang="en-GB" altLang="en-US" sz="2800" dirty="0"/>
              <a:t>Unit 1: Technical Principles Exam (30%, 2½ hours)</a:t>
            </a:r>
          </a:p>
          <a:p>
            <a:pPr marL="0" indent="0" eaLnBrk="1" hangingPunct="1">
              <a:buNone/>
            </a:pPr>
            <a:endParaRPr lang="en-GB" altLang="en-US" sz="2800" dirty="0"/>
          </a:p>
          <a:p>
            <a:pPr marL="0" indent="0" eaLnBrk="1" hangingPunct="1">
              <a:buNone/>
            </a:pPr>
            <a:r>
              <a:rPr lang="en-GB" altLang="en-US" sz="2800" dirty="0"/>
              <a:t>Unit 2: Designing and Making Principles Exam (20%, 1½ hours)</a:t>
            </a:r>
          </a:p>
          <a:p>
            <a:pPr marL="0" indent="0" eaLnBrk="1" hangingPunct="1">
              <a:buNone/>
            </a:pPr>
            <a:endParaRPr lang="en-GB" altLang="en-US" sz="2800" dirty="0"/>
          </a:p>
          <a:p>
            <a:pPr marL="0" indent="0" eaLnBrk="1" hangingPunct="1">
              <a:buNone/>
            </a:pPr>
            <a:r>
              <a:rPr lang="en-GB" altLang="en-US" sz="2800" dirty="0"/>
              <a:t>Unit 3: Non-Examined Assessment Product (50%, ≈45 hours)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anim calcmode="lin" valueType="num">
                                      <p:cBhvr additive="base">
                                        <p:cTn id="7" dur="500" fill="hold"/>
                                        <p:tgtEl>
                                          <p:spTgt spid="51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7">
                                            <p:txEl>
                                              <p:pRg st="2" end="2"/>
                                            </p:txEl>
                                          </p:spTgt>
                                        </p:tgtEl>
                                        <p:attrNameLst>
                                          <p:attrName>style.visibility</p:attrName>
                                        </p:attrNameLst>
                                      </p:cBhvr>
                                      <p:to>
                                        <p:strVal val="visible"/>
                                      </p:to>
                                    </p:set>
                                    <p:anim calcmode="lin" valueType="num">
                                      <p:cBhvr additive="base">
                                        <p:cTn id="13" dur="500" fill="hold"/>
                                        <p:tgtEl>
                                          <p:spTgt spid="512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7">
                                            <p:txEl>
                                              <p:pRg st="4" end="4"/>
                                            </p:txEl>
                                          </p:spTgt>
                                        </p:tgtEl>
                                        <p:attrNameLst>
                                          <p:attrName>style.visibility</p:attrName>
                                        </p:attrNameLst>
                                      </p:cBhvr>
                                      <p:to>
                                        <p:strVal val="visible"/>
                                      </p:to>
                                    </p:set>
                                    <p:anim calcmode="lin" valueType="num">
                                      <p:cBhvr additive="base">
                                        <p:cTn id="19" dur="500" fill="hold"/>
                                        <p:tgtEl>
                                          <p:spTgt spid="5127">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uiExpand="1"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altLang="en-US" dirty="0"/>
              <a:t>What do I need to know before starting the course?</a:t>
            </a:r>
          </a:p>
        </p:txBody>
      </p:sp>
      <p:sp>
        <p:nvSpPr>
          <p:cNvPr id="47107" name="Rectangle 3"/>
          <p:cNvSpPr>
            <a:spLocks noGrp="1" noChangeArrowheads="1"/>
          </p:cNvSpPr>
          <p:nvPr>
            <p:ph type="body" idx="1"/>
          </p:nvPr>
        </p:nvSpPr>
        <p:spPr>
          <a:xfrm>
            <a:off x="685800" y="1981200"/>
            <a:ext cx="7772400" cy="4543425"/>
          </a:xfrm>
        </p:spPr>
        <p:txBody>
          <a:bodyPr/>
          <a:lstStyle/>
          <a:p>
            <a:pPr marL="0" indent="0" algn="just">
              <a:buNone/>
            </a:pPr>
            <a:r>
              <a:rPr lang="en-US" sz="2400" dirty="0"/>
              <a:t>Ideally you should have achieved at least a grade 6 in Design and Technology at GCSE level although pupils who have not taken GCSE can succeed at A Level if they apply themselves.</a:t>
            </a:r>
          </a:p>
          <a:p>
            <a:pPr marL="0" indent="0" algn="just">
              <a:buNone/>
            </a:pPr>
            <a:r>
              <a:rPr lang="en-US" sz="2400" dirty="0"/>
              <a:t>It is also important that you are genuinely interested in discovering how products and</a:t>
            </a:r>
            <a:r>
              <a:rPr lang="en-GB" sz="2400" dirty="0"/>
              <a:t> artefacts</a:t>
            </a:r>
            <a:r>
              <a:rPr lang="en-US" sz="2400" dirty="0"/>
              <a:t> are designed and manufactured.</a:t>
            </a:r>
          </a:p>
          <a:p>
            <a:pPr marL="0" indent="0" algn="just">
              <a:buNone/>
            </a:pPr>
            <a:r>
              <a:rPr lang="en-US" sz="2400" dirty="0"/>
              <a:t>Other subjects that compliment Design and Technology are Physics, </a:t>
            </a:r>
            <a:r>
              <a:rPr lang="en-US" sz="2400" dirty="0" err="1"/>
              <a:t>Maths</a:t>
            </a:r>
            <a:r>
              <a:rPr lang="en-US" sz="2400" dirty="0"/>
              <a:t> and Art.  However students may wish to choose Design Technology as a contrasting subject to a wide range of other choices.</a:t>
            </a:r>
            <a:endParaRPr lang="en-GB" sz="2400" dirty="0"/>
          </a:p>
        </p:txBody>
      </p:sp>
    </p:spTree>
    <p:extLst>
      <p:ext uri="{BB962C8B-B14F-4D97-AF65-F5344CB8AC3E}">
        <p14:creationId xmlns:p14="http://schemas.microsoft.com/office/powerpoint/2010/main" val="116393894"/>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6"/>
          <p:cNvSpPr>
            <a:spLocks noGrp="1" noChangeArrowheads="1"/>
          </p:cNvSpPr>
          <p:nvPr>
            <p:ph type="title"/>
          </p:nvPr>
        </p:nvSpPr>
        <p:spPr/>
        <p:txBody>
          <a:bodyPr/>
          <a:lstStyle/>
          <a:p>
            <a:pPr eaLnBrk="1" hangingPunct="1"/>
            <a:r>
              <a:rPr lang="en-GB" altLang="en-US" dirty="0"/>
              <a:t>Unit 1: Technical Principles (30%)</a:t>
            </a:r>
          </a:p>
        </p:txBody>
      </p:sp>
      <p:sp>
        <p:nvSpPr>
          <p:cNvPr id="8199" name="Rectangle 7"/>
          <p:cNvSpPr>
            <a:spLocks noGrp="1" noChangeArrowheads="1"/>
          </p:cNvSpPr>
          <p:nvPr>
            <p:ph type="body" idx="1"/>
          </p:nvPr>
        </p:nvSpPr>
        <p:spPr>
          <a:xfrm>
            <a:off x="1182688" y="1844824"/>
            <a:ext cx="7637784" cy="4287689"/>
          </a:xfrm>
        </p:spPr>
        <p:txBody>
          <a:bodyPr/>
          <a:lstStyle/>
          <a:p>
            <a:pPr marL="0" indent="0" algn="just" eaLnBrk="1" hangingPunct="1">
              <a:buNone/>
            </a:pPr>
            <a:r>
              <a:rPr lang="en-GB" altLang="en-US" sz="2400" dirty="0"/>
              <a:t>This is an externally set and assessed exam.</a:t>
            </a:r>
          </a:p>
          <a:p>
            <a:pPr marL="0" indent="0" algn="just" eaLnBrk="1" hangingPunct="1">
              <a:buNone/>
            </a:pPr>
            <a:r>
              <a:rPr lang="en-GB" altLang="en-US" sz="2400" dirty="0"/>
              <a:t>Some of the key areas of knowledge include:</a:t>
            </a:r>
            <a:endParaRPr lang="en-GB" altLang="en-US" sz="2000" dirty="0"/>
          </a:p>
          <a:p>
            <a:r>
              <a:rPr lang="en-GB" sz="1800" dirty="0"/>
              <a:t>Materials and their applications.</a:t>
            </a:r>
          </a:p>
          <a:p>
            <a:r>
              <a:rPr lang="en-GB" sz="1800" dirty="0"/>
              <a:t>The requirements for product design, development and manufacture.</a:t>
            </a:r>
          </a:p>
          <a:p>
            <a:r>
              <a:rPr lang="en-GB" sz="1800" dirty="0"/>
              <a:t>Design communication.</a:t>
            </a:r>
          </a:p>
          <a:p>
            <a:r>
              <a:rPr lang="en-GB" sz="1800" dirty="0"/>
              <a:t>Digital design and manufacture.</a:t>
            </a:r>
          </a:p>
          <a:p>
            <a:r>
              <a:rPr lang="en-GB" sz="1800" dirty="0"/>
              <a:t>Designing for manufacture, maintenance and repair.</a:t>
            </a:r>
          </a:p>
          <a:p>
            <a:r>
              <a:rPr lang="en-GB" sz="1800" dirty="0"/>
              <a:t>Protecting designs and intellectual property.</a:t>
            </a:r>
          </a:p>
          <a:p>
            <a:r>
              <a:rPr lang="en-GB" sz="1800" dirty="0"/>
              <a:t>Enterprise and marketing in the development of products.</a:t>
            </a:r>
          </a:p>
          <a:p>
            <a:r>
              <a:rPr lang="en-GB" sz="1800" dirty="0"/>
              <a:t>Design methods and processes.</a:t>
            </a:r>
          </a:p>
          <a:p>
            <a:r>
              <a:rPr lang="en-GB" sz="1800" dirty="0"/>
              <a:t>Design theory.</a:t>
            </a:r>
          </a:p>
          <a:p>
            <a:r>
              <a:rPr lang="en-GB" sz="1800" dirty="0"/>
              <a:t>How technology and cultural changes can impact the work of designers.</a:t>
            </a:r>
          </a:p>
          <a:p>
            <a:r>
              <a:rPr lang="en-GB" sz="1800" dirty="0"/>
              <a:t>Critical analysis and evaluation.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9">
                                            <p:txEl>
                                              <p:pRg st="1" end="1"/>
                                            </p:txEl>
                                          </p:spTgt>
                                        </p:tgtEl>
                                        <p:attrNameLst>
                                          <p:attrName>style.visibility</p:attrName>
                                        </p:attrNameLst>
                                      </p:cBhvr>
                                      <p:to>
                                        <p:strVal val="visible"/>
                                      </p:to>
                                    </p:set>
                                    <p:anim calcmode="lin" valueType="num">
                                      <p:cBhvr additive="base">
                                        <p:cTn id="7" dur="500" fill="hold"/>
                                        <p:tgtEl>
                                          <p:spTgt spid="819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9">
                                            <p:txEl>
                                              <p:pRg st="2" end="2"/>
                                            </p:txEl>
                                          </p:spTgt>
                                        </p:tgtEl>
                                        <p:attrNameLst>
                                          <p:attrName>style.visibility</p:attrName>
                                        </p:attrNameLst>
                                      </p:cBhvr>
                                      <p:to>
                                        <p:strVal val="visible"/>
                                      </p:to>
                                    </p:set>
                                    <p:anim calcmode="lin" valueType="num">
                                      <p:cBhvr additive="base">
                                        <p:cTn id="13" dur="500" fill="hold"/>
                                        <p:tgtEl>
                                          <p:spTgt spid="819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9">
                                            <p:txEl>
                                              <p:pRg st="3" end="3"/>
                                            </p:txEl>
                                          </p:spTgt>
                                        </p:tgtEl>
                                        <p:attrNameLst>
                                          <p:attrName>style.visibility</p:attrName>
                                        </p:attrNameLst>
                                      </p:cBhvr>
                                      <p:to>
                                        <p:strVal val="visible"/>
                                      </p:to>
                                    </p:set>
                                    <p:anim calcmode="lin" valueType="num">
                                      <p:cBhvr additive="base">
                                        <p:cTn id="19" dur="500" fill="hold"/>
                                        <p:tgtEl>
                                          <p:spTgt spid="819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99">
                                            <p:txEl>
                                              <p:pRg st="4" end="4"/>
                                            </p:txEl>
                                          </p:spTgt>
                                        </p:tgtEl>
                                        <p:attrNameLst>
                                          <p:attrName>style.visibility</p:attrName>
                                        </p:attrNameLst>
                                      </p:cBhvr>
                                      <p:to>
                                        <p:strVal val="visible"/>
                                      </p:to>
                                    </p:set>
                                    <p:anim calcmode="lin" valueType="num">
                                      <p:cBhvr additive="base">
                                        <p:cTn id="25" dur="500" fill="hold"/>
                                        <p:tgtEl>
                                          <p:spTgt spid="819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199">
                                            <p:txEl>
                                              <p:pRg st="5" end="5"/>
                                            </p:txEl>
                                          </p:spTgt>
                                        </p:tgtEl>
                                        <p:attrNameLst>
                                          <p:attrName>style.visibility</p:attrName>
                                        </p:attrNameLst>
                                      </p:cBhvr>
                                      <p:to>
                                        <p:strVal val="visible"/>
                                      </p:to>
                                    </p:set>
                                    <p:anim calcmode="lin" valueType="num">
                                      <p:cBhvr additive="base">
                                        <p:cTn id="31" dur="500" fill="hold"/>
                                        <p:tgtEl>
                                          <p:spTgt spid="819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1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199">
                                            <p:txEl>
                                              <p:pRg st="6" end="6"/>
                                            </p:txEl>
                                          </p:spTgt>
                                        </p:tgtEl>
                                        <p:attrNameLst>
                                          <p:attrName>style.visibility</p:attrName>
                                        </p:attrNameLst>
                                      </p:cBhvr>
                                      <p:to>
                                        <p:strVal val="visible"/>
                                      </p:to>
                                    </p:set>
                                    <p:anim calcmode="lin" valueType="num">
                                      <p:cBhvr additive="base">
                                        <p:cTn id="37" dur="500" fill="hold"/>
                                        <p:tgtEl>
                                          <p:spTgt spid="8199">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19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199">
                                            <p:txEl>
                                              <p:pRg st="7" end="7"/>
                                            </p:txEl>
                                          </p:spTgt>
                                        </p:tgtEl>
                                        <p:attrNameLst>
                                          <p:attrName>style.visibility</p:attrName>
                                        </p:attrNameLst>
                                      </p:cBhvr>
                                      <p:to>
                                        <p:strVal val="visible"/>
                                      </p:to>
                                    </p:set>
                                    <p:anim calcmode="lin" valueType="num">
                                      <p:cBhvr additive="base">
                                        <p:cTn id="43" dur="500" fill="hold"/>
                                        <p:tgtEl>
                                          <p:spTgt spid="8199">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19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199">
                                            <p:txEl>
                                              <p:pRg st="8" end="8"/>
                                            </p:txEl>
                                          </p:spTgt>
                                        </p:tgtEl>
                                        <p:attrNameLst>
                                          <p:attrName>style.visibility</p:attrName>
                                        </p:attrNameLst>
                                      </p:cBhvr>
                                      <p:to>
                                        <p:strVal val="visible"/>
                                      </p:to>
                                    </p:set>
                                    <p:anim calcmode="lin" valueType="num">
                                      <p:cBhvr additive="base">
                                        <p:cTn id="49" dur="500" fill="hold"/>
                                        <p:tgtEl>
                                          <p:spTgt spid="8199">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819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8199">
                                            <p:txEl>
                                              <p:pRg st="9" end="9"/>
                                            </p:txEl>
                                          </p:spTgt>
                                        </p:tgtEl>
                                        <p:attrNameLst>
                                          <p:attrName>style.visibility</p:attrName>
                                        </p:attrNameLst>
                                      </p:cBhvr>
                                      <p:to>
                                        <p:strVal val="visible"/>
                                      </p:to>
                                    </p:set>
                                    <p:anim calcmode="lin" valueType="num">
                                      <p:cBhvr additive="base">
                                        <p:cTn id="55" dur="500" fill="hold"/>
                                        <p:tgtEl>
                                          <p:spTgt spid="8199">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8199">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8199">
                                            <p:txEl>
                                              <p:pRg st="10" end="10"/>
                                            </p:txEl>
                                          </p:spTgt>
                                        </p:tgtEl>
                                        <p:attrNameLst>
                                          <p:attrName>style.visibility</p:attrName>
                                        </p:attrNameLst>
                                      </p:cBhvr>
                                      <p:to>
                                        <p:strVal val="visible"/>
                                      </p:to>
                                    </p:set>
                                    <p:anim calcmode="lin" valueType="num">
                                      <p:cBhvr additive="base">
                                        <p:cTn id="61" dur="500" fill="hold"/>
                                        <p:tgtEl>
                                          <p:spTgt spid="8199">
                                            <p:txEl>
                                              <p:pRg st="10" end="1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8199">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8199">
                                            <p:txEl>
                                              <p:pRg st="11" end="11"/>
                                            </p:txEl>
                                          </p:spTgt>
                                        </p:tgtEl>
                                        <p:attrNameLst>
                                          <p:attrName>style.visibility</p:attrName>
                                        </p:attrNameLst>
                                      </p:cBhvr>
                                      <p:to>
                                        <p:strVal val="visible"/>
                                      </p:to>
                                    </p:set>
                                    <p:anim calcmode="lin" valueType="num">
                                      <p:cBhvr additive="base">
                                        <p:cTn id="67" dur="500" fill="hold"/>
                                        <p:tgtEl>
                                          <p:spTgt spid="8199">
                                            <p:txEl>
                                              <p:pRg st="11" end="11"/>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8199">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8199">
                                            <p:txEl>
                                              <p:pRg st="12" end="12"/>
                                            </p:txEl>
                                          </p:spTgt>
                                        </p:tgtEl>
                                        <p:attrNameLst>
                                          <p:attrName>style.visibility</p:attrName>
                                        </p:attrNameLst>
                                      </p:cBhvr>
                                      <p:to>
                                        <p:strVal val="visible"/>
                                      </p:to>
                                    </p:set>
                                    <p:anim calcmode="lin" valueType="num">
                                      <p:cBhvr additive="base">
                                        <p:cTn id="73" dur="500" fill="hold"/>
                                        <p:tgtEl>
                                          <p:spTgt spid="8199">
                                            <p:txEl>
                                              <p:pRg st="12" end="12"/>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8199">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uiExpand="1" build="p" autoUpdateAnimBg="0"/>
    </p:bld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1441</TotalTime>
  <Words>774</Words>
  <Application>Microsoft Office PowerPoint</Application>
  <PresentationFormat>On-screen Show (4:3)</PresentationFormat>
  <Paragraphs>80</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Tahoma</vt:lpstr>
      <vt:lpstr>Times New Roman</vt:lpstr>
      <vt:lpstr>Wingdings</vt:lpstr>
      <vt:lpstr>Blends</vt:lpstr>
      <vt:lpstr>Design and Technology: Product Design A Level</vt:lpstr>
      <vt:lpstr>Why choose Design and Technology?</vt:lpstr>
      <vt:lpstr>Why choose Design and Technology?</vt:lpstr>
      <vt:lpstr>What do these items have in common?</vt:lpstr>
      <vt:lpstr>The public face of design</vt:lpstr>
      <vt:lpstr>Course Outline</vt:lpstr>
      <vt:lpstr>Course Breakdown</vt:lpstr>
      <vt:lpstr>What do I need to know before starting the course?</vt:lpstr>
      <vt:lpstr>Unit 1: Technical Principles (30%)</vt:lpstr>
      <vt:lpstr>Unit 2: Designing and Making Principles (20%)</vt:lpstr>
      <vt:lpstr>Unit 3: Non-Examined Assessment (50%)</vt:lpstr>
      <vt:lpstr>Getting On</vt:lpstr>
      <vt:lpstr>Moving On</vt:lpstr>
      <vt:lpstr>Any Questions?</vt:lpstr>
    </vt:vector>
  </TitlesOfParts>
  <Company>The West Somerset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and Technology A Level</dc:title>
  <dc:creator>Simon P Rossiter</dc:creator>
  <cp:lastModifiedBy>Simon Rossiter</cp:lastModifiedBy>
  <cp:revision>93</cp:revision>
  <cp:lastPrinted>1601-01-01T00:00:00Z</cp:lastPrinted>
  <dcterms:created xsi:type="dcterms:W3CDTF">2004-03-01T20:07:43Z</dcterms:created>
  <dcterms:modified xsi:type="dcterms:W3CDTF">2020-11-19T17:46:06Z</dcterms:modified>
</cp:coreProperties>
</file>