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8288000" cy="10287000"/>
  <p:notesSz cx="6858000" cy="9144000"/>
  <p:embeddedFontLst>
    <p:embeddedFont>
      <p:font typeface="Bristol" panose="02000506000000020003" pitchFamily="2" charset="77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Nunito" pitchFamily="2" charset="77"/>
      <p:regular r:id="rId11"/>
    </p:embeddedFont>
    <p:embeddedFont>
      <p:font typeface="Nunito Sans Bold" pitchFamily="2" charset="77"/>
      <p:regular r:id="rId12"/>
      <p:bold r:id="rId13"/>
    </p:embeddedFont>
    <p:embeddedFont>
      <p:font typeface="Nunito Sans Bold Bold" pitchFamily="2" charset="77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sv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sv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svg"/><Relationship Id="rId12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4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571" y="1695819"/>
            <a:ext cx="16954858" cy="7518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77"/>
              </a:lnSpc>
              <a:spcBef>
                <a:spcPct val="0"/>
              </a:spcBef>
            </a:pPr>
            <a:r>
              <a:rPr lang="en-US" sz="17888">
                <a:solidFill>
                  <a:srgbClr val="FFFFFF"/>
                </a:solidFill>
                <a:latin typeface="Nunito Sans Bold"/>
              </a:rPr>
              <a:t>WARMINSTER COMPUTER SCIENCE DEPT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371970" y="3341319"/>
            <a:ext cx="11544061" cy="437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10400">
                <a:solidFill>
                  <a:srgbClr val="191919"/>
                </a:solidFill>
                <a:latin typeface="Bristol"/>
              </a:rPr>
              <a:t>A LEVEL </a:t>
            </a:r>
          </a:p>
          <a:p>
            <a:pPr algn="ctr">
              <a:lnSpc>
                <a:spcPts val="11440"/>
              </a:lnSpc>
            </a:pPr>
            <a:r>
              <a:rPr lang="en-US" sz="10400">
                <a:solidFill>
                  <a:srgbClr val="191919"/>
                </a:solidFill>
                <a:latin typeface="Bristol"/>
              </a:rPr>
              <a:t>COMPUTER SCIENCE (AQA)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22052" y="7115449"/>
            <a:ext cx="2123405" cy="26667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282954" y="357488"/>
            <a:ext cx="1205741" cy="1342424"/>
          </a:xfrm>
          <a:prstGeom prst="rect">
            <a:avLst/>
          </a:prstGeom>
        </p:spPr>
      </p:pic>
      <p:pic>
        <p:nvPicPr>
          <p:cNvPr id="6" name="Audio Recording 13 Dec 2020 at 10:34:36" descr="Audio Recording 13 Dec 2020 at 10:34:36">
            <a:hlinkClick r:id="" action="ppaction://media"/>
            <a:extLst>
              <a:ext uri="{FF2B5EF4-FFF2-40B4-BE49-F238E27FC236}">
                <a16:creationId xmlns:a16="http://schemas.microsoft.com/office/drawing/2014/main" id="{50B418CE-7193-4642-91B9-07E4E79435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049" y="927878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70655"/>
            <a:ext cx="7017667" cy="4345690"/>
            <a:chOff x="0" y="0"/>
            <a:chExt cx="9356890" cy="5794253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9356890" cy="326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6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FF5757"/>
                  </a:solidFill>
                  <a:latin typeface="Nunito Sans Bold Bold"/>
                </a:rPr>
                <a:t>COURSE STRUCTURE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664251"/>
              <a:ext cx="7943726" cy="2130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160"/>
                </a:lnSpc>
                <a:spcBef>
                  <a:spcPct val="0"/>
                </a:spcBef>
              </a:pPr>
              <a:r>
                <a:rPr lang="en-US" sz="5600">
                  <a:solidFill>
                    <a:srgbClr val="FFFFFF"/>
                  </a:solidFill>
                  <a:latin typeface="Bristol"/>
                </a:rPr>
                <a:t>What will you study?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4575624" y="4937988"/>
            <a:ext cx="8113617" cy="2950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134600" y="3434219"/>
            <a:ext cx="712470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36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</a:rPr>
              <a:t>Pupils will study a range of fundamental topics such as Programming, Data structures, Algorithms and Theory of Computation.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34600" y="7803868"/>
            <a:ext cx="7124700" cy="80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36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Nunito"/>
              </a:rPr>
              <a:t>Pupils will learn hands-on how to solve problems using coding techniques.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34600" y="1589840"/>
            <a:ext cx="1074620" cy="102707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506890" y="1867607"/>
            <a:ext cx="5925442" cy="50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59"/>
              </a:lnSpc>
              <a:spcBef>
                <a:spcPct val="0"/>
              </a:spcBef>
            </a:pPr>
            <a:r>
              <a:rPr lang="en-US" sz="3599">
                <a:solidFill>
                  <a:srgbClr val="FFFFFF"/>
                </a:solidFill>
                <a:latin typeface="Bristol"/>
              </a:rPr>
              <a:t>Computer Science theory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34600" y="5864240"/>
            <a:ext cx="1074620" cy="102707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478315" y="6142006"/>
            <a:ext cx="6780985" cy="50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59"/>
              </a:lnSpc>
              <a:spcBef>
                <a:spcPct val="0"/>
              </a:spcBef>
            </a:pPr>
            <a:r>
              <a:rPr lang="en-US" sz="3599">
                <a:solidFill>
                  <a:srgbClr val="FFFFFF"/>
                </a:solidFill>
                <a:latin typeface="Bristol"/>
              </a:rPr>
              <a:t>Programming and problem solving</a:t>
            </a:r>
          </a:p>
        </p:txBody>
      </p:sp>
      <p:pic>
        <p:nvPicPr>
          <p:cNvPr id="12" name="Audio Recording 13 Dec 2020 at 10:36:16" descr="Audio Recording 13 Dec 2020 at 10:36:16">
            <a:hlinkClick r:id="" action="ppaction://media"/>
            <a:extLst>
              <a:ext uri="{FF2B5EF4-FFF2-40B4-BE49-F238E27FC236}">
                <a16:creationId xmlns:a16="http://schemas.microsoft.com/office/drawing/2014/main" id="{AFCE34B1-90EE-124C-84F5-64B948A67E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933" y="920996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7447"/>
            <a:ext cx="15534301" cy="128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27"/>
              </a:lnSpc>
              <a:spcBef>
                <a:spcPct val="0"/>
              </a:spcBef>
            </a:pPr>
            <a:r>
              <a:rPr lang="en-US" sz="8439" u="none">
                <a:solidFill>
                  <a:srgbClr val="FFFFFF"/>
                </a:solidFill>
                <a:latin typeface="Nunito Sans Bold Bold"/>
              </a:rPr>
              <a:t>UNDERSTANDING THE EXAM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265628" y="3583140"/>
            <a:ext cx="8612137" cy="2151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6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Nunito"/>
              </a:rPr>
              <a:t>Pupils will sit 2 papers; Paper 1 is an on-screen exam, and it is 2 hours and 30 minutes long. Pupils answer a series of short questions and write/adapt/extend programs in an Electronic Answer Document. Paper 2 is also 2 hours and 30 minutes, answering questions on the theory covered over the course.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65628" y="6416922"/>
            <a:ext cx="812103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6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Nunito"/>
              </a:rPr>
              <a:t>The pupils will complete an NEA or Non-exam Assessment. This is done in lessons and is coursework which equates to 20% of the exam.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15831" y="673349"/>
            <a:ext cx="4061934" cy="15964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66602"/>
          <a:stretch>
            <a:fillRect/>
          </a:stretch>
        </p:blipFill>
        <p:spPr>
          <a:xfrm>
            <a:off x="1028700" y="3703027"/>
            <a:ext cx="449146" cy="5156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01342" y="3602190"/>
            <a:ext cx="575472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Bristol Bold"/>
              </a:rPr>
              <a:t>Exam structure and timing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92641" y="4308152"/>
            <a:ext cx="1719619" cy="16684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01342" y="6392488"/>
            <a:ext cx="575472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Bristol Bold"/>
              </a:rPr>
              <a:t>What is an NEA?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66602"/>
          <a:stretch>
            <a:fillRect/>
          </a:stretch>
        </p:blipFill>
        <p:spPr>
          <a:xfrm>
            <a:off x="1028700" y="6493122"/>
            <a:ext cx="449146" cy="515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31746" y="7197371"/>
            <a:ext cx="1719619" cy="166845"/>
          </a:xfrm>
          <a:prstGeom prst="rect">
            <a:avLst/>
          </a:prstGeom>
        </p:spPr>
      </p:pic>
      <p:pic>
        <p:nvPicPr>
          <p:cNvPr id="12" name="Audio Recording 13 Dec 2020 at 10:37:15" descr="Audio Recording 13 Dec 2020 at 10:37:15">
            <a:hlinkClick r:id="" action="ppaction://media"/>
            <a:extLst>
              <a:ext uri="{FF2B5EF4-FFF2-40B4-BE49-F238E27FC236}">
                <a16:creationId xmlns:a16="http://schemas.microsoft.com/office/drawing/2014/main" id="{BE4AA2F7-C9AE-6C44-A32F-41406C211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5900" y="928321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361599"/>
            <a:ext cx="5358222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F5757"/>
                </a:solidFill>
                <a:latin typeface="Nunito Sans Bold Bold"/>
              </a:rPr>
              <a:t>LOOKING FOR MORE INFO?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84051" y="1426692"/>
            <a:ext cx="1205741" cy="13424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r="-1704" b="67485"/>
          <a:stretch/>
        </p:blipFill>
        <p:spPr>
          <a:xfrm>
            <a:off x="2682186" y="7226973"/>
            <a:ext cx="6309414" cy="306002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01759" y="3904649"/>
            <a:ext cx="5415257" cy="910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04"/>
              </a:lnSpc>
            </a:pPr>
            <a:r>
              <a:rPr lang="en-US" sz="5288">
                <a:solidFill>
                  <a:srgbClr val="000000"/>
                </a:solidFill>
                <a:latin typeface="Bristol"/>
              </a:rPr>
              <a:t>Contact Mr Hill on: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87953" y="4770277"/>
            <a:ext cx="7042869" cy="670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1"/>
              </a:lnSpc>
            </a:pPr>
            <a:r>
              <a:rPr lang="en-US" sz="3901">
                <a:solidFill>
                  <a:srgbClr val="FF5757"/>
                </a:solidFill>
                <a:latin typeface="Nunito Sans Bold"/>
              </a:rPr>
              <a:t>ahill@warminsterschool.org.uk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9487953" y="5610759"/>
            <a:ext cx="7042869" cy="2561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94356" y="7721023"/>
            <a:ext cx="2264944" cy="1951337"/>
          </a:xfrm>
          <a:prstGeom prst="rect">
            <a:avLst/>
          </a:prstGeom>
        </p:spPr>
      </p:pic>
      <p:pic>
        <p:nvPicPr>
          <p:cNvPr id="9" name="Audio Recording 13 Dec 2020 at 10:38:10" descr="Audio Recording 13 Dec 2020 at 10:38:10">
            <a:hlinkClick r:id="" action="ppaction://media"/>
            <a:extLst>
              <a:ext uri="{FF2B5EF4-FFF2-40B4-BE49-F238E27FC236}">
                <a16:creationId xmlns:a16="http://schemas.microsoft.com/office/drawing/2014/main" id="{C26EE943-99EB-0344-8E0D-3809CC729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322" y="937389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177</Words>
  <Application>Microsoft Macintosh PowerPoint</Application>
  <PresentationFormat>Custom</PresentationFormat>
  <Paragraphs>17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Bristol</vt:lpstr>
      <vt:lpstr>Nunito Sans Bold Bold</vt:lpstr>
      <vt:lpstr>Calibri</vt:lpstr>
      <vt:lpstr>Arial</vt:lpstr>
      <vt:lpstr>Nunito Sans Bold</vt:lpstr>
      <vt:lpstr>Nunito</vt:lpstr>
      <vt:lpstr>Bristol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Computer Science</dc:title>
  <cp:lastModifiedBy>Austin Hill</cp:lastModifiedBy>
  <cp:revision>2</cp:revision>
  <dcterms:created xsi:type="dcterms:W3CDTF">2006-08-16T00:00:00Z</dcterms:created>
  <dcterms:modified xsi:type="dcterms:W3CDTF">2020-12-13T10:38:24Z</dcterms:modified>
  <dc:identifier>DAEQMgMnkok</dc:identifier>
</cp:coreProperties>
</file>