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sldIdLst>
    <p:sldId id="257" r:id="rId5"/>
    <p:sldId id="258" r:id="rId6"/>
    <p:sldId id="317" r:id="rId7"/>
    <p:sldId id="329" r:id="rId8"/>
    <p:sldId id="330" r:id="rId9"/>
    <p:sldId id="331" r:id="rId10"/>
    <p:sldId id="333" r:id="rId11"/>
    <p:sldId id="342" r:id="rId12"/>
    <p:sldId id="286" r:id="rId13"/>
    <p:sldId id="332" r:id="rId14"/>
    <p:sldId id="334" r:id="rId15"/>
    <p:sldId id="341" r:id="rId16"/>
    <p:sldId id="344" r:id="rId17"/>
    <p:sldId id="327" r:id="rId18"/>
    <p:sldId id="319" r:id="rId19"/>
    <p:sldId id="309" r:id="rId20"/>
    <p:sldId id="339" r:id="rId21"/>
    <p:sldId id="340" r:id="rId22"/>
    <p:sldId id="310" r:id="rId23"/>
    <p:sldId id="322" r:id="rId24"/>
    <p:sldId id="343" r:id="rId25"/>
    <p:sldId id="28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 clrIdx="0">
    <p:extLst>
      <p:ext uri="{19B8F6BF-5375-455C-9EA6-DF929625EA0E}">
        <p15:presenceInfo xmlns:p15="http://schemas.microsoft.com/office/powerpoint/2012/main" userId="S::james.franklin@pgonline.co.uk::cf915d05-507f-491f-b4a6-b2aa085ee4b1" providerId="AD"/>
      </p:ext>
    </p:extLst>
  </p:cmAuthor>
  <p:cmAuthor id="2" name="Mike Bloys" initials="MB" lastIdx="3" clrIdx="1">
    <p:extLst>
      <p:ext uri="{19B8F6BF-5375-455C-9EA6-DF929625EA0E}">
        <p15:presenceInfo xmlns:p15="http://schemas.microsoft.com/office/powerpoint/2012/main" userId="S::mike.bloys@pgonline.co.uk::1248c4d8-7b2b-4b32-b8bd-163ae845f9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5330"/>
    <a:srgbClr val="8C8C78"/>
    <a:srgbClr val="A0A090"/>
    <a:srgbClr val="131217"/>
    <a:srgbClr val="010101"/>
    <a:srgbClr val="131E92"/>
    <a:srgbClr val="000000"/>
    <a:srgbClr val="4F4E5E"/>
    <a:srgbClr val="CDD0D5"/>
    <a:srgbClr val="F6F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4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0B62F380-76B8-4B42-94C3-0A7ED738D4C4}"/>
    <pc:docChg chg="modSld">
      <pc:chgData name="Rob Heathcote" userId="62419938-1f1d-43ca-9327-cfd6c1894440" providerId="ADAL" clId="{0B62F380-76B8-4B42-94C3-0A7ED738D4C4}" dt="2020-02-06T16:21:29.684" v="1" actId="20577"/>
      <pc:docMkLst>
        <pc:docMk/>
      </pc:docMkLst>
      <pc:sldChg chg="modSp">
        <pc:chgData name="Rob Heathcote" userId="62419938-1f1d-43ca-9327-cfd6c1894440" providerId="ADAL" clId="{0B62F380-76B8-4B42-94C3-0A7ED738D4C4}" dt="2020-02-06T16:19:37.531" v="0" actId="15"/>
        <pc:sldMkLst>
          <pc:docMk/>
          <pc:sldMk cId="3044653099" sldId="284"/>
        </pc:sldMkLst>
        <pc:spChg chg="mod">
          <ac:chgData name="Rob Heathcote" userId="62419938-1f1d-43ca-9327-cfd6c1894440" providerId="ADAL" clId="{0B62F380-76B8-4B42-94C3-0A7ED738D4C4}" dt="2020-02-06T16:19:37.531" v="0" actId="15"/>
          <ac:spMkLst>
            <pc:docMk/>
            <pc:sldMk cId="3044653099" sldId="284"/>
            <ac:spMk id="3" creationId="{511C5BE9-E437-4F70-87AF-934663310893}"/>
          </ac:spMkLst>
        </pc:spChg>
      </pc:sldChg>
      <pc:sldChg chg="modSp">
        <pc:chgData name="Rob Heathcote" userId="62419938-1f1d-43ca-9327-cfd6c1894440" providerId="ADAL" clId="{0B62F380-76B8-4B42-94C3-0A7ED738D4C4}" dt="2020-02-06T16:21:29.684" v="1" actId="20577"/>
        <pc:sldMkLst>
          <pc:docMk/>
          <pc:sldMk cId="3637797982" sldId="302"/>
        </pc:sldMkLst>
        <pc:spChg chg="mod">
          <ac:chgData name="Rob Heathcote" userId="62419938-1f1d-43ca-9327-cfd6c1894440" providerId="ADAL" clId="{0B62F380-76B8-4B42-94C3-0A7ED738D4C4}" dt="2020-02-06T16:21:29.684" v="1" actId="20577"/>
          <ac:spMkLst>
            <pc:docMk/>
            <pc:sldMk cId="3637797982" sldId="302"/>
            <ac:spMk id="3" creationId="{9E817EA2-666F-4E99-B022-6D22EF8516B2}"/>
          </ac:spMkLst>
        </pc:spChg>
      </pc:sldChg>
    </pc:docChg>
  </pc:docChgLst>
  <pc:docChgLst>
    <pc:chgData name="James Franklin" userId="cf915d05-507f-491f-b4a6-b2aa085ee4b1" providerId="ADAL" clId="{79360029-3ED4-45E2-B5C2-25FCF2963354}"/>
    <pc:docChg chg="undo redo custSel addSld delSld modSld sldOrd">
      <pc:chgData name="James Franklin" userId="cf915d05-507f-491f-b4a6-b2aa085ee4b1" providerId="ADAL" clId="{79360029-3ED4-45E2-B5C2-25FCF2963354}" dt="2021-06-15T14:55:50.767" v="10481" actId="478"/>
      <pc:docMkLst>
        <pc:docMk/>
      </pc:docMkLst>
      <pc:sldChg chg="addSp modSp mod">
        <pc:chgData name="James Franklin" userId="cf915d05-507f-491f-b4a6-b2aa085ee4b1" providerId="ADAL" clId="{79360029-3ED4-45E2-B5C2-25FCF2963354}" dt="2021-05-26T15:14:01.226" v="310" actId="20577"/>
        <pc:sldMkLst>
          <pc:docMk/>
          <pc:sldMk cId="3104755081" sldId="258"/>
        </pc:sldMkLst>
        <pc:spChg chg="mod">
          <ac:chgData name="James Franklin" userId="cf915d05-507f-491f-b4a6-b2aa085ee4b1" providerId="ADAL" clId="{79360029-3ED4-45E2-B5C2-25FCF2963354}" dt="2021-05-26T15:13:19.246" v="304" actId="20577"/>
          <ac:spMkLst>
            <pc:docMk/>
            <pc:sldMk cId="3104755081" sldId="258"/>
            <ac:spMk id="2" creationId="{00000000-0000-0000-0000-000000000000}"/>
          </ac:spMkLst>
        </pc:spChg>
        <pc:spChg chg="add mod">
          <ac:chgData name="James Franklin" userId="cf915d05-507f-491f-b4a6-b2aa085ee4b1" providerId="ADAL" clId="{79360029-3ED4-45E2-B5C2-25FCF2963354}" dt="2021-05-26T15:14:01.226" v="310" actId="20577"/>
          <ac:spMkLst>
            <pc:docMk/>
            <pc:sldMk cId="3104755081" sldId="258"/>
            <ac:spMk id="4" creationId="{B118E9F9-EA6A-4AB5-9E0F-E50A7FDE8E15}"/>
          </ac:spMkLst>
        </pc:spChg>
      </pc:sldChg>
      <pc:sldChg chg="del">
        <pc:chgData name="James Franklin" userId="cf915d05-507f-491f-b4a6-b2aa085ee4b1" providerId="ADAL" clId="{79360029-3ED4-45E2-B5C2-25FCF2963354}" dt="2021-05-26T15:27:56.423" v="325" actId="47"/>
        <pc:sldMkLst>
          <pc:docMk/>
          <pc:sldMk cId="3978705510" sldId="281"/>
        </pc:sldMkLst>
      </pc:sldChg>
      <pc:sldChg chg="del">
        <pc:chgData name="James Franklin" userId="cf915d05-507f-491f-b4a6-b2aa085ee4b1" providerId="ADAL" clId="{79360029-3ED4-45E2-B5C2-25FCF2963354}" dt="2021-05-26T15:27:56.423" v="325" actId="47"/>
        <pc:sldMkLst>
          <pc:docMk/>
          <pc:sldMk cId="731890908" sldId="282"/>
        </pc:sldMkLst>
      </pc:sldChg>
      <pc:sldChg chg="del">
        <pc:chgData name="James Franklin" userId="cf915d05-507f-491f-b4a6-b2aa085ee4b1" providerId="ADAL" clId="{79360029-3ED4-45E2-B5C2-25FCF2963354}" dt="2021-05-26T15:27:56.423" v="325" actId="47"/>
        <pc:sldMkLst>
          <pc:docMk/>
          <pc:sldMk cId="445214213" sldId="283"/>
        </pc:sldMkLst>
      </pc:sldChg>
      <pc:sldChg chg="del">
        <pc:chgData name="James Franklin" userId="cf915d05-507f-491f-b4a6-b2aa085ee4b1" providerId="ADAL" clId="{79360029-3ED4-45E2-B5C2-25FCF2963354}" dt="2021-05-26T15:27:56.423" v="325" actId="47"/>
        <pc:sldMkLst>
          <pc:docMk/>
          <pc:sldMk cId="3044653099" sldId="284"/>
        </pc:sldMkLst>
      </pc:sldChg>
      <pc:sldChg chg="del">
        <pc:chgData name="James Franklin" userId="cf915d05-507f-491f-b4a6-b2aa085ee4b1" providerId="ADAL" clId="{79360029-3ED4-45E2-B5C2-25FCF2963354}" dt="2021-05-26T15:27:56.423" v="325" actId="47"/>
        <pc:sldMkLst>
          <pc:docMk/>
          <pc:sldMk cId="1038185231" sldId="285"/>
        </pc:sldMkLst>
      </pc:sldChg>
      <pc:sldChg chg="modSp mod ord">
        <pc:chgData name="James Franklin" userId="cf915d05-507f-491f-b4a6-b2aa085ee4b1" providerId="ADAL" clId="{79360029-3ED4-45E2-B5C2-25FCF2963354}" dt="2021-06-03T14:12:47.795" v="10309" actId="113"/>
        <pc:sldMkLst>
          <pc:docMk/>
          <pc:sldMk cId="357167950" sldId="286"/>
        </pc:sldMkLst>
        <pc:spChg chg="mod">
          <ac:chgData name="James Franklin" userId="cf915d05-507f-491f-b4a6-b2aa085ee4b1" providerId="ADAL" clId="{79360029-3ED4-45E2-B5C2-25FCF2963354}" dt="2021-06-03T14:12:47.795" v="10309" actId="113"/>
          <ac:spMkLst>
            <pc:docMk/>
            <pc:sldMk cId="357167950" sldId="286"/>
            <ac:spMk id="5" creationId="{00000000-0000-0000-0000-000000000000}"/>
          </ac:spMkLst>
        </pc:spChg>
      </pc:sldChg>
      <pc:sldChg chg="del">
        <pc:chgData name="James Franklin" userId="cf915d05-507f-491f-b4a6-b2aa085ee4b1" providerId="ADAL" clId="{79360029-3ED4-45E2-B5C2-25FCF2963354}" dt="2021-05-26T15:28:04.844" v="326" actId="47"/>
        <pc:sldMkLst>
          <pc:docMk/>
          <pc:sldMk cId="430733638" sldId="292"/>
        </pc:sldMkLst>
      </pc:sldChg>
      <pc:sldChg chg="del">
        <pc:chgData name="James Franklin" userId="cf915d05-507f-491f-b4a6-b2aa085ee4b1" providerId="ADAL" clId="{79360029-3ED4-45E2-B5C2-25FCF2963354}" dt="2021-05-26T15:28:14.563" v="327" actId="47"/>
        <pc:sldMkLst>
          <pc:docMk/>
          <pc:sldMk cId="648150555" sldId="293"/>
        </pc:sldMkLst>
      </pc:sldChg>
      <pc:sldChg chg="del">
        <pc:chgData name="James Franklin" userId="cf915d05-507f-491f-b4a6-b2aa085ee4b1" providerId="ADAL" clId="{79360029-3ED4-45E2-B5C2-25FCF2963354}" dt="2021-05-26T15:28:14.563" v="327" actId="47"/>
        <pc:sldMkLst>
          <pc:docMk/>
          <pc:sldMk cId="1810381356" sldId="294"/>
        </pc:sldMkLst>
      </pc:sldChg>
      <pc:sldChg chg="del">
        <pc:chgData name="James Franklin" userId="cf915d05-507f-491f-b4a6-b2aa085ee4b1" providerId="ADAL" clId="{79360029-3ED4-45E2-B5C2-25FCF2963354}" dt="2021-05-26T15:28:14.563" v="327" actId="47"/>
        <pc:sldMkLst>
          <pc:docMk/>
          <pc:sldMk cId="612095618" sldId="295"/>
        </pc:sldMkLst>
      </pc:sldChg>
      <pc:sldChg chg="del">
        <pc:chgData name="James Franklin" userId="cf915d05-507f-491f-b4a6-b2aa085ee4b1" providerId="ADAL" clId="{79360029-3ED4-45E2-B5C2-25FCF2963354}" dt="2021-05-26T15:28:30.213" v="332" actId="47"/>
        <pc:sldMkLst>
          <pc:docMk/>
          <pc:sldMk cId="838156766" sldId="300"/>
        </pc:sldMkLst>
      </pc:sldChg>
      <pc:sldChg chg="del">
        <pc:chgData name="James Franklin" userId="cf915d05-507f-491f-b4a6-b2aa085ee4b1" providerId="ADAL" clId="{79360029-3ED4-45E2-B5C2-25FCF2963354}" dt="2021-05-26T15:28:21.472" v="328" actId="47"/>
        <pc:sldMkLst>
          <pc:docMk/>
          <pc:sldMk cId="171937440" sldId="301"/>
        </pc:sldMkLst>
      </pc:sldChg>
      <pc:sldChg chg="del">
        <pc:chgData name="James Franklin" userId="cf915d05-507f-491f-b4a6-b2aa085ee4b1" providerId="ADAL" clId="{79360029-3ED4-45E2-B5C2-25FCF2963354}" dt="2021-05-26T15:28:21.472" v="328" actId="47"/>
        <pc:sldMkLst>
          <pc:docMk/>
          <pc:sldMk cId="3637797982" sldId="302"/>
        </pc:sldMkLst>
      </pc:sldChg>
      <pc:sldChg chg="del">
        <pc:chgData name="James Franklin" userId="cf915d05-507f-491f-b4a6-b2aa085ee4b1" providerId="ADAL" clId="{79360029-3ED4-45E2-B5C2-25FCF2963354}" dt="2021-05-26T15:28:21.472" v="328" actId="47"/>
        <pc:sldMkLst>
          <pc:docMk/>
          <pc:sldMk cId="1536476059" sldId="306"/>
        </pc:sldMkLst>
      </pc:sldChg>
      <pc:sldChg chg="addSp delSp modSp mod">
        <pc:chgData name="James Franklin" userId="cf915d05-507f-491f-b4a6-b2aa085ee4b1" providerId="ADAL" clId="{79360029-3ED4-45E2-B5C2-25FCF2963354}" dt="2021-06-03T14:40:01.626" v="10312" actId="478"/>
        <pc:sldMkLst>
          <pc:docMk/>
          <pc:sldMk cId="3956261070" sldId="309"/>
        </pc:sldMkLst>
        <pc:spChg chg="mod">
          <ac:chgData name="James Franklin" userId="cf915d05-507f-491f-b4a6-b2aa085ee4b1" providerId="ADAL" clId="{79360029-3ED4-45E2-B5C2-25FCF2963354}" dt="2021-06-03T14:18:12.360" v="10311" actId="20577"/>
          <ac:spMkLst>
            <pc:docMk/>
            <pc:sldMk cId="3956261070" sldId="309"/>
            <ac:spMk id="5" creationId="{00000000-0000-0000-0000-000000000000}"/>
          </ac:spMkLst>
        </pc:spChg>
        <pc:spChg chg="add del mod">
          <ac:chgData name="James Franklin" userId="cf915d05-507f-491f-b4a6-b2aa085ee4b1" providerId="ADAL" clId="{79360029-3ED4-45E2-B5C2-25FCF2963354}" dt="2021-06-03T14:40:01.626" v="10312" actId="478"/>
          <ac:spMkLst>
            <pc:docMk/>
            <pc:sldMk cId="3956261070" sldId="309"/>
            <ac:spMk id="6" creationId="{1EDC253E-21E4-44A4-BD9B-6BAE0AB4AED2}"/>
          </ac:spMkLst>
        </pc:spChg>
      </pc:sldChg>
      <pc:sldChg chg="modSp mod">
        <pc:chgData name="James Franklin" userId="cf915d05-507f-491f-b4a6-b2aa085ee4b1" providerId="ADAL" clId="{79360029-3ED4-45E2-B5C2-25FCF2963354}" dt="2021-06-03T15:17:02.164" v="10315" actId="6549"/>
        <pc:sldMkLst>
          <pc:docMk/>
          <pc:sldMk cId="2138522022" sldId="310"/>
        </pc:sldMkLst>
        <pc:spChg chg="mod">
          <ac:chgData name="James Franklin" userId="cf915d05-507f-491f-b4a6-b2aa085ee4b1" providerId="ADAL" clId="{79360029-3ED4-45E2-B5C2-25FCF2963354}" dt="2021-06-03T15:17:02.164" v="10315" actId="6549"/>
          <ac:spMkLst>
            <pc:docMk/>
            <pc:sldMk cId="2138522022" sldId="310"/>
            <ac:spMk id="5" creationId="{00000000-0000-0000-0000-000000000000}"/>
          </ac:spMkLst>
        </pc:spChg>
      </pc:sldChg>
      <pc:sldChg chg="del">
        <pc:chgData name="James Franklin" userId="cf915d05-507f-491f-b4a6-b2aa085ee4b1" providerId="ADAL" clId="{79360029-3ED4-45E2-B5C2-25FCF2963354}" dt="2021-05-26T15:28:30.915" v="333" actId="47"/>
        <pc:sldMkLst>
          <pc:docMk/>
          <pc:sldMk cId="1687830042" sldId="311"/>
        </pc:sldMkLst>
      </pc:sldChg>
      <pc:sldChg chg="del">
        <pc:chgData name="James Franklin" userId="cf915d05-507f-491f-b4a6-b2aa085ee4b1" providerId="ADAL" clId="{79360029-3ED4-45E2-B5C2-25FCF2963354}" dt="2021-05-26T15:28:04.844" v="326" actId="47"/>
        <pc:sldMkLst>
          <pc:docMk/>
          <pc:sldMk cId="2281916863" sldId="312"/>
        </pc:sldMkLst>
      </pc:sldChg>
      <pc:sldChg chg="del">
        <pc:chgData name="James Franklin" userId="cf915d05-507f-491f-b4a6-b2aa085ee4b1" providerId="ADAL" clId="{79360029-3ED4-45E2-B5C2-25FCF2963354}" dt="2021-05-26T15:28:21.472" v="328" actId="47"/>
        <pc:sldMkLst>
          <pc:docMk/>
          <pc:sldMk cId="3454333013" sldId="313"/>
        </pc:sldMkLst>
      </pc:sldChg>
      <pc:sldChg chg="del">
        <pc:chgData name="James Franklin" userId="cf915d05-507f-491f-b4a6-b2aa085ee4b1" providerId="ADAL" clId="{79360029-3ED4-45E2-B5C2-25FCF2963354}" dt="2021-05-26T15:28:21.472" v="328" actId="47"/>
        <pc:sldMkLst>
          <pc:docMk/>
          <pc:sldMk cId="3907481676" sldId="314"/>
        </pc:sldMkLst>
      </pc:sldChg>
      <pc:sldChg chg="del">
        <pc:chgData name="James Franklin" userId="cf915d05-507f-491f-b4a6-b2aa085ee4b1" providerId="ADAL" clId="{79360029-3ED4-45E2-B5C2-25FCF2963354}" dt="2021-05-26T15:28:21.472" v="328" actId="47"/>
        <pc:sldMkLst>
          <pc:docMk/>
          <pc:sldMk cId="3169117105" sldId="315"/>
        </pc:sldMkLst>
      </pc:sldChg>
      <pc:sldChg chg="modSp new del mod ord">
        <pc:chgData name="James Franklin" userId="cf915d05-507f-491f-b4a6-b2aa085ee4b1" providerId="ADAL" clId="{79360029-3ED4-45E2-B5C2-25FCF2963354}" dt="2021-05-27T09:35:16.430" v="1379" actId="47"/>
        <pc:sldMkLst>
          <pc:docMk/>
          <pc:sldMk cId="1310891368" sldId="316"/>
        </pc:sldMkLst>
        <pc:spChg chg="mod">
          <ac:chgData name="James Franklin" userId="cf915d05-507f-491f-b4a6-b2aa085ee4b1" providerId="ADAL" clId="{79360029-3ED4-45E2-B5C2-25FCF2963354}" dt="2021-05-26T15:27:34.078" v="321" actId="20577"/>
          <ac:spMkLst>
            <pc:docMk/>
            <pc:sldMk cId="1310891368" sldId="316"/>
            <ac:spMk id="2" creationId="{692F0697-411F-450F-AF22-7ABFD2C058DC}"/>
          </ac:spMkLst>
        </pc:spChg>
        <pc:spChg chg="mod">
          <ac:chgData name="James Franklin" userId="cf915d05-507f-491f-b4a6-b2aa085ee4b1" providerId="ADAL" clId="{79360029-3ED4-45E2-B5C2-25FCF2963354}" dt="2021-05-26T15:37:52.327" v="474" actId="20577"/>
          <ac:spMkLst>
            <pc:docMk/>
            <pc:sldMk cId="1310891368" sldId="316"/>
            <ac:spMk id="3" creationId="{0FD5823A-4DDC-4952-AE57-1E9DAE515113}"/>
          </ac:spMkLst>
        </pc:spChg>
      </pc:sldChg>
      <pc:sldChg chg="addSp delSp modSp add mod">
        <pc:chgData name="James Franklin" userId="cf915d05-507f-491f-b4a6-b2aa085ee4b1" providerId="ADAL" clId="{79360029-3ED4-45E2-B5C2-25FCF2963354}" dt="2021-05-27T09:34:13.473" v="1378" actId="14100"/>
        <pc:sldMkLst>
          <pc:docMk/>
          <pc:sldMk cId="3464079299" sldId="317"/>
        </pc:sldMkLst>
        <pc:spChg chg="mod">
          <ac:chgData name="James Franklin" userId="cf915d05-507f-491f-b4a6-b2aa085ee4b1" providerId="ADAL" clId="{79360029-3ED4-45E2-B5C2-25FCF2963354}" dt="2021-05-26T15:36:45.893" v="358" actId="20577"/>
          <ac:spMkLst>
            <pc:docMk/>
            <pc:sldMk cId="3464079299" sldId="317"/>
            <ac:spMk id="2" creationId="{692F0697-411F-450F-AF22-7ABFD2C058DC}"/>
          </ac:spMkLst>
        </pc:spChg>
        <pc:spChg chg="mod">
          <ac:chgData name="James Franklin" userId="cf915d05-507f-491f-b4a6-b2aa085ee4b1" providerId="ADAL" clId="{79360029-3ED4-45E2-B5C2-25FCF2963354}" dt="2021-05-27T09:34:02.234" v="1376" actId="20577"/>
          <ac:spMkLst>
            <pc:docMk/>
            <pc:sldMk cId="3464079299" sldId="317"/>
            <ac:spMk id="3" creationId="{0FD5823A-4DDC-4952-AE57-1E9DAE515113}"/>
          </ac:spMkLst>
        </pc:spChg>
        <pc:spChg chg="add mod">
          <ac:chgData name="James Franklin" userId="cf915d05-507f-491f-b4a6-b2aa085ee4b1" providerId="ADAL" clId="{79360029-3ED4-45E2-B5C2-25FCF2963354}" dt="2021-05-27T09:34:13.473" v="1378" actId="14100"/>
          <ac:spMkLst>
            <pc:docMk/>
            <pc:sldMk cId="3464079299" sldId="317"/>
            <ac:spMk id="6" creationId="{6CD59982-CDCC-4926-A9E1-3FE9310BE7DF}"/>
          </ac:spMkLst>
        </pc:spChg>
        <pc:grpChg chg="add mod">
          <ac:chgData name="James Franklin" userId="cf915d05-507f-491f-b4a6-b2aa085ee4b1" providerId="ADAL" clId="{79360029-3ED4-45E2-B5C2-25FCF2963354}" dt="2021-05-27T09:34:13.473" v="1378" actId="14100"/>
          <ac:grpSpMkLst>
            <pc:docMk/>
            <pc:sldMk cId="3464079299" sldId="317"/>
            <ac:grpSpMk id="7" creationId="{55D69A35-524A-4947-BC33-F51146142F7E}"/>
          </ac:grpSpMkLst>
        </pc:grpChg>
        <pc:picChg chg="add mod">
          <ac:chgData name="James Franklin" userId="cf915d05-507f-491f-b4a6-b2aa085ee4b1" providerId="ADAL" clId="{79360029-3ED4-45E2-B5C2-25FCF2963354}" dt="2021-05-27T09:07:23.495" v="1145" actId="1076"/>
          <ac:picMkLst>
            <pc:docMk/>
            <pc:sldMk cId="3464079299" sldId="317"/>
            <ac:picMk id="5" creationId="{FF0895DA-F5F5-4546-BEC4-4D4230DF6F4B}"/>
          </ac:picMkLst>
        </pc:picChg>
        <pc:picChg chg="add del">
          <ac:chgData name="James Franklin" userId="cf915d05-507f-491f-b4a6-b2aa085ee4b1" providerId="ADAL" clId="{79360029-3ED4-45E2-B5C2-25FCF2963354}" dt="2021-05-27T09:07:10.129" v="1142" actId="478"/>
          <ac:picMkLst>
            <pc:docMk/>
            <pc:sldMk cId="3464079299" sldId="317"/>
            <ac:picMk id="3074" creationId="{C66862DB-CFEA-4B95-8292-252CAB44ED3C}"/>
          </ac:picMkLst>
        </pc:picChg>
        <pc:picChg chg="add mod">
          <ac:chgData name="James Franklin" userId="cf915d05-507f-491f-b4a6-b2aa085ee4b1" providerId="ADAL" clId="{79360029-3ED4-45E2-B5C2-25FCF2963354}" dt="2021-05-27T09:34:13.473" v="1378" actId="14100"/>
          <ac:picMkLst>
            <pc:docMk/>
            <pc:sldMk cId="3464079299" sldId="317"/>
            <ac:picMk id="3076" creationId="{11288581-772D-4B57-B2EF-7FA143FFE3E5}"/>
          </ac:picMkLst>
        </pc:picChg>
      </pc:sldChg>
      <pc:sldChg chg="modSp add del mod">
        <pc:chgData name="James Franklin" userId="cf915d05-507f-491f-b4a6-b2aa085ee4b1" providerId="ADAL" clId="{79360029-3ED4-45E2-B5C2-25FCF2963354}" dt="2021-05-27T09:33:58.287" v="1375" actId="47"/>
        <pc:sldMkLst>
          <pc:docMk/>
          <pc:sldMk cId="3557887285" sldId="318"/>
        </pc:sldMkLst>
        <pc:spChg chg="mod">
          <ac:chgData name="James Franklin" userId="cf915d05-507f-491f-b4a6-b2aa085ee4b1" providerId="ADAL" clId="{79360029-3ED4-45E2-B5C2-25FCF2963354}" dt="2021-05-26T15:37:05.975" v="388" actId="20577"/>
          <ac:spMkLst>
            <pc:docMk/>
            <pc:sldMk cId="3557887285" sldId="318"/>
            <ac:spMk id="2" creationId="{692F0697-411F-450F-AF22-7ABFD2C058DC}"/>
          </ac:spMkLst>
        </pc:spChg>
        <pc:spChg chg="mod">
          <ac:chgData name="James Franklin" userId="cf915d05-507f-491f-b4a6-b2aa085ee4b1" providerId="ADAL" clId="{79360029-3ED4-45E2-B5C2-25FCF2963354}" dt="2021-05-26T15:38:18.662" v="561" actId="20577"/>
          <ac:spMkLst>
            <pc:docMk/>
            <pc:sldMk cId="3557887285" sldId="318"/>
            <ac:spMk id="3" creationId="{0FD5823A-4DDC-4952-AE57-1E9DAE515113}"/>
          </ac:spMkLst>
        </pc:spChg>
      </pc:sldChg>
      <pc:sldChg chg="addSp delSp modSp add mod modClrScheme chgLayout">
        <pc:chgData name="James Franklin" userId="cf915d05-507f-491f-b4a6-b2aa085ee4b1" providerId="ADAL" clId="{79360029-3ED4-45E2-B5C2-25FCF2963354}" dt="2021-06-14T08:44:42.650" v="10474" actId="478"/>
        <pc:sldMkLst>
          <pc:docMk/>
          <pc:sldMk cId="747475816" sldId="319"/>
        </pc:sldMkLst>
        <pc:spChg chg="del mod ord">
          <ac:chgData name="James Franklin" userId="cf915d05-507f-491f-b4a6-b2aa085ee4b1" providerId="ADAL" clId="{79360029-3ED4-45E2-B5C2-25FCF2963354}" dt="2021-05-28T14:14:09.500" v="3958" actId="700"/>
          <ac:spMkLst>
            <pc:docMk/>
            <pc:sldMk cId="747475816" sldId="319"/>
            <ac:spMk id="2" creationId="{692F0697-411F-450F-AF22-7ABFD2C058DC}"/>
          </ac:spMkLst>
        </pc:spChg>
        <pc:spChg chg="del mod ord">
          <ac:chgData name="James Franklin" userId="cf915d05-507f-491f-b4a6-b2aa085ee4b1" providerId="ADAL" clId="{79360029-3ED4-45E2-B5C2-25FCF2963354}" dt="2021-05-28T14:14:09.500" v="3958" actId="700"/>
          <ac:spMkLst>
            <pc:docMk/>
            <pc:sldMk cId="747475816" sldId="319"/>
            <ac:spMk id="3" creationId="{0FD5823A-4DDC-4952-AE57-1E9DAE515113}"/>
          </ac:spMkLst>
        </pc:spChg>
        <pc:spChg chg="add mod ord">
          <ac:chgData name="James Franklin" userId="cf915d05-507f-491f-b4a6-b2aa085ee4b1" providerId="ADAL" clId="{79360029-3ED4-45E2-B5C2-25FCF2963354}" dt="2021-06-03T09:20:23.595" v="4831" actId="20577"/>
          <ac:spMkLst>
            <pc:docMk/>
            <pc:sldMk cId="747475816" sldId="319"/>
            <ac:spMk id="4" creationId="{CBC25DA3-5DF7-416C-BC7C-CA18AAED7807}"/>
          </ac:spMkLst>
        </pc:spChg>
        <pc:spChg chg="add mod ord">
          <ac:chgData name="James Franklin" userId="cf915d05-507f-491f-b4a6-b2aa085ee4b1" providerId="ADAL" clId="{79360029-3ED4-45E2-B5C2-25FCF2963354}" dt="2021-06-03T09:24:54.964" v="5572" actId="207"/>
          <ac:spMkLst>
            <pc:docMk/>
            <pc:sldMk cId="747475816" sldId="319"/>
            <ac:spMk id="5" creationId="{C1C527B1-BFC1-4404-963E-E401CAE3B99B}"/>
          </ac:spMkLst>
        </pc:spChg>
        <pc:spChg chg="add del mod">
          <ac:chgData name="James Franklin" userId="cf915d05-507f-491f-b4a6-b2aa085ee4b1" providerId="ADAL" clId="{79360029-3ED4-45E2-B5C2-25FCF2963354}" dt="2021-06-14T08:44:42.650" v="10474" actId="478"/>
          <ac:spMkLst>
            <pc:docMk/>
            <pc:sldMk cId="747475816" sldId="319"/>
            <ac:spMk id="7" creationId="{3A287DBC-3CCD-41A4-9B33-45F2CE8067B7}"/>
          </ac:spMkLst>
        </pc:spChg>
      </pc:sldChg>
      <pc:sldChg chg="add del">
        <pc:chgData name="James Franklin" userId="cf915d05-507f-491f-b4a6-b2aa085ee4b1" providerId="ADAL" clId="{79360029-3ED4-45E2-B5C2-25FCF2963354}" dt="2021-06-03T09:25:16.567" v="5579" actId="47"/>
        <pc:sldMkLst>
          <pc:docMk/>
          <pc:sldMk cId="3619125638" sldId="320"/>
        </pc:sldMkLst>
      </pc:sldChg>
      <pc:sldChg chg="addSp delSp modSp add del mod ord">
        <pc:chgData name="James Franklin" userId="cf915d05-507f-491f-b4a6-b2aa085ee4b1" providerId="ADAL" clId="{79360029-3ED4-45E2-B5C2-25FCF2963354}" dt="2021-06-03T09:30:43.415" v="6127" actId="47"/>
        <pc:sldMkLst>
          <pc:docMk/>
          <pc:sldMk cId="1436234049" sldId="321"/>
        </pc:sldMkLst>
        <pc:spChg chg="mod">
          <ac:chgData name="James Franklin" userId="cf915d05-507f-491f-b4a6-b2aa085ee4b1" providerId="ADAL" clId="{79360029-3ED4-45E2-B5C2-25FCF2963354}" dt="2021-06-03T09:27:37.656" v="5786" actId="20577"/>
          <ac:spMkLst>
            <pc:docMk/>
            <pc:sldMk cId="1436234049" sldId="321"/>
            <ac:spMk id="2" creationId="{692F0697-411F-450F-AF22-7ABFD2C058DC}"/>
          </ac:spMkLst>
        </pc:spChg>
        <pc:spChg chg="add del mod">
          <ac:chgData name="James Franklin" userId="cf915d05-507f-491f-b4a6-b2aa085ee4b1" providerId="ADAL" clId="{79360029-3ED4-45E2-B5C2-25FCF2963354}" dt="2021-06-03T09:26:18.478" v="5673" actId="21"/>
          <ac:spMkLst>
            <pc:docMk/>
            <pc:sldMk cId="1436234049" sldId="321"/>
            <ac:spMk id="4" creationId="{4B815473-72B6-4DBF-A15A-9D596DEB05F6}"/>
          </ac:spMkLst>
        </pc:spChg>
      </pc:sldChg>
      <pc:sldChg chg="addSp modSp add mod">
        <pc:chgData name="James Franklin" userId="cf915d05-507f-491f-b4a6-b2aa085ee4b1" providerId="ADAL" clId="{79360029-3ED4-45E2-B5C2-25FCF2963354}" dt="2021-06-10T10:11:09.412" v="10461" actId="6549"/>
        <pc:sldMkLst>
          <pc:docMk/>
          <pc:sldMk cId="1840272697" sldId="322"/>
        </pc:sldMkLst>
        <pc:spChg chg="mod">
          <ac:chgData name="James Franklin" userId="cf915d05-507f-491f-b4a6-b2aa085ee4b1" providerId="ADAL" clId="{79360029-3ED4-45E2-B5C2-25FCF2963354}" dt="2021-05-26T15:28:38.838" v="342" actId="20577"/>
          <ac:spMkLst>
            <pc:docMk/>
            <pc:sldMk cId="1840272697" sldId="322"/>
            <ac:spMk id="2" creationId="{692F0697-411F-450F-AF22-7ABFD2C058DC}"/>
          </ac:spMkLst>
        </pc:spChg>
        <pc:spChg chg="mod">
          <ac:chgData name="James Franklin" userId="cf915d05-507f-491f-b4a6-b2aa085ee4b1" providerId="ADAL" clId="{79360029-3ED4-45E2-B5C2-25FCF2963354}" dt="2021-06-10T10:11:09.412" v="10461" actId="6549"/>
          <ac:spMkLst>
            <pc:docMk/>
            <pc:sldMk cId="1840272697" sldId="322"/>
            <ac:spMk id="3" creationId="{0FD5823A-4DDC-4952-AE57-1E9DAE515113}"/>
          </ac:spMkLst>
        </pc:spChg>
        <pc:picChg chg="add mod">
          <ac:chgData name="James Franklin" userId="cf915d05-507f-491f-b4a6-b2aa085ee4b1" providerId="ADAL" clId="{79360029-3ED4-45E2-B5C2-25FCF2963354}" dt="2021-06-03T10:44:13.235" v="7266" actId="1076"/>
          <ac:picMkLst>
            <pc:docMk/>
            <pc:sldMk cId="1840272697" sldId="322"/>
            <ac:picMk id="5" creationId="{897B8E61-19FE-4F10-82C4-2D121DD9E560}"/>
          </ac:picMkLst>
        </pc:picChg>
        <pc:picChg chg="add mod">
          <ac:chgData name="James Franklin" userId="cf915d05-507f-491f-b4a6-b2aa085ee4b1" providerId="ADAL" clId="{79360029-3ED4-45E2-B5C2-25FCF2963354}" dt="2021-06-03T10:44:37.047" v="7272" actId="167"/>
          <ac:picMkLst>
            <pc:docMk/>
            <pc:sldMk cId="1840272697" sldId="322"/>
            <ac:picMk id="4098" creationId="{118924F0-D1A0-487F-B9D1-F1019CC5138A}"/>
          </ac:picMkLst>
        </pc:picChg>
      </pc:sldChg>
      <pc:sldChg chg="modSp add del mod">
        <pc:chgData name="James Franklin" userId="cf915d05-507f-491f-b4a6-b2aa085ee4b1" providerId="ADAL" clId="{79360029-3ED4-45E2-B5C2-25FCF2963354}" dt="2021-06-03T10:44:55.406" v="7274" actId="47"/>
        <pc:sldMkLst>
          <pc:docMk/>
          <pc:sldMk cId="3811029330" sldId="323"/>
        </pc:sldMkLst>
        <pc:spChg chg="mod">
          <ac:chgData name="James Franklin" userId="cf915d05-507f-491f-b4a6-b2aa085ee4b1" providerId="ADAL" clId="{79360029-3ED4-45E2-B5C2-25FCF2963354}" dt="2021-05-26T15:28:43.804" v="351" actId="20577"/>
          <ac:spMkLst>
            <pc:docMk/>
            <pc:sldMk cId="3811029330" sldId="323"/>
            <ac:spMk id="2" creationId="{692F0697-411F-450F-AF22-7ABFD2C058DC}"/>
          </ac:spMkLst>
        </pc:spChg>
      </pc:sldChg>
      <pc:sldChg chg="addSp delSp modSp add del mod ord">
        <pc:chgData name="James Franklin" userId="cf915d05-507f-491f-b4a6-b2aa085ee4b1" providerId="ADAL" clId="{79360029-3ED4-45E2-B5C2-25FCF2963354}" dt="2021-06-03T14:02:58.517" v="10297" actId="47"/>
        <pc:sldMkLst>
          <pc:docMk/>
          <pc:sldMk cId="1925485254" sldId="324"/>
        </pc:sldMkLst>
        <pc:spChg chg="mod">
          <ac:chgData name="James Franklin" userId="cf915d05-507f-491f-b4a6-b2aa085ee4b1" providerId="ADAL" clId="{79360029-3ED4-45E2-B5C2-25FCF2963354}" dt="2021-05-26T15:37:15.982" v="401" actId="20577"/>
          <ac:spMkLst>
            <pc:docMk/>
            <pc:sldMk cId="1925485254" sldId="324"/>
            <ac:spMk id="2" creationId="{692F0697-411F-450F-AF22-7ABFD2C058DC}"/>
          </ac:spMkLst>
        </pc:spChg>
        <pc:spChg chg="mod">
          <ac:chgData name="James Franklin" userId="cf915d05-507f-491f-b4a6-b2aa085ee4b1" providerId="ADAL" clId="{79360029-3ED4-45E2-B5C2-25FCF2963354}" dt="2021-05-27T14:39:45.054" v="3665" actId="20577"/>
          <ac:spMkLst>
            <pc:docMk/>
            <pc:sldMk cId="1925485254" sldId="324"/>
            <ac:spMk id="3" creationId="{0FD5823A-4DDC-4952-AE57-1E9DAE515113}"/>
          </ac:spMkLst>
        </pc:spChg>
        <pc:spChg chg="add mod">
          <ac:chgData name="James Franklin" userId="cf915d05-507f-491f-b4a6-b2aa085ee4b1" providerId="ADAL" clId="{79360029-3ED4-45E2-B5C2-25FCF2963354}" dt="2021-05-27T08:57:37.796" v="1023" actId="20577"/>
          <ac:spMkLst>
            <pc:docMk/>
            <pc:sldMk cId="1925485254" sldId="324"/>
            <ac:spMk id="4" creationId="{8326965F-C89A-458C-8CFE-2428E5A9B5D5}"/>
          </ac:spMkLst>
        </pc:spChg>
        <pc:spChg chg="add mod">
          <ac:chgData name="James Franklin" userId="cf915d05-507f-491f-b4a6-b2aa085ee4b1" providerId="ADAL" clId="{79360029-3ED4-45E2-B5C2-25FCF2963354}" dt="2021-05-27T08:57:46.829" v="1036" actId="20577"/>
          <ac:spMkLst>
            <pc:docMk/>
            <pc:sldMk cId="1925485254" sldId="324"/>
            <ac:spMk id="9" creationId="{63B8625C-498D-4EEF-97FE-3FFAAF631107}"/>
          </ac:spMkLst>
        </pc:spChg>
        <pc:spChg chg="add mod">
          <ac:chgData name="James Franklin" userId="cf915d05-507f-491f-b4a6-b2aa085ee4b1" providerId="ADAL" clId="{79360029-3ED4-45E2-B5C2-25FCF2963354}" dt="2021-05-27T08:57:54.404" v="1050" actId="20577"/>
          <ac:spMkLst>
            <pc:docMk/>
            <pc:sldMk cId="1925485254" sldId="324"/>
            <ac:spMk id="10" creationId="{CBC8A786-ABB3-4F9A-B3AD-0F401F0CBB15}"/>
          </ac:spMkLst>
        </pc:spChg>
        <pc:spChg chg="add mod">
          <ac:chgData name="James Franklin" userId="cf915d05-507f-491f-b4a6-b2aa085ee4b1" providerId="ADAL" clId="{79360029-3ED4-45E2-B5C2-25FCF2963354}" dt="2021-05-27T09:00:02.443" v="1072" actId="1076"/>
          <ac:spMkLst>
            <pc:docMk/>
            <pc:sldMk cId="1925485254" sldId="324"/>
            <ac:spMk id="12" creationId="{6C2D4F35-FFBE-4879-926D-F7B515D922CC}"/>
          </ac:spMkLst>
        </pc:spChg>
        <pc:spChg chg="add mod">
          <ac:chgData name="James Franklin" userId="cf915d05-507f-491f-b4a6-b2aa085ee4b1" providerId="ADAL" clId="{79360029-3ED4-45E2-B5C2-25FCF2963354}" dt="2021-05-27T09:00:50.963" v="1096" actId="20577"/>
          <ac:spMkLst>
            <pc:docMk/>
            <pc:sldMk cId="1925485254" sldId="324"/>
            <ac:spMk id="16" creationId="{6D4946FF-F002-4816-9263-FB13A74EFF6B}"/>
          </ac:spMkLst>
        </pc:spChg>
        <pc:spChg chg="add mod">
          <ac:chgData name="James Franklin" userId="cf915d05-507f-491f-b4a6-b2aa085ee4b1" providerId="ADAL" clId="{79360029-3ED4-45E2-B5C2-25FCF2963354}" dt="2021-05-27T09:01:31.026" v="1123" actId="20577"/>
          <ac:spMkLst>
            <pc:docMk/>
            <pc:sldMk cId="1925485254" sldId="324"/>
            <ac:spMk id="18" creationId="{7BCD5988-8379-476A-9426-AEAC32B6846A}"/>
          </ac:spMkLst>
        </pc:spChg>
        <pc:spChg chg="add del mod">
          <ac:chgData name="James Franklin" userId="cf915d05-507f-491f-b4a6-b2aa085ee4b1" providerId="ADAL" clId="{79360029-3ED4-45E2-B5C2-25FCF2963354}" dt="2021-06-03T13:58:12.142" v="10295" actId="478"/>
          <ac:spMkLst>
            <pc:docMk/>
            <pc:sldMk cId="1925485254" sldId="324"/>
            <ac:spMk id="20" creationId="{30289113-AA52-403E-9FA4-17BB686154F6}"/>
          </ac:spMkLst>
        </pc:spChg>
        <pc:picChg chg="add mod">
          <ac:chgData name="James Franklin" userId="cf915d05-507f-491f-b4a6-b2aa085ee4b1" providerId="ADAL" clId="{79360029-3ED4-45E2-B5C2-25FCF2963354}" dt="2021-05-27T14:25:51.587" v="3649" actId="1076"/>
          <ac:picMkLst>
            <pc:docMk/>
            <pc:sldMk cId="1925485254" sldId="324"/>
            <ac:picMk id="21" creationId="{6DAC83DA-F17F-4D6E-A6FC-3F63139E3A7A}"/>
          </ac:picMkLst>
        </pc:picChg>
        <pc:picChg chg="add mod">
          <ac:chgData name="James Franklin" userId="cf915d05-507f-491f-b4a6-b2aa085ee4b1" providerId="ADAL" clId="{79360029-3ED4-45E2-B5C2-25FCF2963354}" dt="2021-05-27T14:25:52.916" v="3650" actId="1076"/>
          <ac:picMkLst>
            <pc:docMk/>
            <pc:sldMk cId="1925485254" sldId="324"/>
            <ac:picMk id="22" creationId="{3FD64CFC-9735-495D-8EEC-2F85ED401EE6}"/>
          </ac:picMkLst>
        </pc:picChg>
        <pc:picChg chg="add del">
          <ac:chgData name="James Franklin" userId="cf915d05-507f-491f-b4a6-b2aa085ee4b1" providerId="ADAL" clId="{79360029-3ED4-45E2-B5C2-25FCF2963354}" dt="2021-05-27T08:55:47.814" v="995" actId="478"/>
          <ac:picMkLst>
            <pc:docMk/>
            <pc:sldMk cId="1925485254" sldId="324"/>
            <ac:picMk id="2050" creationId="{5D34A8EF-DFED-4B3E-B502-F529A254B8C5}"/>
          </ac:picMkLst>
        </pc:picChg>
        <pc:picChg chg="add mod">
          <ac:chgData name="James Franklin" userId="cf915d05-507f-491f-b4a6-b2aa085ee4b1" providerId="ADAL" clId="{79360029-3ED4-45E2-B5C2-25FCF2963354}" dt="2021-05-27T14:25:56.988" v="3653" actId="1076"/>
          <ac:picMkLst>
            <pc:docMk/>
            <pc:sldMk cId="1925485254" sldId="324"/>
            <ac:picMk id="2052" creationId="{DC53C4BB-7C96-45F0-A304-0EE451ABF0E3}"/>
          </ac:picMkLst>
        </pc:picChg>
        <pc:picChg chg="add del mod">
          <ac:chgData name="James Franklin" userId="cf915d05-507f-491f-b4a6-b2aa085ee4b1" providerId="ADAL" clId="{79360029-3ED4-45E2-B5C2-25FCF2963354}" dt="2021-05-27T11:10:54.451" v="2420" actId="21"/>
          <ac:picMkLst>
            <pc:docMk/>
            <pc:sldMk cId="1925485254" sldId="324"/>
            <ac:picMk id="2054" creationId="{52A3ACDC-A528-4741-8599-5B759B633EB1}"/>
          </ac:picMkLst>
        </pc:picChg>
        <pc:picChg chg="add del mod">
          <ac:chgData name="James Franklin" userId="cf915d05-507f-491f-b4a6-b2aa085ee4b1" providerId="ADAL" clId="{79360029-3ED4-45E2-B5C2-25FCF2963354}" dt="2021-06-03T14:02:55.690" v="10296" actId="478"/>
          <ac:picMkLst>
            <pc:docMk/>
            <pc:sldMk cId="1925485254" sldId="324"/>
            <ac:picMk id="2056" creationId="{1E8C2AA5-A462-473E-A97C-39F9E3EBBD39}"/>
          </ac:picMkLst>
        </pc:picChg>
        <pc:picChg chg="add del mod">
          <ac:chgData name="James Franklin" userId="cf915d05-507f-491f-b4a6-b2aa085ee4b1" providerId="ADAL" clId="{79360029-3ED4-45E2-B5C2-25FCF2963354}" dt="2021-05-27T11:10:54.451" v="2420" actId="21"/>
          <ac:picMkLst>
            <pc:docMk/>
            <pc:sldMk cId="1925485254" sldId="324"/>
            <ac:picMk id="2058" creationId="{97388BA5-67D8-4D24-89A7-7FD847C6AFEC}"/>
          </ac:picMkLst>
        </pc:picChg>
        <pc:picChg chg="add del mod">
          <ac:chgData name="James Franklin" userId="cf915d05-507f-491f-b4a6-b2aa085ee4b1" providerId="ADAL" clId="{79360029-3ED4-45E2-B5C2-25FCF2963354}" dt="2021-05-27T09:00:02.925" v="1073"/>
          <ac:picMkLst>
            <pc:docMk/>
            <pc:sldMk cId="1925485254" sldId="324"/>
            <ac:picMk id="2060" creationId="{3F654C51-F310-4E11-AC1D-270F56F52155}"/>
          </ac:picMkLst>
        </pc:picChg>
        <pc:picChg chg="add del mod">
          <ac:chgData name="James Franklin" userId="cf915d05-507f-491f-b4a6-b2aa085ee4b1" providerId="ADAL" clId="{79360029-3ED4-45E2-B5C2-25FCF2963354}" dt="2021-05-27T11:10:54.451" v="2420" actId="21"/>
          <ac:picMkLst>
            <pc:docMk/>
            <pc:sldMk cId="1925485254" sldId="324"/>
            <ac:picMk id="2062" creationId="{3DB7566E-C66E-43EA-A009-24B892F7C967}"/>
          </ac:picMkLst>
        </pc:picChg>
        <pc:picChg chg="add mod">
          <ac:chgData name="James Franklin" userId="cf915d05-507f-491f-b4a6-b2aa085ee4b1" providerId="ADAL" clId="{79360029-3ED4-45E2-B5C2-25FCF2963354}" dt="2021-05-27T14:25:42.426" v="3645" actId="1076"/>
          <ac:picMkLst>
            <pc:docMk/>
            <pc:sldMk cId="1925485254" sldId="324"/>
            <ac:picMk id="2064" creationId="{D27241F5-5F54-465F-911B-DB23EE8C6D24}"/>
          </ac:picMkLst>
        </pc:picChg>
        <pc:picChg chg="add del">
          <ac:chgData name="James Franklin" userId="cf915d05-507f-491f-b4a6-b2aa085ee4b1" providerId="ADAL" clId="{79360029-3ED4-45E2-B5C2-25FCF2963354}" dt="2021-05-27T11:10:54.451" v="2420" actId="21"/>
          <ac:picMkLst>
            <pc:docMk/>
            <pc:sldMk cId="1925485254" sldId="324"/>
            <ac:picMk id="2066" creationId="{D3073EFA-97FA-4C2E-8708-E2D3D5008C10}"/>
          </ac:picMkLst>
        </pc:picChg>
        <pc:picChg chg="add del mod">
          <ac:chgData name="James Franklin" userId="cf915d05-507f-491f-b4a6-b2aa085ee4b1" providerId="ADAL" clId="{79360029-3ED4-45E2-B5C2-25FCF2963354}" dt="2021-05-27T09:02:19.539" v="1139" actId="478"/>
          <ac:picMkLst>
            <pc:docMk/>
            <pc:sldMk cId="1925485254" sldId="324"/>
            <ac:picMk id="2068" creationId="{A9BB15A0-DD31-4956-A287-0BFEEE997E57}"/>
          </ac:picMkLst>
        </pc:picChg>
      </pc:sldChg>
      <pc:sldChg chg="addSp delSp modSp add del mod modClrScheme chgLayout">
        <pc:chgData name="James Franklin" userId="cf915d05-507f-491f-b4a6-b2aa085ee4b1" providerId="ADAL" clId="{79360029-3ED4-45E2-B5C2-25FCF2963354}" dt="2021-05-27T14:39:51.592" v="3667" actId="47"/>
        <pc:sldMkLst>
          <pc:docMk/>
          <pc:sldMk cId="1829053327" sldId="325"/>
        </pc:sldMkLst>
        <pc:spChg chg="del mod ord">
          <ac:chgData name="James Franklin" userId="cf915d05-507f-491f-b4a6-b2aa085ee4b1" providerId="ADAL" clId="{79360029-3ED4-45E2-B5C2-25FCF2963354}" dt="2021-05-26T15:38:59.348" v="605" actId="700"/>
          <ac:spMkLst>
            <pc:docMk/>
            <pc:sldMk cId="1829053327" sldId="325"/>
            <ac:spMk id="2" creationId="{692F0697-411F-450F-AF22-7ABFD2C058DC}"/>
          </ac:spMkLst>
        </pc:spChg>
        <pc:spChg chg="del mod ord">
          <ac:chgData name="James Franklin" userId="cf915d05-507f-491f-b4a6-b2aa085ee4b1" providerId="ADAL" clId="{79360029-3ED4-45E2-B5C2-25FCF2963354}" dt="2021-05-26T15:38:59.348" v="605" actId="700"/>
          <ac:spMkLst>
            <pc:docMk/>
            <pc:sldMk cId="1829053327" sldId="325"/>
            <ac:spMk id="3" creationId="{0FD5823A-4DDC-4952-AE57-1E9DAE515113}"/>
          </ac:spMkLst>
        </pc:spChg>
        <pc:spChg chg="add mod ord">
          <ac:chgData name="James Franklin" userId="cf915d05-507f-491f-b4a6-b2aa085ee4b1" providerId="ADAL" clId="{79360029-3ED4-45E2-B5C2-25FCF2963354}" dt="2021-05-26T15:39:03.830" v="612" actId="20577"/>
          <ac:spMkLst>
            <pc:docMk/>
            <pc:sldMk cId="1829053327" sldId="325"/>
            <ac:spMk id="4" creationId="{1B5BD983-8E12-4FDC-801C-A6942C010ADB}"/>
          </ac:spMkLst>
        </pc:spChg>
        <pc:spChg chg="add mod ord">
          <ac:chgData name="James Franklin" userId="cf915d05-507f-491f-b4a6-b2aa085ee4b1" providerId="ADAL" clId="{79360029-3ED4-45E2-B5C2-25FCF2963354}" dt="2021-05-26T15:38:59.348" v="605" actId="700"/>
          <ac:spMkLst>
            <pc:docMk/>
            <pc:sldMk cId="1829053327" sldId="325"/>
            <ac:spMk id="5" creationId="{982BEA2E-728E-4199-86A5-A5D052E4E7AD}"/>
          </ac:spMkLst>
        </pc:spChg>
      </pc:sldChg>
      <pc:sldChg chg="addSp delSp modSp add del mod">
        <pc:chgData name="James Franklin" userId="cf915d05-507f-491f-b4a6-b2aa085ee4b1" providerId="ADAL" clId="{79360029-3ED4-45E2-B5C2-25FCF2963354}" dt="2021-05-27T14:40:20.129" v="3672" actId="47"/>
        <pc:sldMkLst>
          <pc:docMk/>
          <pc:sldMk cId="2014714450" sldId="326"/>
        </pc:sldMkLst>
        <pc:spChg chg="mod">
          <ac:chgData name="James Franklin" userId="cf915d05-507f-491f-b4a6-b2aa085ee4b1" providerId="ADAL" clId="{79360029-3ED4-45E2-B5C2-25FCF2963354}" dt="2021-05-26T15:59:19.432" v="651" actId="20577"/>
          <ac:spMkLst>
            <pc:docMk/>
            <pc:sldMk cId="2014714450" sldId="326"/>
            <ac:spMk id="2" creationId="{692F0697-411F-450F-AF22-7ABFD2C058DC}"/>
          </ac:spMkLst>
        </pc:spChg>
        <pc:spChg chg="mod">
          <ac:chgData name="James Franklin" userId="cf915d05-507f-491f-b4a6-b2aa085ee4b1" providerId="ADAL" clId="{79360029-3ED4-45E2-B5C2-25FCF2963354}" dt="2021-05-26T16:38:16.041" v="992" actId="14"/>
          <ac:spMkLst>
            <pc:docMk/>
            <pc:sldMk cId="2014714450" sldId="326"/>
            <ac:spMk id="3" creationId="{0FD5823A-4DDC-4952-AE57-1E9DAE515113}"/>
          </ac:spMkLst>
        </pc:spChg>
        <pc:spChg chg="add del mod">
          <ac:chgData name="James Franklin" userId="cf915d05-507f-491f-b4a6-b2aa085ee4b1" providerId="ADAL" clId="{79360029-3ED4-45E2-B5C2-25FCF2963354}" dt="2021-05-27T14:40:03.429" v="3668" actId="21"/>
          <ac:spMkLst>
            <pc:docMk/>
            <pc:sldMk cId="2014714450" sldId="326"/>
            <ac:spMk id="5" creationId="{34F4A7E5-EDF0-4584-ADEC-543866EFD347}"/>
          </ac:spMkLst>
        </pc:spChg>
        <pc:picChg chg="add mod">
          <ac:chgData name="James Franklin" userId="cf915d05-507f-491f-b4a6-b2aa085ee4b1" providerId="ADAL" clId="{79360029-3ED4-45E2-B5C2-25FCF2963354}" dt="2021-05-26T16:38:19.574" v="993" actId="1076"/>
          <ac:picMkLst>
            <pc:docMk/>
            <pc:sldMk cId="2014714450" sldId="326"/>
            <ac:picMk id="1026" creationId="{757170BF-301C-47DA-8051-9BA743E91E15}"/>
          </ac:picMkLst>
        </pc:picChg>
      </pc:sldChg>
      <pc:sldChg chg="addSp delSp modSp add mod setBg">
        <pc:chgData name="James Franklin" userId="cf915d05-507f-491f-b4a6-b2aa085ee4b1" providerId="ADAL" clId="{79360029-3ED4-45E2-B5C2-25FCF2963354}" dt="2021-06-03T09:25:03.652" v="5578" actId="20577"/>
        <pc:sldMkLst>
          <pc:docMk/>
          <pc:sldMk cId="250782153" sldId="327"/>
        </pc:sldMkLst>
        <pc:spChg chg="mod">
          <ac:chgData name="James Franklin" userId="cf915d05-507f-491f-b4a6-b2aa085ee4b1" providerId="ADAL" clId="{79360029-3ED4-45E2-B5C2-25FCF2963354}" dt="2021-05-28T11:32:23.947" v="3741" actId="207"/>
          <ac:spMkLst>
            <pc:docMk/>
            <pc:sldMk cId="250782153" sldId="327"/>
            <ac:spMk id="2" creationId="{692F0697-411F-450F-AF22-7ABFD2C058DC}"/>
          </ac:spMkLst>
        </pc:spChg>
        <pc:spChg chg="mod">
          <ac:chgData name="James Franklin" userId="cf915d05-507f-491f-b4a6-b2aa085ee4b1" providerId="ADAL" clId="{79360029-3ED4-45E2-B5C2-25FCF2963354}" dt="2021-06-03T09:25:03.652" v="5578" actId="20577"/>
          <ac:spMkLst>
            <pc:docMk/>
            <pc:sldMk cId="250782153" sldId="327"/>
            <ac:spMk id="3" creationId="{0FD5823A-4DDC-4952-AE57-1E9DAE515113}"/>
          </ac:spMkLst>
        </pc:spChg>
        <pc:picChg chg="add mod">
          <ac:chgData name="James Franklin" userId="cf915d05-507f-491f-b4a6-b2aa085ee4b1" providerId="ADAL" clId="{79360029-3ED4-45E2-B5C2-25FCF2963354}" dt="2021-05-28T11:31:12.565" v="3730" actId="1076"/>
          <ac:picMkLst>
            <pc:docMk/>
            <pc:sldMk cId="250782153" sldId="327"/>
            <ac:picMk id="5" creationId="{D7946093-C0FD-4917-8542-98ED273F59F2}"/>
          </ac:picMkLst>
        </pc:picChg>
        <pc:picChg chg="add del mod">
          <ac:chgData name="James Franklin" userId="cf915d05-507f-491f-b4a6-b2aa085ee4b1" providerId="ADAL" clId="{79360029-3ED4-45E2-B5C2-25FCF2963354}" dt="2021-05-27T15:23:42.220" v="3688" actId="478"/>
          <ac:picMkLst>
            <pc:docMk/>
            <pc:sldMk cId="250782153" sldId="327"/>
            <ac:picMk id="1026" creationId="{12D1D161-8A4F-4E56-8F41-B8CDAA820954}"/>
          </ac:picMkLst>
        </pc:picChg>
        <pc:picChg chg="add mod">
          <ac:chgData name="James Franklin" userId="cf915d05-507f-491f-b4a6-b2aa085ee4b1" providerId="ADAL" clId="{79360029-3ED4-45E2-B5C2-25FCF2963354}" dt="2021-05-28T11:32:10.518" v="3739" actId="1076"/>
          <ac:picMkLst>
            <pc:docMk/>
            <pc:sldMk cId="250782153" sldId="327"/>
            <ac:picMk id="1028" creationId="{2FF2AA95-9FA9-494A-A7AC-CB25861FBFAB}"/>
          </ac:picMkLst>
        </pc:picChg>
      </pc:sldChg>
      <pc:sldChg chg="add del">
        <pc:chgData name="James Franklin" userId="cf915d05-507f-491f-b4a6-b2aa085ee4b1" providerId="ADAL" clId="{79360029-3ED4-45E2-B5C2-25FCF2963354}" dt="2021-05-27T14:39:49.190" v="3666" actId="47"/>
        <pc:sldMkLst>
          <pc:docMk/>
          <pc:sldMk cId="944807232" sldId="328"/>
        </pc:sldMkLst>
      </pc:sldChg>
      <pc:sldChg chg="addSp delSp modSp add mod modClrScheme chgLayout">
        <pc:chgData name="James Franklin" userId="cf915d05-507f-491f-b4a6-b2aa085ee4b1" providerId="ADAL" clId="{79360029-3ED4-45E2-B5C2-25FCF2963354}" dt="2021-06-15T14:53:47.638" v="10476" actId="478"/>
        <pc:sldMkLst>
          <pc:docMk/>
          <pc:sldMk cId="4235968733" sldId="329"/>
        </pc:sldMkLst>
        <pc:spChg chg="mod ord">
          <ac:chgData name="James Franklin" userId="cf915d05-507f-491f-b4a6-b2aa085ee4b1" providerId="ADAL" clId="{79360029-3ED4-45E2-B5C2-25FCF2963354}" dt="2021-05-27T09:33:56.640" v="1374" actId="700"/>
          <ac:spMkLst>
            <pc:docMk/>
            <pc:sldMk cId="4235968733" sldId="329"/>
            <ac:spMk id="2" creationId="{692F0697-411F-450F-AF22-7ABFD2C058DC}"/>
          </ac:spMkLst>
        </pc:spChg>
        <pc:spChg chg="mod ord">
          <ac:chgData name="James Franklin" userId="cf915d05-507f-491f-b4a6-b2aa085ee4b1" providerId="ADAL" clId="{79360029-3ED4-45E2-B5C2-25FCF2963354}" dt="2021-05-27T09:49:45.688" v="1833" actId="20577"/>
          <ac:spMkLst>
            <pc:docMk/>
            <pc:sldMk cId="4235968733" sldId="329"/>
            <ac:spMk id="3" creationId="{0FD5823A-4DDC-4952-AE57-1E9DAE515113}"/>
          </ac:spMkLst>
        </pc:spChg>
        <pc:spChg chg="add del mod">
          <ac:chgData name="James Franklin" userId="cf915d05-507f-491f-b4a6-b2aa085ee4b1" providerId="ADAL" clId="{79360029-3ED4-45E2-B5C2-25FCF2963354}" dt="2021-06-15T14:53:47.638" v="10476" actId="478"/>
          <ac:spMkLst>
            <pc:docMk/>
            <pc:sldMk cId="4235968733" sldId="329"/>
            <ac:spMk id="11" creationId="{49635E28-2325-49C3-BF9D-6F53CA94BBBD}"/>
          </ac:spMkLst>
        </pc:spChg>
        <pc:picChg chg="add mod">
          <ac:chgData name="James Franklin" userId="cf915d05-507f-491f-b4a6-b2aa085ee4b1" providerId="ADAL" clId="{79360029-3ED4-45E2-B5C2-25FCF2963354}" dt="2021-05-27T09:37:46.199" v="1382" actId="1076"/>
          <ac:picMkLst>
            <pc:docMk/>
            <pc:sldMk cId="4235968733" sldId="329"/>
            <ac:picMk id="8" creationId="{E3F74ADB-DD65-463D-8892-A0B80645F276}"/>
          </ac:picMkLst>
        </pc:picChg>
        <pc:picChg chg="add mod">
          <ac:chgData name="James Franklin" userId="cf915d05-507f-491f-b4a6-b2aa085ee4b1" providerId="ADAL" clId="{79360029-3ED4-45E2-B5C2-25FCF2963354}" dt="2021-05-27T09:39:11.567" v="1388" actId="1076"/>
          <ac:picMkLst>
            <pc:docMk/>
            <pc:sldMk cId="4235968733" sldId="329"/>
            <ac:picMk id="10" creationId="{02C4B727-C8EC-4497-B979-0457B696BEE4}"/>
          </ac:picMkLst>
        </pc:picChg>
        <pc:picChg chg="add del mod">
          <ac:chgData name="James Franklin" userId="cf915d05-507f-491f-b4a6-b2aa085ee4b1" providerId="ADAL" clId="{79360029-3ED4-45E2-B5C2-25FCF2963354}" dt="2021-05-27T09:38:25.968" v="1385" actId="478"/>
          <ac:picMkLst>
            <pc:docMk/>
            <pc:sldMk cId="4235968733" sldId="329"/>
            <ac:picMk id="4098" creationId="{28739460-E981-4F72-B1D2-D383185E1B41}"/>
          </ac:picMkLst>
        </pc:picChg>
        <pc:picChg chg="add mod">
          <ac:chgData name="James Franklin" userId="cf915d05-507f-491f-b4a6-b2aa085ee4b1" providerId="ADAL" clId="{79360029-3ED4-45E2-B5C2-25FCF2963354}" dt="2021-05-27T09:49:52.365" v="1835" actId="167"/>
          <ac:picMkLst>
            <pc:docMk/>
            <pc:sldMk cId="4235968733" sldId="329"/>
            <ac:picMk id="4100" creationId="{B454185F-45E2-4457-A85F-BF11F0156699}"/>
          </ac:picMkLst>
        </pc:picChg>
      </pc:sldChg>
      <pc:sldChg chg="addSp delSp modSp new mod ord">
        <pc:chgData name="James Franklin" userId="cf915d05-507f-491f-b4a6-b2aa085ee4b1" providerId="ADAL" clId="{79360029-3ED4-45E2-B5C2-25FCF2963354}" dt="2021-05-27T10:56:03.424" v="2272" actId="20577"/>
        <pc:sldMkLst>
          <pc:docMk/>
          <pc:sldMk cId="912185143" sldId="330"/>
        </pc:sldMkLst>
        <pc:spChg chg="mod">
          <ac:chgData name="James Franklin" userId="cf915d05-507f-491f-b4a6-b2aa085ee4b1" providerId="ADAL" clId="{79360029-3ED4-45E2-B5C2-25FCF2963354}" dt="2021-05-27T09:50:25.332" v="1922" actId="20577"/>
          <ac:spMkLst>
            <pc:docMk/>
            <pc:sldMk cId="912185143" sldId="330"/>
            <ac:spMk id="2" creationId="{5F181E0F-B1F4-47B4-B9D7-0644767CD429}"/>
          </ac:spMkLst>
        </pc:spChg>
        <pc:spChg chg="mod">
          <ac:chgData name="James Franklin" userId="cf915d05-507f-491f-b4a6-b2aa085ee4b1" providerId="ADAL" clId="{79360029-3ED4-45E2-B5C2-25FCF2963354}" dt="2021-05-27T10:56:03.424" v="2272" actId="20577"/>
          <ac:spMkLst>
            <pc:docMk/>
            <pc:sldMk cId="912185143" sldId="330"/>
            <ac:spMk id="3" creationId="{1AEC9132-1954-4ABD-8CCD-A9D3A45BC6B0}"/>
          </ac:spMkLst>
        </pc:spChg>
        <pc:picChg chg="add mod">
          <ac:chgData name="James Franklin" userId="cf915d05-507f-491f-b4a6-b2aa085ee4b1" providerId="ADAL" clId="{79360029-3ED4-45E2-B5C2-25FCF2963354}" dt="2021-05-27T10:55:15.750" v="2257" actId="1076"/>
          <ac:picMkLst>
            <pc:docMk/>
            <pc:sldMk cId="912185143" sldId="330"/>
            <ac:picMk id="5" creationId="{BDE683AC-7E5E-45FB-8A1B-FC1C87F3A5D7}"/>
          </ac:picMkLst>
        </pc:picChg>
        <pc:picChg chg="add del mod">
          <ac:chgData name="James Franklin" userId="cf915d05-507f-491f-b4a6-b2aa085ee4b1" providerId="ADAL" clId="{79360029-3ED4-45E2-B5C2-25FCF2963354}" dt="2021-05-27T10:55:55.184" v="2270" actId="167"/>
          <ac:picMkLst>
            <pc:docMk/>
            <pc:sldMk cId="912185143" sldId="330"/>
            <ac:picMk id="5122" creationId="{FEA19C27-C5EE-4E02-AC60-416215C8BBC8}"/>
          </ac:picMkLst>
        </pc:picChg>
      </pc:sldChg>
      <pc:sldChg chg="addSp delSp modSp new mod ord">
        <pc:chgData name="James Franklin" userId="cf915d05-507f-491f-b4a6-b2aa085ee4b1" providerId="ADAL" clId="{79360029-3ED4-45E2-B5C2-25FCF2963354}" dt="2021-05-27T11:16:10.934" v="2511" actId="6549"/>
        <pc:sldMkLst>
          <pc:docMk/>
          <pc:sldMk cId="3077358947" sldId="331"/>
        </pc:sldMkLst>
        <pc:spChg chg="mod">
          <ac:chgData name="James Franklin" userId="cf915d05-507f-491f-b4a6-b2aa085ee4b1" providerId="ADAL" clId="{79360029-3ED4-45E2-B5C2-25FCF2963354}" dt="2021-05-27T11:09:01.462" v="2283" actId="20577"/>
          <ac:spMkLst>
            <pc:docMk/>
            <pc:sldMk cId="3077358947" sldId="331"/>
            <ac:spMk id="2" creationId="{BB129431-8644-40FA-BC9A-E09C92E47836}"/>
          </ac:spMkLst>
        </pc:spChg>
        <pc:spChg chg="mod">
          <ac:chgData name="James Franklin" userId="cf915d05-507f-491f-b4a6-b2aa085ee4b1" providerId="ADAL" clId="{79360029-3ED4-45E2-B5C2-25FCF2963354}" dt="2021-05-27T11:16:10.934" v="2511" actId="6549"/>
          <ac:spMkLst>
            <pc:docMk/>
            <pc:sldMk cId="3077358947" sldId="331"/>
            <ac:spMk id="3" creationId="{FA159254-436F-4E7A-84C7-99938D52577E}"/>
          </ac:spMkLst>
        </pc:spChg>
        <pc:graphicFrameChg chg="add del">
          <ac:chgData name="James Franklin" userId="cf915d05-507f-491f-b4a6-b2aa085ee4b1" providerId="ADAL" clId="{79360029-3ED4-45E2-B5C2-25FCF2963354}" dt="2021-05-27T11:10:39.798" v="2419" actId="478"/>
          <ac:graphicFrameMkLst>
            <pc:docMk/>
            <pc:sldMk cId="3077358947" sldId="331"/>
            <ac:graphicFrameMk id="4" creationId="{A59C101B-9E09-4352-9361-7752F174C6D3}"/>
          </ac:graphicFrameMkLst>
        </pc:graphicFrameChg>
        <pc:picChg chg="add mod">
          <ac:chgData name="James Franklin" userId="cf915d05-507f-491f-b4a6-b2aa085ee4b1" providerId="ADAL" clId="{79360029-3ED4-45E2-B5C2-25FCF2963354}" dt="2021-05-27T11:16:01.005" v="2491" actId="1076"/>
          <ac:picMkLst>
            <pc:docMk/>
            <pc:sldMk cId="3077358947" sldId="331"/>
            <ac:picMk id="5" creationId="{1E06720C-16A2-4353-A173-E1A21E79C35C}"/>
          </ac:picMkLst>
        </pc:picChg>
        <pc:picChg chg="add mod">
          <ac:chgData name="James Franklin" userId="cf915d05-507f-491f-b4a6-b2aa085ee4b1" providerId="ADAL" clId="{79360029-3ED4-45E2-B5C2-25FCF2963354}" dt="2021-05-27T11:15:26.309" v="2486" actId="1076"/>
          <ac:picMkLst>
            <pc:docMk/>
            <pc:sldMk cId="3077358947" sldId="331"/>
            <ac:picMk id="6" creationId="{CBB35418-8663-46D0-A305-FEABAE7D8E6A}"/>
          </ac:picMkLst>
        </pc:picChg>
        <pc:picChg chg="add del mod">
          <ac:chgData name="James Franklin" userId="cf915d05-507f-491f-b4a6-b2aa085ee4b1" providerId="ADAL" clId="{79360029-3ED4-45E2-B5C2-25FCF2963354}" dt="2021-05-27T11:15:45.214" v="2487" actId="21"/>
          <ac:picMkLst>
            <pc:docMk/>
            <pc:sldMk cId="3077358947" sldId="331"/>
            <ac:picMk id="7" creationId="{E78FFBCC-AACA-43B0-BE80-7E10F9940B53}"/>
          </ac:picMkLst>
        </pc:picChg>
        <pc:picChg chg="add mod">
          <ac:chgData name="James Franklin" userId="cf915d05-507f-491f-b4a6-b2aa085ee4b1" providerId="ADAL" clId="{79360029-3ED4-45E2-B5C2-25FCF2963354}" dt="2021-05-27T11:15:59.093" v="2490" actId="1076"/>
          <ac:picMkLst>
            <pc:docMk/>
            <pc:sldMk cId="3077358947" sldId="331"/>
            <ac:picMk id="8" creationId="{C6A040F1-94ED-45FF-BE5B-7F5DE3C1F03D}"/>
          </ac:picMkLst>
        </pc:picChg>
        <pc:picChg chg="add del mod">
          <ac:chgData name="James Franklin" userId="cf915d05-507f-491f-b4a6-b2aa085ee4b1" providerId="ADAL" clId="{79360029-3ED4-45E2-B5C2-25FCF2963354}" dt="2021-05-27T11:11:49.727" v="2447" actId="22"/>
          <ac:picMkLst>
            <pc:docMk/>
            <pc:sldMk cId="3077358947" sldId="331"/>
            <ac:picMk id="10" creationId="{76588129-6A6E-42C5-ADC9-749DC3071105}"/>
          </ac:picMkLst>
        </pc:picChg>
        <pc:picChg chg="add mod">
          <ac:chgData name="James Franklin" userId="cf915d05-507f-491f-b4a6-b2aa085ee4b1" providerId="ADAL" clId="{79360029-3ED4-45E2-B5C2-25FCF2963354}" dt="2021-05-27T11:12:02.510" v="2449" actId="1076"/>
          <ac:picMkLst>
            <pc:docMk/>
            <pc:sldMk cId="3077358947" sldId="331"/>
            <ac:picMk id="12" creationId="{89CDDAD8-A4BF-47F6-802D-132A135683DD}"/>
          </ac:picMkLst>
        </pc:picChg>
        <pc:picChg chg="add mod">
          <ac:chgData name="James Franklin" userId="cf915d05-507f-491f-b4a6-b2aa085ee4b1" providerId="ADAL" clId="{79360029-3ED4-45E2-B5C2-25FCF2963354}" dt="2021-05-27T11:12:10.917" v="2451" actId="1076"/>
          <ac:picMkLst>
            <pc:docMk/>
            <pc:sldMk cId="3077358947" sldId="331"/>
            <ac:picMk id="14" creationId="{99263F50-AD7F-479E-8382-404E39D8D178}"/>
          </ac:picMkLst>
        </pc:picChg>
        <pc:picChg chg="add del mod">
          <ac:chgData name="James Franklin" userId="cf915d05-507f-491f-b4a6-b2aa085ee4b1" providerId="ADAL" clId="{79360029-3ED4-45E2-B5C2-25FCF2963354}" dt="2021-05-27T11:15:45.214" v="2487" actId="21"/>
          <ac:picMkLst>
            <pc:docMk/>
            <pc:sldMk cId="3077358947" sldId="331"/>
            <ac:picMk id="16" creationId="{FA701F2A-4D69-49DC-9685-1F89DF414597}"/>
          </ac:picMkLst>
        </pc:picChg>
        <pc:picChg chg="add mod">
          <ac:chgData name="James Franklin" userId="cf915d05-507f-491f-b4a6-b2aa085ee4b1" providerId="ADAL" clId="{79360029-3ED4-45E2-B5C2-25FCF2963354}" dt="2021-05-27T11:13:14.430" v="2469" actId="1076"/>
          <ac:picMkLst>
            <pc:docMk/>
            <pc:sldMk cId="3077358947" sldId="331"/>
            <ac:picMk id="18" creationId="{7CD06498-02A8-4496-BE3A-7B42468FCC9C}"/>
          </ac:picMkLst>
        </pc:picChg>
      </pc:sldChg>
      <pc:sldChg chg="addSp modSp add mod">
        <pc:chgData name="James Franklin" userId="cf915d05-507f-491f-b4a6-b2aa085ee4b1" providerId="ADAL" clId="{79360029-3ED4-45E2-B5C2-25FCF2963354}" dt="2021-05-27T11:29:44.006" v="3255" actId="20577"/>
        <pc:sldMkLst>
          <pc:docMk/>
          <pc:sldMk cId="3078891007" sldId="332"/>
        </pc:sldMkLst>
        <pc:spChg chg="mod">
          <ac:chgData name="James Franklin" userId="cf915d05-507f-491f-b4a6-b2aa085ee4b1" providerId="ADAL" clId="{79360029-3ED4-45E2-B5C2-25FCF2963354}" dt="2021-05-27T11:18:04.902" v="2628" actId="20577"/>
          <ac:spMkLst>
            <pc:docMk/>
            <pc:sldMk cId="3078891007" sldId="332"/>
            <ac:spMk id="2" creationId="{BB129431-8644-40FA-BC9A-E09C92E47836}"/>
          </ac:spMkLst>
        </pc:spChg>
        <pc:spChg chg="mod">
          <ac:chgData name="James Franklin" userId="cf915d05-507f-491f-b4a6-b2aa085ee4b1" providerId="ADAL" clId="{79360029-3ED4-45E2-B5C2-25FCF2963354}" dt="2021-05-27T11:29:44.006" v="3255" actId="20577"/>
          <ac:spMkLst>
            <pc:docMk/>
            <pc:sldMk cId="3078891007" sldId="332"/>
            <ac:spMk id="3" creationId="{FA159254-436F-4E7A-84C7-99938D52577E}"/>
          </ac:spMkLst>
        </pc:spChg>
        <pc:picChg chg="add mod">
          <ac:chgData name="James Franklin" userId="cf915d05-507f-491f-b4a6-b2aa085ee4b1" providerId="ADAL" clId="{79360029-3ED4-45E2-B5C2-25FCF2963354}" dt="2021-05-27T11:24:33.109" v="2634" actId="1076"/>
          <ac:picMkLst>
            <pc:docMk/>
            <pc:sldMk cId="3078891007" sldId="332"/>
            <ac:picMk id="5" creationId="{B7F934D5-CAA2-4477-A848-0E8380004AB9}"/>
          </ac:picMkLst>
        </pc:picChg>
        <pc:picChg chg="add mod">
          <ac:chgData name="James Franklin" userId="cf915d05-507f-491f-b4a6-b2aa085ee4b1" providerId="ADAL" clId="{79360029-3ED4-45E2-B5C2-25FCF2963354}" dt="2021-05-27T11:28:27.702" v="3069" actId="167"/>
          <ac:picMkLst>
            <pc:docMk/>
            <pc:sldMk cId="3078891007" sldId="332"/>
            <ac:picMk id="6146" creationId="{0FB7F4E9-DD98-4C42-8F7C-108E624A5E9B}"/>
          </ac:picMkLst>
        </pc:picChg>
      </pc:sldChg>
      <pc:sldChg chg="addSp modSp add mod modClrScheme chgLayout">
        <pc:chgData name="James Franklin" userId="cf915d05-507f-491f-b4a6-b2aa085ee4b1" providerId="ADAL" clId="{79360029-3ED4-45E2-B5C2-25FCF2963354}" dt="2021-06-15T14:54:21.984" v="10480"/>
        <pc:sldMkLst>
          <pc:docMk/>
          <pc:sldMk cId="52469333" sldId="333"/>
        </pc:sldMkLst>
        <pc:spChg chg="mod ord">
          <ac:chgData name="James Franklin" userId="cf915d05-507f-491f-b4a6-b2aa085ee4b1" providerId="ADAL" clId="{79360029-3ED4-45E2-B5C2-25FCF2963354}" dt="2021-05-27T11:25:20.783" v="2653" actId="700"/>
          <ac:spMkLst>
            <pc:docMk/>
            <pc:sldMk cId="52469333" sldId="333"/>
            <ac:spMk id="2" creationId="{BB129431-8644-40FA-BC9A-E09C92E47836}"/>
          </ac:spMkLst>
        </pc:spChg>
        <pc:spChg chg="mod ord">
          <ac:chgData name="James Franklin" userId="cf915d05-507f-491f-b4a6-b2aa085ee4b1" providerId="ADAL" clId="{79360029-3ED4-45E2-B5C2-25FCF2963354}" dt="2021-06-15T14:54:21.984" v="10480"/>
          <ac:spMkLst>
            <pc:docMk/>
            <pc:sldMk cId="52469333" sldId="333"/>
            <ac:spMk id="3" creationId="{FA159254-436F-4E7A-84C7-99938D52577E}"/>
          </ac:spMkLst>
        </pc:spChg>
        <pc:spChg chg="add mod">
          <ac:chgData name="James Franklin" userId="cf915d05-507f-491f-b4a6-b2aa085ee4b1" providerId="ADAL" clId="{79360029-3ED4-45E2-B5C2-25FCF2963354}" dt="2021-05-27T11:17:59.888" v="2619" actId="207"/>
          <ac:spMkLst>
            <pc:docMk/>
            <pc:sldMk cId="52469333" sldId="333"/>
            <ac:spMk id="4" creationId="{45DAB518-3381-4955-9622-44C82E88B071}"/>
          </ac:spMkLst>
        </pc:spChg>
        <pc:spChg chg="add mod">
          <ac:chgData name="James Franklin" userId="cf915d05-507f-491f-b4a6-b2aa085ee4b1" providerId="ADAL" clId="{79360029-3ED4-45E2-B5C2-25FCF2963354}" dt="2021-05-27T11:17:59.888" v="2619" actId="207"/>
          <ac:spMkLst>
            <pc:docMk/>
            <pc:sldMk cId="52469333" sldId="333"/>
            <ac:spMk id="11" creationId="{B72B6386-0680-446B-935F-1E07230755E4}"/>
          </ac:spMkLst>
        </pc:spChg>
        <pc:spChg chg="add mod">
          <ac:chgData name="James Franklin" userId="cf915d05-507f-491f-b4a6-b2aa085ee4b1" providerId="ADAL" clId="{79360029-3ED4-45E2-B5C2-25FCF2963354}" dt="2021-05-27T11:17:59.888" v="2619" actId="207"/>
          <ac:spMkLst>
            <pc:docMk/>
            <pc:sldMk cId="52469333" sldId="333"/>
            <ac:spMk id="13" creationId="{8171FB10-6050-415A-9FEB-F18DCE96E882}"/>
          </ac:spMkLst>
        </pc:spChg>
      </pc:sldChg>
      <pc:sldChg chg="addSp delSp modSp new mod modClrScheme chgLayout">
        <pc:chgData name="James Franklin" userId="cf915d05-507f-491f-b4a6-b2aa085ee4b1" providerId="ADAL" clId="{79360029-3ED4-45E2-B5C2-25FCF2963354}" dt="2021-06-15T14:55:50.767" v="10481" actId="478"/>
        <pc:sldMkLst>
          <pc:docMk/>
          <pc:sldMk cId="4026620720" sldId="334"/>
        </pc:sldMkLst>
        <pc:spChg chg="mod ord">
          <ac:chgData name="James Franklin" userId="cf915d05-507f-491f-b4a6-b2aa085ee4b1" providerId="ADAL" clId="{79360029-3ED4-45E2-B5C2-25FCF2963354}" dt="2021-05-27T11:29:51.544" v="3256" actId="700"/>
          <ac:spMkLst>
            <pc:docMk/>
            <pc:sldMk cId="4026620720" sldId="334"/>
            <ac:spMk id="2" creationId="{4206DBDA-B199-4F1C-BD77-03710FDEB4EA}"/>
          </ac:spMkLst>
        </pc:spChg>
        <pc:spChg chg="del mod ord">
          <ac:chgData name="James Franklin" userId="cf915d05-507f-491f-b4a6-b2aa085ee4b1" providerId="ADAL" clId="{79360029-3ED4-45E2-B5C2-25FCF2963354}" dt="2021-05-27T11:29:51.544" v="3256" actId="700"/>
          <ac:spMkLst>
            <pc:docMk/>
            <pc:sldMk cId="4026620720" sldId="334"/>
            <ac:spMk id="3" creationId="{AD981FE4-A7A4-407F-84A2-61060B76A81C}"/>
          </ac:spMkLst>
        </pc:spChg>
        <pc:spChg chg="add mod ord">
          <ac:chgData name="James Franklin" userId="cf915d05-507f-491f-b4a6-b2aa085ee4b1" providerId="ADAL" clId="{79360029-3ED4-45E2-B5C2-25FCF2963354}" dt="2021-06-10T09:57:25.278" v="10459" actId="6549"/>
          <ac:spMkLst>
            <pc:docMk/>
            <pc:sldMk cId="4026620720" sldId="334"/>
            <ac:spMk id="4" creationId="{5221EF57-A55D-4CF6-94A4-B8DB42A67093}"/>
          </ac:spMkLst>
        </pc:spChg>
        <pc:spChg chg="add del mod">
          <ac:chgData name="James Franklin" userId="cf915d05-507f-491f-b4a6-b2aa085ee4b1" providerId="ADAL" clId="{79360029-3ED4-45E2-B5C2-25FCF2963354}" dt="2021-06-15T14:55:50.767" v="10481" actId="478"/>
          <ac:spMkLst>
            <pc:docMk/>
            <pc:sldMk cId="4026620720" sldId="334"/>
            <ac:spMk id="5" creationId="{8F9C6F69-C19D-40C4-9F78-AE456A7B26C7}"/>
          </ac:spMkLst>
        </pc:spChg>
      </pc:sldChg>
      <pc:sldChg chg="modSp add del mod ord">
        <pc:chgData name="James Franklin" userId="cf915d05-507f-491f-b4a6-b2aa085ee4b1" providerId="ADAL" clId="{79360029-3ED4-45E2-B5C2-25FCF2963354}" dt="2021-06-03T09:30:43.415" v="6127" actId="47"/>
        <pc:sldMkLst>
          <pc:docMk/>
          <pc:sldMk cId="1933420431" sldId="335"/>
        </pc:sldMkLst>
        <pc:spChg chg="mod">
          <ac:chgData name="James Franklin" userId="cf915d05-507f-491f-b4a6-b2aa085ee4b1" providerId="ADAL" clId="{79360029-3ED4-45E2-B5C2-25FCF2963354}" dt="2021-06-03T09:27:22.963" v="5756" actId="20577"/>
          <ac:spMkLst>
            <pc:docMk/>
            <pc:sldMk cId="1933420431" sldId="335"/>
            <ac:spMk id="2" creationId="{692F0697-411F-450F-AF22-7ABFD2C058DC}"/>
          </ac:spMkLst>
        </pc:spChg>
      </pc:sldChg>
      <pc:sldChg chg="add del">
        <pc:chgData name="James Franklin" userId="cf915d05-507f-491f-b4a6-b2aa085ee4b1" providerId="ADAL" clId="{79360029-3ED4-45E2-B5C2-25FCF2963354}" dt="2021-06-03T09:31:02.368" v="6143" actId="47"/>
        <pc:sldMkLst>
          <pc:docMk/>
          <pc:sldMk cId="2628149380" sldId="336"/>
        </pc:sldMkLst>
      </pc:sldChg>
      <pc:sldChg chg="add del">
        <pc:chgData name="James Franklin" userId="cf915d05-507f-491f-b4a6-b2aa085ee4b1" providerId="ADAL" clId="{79360029-3ED4-45E2-B5C2-25FCF2963354}" dt="2021-06-03T09:31:02.232" v="6142" actId="47"/>
        <pc:sldMkLst>
          <pc:docMk/>
          <pc:sldMk cId="3119279185" sldId="337"/>
        </pc:sldMkLst>
      </pc:sldChg>
      <pc:sldChg chg="addSp delSp modSp add del mod modClrScheme chgLayout">
        <pc:chgData name="James Franklin" userId="cf915d05-507f-491f-b4a6-b2aa085ee4b1" providerId="ADAL" clId="{79360029-3ED4-45E2-B5C2-25FCF2963354}" dt="2021-06-03T09:30:45.196" v="6128" actId="47"/>
        <pc:sldMkLst>
          <pc:docMk/>
          <pc:sldMk cId="3688867888" sldId="338"/>
        </pc:sldMkLst>
        <pc:spChg chg="del mod ord">
          <ac:chgData name="James Franklin" userId="cf915d05-507f-491f-b4a6-b2aa085ee4b1" providerId="ADAL" clId="{79360029-3ED4-45E2-B5C2-25FCF2963354}" dt="2021-06-03T09:27:45.476" v="5787" actId="700"/>
          <ac:spMkLst>
            <pc:docMk/>
            <pc:sldMk cId="3688867888" sldId="338"/>
            <ac:spMk id="2" creationId="{692F0697-411F-450F-AF22-7ABFD2C058DC}"/>
          </ac:spMkLst>
        </pc:spChg>
        <pc:spChg chg="del mod ord">
          <ac:chgData name="James Franklin" userId="cf915d05-507f-491f-b4a6-b2aa085ee4b1" providerId="ADAL" clId="{79360029-3ED4-45E2-B5C2-25FCF2963354}" dt="2021-06-03T09:27:45.476" v="5787" actId="700"/>
          <ac:spMkLst>
            <pc:docMk/>
            <pc:sldMk cId="3688867888" sldId="338"/>
            <ac:spMk id="3" creationId="{0FD5823A-4DDC-4952-AE57-1E9DAE515113}"/>
          </ac:spMkLst>
        </pc:spChg>
        <pc:spChg chg="add mod ord">
          <ac:chgData name="James Franklin" userId="cf915d05-507f-491f-b4a6-b2aa085ee4b1" providerId="ADAL" clId="{79360029-3ED4-45E2-B5C2-25FCF2963354}" dt="2021-06-03T09:27:45.476" v="5787" actId="700"/>
          <ac:spMkLst>
            <pc:docMk/>
            <pc:sldMk cId="3688867888" sldId="338"/>
            <ac:spMk id="4" creationId="{7564E331-B2DA-47D6-9529-155FCAE58EC5}"/>
          </ac:spMkLst>
        </pc:spChg>
        <pc:spChg chg="add mod ord">
          <ac:chgData name="James Franklin" userId="cf915d05-507f-491f-b4a6-b2aa085ee4b1" providerId="ADAL" clId="{79360029-3ED4-45E2-B5C2-25FCF2963354}" dt="2021-06-03T09:27:45.476" v="5787" actId="700"/>
          <ac:spMkLst>
            <pc:docMk/>
            <pc:sldMk cId="3688867888" sldId="338"/>
            <ac:spMk id="5" creationId="{42807A7A-8639-4C4D-8BE8-1B525EA536B5}"/>
          </ac:spMkLst>
        </pc:spChg>
      </pc:sldChg>
      <pc:sldChg chg="addSp delSp modSp add mod setBg">
        <pc:chgData name="James Franklin" userId="cf915d05-507f-491f-b4a6-b2aa085ee4b1" providerId="ADAL" clId="{79360029-3ED4-45E2-B5C2-25FCF2963354}" dt="2021-06-14T10:11:05.106" v="10475" actId="478"/>
        <pc:sldMkLst>
          <pc:docMk/>
          <pc:sldMk cId="2669564783" sldId="339"/>
        </pc:sldMkLst>
        <pc:spChg chg="mod">
          <ac:chgData name="James Franklin" userId="cf915d05-507f-491f-b4a6-b2aa085ee4b1" providerId="ADAL" clId="{79360029-3ED4-45E2-B5C2-25FCF2963354}" dt="2021-06-03T10:22:34.521" v="6209" actId="207"/>
          <ac:spMkLst>
            <pc:docMk/>
            <pc:sldMk cId="2669564783" sldId="339"/>
            <ac:spMk id="2" creationId="{692F0697-411F-450F-AF22-7ABFD2C058DC}"/>
          </ac:spMkLst>
        </pc:spChg>
        <pc:spChg chg="mod">
          <ac:chgData name="James Franklin" userId="cf915d05-507f-491f-b4a6-b2aa085ee4b1" providerId="ADAL" clId="{79360029-3ED4-45E2-B5C2-25FCF2963354}" dt="2021-06-03T11:02:04.136" v="8190" actId="113"/>
          <ac:spMkLst>
            <pc:docMk/>
            <pc:sldMk cId="2669564783" sldId="339"/>
            <ac:spMk id="3" creationId="{0FD5823A-4DDC-4952-AE57-1E9DAE515113}"/>
          </ac:spMkLst>
        </pc:spChg>
        <pc:spChg chg="add del mod">
          <ac:chgData name="James Franklin" userId="cf915d05-507f-491f-b4a6-b2aa085ee4b1" providerId="ADAL" clId="{79360029-3ED4-45E2-B5C2-25FCF2963354}" dt="2021-06-14T10:11:05.106" v="10475" actId="478"/>
          <ac:spMkLst>
            <pc:docMk/>
            <pc:sldMk cId="2669564783" sldId="339"/>
            <ac:spMk id="6" creationId="{77A4062D-63D6-4DEA-A125-EA34A4413D3B}"/>
          </ac:spMkLst>
        </pc:spChg>
        <pc:picChg chg="add mod">
          <ac:chgData name="James Franklin" userId="cf915d05-507f-491f-b4a6-b2aa085ee4b1" providerId="ADAL" clId="{79360029-3ED4-45E2-B5C2-25FCF2963354}" dt="2021-06-03T10:22:18.046" v="6203" actId="1076"/>
          <ac:picMkLst>
            <pc:docMk/>
            <pc:sldMk cId="2669564783" sldId="339"/>
            <ac:picMk id="5" creationId="{B6F0A455-B84C-45AB-A2ED-5C632BDEE5BF}"/>
          </ac:picMkLst>
        </pc:picChg>
        <pc:picChg chg="add mod">
          <ac:chgData name="James Franklin" userId="cf915d05-507f-491f-b4a6-b2aa085ee4b1" providerId="ADAL" clId="{79360029-3ED4-45E2-B5C2-25FCF2963354}" dt="2021-06-03T12:00:17.443" v="9302" actId="1076"/>
          <ac:picMkLst>
            <pc:docMk/>
            <pc:sldMk cId="2669564783" sldId="339"/>
            <ac:picMk id="2050" creationId="{1253D7D9-DC61-4139-9578-2B2645451592}"/>
          </ac:picMkLst>
        </pc:picChg>
      </pc:sldChg>
      <pc:sldChg chg="addSp delSp modSp add mod modClrScheme chgLayout">
        <pc:chgData name="James Franklin" userId="cf915d05-507f-491f-b4a6-b2aa085ee4b1" providerId="ADAL" clId="{79360029-3ED4-45E2-B5C2-25FCF2963354}" dt="2021-06-03T11:21:56.224" v="8826" actId="20577"/>
        <pc:sldMkLst>
          <pc:docMk/>
          <pc:sldMk cId="1377522683" sldId="340"/>
        </pc:sldMkLst>
        <pc:spChg chg="del mod ord">
          <ac:chgData name="James Franklin" userId="cf915d05-507f-491f-b4a6-b2aa085ee4b1" providerId="ADAL" clId="{79360029-3ED4-45E2-B5C2-25FCF2963354}" dt="2021-06-03T09:29:37.317" v="5954" actId="700"/>
          <ac:spMkLst>
            <pc:docMk/>
            <pc:sldMk cId="1377522683" sldId="340"/>
            <ac:spMk id="2" creationId="{692F0697-411F-450F-AF22-7ABFD2C058DC}"/>
          </ac:spMkLst>
        </pc:spChg>
        <pc:spChg chg="del mod ord">
          <ac:chgData name="James Franklin" userId="cf915d05-507f-491f-b4a6-b2aa085ee4b1" providerId="ADAL" clId="{79360029-3ED4-45E2-B5C2-25FCF2963354}" dt="2021-06-03T09:29:37.317" v="5954" actId="700"/>
          <ac:spMkLst>
            <pc:docMk/>
            <pc:sldMk cId="1377522683" sldId="340"/>
            <ac:spMk id="3" creationId="{0FD5823A-4DDC-4952-AE57-1E9DAE515113}"/>
          </ac:spMkLst>
        </pc:spChg>
        <pc:spChg chg="add mod ord">
          <ac:chgData name="James Franklin" userId="cf915d05-507f-491f-b4a6-b2aa085ee4b1" providerId="ADAL" clId="{79360029-3ED4-45E2-B5C2-25FCF2963354}" dt="2021-06-03T11:21:56.224" v="8826" actId="20577"/>
          <ac:spMkLst>
            <pc:docMk/>
            <pc:sldMk cId="1377522683" sldId="340"/>
            <ac:spMk id="4" creationId="{A65A65AC-AAD6-49D6-9F93-C04FCF9C9547}"/>
          </ac:spMkLst>
        </pc:spChg>
        <pc:spChg chg="add mod ord">
          <ac:chgData name="James Franklin" userId="cf915d05-507f-491f-b4a6-b2aa085ee4b1" providerId="ADAL" clId="{79360029-3ED4-45E2-B5C2-25FCF2963354}" dt="2021-06-03T11:21:40.211" v="8776" actId="20577"/>
          <ac:spMkLst>
            <pc:docMk/>
            <pc:sldMk cId="1377522683" sldId="340"/>
            <ac:spMk id="5" creationId="{462795B4-6EE0-413D-BAF1-3C2ABDD8F154}"/>
          </ac:spMkLst>
        </pc:spChg>
      </pc:sldChg>
      <pc:sldChg chg="addSp delSp modSp new mod setBg modClrScheme chgLayout">
        <pc:chgData name="James Franklin" userId="cf915d05-507f-491f-b4a6-b2aa085ee4b1" providerId="ADAL" clId="{79360029-3ED4-45E2-B5C2-25FCF2963354}" dt="2021-06-10T10:07:49.764" v="10460" actId="20577"/>
        <pc:sldMkLst>
          <pc:docMk/>
          <pc:sldMk cId="2590634202" sldId="341"/>
        </pc:sldMkLst>
        <pc:spChg chg="del mod ord">
          <ac:chgData name="James Franklin" userId="cf915d05-507f-491f-b4a6-b2aa085ee4b1" providerId="ADAL" clId="{79360029-3ED4-45E2-B5C2-25FCF2963354}" dt="2021-06-03T09:32:38.313" v="6145" actId="700"/>
          <ac:spMkLst>
            <pc:docMk/>
            <pc:sldMk cId="2590634202" sldId="341"/>
            <ac:spMk id="2" creationId="{1F9DD0B3-C322-4EBA-98E8-43AB13556383}"/>
          </ac:spMkLst>
        </pc:spChg>
        <pc:spChg chg="del mod ord">
          <ac:chgData name="James Franklin" userId="cf915d05-507f-491f-b4a6-b2aa085ee4b1" providerId="ADAL" clId="{79360029-3ED4-45E2-B5C2-25FCF2963354}" dt="2021-06-03T09:32:38.313" v="6145" actId="700"/>
          <ac:spMkLst>
            <pc:docMk/>
            <pc:sldMk cId="2590634202" sldId="341"/>
            <ac:spMk id="3" creationId="{2BE4A1B6-A9D9-432F-906D-690BF2BF6850}"/>
          </ac:spMkLst>
        </pc:spChg>
        <pc:spChg chg="add mod ord">
          <ac:chgData name="James Franklin" userId="cf915d05-507f-491f-b4a6-b2aa085ee4b1" providerId="ADAL" clId="{79360029-3ED4-45E2-B5C2-25FCF2963354}" dt="2021-06-03T09:38:47.806" v="6196" actId="207"/>
          <ac:spMkLst>
            <pc:docMk/>
            <pc:sldMk cId="2590634202" sldId="341"/>
            <ac:spMk id="4" creationId="{4038CC52-42E8-4A39-88D4-1E956E2CE8F9}"/>
          </ac:spMkLst>
        </pc:spChg>
        <pc:spChg chg="add mod ord">
          <ac:chgData name="James Franklin" userId="cf915d05-507f-491f-b4a6-b2aa085ee4b1" providerId="ADAL" clId="{79360029-3ED4-45E2-B5C2-25FCF2963354}" dt="2021-06-10T10:07:49.764" v="10460" actId="20577"/>
          <ac:spMkLst>
            <pc:docMk/>
            <pc:sldMk cId="2590634202" sldId="341"/>
            <ac:spMk id="5" creationId="{D774DB00-FFFC-48C3-8E97-595A18ABDDC2}"/>
          </ac:spMkLst>
        </pc:spChg>
        <pc:picChg chg="add del mod">
          <ac:chgData name="James Franklin" userId="cf915d05-507f-491f-b4a6-b2aa085ee4b1" providerId="ADAL" clId="{79360029-3ED4-45E2-B5C2-25FCF2963354}" dt="2021-06-03T09:35:40.820" v="6185" actId="478"/>
          <ac:picMkLst>
            <pc:docMk/>
            <pc:sldMk cId="2590634202" sldId="341"/>
            <ac:picMk id="7" creationId="{F0CEC289-FA68-4942-84FC-9D0DA446B195}"/>
          </ac:picMkLst>
        </pc:picChg>
        <pc:picChg chg="add mod">
          <ac:chgData name="James Franklin" userId="cf915d05-507f-491f-b4a6-b2aa085ee4b1" providerId="ADAL" clId="{79360029-3ED4-45E2-B5C2-25FCF2963354}" dt="2021-06-03T09:38:25.818" v="6190" actId="1076"/>
          <ac:picMkLst>
            <pc:docMk/>
            <pc:sldMk cId="2590634202" sldId="341"/>
            <ac:picMk id="9" creationId="{6BE6F800-7A55-48D8-A950-CCFE9BD05153}"/>
          </ac:picMkLst>
        </pc:picChg>
        <pc:picChg chg="add del">
          <ac:chgData name="James Franklin" userId="cf915d05-507f-491f-b4a6-b2aa085ee4b1" providerId="ADAL" clId="{79360029-3ED4-45E2-B5C2-25FCF2963354}" dt="2021-06-03T09:35:39.060" v="6184" actId="478"/>
          <ac:picMkLst>
            <pc:docMk/>
            <pc:sldMk cId="2590634202" sldId="341"/>
            <ac:picMk id="1026" creationId="{096B91DB-48A3-4E86-BC0E-7E738FDB5A69}"/>
          </ac:picMkLst>
        </pc:picChg>
        <pc:picChg chg="add del">
          <ac:chgData name="James Franklin" userId="cf915d05-507f-491f-b4a6-b2aa085ee4b1" providerId="ADAL" clId="{79360029-3ED4-45E2-B5C2-25FCF2963354}" dt="2021-06-03T09:36:53.044" v="6187" actId="478"/>
          <ac:picMkLst>
            <pc:docMk/>
            <pc:sldMk cId="2590634202" sldId="341"/>
            <ac:picMk id="1028" creationId="{695D3893-D4C2-444C-805A-1F1FDBD6322D}"/>
          </ac:picMkLst>
        </pc:picChg>
        <pc:picChg chg="add mod">
          <ac:chgData name="James Franklin" userId="cf915d05-507f-491f-b4a6-b2aa085ee4b1" providerId="ADAL" clId="{79360029-3ED4-45E2-B5C2-25FCF2963354}" dt="2021-06-03T09:38:43.618" v="6195" actId="167"/>
          <ac:picMkLst>
            <pc:docMk/>
            <pc:sldMk cId="2590634202" sldId="341"/>
            <ac:picMk id="1030" creationId="{2C2BEA0A-E1A7-4A02-B7FC-4B449DF83753}"/>
          </ac:picMkLst>
        </pc:picChg>
      </pc:sldChg>
      <pc:sldChg chg="addSp delSp modSp new mod ord">
        <pc:chgData name="James Franklin" userId="cf915d05-507f-491f-b4a6-b2aa085ee4b1" providerId="ADAL" clId="{79360029-3ED4-45E2-B5C2-25FCF2963354}" dt="2021-06-10T09:54:14.150" v="10317" actId="20577"/>
        <pc:sldMkLst>
          <pc:docMk/>
          <pc:sldMk cId="1922511279" sldId="342"/>
        </pc:sldMkLst>
        <pc:spChg chg="mod">
          <ac:chgData name="James Franklin" userId="cf915d05-507f-491f-b4a6-b2aa085ee4b1" providerId="ADAL" clId="{79360029-3ED4-45E2-B5C2-25FCF2963354}" dt="2021-06-03T10:23:52.214" v="6232" actId="20577"/>
          <ac:spMkLst>
            <pc:docMk/>
            <pc:sldMk cId="1922511279" sldId="342"/>
            <ac:spMk id="2" creationId="{2A5C2096-C92E-4BDE-8E28-0391FDB4F137}"/>
          </ac:spMkLst>
        </pc:spChg>
        <pc:spChg chg="mod">
          <ac:chgData name="James Franklin" userId="cf915d05-507f-491f-b4a6-b2aa085ee4b1" providerId="ADAL" clId="{79360029-3ED4-45E2-B5C2-25FCF2963354}" dt="2021-06-10T09:54:14.150" v="10317" actId="20577"/>
          <ac:spMkLst>
            <pc:docMk/>
            <pc:sldMk cId="1922511279" sldId="342"/>
            <ac:spMk id="3" creationId="{C0F9AB72-8608-4F96-BEB6-6FB347C90916}"/>
          </ac:spMkLst>
        </pc:spChg>
        <pc:picChg chg="add mod">
          <ac:chgData name="James Franklin" userId="cf915d05-507f-491f-b4a6-b2aa085ee4b1" providerId="ADAL" clId="{79360029-3ED4-45E2-B5C2-25FCF2963354}" dt="2021-06-03T10:38:13.460" v="6796" actId="1076"/>
          <ac:picMkLst>
            <pc:docMk/>
            <pc:sldMk cId="1922511279" sldId="342"/>
            <ac:picMk id="5" creationId="{9860AF23-2D5D-4872-9482-2C41F1E07118}"/>
          </ac:picMkLst>
        </pc:picChg>
        <pc:picChg chg="add del">
          <ac:chgData name="James Franklin" userId="cf915d05-507f-491f-b4a6-b2aa085ee4b1" providerId="ADAL" clId="{79360029-3ED4-45E2-B5C2-25FCF2963354}" dt="2021-06-03T10:38:01.005" v="6793" actId="478"/>
          <ac:picMkLst>
            <pc:docMk/>
            <pc:sldMk cId="1922511279" sldId="342"/>
            <ac:picMk id="3074" creationId="{27A67062-128A-405F-8FFC-DA2BECB10AFE}"/>
          </ac:picMkLst>
        </pc:picChg>
        <pc:picChg chg="add mod">
          <ac:chgData name="James Franklin" userId="cf915d05-507f-491f-b4a6-b2aa085ee4b1" providerId="ADAL" clId="{79360029-3ED4-45E2-B5C2-25FCF2963354}" dt="2021-06-03T10:38:29.316" v="6801" actId="167"/>
          <ac:picMkLst>
            <pc:docMk/>
            <pc:sldMk cId="1922511279" sldId="342"/>
            <ac:picMk id="3076" creationId="{AD1BA00E-EE5E-427C-BF11-B2D13A0DA700}"/>
          </ac:picMkLst>
        </pc:picChg>
      </pc:sldChg>
      <pc:sldChg chg="delSp modSp add mod modClrScheme chgLayout">
        <pc:chgData name="James Franklin" userId="cf915d05-507f-491f-b4a6-b2aa085ee4b1" providerId="ADAL" clId="{79360029-3ED4-45E2-B5C2-25FCF2963354}" dt="2021-06-03T10:49:52.461" v="7845" actId="207"/>
        <pc:sldMkLst>
          <pc:docMk/>
          <pc:sldMk cId="2882588026" sldId="343"/>
        </pc:sldMkLst>
        <pc:spChg chg="mod ord">
          <ac:chgData name="James Franklin" userId="cf915d05-507f-491f-b4a6-b2aa085ee4b1" providerId="ADAL" clId="{79360029-3ED4-45E2-B5C2-25FCF2963354}" dt="2021-06-03T10:44:58.353" v="7275" actId="700"/>
          <ac:spMkLst>
            <pc:docMk/>
            <pc:sldMk cId="2882588026" sldId="343"/>
            <ac:spMk id="2" creationId="{692F0697-411F-450F-AF22-7ABFD2C058DC}"/>
          </ac:spMkLst>
        </pc:spChg>
        <pc:spChg chg="mod ord">
          <ac:chgData name="James Franklin" userId="cf915d05-507f-491f-b4a6-b2aa085ee4b1" providerId="ADAL" clId="{79360029-3ED4-45E2-B5C2-25FCF2963354}" dt="2021-06-03T10:49:52.461" v="7845" actId="207"/>
          <ac:spMkLst>
            <pc:docMk/>
            <pc:sldMk cId="2882588026" sldId="343"/>
            <ac:spMk id="3" creationId="{0FD5823A-4DDC-4952-AE57-1E9DAE515113}"/>
          </ac:spMkLst>
        </pc:spChg>
        <pc:picChg chg="del">
          <ac:chgData name="James Franklin" userId="cf915d05-507f-491f-b4a6-b2aa085ee4b1" providerId="ADAL" clId="{79360029-3ED4-45E2-B5C2-25FCF2963354}" dt="2021-06-03T10:45:05.885" v="7277" actId="478"/>
          <ac:picMkLst>
            <pc:docMk/>
            <pc:sldMk cId="2882588026" sldId="343"/>
            <ac:picMk id="4098" creationId="{118924F0-D1A0-487F-B9D1-F1019CC5138A}"/>
          </ac:picMkLst>
        </pc:picChg>
      </pc:sldChg>
      <pc:sldChg chg="addSp delSp modSp new mod modClrScheme chgLayout">
        <pc:chgData name="James Franklin" userId="cf915d05-507f-491f-b4a6-b2aa085ee4b1" providerId="ADAL" clId="{79360029-3ED4-45E2-B5C2-25FCF2963354}" dt="2021-06-03T13:12:59.895" v="10254" actId="20577"/>
        <pc:sldMkLst>
          <pc:docMk/>
          <pc:sldMk cId="3483073414" sldId="344"/>
        </pc:sldMkLst>
        <pc:spChg chg="del mod ord">
          <ac:chgData name="James Franklin" userId="cf915d05-507f-491f-b4a6-b2aa085ee4b1" providerId="ADAL" clId="{79360029-3ED4-45E2-B5C2-25FCF2963354}" dt="2021-06-03T13:08:15.651" v="9509" actId="700"/>
          <ac:spMkLst>
            <pc:docMk/>
            <pc:sldMk cId="3483073414" sldId="344"/>
            <ac:spMk id="2" creationId="{39B9E700-07D3-4049-8BF1-BD069E541F3B}"/>
          </ac:spMkLst>
        </pc:spChg>
        <pc:spChg chg="del mod ord">
          <ac:chgData name="James Franklin" userId="cf915d05-507f-491f-b4a6-b2aa085ee4b1" providerId="ADAL" clId="{79360029-3ED4-45E2-B5C2-25FCF2963354}" dt="2021-06-03T13:08:15.651" v="9509" actId="700"/>
          <ac:spMkLst>
            <pc:docMk/>
            <pc:sldMk cId="3483073414" sldId="344"/>
            <ac:spMk id="3" creationId="{14BD71E3-4765-4708-866C-E95AC15E2F95}"/>
          </ac:spMkLst>
        </pc:spChg>
        <pc:spChg chg="add mod ord">
          <ac:chgData name="James Franklin" userId="cf915d05-507f-491f-b4a6-b2aa085ee4b1" providerId="ADAL" clId="{79360029-3ED4-45E2-B5C2-25FCF2963354}" dt="2021-06-03T13:10:07.079" v="9876" actId="20577"/>
          <ac:spMkLst>
            <pc:docMk/>
            <pc:sldMk cId="3483073414" sldId="344"/>
            <ac:spMk id="4" creationId="{930B069F-9CDF-44AF-8DD0-EBABA13864C6}"/>
          </ac:spMkLst>
        </pc:spChg>
        <pc:spChg chg="add mod ord">
          <ac:chgData name="James Franklin" userId="cf915d05-507f-491f-b4a6-b2aa085ee4b1" providerId="ADAL" clId="{79360029-3ED4-45E2-B5C2-25FCF2963354}" dt="2021-06-03T13:12:59.895" v="10254" actId="20577"/>
          <ac:spMkLst>
            <pc:docMk/>
            <pc:sldMk cId="3483073414" sldId="344"/>
            <ac:spMk id="5" creationId="{AC287577-20BC-46FD-96A0-888EAF0B6785}"/>
          </ac:spMkLst>
        </pc:spChg>
      </pc:sldChg>
    </pc:docChg>
  </pc:docChgLst>
  <pc:docChgLst>
    <pc:chgData name="Mike Bloys" userId="1248c4d8-7b2b-4b32-b8bd-163ae845f9bb" providerId="ADAL" clId="{A902EA30-5ACF-4D63-8F20-7F212FE37483}"/>
    <pc:docChg chg="undo redo custSel modSld modMainMaster">
      <pc:chgData name="Mike Bloys" userId="1248c4d8-7b2b-4b32-b8bd-163ae845f9bb" providerId="ADAL" clId="{A902EA30-5ACF-4D63-8F20-7F212FE37483}" dt="2021-06-15T15:31:01.397" v="264" actId="207"/>
      <pc:docMkLst>
        <pc:docMk/>
      </pc:docMkLst>
      <pc:sldChg chg="addSp delSp modSp mod">
        <pc:chgData name="Mike Bloys" userId="1248c4d8-7b2b-4b32-b8bd-163ae845f9bb" providerId="ADAL" clId="{A902EA30-5ACF-4D63-8F20-7F212FE37483}" dt="2021-06-10T15:37:36.163" v="251" actId="179"/>
        <pc:sldMkLst>
          <pc:docMk/>
          <pc:sldMk cId="3104755081" sldId="258"/>
        </pc:sldMkLst>
        <pc:spChg chg="mod">
          <ac:chgData name="Mike Bloys" userId="1248c4d8-7b2b-4b32-b8bd-163ae845f9bb" providerId="ADAL" clId="{A902EA30-5ACF-4D63-8F20-7F212FE37483}" dt="2021-06-10T15:37:36.163" v="251" actId="179"/>
          <ac:spMkLst>
            <pc:docMk/>
            <pc:sldMk cId="3104755081" sldId="258"/>
            <ac:spMk id="4" creationId="{B118E9F9-EA6A-4AB5-9E0F-E50A7FDE8E15}"/>
          </ac:spMkLst>
        </pc:spChg>
        <pc:spChg chg="add del mod">
          <ac:chgData name="Mike Bloys" userId="1248c4d8-7b2b-4b32-b8bd-163ae845f9bb" providerId="ADAL" clId="{A902EA30-5ACF-4D63-8F20-7F212FE37483}" dt="2021-06-10T10:57:12.851" v="54" actId="21"/>
          <ac:spMkLst>
            <pc:docMk/>
            <pc:sldMk cId="3104755081" sldId="258"/>
            <ac:spMk id="5" creationId="{49000182-E6C5-4C98-A754-C7C4B23B86B7}"/>
          </ac:spMkLst>
        </pc:spChg>
      </pc:sldChg>
      <pc:sldChg chg="addSp delSp modSp mod">
        <pc:chgData name="Mike Bloys" userId="1248c4d8-7b2b-4b32-b8bd-163ae845f9bb" providerId="ADAL" clId="{A902EA30-5ACF-4D63-8F20-7F212FE37483}" dt="2021-06-10T11:16:33.618" v="69"/>
        <pc:sldMkLst>
          <pc:docMk/>
          <pc:sldMk cId="3464079299" sldId="317"/>
        </pc:sldMkLst>
        <pc:spChg chg="mod">
          <ac:chgData name="Mike Bloys" userId="1248c4d8-7b2b-4b32-b8bd-163ae845f9bb" providerId="ADAL" clId="{A902EA30-5ACF-4D63-8F20-7F212FE37483}" dt="2021-06-10T11:12:58.796" v="60" actId="1076"/>
          <ac:spMkLst>
            <pc:docMk/>
            <pc:sldMk cId="3464079299" sldId="317"/>
            <ac:spMk id="6" creationId="{6CD59982-CDCC-4926-A9E1-3FE9310BE7DF}"/>
          </ac:spMkLst>
        </pc:spChg>
        <pc:grpChg chg="del">
          <ac:chgData name="Mike Bloys" userId="1248c4d8-7b2b-4b32-b8bd-163ae845f9bb" providerId="ADAL" clId="{A902EA30-5ACF-4D63-8F20-7F212FE37483}" dt="2021-06-10T11:16:21.052" v="68" actId="478"/>
          <ac:grpSpMkLst>
            <pc:docMk/>
            <pc:sldMk cId="3464079299" sldId="317"/>
            <ac:grpSpMk id="7" creationId="{55D69A35-524A-4947-BC33-F51146142F7E}"/>
          </ac:grpSpMkLst>
        </pc:grpChg>
        <pc:picChg chg="del">
          <ac:chgData name="Mike Bloys" userId="1248c4d8-7b2b-4b32-b8bd-163ae845f9bb" providerId="ADAL" clId="{A902EA30-5ACF-4D63-8F20-7F212FE37483}" dt="2021-06-10T11:16:12.764" v="66" actId="478"/>
          <ac:picMkLst>
            <pc:docMk/>
            <pc:sldMk cId="3464079299" sldId="317"/>
            <ac:picMk id="5" creationId="{FF0895DA-F5F5-4546-BEC4-4D4230DF6F4B}"/>
          </ac:picMkLst>
        </pc:picChg>
        <pc:picChg chg="add del mod">
          <ac:chgData name="Mike Bloys" userId="1248c4d8-7b2b-4b32-b8bd-163ae845f9bb" providerId="ADAL" clId="{A902EA30-5ACF-4D63-8F20-7F212FE37483}" dt="2021-06-10T11:15:06.892" v="62" actId="478"/>
          <ac:picMkLst>
            <pc:docMk/>
            <pc:sldMk cId="3464079299" sldId="317"/>
            <ac:picMk id="8" creationId="{B15ED4BE-2A92-477B-8F08-41DF0C8BEDE6}"/>
          </ac:picMkLst>
        </pc:picChg>
        <pc:picChg chg="add mod ord modCrop">
          <ac:chgData name="Mike Bloys" userId="1248c4d8-7b2b-4b32-b8bd-163ae845f9bb" providerId="ADAL" clId="{A902EA30-5ACF-4D63-8F20-7F212FE37483}" dt="2021-06-10T11:16:19.836" v="67" actId="167"/>
          <ac:picMkLst>
            <pc:docMk/>
            <pc:sldMk cId="3464079299" sldId="317"/>
            <ac:picMk id="10" creationId="{8AB41A52-196F-4876-8CF8-F4F147854BF9}"/>
          </ac:picMkLst>
        </pc:picChg>
        <pc:picChg chg="add mod">
          <ac:chgData name="Mike Bloys" userId="1248c4d8-7b2b-4b32-b8bd-163ae845f9bb" providerId="ADAL" clId="{A902EA30-5ACF-4D63-8F20-7F212FE37483}" dt="2021-06-10T11:16:33.618" v="69"/>
          <ac:picMkLst>
            <pc:docMk/>
            <pc:sldMk cId="3464079299" sldId="317"/>
            <ac:picMk id="12" creationId="{1327BAAE-F10E-4B28-BA10-215938A54C08}"/>
          </ac:picMkLst>
        </pc:picChg>
      </pc:sldChg>
      <pc:sldChg chg="addSp delSp modSp mod setBg">
        <pc:chgData name="Mike Bloys" userId="1248c4d8-7b2b-4b32-b8bd-163ae845f9bb" providerId="ADAL" clId="{A902EA30-5ACF-4D63-8F20-7F212FE37483}" dt="2021-06-10T14:09:11.013" v="232" actId="478"/>
        <pc:sldMkLst>
          <pc:docMk/>
          <pc:sldMk cId="1840272697" sldId="322"/>
        </pc:sldMkLst>
        <pc:spChg chg="mod">
          <ac:chgData name="Mike Bloys" userId="1248c4d8-7b2b-4b32-b8bd-163ae845f9bb" providerId="ADAL" clId="{A902EA30-5ACF-4D63-8F20-7F212FE37483}" dt="2021-06-10T13:32:01.194" v="209" actId="207"/>
          <ac:spMkLst>
            <pc:docMk/>
            <pc:sldMk cId="1840272697" sldId="322"/>
            <ac:spMk id="2" creationId="{692F0697-411F-450F-AF22-7ABFD2C058DC}"/>
          </ac:spMkLst>
        </pc:spChg>
        <pc:spChg chg="mod">
          <ac:chgData name="Mike Bloys" userId="1248c4d8-7b2b-4b32-b8bd-163ae845f9bb" providerId="ADAL" clId="{A902EA30-5ACF-4D63-8F20-7F212FE37483}" dt="2021-06-10T13:32:25.162" v="212" actId="20577"/>
          <ac:spMkLst>
            <pc:docMk/>
            <pc:sldMk cId="1840272697" sldId="322"/>
            <ac:spMk id="3" creationId="{0FD5823A-4DDC-4952-AE57-1E9DAE515113}"/>
          </ac:spMkLst>
        </pc:spChg>
        <pc:picChg chg="del">
          <ac:chgData name="Mike Bloys" userId="1248c4d8-7b2b-4b32-b8bd-163ae845f9bb" providerId="ADAL" clId="{A902EA30-5ACF-4D63-8F20-7F212FE37483}" dt="2021-06-10T14:09:10.149" v="231" actId="478"/>
          <ac:picMkLst>
            <pc:docMk/>
            <pc:sldMk cId="1840272697" sldId="322"/>
            <ac:picMk id="5" creationId="{897B8E61-19FE-4F10-82C4-2D121DD9E560}"/>
          </ac:picMkLst>
        </pc:picChg>
        <pc:picChg chg="add del mod ord">
          <ac:chgData name="Mike Bloys" userId="1248c4d8-7b2b-4b32-b8bd-163ae845f9bb" providerId="ADAL" clId="{A902EA30-5ACF-4D63-8F20-7F212FE37483}" dt="2021-06-10T14:04:45.813" v="220" actId="478"/>
          <ac:picMkLst>
            <pc:docMk/>
            <pc:sldMk cId="1840272697" sldId="322"/>
            <ac:picMk id="6" creationId="{2F70A83A-4614-4B37-A1B7-8EFE1AABCFD8}"/>
          </ac:picMkLst>
        </pc:picChg>
        <pc:picChg chg="add del mod">
          <ac:chgData name="Mike Bloys" userId="1248c4d8-7b2b-4b32-b8bd-163ae845f9bb" providerId="ADAL" clId="{A902EA30-5ACF-4D63-8F20-7F212FE37483}" dt="2021-06-10T14:08:36.236" v="222" actId="21"/>
          <ac:picMkLst>
            <pc:docMk/>
            <pc:sldMk cId="1840272697" sldId="322"/>
            <ac:picMk id="8" creationId="{67C1BF45-7EF8-4C7A-95C3-8CD1834D7DAC}"/>
          </ac:picMkLst>
        </pc:picChg>
        <pc:picChg chg="add mod ord">
          <ac:chgData name="Mike Bloys" userId="1248c4d8-7b2b-4b32-b8bd-163ae845f9bb" providerId="ADAL" clId="{A902EA30-5ACF-4D63-8F20-7F212FE37483}" dt="2021-06-10T14:09:06.810" v="230" actId="167"/>
          <ac:picMkLst>
            <pc:docMk/>
            <pc:sldMk cId="1840272697" sldId="322"/>
            <ac:picMk id="11" creationId="{901DB883-6E2F-4255-B5C8-8C92BA75DE54}"/>
          </ac:picMkLst>
        </pc:picChg>
        <pc:picChg chg="add del mod">
          <ac:chgData name="Mike Bloys" userId="1248c4d8-7b2b-4b32-b8bd-163ae845f9bb" providerId="ADAL" clId="{A902EA30-5ACF-4D63-8F20-7F212FE37483}" dt="2021-06-10T14:04:16.742" v="215" actId="478"/>
          <ac:picMkLst>
            <pc:docMk/>
            <pc:sldMk cId="1840272697" sldId="322"/>
            <ac:picMk id="1026" creationId="{7C7CA51A-38EF-4D58-B188-E472414FA339}"/>
          </ac:picMkLst>
        </pc:picChg>
        <pc:picChg chg="del mod">
          <ac:chgData name="Mike Bloys" userId="1248c4d8-7b2b-4b32-b8bd-163ae845f9bb" providerId="ADAL" clId="{A902EA30-5ACF-4D63-8F20-7F212FE37483}" dt="2021-06-10T14:09:11.013" v="232" actId="478"/>
          <ac:picMkLst>
            <pc:docMk/>
            <pc:sldMk cId="1840272697" sldId="322"/>
            <ac:picMk id="4098" creationId="{118924F0-D1A0-487F-B9D1-F1019CC5138A}"/>
          </ac:picMkLst>
        </pc:picChg>
      </pc:sldChg>
      <pc:sldChg chg="addSp delSp modSp mod">
        <pc:chgData name="Mike Bloys" userId="1248c4d8-7b2b-4b32-b8bd-163ae845f9bb" providerId="ADAL" clId="{A902EA30-5ACF-4D63-8F20-7F212FE37483}" dt="2021-06-10T11:51:52.002" v="194"/>
        <pc:sldMkLst>
          <pc:docMk/>
          <pc:sldMk cId="250782153" sldId="327"/>
        </pc:sldMkLst>
        <pc:picChg chg="del">
          <ac:chgData name="Mike Bloys" userId="1248c4d8-7b2b-4b32-b8bd-163ae845f9bb" providerId="ADAL" clId="{A902EA30-5ACF-4D63-8F20-7F212FE37483}" dt="2021-06-10T11:51:07.927" v="185" actId="478"/>
          <ac:picMkLst>
            <pc:docMk/>
            <pc:sldMk cId="250782153" sldId="327"/>
            <ac:picMk id="5" creationId="{D7946093-C0FD-4917-8542-98ED273F59F2}"/>
          </ac:picMkLst>
        </pc:picChg>
        <pc:picChg chg="add del mod">
          <ac:chgData name="Mike Bloys" userId="1248c4d8-7b2b-4b32-b8bd-163ae845f9bb" providerId="ADAL" clId="{A902EA30-5ACF-4D63-8F20-7F212FE37483}" dt="2021-06-10T11:51:13.872" v="187" actId="21"/>
          <ac:picMkLst>
            <pc:docMk/>
            <pc:sldMk cId="250782153" sldId="327"/>
            <ac:picMk id="6" creationId="{43BF198C-11B8-47E2-86CC-F4F35A23595E}"/>
          </ac:picMkLst>
        </pc:picChg>
        <pc:picChg chg="add mod ord">
          <ac:chgData name="Mike Bloys" userId="1248c4d8-7b2b-4b32-b8bd-163ae845f9bb" providerId="ADAL" clId="{A902EA30-5ACF-4D63-8F20-7F212FE37483}" dt="2021-06-10T11:51:34.189" v="192" actId="167"/>
          <ac:picMkLst>
            <pc:docMk/>
            <pc:sldMk cId="250782153" sldId="327"/>
            <ac:picMk id="8" creationId="{FE9B6457-9CE7-4F36-BDBD-ABE5EC420A39}"/>
          </ac:picMkLst>
        </pc:picChg>
        <pc:picChg chg="add mod">
          <ac:chgData name="Mike Bloys" userId="1248c4d8-7b2b-4b32-b8bd-163ae845f9bb" providerId="ADAL" clId="{A902EA30-5ACF-4D63-8F20-7F212FE37483}" dt="2021-06-10T11:51:52.002" v="194"/>
          <ac:picMkLst>
            <pc:docMk/>
            <pc:sldMk cId="250782153" sldId="327"/>
            <ac:picMk id="9" creationId="{98BA4BB9-FAA1-434D-A3BD-FB082C06F808}"/>
          </ac:picMkLst>
        </pc:picChg>
        <pc:picChg chg="del">
          <ac:chgData name="Mike Bloys" userId="1248c4d8-7b2b-4b32-b8bd-163ae845f9bb" providerId="ADAL" clId="{A902EA30-5ACF-4D63-8F20-7F212FE37483}" dt="2021-06-10T11:51:36.502" v="193" actId="478"/>
          <ac:picMkLst>
            <pc:docMk/>
            <pc:sldMk cId="250782153" sldId="327"/>
            <ac:picMk id="1028" creationId="{2FF2AA95-9FA9-494A-A7AC-CB25861FBFAB}"/>
          </ac:picMkLst>
        </pc:picChg>
      </pc:sldChg>
      <pc:sldChg chg="addSp delSp modSp mod">
        <pc:chgData name="Mike Bloys" userId="1248c4d8-7b2b-4b32-b8bd-163ae845f9bb" providerId="ADAL" clId="{A902EA30-5ACF-4D63-8F20-7F212FE37483}" dt="2021-06-10T11:20:11.052" v="99" actId="20577"/>
        <pc:sldMkLst>
          <pc:docMk/>
          <pc:sldMk cId="4235968733" sldId="329"/>
        </pc:sldMkLst>
        <pc:spChg chg="mod">
          <ac:chgData name="Mike Bloys" userId="1248c4d8-7b2b-4b32-b8bd-163ae845f9bb" providerId="ADAL" clId="{A902EA30-5ACF-4D63-8F20-7F212FE37483}" dt="2021-06-10T11:20:11.052" v="99" actId="20577"/>
          <ac:spMkLst>
            <pc:docMk/>
            <pc:sldMk cId="4235968733" sldId="329"/>
            <ac:spMk id="3" creationId="{0FD5823A-4DDC-4952-AE57-1E9DAE515113}"/>
          </ac:spMkLst>
        </pc:spChg>
        <pc:grpChg chg="del">
          <ac:chgData name="Mike Bloys" userId="1248c4d8-7b2b-4b32-b8bd-163ae845f9bb" providerId="ADAL" clId="{A902EA30-5ACF-4D63-8F20-7F212FE37483}" dt="2021-06-10T11:16:58.349" v="73" actId="478"/>
          <ac:grpSpMkLst>
            <pc:docMk/>
            <pc:sldMk cId="4235968733" sldId="329"/>
            <ac:grpSpMk id="7" creationId="{55D69A35-524A-4947-BC33-F51146142F7E}"/>
          </ac:grpSpMkLst>
        </pc:grpChg>
        <pc:picChg chg="del">
          <ac:chgData name="Mike Bloys" userId="1248c4d8-7b2b-4b32-b8bd-163ae845f9bb" providerId="ADAL" clId="{A902EA30-5ACF-4D63-8F20-7F212FE37483}" dt="2021-06-10T11:16:51.020" v="70" actId="478"/>
          <ac:picMkLst>
            <pc:docMk/>
            <pc:sldMk cId="4235968733" sldId="329"/>
            <ac:picMk id="5" creationId="{FF0895DA-F5F5-4546-BEC4-4D4230DF6F4B}"/>
          </ac:picMkLst>
        </pc:picChg>
        <pc:picChg chg="del">
          <ac:chgData name="Mike Bloys" userId="1248c4d8-7b2b-4b32-b8bd-163ae845f9bb" providerId="ADAL" clId="{A902EA30-5ACF-4D63-8F20-7F212FE37483}" dt="2021-06-10T11:16:51.020" v="70" actId="478"/>
          <ac:picMkLst>
            <pc:docMk/>
            <pc:sldMk cId="4235968733" sldId="329"/>
            <ac:picMk id="8" creationId="{E3F74ADB-DD65-463D-8892-A0B80645F276}"/>
          </ac:picMkLst>
        </pc:picChg>
        <pc:picChg chg="add mod modCrop">
          <ac:chgData name="Mike Bloys" userId="1248c4d8-7b2b-4b32-b8bd-163ae845f9bb" providerId="ADAL" clId="{A902EA30-5ACF-4D63-8F20-7F212FE37483}" dt="2021-06-10T11:19:52.603" v="94" actId="1076"/>
          <ac:picMkLst>
            <pc:docMk/>
            <pc:sldMk cId="4235968733" sldId="329"/>
            <ac:picMk id="9" creationId="{586BDB06-C948-4D75-A049-3BD51C441DF8}"/>
          </ac:picMkLst>
        </pc:picChg>
        <pc:picChg chg="del">
          <ac:chgData name="Mike Bloys" userId="1248c4d8-7b2b-4b32-b8bd-163ae845f9bb" providerId="ADAL" clId="{A902EA30-5ACF-4D63-8F20-7F212FE37483}" dt="2021-06-10T11:16:51.020" v="70" actId="478"/>
          <ac:picMkLst>
            <pc:docMk/>
            <pc:sldMk cId="4235968733" sldId="329"/>
            <ac:picMk id="10" creationId="{02C4B727-C8EC-4497-B979-0457B696BEE4}"/>
          </ac:picMkLst>
        </pc:picChg>
        <pc:picChg chg="add mod ord modCrop">
          <ac:chgData name="Mike Bloys" userId="1248c4d8-7b2b-4b32-b8bd-163ae845f9bb" providerId="ADAL" clId="{A902EA30-5ACF-4D63-8F20-7F212FE37483}" dt="2021-06-10T11:19:33.067" v="91" actId="1076"/>
          <ac:picMkLst>
            <pc:docMk/>
            <pc:sldMk cId="4235968733" sldId="329"/>
            <ac:picMk id="12" creationId="{A73796D2-369E-4FF0-86AD-D62F12D653C1}"/>
          </ac:picMkLst>
        </pc:picChg>
        <pc:picChg chg="del">
          <ac:chgData name="Mike Bloys" userId="1248c4d8-7b2b-4b32-b8bd-163ae845f9bb" providerId="ADAL" clId="{A902EA30-5ACF-4D63-8F20-7F212FE37483}" dt="2021-06-10T11:18:36.269" v="81" actId="478"/>
          <ac:picMkLst>
            <pc:docMk/>
            <pc:sldMk cId="4235968733" sldId="329"/>
            <ac:picMk id="4100" creationId="{B454185F-45E2-4457-A85F-BF11F0156699}"/>
          </ac:picMkLst>
        </pc:picChg>
      </pc:sldChg>
      <pc:sldChg chg="addSp delSp modSp mod">
        <pc:chgData name="Mike Bloys" userId="1248c4d8-7b2b-4b32-b8bd-163ae845f9bb" providerId="ADAL" clId="{A902EA30-5ACF-4D63-8F20-7F212FE37483}" dt="2021-06-10T11:22:42.867" v="113"/>
        <pc:sldMkLst>
          <pc:docMk/>
          <pc:sldMk cId="912185143" sldId="330"/>
        </pc:sldMkLst>
        <pc:picChg chg="del">
          <ac:chgData name="Mike Bloys" userId="1248c4d8-7b2b-4b32-b8bd-163ae845f9bb" providerId="ADAL" clId="{A902EA30-5ACF-4D63-8F20-7F212FE37483}" dt="2021-06-10T11:20:39.325" v="101" actId="478"/>
          <ac:picMkLst>
            <pc:docMk/>
            <pc:sldMk cId="912185143" sldId="330"/>
            <ac:picMk id="5" creationId="{BDE683AC-7E5E-45FB-8A1B-FC1C87F3A5D7}"/>
          </ac:picMkLst>
        </pc:picChg>
        <pc:picChg chg="add mod ord modCrop">
          <ac:chgData name="Mike Bloys" userId="1248c4d8-7b2b-4b32-b8bd-163ae845f9bb" providerId="ADAL" clId="{A902EA30-5ACF-4D63-8F20-7F212FE37483}" dt="2021-06-10T11:22:17.642" v="110" actId="732"/>
          <ac:picMkLst>
            <pc:docMk/>
            <pc:sldMk cId="912185143" sldId="330"/>
            <ac:picMk id="6" creationId="{541F20EE-77B3-48F0-9BEF-90E77AD60DFC}"/>
          </ac:picMkLst>
        </pc:picChg>
        <pc:picChg chg="add del mod">
          <ac:chgData name="Mike Bloys" userId="1248c4d8-7b2b-4b32-b8bd-163ae845f9bb" providerId="ADAL" clId="{A902EA30-5ACF-4D63-8F20-7F212FE37483}" dt="2021-06-10T11:22:34.811" v="112"/>
          <ac:picMkLst>
            <pc:docMk/>
            <pc:sldMk cId="912185143" sldId="330"/>
            <ac:picMk id="8" creationId="{571DFEB6-AEDC-4E0E-9C72-B41FADFD5A40}"/>
          </ac:picMkLst>
        </pc:picChg>
        <pc:picChg chg="add mod">
          <ac:chgData name="Mike Bloys" userId="1248c4d8-7b2b-4b32-b8bd-163ae845f9bb" providerId="ADAL" clId="{A902EA30-5ACF-4D63-8F20-7F212FE37483}" dt="2021-06-10T11:22:42.867" v="113"/>
          <ac:picMkLst>
            <pc:docMk/>
            <pc:sldMk cId="912185143" sldId="330"/>
            <ac:picMk id="9" creationId="{2B83B0F2-CA5C-4EC4-92CB-C1ADF9966157}"/>
          </ac:picMkLst>
        </pc:picChg>
        <pc:picChg chg="del">
          <ac:chgData name="Mike Bloys" userId="1248c4d8-7b2b-4b32-b8bd-163ae845f9bb" providerId="ADAL" clId="{A902EA30-5ACF-4D63-8F20-7F212FE37483}" dt="2021-06-10T11:22:03.069" v="107" actId="478"/>
          <ac:picMkLst>
            <pc:docMk/>
            <pc:sldMk cId="912185143" sldId="330"/>
            <ac:picMk id="5122" creationId="{FEA19C27-C5EE-4E02-AC60-416215C8BBC8}"/>
          </ac:picMkLst>
        </pc:picChg>
      </pc:sldChg>
      <pc:sldChg chg="addSp delSp modSp mod">
        <pc:chgData name="Mike Bloys" userId="1248c4d8-7b2b-4b32-b8bd-163ae845f9bb" providerId="ADAL" clId="{A902EA30-5ACF-4D63-8F20-7F212FE37483}" dt="2021-06-10T11:33:17.920" v="129"/>
        <pc:sldMkLst>
          <pc:docMk/>
          <pc:sldMk cId="3077358947" sldId="331"/>
        </pc:sldMkLst>
        <pc:picChg chg="del">
          <ac:chgData name="Mike Bloys" userId="1248c4d8-7b2b-4b32-b8bd-163ae845f9bb" providerId="ADAL" clId="{A902EA30-5ACF-4D63-8F20-7F212FE37483}" dt="2021-06-10T11:32:42.554" v="118" actId="478"/>
          <ac:picMkLst>
            <pc:docMk/>
            <pc:sldMk cId="3077358947" sldId="331"/>
            <ac:picMk id="5" creationId="{1E06720C-16A2-4353-A173-E1A21E79C35C}"/>
          </ac:picMkLst>
        </pc:picChg>
        <pc:picChg chg="del">
          <ac:chgData name="Mike Bloys" userId="1248c4d8-7b2b-4b32-b8bd-163ae845f9bb" providerId="ADAL" clId="{A902EA30-5ACF-4D63-8F20-7F212FE37483}" dt="2021-06-10T11:32:44.554" v="120" actId="478"/>
          <ac:picMkLst>
            <pc:docMk/>
            <pc:sldMk cId="3077358947" sldId="331"/>
            <ac:picMk id="6" creationId="{CBB35418-8663-46D0-A305-FEABAE7D8E6A}"/>
          </ac:picMkLst>
        </pc:picChg>
        <pc:picChg chg="add del mod ord">
          <ac:chgData name="Mike Bloys" userId="1248c4d8-7b2b-4b32-b8bd-163ae845f9bb" providerId="ADAL" clId="{A902EA30-5ACF-4D63-8F20-7F212FE37483}" dt="2021-06-10T11:33:16.825" v="128" actId="478"/>
          <ac:picMkLst>
            <pc:docMk/>
            <pc:sldMk cId="3077358947" sldId="331"/>
            <ac:picMk id="7" creationId="{9FD51116-DD92-40A9-8018-659C31C804DF}"/>
          </ac:picMkLst>
        </pc:picChg>
        <pc:picChg chg="del">
          <ac:chgData name="Mike Bloys" userId="1248c4d8-7b2b-4b32-b8bd-163ae845f9bb" providerId="ADAL" clId="{A902EA30-5ACF-4D63-8F20-7F212FE37483}" dt="2021-06-10T11:32:43.338" v="119" actId="478"/>
          <ac:picMkLst>
            <pc:docMk/>
            <pc:sldMk cId="3077358947" sldId="331"/>
            <ac:picMk id="8" creationId="{C6A040F1-94ED-45FF-BE5B-7F5DE3C1F03D}"/>
          </ac:picMkLst>
        </pc:picChg>
        <pc:picChg chg="del">
          <ac:chgData name="Mike Bloys" userId="1248c4d8-7b2b-4b32-b8bd-163ae845f9bb" providerId="ADAL" clId="{A902EA30-5ACF-4D63-8F20-7F212FE37483}" dt="2021-06-10T11:32:47.065" v="121" actId="478"/>
          <ac:picMkLst>
            <pc:docMk/>
            <pc:sldMk cId="3077358947" sldId="331"/>
            <ac:picMk id="12" creationId="{89CDDAD8-A4BF-47F6-802D-132A135683DD}"/>
          </ac:picMkLst>
        </pc:picChg>
        <pc:picChg chg="add mod">
          <ac:chgData name="Mike Bloys" userId="1248c4d8-7b2b-4b32-b8bd-163ae845f9bb" providerId="ADAL" clId="{A902EA30-5ACF-4D63-8F20-7F212FE37483}" dt="2021-06-10T11:33:17.920" v="129"/>
          <ac:picMkLst>
            <pc:docMk/>
            <pc:sldMk cId="3077358947" sldId="331"/>
            <ac:picMk id="13" creationId="{5049FB8C-4BAA-4E64-B252-EBCB01BB87E1}"/>
          </ac:picMkLst>
        </pc:picChg>
        <pc:picChg chg="del">
          <ac:chgData name="Mike Bloys" userId="1248c4d8-7b2b-4b32-b8bd-163ae845f9bb" providerId="ADAL" clId="{A902EA30-5ACF-4D63-8F20-7F212FE37483}" dt="2021-06-10T11:32:47.689" v="122" actId="478"/>
          <ac:picMkLst>
            <pc:docMk/>
            <pc:sldMk cId="3077358947" sldId="331"/>
            <ac:picMk id="14" creationId="{99263F50-AD7F-479E-8382-404E39D8D178}"/>
          </ac:picMkLst>
        </pc:picChg>
        <pc:picChg chg="del">
          <ac:chgData name="Mike Bloys" userId="1248c4d8-7b2b-4b32-b8bd-163ae845f9bb" providerId="ADAL" clId="{A902EA30-5ACF-4D63-8F20-7F212FE37483}" dt="2021-06-10T11:32:48.281" v="123" actId="478"/>
          <ac:picMkLst>
            <pc:docMk/>
            <pc:sldMk cId="3077358947" sldId="331"/>
            <ac:picMk id="18" creationId="{7CD06498-02A8-4496-BE3A-7B42468FCC9C}"/>
          </ac:picMkLst>
        </pc:picChg>
      </pc:sldChg>
      <pc:sldChg chg="addSp delSp modSp mod addCm delCm modCm">
        <pc:chgData name="Mike Bloys" userId="1248c4d8-7b2b-4b32-b8bd-163ae845f9bb" providerId="ADAL" clId="{A902EA30-5ACF-4D63-8F20-7F212FE37483}" dt="2021-06-15T13:09:30.994" v="252" actId="1592"/>
        <pc:sldMkLst>
          <pc:docMk/>
          <pc:sldMk cId="3078891007" sldId="332"/>
        </pc:sldMkLst>
        <pc:picChg chg="del">
          <ac:chgData name="Mike Bloys" userId="1248c4d8-7b2b-4b32-b8bd-163ae845f9bb" providerId="ADAL" clId="{A902EA30-5ACF-4D63-8F20-7F212FE37483}" dt="2021-06-10T11:36:27.354" v="148" actId="478"/>
          <ac:picMkLst>
            <pc:docMk/>
            <pc:sldMk cId="3078891007" sldId="332"/>
            <ac:picMk id="5" creationId="{B7F934D5-CAA2-4477-A848-0E8380004AB9}"/>
          </ac:picMkLst>
        </pc:picChg>
        <pc:picChg chg="add mod ord modCrop">
          <ac:chgData name="Mike Bloys" userId="1248c4d8-7b2b-4b32-b8bd-163ae845f9bb" providerId="ADAL" clId="{A902EA30-5ACF-4D63-8F20-7F212FE37483}" dt="2021-06-10T11:38:11.400" v="166" actId="732"/>
          <ac:picMkLst>
            <pc:docMk/>
            <pc:sldMk cId="3078891007" sldId="332"/>
            <ac:picMk id="6" creationId="{8292C6A2-A8F7-4356-8ECD-06A5E4F817B4}"/>
          </ac:picMkLst>
        </pc:picChg>
        <pc:picChg chg="add mod">
          <ac:chgData name="Mike Bloys" userId="1248c4d8-7b2b-4b32-b8bd-163ae845f9bb" providerId="ADAL" clId="{A902EA30-5ACF-4D63-8F20-7F212FE37483}" dt="2021-06-10T11:39:08.647" v="167"/>
          <ac:picMkLst>
            <pc:docMk/>
            <pc:sldMk cId="3078891007" sldId="332"/>
            <ac:picMk id="8" creationId="{483123F1-1970-4570-8FA7-4A26CECD7E85}"/>
          </ac:picMkLst>
        </pc:picChg>
        <pc:picChg chg="add del">
          <ac:chgData name="Mike Bloys" userId="1248c4d8-7b2b-4b32-b8bd-163ae845f9bb" providerId="ADAL" clId="{A902EA30-5ACF-4D63-8F20-7F212FE37483}" dt="2021-06-10T11:37:46.062" v="161" actId="478"/>
          <ac:picMkLst>
            <pc:docMk/>
            <pc:sldMk cId="3078891007" sldId="332"/>
            <ac:picMk id="6146" creationId="{0FB7F4E9-DD98-4C42-8F7C-108E624A5E9B}"/>
          </ac:picMkLst>
        </pc:picChg>
      </pc:sldChg>
      <pc:sldChg chg="addSp delSp modSp mod chgLayout">
        <pc:chgData name="Mike Bloys" userId="1248c4d8-7b2b-4b32-b8bd-163ae845f9bb" providerId="ADAL" clId="{A902EA30-5ACF-4D63-8F20-7F212FE37483}" dt="2021-06-15T15:29:41.990" v="256" actId="6264"/>
        <pc:sldMkLst>
          <pc:docMk/>
          <pc:sldMk cId="52469333" sldId="333"/>
        </pc:sldMkLst>
        <pc:spChg chg="mod ord">
          <ac:chgData name="Mike Bloys" userId="1248c4d8-7b2b-4b32-b8bd-163ae845f9bb" providerId="ADAL" clId="{A902EA30-5ACF-4D63-8F20-7F212FE37483}" dt="2021-06-15T15:29:41.990" v="256" actId="6264"/>
          <ac:spMkLst>
            <pc:docMk/>
            <pc:sldMk cId="52469333" sldId="333"/>
            <ac:spMk id="2" creationId="{BB129431-8644-40FA-BC9A-E09C92E47836}"/>
          </ac:spMkLst>
        </pc:spChg>
        <pc:spChg chg="mod ord">
          <ac:chgData name="Mike Bloys" userId="1248c4d8-7b2b-4b32-b8bd-163ae845f9bb" providerId="ADAL" clId="{A902EA30-5ACF-4D63-8F20-7F212FE37483}" dt="2021-06-15T15:29:41.990" v="256" actId="6264"/>
          <ac:spMkLst>
            <pc:docMk/>
            <pc:sldMk cId="52469333" sldId="333"/>
            <ac:spMk id="3" creationId="{FA159254-436F-4E7A-84C7-99938D52577E}"/>
          </ac:spMkLst>
        </pc:spChg>
        <pc:spChg chg="mod">
          <ac:chgData name="Mike Bloys" userId="1248c4d8-7b2b-4b32-b8bd-163ae845f9bb" providerId="ADAL" clId="{A902EA30-5ACF-4D63-8F20-7F212FE37483}" dt="2021-06-10T11:33:48.631" v="135" actId="554"/>
          <ac:spMkLst>
            <pc:docMk/>
            <pc:sldMk cId="52469333" sldId="333"/>
            <ac:spMk id="4" creationId="{45DAB518-3381-4955-9622-44C82E88B071}"/>
          </ac:spMkLst>
        </pc:spChg>
        <pc:spChg chg="add del mod">
          <ac:chgData name="Mike Bloys" userId="1248c4d8-7b2b-4b32-b8bd-163ae845f9bb" providerId="ADAL" clId="{A902EA30-5ACF-4D63-8F20-7F212FE37483}" dt="2021-06-15T15:29:39.711" v="255" actId="6264"/>
          <ac:spMkLst>
            <pc:docMk/>
            <pc:sldMk cId="52469333" sldId="333"/>
            <ac:spMk id="5" creationId="{D2C66105-5F27-4391-8D24-E5DC323CFEE6}"/>
          </ac:spMkLst>
        </pc:spChg>
        <pc:spChg chg="add del mod">
          <ac:chgData name="Mike Bloys" userId="1248c4d8-7b2b-4b32-b8bd-163ae845f9bb" providerId="ADAL" clId="{A902EA30-5ACF-4D63-8F20-7F212FE37483}" dt="2021-06-15T15:29:39.711" v="255" actId="6264"/>
          <ac:spMkLst>
            <pc:docMk/>
            <pc:sldMk cId="52469333" sldId="333"/>
            <ac:spMk id="6" creationId="{B65121ED-AC90-4FC1-9984-83FBE248895F}"/>
          </ac:spMkLst>
        </pc:spChg>
        <pc:spChg chg="add del mod">
          <ac:chgData name="Mike Bloys" userId="1248c4d8-7b2b-4b32-b8bd-163ae845f9bb" providerId="ADAL" clId="{A902EA30-5ACF-4D63-8F20-7F212FE37483}" dt="2021-06-15T15:29:41.990" v="256" actId="6264"/>
          <ac:spMkLst>
            <pc:docMk/>
            <pc:sldMk cId="52469333" sldId="333"/>
            <ac:spMk id="7" creationId="{16776378-3C93-4E3A-B092-3D3E818C51C0}"/>
          </ac:spMkLst>
        </pc:spChg>
        <pc:spChg chg="add del mod">
          <ac:chgData name="Mike Bloys" userId="1248c4d8-7b2b-4b32-b8bd-163ae845f9bb" providerId="ADAL" clId="{A902EA30-5ACF-4D63-8F20-7F212FE37483}" dt="2021-06-15T15:29:41.990" v="256" actId="6264"/>
          <ac:spMkLst>
            <pc:docMk/>
            <pc:sldMk cId="52469333" sldId="333"/>
            <ac:spMk id="8" creationId="{F74DBB05-DF77-451B-AA54-09029A7F1EDD}"/>
          </ac:spMkLst>
        </pc:spChg>
        <pc:spChg chg="mod">
          <ac:chgData name="Mike Bloys" userId="1248c4d8-7b2b-4b32-b8bd-163ae845f9bb" providerId="ADAL" clId="{A902EA30-5ACF-4D63-8F20-7F212FE37483}" dt="2021-06-10T11:33:48.631" v="135" actId="554"/>
          <ac:spMkLst>
            <pc:docMk/>
            <pc:sldMk cId="52469333" sldId="333"/>
            <ac:spMk id="11" creationId="{B72B6386-0680-446B-935F-1E07230755E4}"/>
          </ac:spMkLst>
        </pc:spChg>
        <pc:spChg chg="mod">
          <ac:chgData name="Mike Bloys" userId="1248c4d8-7b2b-4b32-b8bd-163ae845f9bb" providerId="ADAL" clId="{A902EA30-5ACF-4D63-8F20-7F212FE37483}" dt="2021-06-10T11:33:48.631" v="135" actId="554"/>
          <ac:spMkLst>
            <pc:docMk/>
            <pc:sldMk cId="52469333" sldId="333"/>
            <ac:spMk id="13" creationId="{8171FB10-6050-415A-9FEB-F18DCE96E882}"/>
          </ac:spMkLst>
        </pc:spChg>
        <pc:picChg chg="del">
          <ac:chgData name="Mike Bloys" userId="1248c4d8-7b2b-4b32-b8bd-163ae845f9bb" providerId="ADAL" clId="{A902EA30-5ACF-4D63-8F20-7F212FE37483}" dt="2021-06-10T11:33:23.242" v="130" actId="478"/>
          <ac:picMkLst>
            <pc:docMk/>
            <pc:sldMk cId="52469333" sldId="333"/>
            <ac:picMk id="5" creationId="{1E06720C-16A2-4353-A173-E1A21E79C35C}"/>
          </ac:picMkLst>
        </pc:picChg>
        <pc:picChg chg="del">
          <ac:chgData name="Mike Bloys" userId="1248c4d8-7b2b-4b32-b8bd-163ae845f9bb" providerId="ADAL" clId="{A902EA30-5ACF-4D63-8F20-7F212FE37483}" dt="2021-06-10T11:33:23.242" v="130" actId="478"/>
          <ac:picMkLst>
            <pc:docMk/>
            <pc:sldMk cId="52469333" sldId="333"/>
            <ac:picMk id="6" creationId="{CBB35418-8663-46D0-A305-FEABAE7D8E6A}"/>
          </ac:picMkLst>
        </pc:picChg>
        <pc:picChg chg="del">
          <ac:chgData name="Mike Bloys" userId="1248c4d8-7b2b-4b32-b8bd-163ae845f9bb" providerId="ADAL" clId="{A902EA30-5ACF-4D63-8F20-7F212FE37483}" dt="2021-06-10T11:33:23.242" v="130" actId="478"/>
          <ac:picMkLst>
            <pc:docMk/>
            <pc:sldMk cId="52469333" sldId="333"/>
            <ac:picMk id="8" creationId="{C6A040F1-94ED-45FF-BE5B-7F5DE3C1F03D}"/>
          </ac:picMkLst>
        </pc:picChg>
        <pc:picChg chg="del">
          <ac:chgData name="Mike Bloys" userId="1248c4d8-7b2b-4b32-b8bd-163ae845f9bb" providerId="ADAL" clId="{A902EA30-5ACF-4D63-8F20-7F212FE37483}" dt="2021-06-10T11:33:02.249" v="124" actId="478"/>
          <ac:picMkLst>
            <pc:docMk/>
            <pc:sldMk cId="52469333" sldId="333"/>
            <ac:picMk id="12" creationId="{89CDDAD8-A4BF-47F6-802D-132A135683DD}"/>
          </ac:picMkLst>
        </pc:picChg>
        <pc:picChg chg="del">
          <ac:chgData name="Mike Bloys" userId="1248c4d8-7b2b-4b32-b8bd-163ae845f9bb" providerId="ADAL" clId="{A902EA30-5ACF-4D63-8F20-7F212FE37483}" dt="2021-06-10T11:33:02.249" v="124" actId="478"/>
          <ac:picMkLst>
            <pc:docMk/>
            <pc:sldMk cId="52469333" sldId="333"/>
            <ac:picMk id="14" creationId="{99263F50-AD7F-479E-8382-404E39D8D178}"/>
          </ac:picMkLst>
        </pc:picChg>
        <pc:picChg chg="add mod ord">
          <ac:chgData name="Mike Bloys" userId="1248c4d8-7b2b-4b32-b8bd-163ae845f9bb" providerId="ADAL" clId="{A902EA30-5ACF-4D63-8F20-7F212FE37483}" dt="2021-06-10T11:33:12.662" v="127" actId="167"/>
          <ac:picMkLst>
            <pc:docMk/>
            <pc:sldMk cId="52469333" sldId="333"/>
            <ac:picMk id="15" creationId="{7354A06D-D685-408C-8D8D-60ADD14E86E0}"/>
          </ac:picMkLst>
        </pc:picChg>
        <pc:picChg chg="del">
          <ac:chgData name="Mike Bloys" userId="1248c4d8-7b2b-4b32-b8bd-163ae845f9bb" providerId="ADAL" clId="{A902EA30-5ACF-4D63-8F20-7F212FE37483}" dt="2021-06-10T11:33:02.249" v="124" actId="478"/>
          <ac:picMkLst>
            <pc:docMk/>
            <pc:sldMk cId="52469333" sldId="333"/>
            <ac:picMk id="18" creationId="{7CD06498-02A8-4496-BE3A-7B42468FCC9C}"/>
          </ac:picMkLst>
        </pc:picChg>
      </pc:sldChg>
      <pc:sldChg chg="addSp delSp modSp mod">
        <pc:chgData name="Mike Bloys" userId="1248c4d8-7b2b-4b32-b8bd-163ae845f9bb" providerId="ADAL" clId="{A902EA30-5ACF-4D63-8F20-7F212FE37483}" dt="2021-06-10T13:12:33.527" v="204"/>
        <pc:sldMkLst>
          <pc:docMk/>
          <pc:sldMk cId="2669564783" sldId="339"/>
        </pc:sldMkLst>
        <pc:picChg chg="del">
          <ac:chgData name="Mike Bloys" userId="1248c4d8-7b2b-4b32-b8bd-163ae845f9bb" providerId="ADAL" clId="{A902EA30-5ACF-4D63-8F20-7F212FE37483}" dt="2021-06-10T13:12:22.252" v="203" actId="478"/>
          <ac:picMkLst>
            <pc:docMk/>
            <pc:sldMk cId="2669564783" sldId="339"/>
            <ac:picMk id="5" creationId="{B6F0A455-B84C-45AB-A2ED-5C632BDEE5BF}"/>
          </ac:picMkLst>
        </pc:picChg>
        <pc:picChg chg="add del mod">
          <ac:chgData name="Mike Bloys" userId="1248c4d8-7b2b-4b32-b8bd-163ae845f9bb" providerId="ADAL" clId="{A902EA30-5ACF-4D63-8F20-7F212FE37483}" dt="2021-06-10T13:11:22.002" v="196" actId="21"/>
          <ac:picMkLst>
            <pc:docMk/>
            <pc:sldMk cId="2669564783" sldId="339"/>
            <ac:picMk id="7" creationId="{48BFE353-A216-4694-B78A-321213C26FDD}"/>
          </ac:picMkLst>
        </pc:picChg>
        <pc:picChg chg="add mod ord">
          <ac:chgData name="Mike Bloys" userId="1248c4d8-7b2b-4b32-b8bd-163ae845f9bb" providerId="ADAL" clId="{A902EA30-5ACF-4D63-8F20-7F212FE37483}" dt="2021-06-10T13:12:19.342" v="201" actId="167"/>
          <ac:picMkLst>
            <pc:docMk/>
            <pc:sldMk cId="2669564783" sldId="339"/>
            <ac:picMk id="9" creationId="{6E27F081-7F02-4F4A-B44F-4F2049C5652F}"/>
          </ac:picMkLst>
        </pc:picChg>
        <pc:picChg chg="add mod">
          <ac:chgData name="Mike Bloys" userId="1248c4d8-7b2b-4b32-b8bd-163ae845f9bb" providerId="ADAL" clId="{A902EA30-5ACF-4D63-8F20-7F212FE37483}" dt="2021-06-10T13:12:33.527" v="204"/>
          <ac:picMkLst>
            <pc:docMk/>
            <pc:sldMk cId="2669564783" sldId="339"/>
            <ac:picMk id="10" creationId="{90D902CD-7EA3-4BE0-9666-6F98EE4805E5}"/>
          </ac:picMkLst>
        </pc:picChg>
        <pc:picChg chg="del">
          <ac:chgData name="Mike Bloys" userId="1248c4d8-7b2b-4b32-b8bd-163ae845f9bb" providerId="ADAL" clId="{A902EA30-5ACF-4D63-8F20-7F212FE37483}" dt="2021-06-10T13:12:21.020" v="202" actId="478"/>
          <ac:picMkLst>
            <pc:docMk/>
            <pc:sldMk cId="2669564783" sldId="339"/>
            <ac:picMk id="2050" creationId="{1253D7D9-DC61-4139-9578-2B2645451592}"/>
          </ac:picMkLst>
        </pc:picChg>
      </pc:sldChg>
      <pc:sldChg chg="addSp delSp modSp mod">
        <pc:chgData name="Mike Bloys" userId="1248c4d8-7b2b-4b32-b8bd-163ae845f9bb" providerId="ADAL" clId="{A902EA30-5ACF-4D63-8F20-7F212FE37483}" dt="2021-06-10T11:46:48.579" v="184" actId="207"/>
        <pc:sldMkLst>
          <pc:docMk/>
          <pc:sldMk cId="2590634202" sldId="341"/>
        </pc:sldMkLst>
        <pc:picChg chg="add del mod ord">
          <ac:chgData name="Mike Bloys" userId="1248c4d8-7b2b-4b32-b8bd-163ae845f9bb" providerId="ADAL" clId="{A902EA30-5ACF-4D63-8F20-7F212FE37483}" dt="2021-06-10T11:45:12.449" v="171" actId="21"/>
          <ac:picMkLst>
            <pc:docMk/>
            <pc:sldMk cId="2590634202" sldId="341"/>
            <ac:picMk id="3" creationId="{A423A670-DF57-4FDE-9465-A4FBFC63B51C}"/>
          </ac:picMkLst>
        </pc:picChg>
        <pc:picChg chg="add mod ord modCrop">
          <ac:chgData name="Mike Bloys" userId="1248c4d8-7b2b-4b32-b8bd-163ae845f9bb" providerId="ADAL" clId="{A902EA30-5ACF-4D63-8F20-7F212FE37483}" dt="2021-06-10T11:46:17.932" v="180" actId="167"/>
          <ac:picMkLst>
            <pc:docMk/>
            <pc:sldMk cId="2590634202" sldId="341"/>
            <ac:picMk id="7" creationId="{51F36AA1-ED94-4BED-9E83-EA7BE597FA1E}"/>
          </ac:picMkLst>
        </pc:picChg>
        <pc:picChg chg="add del mod ord">
          <ac:chgData name="Mike Bloys" userId="1248c4d8-7b2b-4b32-b8bd-163ae845f9bb" providerId="ADAL" clId="{A902EA30-5ACF-4D63-8F20-7F212FE37483}" dt="2021-06-10T11:46:19.815" v="181" actId="478"/>
          <ac:picMkLst>
            <pc:docMk/>
            <pc:sldMk cId="2590634202" sldId="341"/>
            <ac:picMk id="8" creationId="{B9928279-1E92-4562-B215-A7829FFC1CF8}"/>
          </ac:picMkLst>
        </pc:picChg>
        <pc:picChg chg="del">
          <ac:chgData name="Mike Bloys" userId="1248c4d8-7b2b-4b32-b8bd-163ae845f9bb" providerId="ADAL" clId="{A902EA30-5ACF-4D63-8F20-7F212FE37483}" dt="2021-06-10T11:46:23.528" v="182" actId="478"/>
          <ac:picMkLst>
            <pc:docMk/>
            <pc:sldMk cId="2590634202" sldId="341"/>
            <ac:picMk id="9" creationId="{6BE6F800-7A55-48D8-A950-CCFE9BD05153}"/>
          </ac:picMkLst>
        </pc:picChg>
        <pc:picChg chg="add mod">
          <ac:chgData name="Mike Bloys" userId="1248c4d8-7b2b-4b32-b8bd-163ae845f9bb" providerId="ADAL" clId="{A902EA30-5ACF-4D63-8F20-7F212FE37483}" dt="2021-06-10T11:46:48.579" v="184" actId="207"/>
          <ac:picMkLst>
            <pc:docMk/>
            <pc:sldMk cId="2590634202" sldId="341"/>
            <ac:picMk id="11" creationId="{916FB44D-01CD-40C5-9671-34C3AF859736}"/>
          </ac:picMkLst>
        </pc:picChg>
        <pc:picChg chg="del">
          <ac:chgData name="Mike Bloys" userId="1248c4d8-7b2b-4b32-b8bd-163ae845f9bb" providerId="ADAL" clId="{A902EA30-5ACF-4D63-8F20-7F212FE37483}" dt="2021-06-10T11:45:31.688" v="177" actId="478"/>
          <ac:picMkLst>
            <pc:docMk/>
            <pc:sldMk cId="2590634202" sldId="341"/>
            <ac:picMk id="1030" creationId="{2C2BEA0A-E1A7-4A02-B7FC-4B449DF83753}"/>
          </ac:picMkLst>
        </pc:picChg>
      </pc:sldChg>
      <pc:sldChg chg="addSp delSp modSp mod">
        <pc:chgData name="Mike Bloys" userId="1248c4d8-7b2b-4b32-b8bd-163ae845f9bb" providerId="ADAL" clId="{A902EA30-5ACF-4D63-8F20-7F212FE37483}" dt="2021-06-10T11:36:17.776" v="147"/>
        <pc:sldMkLst>
          <pc:docMk/>
          <pc:sldMk cId="1922511279" sldId="342"/>
        </pc:sldMkLst>
        <pc:picChg chg="del">
          <ac:chgData name="Mike Bloys" userId="1248c4d8-7b2b-4b32-b8bd-163ae845f9bb" providerId="ADAL" clId="{A902EA30-5ACF-4D63-8F20-7F212FE37483}" dt="2021-06-10T11:35:42.986" v="141" actId="478"/>
          <ac:picMkLst>
            <pc:docMk/>
            <pc:sldMk cId="1922511279" sldId="342"/>
            <ac:picMk id="5" creationId="{9860AF23-2D5D-4872-9482-2C41F1E07118}"/>
          </ac:picMkLst>
        </pc:picChg>
        <pc:picChg chg="add mod ord modCrop">
          <ac:chgData name="Mike Bloys" userId="1248c4d8-7b2b-4b32-b8bd-163ae845f9bb" providerId="ADAL" clId="{A902EA30-5ACF-4D63-8F20-7F212FE37483}" dt="2021-06-10T11:36:02.346" v="146" actId="732"/>
          <ac:picMkLst>
            <pc:docMk/>
            <pc:sldMk cId="1922511279" sldId="342"/>
            <ac:picMk id="6" creationId="{69D8A0AC-9586-4EE9-9257-EAF080713798}"/>
          </ac:picMkLst>
        </pc:picChg>
        <pc:picChg chg="add mod">
          <ac:chgData name="Mike Bloys" userId="1248c4d8-7b2b-4b32-b8bd-163ae845f9bb" providerId="ADAL" clId="{A902EA30-5ACF-4D63-8F20-7F212FE37483}" dt="2021-06-10T11:36:17.776" v="147"/>
          <ac:picMkLst>
            <pc:docMk/>
            <pc:sldMk cId="1922511279" sldId="342"/>
            <ac:picMk id="8" creationId="{8B044793-B0A5-471C-A056-D054CAA98C3F}"/>
          </ac:picMkLst>
        </pc:picChg>
        <pc:picChg chg="del">
          <ac:chgData name="Mike Bloys" userId="1248c4d8-7b2b-4b32-b8bd-163ae845f9bb" providerId="ADAL" clId="{A902EA30-5ACF-4D63-8F20-7F212FE37483}" dt="2021-06-10T11:35:48.586" v="144" actId="478"/>
          <ac:picMkLst>
            <pc:docMk/>
            <pc:sldMk cId="1922511279" sldId="342"/>
            <ac:picMk id="3076" creationId="{AD1BA00E-EE5E-427C-BF11-B2D13A0DA700}"/>
          </ac:picMkLst>
        </pc:picChg>
      </pc:sldChg>
      <pc:sldChg chg="addSp delSp modSp mod chgLayout">
        <pc:chgData name="Mike Bloys" userId="1248c4d8-7b2b-4b32-b8bd-163ae845f9bb" providerId="ADAL" clId="{A902EA30-5ACF-4D63-8F20-7F212FE37483}" dt="2021-06-10T14:11:03.670" v="248" actId="20577"/>
        <pc:sldMkLst>
          <pc:docMk/>
          <pc:sldMk cId="2882588026" sldId="343"/>
        </pc:sldMkLst>
        <pc:spChg chg="mod ord">
          <ac:chgData name="Mike Bloys" userId="1248c4d8-7b2b-4b32-b8bd-163ae845f9bb" providerId="ADAL" clId="{A902EA30-5ACF-4D63-8F20-7F212FE37483}" dt="2021-06-10T14:10:44.798" v="238" actId="6264"/>
          <ac:spMkLst>
            <pc:docMk/>
            <pc:sldMk cId="2882588026" sldId="343"/>
            <ac:spMk id="2" creationId="{692F0697-411F-450F-AF22-7ABFD2C058DC}"/>
          </ac:spMkLst>
        </pc:spChg>
        <pc:spChg chg="mod ord">
          <ac:chgData name="Mike Bloys" userId="1248c4d8-7b2b-4b32-b8bd-163ae845f9bb" providerId="ADAL" clId="{A902EA30-5ACF-4D63-8F20-7F212FE37483}" dt="2021-06-10T14:11:03.670" v="248" actId="20577"/>
          <ac:spMkLst>
            <pc:docMk/>
            <pc:sldMk cId="2882588026" sldId="343"/>
            <ac:spMk id="3" creationId="{0FD5823A-4DDC-4952-AE57-1E9DAE515113}"/>
          </ac:spMkLst>
        </pc:spChg>
        <pc:spChg chg="add del mod">
          <ac:chgData name="Mike Bloys" userId="1248c4d8-7b2b-4b32-b8bd-163ae845f9bb" providerId="ADAL" clId="{A902EA30-5ACF-4D63-8F20-7F212FE37483}" dt="2021-06-10T14:10:44.798" v="238" actId="6264"/>
          <ac:spMkLst>
            <pc:docMk/>
            <pc:sldMk cId="2882588026" sldId="343"/>
            <ac:spMk id="4" creationId="{F5E5DFD6-7DE4-41B1-A1FC-0C53C4FFF046}"/>
          </ac:spMkLst>
        </pc:spChg>
        <pc:spChg chg="add del mod">
          <ac:chgData name="Mike Bloys" userId="1248c4d8-7b2b-4b32-b8bd-163ae845f9bb" providerId="ADAL" clId="{A902EA30-5ACF-4D63-8F20-7F212FE37483}" dt="2021-06-10T14:10:44.798" v="238" actId="6264"/>
          <ac:spMkLst>
            <pc:docMk/>
            <pc:sldMk cId="2882588026" sldId="343"/>
            <ac:spMk id="6" creationId="{021E155C-373A-432E-A81E-DA8FAFD553B3}"/>
          </ac:spMkLst>
        </pc:spChg>
        <pc:picChg chg="del">
          <ac:chgData name="Mike Bloys" userId="1248c4d8-7b2b-4b32-b8bd-163ae845f9bb" providerId="ADAL" clId="{A902EA30-5ACF-4D63-8F20-7F212FE37483}" dt="2021-06-10T14:10:19.878" v="233" actId="478"/>
          <ac:picMkLst>
            <pc:docMk/>
            <pc:sldMk cId="2882588026" sldId="343"/>
            <ac:picMk id="5" creationId="{897B8E61-19FE-4F10-82C4-2D121DD9E560}"/>
          </ac:picMkLst>
        </pc:picChg>
      </pc:sldChg>
      <pc:sldMasterChg chg="modSldLayout">
        <pc:chgData name="Mike Bloys" userId="1248c4d8-7b2b-4b32-b8bd-163ae845f9bb" providerId="ADAL" clId="{A902EA30-5ACF-4D63-8F20-7F212FE37483}" dt="2021-06-15T15:31:01.397" v="264" actId="207"/>
        <pc:sldMasterMkLst>
          <pc:docMk/>
          <pc:sldMasterMk cId="425489869" sldId="2147483660"/>
        </pc:sldMasterMkLst>
        <pc:sldLayoutChg chg="delSp modSp">
          <pc:chgData name="Mike Bloys" userId="1248c4d8-7b2b-4b32-b8bd-163ae845f9bb" providerId="ADAL" clId="{A902EA30-5ACF-4D63-8F20-7F212FE37483}" dt="2021-06-10T10:43:54.163" v="2" actId="14826"/>
          <pc:sldLayoutMkLst>
            <pc:docMk/>
            <pc:sldMasterMk cId="425489869" sldId="2147483660"/>
            <pc:sldLayoutMk cId="2200710450" sldId="2147483661"/>
          </pc:sldLayoutMkLst>
          <pc:grpChg chg="del">
            <ac:chgData name="Mike Bloys" userId="1248c4d8-7b2b-4b32-b8bd-163ae845f9bb" providerId="ADAL" clId="{A902EA30-5ACF-4D63-8F20-7F212FE37483}" dt="2021-06-10T10:42:34.068" v="0" actId="478"/>
            <ac:grpSpMkLst>
              <pc:docMk/>
              <pc:sldMasterMk cId="425489869" sldId="2147483660"/>
              <pc:sldLayoutMk cId="2200710450" sldId="2147483661"/>
              <ac:grpSpMk id="4" creationId="{42391584-E3F9-4905-B34D-6FFB80D143E8}"/>
            </ac:grpSpMkLst>
          </pc:grpChg>
          <pc:picChg chg="mod">
            <ac:chgData name="Mike Bloys" userId="1248c4d8-7b2b-4b32-b8bd-163ae845f9bb" providerId="ADAL" clId="{A902EA30-5ACF-4D63-8F20-7F212FE37483}" dt="2021-06-10T10:43:54.163" v="2" actId="14826"/>
            <ac:picMkLst>
              <pc:docMk/>
              <pc:sldMasterMk cId="425489869" sldId="2147483660"/>
              <pc:sldLayoutMk cId="2200710450" sldId="2147483661"/>
              <ac:picMk id="5" creationId="{D3668081-E885-4F7D-899E-7E23E013A740}"/>
            </ac:picMkLst>
          </pc:picChg>
        </pc:sldLayoutChg>
        <pc:sldLayoutChg chg="addSp delSp modSp mod">
          <pc:chgData name="Mike Bloys" userId="1248c4d8-7b2b-4b32-b8bd-163ae845f9bb" providerId="ADAL" clId="{A902EA30-5ACF-4D63-8F20-7F212FE37483}" dt="2021-06-10T10:57:23.599" v="57" actId="478"/>
          <pc:sldLayoutMkLst>
            <pc:docMk/>
            <pc:sldMasterMk cId="425489869" sldId="2147483660"/>
            <pc:sldLayoutMk cId="1327743907" sldId="2147483662"/>
          </pc:sldLayoutMkLst>
          <pc:spChg chg="add del mod">
            <ac:chgData name="Mike Bloys" userId="1248c4d8-7b2b-4b32-b8bd-163ae845f9bb" providerId="ADAL" clId="{A902EA30-5ACF-4D63-8F20-7F212FE37483}" dt="2021-06-10T10:57:23.599" v="57" actId="478"/>
            <ac:spMkLst>
              <pc:docMk/>
              <pc:sldMasterMk cId="425489869" sldId="2147483660"/>
              <pc:sldLayoutMk cId="1327743907" sldId="2147483662"/>
              <ac:spMk id="6" creationId="{FF6EDF0A-E64C-4556-902A-9F1995BCC006}"/>
            </ac:spMkLst>
          </pc:spChg>
          <pc:cxnChg chg="mod">
            <ac:chgData name="Mike Bloys" userId="1248c4d8-7b2b-4b32-b8bd-163ae845f9bb" providerId="ADAL" clId="{A902EA30-5ACF-4D63-8F20-7F212FE37483}" dt="2021-06-10T10:57:22.070" v="56" actId="14100"/>
            <ac:cxnSpMkLst>
              <pc:docMk/>
              <pc:sldMasterMk cId="425489869" sldId="2147483660"/>
              <pc:sldLayoutMk cId="1327743907" sldId="2147483662"/>
              <ac:cxnSpMk id="8" creationId="{00000000-0000-0000-0000-000000000000}"/>
            </ac:cxnSpMkLst>
          </pc:cxnChg>
        </pc:sldLayoutChg>
        <pc:sldLayoutChg chg="addSp delSp modSp mod">
          <pc:chgData name="Mike Bloys" userId="1248c4d8-7b2b-4b32-b8bd-163ae845f9bb" providerId="ADAL" clId="{A902EA30-5ACF-4D63-8F20-7F212FE37483}" dt="2021-06-15T15:30:33.088" v="259" actId="207"/>
          <pc:sldLayoutMkLst>
            <pc:docMk/>
            <pc:sldMasterMk cId="425489869" sldId="2147483660"/>
            <pc:sldLayoutMk cId="1870816498" sldId="2147483664"/>
          </pc:sldLayoutMkLst>
          <pc:spChg chg="mod">
            <ac:chgData name="Mike Bloys" userId="1248c4d8-7b2b-4b32-b8bd-163ae845f9bb" providerId="ADAL" clId="{A902EA30-5ACF-4D63-8F20-7F212FE37483}" dt="2021-06-15T15:30:33.088" v="259" actId="207"/>
            <ac:spMkLst>
              <pc:docMk/>
              <pc:sldMasterMk cId="425489869" sldId="2147483660"/>
              <pc:sldLayoutMk cId="1870816498" sldId="2147483664"/>
              <ac:spMk id="9" creationId="{00000000-0000-0000-0000-000000000000}"/>
            </ac:spMkLst>
          </pc:spChg>
          <pc:spChg chg="mod">
            <ac:chgData name="Mike Bloys" userId="1248c4d8-7b2b-4b32-b8bd-163ae845f9bb" providerId="ADAL" clId="{A902EA30-5ACF-4D63-8F20-7F212FE37483}" dt="2021-06-10T10:53:03.832" v="25"/>
            <ac:spMkLst>
              <pc:docMk/>
              <pc:sldMasterMk cId="425489869" sldId="2147483660"/>
              <pc:sldLayoutMk cId="1870816498" sldId="2147483664"/>
              <ac:spMk id="10" creationId="{6FEBB014-CD7D-420D-B94E-FFB6A6D2F0DD}"/>
            </ac:spMkLst>
          </pc:spChg>
          <pc:picChg chg="del">
            <ac:chgData name="Mike Bloys" userId="1248c4d8-7b2b-4b32-b8bd-163ae845f9bb" providerId="ADAL" clId="{A902EA30-5ACF-4D63-8F20-7F212FE37483}" dt="2021-06-10T10:52:04.609" v="6" actId="478"/>
            <ac:picMkLst>
              <pc:docMk/>
              <pc:sldMasterMk cId="425489869" sldId="2147483660"/>
              <pc:sldLayoutMk cId="1870816498" sldId="2147483664"/>
              <ac:picMk id="3" creationId="{FAE564D0-30EF-4242-AB83-FB42A630287B}"/>
            </ac:picMkLst>
          </pc:picChg>
          <pc:picChg chg="add mod ord">
            <ac:chgData name="Mike Bloys" userId="1248c4d8-7b2b-4b32-b8bd-163ae845f9bb" providerId="ADAL" clId="{A902EA30-5ACF-4D63-8F20-7F212FE37483}" dt="2021-06-10T10:52:01.023" v="5" actId="167"/>
            <ac:picMkLst>
              <pc:docMk/>
              <pc:sldMasterMk cId="425489869" sldId="2147483660"/>
              <pc:sldLayoutMk cId="1870816498" sldId="2147483664"/>
              <ac:picMk id="4" creationId="{D4FB2754-CB67-4091-B06C-1867511E2B95}"/>
            </ac:picMkLst>
          </pc:picChg>
          <pc:picChg chg="mod">
            <ac:chgData name="Mike Bloys" userId="1248c4d8-7b2b-4b32-b8bd-163ae845f9bb" providerId="ADAL" clId="{A902EA30-5ACF-4D63-8F20-7F212FE37483}" dt="2021-06-10T10:53:36.758" v="28" actId="207"/>
            <ac:picMkLst>
              <pc:docMk/>
              <pc:sldMasterMk cId="425489869" sldId="2147483660"/>
              <pc:sldLayoutMk cId="1870816498" sldId="2147483664"/>
              <ac:picMk id="11" creationId="{6AE9681C-92E7-479C-A440-8EAE4D5852CC}"/>
            </ac:picMkLst>
          </pc:picChg>
          <pc:picChg chg="add del mod modCrop">
            <ac:chgData name="Mike Bloys" userId="1248c4d8-7b2b-4b32-b8bd-163ae845f9bb" providerId="ADAL" clId="{A902EA30-5ACF-4D63-8F20-7F212FE37483}" dt="2021-06-10T11:45:26.202" v="174" actId="21"/>
            <ac:picMkLst>
              <pc:docMk/>
              <pc:sldMasterMk cId="425489869" sldId="2147483660"/>
              <pc:sldLayoutMk cId="1870816498" sldId="2147483664"/>
              <ac:picMk id="12" creationId="{1E8F9FAB-7C16-453D-967F-F5527E49AD52}"/>
            </ac:picMkLst>
          </pc:picChg>
          <pc:picChg chg="add del mod modCrop">
            <ac:chgData name="Mike Bloys" userId="1248c4d8-7b2b-4b32-b8bd-163ae845f9bb" providerId="ADAL" clId="{A902EA30-5ACF-4D63-8F20-7F212FE37483}" dt="2021-06-10T11:51:28.651" v="190" actId="21"/>
            <ac:picMkLst>
              <pc:docMk/>
              <pc:sldMasterMk cId="425489869" sldId="2147483660"/>
              <pc:sldLayoutMk cId="1870816498" sldId="2147483664"/>
              <ac:picMk id="13" creationId="{3556173E-938B-48FB-9703-0611AD859D62}"/>
            </ac:picMkLst>
          </pc:picChg>
          <pc:picChg chg="add del mod modCrop">
            <ac:chgData name="Mike Bloys" userId="1248c4d8-7b2b-4b32-b8bd-163ae845f9bb" providerId="ADAL" clId="{A902EA30-5ACF-4D63-8F20-7F212FE37483}" dt="2021-06-10T13:12:10.053" v="199" actId="21"/>
            <ac:picMkLst>
              <pc:docMk/>
              <pc:sldMasterMk cId="425489869" sldId="2147483660"/>
              <pc:sldLayoutMk cId="1870816498" sldId="2147483664"/>
              <ac:picMk id="14" creationId="{67DF0770-53BC-4C39-B8F5-3EC71C7F28B4}"/>
            </ac:picMkLst>
          </pc:picChg>
          <pc:picChg chg="add del mod modCrop">
            <ac:chgData name="Mike Bloys" userId="1248c4d8-7b2b-4b32-b8bd-163ae845f9bb" providerId="ADAL" clId="{A902EA30-5ACF-4D63-8F20-7F212FE37483}" dt="2021-06-10T14:09:01.896" v="228" actId="21"/>
            <ac:picMkLst>
              <pc:docMk/>
              <pc:sldMasterMk cId="425489869" sldId="2147483660"/>
              <pc:sldLayoutMk cId="1870816498" sldId="2147483664"/>
              <ac:picMk id="15" creationId="{F7C901BB-1A94-4AC5-A442-DDE9C070CFDF}"/>
            </ac:picMkLst>
          </pc:picChg>
        </pc:sldLayoutChg>
        <pc:sldLayoutChg chg="addSp delSp modSp mod">
          <pc:chgData name="Mike Bloys" userId="1248c4d8-7b2b-4b32-b8bd-163ae845f9bb" providerId="ADAL" clId="{A902EA30-5ACF-4D63-8F20-7F212FE37483}" dt="2021-06-15T15:30:49.517" v="262" actId="207"/>
          <pc:sldLayoutMkLst>
            <pc:docMk/>
            <pc:sldMasterMk cId="425489869" sldId="2147483660"/>
            <pc:sldLayoutMk cId="1294972805" sldId="2147483665"/>
          </pc:sldLayoutMkLst>
          <pc:spChg chg="del">
            <ac:chgData name="Mike Bloys" userId="1248c4d8-7b2b-4b32-b8bd-163ae845f9bb" providerId="ADAL" clId="{A902EA30-5ACF-4D63-8F20-7F212FE37483}" dt="2021-06-10T10:54:40.432" v="34" actId="478"/>
            <ac:spMkLst>
              <pc:docMk/>
              <pc:sldMasterMk cId="425489869" sldId="2147483660"/>
              <pc:sldLayoutMk cId="1294972805" sldId="2147483665"/>
              <ac:spMk id="9" creationId="{E4A931A8-4A38-4B78-B16B-362ECEBDF17D}"/>
            </ac:spMkLst>
          </pc:spChg>
          <pc:spChg chg="add mod">
            <ac:chgData name="Mike Bloys" userId="1248c4d8-7b2b-4b32-b8bd-163ae845f9bb" providerId="ADAL" clId="{A902EA30-5ACF-4D63-8F20-7F212FE37483}" dt="2021-06-10T10:54:40.936" v="35"/>
            <ac:spMkLst>
              <pc:docMk/>
              <pc:sldMasterMk cId="425489869" sldId="2147483660"/>
              <pc:sldLayoutMk cId="1294972805" sldId="2147483665"/>
              <ac:spMk id="12" creationId="{A8846C72-6EB3-4D98-85A2-5E5E2AF47D17}"/>
            </ac:spMkLst>
          </pc:spChg>
          <pc:spChg chg="mod">
            <ac:chgData name="Mike Bloys" userId="1248c4d8-7b2b-4b32-b8bd-163ae845f9bb" providerId="ADAL" clId="{A902EA30-5ACF-4D63-8F20-7F212FE37483}" dt="2021-06-15T15:30:49.517" v="262" actId="207"/>
            <ac:spMkLst>
              <pc:docMk/>
              <pc:sldMasterMk cId="425489869" sldId="2147483660"/>
              <pc:sldLayoutMk cId="1294972805" sldId="2147483665"/>
              <ac:spMk id="27" creationId="{00000000-0000-0000-0000-000000000000}"/>
            </ac:spMkLst>
          </pc:spChg>
          <pc:picChg chg="del">
            <ac:chgData name="Mike Bloys" userId="1248c4d8-7b2b-4b32-b8bd-163ae845f9bb" providerId="ADAL" clId="{A902EA30-5ACF-4D63-8F20-7F212FE37483}" dt="2021-06-10T10:54:40.432" v="34" actId="478"/>
            <ac:picMkLst>
              <pc:docMk/>
              <pc:sldMasterMk cId="425489869" sldId="2147483660"/>
              <pc:sldLayoutMk cId="1294972805" sldId="2147483665"/>
              <ac:picMk id="8" creationId="{85649553-57D9-4415-865F-2865870955E6}"/>
            </ac:picMkLst>
          </pc:picChg>
          <pc:picChg chg="mod">
            <ac:chgData name="Mike Bloys" userId="1248c4d8-7b2b-4b32-b8bd-163ae845f9bb" providerId="ADAL" clId="{A902EA30-5ACF-4D63-8F20-7F212FE37483}" dt="2021-06-10T10:54:43.603" v="36" actId="207"/>
            <ac:picMkLst>
              <pc:docMk/>
              <pc:sldMasterMk cId="425489869" sldId="2147483660"/>
              <pc:sldLayoutMk cId="1294972805" sldId="2147483665"/>
              <ac:picMk id="10" creationId="{0A4FA60E-C579-4999-86EC-9539F89517D2}"/>
            </ac:picMkLst>
          </pc:picChg>
          <pc:picChg chg="add mod">
            <ac:chgData name="Mike Bloys" userId="1248c4d8-7b2b-4b32-b8bd-163ae845f9bb" providerId="ADAL" clId="{A902EA30-5ACF-4D63-8F20-7F212FE37483}" dt="2021-06-10T10:54:40.936" v="35"/>
            <ac:picMkLst>
              <pc:docMk/>
              <pc:sldMasterMk cId="425489869" sldId="2147483660"/>
              <pc:sldLayoutMk cId="1294972805" sldId="2147483665"/>
              <ac:picMk id="11" creationId="{46FCD7C5-54FF-4539-A702-9639F98C89FA}"/>
            </ac:picMkLst>
          </pc:picChg>
        </pc:sldLayoutChg>
        <pc:sldLayoutChg chg="addSp delSp modSp mod">
          <pc:chgData name="Mike Bloys" userId="1248c4d8-7b2b-4b32-b8bd-163ae845f9bb" providerId="ADAL" clId="{A902EA30-5ACF-4D63-8F20-7F212FE37483}" dt="2021-06-15T15:31:01.397" v="264" actId="207"/>
          <pc:sldLayoutMkLst>
            <pc:docMk/>
            <pc:sldMasterMk cId="425489869" sldId="2147483660"/>
            <pc:sldLayoutMk cId="866906050" sldId="2147483666"/>
          </pc:sldLayoutMkLst>
          <pc:spChg chg="del">
            <ac:chgData name="Mike Bloys" userId="1248c4d8-7b2b-4b32-b8bd-163ae845f9bb" providerId="ADAL" clId="{A902EA30-5ACF-4D63-8F20-7F212FE37483}" dt="2021-06-10T10:54:53.152" v="39" actId="478"/>
            <ac:spMkLst>
              <pc:docMk/>
              <pc:sldMasterMk cId="425489869" sldId="2147483660"/>
              <pc:sldLayoutMk cId="866906050" sldId="2147483666"/>
              <ac:spMk id="7" creationId="{F0F9A3D5-1F1C-4CC4-91DE-61C518C2D586}"/>
            </ac:spMkLst>
          </pc:spChg>
          <pc:spChg chg="add mod">
            <ac:chgData name="Mike Bloys" userId="1248c4d8-7b2b-4b32-b8bd-163ae845f9bb" providerId="ADAL" clId="{A902EA30-5ACF-4D63-8F20-7F212FE37483}" dt="2021-06-10T10:54:54.165" v="40"/>
            <ac:spMkLst>
              <pc:docMk/>
              <pc:sldMasterMk cId="425489869" sldId="2147483660"/>
              <pc:sldLayoutMk cId="866906050" sldId="2147483666"/>
              <ac:spMk id="9" creationId="{BA2951AA-86B8-4ED2-9592-7858A16CBC59}"/>
            </ac:spMkLst>
          </pc:spChg>
          <pc:spChg chg="mod">
            <ac:chgData name="Mike Bloys" userId="1248c4d8-7b2b-4b32-b8bd-163ae845f9bb" providerId="ADAL" clId="{A902EA30-5ACF-4D63-8F20-7F212FE37483}" dt="2021-06-15T15:31:01.397" v="264" actId="207"/>
            <ac:spMkLst>
              <pc:docMk/>
              <pc:sldMasterMk cId="425489869" sldId="2147483660"/>
              <pc:sldLayoutMk cId="866906050" sldId="2147483666"/>
              <ac:spMk id="28" creationId="{00000000-0000-0000-0000-000000000000}"/>
            </ac:spMkLst>
          </pc:spChg>
          <pc:picChg chg="del">
            <ac:chgData name="Mike Bloys" userId="1248c4d8-7b2b-4b32-b8bd-163ae845f9bb" providerId="ADAL" clId="{A902EA30-5ACF-4D63-8F20-7F212FE37483}" dt="2021-06-10T10:54:53.152" v="39" actId="478"/>
            <ac:picMkLst>
              <pc:docMk/>
              <pc:sldMasterMk cId="425489869" sldId="2147483660"/>
              <pc:sldLayoutMk cId="866906050" sldId="2147483666"/>
              <ac:picMk id="6" creationId="{B1FAC9F5-D35D-4F65-90C1-FE3B6CADBBE3}"/>
            </ac:picMkLst>
          </pc:picChg>
          <pc:picChg chg="add mod">
            <ac:chgData name="Mike Bloys" userId="1248c4d8-7b2b-4b32-b8bd-163ae845f9bb" providerId="ADAL" clId="{A902EA30-5ACF-4D63-8F20-7F212FE37483}" dt="2021-06-10T10:54:54.165" v="40"/>
            <ac:picMkLst>
              <pc:docMk/>
              <pc:sldMasterMk cId="425489869" sldId="2147483660"/>
              <pc:sldLayoutMk cId="866906050" sldId="2147483666"/>
              <ac:picMk id="8" creationId="{7D164BE8-CD5E-4AB6-B081-9BEFC9DB09E2}"/>
            </ac:picMkLst>
          </pc:picChg>
        </pc:sldLayoutChg>
        <pc:sldLayoutChg chg="addSp delSp modSp mod">
          <pc:chgData name="Mike Bloys" userId="1248c4d8-7b2b-4b32-b8bd-163ae845f9bb" providerId="ADAL" clId="{A902EA30-5ACF-4D63-8F20-7F212FE37483}" dt="2021-06-10T10:55:14.716" v="46" actId="20577"/>
          <pc:sldLayoutMkLst>
            <pc:docMk/>
            <pc:sldMasterMk cId="425489869" sldId="2147483660"/>
            <pc:sldLayoutMk cId="1517782376" sldId="2147483668"/>
          </pc:sldLayoutMkLst>
          <pc:spChg chg="mod">
            <ac:chgData name="Mike Bloys" userId="1248c4d8-7b2b-4b32-b8bd-163ae845f9bb" providerId="ADAL" clId="{A902EA30-5ACF-4D63-8F20-7F212FE37483}" dt="2021-06-10T10:55:14.716" v="46" actId="20577"/>
            <ac:spMkLst>
              <pc:docMk/>
              <pc:sldMasterMk cId="425489869" sldId="2147483660"/>
              <pc:sldLayoutMk cId="1517782376" sldId="2147483668"/>
              <ac:spMk id="2" creationId="{00000000-0000-0000-0000-000000000000}"/>
            </ac:spMkLst>
          </pc:spChg>
          <pc:spChg chg="del">
            <ac:chgData name="Mike Bloys" userId="1248c4d8-7b2b-4b32-b8bd-163ae845f9bb" providerId="ADAL" clId="{A902EA30-5ACF-4D63-8F20-7F212FE37483}" dt="2021-06-10T10:55:07.695" v="43" actId="478"/>
            <ac:spMkLst>
              <pc:docMk/>
              <pc:sldMasterMk cId="425489869" sldId="2147483660"/>
              <pc:sldLayoutMk cId="1517782376" sldId="2147483668"/>
              <ac:spMk id="8" creationId="{751BD8F9-2DC4-48DF-8A78-373C8F87BE10}"/>
            </ac:spMkLst>
          </pc:spChg>
          <pc:spChg chg="add mod">
            <ac:chgData name="Mike Bloys" userId="1248c4d8-7b2b-4b32-b8bd-163ae845f9bb" providerId="ADAL" clId="{A902EA30-5ACF-4D63-8F20-7F212FE37483}" dt="2021-06-10T10:55:11.720" v="45"/>
            <ac:spMkLst>
              <pc:docMk/>
              <pc:sldMasterMk cId="425489869" sldId="2147483660"/>
              <pc:sldLayoutMk cId="1517782376" sldId="2147483668"/>
              <ac:spMk id="10" creationId="{DAC1A320-D14A-4D06-A236-5926D35B16F1}"/>
            </ac:spMkLst>
          </pc:spChg>
          <pc:picChg chg="add mod">
            <ac:chgData name="Mike Bloys" userId="1248c4d8-7b2b-4b32-b8bd-163ae845f9bb" providerId="ADAL" clId="{A902EA30-5ACF-4D63-8F20-7F212FE37483}" dt="2021-06-10T10:55:11.720" v="45"/>
            <ac:picMkLst>
              <pc:docMk/>
              <pc:sldMasterMk cId="425489869" sldId="2147483660"/>
              <pc:sldLayoutMk cId="1517782376" sldId="2147483668"/>
              <ac:picMk id="6" creationId="{8CFA368B-092F-40B0-A474-FBC9028A1C2B}"/>
            </ac:picMkLst>
          </pc:picChg>
          <pc:picChg chg="del">
            <ac:chgData name="Mike Bloys" userId="1248c4d8-7b2b-4b32-b8bd-163ae845f9bb" providerId="ADAL" clId="{A902EA30-5ACF-4D63-8F20-7F212FE37483}" dt="2021-06-10T10:55:07.695" v="43" actId="478"/>
            <ac:picMkLst>
              <pc:docMk/>
              <pc:sldMasterMk cId="425489869" sldId="2147483660"/>
              <pc:sldLayoutMk cId="1517782376" sldId="2147483668"/>
              <ac:picMk id="7" creationId="{C8E62F6E-5528-427D-9DAF-B60C42B95EE0}"/>
            </ac:picMkLst>
          </pc:picChg>
          <pc:picChg chg="mod">
            <ac:chgData name="Mike Bloys" userId="1248c4d8-7b2b-4b32-b8bd-163ae845f9bb" providerId="ADAL" clId="{A902EA30-5ACF-4D63-8F20-7F212FE37483}" dt="2021-06-10T10:55:10.994" v="44" actId="207"/>
            <ac:picMkLst>
              <pc:docMk/>
              <pc:sldMasterMk cId="425489869" sldId="2147483660"/>
              <pc:sldLayoutMk cId="1517782376" sldId="2147483668"/>
              <ac:picMk id="9" creationId="{DDCFCE74-0DFD-4FFC-8F08-4CEE76E5A940}"/>
            </ac:picMkLst>
          </pc:picChg>
        </pc:sldLayoutChg>
        <pc:sldLayoutChg chg="addSp delSp modSp mod">
          <pc:chgData name="Mike Bloys" userId="1248c4d8-7b2b-4b32-b8bd-163ae845f9bb" providerId="ADAL" clId="{A902EA30-5ACF-4D63-8F20-7F212FE37483}" dt="2021-06-15T15:30:29.989" v="258" actId="207"/>
          <pc:sldLayoutMkLst>
            <pc:docMk/>
            <pc:sldMasterMk cId="425489869" sldId="2147483660"/>
            <pc:sldLayoutMk cId="8838776" sldId="2147483669"/>
          </pc:sldLayoutMkLst>
          <pc:spChg chg="mod">
            <ac:chgData name="Mike Bloys" userId="1248c4d8-7b2b-4b32-b8bd-163ae845f9bb" providerId="ADAL" clId="{A902EA30-5ACF-4D63-8F20-7F212FE37483}" dt="2021-06-15T15:30:29.989" v="258" actId="207"/>
            <ac:spMkLst>
              <pc:docMk/>
              <pc:sldMasterMk cId="425489869" sldId="2147483660"/>
              <pc:sldLayoutMk cId="8838776" sldId="2147483669"/>
              <ac:spMk id="9" creationId="{00000000-0000-0000-0000-000000000000}"/>
            </ac:spMkLst>
          </pc:spChg>
          <pc:spChg chg="del">
            <ac:chgData name="Mike Bloys" userId="1248c4d8-7b2b-4b32-b8bd-163ae845f9bb" providerId="ADAL" clId="{A902EA30-5ACF-4D63-8F20-7F212FE37483}" dt="2021-06-10T10:54:26.768" v="29" actId="478"/>
            <ac:spMkLst>
              <pc:docMk/>
              <pc:sldMasterMk cId="425489869" sldId="2147483660"/>
              <pc:sldLayoutMk cId="8838776" sldId="2147483669"/>
              <ac:spMk id="10" creationId="{6FEBB014-CD7D-420D-B94E-FFB6A6D2F0DD}"/>
            </ac:spMkLst>
          </pc:spChg>
          <pc:spChg chg="add mod">
            <ac:chgData name="Mike Bloys" userId="1248c4d8-7b2b-4b32-b8bd-163ae845f9bb" providerId="ADAL" clId="{A902EA30-5ACF-4D63-8F20-7F212FE37483}" dt="2021-06-10T10:54:27.283" v="30"/>
            <ac:spMkLst>
              <pc:docMk/>
              <pc:sldMasterMk cId="425489869" sldId="2147483660"/>
              <pc:sldLayoutMk cId="8838776" sldId="2147483669"/>
              <ac:spMk id="13" creationId="{3A2E5898-B7C9-4212-89C1-C6F00E3E8823}"/>
            </ac:spMkLst>
          </pc:spChg>
          <pc:picChg chg="del">
            <ac:chgData name="Mike Bloys" userId="1248c4d8-7b2b-4b32-b8bd-163ae845f9bb" providerId="ADAL" clId="{A902EA30-5ACF-4D63-8F20-7F212FE37483}" dt="2021-06-10T10:54:26.768" v="29" actId="478"/>
            <ac:picMkLst>
              <pc:docMk/>
              <pc:sldMasterMk cId="425489869" sldId="2147483660"/>
              <pc:sldLayoutMk cId="8838776" sldId="2147483669"/>
              <ac:picMk id="3" creationId="{FAE564D0-30EF-4242-AB83-FB42A630287B}"/>
            </ac:picMkLst>
          </pc:picChg>
          <pc:picChg chg="mod">
            <ac:chgData name="Mike Bloys" userId="1248c4d8-7b2b-4b32-b8bd-163ae845f9bb" providerId="ADAL" clId="{A902EA30-5ACF-4D63-8F20-7F212FE37483}" dt="2021-06-10T10:54:36.633" v="33" actId="207"/>
            <ac:picMkLst>
              <pc:docMk/>
              <pc:sldMasterMk cId="425489869" sldId="2147483660"/>
              <pc:sldLayoutMk cId="8838776" sldId="2147483669"/>
              <ac:picMk id="11" creationId="{6AE9681C-92E7-479C-A440-8EAE4D5852CC}"/>
            </ac:picMkLst>
          </pc:picChg>
          <pc:picChg chg="add mod">
            <ac:chgData name="Mike Bloys" userId="1248c4d8-7b2b-4b32-b8bd-163ae845f9bb" providerId="ADAL" clId="{A902EA30-5ACF-4D63-8F20-7F212FE37483}" dt="2021-06-10T10:54:27.283" v="30"/>
            <ac:picMkLst>
              <pc:docMk/>
              <pc:sldMasterMk cId="425489869" sldId="2147483660"/>
              <pc:sldLayoutMk cId="8838776" sldId="2147483669"/>
              <ac:picMk id="12" creationId="{E73A07F0-A2AD-4291-B9BA-3FC60D84211B}"/>
            </ac:picMkLst>
          </pc:picChg>
        </pc:sldLayoutChg>
      </pc:sldMasterChg>
    </pc:docChg>
  </pc:docChgLst>
  <pc:docChgLst>
    <pc:chgData name="James Franklin" userId="cf915d05-507f-491f-b4a6-b2aa085ee4b1" providerId="ADAL" clId="{3844774A-B64A-42CB-90E0-6EA39BA10D9B}"/>
    <pc:docChg chg="undo custSel addSld delSld modSld sldOrd">
      <pc:chgData name="James Franklin" userId="cf915d05-507f-491f-b4a6-b2aa085ee4b1" providerId="ADAL" clId="{3844774A-B64A-42CB-90E0-6EA39BA10D9B}" dt="2020-02-12T15:00:39.420" v="10118" actId="1589"/>
      <pc:docMkLst>
        <pc:docMk/>
      </pc:docMkLst>
      <pc:sldChg chg="modSp">
        <pc:chgData name="James Franklin" userId="cf915d05-507f-491f-b4a6-b2aa085ee4b1" providerId="ADAL" clId="{3844774A-B64A-42CB-90E0-6EA39BA10D9B}" dt="2020-01-29T16:58:18.040" v="1321" actId="6549"/>
        <pc:sldMkLst>
          <pc:docMk/>
          <pc:sldMk cId="3104755081" sldId="258"/>
        </pc:sldMkLst>
        <pc:spChg chg="mod">
          <ac:chgData name="James Franklin" userId="cf915d05-507f-491f-b4a6-b2aa085ee4b1" providerId="ADAL" clId="{3844774A-B64A-42CB-90E0-6EA39BA10D9B}" dt="2020-01-29T16:58:18.040" v="1321" actId="6549"/>
          <ac:spMkLst>
            <pc:docMk/>
            <pc:sldMk cId="3104755081" sldId="258"/>
            <ac:spMk id="2" creationId="{00000000-0000-0000-0000-000000000000}"/>
          </ac:spMkLst>
        </pc:spChg>
      </pc:sldChg>
      <pc:sldChg chg="del">
        <pc:chgData name="James Franklin" userId="cf915d05-507f-491f-b4a6-b2aa085ee4b1" providerId="ADAL" clId="{3844774A-B64A-42CB-90E0-6EA39BA10D9B}" dt="2020-01-30T15:07:46.843" v="4314" actId="47"/>
        <pc:sldMkLst>
          <pc:docMk/>
          <pc:sldMk cId="2870193280" sldId="259"/>
        </pc:sldMkLst>
      </pc:sldChg>
      <pc:sldChg chg="del">
        <pc:chgData name="James Franklin" userId="cf915d05-507f-491f-b4a6-b2aa085ee4b1" providerId="ADAL" clId="{3844774A-B64A-42CB-90E0-6EA39BA10D9B}" dt="2020-01-30T15:07:46.843" v="4314" actId="47"/>
        <pc:sldMkLst>
          <pc:docMk/>
          <pc:sldMk cId="810932019" sldId="261"/>
        </pc:sldMkLst>
      </pc:sldChg>
      <pc:sldChg chg="del">
        <pc:chgData name="James Franklin" userId="cf915d05-507f-491f-b4a6-b2aa085ee4b1" providerId="ADAL" clId="{3844774A-B64A-42CB-90E0-6EA39BA10D9B}" dt="2020-01-30T15:07:46.843" v="4314" actId="47"/>
        <pc:sldMkLst>
          <pc:docMk/>
          <pc:sldMk cId="1377427113" sldId="262"/>
        </pc:sldMkLst>
      </pc:sldChg>
      <pc:sldChg chg="del">
        <pc:chgData name="James Franklin" userId="cf915d05-507f-491f-b4a6-b2aa085ee4b1" providerId="ADAL" clId="{3844774A-B64A-42CB-90E0-6EA39BA10D9B}" dt="2020-01-30T15:07:46.843" v="4314" actId="47"/>
        <pc:sldMkLst>
          <pc:docMk/>
          <pc:sldMk cId="1450216276" sldId="263"/>
        </pc:sldMkLst>
      </pc:sldChg>
      <pc:sldChg chg="del">
        <pc:chgData name="James Franklin" userId="cf915d05-507f-491f-b4a6-b2aa085ee4b1" providerId="ADAL" clId="{3844774A-B64A-42CB-90E0-6EA39BA10D9B}" dt="2020-01-30T15:07:46.843" v="4314" actId="47"/>
        <pc:sldMkLst>
          <pc:docMk/>
          <pc:sldMk cId="2128305744" sldId="264"/>
        </pc:sldMkLst>
      </pc:sldChg>
      <pc:sldChg chg="del">
        <pc:chgData name="James Franklin" userId="cf915d05-507f-491f-b4a6-b2aa085ee4b1" providerId="ADAL" clId="{3844774A-B64A-42CB-90E0-6EA39BA10D9B}" dt="2020-01-30T15:07:46.843" v="4314" actId="47"/>
        <pc:sldMkLst>
          <pc:docMk/>
          <pc:sldMk cId="1341923183" sldId="265"/>
        </pc:sldMkLst>
      </pc:sldChg>
      <pc:sldChg chg="del">
        <pc:chgData name="James Franklin" userId="cf915d05-507f-491f-b4a6-b2aa085ee4b1" providerId="ADAL" clId="{3844774A-B64A-42CB-90E0-6EA39BA10D9B}" dt="2020-01-30T15:07:46.843" v="4314" actId="47"/>
        <pc:sldMkLst>
          <pc:docMk/>
          <pc:sldMk cId="12669881" sldId="266"/>
        </pc:sldMkLst>
      </pc:sldChg>
      <pc:sldChg chg="del">
        <pc:chgData name="James Franklin" userId="cf915d05-507f-491f-b4a6-b2aa085ee4b1" providerId="ADAL" clId="{3844774A-B64A-42CB-90E0-6EA39BA10D9B}" dt="2020-01-30T15:07:46.843" v="4314" actId="47"/>
        <pc:sldMkLst>
          <pc:docMk/>
          <pc:sldMk cId="1920566608" sldId="267"/>
        </pc:sldMkLst>
      </pc:sldChg>
      <pc:sldChg chg="del">
        <pc:chgData name="James Franklin" userId="cf915d05-507f-491f-b4a6-b2aa085ee4b1" providerId="ADAL" clId="{3844774A-B64A-42CB-90E0-6EA39BA10D9B}" dt="2020-01-30T15:07:46.843" v="4314" actId="47"/>
        <pc:sldMkLst>
          <pc:docMk/>
          <pc:sldMk cId="2123841711" sldId="268"/>
        </pc:sldMkLst>
      </pc:sldChg>
      <pc:sldChg chg="del">
        <pc:chgData name="James Franklin" userId="cf915d05-507f-491f-b4a6-b2aa085ee4b1" providerId="ADAL" clId="{3844774A-B64A-42CB-90E0-6EA39BA10D9B}" dt="2020-01-30T15:07:46.843" v="4314" actId="47"/>
        <pc:sldMkLst>
          <pc:docMk/>
          <pc:sldMk cId="679549994" sldId="269"/>
        </pc:sldMkLst>
      </pc:sldChg>
      <pc:sldChg chg="del">
        <pc:chgData name="James Franklin" userId="cf915d05-507f-491f-b4a6-b2aa085ee4b1" providerId="ADAL" clId="{3844774A-B64A-42CB-90E0-6EA39BA10D9B}" dt="2020-01-30T15:07:46.843" v="4314" actId="47"/>
        <pc:sldMkLst>
          <pc:docMk/>
          <pc:sldMk cId="3105928294" sldId="270"/>
        </pc:sldMkLst>
      </pc:sldChg>
      <pc:sldChg chg="del">
        <pc:chgData name="James Franklin" userId="cf915d05-507f-491f-b4a6-b2aa085ee4b1" providerId="ADAL" clId="{3844774A-B64A-42CB-90E0-6EA39BA10D9B}" dt="2020-01-30T15:07:46.843" v="4314" actId="47"/>
        <pc:sldMkLst>
          <pc:docMk/>
          <pc:sldMk cId="3354888820" sldId="271"/>
        </pc:sldMkLst>
      </pc:sldChg>
      <pc:sldChg chg="del">
        <pc:chgData name="James Franklin" userId="cf915d05-507f-491f-b4a6-b2aa085ee4b1" providerId="ADAL" clId="{3844774A-B64A-42CB-90E0-6EA39BA10D9B}" dt="2020-01-30T15:07:46.843" v="4314" actId="47"/>
        <pc:sldMkLst>
          <pc:docMk/>
          <pc:sldMk cId="1147856659" sldId="272"/>
        </pc:sldMkLst>
      </pc:sldChg>
      <pc:sldChg chg="del">
        <pc:chgData name="James Franklin" userId="cf915d05-507f-491f-b4a6-b2aa085ee4b1" providerId="ADAL" clId="{3844774A-B64A-42CB-90E0-6EA39BA10D9B}" dt="2020-01-30T15:07:46.843" v="4314" actId="47"/>
        <pc:sldMkLst>
          <pc:docMk/>
          <pc:sldMk cId="499932058" sldId="273"/>
        </pc:sldMkLst>
      </pc:sldChg>
      <pc:sldChg chg="del">
        <pc:chgData name="James Franklin" userId="cf915d05-507f-491f-b4a6-b2aa085ee4b1" providerId="ADAL" clId="{3844774A-B64A-42CB-90E0-6EA39BA10D9B}" dt="2020-01-30T15:07:46.843" v="4314" actId="47"/>
        <pc:sldMkLst>
          <pc:docMk/>
          <pc:sldMk cId="582028622" sldId="274"/>
        </pc:sldMkLst>
      </pc:sldChg>
      <pc:sldChg chg="del">
        <pc:chgData name="James Franklin" userId="cf915d05-507f-491f-b4a6-b2aa085ee4b1" providerId="ADAL" clId="{3844774A-B64A-42CB-90E0-6EA39BA10D9B}" dt="2020-01-30T15:07:49.889" v="4315" actId="47"/>
        <pc:sldMkLst>
          <pc:docMk/>
          <pc:sldMk cId="559194107" sldId="275"/>
        </pc:sldMkLst>
      </pc:sldChg>
      <pc:sldChg chg="del">
        <pc:chgData name="James Franklin" userId="cf915d05-507f-491f-b4a6-b2aa085ee4b1" providerId="ADAL" clId="{3844774A-B64A-42CB-90E0-6EA39BA10D9B}" dt="2020-01-30T15:07:46.843" v="4314" actId="47"/>
        <pc:sldMkLst>
          <pc:docMk/>
          <pc:sldMk cId="1284765821" sldId="276"/>
        </pc:sldMkLst>
      </pc:sldChg>
      <pc:sldChg chg="del">
        <pc:chgData name="James Franklin" userId="cf915d05-507f-491f-b4a6-b2aa085ee4b1" providerId="ADAL" clId="{3844774A-B64A-42CB-90E0-6EA39BA10D9B}" dt="2020-01-30T15:07:46.843" v="4314" actId="47"/>
        <pc:sldMkLst>
          <pc:docMk/>
          <pc:sldMk cId="246887122" sldId="277"/>
        </pc:sldMkLst>
      </pc:sldChg>
      <pc:sldChg chg="del">
        <pc:chgData name="James Franklin" userId="cf915d05-507f-491f-b4a6-b2aa085ee4b1" providerId="ADAL" clId="{3844774A-B64A-42CB-90E0-6EA39BA10D9B}" dt="2020-01-30T15:07:46.843" v="4314" actId="47"/>
        <pc:sldMkLst>
          <pc:docMk/>
          <pc:sldMk cId="3825710507" sldId="278"/>
        </pc:sldMkLst>
      </pc:sldChg>
      <pc:sldChg chg="del">
        <pc:chgData name="James Franklin" userId="cf915d05-507f-491f-b4a6-b2aa085ee4b1" providerId="ADAL" clId="{3844774A-B64A-42CB-90E0-6EA39BA10D9B}" dt="2020-01-30T15:07:46.843" v="4314" actId="47"/>
        <pc:sldMkLst>
          <pc:docMk/>
          <pc:sldMk cId="2893640011" sldId="279"/>
        </pc:sldMkLst>
      </pc:sldChg>
      <pc:sldChg chg="addSp modSp add ord addCm modCm">
        <pc:chgData name="James Franklin" userId="cf915d05-507f-491f-b4a6-b2aa085ee4b1" providerId="ADAL" clId="{3844774A-B64A-42CB-90E0-6EA39BA10D9B}" dt="2020-02-12T15:00:39.420" v="10118" actId="1589"/>
        <pc:sldMkLst>
          <pc:docMk/>
          <pc:sldMk cId="3978705510" sldId="281"/>
        </pc:sldMkLst>
        <pc:spChg chg="mod">
          <ac:chgData name="James Franklin" userId="cf915d05-507f-491f-b4a6-b2aa085ee4b1" providerId="ADAL" clId="{3844774A-B64A-42CB-90E0-6EA39BA10D9B}" dt="2020-01-28T12:23:27.861" v="9" actId="20577"/>
          <ac:spMkLst>
            <pc:docMk/>
            <pc:sldMk cId="3978705510" sldId="281"/>
            <ac:spMk id="2" creationId="{3665FB3F-FC25-443E-8CB4-D04757F3D40C}"/>
          </ac:spMkLst>
        </pc:spChg>
        <pc:spChg chg="mod">
          <ac:chgData name="James Franklin" userId="cf915d05-507f-491f-b4a6-b2aa085ee4b1" providerId="ADAL" clId="{3844774A-B64A-42CB-90E0-6EA39BA10D9B}" dt="2020-01-29T17:08:41.057" v="1853" actId="20577"/>
          <ac:spMkLst>
            <pc:docMk/>
            <pc:sldMk cId="3978705510" sldId="281"/>
            <ac:spMk id="3" creationId="{BB23318D-9BE1-4EE1-9AEF-34EB657014CD}"/>
          </ac:spMkLst>
        </pc:spChg>
        <pc:spChg chg="add mod">
          <ac:chgData name="James Franklin" userId="cf915d05-507f-491f-b4a6-b2aa085ee4b1" providerId="ADAL" clId="{3844774A-B64A-42CB-90E0-6EA39BA10D9B}" dt="2020-01-30T15:01:26.896" v="4308"/>
          <ac:spMkLst>
            <pc:docMk/>
            <pc:sldMk cId="3978705510" sldId="281"/>
            <ac:spMk id="4" creationId="{E5185485-A6F0-44DC-81DE-3E019F79D7F5}"/>
          </ac:spMkLst>
        </pc:spChg>
        <pc:picChg chg="add mod">
          <ac:chgData name="James Franklin" userId="cf915d05-507f-491f-b4a6-b2aa085ee4b1" providerId="ADAL" clId="{3844774A-B64A-42CB-90E0-6EA39BA10D9B}" dt="2020-01-29T17:07:35.689" v="1840" actId="1076"/>
          <ac:picMkLst>
            <pc:docMk/>
            <pc:sldMk cId="3978705510" sldId="281"/>
            <ac:picMk id="5" creationId="{955D4E43-F91E-4858-8F92-11B93ADE570A}"/>
          </ac:picMkLst>
        </pc:picChg>
        <pc:picChg chg="add mod">
          <ac:chgData name="James Franklin" userId="cf915d05-507f-491f-b4a6-b2aa085ee4b1" providerId="ADAL" clId="{3844774A-B64A-42CB-90E0-6EA39BA10D9B}" dt="2020-01-29T17:05:56.181" v="1836" actId="1076"/>
          <ac:picMkLst>
            <pc:docMk/>
            <pc:sldMk cId="3978705510" sldId="281"/>
            <ac:picMk id="1026" creationId="{9E24C52E-9FE2-4B45-B22C-5956C51449F0}"/>
          </ac:picMkLst>
        </pc:picChg>
        <pc:picChg chg="add mod">
          <ac:chgData name="James Franklin" userId="cf915d05-507f-491f-b4a6-b2aa085ee4b1" providerId="ADAL" clId="{3844774A-B64A-42CB-90E0-6EA39BA10D9B}" dt="2020-01-29T17:08:22.348" v="1849" actId="167"/>
          <ac:picMkLst>
            <pc:docMk/>
            <pc:sldMk cId="3978705510" sldId="281"/>
            <ac:picMk id="1028" creationId="{602D5539-8241-47AE-9AD1-53011159C1E8}"/>
          </ac:picMkLst>
        </pc:picChg>
      </pc:sldChg>
      <pc:sldChg chg="addSp modSp add">
        <pc:chgData name="James Franklin" userId="cf915d05-507f-491f-b4a6-b2aa085ee4b1" providerId="ADAL" clId="{3844774A-B64A-42CB-90E0-6EA39BA10D9B}" dt="2020-01-31T09:20:44.187" v="7310" actId="313"/>
        <pc:sldMkLst>
          <pc:docMk/>
          <pc:sldMk cId="731890908" sldId="282"/>
        </pc:sldMkLst>
        <pc:spChg chg="mod">
          <ac:chgData name="James Franklin" userId="cf915d05-507f-491f-b4a6-b2aa085ee4b1" providerId="ADAL" clId="{3844774A-B64A-42CB-90E0-6EA39BA10D9B}" dt="2020-01-28T15:53:39.856" v="165" actId="20577"/>
          <ac:spMkLst>
            <pc:docMk/>
            <pc:sldMk cId="731890908" sldId="282"/>
            <ac:spMk id="2" creationId="{D846563E-B2B5-4853-A1A2-B14C65AC4E0C}"/>
          </ac:spMkLst>
        </pc:spChg>
        <pc:spChg chg="mod">
          <ac:chgData name="James Franklin" userId="cf915d05-507f-491f-b4a6-b2aa085ee4b1" providerId="ADAL" clId="{3844774A-B64A-42CB-90E0-6EA39BA10D9B}" dt="2020-01-31T09:20:44.187" v="7310" actId="313"/>
          <ac:spMkLst>
            <pc:docMk/>
            <pc:sldMk cId="731890908" sldId="282"/>
            <ac:spMk id="3" creationId="{7DD2354E-FB2F-4C22-8655-DE5FD8EA1580}"/>
          </ac:spMkLst>
        </pc:spChg>
        <pc:spChg chg="add mod">
          <ac:chgData name="James Franklin" userId="cf915d05-507f-491f-b4a6-b2aa085ee4b1" providerId="ADAL" clId="{3844774A-B64A-42CB-90E0-6EA39BA10D9B}" dt="2020-01-29T17:12:12.097" v="1859" actId="1076"/>
          <ac:spMkLst>
            <pc:docMk/>
            <pc:sldMk cId="731890908" sldId="282"/>
            <ac:spMk id="4" creationId="{80D51C57-8D3E-487E-A4CD-F0FEBB37E20D}"/>
          </ac:spMkLst>
        </pc:spChg>
        <pc:picChg chg="add mod">
          <ac:chgData name="James Franklin" userId="cf915d05-507f-491f-b4a6-b2aa085ee4b1" providerId="ADAL" clId="{3844774A-B64A-42CB-90E0-6EA39BA10D9B}" dt="2020-01-29T17:18:26.425" v="2292" actId="1076"/>
          <ac:picMkLst>
            <pc:docMk/>
            <pc:sldMk cId="731890908" sldId="282"/>
            <ac:picMk id="5" creationId="{4B8719C3-2438-4452-A959-F76639F22798}"/>
          </ac:picMkLst>
        </pc:picChg>
        <pc:picChg chg="add mod">
          <ac:chgData name="James Franklin" userId="cf915d05-507f-491f-b4a6-b2aa085ee4b1" providerId="ADAL" clId="{3844774A-B64A-42CB-90E0-6EA39BA10D9B}" dt="2020-01-29T17:19:06.377" v="2299" actId="14100"/>
          <ac:picMkLst>
            <pc:docMk/>
            <pc:sldMk cId="731890908" sldId="282"/>
            <ac:picMk id="2050" creationId="{5D9A165C-AE1D-4D5B-92B0-DA4AFF40F981}"/>
          </ac:picMkLst>
        </pc:picChg>
      </pc:sldChg>
      <pc:sldChg chg="addSp delSp modSp add addCm modCm">
        <pc:chgData name="James Franklin" userId="cf915d05-507f-491f-b4a6-b2aa085ee4b1" providerId="ADAL" clId="{3844774A-B64A-42CB-90E0-6EA39BA10D9B}" dt="2020-01-29T17:34:28.748" v="2805"/>
        <pc:sldMkLst>
          <pc:docMk/>
          <pc:sldMk cId="445214213" sldId="283"/>
        </pc:sldMkLst>
        <pc:spChg chg="mod">
          <ac:chgData name="James Franklin" userId="cf915d05-507f-491f-b4a6-b2aa085ee4b1" providerId="ADAL" clId="{3844774A-B64A-42CB-90E0-6EA39BA10D9B}" dt="2020-01-29T17:21:55.610" v="2311" actId="20577"/>
          <ac:spMkLst>
            <pc:docMk/>
            <pc:sldMk cId="445214213" sldId="283"/>
            <ac:spMk id="2" creationId="{B67A83A5-ECE0-4A98-A416-730B814FD79C}"/>
          </ac:spMkLst>
        </pc:spChg>
        <pc:spChg chg="mod">
          <ac:chgData name="James Franklin" userId="cf915d05-507f-491f-b4a6-b2aa085ee4b1" providerId="ADAL" clId="{3844774A-B64A-42CB-90E0-6EA39BA10D9B}" dt="2020-01-29T17:33:30.267" v="2793" actId="20577"/>
          <ac:spMkLst>
            <pc:docMk/>
            <pc:sldMk cId="445214213" sldId="283"/>
            <ac:spMk id="3" creationId="{0107AE69-BF8B-4A96-8AF1-4671C632BE43}"/>
          </ac:spMkLst>
        </pc:spChg>
        <pc:spChg chg="add mod">
          <ac:chgData name="James Franklin" userId="cf915d05-507f-491f-b4a6-b2aa085ee4b1" providerId="ADAL" clId="{3844774A-B64A-42CB-90E0-6EA39BA10D9B}" dt="2020-01-29T17:27:08.850" v="2768" actId="1076"/>
          <ac:spMkLst>
            <pc:docMk/>
            <pc:sldMk cId="445214213" sldId="283"/>
            <ac:spMk id="4" creationId="{C86535B1-6AB4-424B-B867-C0B3D1FE5AA7}"/>
          </ac:spMkLst>
        </pc:spChg>
        <pc:picChg chg="add del mod">
          <ac:chgData name="James Franklin" userId="cf915d05-507f-491f-b4a6-b2aa085ee4b1" providerId="ADAL" clId="{3844774A-B64A-42CB-90E0-6EA39BA10D9B}" dt="2020-01-29T17:31:52.176" v="2776" actId="478"/>
          <ac:picMkLst>
            <pc:docMk/>
            <pc:sldMk cId="445214213" sldId="283"/>
            <ac:picMk id="5" creationId="{C77269BB-A39F-4982-96A6-9D51EFDDA997}"/>
          </ac:picMkLst>
        </pc:picChg>
        <pc:picChg chg="add mod">
          <ac:chgData name="James Franklin" userId="cf915d05-507f-491f-b4a6-b2aa085ee4b1" providerId="ADAL" clId="{3844774A-B64A-42CB-90E0-6EA39BA10D9B}" dt="2020-01-29T17:32:13.333" v="2780" actId="1076"/>
          <ac:picMkLst>
            <pc:docMk/>
            <pc:sldMk cId="445214213" sldId="283"/>
            <ac:picMk id="6" creationId="{E6EE1FA4-9F28-4A29-8E61-0681F8DD136F}"/>
          </ac:picMkLst>
        </pc:picChg>
        <pc:picChg chg="add del">
          <ac:chgData name="James Franklin" userId="cf915d05-507f-491f-b4a6-b2aa085ee4b1" providerId="ADAL" clId="{3844774A-B64A-42CB-90E0-6EA39BA10D9B}" dt="2020-01-29T17:29:53.852" v="2773" actId="478"/>
          <ac:picMkLst>
            <pc:docMk/>
            <pc:sldMk cId="445214213" sldId="283"/>
            <ac:picMk id="3074" creationId="{B424A04F-6ACA-4A7C-91F6-CEC6870E267E}"/>
          </ac:picMkLst>
        </pc:picChg>
        <pc:picChg chg="add del">
          <ac:chgData name="James Franklin" userId="cf915d05-507f-491f-b4a6-b2aa085ee4b1" providerId="ADAL" clId="{3844774A-B64A-42CB-90E0-6EA39BA10D9B}" dt="2020-01-29T17:31:51.197" v="2775" actId="478"/>
          <ac:picMkLst>
            <pc:docMk/>
            <pc:sldMk cId="445214213" sldId="283"/>
            <ac:picMk id="3076" creationId="{93A74212-BF1F-4E91-82DA-0A576448853F}"/>
          </ac:picMkLst>
        </pc:picChg>
        <pc:picChg chg="add mod">
          <ac:chgData name="James Franklin" userId="cf915d05-507f-491f-b4a6-b2aa085ee4b1" providerId="ADAL" clId="{3844774A-B64A-42CB-90E0-6EA39BA10D9B}" dt="2020-01-29T17:34:01.763" v="2804"/>
          <ac:picMkLst>
            <pc:docMk/>
            <pc:sldMk cId="445214213" sldId="283"/>
            <ac:picMk id="3078" creationId="{D19BD384-5D33-41F7-8A62-F822478AC751}"/>
          </ac:picMkLst>
        </pc:picChg>
      </pc:sldChg>
      <pc:sldChg chg="addSp modSp add">
        <pc:chgData name="James Franklin" userId="cf915d05-507f-491f-b4a6-b2aa085ee4b1" providerId="ADAL" clId="{3844774A-B64A-42CB-90E0-6EA39BA10D9B}" dt="2020-01-29T17:43:46.387" v="3415" actId="688"/>
        <pc:sldMkLst>
          <pc:docMk/>
          <pc:sldMk cId="3044653099" sldId="284"/>
        </pc:sldMkLst>
        <pc:spChg chg="mod">
          <ac:chgData name="James Franklin" userId="cf915d05-507f-491f-b4a6-b2aa085ee4b1" providerId="ADAL" clId="{3844774A-B64A-42CB-90E0-6EA39BA10D9B}" dt="2020-01-28T15:56:27.897" v="345" actId="20577"/>
          <ac:spMkLst>
            <pc:docMk/>
            <pc:sldMk cId="3044653099" sldId="284"/>
            <ac:spMk id="2" creationId="{552FE302-5057-4B3F-8E14-BF3C158E9038}"/>
          </ac:spMkLst>
        </pc:spChg>
        <pc:spChg chg="mod">
          <ac:chgData name="James Franklin" userId="cf915d05-507f-491f-b4a6-b2aa085ee4b1" providerId="ADAL" clId="{3844774A-B64A-42CB-90E0-6EA39BA10D9B}" dt="2020-01-29T17:37:57.052" v="3207" actId="6549"/>
          <ac:spMkLst>
            <pc:docMk/>
            <pc:sldMk cId="3044653099" sldId="284"/>
            <ac:spMk id="3" creationId="{511C5BE9-E437-4F70-87AF-934663310893}"/>
          </ac:spMkLst>
        </pc:spChg>
        <pc:spChg chg="add mod">
          <ac:chgData name="James Franklin" userId="cf915d05-507f-491f-b4a6-b2aa085ee4b1" providerId="ADAL" clId="{3844774A-B64A-42CB-90E0-6EA39BA10D9B}" dt="2020-01-29T17:41:20.384" v="3358" actId="2711"/>
          <ac:spMkLst>
            <pc:docMk/>
            <pc:sldMk cId="3044653099" sldId="284"/>
            <ac:spMk id="5" creationId="{8CBBC697-EBCF-40F2-B232-964A427AB7FA}"/>
          </ac:spMkLst>
        </pc:spChg>
        <pc:spChg chg="add mod">
          <ac:chgData name="James Franklin" userId="cf915d05-507f-491f-b4a6-b2aa085ee4b1" providerId="ADAL" clId="{3844774A-B64A-42CB-90E0-6EA39BA10D9B}" dt="2020-01-29T17:43:46.387" v="3415" actId="688"/>
          <ac:spMkLst>
            <pc:docMk/>
            <pc:sldMk cId="3044653099" sldId="284"/>
            <ac:spMk id="8" creationId="{F8A20486-18AD-4068-B57A-51F05B3B0DAD}"/>
          </ac:spMkLst>
        </pc:spChg>
        <pc:picChg chg="add mod">
          <ac:chgData name="James Franklin" userId="cf915d05-507f-491f-b4a6-b2aa085ee4b1" providerId="ADAL" clId="{3844774A-B64A-42CB-90E0-6EA39BA10D9B}" dt="2020-01-29T17:38:41.290" v="3210" actId="1076"/>
          <ac:picMkLst>
            <pc:docMk/>
            <pc:sldMk cId="3044653099" sldId="284"/>
            <ac:picMk id="4" creationId="{6B26ABA8-374D-42B0-95CD-EC597397AB97}"/>
          </ac:picMkLst>
        </pc:picChg>
        <pc:picChg chg="add mod">
          <ac:chgData name="James Franklin" userId="cf915d05-507f-491f-b4a6-b2aa085ee4b1" providerId="ADAL" clId="{3844774A-B64A-42CB-90E0-6EA39BA10D9B}" dt="2020-01-29T17:40:05.130" v="3237" actId="1076"/>
          <ac:picMkLst>
            <pc:docMk/>
            <pc:sldMk cId="3044653099" sldId="284"/>
            <ac:picMk id="6" creationId="{03AA284F-3013-4912-B02A-02E49C8C6524}"/>
          </ac:picMkLst>
        </pc:picChg>
        <pc:picChg chg="add mod">
          <ac:chgData name="James Franklin" userId="cf915d05-507f-491f-b4a6-b2aa085ee4b1" providerId="ADAL" clId="{3844774A-B64A-42CB-90E0-6EA39BA10D9B}" dt="2020-01-29T17:39:56.962" v="3233" actId="688"/>
          <ac:picMkLst>
            <pc:docMk/>
            <pc:sldMk cId="3044653099" sldId="284"/>
            <ac:picMk id="4098" creationId="{2120E6EB-C67A-4CAE-A12F-6234E540CE0F}"/>
          </ac:picMkLst>
        </pc:picChg>
      </pc:sldChg>
      <pc:sldChg chg="addSp modSp add">
        <pc:chgData name="James Franklin" userId="cf915d05-507f-491f-b4a6-b2aa085ee4b1" providerId="ADAL" clId="{3844774A-B64A-42CB-90E0-6EA39BA10D9B}" dt="2020-01-29T17:49:29.395" v="3848" actId="20577"/>
        <pc:sldMkLst>
          <pc:docMk/>
          <pc:sldMk cId="1038185231" sldId="285"/>
        </pc:sldMkLst>
        <pc:spChg chg="mod">
          <ac:chgData name="James Franklin" userId="cf915d05-507f-491f-b4a6-b2aa085ee4b1" providerId="ADAL" clId="{3844774A-B64A-42CB-90E0-6EA39BA10D9B}" dt="2020-01-29T17:48:56.387" v="3838" actId="207"/>
          <ac:spMkLst>
            <pc:docMk/>
            <pc:sldMk cId="1038185231" sldId="285"/>
            <ac:spMk id="2" creationId="{DFA5869F-CDC1-48A3-8917-73A05A960C7D}"/>
          </ac:spMkLst>
        </pc:spChg>
        <pc:spChg chg="mod">
          <ac:chgData name="James Franklin" userId="cf915d05-507f-491f-b4a6-b2aa085ee4b1" providerId="ADAL" clId="{3844774A-B64A-42CB-90E0-6EA39BA10D9B}" dt="2020-01-29T17:49:29.395" v="3848" actId="20577"/>
          <ac:spMkLst>
            <pc:docMk/>
            <pc:sldMk cId="1038185231" sldId="285"/>
            <ac:spMk id="3" creationId="{80110B86-1763-481E-ADE8-09CCF7358267}"/>
          </ac:spMkLst>
        </pc:spChg>
        <pc:spChg chg="add mod">
          <ac:chgData name="James Franklin" userId="cf915d05-507f-491f-b4a6-b2aa085ee4b1" providerId="ADAL" clId="{3844774A-B64A-42CB-90E0-6EA39BA10D9B}" dt="2020-01-29T17:47:53.907" v="3824" actId="1076"/>
          <ac:spMkLst>
            <pc:docMk/>
            <pc:sldMk cId="1038185231" sldId="285"/>
            <ac:spMk id="4" creationId="{43EB53EA-37CB-4D2F-8D88-906E5B6377B3}"/>
          </ac:spMkLst>
        </pc:spChg>
        <pc:picChg chg="add mod">
          <ac:chgData name="James Franklin" userId="cf915d05-507f-491f-b4a6-b2aa085ee4b1" providerId="ADAL" clId="{3844774A-B64A-42CB-90E0-6EA39BA10D9B}" dt="2020-01-29T17:48:05.626" v="3828" actId="1076"/>
          <ac:picMkLst>
            <pc:docMk/>
            <pc:sldMk cId="1038185231" sldId="285"/>
            <ac:picMk id="5" creationId="{9E2C5A30-8844-496F-9595-73474A5B1F1A}"/>
          </ac:picMkLst>
        </pc:picChg>
        <pc:picChg chg="add mod">
          <ac:chgData name="James Franklin" userId="cf915d05-507f-491f-b4a6-b2aa085ee4b1" providerId="ADAL" clId="{3844774A-B64A-42CB-90E0-6EA39BA10D9B}" dt="2020-01-29T17:48:51.597" v="3837" actId="167"/>
          <ac:picMkLst>
            <pc:docMk/>
            <pc:sldMk cId="1038185231" sldId="285"/>
            <ac:picMk id="5122" creationId="{6A424B65-15E6-4ED1-AFD3-A04B6036A927}"/>
          </ac:picMkLst>
        </pc:picChg>
      </pc:sldChg>
      <pc:sldChg chg="modSp add">
        <pc:chgData name="James Franklin" userId="cf915d05-507f-491f-b4a6-b2aa085ee4b1" providerId="ADAL" clId="{3844774A-B64A-42CB-90E0-6EA39BA10D9B}" dt="2020-01-31T13:19:59.195" v="9864" actId="20577"/>
        <pc:sldMkLst>
          <pc:docMk/>
          <pc:sldMk cId="357167950" sldId="286"/>
        </pc:sldMkLst>
        <pc:spChg chg="mod">
          <ac:chgData name="James Franklin" userId="cf915d05-507f-491f-b4a6-b2aa085ee4b1" providerId="ADAL" clId="{3844774A-B64A-42CB-90E0-6EA39BA10D9B}" dt="2020-01-31T13:19:59.195" v="9864" actId="20577"/>
          <ac:spMkLst>
            <pc:docMk/>
            <pc:sldMk cId="357167950" sldId="286"/>
            <ac:spMk id="5" creationId="{00000000-0000-0000-0000-000000000000}"/>
          </ac:spMkLst>
        </pc:spChg>
      </pc:sldChg>
      <pc:sldChg chg="add ord">
        <pc:chgData name="James Franklin" userId="cf915d05-507f-491f-b4a6-b2aa085ee4b1" providerId="ADAL" clId="{3844774A-B64A-42CB-90E0-6EA39BA10D9B}" dt="2020-01-29T09:17:33.088" v="547"/>
        <pc:sldMkLst>
          <pc:docMk/>
          <pc:sldMk cId="40348154" sldId="287"/>
        </pc:sldMkLst>
      </pc:sldChg>
      <pc:sldChg chg="add del">
        <pc:chgData name="James Franklin" userId="cf915d05-507f-491f-b4a6-b2aa085ee4b1" providerId="ADAL" clId="{3844774A-B64A-42CB-90E0-6EA39BA10D9B}" dt="2020-01-31T09:53:27.046" v="7316" actId="47"/>
        <pc:sldMkLst>
          <pc:docMk/>
          <pc:sldMk cId="2470950586" sldId="287"/>
        </pc:sldMkLst>
      </pc:sldChg>
      <pc:sldChg chg="add del">
        <pc:chgData name="James Franklin" userId="cf915d05-507f-491f-b4a6-b2aa085ee4b1" providerId="ADAL" clId="{3844774A-B64A-42CB-90E0-6EA39BA10D9B}" dt="2020-01-30T16:16:09.302" v="5975" actId="47"/>
        <pc:sldMkLst>
          <pc:docMk/>
          <pc:sldMk cId="1632755089" sldId="288"/>
        </pc:sldMkLst>
      </pc:sldChg>
      <pc:sldChg chg="add">
        <pc:chgData name="James Franklin" userId="cf915d05-507f-491f-b4a6-b2aa085ee4b1" providerId="ADAL" clId="{3844774A-B64A-42CB-90E0-6EA39BA10D9B}" dt="2020-01-29T09:17:34.330" v="548"/>
        <pc:sldMkLst>
          <pc:docMk/>
          <pc:sldMk cId="3909970893" sldId="288"/>
        </pc:sldMkLst>
      </pc:sldChg>
      <pc:sldChg chg="add">
        <pc:chgData name="James Franklin" userId="cf915d05-507f-491f-b4a6-b2aa085ee4b1" providerId="ADAL" clId="{3844774A-B64A-42CB-90E0-6EA39BA10D9B}" dt="2020-01-29T09:17:34.516" v="549"/>
        <pc:sldMkLst>
          <pc:docMk/>
          <pc:sldMk cId="649447900" sldId="289"/>
        </pc:sldMkLst>
      </pc:sldChg>
      <pc:sldChg chg="add">
        <pc:chgData name="James Franklin" userId="cf915d05-507f-491f-b4a6-b2aa085ee4b1" providerId="ADAL" clId="{3844774A-B64A-42CB-90E0-6EA39BA10D9B}" dt="2020-01-29T09:17:34.635" v="550"/>
        <pc:sldMkLst>
          <pc:docMk/>
          <pc:sldMk cId="648375563" sldId="290"/>
        </pc:sldMkLst>
      </pc:sldChg>
      <pc:sldChg chg="addSp delSp modSp add del">
        <pc:chgData name="James Franklin" userId="cf915d05-507f-491f-b4a6-b2aa085ee4b1" providerId="ADAL" clId="{3844774A-B64A-42CB-90E0-6EA39BA10D9B}" dt="2020-01-30T15:04:15.932" v="4310" actId="47"/>
        <pc:sldMkLst>
          <pc:docMk/>
          <pc:sldMk cId="2497986058" sldId="291"/>
        </pc:sldMkLst>
        <pc:spChg chg="mod">
          <ac:chgData name="James Franklin" userId="cf915d05-507f-491f-b4a6-b2aa085ee4b1" providerId="ADAL" clId="{3844774A-B64A-42CB-90E0-6EA39BA10D9B}" dt="2020-01-29T17:57:05.820" v="3923" actId="20577"/>
          <ac:spMkLst>
            <pc:docMk/>
            <pc:sldMk cId="2497986058" sldId="291"/>
            <ac:spMk id="2" creationId="{00000000-0000-0000-0000-000000000000}"/>
          </ac:spMkLst>
        </pc:spChg>
        <pc:spChg chg="mod">
          <ac:chgData name="James Franklin" userId="cf915d05-507f-491f-b4a6-b2aa085ee4b1" providerId="ADAL" clId="{3844774A-B64A-42CB-90E0-6EA39BA10D9B}" dt="2020-01-29T18:01:56.317" v="4085" actId="20577"/>
          <ac:spMkLst>
            <pc:docMk/>
            <pc:sldMk cId="2497986058" sldId="291"/>
            <ac:spMk id="3" creationId="{00000000-0000-0000-0000-000000000000}"/>
          </ac:spMkLst>
        </pc:spChg>
        <pc:spChg chg="mod">
          <ac:chgData name="James Franklin" userId="cf915d05-507f-491f-b4a6-b2aa085ee4b1" providerId="ADAL" clId="{3844774A-B64A-42CB-90E0-6EA39BA10D9B}" dt="2020-01-30T14:28:01.039" v="4098" actId="20577"/>
          <ac:spMkLst>
            <pc:docMk/>
            <pc:sldMk cId="2497986058" sldId="291"/>
            <ac:spMk id="4" creationId="{DC35E028-8E2F-4547-B420-6E8BA8CC3814}"/>
          </ac:spMkLst>
        </pc:spChg>
        <pc:picChg chg="add del mod">
          <ac:chgData name="James Franklin" userId="cf915d05-507f-491f-b4a6-b2aa085ee4b1" providerId="ADAL" clId="{3844774A-B64A-42CB-90E0-6EA39BA10D9B}" dt="2020-01-29T17:51:37.662" v="3855" actId="478"/>
          <ac:picMkLst>
            <pc:docMk/>
            <pc:sldMk cId="2497986058" sldId="291"/>
            <ac:picMk id="5" creationId="{E65CC006-DB3C-4FA9-B089-7004AE46271D}"/>
          </ac:picMkLst>
        </pc:picChg>
        <pc:picChg chg="del">
          <ac:chgData name="James Franklin" userId="cf915d05-507f-491f-b4a6-b2aa085ee4b1" providerId="ADAL" clId="{3844774A-B64A-42CB-90E0-6EA39BA10D9B}" dt="2020-01-29T17:50:40.039" v="3849" actId="478"/>
          <ac:picMkLst>
            <pc:docMk/>
            <pc:sldMk cId="2497986058" sldId="291"/>
            <ac:picMk id="1026" creationId="{00000000-0000-0000-0000-000000000000}"/>
          </ac:picMkLst>
        </pc:picChg>
        <pc:picChg chg="add del mod">
          <ac:chgData name="James Franklin" userId="cf915d05-507f-491f-b4a6-b2aa085ee4b1" providerId="ADAL" clId="{3844774A-B64A-42CB-90E0-6EA39BA10D9B}" dt="2020-01-29T17:51:38.194" v="3856" actId="478"/>
          <ac:picMkLst>
            <pc:docMk/>
            <pc:sldMk cId="2497986058" sldId="291"/>
            <ac:picMk id="6146" creationId="{3AAE825C-2B21-4E66-9726-E122DC59A438}"/>
          </ac:picMkLst>
        </pc:picChg>
      </pc:sldChg>
      <pc:sldChg chg="modSp add ord">
        <pc:chgData name="James Franklin" userId="cf915d05-507f-491f-b4a6-b2aa085ee4b1" providerId="ADAL" clId="{3844774A-B64A-42CB-90E0-6EA39BA10D9B}" dt="2020-02-05T14:46:15.622" v="10093" actId="20577"/>
        <pc:sldMkLst>
          <pc:docMk/>
          <pc:sldMk cId="430733638" sldId="292"/>
        </pc:sldMkLst>
        <pc:spChg chg="mod">
          <ac:chgData name="James Franklin" userId="cf915d05-507f-491f-b4a6-b2aa085ee4b1" providerId="ADAL" clId="{3844774A-B64A-42CB-90E0-6EA39BA10D9B}" dt="2020-02-05T14:46:15.622" v="10093" actId="20577"/>
          <ac:spMkLst>
            <pc:docMk/>
            <pc:sldMk cId="430733638" sldId="292"/>
            <ac:spMk id="3" creationId="{00000000-0000-0000-0000-000000000000}"/>
          </ac:spMkLst>
        </pc:spChg>
        <pc:spChg chg="mod">
          <ac:chgData name="James Franklin" userId="cf915d05-507f-491f-b4a6-b2aa085ee4b1" providerId="ADAL" clId="{3844774A-B64A-42CB-90E0-6EA39BA10D9B}" dt="2020-01-30T16:43:21.072" v="7099" actId="20577"/>
          <ac:spMkLst>
            <pc:docMk/>
            <pc:sldMk cId="430733638" sldId="292"/>
            <ac:spMk id="4" creationId="{C1F80821-12BC-4A3E-B838-F7C1A5835C28}"/>
          </ac:spMkLst>
        </pc:spChg>
      </pc:sldChg>
      <pc:sldChg chg="modSp add ord">
        <pc:chgData name="James Franklin" userId="cf915d05-507f-491f-b4a6-b2aa085ee4b1" providerId="ADAL" clId="{3844774A-B64A-42CB-90E0-6EA39BA10D9B}" dt="2020-01-30T15:38:57.752" v="4521" actId="20577"/>
        <pc:sldMkLst>
          <pc:docMk/>
          <pc:sldMk cId="648150555" sldId="293"/>
        </pc:sldMkLst>
        <pc:spChg chg="mod">
          <ac:chgData name="James Franklin" userId="cf915d05-507f-491f-b4a6-b2aa085ee4b1" providerId="ADAL" clId="{3844774A-B64A-42CB-90E0-6EA39BA10D9B}" dt="2020-01-30T15:38:57.752" v="4521" actId="20577"/>
          <ac:spMkLst>
            <pc:docMk/>
            <pc:sldMk cId="648150555" sldId="293"/>
            <ac:spMk id="3" creationId="{00000000-0000-0000-0000-000000000000}"/>
          </ac:spMkLst>
        </pc:spChg>
      </pc:sldChg>
      <pc:sldChg chg="addSp delSp modSp add ord setBg">
        <pc:chgData name="James Franklin" userId="cf915d05-507f-491f-b4a6-b2aa085ee4b1" providerId="ADAL" clId="{3844774A-B64A-42CB-90E0-6EA39BA10D9B}" dt="2020-02-05T14:50:13.503" v="10116" actId="20577"/>
        <pc:sldMkLst>
          <pc:docMk/>
          <pc:sldMk cId="1810381356" sldId="294"/>
        </pc:sldMkLst>
        <pc:spChg chg="mod">
          <ac:chgData name="James Franklin" userId="cf915d05-507f-491f-b4a6-b2aa085ee4b1" providerId="ADAL" clId="{3844774A-B64A-42CB-90E0-6EA39BA10D9B}" dt="2020-02-05T14:49:57.117" v="10111" actId="207"/>
          <ac:spMkLst>
            <pc:docMk/>
            <pc:sldMk cId="1810381356" sldId="294"/>
            <ac:spMk id="2" creationId="{00000000-0000-0000-0000-000000000000}"/>
          </ac:spMkLst>
        </pc:spChg>
        <pc:spChg chg="mod">
          <ac:chgData name="James Franklin" userId="cf915d05-507f-491f-b4a6-b2aa085ee4b1" providerId="ADAL" clId="{3844774A-B64A-42CB-90E0-6EA39BA10D9B}" dt="2020-02-05T14:50:13.503" v="10116" actId="20577"/>
          <ac:spMkLst>
            <pc:docMk/>
            <pc:sldMk cId="1810381356" sldId="294"/>
            <ac:spMk id="3" creationId="{00000000-0000-0000-0000-000000000000}"/>
          </ac:spMkLst>
        </pc:spChg>
        <pc:spChg chg="add mod">
          <ac:chgData name="James Franklin" userId="cf915d05-507f-491f-b4a6-b2aa085ee4b1" providerId="ADAL" clId="{3844774A-B64A-42CB-90E0-6EA39BA10D9B}" dt="2020-01-30T15:18:19.825" v="4379" actId="313"/>
          <ac:spMkLst>
            <pc:docMk/>
            <pc:sldMk cId="1810381356" sldId="294"/>
            <ac:spMk id="4" creationId="{B3A7253A-76FB-4ED6-87F5-1515EF2EA699}"/>
          </ac:spMkLst>
        </pc:spChg>
        <pc:picChg chg="add del mod">
          <ac:chgData name="James Franklin" userId="cf915d05-507f-491f-b4a6-b2aa085ee4b1" providerId="ADAL" clId="{3844774A-B64A-42CB-90E0-6EA39BA10D9B}" dt="2020-02-05T14:48:47.699" v="10097" actId="478"/>
          <ac:picMkLst>
            <pc:docMk/>
            <pc:sldMk cId="1810381356" sldId="294"/>
            <ac:picMk id="5" creationId="{AD772E67-D3A3-4302-98B1-EEAF1E70F3DC}"/>
          </ac:picMkLst>
        </pc:picChg>
        <pc:picChg chg="add mod">
          <ac:chgData name="James Franklin" userId="cf915d05-507f-491f-b4a6-b2aa085ee4b1" providerId="ADAL" clId="{3844774A-B64A-42CB-90E0-6EA39BA10D9B}" dt="2020-02-05T14:48:56.783" v="10099" actId="1076"/>
          <ac:picMkLst>
            <pc:docMk/>
            <pc:sldMk cId="1810381356" sldId="294"/>
            <ac:picMk id="6" creationId="{6981C005-C1FE-4D65-B3BE-5445251F7E07}"/>
          </ac:picMkLst>
        </pc:picChg>
        <pc:picChg chg="add mod">
          <ac:chgData name="James Franklin" userId="cf915d05-507f-491f-b4a6-b2aa085ee4b1" providerId="ADAL" clId="{3844774A-B64A-42CB-90E0-6EA39BA10D9B}" dt="2020-02-05T14:49:44.431" v="10109" actId="167"/>
          <ac:picMkLst>
            <pc:docMk/>
            <pc:sldMk cId="1810381356" sldId="294"/>
            <ac:picMk id="1026" creationId="{9DA3A130-BD59-4D0C-9C71-37BE5E599059}"/>
          </ac:picMkLst>
        </pc:picChg>
        <pc:picChg chg="add del mod">
          <ac:chgData name="James Franklin" userId="cf915d05-507f-491f-b4a6-b2aa085ee4b1" providerId="ADAL" clId="{3844774A-B64A-42CB-90E0-6EA39BA10D9B}" dt="2020-02-05T14:48:45.048" v="10095" actId="478"/>
          <ac:picMkLst>
            <pc:docMk/>
            <pc:sldMk cId="1810381356" sldId="294"/>
            <ac:picMk id="7170" creationId="{165B3BBB-D386-4C8F-881F-A58995400660}"/>
          </ac:picMkLst>
        </pc:picChg>
      </pc:sldChg>
      <pc:sldChg chg="addSp delSp modSp add ord">
        <pc:chgData name="James Franklin" userId="cf915d05-507f-491f-b4a6-b2aa085ee4b1" providerId="ADAL" clId="{3844774A-B64A-42CB-90E0-6EA39BA10D9B}" dt="2020-01-30T17:02:20.220" v="7304" actId="167"/>
        <pc:sldMkLst>
          <pc:docMk/>
          <pc:sldMk cId="612095618" sldId="295"/>
        </pc:sldMkLst>
        <pc:picChg chg="add mod">
          <ac:chgData name="James Franklin" userId="cf915d05-507f-491f-b4a6-b2aa085ee4b1" providerId="ADAL" clId="{3844774A-B64A-42CB-90E0-6EA39BA10D9B}" dt="2020-01-30T17:01:52.367" v="7298" actId="1076"/>
          <ac:picMkLst>
            <pc:docMk/>
            <pc:sldMk cId="612095618" sldId="295"/>
            <ac:picMk id="4" creationId="{A4FC17D7-2ACF-43F5-A070-C3AC90732B20}"/>
          </ac:picMkLst>
        </pc:picChg>
        <pc:picChg chg="del">
          <ac:chgData name="James Franklin" userId="cf915d05-507f-491f-b4a6-b2aa085ee4b1" providerId="ADAL" clId="{3844774A-B64A-42CB-90E0-6EA39BA10D9B}" dt="2020-01-30T17:01:37.427" v="7294" actId="478"/>
          <ac:picMkLst>
            <pc:docMk/>
            <pc:sldMk cId="612095618" sldId="295"/>
            <ac:picMk id="7" creationId="{00000000-0000-0000-0000-000000000000}"/>
          </ac:picMkLst>
        </pc:picChg>
        <pc:picChg chg="add mod">
          <ac:chgData name="James Franklin" userId="cf915d05-507f-491f-b4a6-b2aa085ee4b1" providerId="ADAL" clId="{3844774A-B64A-42CB-90E0-6EA39BA10D9B}" dt="2020-01-30T17:02:20.220" v="7304" actId="167"/>
          <ac:picMkLst>
            <pc:docMk/>
            <pc:sldMk cId="612095618" sldId="295"/>
            <ac:picMk id="10242" creationId="{87FD20CC-0A8B-4F43-AC03-A1B069F8ABCE}"/>
          </ac:picMkLst>
        </pc:picChg>
      </pc:sldChg>
      <pc:sldChg chg="add del ord">
        <pc:chgData name="James Franklin" userId="cf915d05-507f-491f-b4a6-b2aa085ee4b1" providerId="ADAL" clId="{3844774A-B64A-42CB-90E0-6EA39BA10D9B}" dt="2020-01-30T15:39:49.814" v="4525" actId="47"/>
        <pc:sldMkLst>
          <pc:docMk/>
          <pc:sldMk cId="1260013920" sldId="296"/>
        </pc:sldMkLst>
      </pc:sldChg>
      <pc:sldChg chg="add del">
        <pc:chgData name="James Franklin" userId="cf915d05-507f-491f-b4a6-b2aa085ee4b1" providerId="ADAL" clId="{3844774A-B64A-42CB-90E0-6EA39BA10D9B}" dt="2020-01-30T16:10:05.724" v="5958" actId="47"/>
        <pc:sldMkLst>
          <pc:docMk/>
          <pc:sldMk cId="1130142283" sldId="297"/>
        </pc:sldMkLst>
      </pc:sldChg>
      <pc:sldChg chg="add del">
        <pc:chgData name="James Franklin" userId="cf915d05-507f-491f-b4a6-b2aa085ee4b1" providerId="ADAL" clId="{3844774A-B64A-42CB-90E0-6EA39BA10D9B}" dt="2020-01-30T16:10:05.724" v="5958" actId="47"/>
        <pc:sldMkLst>
          <pc:docMk/>
          <pc:sldMk cId="3565313645" sldId="298"/>
        </pc:sldMkLst>
      </pc:sldChg>
      <pc:sldChg chg="addSp modSp add del">
        <pc:chgData name="James Franklin" userId="cf915d05-507f-491f-b4a6-b2aa085ee4b1" providerId="ADAL" clId="{3844774A-B64A-42CB-90E0-6EA39BA10D9B}" dt="2020-01-30T16:10:05.724" v="5958" actId="47"/>
        <pc:sldMkLst>
          <pc:docMk/>
          <pc:sldMk cId="1158767036" sldId="299"/>
        </pc:sldMkLst>
        <pc:spChg chg="add mod">
          <ac:chgData name="James Franklin" userId="cf915d05-507f-491f-b4a6-b2aa085ee4b1" providerId="ADAL" clId="{3844774A-B64A-42CB-90E0-6EA39BA10D9B}" dt="2020-01-29T10:55:38.284" v="1125" actId="20577"/>
          <ac:spMkLst>
            <pc:docMk/>
            <pc:sldMk cId="1158767036" sldId="299"/>
            <ac:spMk id="4" creationId="{EA06030B-C5D0-497D-8EFE-9EE82D0D56B5}"/>
          </ac:spMkLst>
        </pc:spChg>
        <pc:spChg chg="add mod">
          <ac:chgData name="James Franklin" userId="cf915d05-507f-491f-b4a6-b2aa085ee4b1" providerId="ADAL" clId="{3844774A-B64A-42CB-90E0-6EA39BA10D9B}" dt="2020-01-29T10:55:24.126" v="1116" actId="1076"/>
          <ac:spMkLst>
            <pc:docMk/>
            <pc:sldMk cId="1158767036" sldId="299"/>
            <ac:spMk id="6" creationId="{4FD75A0C-023A-42D4-8394-7D8C14EAD9F6}"/>
          </ac:spMkLst>
        </pc:spChg>
      </pc:sldChg>
      <pc:sldChg chg="addSp delSp modSp add setBg">
        <pc:chgData name="James Franklin" userId="cf915d05-507f-491f-b4a6-b2aa085ee4b1" providerId="ADAL" clId="{3844774A-B64A-42CB-90E0-6EA39BA10D9B}" dt="2020-01-30T15:55:09.374" v="5957" actId="6549"/>
        <pc:sldMkLst>
          <pc:docMk/>
          <pc:sldMk cId="838156766" sldId="300"/>
        </pc:sldMkLst>
        <pc:spChg chg="mod">
          <ac:chgData name="James Franklin" userId="cf915d05-507f-491f-b4a6-b2aa085ee4b1" providerId="ADAL" clId="{3844774A-B64A-42CB-90E0-6EA39BA10D9B}" dt="2020-01-30T15:54:36.181" v="5944" actId="207"/>
          <ac:spMkLst>
            <pc:docMk/>
            <pc:sldMk cId="838156766" sldId="300"/>
            <ac:spMk id="2" creationId="{00000000-0000-0000-0000-000000000000}"/>
          </ac:spMkLst>
        </pc:spChg>
        <pc:spChg chg="mod">
          <ac:chgData name="James Franklin" userId="cf915d05-507f-491f-b4a6-b2aa085ee4b1" providerId="ADAL" clId="{3844774A-B64A-42CB-90E0-6EA39BA10D9B}" dt="2020-01-30T15:55:09.374" v="5957" actId="6549"/>
          <ac:spMkLst>
            <pc:docMk/>
            <pc:sldMk cId="838156766" sldId="300"/>
            <ac:spMk id="3" creationId="{00000000-0000-0000-0000-000000000000}"/>
          </ac:spMkLst>
        </pc:spChg>
        <pc:spChg chg="del mod">
          <ac:chgData name="James Franklin" userId="cf915d05-507f-491f-b4a6-b2aa085ee4b1" providerId="ADAL" clId="{3844774A-B64A-42CB-90E0-6EA39BA10D9B}" dt="2020-01-30T15:45:15.855" v="5097" actId="478"/>
          <ac:spMkLst>
            <pc:docMk/>
            <pc:sldMk cId="838156766" sldId="300"/>
            <ac:spMk id="4" creationId="{F99E20EC-E6EB-4CAD-909C-9A4C2C3AC30D}"/>
          </ac:spMkLst>
        </pc:spChg>
        <pc:spChg chg="add del mod">
          <ac:chgData name="James Franklin" userId="cf915d05-507f-491f-b4a6-b2aa085ee4b1" providerId="ADAL" clId="{3844774A-B64A-42CB-90E0-6EA39BA10D9B}" dt="2020-01-30T15:46:18.728" v="5121" actId="21"/>
          <ac:spMkLst>
            <pc:docMk/>
            <pc:sldMk cId="838156766" sldId="300"/>
            <ac:spMk id="5" creationId="{10CE5F54-B5AC-439F-95FB-78440B55E1B2}"/>
          </ac:spMkLst>
        </pc:spChg>
        <pc:picChg chg="add mod">
          <ac:chgData name="James Franklin" userId="cf915d05-507f-491f-b4a6-b2aa085ee4b1" providerId="ADAL" clId="{3844774A-B64A-42CB-90E0-6EA39BA10D9B}" dt="2020-01-30T15:53:52.179" v="5934" actId="1076"/>
          <ac:picMkLst>
            <pc:docMk/>
            <pc:sldMk cId="838156766" sldId="300"/>
            <ac:picMk id="6" creationId="{FC555E77-D214-4E93-B58A-6C5F5AA30AB7}"/>
          </ac:picMkLst>
        </pc:picChg>
        <pc:picChg chg="add mod">
          <ac:chgData name="James Franklin" userId="cf915d05-507f-491f-b4a6-b2aa085ee4b1" providerId="ADAL" clId="{3844774A-B64A-42CB-90E0-6EA39BA10D9B}" dt="2020-01-30T15:54:21.711" v="5942" actId="167"/>
          <ac:picMkLst>
            <pc:docMk/>
            <pc:sldMk cId="838156766" sldId="300"/>
            <ac:picMk id="8194" creationId="{F6C13E96-2D60-4A5B-9F47-D44E4EFF8F5A}"/>
          </ac:picMkLst>
        </pc:picChg>
      </pc:sldChg>
      <pc:sldChg chg="add addCm modCm">
        <pc:chgData name="James Franklin" userId="cf915d05-507f-491f-b4a6-b2aa085ee4b1" providerId="ADAL" clId="{3844774A-B64A-42CB-90E0-6EA39BA10D9B}" dt="2020-01-30T15:05:10.458" v="4313"/>
        <pc:sldMkLst>
          <pc:docMk/>
          <pc:sldMk cId="171937440" sldId="301"/>
        </pc:sldMkLst>
      </pc:sldChg>
      <pc:sldChg chg="modSp add">
        <pc:chgData name="James Franklin" userId="cf915d05-507f-491f-b4a6-b2aa085ee4b1" providerId="ADAL" clId="{3844774A-B64A-42CB-90E0-6EA39BA10D9B}" dt="2020-01-30T16:46:46.104" v="7201" actId="20577"/>
        <pc:sldMkLst>
          <pc:docMk/>
          <pc:sldMk cId="3637797982" sldId="302"/>
        </pc:sldMkLst>
        <pc:spChg chg="mod">
          <ac:chgData name="James Franklin" userId="cf915d05-507f-491f-b4a6-b2aa085ee4b1" providerId="ADAL" clId="{3844774A-B64A-42CB-90E0-6EA39BA10D9B}" dt="2020-01-30T16:46:46.104" v="7201" actId="20577"/>
          <ac:spMkLst>
            <pc:docMk/>
            <pc:sldMk cId="3637797982" sldId="302"/>
            <ac:spMk id="3" creationId="{9E817EA2-666F-4E99-B022-6D22EF8516B2}"/>
          </ac:spMkLst>
        </pc:spChg>
      </pc:sldChg>
      <pc:sldChg chg="addSp modSp add">
        <pc:chgData name="James Franklin" userId="cf915d05-507f-491f-b4a6-b2aa085ee4b1" providerId="ADAL" clId="{3844774A-B64A-42CB-90E0-6EA39BA10D9B}" dt="2020-01-30T16:47:12.584" v="7211" actId="207"/>
        <pc:sldMkLst>
          <pc:docMk/>
          <pc:sldMk cId="1536476059" sldId="306"/>
        </pc:sldMkLst>
        <pc:spChg chg="add mod">
          <ac:chgData name="James Franklin" userId="cf915d05-507f-491f-b4a6-b2aa085ee4b1" providerId="ADAL" clId="{3844774A-B64A-42CB-90E0-6EA39BA10D9B}" dt="2020-01-30T16:47:12.584" v="7211" actId="207"/>
          <ac:spMkLst>
            <pc:docMk/>
            <pc:sldMk cId="1536476059" sldId="306"/>
            <ac:spMk id="4" creationId="{529128C5-DCEA-4DEF-A80F-E254022F1AF9}"/>
          </ac:spMkLst>
        </pc:spChg>
      </pc:sldChg>
      <pc:sldChg chg="add del">
        <pc:chgData name="James Franklin" userId="cf915d05-507f-491f-b4a6-b2aa085ee4b1" providerId="ADAL" clId="{3844774A-B64A-42CB-90E0-6EA39BA10D9B}" dt="2020-01-31T09:53:27.046" v="7316" actId="47"/>
        <pc:sldMkLst>
          <pc:docMk/>
          <pc:sldMk cId="1852621906" sldId="307"/>
        </pc:sldMkLst>
      </pc:sldChg>
      <pc:sldChg chg="add del">
        <pc:chgData name="James Franklin" userId="cf915d05-507f-491f-b4a6-b2aa085ee4b1" providerId="ADAL" clId="{3844774A-B64A-42CB-90E0-6EA39BA10D9B}" dt="2020-01-31T09:53:27.046" v="7316" actId="47"/>
        <pc:sldMkLst>
          <pc:docMk/>
          <pc:sldMk cId="2469654399" sldId="308"/>
        </pc:sldMkLst>
      </pc:sldChg>
      <pc:sldChg chg="addSp modSp add ord">
        <pc:chgData name="James Franklin" userId="cf915d05-507f-491f-b4a6-b2aa085ee4b1" providerId="ADAL" clId="{3844774A-B64A-42CB-90E0-6EA39BA10D9B}" dt="2020-01-31T13:06:24.547" v="9861" actId="5793"/>
        <pc:sldMkLst>
          <pc:docMk/>
          <pc:sldMk cId="3956261070" sldId="309"/>
        </pc:sldMkLst>
        <pc:spChg chg="add mod">
          <ac:chgData name="James Franklin" userId="cf915d05-507f-491f-b4a6-b2aa085ee4b1" providerId="ADAL" clId="{3844774A-B64A-42CB-90E0-6EA39BA10D9B}" dt="2020-01-31T11:34:50.237" v="9857" actId="20577"/>
          <ac:spMkLst>
            <pc:docMk/>
            <pc:sldMk cId="3956261070" sldId="309"/>
            <ac:spMk id="2" creationId="{6C4C29AF-F8FA-486E-B23B-7194F0D0C5F8}"/>
          </ac:spMkLst>
        </pc:spChg>
        <pc:spChg chg="mod">
          <ac:chgData name="James Franklin" userId="cf915d05-507f-491f-b4a6-b2aa085ee4b1" providerId="ADAL" clId="{3844774A-B64A-42CB-90E0-6EA39BA10D9B}" dt="2020-01-31T13:06:24.547" v="9861" actId="5793"/>
          <ac:spMkLst>
            <pc:docMk/>
            <pc:sldMk cId="3956261070" sldId="309"/>
            <ac:spMk id="5" creationId="{00000000-0000-0000-0000-000000000000}"/>
          </ac:spMkLst>
        </pc:spChg>
      </pc:sldChg>
      <pc:sldChg chg="modSp add ord">
        <pc:chgData name="James Franklin" userId="cf915d05-507f-491f-b4a6-b2aa085ee4b1" providerId="ADAL" clId="{3844774A-B64A-42CB-90E0-6EA39BA10D9B}" dt="2020-01-31T15:10:44.453" v="9865" actId="6549"/>
        <pc:sldMkLst>
          <pc:docMk/>
          <pc:sldMk cId="2138522022" sldId="310"/>
        </pc:sldMkLst>
        <pc:spChg chg="mod">
          <ac:chgData name="James Franklin" userId="cf915d05-507f-491f-b4a6-b2aa085ee4b1" providerId="ADAL" clId="{3844774A-B64A-42CB-90E0-6EA39BA10D9B}" dt="2020-01-31T15:10:44.453" v="9865" actId="6549"/>
          <ac:spMkLst>
            <pc:docMk/>
            <pc:sldMk cId="2138522022" sldId="310"/>
            <ac:spMk id="5" creationId="{00000000-0000-0000-0000-000000000000}"/>
          </ac:spMkLst>
        </pc:spChg>
      </pc:sldChg>
      <pc:sldChg chg="addSp modSp add">
        <pc:chgData name="James Franklin" userId="cf915d05-507f-491f-b4a6-b2aa085ee4b1" providerId="ADAL" clId="{3844774A-B64A-42CB-90E0-6EA39BA10D9B}" dt="2020-01-30T15:51:27.499" v="5931" actId="207"/>
        <pc:sldMkLst>
          <pc:docMk/>
          <pc:sldMk cId="1687830042" sldId="311"/>
        </pc:sldMkLst>
        <pc:spChg chg="mod">
          <ac:chgData name="James Franklin" userId="cf915d05-507f-491f-b4a6-b2aa085ee4b1" providerId="ADAL" clId="{3844774A-B64A-42CB-90E0-6EA39BA10D9B}" dt="2020-01-30T15:46:48.756" v="5132" actId="20577"/>
          <ac:spMkLst>
            <pc:docMk/>
            <pc:sldMk cId="1687830042" sldId="311"/>
            <ac:spMk id="2" creationId="{80CB6DAF-3824-4E2B-A419-191638B50057}"/>
          </ac:spMkLst>
        </pc:spChg>
        <pc:spChg chg="mod">
          <ac:chgData name="James Franklin" userId="cf915d05-507f-491f-b4a6-b2aa085ee4b1" providerId="ADAL" clId="{3844774A-B64A-42CB-90E0-6EA39BA10D9B}" dt="2020-01-30T15:51:27.499" v="5931" actId="207"/>
          <ac:spMkLst>
            <pc:docMk/>
            <pc:sldMk cId="1687830042" sldId="311"/>
            <ac:spMk id="3" creationId="{10535157-A135-4FC9-B9FE-289969577E63}"/>
          </ac:spMkLst>
        </pc:spChg>
        <pc:spChg chg="add mod">
          <ac:chgData name="James Franklin" userId="cf915d05-507f-491f-b4a6-b2aa085ee4b1" providerId="ADAL" clId="{3844774A-B64A-42CB-90E0-6EA39BA10D9B}" dt="2020-01-30T15:46:24.252" v="5123" actId="1076"/>
          <ac:spMkLst>
            <pc:docMk/>
            <pc:sldMk cId="1687830042" sldId="311"/>
            <ac:spMk id="4" creationId="{0F033854-DF7A-41D6-9857-6590689AC98E}"/>
          </ac:spMkLst>
        </pc:spChg>
      </pc:sldChg>
      <pc:sldChg chg="addSp modSp add ord setBg">
        <pc:chgData name="James Franklin" userId="cf915d05-507f-491f-b4a6-b2aa085ee4b1" providerId="ADAL" clId="{3844774A-B64A-42CB-90E0-6EA39BA10D9B}" dt="2020-01-31T15:13:37.856" v="9866" actId="1076"/>
        <pc:sldMkLst>
          <pc:docMk/>
          <pc:sldMk cId="2281916863" sldId="312"/>
        </pc:sldMkLst>
        <pc:spChg chg="mod">
          <ac:chgData name="James Franklin" userId="cf915d05-507f-491f-b4a6-b2aa085ee4b1" providerId="ADAL" clId="{3844774A-B64A-42CB-90E0-6EA39BA10D9B}" dt="2020-01-31T09:22:29.952" v="7311" actId="6549"/>
          <ac:spMkLst>
            <pc:docMk/>
            <pc:sldMk cId="2281916863" sldId="312"/>
            <ac:spMk id="2" creationId="{DE6EC88C-AE29-47C6-9327-7DF3FF6C197A}"/>
          </ac:spMkLst>
        </pc:spChg>
        <pc:spChg chg="mod">
          <ac:chgData name="James Franklin" userId="cf915d05-507f-491f-b4a6-b2aa085ee4b1" providerId="ADAL" clId="{3844774A-B64A-42CB-90E0-6EA39BA10D9B}" dt="2020-01-30T16:32:44.345" v="6293" actId="20577"/>
          <ac:spMkLst>
            <pc:docMk/>
            <pc:sldMk cId="2281916863" sldId="312"/>
            <ac:spMk id="3" creationId="{8C310AC8-2DE0-49B7-880C-0BF925FD633E}"/>
          </ac:spMkLst>
        </pc:spChg>
        <pc:spChg chg="add mod">
          <ac:chgData name="James Franklin" userId="cf915d05-507f-491f-b4a6-b2aa085ee4b1" providerId="ADAL" clId="{3844774A-B64A-42CB-90E0-6EA39BA10D9B}" dt="2020-01-31T15:13:37.856" v="9866" actId="1076"/>
          <ac:spMkLst>
            <pc:docMk/>
            <pc:sldMk cId="2281916863" sldId="312"/>
            <ac:spMk id="4" creationId="{492B6ADE-E04C-4EB2-A93D-7D246F2D1254}"/>
          </ac:spMkLst>
        </pc:spChg>
        <pc:picChg chg="add mod">
          <ac:chgData name="James Franklin" userId="cf915d05-507f-491f-b4a6-b2aa085ee4b1" providerId="ADAL" clId="{3844774A-B64A-42CB-90E0-6EA39BA10D9B}" dt="2020-01-30T16:28:08.782" v="6025" actId="1076"/>
          <ac:picMkLst>
            <pc:docMk/>
            <pc:sldMk cId="2281916863" sldId="312"/>
            <ac:picMk id="5" creationId="{D020377B-E0AA-446D-B8F6-3244BFECB9E2}"/>
          </ac:picMkLst>
        </pc:picChg>
        <pc:picChg chg="add mod">
          <ac:chgData name="James Franklin" userId="cf915d05-507f-491f-b4a6-b2aa085ee4b1" providerId="ADAL" clId="{3844774A-B64A-42CB-90E0-6EA39BA10D9B}" dt="2020-01-30T16:28:29.610" v="6029" actId="167"/>
          <ac:picMkLst>
            <pc:docMk/>
            <pc:sldMk cId="2281916863" sldId="312"/>
            <ac:picMk id="9218" creationId="{0B8AA464-E1D4-429D-838A-543DDD4E1ACE}"/>
          </ac:picMkLst>
        </pc:picChg>
      </pc:sldChg>
      <pc:sldChg chg="add del">
        <pc:chgData name="James Franklin" userId="cf915d05-507f-491f-b4a6-b2aa085ee4b1" providerId="ADAL" clId="{3844774A-B64A-42CB-90E0-6EA39BA10D9B}" dt="2020-01-31T09:53:15.386" v="7315"/>
        <pc:sldMkLst>
          <pc:docMk/>
          <pc:sldMk cId="112268931" sldId="313"/>
        </pc:sldMkLst>
      </pc:sldChg>
      <pc:sldChg chg="addSp modSp add setBg">
        <pc:chgData name="James Franklin" userId="cf915d05-507f-491f-b4a6-b2aa085ee4b1" providerId="ADAL" clId="{3844774A-B64A-42CB-90E0-6EA39BA10D9B}" dt="2020-01-31T10:40:40.987" v="9705" actId="20577"/>
        <pc:sldMkLst>
          <pc:docMk/>
          <pc:sldMk cId="3454333013" sldId="313"/>
        </pc:sldMkLst>
        <pc:spChg chg="mod">
          <ac:chgData name="James Franklin" userId="cf915d05-507f-491f-b4a6-b2aa085ee4b1" providerId="ADAL" clId="{3844774A-B64A-42CB-90E0-6EA39BA10D9B}" dt="2020-01-31T09:56:11.583" v="7331" actId="20577"/>
          <ac:spMkLst>
            <pc:docMk/>
            <pc:sldMk cId="3454333013" sldId="313"/>
            <ac:spMk id="2" creationId="{D59D3C36-EF64-4F26-8AAD-E2C7C14AD08C}"/>
          </ac:spMkLst>
        </pc:spChg>
        <pc:spChg chg="mod">
          <ac:chgData name="James Franklin" userId="cf915d05-507f-491f-b4a6-b2aa085ee4b1" providerId="ADAL" clId="{3844774A-B64A-42CB-90E0-6EA39BA10D9B}" dt="2020-01-31T10:34:57.972" v="8991" actId="20577"/>
          <ac:spMkLst>
            <pc:docMk/>
            <pc:sldMk cId="3454333013" sldId="313"/>
            <ac:spMk id="3" creationId="{CAC18F82-281F-495B-B1D7-21ED2B8D0959}"/>
          </ac:spMkLst>
        </pc:spChg>
        <pc:spChg chg="add mod">
          <ac:chgData name="James Franklin" userId="cf915d05-507f-491f-b4a6-b2aa085ee4b1" providerId="ADAL" clId="{3844774A-B64A-42CB-90E0-6EA39BA10D9B}" dt="2020-01-31T10:15:07.857" v="7552" actId="167"/>
          <ac:spMkLst>
            <pc:docMk/>
            <pc:sldMk cId="3454333013" sldId="313"/>
            <ac:spMk id="5" creationId="{ED31B7FC-B177-4510-892F-BA8C8488B56C}"/>
          </ac:spMkLst>
        </pc:spChg>
        <pc:spChg chg="add mod">
          <ac:chgData name="James Franklin" userId="cf915d05-507f-491f-b4a6-b2aa085ee4b1" providerId="ADAL" clId="{3844774A-B64A-42CB-90E0-6EA39BA10D9B}" dt="2020-01-31T10:40:40.987" v="9705" actId="20577"/>
          <ac:spMkLst>
            <pc:docMk/>
            <pc:sldMk cId="3454333013" sldId="313"/>
            <ac:spMk id="6" creationId="{54562645-D4A0-4A19-9460-FBEEF7871C49}"/>
          </ac:spMkLst>
        </pc:spChg>
        <pc:picChg chg="add mod">
          <ac:chgData name="James Franklin" userId="cf915d05-507f-491f-b4a6-b2aa085ee4b1" providerId="ADAL" clId="{3844774A-B64A-42CB-90E0-6EA39BA10D9B}" dt="2020-01-31T09:57:25.920" v="7334" actId="1076"/>
          <ac:picMkLst>
            <pc:docMk/>
            <pc:sldMk cId="3454333013" sldId="313"/>
            <ac:picMk id="4" creationId="{D856D729-EBFB-4DA3-A8C7-2B540713C901}"/>
          </ac:picMkLst>
        </pc:picChg>
        <pc:picChg chg="add mod">
          <ac:chgData name="James Franklin" userId="cf915d05-507f-491f-b4a6-b2aa085ee4b1" providerId="ADAL" clId="{3844774A-B64A-42CB-90E0-6EA39BA10D9B}" dt="2020-01-31T10:15:07.857" v="7552" actId="167"/>
          <ac:picMkLst>
            <pc:docMk/>
            <pc:sldMk cId="3454333013" sldId="313"/>
            <ac:picMk id="11266" creationId="{3E79CAA0-BD27-4349-B6D8-4E4ABB9B2E5E}"/>
          </ac:picMkLst>
        </pc:picChg>
      </pc:sldChg>
      <pc:sldChg chg="addSp modSp add">
        <pc:chgData name="James Franklin" userId="cf915d05-507f-491f-b4a6-b2aa085ee4b1" providerId="ADAL" clId="{3844774A-B64A-42CB-90E0-6EA39BA10D9B}" dt="2020-01-31T10:32:09.897" v="8930" actId="207"/>
        <pc:sldMkLst>
          <pc:docMk/>
          <pc:sldMk cId="3907481676" sldId="314"/>
        </pc:sldMkLst>
        <pc:spChg chg="mod">
          <ac:chgData name="James Franklin" userId="cf915d05-507f-491f-b4a6-b2aa085ee4b1" providerId="ADAL" clId="{3844774A-B64A-42CB-90E0-6EA39BA10D9B}" dt="2020-01-31T10:21:36.785" v="7791" actId="20577"/>
          <ac:spMkLst>
            <pc:docMk/>
            <pc:sldMk cId="3907481676" sldId="314"/>
            <ac:spMk id="2" creationId="{593229DE-CF37-4905-A5E5-8BF83E30C3A5}"/>
          </ac:spMkLst>
        </pc:spChg>
        <pc:spChg chg="mod">
          <ac:chgData name="James Franklin" userId="cf915d05-507f-491f-b4a6-b2aa085ee4b1" providerId="ADAL" clId="{3844774A-B64A-42CB-90E0-6EA39BA10D9B}" dt="2020-01-31T10:32:09.897" v="8930" actId="207"/>
          <ac:spMkLst>
            <pc:docMk/>
            <pc:sldMk cId="3907481676" sldId="314"/>
            <ac:spMk id="3" creationId="{5E5B5BE1-BB73-41E5-B4AA-634C187A3527}"/>
          </ac:spMkLst>
        </pc:spChg>
        <pc:spChg chg="add">
          <ac:chgData name="James Franklin" userId="cf915d05-507f-491f-b4a6-b2aa085ee4b1" providerId="ADAL" clId="{3844774A-B64A-42CB-90E0-6EA39BA10D9B}" dt="2020-01-31T10:19:07.506" v="7780"/>
          <ac:spMkLst>
            <pc:docMk/>
            <pc:sldMk cId="3907481676" sldId="314"/>
            <ac:spMk id="4" creationId="{4CB17062-C732-4D32-9081-A46479165915}"/>
          </ac:spMkLst>
        </pc:spChg>
        <pc:spChg chg="add mod">
          <ac:chgData name="James Franklin" userId="cf915d05-507f-491f-b4a6-b2aa085ee4b1" providerId="ADAL" clId="{3844774A-B64A-42CB-90E0-6EA39BA10D9B}" dt="2020-01-31T10:32:00.641" v="8929" actId="1076"/>
          <ac:spMkLst>
            <pc:docMk/>
            <pc:sldMk cId="3907481676" sldId="314"/>
            <ac:spMk id="5" creationId="{CA9B55FE-5448-4AB9-AF16-9613E360CAB0}"/>
          </ac:spMkLst>
        </pc:spChg>
      </pc:sldChg>
      <pc:sldChg chg="addSp modSp add">
        <pc:chgData name="James Franklin" userId="cf915d05-507f-491f-b4a6-b2aa085ee4b1" providerId="ADAL" clId="{3844774A-B64A-42CB-90E0-6EA39BA10D9B}" dt="2020-01-31T10:38:55.495" v="9498" actId="207"/>
        <pc:sldMkLst>
          <pc:docMk/>
          <pc:sldMk cId="3169117105" sldId="315"/>
        </pc:sldMkLst>
        <pc:spChg chg="mod">
          <ac:chgData name="James Franklin" userId="cf915d05-507f-491f-b4a6-b2aa085ee4b1" providerId="ADAL" clId="{3844774A-B64A-42CB-90E0-6EA39BA10D9B}" dt="2020-01-31T10:22:38.577" v="7804" actId="20577"/>
          <ac:spMkLst>
            <pc:docMk/>
            <pc:sldMk cId="3169117105" sldId="315"/>
            <ac:spMk id="2" creationId="{593229DE-CF37-4905-A5E5-8BF83E30C3A5}"/>
          </ac:spMkLst>
        </pc:spChg>
        <pc:spChg chg="mod">
          <ac:chgData name="James Franklin" userId="cf915d05-507f-491f-b4a6-b2aa085ee4b1" providerId="ADAL" clId="{3844774A-B64A-42CB-90E0-6EA39BA10D9B}" dt="2020-01-31T10:38:55.495" v="9498" actId="207"/>
          <ac:spMkLst>
            <pc:docMk/>
            <pc:sldMk cId="3169117105" sldId="315"/>
            <ac:spMk id="3" creationId="{5E5B5BE1-BB73-41E5-B4AA-634C187A3527}"/>
          </ac:spMkLst>
        </pc:spChg>
        <pc:spChg chg="add">
          <ac:chgData name="James Franklin" userId="cf915d05-507f-491f-b4a6-b2aa085ee4b1" providerId="ADAL" clId="{3844774A-B64A-42CB-90E0-6EA39BA10D9B}" dt="2020-01-31T10:19:09.143" v="7781"/>
          <ac:spMkLst>
            <pc:docMk/>
            <pc:sldMk cId="3169117105" sldId="315"/>
            <ac:spMk id="4" creationId="{F929F5E6-40C8-42C7-B4BF-17B4684FA0D5}"/>
          </ac:spMkLst>
        </pc:spChg>
      </pc:sldChg>
    </pc:docChg>
  </pc:docChgLst>
  <pc:docChgLst>
    <pc:chgData name="Mike Bloys" userId="1248c4d8-7b2b-4b32-b8bd-163ae845f9bb" providerId="ADAL" clId="{F509765D-A0D8-4E03-81CB-A676EC7E7273}"/>
    <pc:docChg chg="custSel modSld modMainMaster">
      <pc:chgData name="Mike Bloys" userId="1248c4d8-7b2b-4b32-b8bd-163ae845f9bb" providerId="ADAL" clId="{F509765D-A0D8-4E03-81CB-A676EC7E7273}" dt="2020-02-12T15:45:40.237" v="302" actId="167"/>
      <pc:docMkLst>
        <pc:docMk/>
      </pc:docMkLst>
      <pc:sldChg chg="delSp">
        <pc:chgData name="Mike Bloys" userId="1248c4d8-7b2b-4b32-b8bd-163ae845f9bb" providerId="ADAL" clId="{F509765D-A0D8-4E03-81CB-A676EC7E7273}" dt="2020-02-10T15:52:11.221" v="256"/>
        <pc:sldMkLst>
          <pc:docMk/>
          <pc:sldMk cId="863047335" sldId="257"/>
        </pc:sldMkLst>
        <pc:spChg chg="del">
          <ac:chgData name="Mike Bloys" userId="1248c4d8-7b2b-4b32-b8bd-163ae845f9bb" providerId="ADAL" clId="{F509765D-A0D8-4E03-81CB-A676EC7E7273}" dt="2020-02-05T09:41:38.746" v="43" actId="478"/>
          <ac:spMkLst>
            <pc:docMk/>
            <pc:sldMk cId="863047335" sldId="257"/>
            <ac:spMk id="5" creationId="{00000000-0000-0000-0000-000000000000}"/>
          </ac:spMkLst>
        </pc:spChg>
        <pc:spChg chg="del">
          <ac:chgData name="Mike Bloys" userId="1248c4d8-7b2b-4b32-b8bd-163ae845f9bb" providerId="ADAL" clId="{F509765D-A0D8-4E03-81CB-A676EC7E7273}" dt="2020-02-05T09:41:38.746" v="43" actId="478"/>
          <ac:spMkLst>
            <pc:docMk/>
            <pc:sldMk cId="863047335" sldId="257"/>
            <ac:spMk id="6" creationId="{00000000-0000-0000-0000-000000000000}"/>
          </ac:spMkLst>
        </pc:spChg>
        <pc:spChg chg="del">
          <ac:chgData name="Mike Bloys" userId="1248c4d8-7b2b-4b32-b8bd-163ae845f9bb" providerId="ADAL" clId="{F509765D-A0D8-4E03-81CB-A676EC7E7273}" dt="2020-02-05T09:41:38.746" v="43" actId="478"/>
          <ac:spMkLst>
            <pc:docMk/>
            <pc:sldMk cId="863047335" sldId="257"/>
            <ac:spMk id="7" creationId="{00000000-0000-0000-0000-000000000000}"/>
          </ac:spMkLst>
        </pc:spChg>
        <pc:grpChg chg="del">
          <ac:chgData name="Mike Bloys" userId="1248c4d8-7b2b-4b32-b8bd-163ae845f9bb" providerId="ADAL" clId="{F509765D-A0D8-4E03-81CB-A676EC7E7273}" dt="2020-02-10T15:52:11.221" v="256"/>
          <ac:grpSpMkLst>
            <pc:docMk/>
            <pc:sldMk cId="863047335" sldId="257"/>
            <ac:grpSpMk id="9" creationId="{00000000-0000-0000-0000-000000000000}"/>
          </ac:grpSpMkLst>
        </pc:grpChg>
      </pc:sldChg>
      <pc:sldChg chg="addSp delSp modSp">
        <pc:chgData name="Mike Bloys" userId="1248c4d8-7b2b-4b32-b8bd-163ae845f9bb" providerId="ADAL" clId="{F509765D-A0D8-4E03-81CB-A676EC7E7273}" dt="2020-02-10T14:03:08.380" v="121"/>
        <pc:sldMkLst>
          <pc:docMk/>
          <pc:sldMk cId="3104755081" sldId="258"/>
        </pc:sldMkLst>
        <pc:spChg chg="add del mod">
          <ac:chgData name="Mike Bloys" userId="1248c4d8-7b2b-4b32-b8bd-163ae845f9bb" providerId="ADAL" clId="{F509765D-A0D8-4E03-81CB-A676EC7E7273}" dt="2020-02-10T14:03:08.380" v="121"/>
          <ac:spMkLst>
            <pc:docMk/>
            <pc:sldMk cId="3104755081" sldId="258"/>
            <ac:spMk id="4" creationId="{4527CE8F-D085-4B8E-890A-602953A48430}"/>
          </ac:spMkLst>
        </pc:spChg>
        <pc:spChg chg="add del mod">
          <ac:chgData name="Mike Bloys" userId="1248c4d8-7b2b-4b32-b8bd-163ae845f9bb" providerId="ADAL" clId="{F509765D-A0D8-4E03-81CB-A676EC7E7273}" dt="2020-02-05T09:58:10.751" v="101"/>
          <ac:spMkLst>
            <pc:docMk/>
            <pc:sldMk cId="3104755081" sldId="258"/>
            <ac:spMk id="4" creationId="{C47869AC-1EA5-4A63-99A1-715ACC7E1078}"/>
          </ac:spMkLst>
        </pc:spChg>
        <pc:spChg chg="add del mod">
          <ac:chgData name="Mike Bloys" userId="1248c4d8-7b2b-4b32-b8bd-163ae845f9bb" providerId="ADAL" clId="{F509765D-A0D8-4E03-81CB-A676EC7E7273}" dt="2020-02-05T09:58:10.751" v="101"/>
          <ac:spMkLst>
            <pc:docMk/>
            <pc:sldMk cId="3104755081" sldId="258"/>
            <ac:spMk id="5" creationId="{C9009016-93B7-4D24-9E51-BBBA7CE6BD1C}"/>
          </ac:spMkLst>
        </pc:spChg>
      </pc:sldChg>
      <pc:sldChg chg="delSp">
        <pc:chgData name="Mike Bloys" userId="1248c4d8-7b2b-4b32-b8bd-163ae845f9bb" providerId="ADAL" clId="{F509765D-A0D8-4E03-81CB-A676EC7E7273}" dt="2020-02-05T10:37:21.247" v="112" actId="478"/>
        <pc:sldMkLst>
          <pc:docMk/>
          <pc:sldMk cId="2014982282" sldId="280"/>
        </pc:sldMkLst>
        <pc:spChg chg="del">
          <ac:chgData name="Mike Bloys" userId="1248c4d8-7b2b-4b32-b8bd-163ae845f9bb" providerId="ADAL" clId="{F509765D-A0D8-4E03-81CB-A676EC7E7273}" dt="2020-02-05T10:37:21.247" v="112" actId="478"/>
          <ac:spMkLst>
            <pc:docMk/>
            <pc:sldMk cId="2014982282" sldId="280"/>
            <ac:spMk id="2" creationId="{B5E80437-334F-4C3E-9B9B-E64AFE86E23E}"/>
          </ac:spMkLst>
        </pc:spChg>
      </pc:sldChg>
      <pc:sldChg chg="addSp delSp modSp addCm delCm modCm">
        <pc:chgData name="Mike Bloys" userId="1248c4d8-7b2b-4b32-b8bd-163ae845f9bb" providerId="ADAL" clId="{F509765D-A0D8-4E03-81CB-A676EC7E7273}" dt="2020-02-12T15:44:56.733" v="294" actId="20577"/>
        <pc:sldMkLst>
          <pc:docMk/>
          <pc:sldMk cId="3978705510" sldId="281"/>
        </pc:sldMkLst>
        <pc:spChg chg="mod">
          <ac:chgData name="Mike Bloys" userId="1248c4d8-7b2b-4b32-b8bd-163ae845f9bb" providerId="ADAL" clId="{F509765D-A0D8-4E03-81CB-A676EC7E7273}" dt="2020-02-12T15:44:56.733" v="294" actId="20577"/>
          <ac:spMkLst>
            <pc:docMk/>
            <pc:sldMk cId="3978705510" sldId="281"/>
            <ac:spMk id="3" creationId="{BB23318D-9BE1-4EE1-9AEF-34EB657014CD}"/>
          </ac:spMkLst>
        </pc:spChg>
        <pc:spChg chg="del">
          <ac:chgData name="Mike Bloys" userId="1248c4d8-7b2b-4b32-b8bd-163ae845f9bb" providerId="ADAL" clId="{F509765D-A0D8-4E03-81CB-A676EC7E7273}" dt="2020-02-10T14:12:37.734" v="129" actId="478"/>
          <ac:spMkLst>
            <pc:docMk/>
            <pc:sldMk cId="3978705510" sldId="281"/>
            <ac:spMk id="4" creationId="{E5185485-A6F0-44DC-81DE-3E019F79D7F5}"/>
          </ac:spMkLst>
        </pc:spChg>
        <pc:picChg chg="del">
          <ac:chgData name="Mike Bloys" userId="1248c4d8-7b2b-4b32-b8bd-163ae845f9bb" providerId="ADAL" clId="{F509765D-A0D8-4E03-81CB-A676EC7E7273}" dt="2020-02-12T15:35:33.428" v="279" actId="478"/>
          <ac:picMkLst>
            <pc:docMk/>
            <pc:sldMk cId="3978705510" sldId="281"/>
            <ac:picMk id="5" creationId="{955D4E43-F91E-4858-8F92-11B93ADE570A}"/>
          </ac:picMkLst>
        </pc:picChg>
        <pc:picChg chg="add del mod">
          <ac:chgData name="Mike Bloys" userId="1248c4d8-7b2b-4b32-b8bd-163ae845f9bb" providerId="ADAL" clId="{F509765D-A0D8-4E03-81CB-A676EC7E7273}" dt="2020-02-11T10:46:08.891" v="260"/>
          <ac:picMkLst>
            <pc:docMk/>
            <pc:sldMk cId="3978705510" sldId="281"/>
            <ac:picMk id="6" creationId="{19E8F41C-783B-4D25-AF0A-37E6BB76990A}"/>
          </ac:picMkLst>
        </pc:picChg>
        <pc:picChg chg="add del mod ord modCrop">
          <ac:chgData name="Mike Bloys" userId="1248c4d8-7b2b-4b32-b8bd-163ae845f9bb" providerId="ADAL" clId="{F509765D-A0D8-4E03-81CB-A676EC7E7273}" dt="2020-02-12T15:44:31.349" v="290" actId="478"/>
          <ac:picMkLst>
            <pc:docMk/>
            <pc:sldMk cId="3978705510" sldId="281"/>
            <ac:picMk id="6" creationId="{3C9B2FA7-5740-47F4-B0BA-D0F8ADAB9569}"/>
          </ac:picMkLst>
        </pc:picChg>
        <pc:picChg chg="add mod ord modCrop">
          <ac:chgData name="Mike Bloys" userId="1248c4d8-7b2b-4b32-b8bd-163ae845f9bb" providerId="ADAL" clId="{F509765D-A0D8-4E03-81CB-A676EC7E7273}" dt="2020-02-12T15:44:28.826" v="289" actId="167"/>
          <ac:picMkLst>
            <pc:docMk/>
            <pc:sldMk cId="3978705510" sldId="281"/>
            <ac:picMk id="8" creationId="{D957C0AD-310A-46FA-9C0F-3D8A5650D791}"/>
          </ac:picMkLst>
        </pc:picChg>
        <pc:picChg chg="add del ord">
          <ac:chgData name="Mike Bloys" userId="1248c4d8-7b2b-4b32-b8bd-163ae845f9bb" providerId="ADAL" clId="{F509765D-A0D8-4E03-81CB-A676EC7E7273}" dt="2020-02-12T15:43:12.853" v="286" actId="478"/>
          <ac:picMkLst>
            <pc:docMk/>
            <pc:sldMk cId="3978705510" sldId="281"/>
            <ac:picMk id="9" creationId="{BE8D2F84-8350-481F-9F42-D04FEDDA9BDA}"/>
          </ac:picMkLst>
        </pc:picChg>
        <pc:picChg chg="del">
          <ac:chgData name="Mike Bloys" userId="1248c4d8-7b2b-4b32-b8bd-163ae845f9bb" providerId="ADAL" clId="{F509765D-A0D8-4E03-81CB-A676EC7E7273}" dt="2020-02-12T15:35:36.261" v="281" actId="478"/>
          <ac:picMkLst>
            <pc:docMk/>
            <pc:sldMk cId="3978705510" sldId="281"/>
            <ac:picMk id="1026" creationId="{9E24C52E-9FE2-4B45-B22C-5956C51449F0}"/>
          </ac:picMkLst>
        </pc:picChg>
        <pc:picChg chg="add del mod">
          <ac:chgData name="Mike Bloys" userId="1248c4d8-7b2b-4b32-b8bd-163ae845f9bb" providerId="ADAL" clId="{F509765D-A0D8-4E03-81CB-A676EC7E7273}" dt="2020-02-12T15:35:34.469" v="280" actId="478"/>
          <ac:picMkLst>
            <pc:docMk/>
            <pc:sldMk cId="3978705510" sldId="281"/>
            <ac:picMk id="1028" creationId="{602D5539-8241-47AE-9AD1-53011159C1E8}"/>
          </ac:picMkLst>
        </pc:picChg>
      </pc:sldChg>
      <pc:sldChg chg="addSp delSp modSp">
        <pc:chgData name="Mike Bloys" userId="1248c4d8-7b2b-4b32-b8bd-163ae845f9bb" providerId="ADAL" clId="{F509765D-A0D8-4E03-81CB-A676EC7E7273}" dt="2020-02-10T14:15:58.836" v="146"/>
        <pc:sldMkLst>
          <pc:docMk/>
          <pc:sldMk cId="731890908" sldId="282"/>
        </pc:sldMkLst>
        <pc:spChg chg="mod">
          <ac:chgData name="Mike Bloys" userId="1248c4d8-7b2b-4b32-b8bd-163ae845f9bb" providerId="ADAL" clId="{F509765D-A0D8-4E03-81CB-A676EC7E7273}" dt="2020-02-10T14:15:12.462" v="140" actId="20577"/>
          <ac:spMkLst>
            <pc:docMk/>
            <pc:sldMk cId="731890908" sldId="282"/>
            <ac:spMk id="3" creationId="{7DD2354E-FB2F-4C22-8655-DE5FD8EA1580}"/>
          </ac:spMkLst>
        </pc:spChg>
        <pc:spChg chg="del">
          <ac:chgData name="Mike Bloys" userId="1248c4d8-7b2b-4b32-b8bd-163ae845f9bb" providerId="ADAL" clId="{F509765D-A0D8-4E03-81CB-A676EC7E7273}" dt="2020-02-10T14:15:37.531" v="144" actId="478"/>
          <ac:spMkLst>
            <pc:docMk/>
            <pc:sldMk cId="731890908" sldId="282"/>
            <ac:spMk id="4" creationId="{80D51C57-8D3E-487E-A4CD-F0FEBB37E20D}"/>
          </ac:spMkLst>
        </pc:spChg>
        <pc:picChg chg="del">
          <ac:chgData name="Mike Bloys" userId="1248c4d8-7b2b-4b32-b8bd-163ae845f9bb" providerId="ADAL" clId="{F509765D-A0D8-4E03-81CB-A676EC7E7273}" dt="2020-02-10T14:15:39.322" v="145" actId="478"/>
          <ac:picMkLst>
            <pc:docMk/>
            <pc:sldMk cId="731890908" sldId="282"/>
            <ac:picMk id="5" creationId="{4B8719C3-2438-4452-A959-F76639F22798}"/>
          </ac:picMkLst>
        </pc:picChg>
        <pc:picChg chg="add del mod">
          <ac:chgData name="Mike Bloys" userId="1248c4d8-7b2b-4b32-b8bd-163ae845f9bb" providerId="ADAL" clId="{F509765D-A0D8-4E03-81CB-A676EC7E7273}" dt="2020-02-10T14:13:44.282" v="131" actId="478"/>
          <ac:picMkLst>
            <pc:docMk/>
            <pc:sldMk cId="731890908" sldId="282"/>
            <ac:picMk id="7" creationId="{3FAE87B4-1BBD-435F-ABDF-98DDD1821319}"/>
          </ac:picMkLst>
        </pc:picChg>
        <pc:picChg chg="add mod ord modCrop">
          <ac:chgData name="Mike Bloys" userId="1248c4d8-7b2b-4b32-b8bd-163ae845f9bb" providerId="ADAL" clId="{F509765D-A0D8-4E03-81CB-A676EC7E7273}" dt="2020-02-10T14:15:30.050" v="143" actId="14100"/>
          <ac:picMkLst>
            <pc:docMk/>
            <pc:sldMk cId="731890908" sldId="282"/>
            <ac:picMk id="9" creationId="{737BF5F6-0477-4105-ADB2-97530A040672}"/>
          </ac:picMkLst>
        </pc:picChg>
        <pc:picChg chg="add">
          <ac:chgData name="Mike Bloys" userId="1248c4d8-7b2b-4b32-b8bd-163ae845f9bb" providerId="ADAL" clId="{F509765D-A0D8-4E03-81CB-A676EC7E7273}" dt="2020-02-10T14:15:58.836" v="146"/>
          <ac:picMkLst>
            <pc:docMk/>
            <pc:sldMk cId="731890908" sldId="282"/>
            <ac:picMk id="11" creationId="{19580B2E-B36C-4867-8A4E-F509B1F0EB34}"/>
          </ac:picMkLst>
        </pc:picChg>
        <pc:picChg chg="del">
          <ac:chgData name="Mike Bloys" userId="1248c4d8-7b2b-4b32-b8bd-163ae845f9bb" providerId="ADAL" clId="{F509765D-A0D8-4E03-81CB-A676EC7E7273}" dt="2020-02-10T14:14:56.363" v="137" actId="478"/>
          <ac:picMkLst>
            <pc:docMk/>
            <pc:sldMk cId="731890908" sldId="282"/>
            <ac:picMk id="2050" creationId="{5D9A165C-AE1D-4D5B-92B0-DA4AFF40F981}"/>
          </ac:picMkLst>
        </pc:picChg>
      </pc:sldChg>
      <pc:sldChg chg="addSp delSp modSp delCm">
        <pc:chgData name="Mike Bloys" userId="1248c4d8-7b2b-4b32-b8bd-163ae845f9bb" providerId="ADAL" clId="{F509765D-A0D8-4E03-81CB-A676EC7E7273}" dt="2020-02-10T14:34:45.447" v="161" actId="555"/>
        <pc:sldMkLst>
          <pc:docMk/>
          <pc:sldMk cId="445214213" sldId="283"/>
        </pc:sldMkLst>
        <pc:spChg chg="del">
          <ac:chgData name="Mike Bloys" userId="1248c4d8-7b2b-4b32-b8bd-163ae845f9bb" providerId="ADAL" clId="{F509765D-A0D8-4E03-81CB-A676EC7E7273}" dt="2020-02-10T14:16:27.419" v="147" actId="478"/>
          <ac:spMkLst>
            <pc:docMk/>
            <pc:sldMk cId="445214213" sldId="283"/>
            <ac:spMk id="4" creationId="{C86535B1-6AB4-424B-B867-C0B3D1FE5AA7}"/>
          </ac:spMkLst>
        </pc:spChg>
        <pc:picChg chg="del">
          <ac:chgData name="Mike Bloys" userId="1248c4d8-7b2b-4b32-b8bd-163ae845f9bb" providerId="ADAL" clId="{F509765D-A0D8-4E03-81CB-A676EC7E7273}" dt="2020-02-10T14:34:31.917" v="159" actId="478"/>
          <ac:picMkLst>
            <pc:docMk/>
            <pc:sldMk cId="445214213" sldId="283"/>
            <ac:picMk id="6" creationId="{E6EE1FA4-9F28-4A29-8E61-0681F8DD136F}"/>
          </ac:picMkLst>
        </pc:picChg>
        <pc:picChg chg="add mod ord modCrop">
          <ac:chgData name="Mike Bloys" userId="1248c4d8-7b2b-4b32-b8bd-163ae845f9bb" providerId="ADAL" clId="{F509765D-A0D8-4E03-81CB-A676EC7E7273}" dt="2020-02-10T14:34:45.447" v="161" actId="555"/>
          <ac:picMkLst>
            <pc:docMk/>
            <pc:sldMk cId="445214213" sldId="283"/>
            <ac:picMk id="7" creationId="{426CD317-3271-432B-A894-618C1C32D915}"/>
          </ac:picMkLst>
        </pc:picChg>
        <pc:picChg chg="add">
          <ac:chgData name="Mike Bloys" userId="1248c4d8-7b2b-4b32-b8bd-163ae845f9bb" providerId="ADAL" clId="{F509765D-A0D8-4E03-81CB-A676EC7E7273}" dt="2020-02-10T14:34:28.742" v="158"/>
          <ac:picMkLst>
            <pc:docMk/>
            <pc:sldMk cId="445214213" sldId="283"/>
            <ac:picMk id="9" creationId="{709C4829-7559-4301-A46E-8EDABFCE7EBF}"/>
          </ac:picMkLst>
        </pc:picChg>
        <pc:picChg chg="del">
          <ac:chgData name="Mike Bloys" userId="1248c4d8-7b2b-4b32-b8bd-163ae845f9bb" providerId="ADAL" clId="{F509765D-A0D8-4E03-81CB-A676EC7E7273}" dt="2020-02-10T14:34:08.620" v="155" actId="478"/>
          <ac:picMkLst>
            <pc:docMk/>
            <pc:sldMk cId="445214213" sldId="283"/>
            <ac:picMk id="3078" creationId="{D19BD384-5D33-41F7-8A62-F822478AC751}"/>
          </ac:picMkLst>
        </pc:picChg>
      </pc:sldChg>
      <pc:sldChg chg="addSp delSp modSp">
        <pc:chgData name="Mike Bloys" userId="1248c4d8-7b2b-4b32-b8bd-163ae845f9bb" providerId="ADAL" clId="{F509765D-A0D8-4E03-81CB-A676EC7E7273}" dt="2020-02-10T14:49:00.769" v="168" actId="478"/>
        <pc:sldMkLst>
          <pc:docMk/>
          <pc:sldMk cId="3044653099" sldId="284"/>
        </pc:sldMkLst>
        <pc:spChg chg="del mod">
          <ac:chgData name="Mike Bloys" userId="1248c4d8-7b2b-4b32-b8bd-163ae845f9bb" providerId="ADAL" clId="{F509765D-A0D8-4E03-81CB-A676EC7E7273}" dt="2020-02-10T14:49:00.769" v="168" actId="478"/>
          <ac:spMkLst>
            <pc:docMk/>
            <pc:sldMk cId="3044653099" sldId="284"/>
            <ac:spMk id="5" creationId="{8CBBC697-EBCF-40F2-B232-964A427AB7FA}"/>
          </ac:spMkLst>
        </pc:spChg>
        <pc:spChg chg="del mod">
          <ac:chgData name="Mike Bloys" userId="1248c4d8-7b2b-4b32-b8bd-163ae845f9bb" providerId="ADAL" clId="{F509765D-A0D8-4E03-81CB-A676EC7E7273}" dt="2020-02-10T14:49:00.769" v="168" actId="478"/>
          <ac:spMkLst>
            <pc:docMk/>
            <pc:sldMk cId="3044653099" sldId="284"/>
            <ac:spMk id="8" creationId="{F8A20486-18AD-4068-B57A-51F05B3B0DAD}"/>
          </ac:spMkLst>
        </pc:spChg>
        <pc:picChg chg="del">
          <ac:chgData name="Mike Bloys" userId="1248c4d8-7b2b-4b32-b8bd-163ae845f9bb" providerId="ADAL" clId="{F509765D-A0D8-4E03-81CB-A676EC7E7273}" dt="2020-02-10T14:47:36.892" v="162" actId="478"/>
          <ac:picMkLst>
            <pc:docMk/>
            <pc:sldMk cId="3044653099" sldId="284"/>
            <ac:picMk id="4" creationId="{6B26ABA8-374D-42B0-95CD-EC597397AB97}"/>
          </ac:picMkLst>
        </pc:picChg>
        <pc:picChg chg="del mod">
          <ac:chgData name="Mike Bloys" userId="1248c4d8-7b2b-4b32-b8bd-163ae845f9bb" providerId="ADAL" clId="{F509765D-A0D8-4E03-81CB-A676EC7E7273}" dt="2020-02-10T14:49:00.769" v="168" actId="478"/>
          <ac:picMkLst>
            <pc:docMk/>
            <pc:sldMk cId="3044653099" sldId="284"/>
            <ac:picMk id="6" creationId="{03AA284F-3013-4912-B02A-02E49C8C6524}"/>
          </ac:picMkLst>
        </pc:picChg>
        <pc:picChg chg="add mod ord modCrop">
          <ac:chgData name="Mike Bloys" userId="1248c4d8-7b2b-4b32-b8bd-163ae845f9bb" providerId="ADAL" clId="{F509765D-A0D8-4E03-81CB-A676EC7E7273}" dt="2020-02-10T14:48:46.315" v="166" actId="167"/>
          <ac:picMkLst>
            <pc:docMk/>
            <pc:sldMk cId="3044653099" sldId="284"/>
            <ac:picMk id="9" creationId="{60DECDB5-8E3C-4FB0-BBD3-A8F51C7C2F67}"/>
          </ac:picMkLst>
        </pc:picChg>
        <pc:picChg chg="del mod">
          <ac:chgData name="Mike Bloys" userId="1248c4d8-7b2b-4b32-b8bd-163ae845f9bb" providerId="ADAL" clId="{F509765D-A0D8-4E03-81CB-A676EC7E7273}" dt="2020-02-10T14:49:00.769" v="168" actId="478"/>
          <ac:picMkLst>
            <pc:docMk/>
            <pc:sldMk cId="3044653099" sldId="284"/>
            <ac:picMk id="4098" creationId="{2120E6EB-C67A-4CAE-A12F-6234E540CE0F}"/>
          </ac:picMkLst>
        </pc:picChg>
      </pc:sldChg>
      <pc:sldChg chg="addSp delSp modSp">
        <pc:chgData name="Mike Bloys" userId="1248c4d8-7b2b-4b32-b8bd-163ae845f9bb" providerId="ADAL" clId="{F509765D-A0D8-4E03-81CB-A676EC7E7273}" dt="2020-02-10T14:51:15.654" v="183"/>
        <pc:sldMkLst>
          <pc:docMk/>
          <pc:sldMk cId="1038185231" sldId="285"/>
        </pc:sldMkLst>
        <pc:spChg chg="del">
          <ac:chgData name="Mike Bloys" userId="1248c4d8-7b2b-4b32-b8bd-163ae845f9bb" providerId="ADAL" clId="{F509765D-A0D8-4E03-81CB-A676EC7E7273}" dt="2020-02-10T14:50:16.668" v="169" actId="478"/>
          <ac:spMkLst>
            <pc:docMk/>
            <pc:sldMk cId="1038185231" sldId="285"/>
            <ac:spMk id="4" creationId="{43EB53EA-37CB-4D2F-8D88-906E5B6377B3}"/>
          </ac:spMkLst>
        </pc:spChg>
        <pc:picChg chg="del">
          <ac:chgData name="Mike Bloys" userId="1248c4d8-7b2b-4b32-b8bd-163ae845f9bb" providerId="ADAL" clId="{F509765D-A0D8-4E03-81CB-A676EC7E7273}" dt="2020-02-10T14:50:18.332" v="170" actId="478"/>
          <ac:picMkLst>
            <pc:docMk/>
            <pc:sldMk cId="1038185231" sldId="285"/>
            <ac:picMk id="5" creationId="{9E2C5A30-8844-496F-9595-73474A5B1F1A}"/>
          </ac:picMkLst>
        </pc:picChg>
        <pc:picChg chg="add del mod">
          <ac:chgData name="Mike Bloys" userId="1248c4d8-7b2b-4b32-b8bd-163ae845f9bb" providerId="ADAL" clId="{F509765D-A0D8-4E03-81CB-A676EC7E7273}" dt="2020-02-10T14:50:32.333" v="174"/>
          <ac:picMkLst>
            <pc:docMk/>
            <pc:sldMk cId="1038185231" sldId="285"/>
            <ac:picMk id="7" creationId="{9541069A-22DF-4F2A-BDCD-5AB0AC46E36B}"/>
          </ac:picMkLst>
        </pc:picChg>
        <pc:picChg chg="add ord">
          <ac:chgData name="Mike Bloys" userId="1248c4d8-7b2b-4b32-b8bd-163ae845f9bb" providerId="ADAL" clId="{F509765D-A0D8-4E03-81CB-A676EC7E7273}" dt="2020-02-10T14:51:00.182" v="181" actId="167"/>
          <ac:picMkLst>
            <pc:docMk/>
            <pc:sldMk cId="1038185231" sldId="285"/>
            <ac:picMk id="9" creationId="{3F755B6C-271E-4CC8-89D9-E4973636EA0C}"/>
          </ac:picMkLst>
        </pc:picChg>
        <pc:picChg chg="add">
          <ac:chgData name="Mike Bloys" userId="1248c4d8-7b2b-4b32-b8bd-163ae845f9bb" providerId="ADAL" clId="{F509765D-A0D8-4E03-81CB-A676EC7E7273}" dt="2020-02-10T14:51:15.654" v="183"/>
          <ac:picMkLst>
            <pc:docMk/>
            <pc:sldMk cId="1038185231" sldId="285"/>
            <ac:picMk id="10" creationId="{484F7273-5100-4CC5-AF2C-4A56C3EA2031}"/>
          </ac:picMkLst>
        </pc:picChg>
        <pc:picChg chg="del">
          <ac:chgData name="Mike Bloys" userId="1248c4d8-7b2b-4b32-b8bd-163ae845f9bb" providerId="ADAL" clId="{F509765D-A0D8-4E03-81CB-A676EC7E7273}" dt="2020-02-10T14:51:01.885" v="182" actId="478"/>
          <ac:picMkLst>
            <pc:docMk/>
            <pc:sldMk cId="1038185231" sldId="285"/>
            <ac:picMk id="5122" creationId="{6A424B65-15E6-4ED1-AFD3-A04B6036A927}"/>
          </ac:picMkLst>
        </pc:picChg>
      </pc:sldChg>
      <pc:sldChg chg="delSp">
        <pc:chgData name="Mike Bloys" userId="1248c4d8-7b2b-4b32-b8bd-163ae845f9bb" providerId="ADAL" clId="{F509765D-A0D8-4E03-81CB-A676EC7E7273}" dt="2020-02-10T15:02:28.381" v="199" actId="478"/>
        <pc:sldMkLst>
          <pc:docMk/>
          <pc:sldMk cId="430733638" sldId="292"/>
        </pc:sldMkLst>
        <pc:spChg chg="del">
          <ac:chgData name="Mike Bloys" userId="1248c4d8-7b2b-4b32-b8bd-163ae845f9bb" providerId="ADAL" clId="{F509765D-A0D8-4E03-81CB-A676EC7E7273}" dt="2020-02-10T15:02:28.381" v="199" actId="478"/>
          <ac:spMkLst>
            <pc:docMk/>
            <pc:sldMk cId="430733638" sldId="292"/>
            <ac:spMk id="4" creationId="{C1F80821-12BC-4A3E-B838-F7C1A5835C28}"/>
          </ac:spMkLst>
        </pc:spChg>
      </pc:sldChg>
      <pc:sldChg chg="addSp delSp modSp setBg">
        <pc:chgData name="Mike Bloys" userId="1248c4d8-7b2b-4b32-b8bd-163ae845f9bb" providerId="ADAL" clId="{F509765D-A0D8-4E03-81CB-A676EC7E7273}" dt="2020-02-10T15:32:27.032" v="217"/>
        <pc:sldMkLst>
          <pc:docMk/>
          <pc:sldMk cId="1810381356" sldId="294"/>
        </pc:sldMkLst>
        <pc:spChg chg="del">
          <ac:chgData name="Mike Bloys" userId="1248c4d8-7b2b-4b32-b8bd-163ae845f9bb" providerId="ADAL" clId="{F509765D-A0D8-4E03-81CB-A676EC7E7273}" dt="2020-02-10T15:13:07.567" v="200" actId="478"/>
          <ac:spMkLst>
            <pc:docMk/>
            <pc:sldMk cId="1810381356" sldId="294"/>
            <ac:spMk id="4" creationId="{B3A7253A-76FB-4ED6-87F5-1515EF2EA699}"/>
          </ac:spMkLst>
        </pc:spChg>
        <pc:picChg chg="del">
          <ac:chgData name="Mike Bloys" userId="1248c4d8-7b2b-4b32-b8bd-163ae845f9bb" providerId="ADAL" clId="{F509765D-A0D8-4E03-81CB-A676EC7E7273}" dt="2020-02-10T15:32:03.758" v="216" actId="478"/>
          <ac:picMkLst>
            <pc:docMk/>
            <pc:sldMk cId="1810381356" sldId="294"/>
            <ac:picMk id="6" creationId="{6981C005-C1FE-4D65-B3BE-5445251F7E07}"/>
          </ac:picMkLst>
        </pc:picChg>
        <pc:picChg chg="add del mod ord">
          <ac:chgData name="Mike Bloys" userId="1248c4d8-7b2b-4b32-b8bd-163ae845f9bb" providerId="ADAL" clId="{F509765D-A0D8-4E03-81CB-A676EC7E7273}" dt="2020-02-10T15:21:17.951" v="206" actId="478"/>
          <ac:picMkLst>
            <pc:docMk/>
            <pc:sldMk cId="1810381356" sldId="294"/>
            <ac:picMk id="7" creationId="{0690AF47-0C37-4906-B409-1D10B40D5515}"/>
          </ac:picMkLst>
        </pc:picChg>
        <pc:picChg chg="add del mod ord">
          <ac:chgData name="Mike Bloys" userId="1248c4d8-7b2b-4b32-b8bd-163ae845f9bb" providerId="ADAL" clId="{F509765D-A0D8-4E03-81CB-A676EC7E7273}" dt="2020-02-10T15:21:21.973" v="207"/>
          <ac:picMkLst>
            <pc:docMk/>
            <pc:sldMk cId="1810381356" sldId="294"/>
            <ac:picMk id="9" creationId="{BEC9E96D-C526-4ACE-A08F-2F05532E3507}"/>
          </ac:picMkLst>
        </pc:picChg>
        <pc:picChg chg="add ord">
          <ac:chgData name="Mike Bloys" userId="1248c4d8-7b2b-4b32-b8bd-163ae845f9bb" providerId="ADAL" clId="{F509765D-A0D8-4E03-81CB-A676EC7E7273}" dt="2020-02-10T15:31:56.392" v="214" actId="167"/>
          <ac:picMkLst>
            <pc:docMk/>
            <pc:sldMk cId="1810381356" sldId="294"/>
            <ac:picMk id="11" creationId="{4EE87076-F6EE-4634-BCB2-A7730989CC7B}"/>
          </ac:picMkLst>
        </pc:picChg>
        <pc:picChg chg="add">
          <ac:chgData name="Mike Bloys" userId="1248c4d8-7b2b-4b32-b8bd-163ae845f9bb" providerId="ADAL" clId="{F509765D-A0D8-4E03-81CB-A676EC7E7273}" dt="2020-02-10T15:32:27.032" v="217"/>
          <ac:picMkLst>
            <pc:docMk/>
            <pc:sldMk cId="1810381356" sldId="294"/>
            <ac:picMk id="12" creationId="{FE68981A-7F65-4E6E-8D9E-58996DB47119}"/>
          </ac:picMkLst>
        </pc:picChg>
        <pc:picChg chg="del">
          <ac:chgData name="Mike Bloys" userId="1248c4d8-7b2b-4b32-b8bd-163ae845f9bb" providerId="ADAL" clId="{F509765D-A0D8-4E03-81CB-A676EC7E7273}" dt="2020-02-10T15:15:47.519" v="203" actId="478"/>
          <ac:picMkLst>
            <pc:docMk/>
            <pc:sldMk cId="1810381356" sldId="294"/>
            <ac:picMk id="1026" creationId="{9DA3A130-BD59-4D0C-9C71-37BE5E599059}"/>
          </ac:picMkLst>
        </pc:picChg>
      </pc:sldChg>
      <pc:sldChg chg="addSp delSp modSp">
        <pc:chgData name="Mike Bloys" userId="1248c4d8-7b2b-4b32-b8bd-163ae845f9bb" providerId="ADAL" clId="{F509765D-A0D8-4E03-81CB-A676EC7E7273}" dt="2020-02-10T15:33:50.903" v="227"/>
        <pc:sldMkLst>
          <pc:docMk/>
          <pc:sldMk cId="612095618" sldId="295"/>
        </pc:sldMkLst>
        <pc:picChg chg="del">
          <ac:chgData name="Mike Bloys" userId="1248c4d8-7b2b-4b32-b8bd-163ae845f9bb" providerId="ADAL" clId="{F509765D-A0D8-4E03-81CB-A676EC7E7273}" dt="2020-02-10T15:33:27.920" v="223" actId="478"/>
          <ac:picMkLst>
            <pc:docMk/>
            <pc:sldMk cId="612095618" sldId="295"/>
            <ac:picMk id="4" creationId="{A4FC17D7-2ACF-43F5-A070-C3AC90732B20}"/>
          </ac:picMkLst>
        </pc:picChg>
        <pc:picChg chg="add mod ord modCrop">
          <ac:chgData name="Mike Bloys" userId="1248c4d8-7b2b-4b32-b8bd-163ae845f9bb" providerId="ADAL" clId="{F509765D-A0D8-4E03-81CB-A676EC7E7273}" dt="2020-02-10T15:33:40.039" v="226" actId="732"/>
          <ac:picMkLst>
            <pc:docMk/>
            <pc:sldMk cId="612095618" sldId="295"/>
            <ac:picMk id="6" creationId="{AF3F9574-6071-4D77-904C-859891836C9A}"/>
          </ac:picMkLst>
        </pc:picChg>
        <pc:picChg chg="add">
          <ac:chgData name="Mike Bloys" userId="1248c4d8-7b2b-4b32-b8bd-163ae845f9bb" providerId="ADAL" clId="{F509765D-A0D8-4E03-81CB-A676EC7E7273}" dt="2020-02-10T15:33:50.903" v="227"/>
          <ac:picMkLst>
            <pc:docMk/>
            <pc:sldMk cId="612095618" sldId="295"/>
            <ac:picMk id="8" creationId="{37CEC13B-C1A0-46CF-8E73-3A2BA92D5BDD}"/>
          </ac:picMkLst>
        </pc:picChg>
        <pc:picChg chg="del">
          <ac:chgData name="Mike Bloys" userId="1248c4d8-7b2b-4b32-b8bd-163ae845f9bb" providerId="ADAL" clId="{F509765D-A0D8-4E03-81CB-A676EC7E7273}" dt="2020-02-10T15:33:24.592" v="222" actId="478"/>
          <ac:picMkLst>
            <pc:docMk/>
            <pc:sldMk cId="612095618" sldId="295"/>
            <ac:picMk id="10242" creationId="{87FD20CC-0A8B-4F43-AC03-A1B069F8ABCE}"/>
          </ac:picMkLst>
        </pc:picChg>
      </pc:sldChg>
      <pc:sldChg chg="addSp delSp modSp">
        <pc:chgData name="Mike Bloys" userId="1248c4d8-7b2b-4b32-b8bd-163ae845f9bb" providerId="ADAL" clId="{F509765D-A0D8-4E03-81CB-A676EC7E7273}" dt="2020-02-10T15:47:28.523" v="255"/>
        <pc:sldMkLst>
          <pc:docMk/>
          <pc:sldMk cId="838156766" sldId="300"/>
        </pc:sldMkLst>
        <pc:picChg chg="add mod ord modCrop">
          <ac:chgData name="Mike Bloys" userId="1248c4d8-7b2b-4b32-b8bd-163ae845f9bb" providerId="ADAL" clId="{F509765D-A0D8-4E03-81CB-A676EC7E7273}" dt="2020-02-10T15:47:22.224" v="254" actId="732"/>
          <ac:picMkLst>
            <pc:docMk/>
            <pc:sldMk cId="838156766" sldId="300"/>
            <ac:picMk id="5" creationId="{F67F8009-0528-4F52-925A-38B14F7EF712}"/>
          </ac:picMkLst>
        </pc:picChg>
        <pc:picChg chg="del">
          <ac:chgData name="Mike Bloys" userId="1248c4d8-7b2b-4b32-b8bd-163ae845f9bb" providerId="ADAL" clId="{F509765D-A0D8-4E03-81CB-A676EC7E7273}" dt="2020-02-10T15:47:14.271" v="252" actId="478"/>
          <ac:picMkLst>
            <pc:docMk/>
            <pc:sldMk cId="838156766" sldId="300"/>
            <ac:picMk id="6" creationId="{FC555E77-D214-4E93-B58A-6C5F5AA30AB7}"/>
          </ac:picMkLst>
        </pc:picChg>
        <pc:picChg chg="add">
          <ac:chgData name="Mike Bloys" userId="1248c4d8-7b2b-4b32-b8bd-163ae845f9bb" providerId="ADAL" clId="{F509765D-A0D8-4E03-81CB-A676EC7E7273}" dt="2020-02-10T15:47:28.523" v="255"/>
          <ac:picMkLst>
            <pc:docMk/>
            <pc:sldMk cId="838156766" sldId="300"/>
            <ac:picMk id="8" creationId="{E0057548-6CF7-410D-B94C-23D7EE4B1DE2}"/>
          </ac:picMkLst>
        </pc:picChg>
        <pc:picChg chg="del">
          <ac:chgData name="Mike Bloys" userId="1248c4d8-7b2b-4b32-b8bd-163ae845f9bb" providerId="ADAL" clId="{F509765D-A0D8-4E03-81CB-A676EC7E7273}" dt="2020-02-10T15:47:10.352" v="251" actId="478"/>
          <ac:picMkLst>
            <pc:docMk/>
            <pc:sldMk cId="838156766" sldId="300"/>
            <ac:picMk id="8194" creationId="{F6C13E96-2D60-4A5B-9F47-D44E4EFF8F5A}"/>
          </ac:picMkLst>
        </pc:picChg>
      </pc:sldChg>
      <pc:sldChg chg="delCm">
        <pc:chgData name="Mike Bloys" userId="1248c4d8-7b2b-4b32-b8bd-163ae845f9bb" providerId="ADAL" clId="{F509765D-A0D8-4E03-81CB-A676EC7E7273}" dt="2020-02-12T15:33:14.085" v="278" actId="1592"/>
        <pc:sldMkLst>
          <pc:docMk/>
          <pc:sldMk cId="171937440" sldId="301"/>
        </pc:sldMkLst>
      </pc:sldChg>
      <pc:sldChg chg="addSp delSp modSp">
        <pc:chgData name="Mike Bloys" userId="1248c4d8-7b2b-4b32-b8bd-163ae845f9bb" providerId="ADAL" clId="{F509765D-A0D8-4E03-81CB-A676EC7E7273}" dt="2020-02-12T15:45:40.237" v="302" actId="167"/>
        <pc:sldMkLst>
          <pc:docMk/>
          <pc:sldMk cId="3637797982" sldId="302"/>
        </pc:sldMkLst>
        <pc:picChg chg="del">
          <ac:chgData name="Mike Bloys" userId="1248c4d8-7b2b-4b32-b8bd-163ae845f9bb" providerId="ADAL" clId="{F509765D-A0D8-4E03-81CB-A676EC7E7273}" dt="2020-02-12T15:45:17.577" v="295"/>
          <ac:picMkLst>
            <pc:docMk/>
            <pc:sldMk cId="3637797982" sldId="302"/>
            <ac:picMk id="5" creationId="{A7E00876-98A0-40D2-88A6-E1BE62D0C04F}"/>
          </ac:picMkLst>
        </pc:picChg>
        <pc:picChg chg="add ord">
          <ac:chgData name="Mike Bloys" userId="1248c4d8-7b2b-4b32-b8bd-163ae845f9bb" providerId="ADAL" clId="{F509765D-A0D8-4E03-81CB-A676EC7E7273}" dt="2020-02-12T15:45:40.237" v="302" actId="167"/>
          <ac:picMkLst>
            <pc:docMk/>
            <pc:sldMk cId="3637797982" sldId="302"/>
            <ac:picMk id="7" creationId="{BF33E54C-6DD4-47A2-8979-4F5FBB40BBAF}"/>
          </ac:picMkLst>
        </pc:picChg>
      </pc:sldChg>
      <pc:sldChg chg="delSp">
        <pc:chgData name="Mike Bloys" userId="1248c4d8-7b2b-4b32-b8bd-163ae845f9bb" providerId="ADAL" clId="{F509765D-A0D8-4E03-81CB-A676EC7E7273}" dt="2020-02-05T10:35:42.416" v="104" actId="478"/>
        <pc:sldMkLst>
          <pc:docMk/>
          <pc:sldMk cId="1536476059" sldId="306"/>
        </pc:sldMkLst>
        <pc:spChg chg="del">
          <ac:chgData name="Mike Bloys" userId="1248c4d8-7b2b-4b32-b8bd-163ae845f9bb" providerId="ADAL" clId="{F509765D-A0D8-4E03-81CB-A676EC7E7273}" dt="2020-02-05T10:35:42.416" v="104" actId="478"/>
          <ac:spMkLst>
            <pc:docMk/>
            <pc:sldMk cId="1536476059" sldId="306"/>
            <ac:spMk id="4" creationId="{529128C5-DCEA-4DEF-A80F-E254022F1AF9}"/>
          </ac:spMkLst>
        </pc:spChg>
      </pc:sldChg>
      <pc:sldChg chg="delSp">
        <pc:chgData name="Mike Bloys" userId="1248c4d8-7b2b-4b32-b8bd-163ae845f9bb" providerId="ADAL" clId="{F509765D-A0D8-4E03-81CB-A676EC7E7273}" dt="2020-02-10T15:34:00.815" v="228" actId="478"/>
        <pc:sldMkLst>
          <pc:docMk/>
          <pc:sldMk cId="3956261070" sldId="309"/>
        </pc:sldMkLst>
        <pc:spChg chg="del">
          <ac:chgData name="Mike Bloys" userId="1248c4d8-7b2b-4b32-b8bd-163ae845f9bb" providerId="ADAL" clId="{F509765D-A0D8-4E03-81CB-A676EC7E7273}" dt="2020-02-10T15:34:00.815" v="228" actId="478"/>
          <ac:spMkLst>
            <pc:docMk/>
            <pc:sldMk cId="3956261070" sldId="309"/>
            <ac:spMk id="2" creationId="{6C4C29AF-F8FA-486E-B23B-7194F0D0C5F8}"/>
          </ac:spMkLst>
        </pc:spChg>
      </pc:sldChg>
      <pc:sldChg chg="delSp">
        <pc:chgData name="Mike Bloys" userId="1248c4d8-7b2b-4b32-b8bd-163ae845f9bb" providerId="ADAL" clId="{F509765D-A0D8-4E03-81CB-A676EC7E7273}" dt="2020-02-05T10:36:05.599" v="107" actId="478"/>
        <pc:sldMkLst>
          <pc:docMk/>
          <pc:sldMk cId="1687830042" sldId="311"/>
        </pc:sldMkLst>
        <pc:spChg chg="del">
          <ac:chgData name="Mike Bloys" userId="1248c4d8-7b2b-4b32-b8bd-163ae845f9bb" providerId="ADAL" clId="{F509765D-A0D8-4E03-81CB-A676EC7E7273}" dt="2020-02-05T10:36:05.599" v="107" actId="478"/>
          <ac:spMkLst>
            <pc:docMk/>
            <pc:sldMk cId="1687830042" sldId="311"/>
            <ac:spMk id="4" creationId="{0F033854-DF7A-41D6-9857-6590689AC98E}"/>
          </ac:spMkLst>
        </pc:spChg>
      </pc:sldChg>
      <pc:sldChg chg="addSp delSp modSp setBg addCm delCm modCm">
        <pc:chgData name="Mike Bloys" userId="1248c4d8-7b2b-4b32-b8bd-163ae845f9bb" providerId="ADAL" clId="{F509765D-A0D8-4E03-81CB-A676EC7E7273}" dt="2020-02-12T15:20:24.877" v="277" actId="1592"/>
        <pc:sldMkLst>
          <pc:docMk/>
          <pc:sldMk cId="2281916863" sldId="312"/>
        </pc:sldMkLst>
        <pc:spChg chg="del">
          <ac:chgData name="Mike Bloys" userId="1248c4d8-7b2b-4b32-b8bd-163ae845f9bb" providerId="ADAL" clId="{F509765D-A0D8-4E03-81CB-A676EC7E7273}" dt="2020-02-10T14:51:29.757" v="184" actId="478"/>
          <ac:spMkLst>
            <pc:docMk/>
            <pc:sldMk cId="2281916863" sldId="312"/>
            <ac:spMk id="4" creationId="{492B6ADE-E04C-4EB2-A93D-7D246F2D1254}"/>
          </ac:spMkLst>
        </pc:spChg>
        <pc:picChg chg="del">
          <ac:chgData name="Mike Bloys" userId="1248c4d8-7b2b-4b32-b8bd-163ae845f9bb" providerId="ADAL" clId="{F509765D-A0D8-4E03-81CB-A676EC7E7273}" dt="2020-02-10T15:01:06.269" v="187" actId="478"/>
          <ac:picMkLst>
            <pc:docMk/>
            <pc:sldMk cId="2281916863" sldId="312"/>
            <ac:picMk id="5" creationId="{D020377B-E0AA-446D-B8F6-3244BFECB9E2}"/>
          </ac:picMkLst>
        </pc:picChg>
        <pc:picChg chg="add del mod ord">
          <ac:chgData name="Mike Bloys" userId="1248c4d8-7b2b-4b32-b8bd-163ae845f9bb" providerId="ADAL" clId="{F509765D-A0D8-4E03-81CB-A676EC7E7273}" dt="2020-02-10T15:01:23.715" v="191"/>
          <ac:picMkLst>
            <pc:docMk/>
            <pc:sldMk cId="2281916863" sldId="312"/>
            <ac:picMk id="7" creationId="{265251DB-2099-4211-A706-9D060580877B}"/>
          </ac:picMkLst>
        </pc:picChg>
        <pc:picChg chg="add ord">
          <ac:chgData name="Mike Bloys" userId="1248c4d8-7b2b-4b32-b8bd-163ae845f9bb" providerId="ADAL" clId="{F509765D-A0D8-4E03-81CB-A676EC7E7273}" dt="2020-02-10T15:01:58.258" v="197" actId="167"/>
          <ac:picMkLst>
            <pc:docMk/>
            <pc:sldMk cId="2281916863" sldId="312"/>
            <ac:picMk id="9" creationId="{2C0D82D7-0AFF-4961-95DA-52F2437ECCC1}"/>
          </ac:picMkLst>
        </pc:picChg>
        <pc:picChg chg="add">
          <ac:chgData name="Mike Bloys" userId="1248c4d8-7b2b-4b32-b8bd-163ae845f9bb" providerId="ADAL" clId="{F509765D-A0D8-4E03-81CB-A676EC7E7273}" dt="2020-02-10T15:02:19.717" v="198"/>
          <ac:picMkLst>
            <pc:docMk/>
            <pc:sldMk cId="2281916863" sldId="312"/>
            <ac:picMk id="10" creationId="{9930BAB7-F433-48D6-98B2-8E3FAE08470C}"/>
          </ac:picMkLst>
        </pc:picChg>
        <pc:picChg chg="del">
          <ac:chgData name="Mike Bloys" userId="1248c4d8-7b2b-4b32-b8bd-163ae845f9bb" providerId="ADAL" clId="{F509765D-A0D8-4E03-81CB-A676EC7E7273}" dt="2020-02-10T15:01:18.814" v="190" actId="478"/>
          <ac:picMkLst>
            <pc:docMk/>
            <pc:sldMk cId="2281916863" sldId="312"/>
            <ac:picMk id="9218" creationId="{0B8AA464-E1D4-429D-838A-543DDD4E1ACE}"/>
          </ac:picMkLst>
        </pc:picChg>
      </pc:sldChg>
      <pc:sldChg chg="addSp delSp modSp">
        <pc:chgData name="Mike Bloys" userId="1248c4d8-7b2b-4b32-b8bd-163ae845f9bb" providerId="ADAL" clId="{F509765D-A0D8-4E03-81CB-A676EC7E7273}" dt="2020-02-10T15:38:16.921" v="242"/>
        <pc:sldMkLst>
          <pc:docMk/>
          <pc:sldMk cId="3454333013" sldId="313"/>
        </pc:sldMkLst>
        <pc:spChg chg="del">
          <ac:chgData name="Mike Bloys" userId="1248c4d8-7b2b-4b32-b8bd-163ae845f9bb" providerId="ADAL" clId="{F509765D-A0D8-4E03-81CB-A676EC7E7273}" dt="2020-02-10T15:34:54.383" v="229" actId="478"/>
          <ac:spMkLst>
            <pc:docMk/>
            <pc:sldMk cId="3454333013" sldId="313"/>
            <ac:spMk id="6" creationId="{54562645-D4A0-4A19-9460-FBEEF7871C49}"/>
          </ac:spMkLst>
        </pc:spChg>
        <pc:picChg chg="del">
          <ac:chgData name="Mike Bloys" userId="1248c4d8-7b2b-4b32-b8bd-163ae845f9bb" providerId="ADAL" clId="{F509765D-A0D8-4E03-81CB-A676EC7E7273}" dt="2020-02-10T15:38:07.568" v="241" actId="478"/>
          <ac:picMkLst>
            <pc:docMk/>
            <pc:sldMk cId="3454333013" sldId="313"/>
            <ac:picMk id="4" creationId="{D856D729-EBFB-4DA3-A8C7-2B540713C901}"/>
          </ac:picMkLst>
        </pc:picChg>
        <pc:picChg chg="add del mod">
          <ac:chgData name="Mike Bloys" userId="1248c4d8-7b2b-4b32-b8bd-163ae845f9bb" providerId="ADAL" clId="{F509765D-A0D8-4E03-81CB-A676EC7E7273}" dt="2020-02-10T15:37:33.619" v="232"/>
          <ac:picMkLst>
            <pc:docMk/>
            <pc:sldMk cId="3454333013" sldId="313"/>
            <ac:picMk id="8" creationId="{78CB99EE-4FBC-40FE-BD1E-0B8E41FDE3C8}"/>
          </ac:picMkLst>
        </pc:picChg>
        <pc:picChg chg="add ord">
          <ac:chgData name="Mike Bloys" userId="1248c4d8-7b2b-4b32-b8bd-163ae845f9bb" providerId="ADAL" clId="{F509765D-A0D8-4E03-81CB-A676EC7E7273}" dt="2020-02-10T15:38:00.305" v="239" actId="167"/>
          <ac:picMkLst>
            <pc:docMk/>
            <pc:sldMk cId="3454333013" sldId="313"/>
            <ac:picMk id="10" creationId="{DB125F36-FE78-4A20-A37A-D43424381691}"/>
          </ac:picMkLst>
        </pc:picChg>
        <pc:picChg chg="add">
          <ac:chgData name="Mike Bloys" userId="1248c4d8-7b2b-4b32-b8bd-163ae845f9bb" providerId="ADAL" clId="{F509765D-A0D8-4E03-81CB-A676EC7E7273}" dt="2020-02-10T15:38:16.921" v="242"/>
          <ac:picMkLst>
            <pc:docMk/>
            <pc:sldMk cId="3454333013" sldId="313"/>
            <ac:picMk id="11" creationId="{688360DC-7445-4AF9-B764-A493E54C0475}"/>
          </ac:picMkLst>
        </pc:picChg>
        <pc:picChg chg="del">
          <ac:chgData name="Mike Bloys" userId="1248c4d8-7b2b-4b32-b8bd-163ae845f9bb" providerId="ADAL" clId="{F509765D-A0D8-4E03-81CB-A676EC7E7273}" dt="2020-02-10T15:38:02.512" v="240" actId="478"/>
          <ac:picMkLst>
            <pc:docMk/>
            <pc:sldMk cId="3454333013" sldId="313"/>
            <ac:picMk id="11266" creationId="{3E79CAA0-BD27-4349-B6D8-4E4ABB9B2E5E}"/>
          </ac:picMkLst>
        </pc:picChg>
      </pc:sldChg>
      <pc:sldChg chg="delSp">
        <pc:chgData name="Mike Bloys" userId="1248c4d8-7b2b-4b32-b8bd-163ae845f9bb" providerId="ADAL" clId="{F509765D-A0D8-4E03-81CB-A676EC7E7273}" dt="2020-02-10T15:43:21.888" v="243" actId="478"/>
        <pc:sldMkLst>
          <pc:docMk/>
          <pc:sldMk cId="3907481676" sldId="314"/>
        </pc:sldMkLst>
        <pc:spChg chg="del">
          <ac:chgData name="Mike Bloys" userId="1248c4d8-7b2b-4b32-b8bd-163ae845f9bb" providerId="ADAL" clId="{F509765D-A0D8-4E03-81CB-A676EC7E7273}" dt="2020-02-05T10:35:53.599" v="105" actId="478"/>
          <ac:spMkLst>
            <pc:docMk/>
            <pc:sldMk cId="3907481676" sldId="314"/>
            <ac:spMk id="4" creationId="{4CB17062-C732-4D32-9081-A46479165915}"/>
          </ac:spMkLst>
        </pc:spChg>
        <pc:spChg chg="del">
          <ac:chgData name="Mike Bloys" userId="1248c4d8-7b2b-4b32-b8bd-163ae845f9bb" providerId="ADAL" clId="{F509765D-A0D8-4E03-81CB-A676EC7E7273}" dt="2020-02-10T15:43:21.888" v="243" actId="478"/>
          <ac:spMkLst>
            <pc:docMk/>
            <pc:sldMk cId="3907481676" sldId="314"/>
            <ac:spMk id="5" creationId="{CA9B55FE-5448-4AB9-AF16-9613E360CAB0}"/>
          </ac:spMkLst>
        </pc:spChg>
      </pc:sldChg>
      <pc:sldChg chg="delSp">
        <pc:chgData name="Mike Bloys" userId="1248c4d8-7b2b-4b32-b8bd-163ae845f9bb" providerId="ADAL" clId="{F509765D-A0D8-4E03-81CB-A676EC7E7273}" dt="2020-02-05T10:35:58.190" v="106" actId="478"/>
        <pc:sldMkLst>
          <pc:docMk/>
          <pc:sldMk cId="3169117105" sldId="315"/>
        </pc:sldMkLst>
        <pc:spChg chg="del">
          <ac:chgData name="Mike Bloys" userId="1248c4d8-7b2b-4b32-b8bd-163ae845f9bb" providerId="ADAL" clId="{F509765D-A0D8-4E03-81CB-A676EC7E7273}" dt="2020-02-05T10:35:58.190" v="106" actId="478"/>
          <ac:spMkLst>
            <pc:docMk/>
            <pc:sldMk cId="3169117105" sldId="315"/>
            <ac:spMk id="4" creationId="{F929F5E6-40C8-42C7-B4BF-17B4684FA0D5}"/>
          </ac:spMkLst>
        </pc:spChg>
      </pc:sldChg>
      <pc:sldMasterChg chg="delSldLayout modSldLayout">
        <pc:chgData name="Mike Bloys" userId="1248c4d8-7b2b-4b32-b8bd-163ae845f9bb" providerId="ADAL" clId="{F509765D-A0D8-4E03-81CB-A676EC7E7273}" dt="2020-02-12T15:45:35.561" v="300"/>
        <pc:sldMasterMkLst>
          <pc:docMk/>
          <pc:sldMasterMk cId="425489869" sldId="2147483660"/>
        </pc:sldMasterMkLst>
        <pc:sldLayoutChg chg="addSp delSp modSp">
          <pc:chgData name="Mike Bloys" userId="1248c4d8-7b2b-4b32-b8bd-163ae845f9bb" providerId="ADAL" clId="{F509765D-A0D8-4E03-81CB-A676EC7E7273}" dt="2020-02-05T10:54:32.711" v="113" actId="14826"/>
          <pc:sldLayoutMkLst>
            <pc:docMk/>
            <pc:sldMasterMk cId="425489869" sldId="2147483660"/>
            <pc:sldLayoutMk cId="2200710450" sldId="2147483661"/>
          </pc:sldLayoutMkLst>
          <pc:spChg chg="del">
            <ac:chgData name="Mike Bloys" userId="1248c4d8-7b2b-4b32-b8bd-163ae845f9bb" providerId="ADAL" clId="{F509765D-A0D8-4E03-81CB-A676EC7E7273}" dt="2020-02-05T09:41:16.637" v="41" actId="478"/>
            <ac:spMkLst>
              <pc:docMk/>
              <pc:sldMasterMk cId="425489869" sldId="2147483660"/>
              <pc:sldLayoutMk cId="2200710450" sldId="2147483661"/>
              <ac:spMk id="20" creationId="{00000000-0000-0000-0000-000000000000}"/>
            </ac:spMkLst>
          </pc:spChg>
          <pc:spChg chg="del">
            <ac:chgData name="Mike Bloys" userId="1248c4d8-7b2b-4b32-b8bd-163ae845f9bb" providerId="ADAL" clId="{F509765D-A0D8-4E03-81CB-A676EC7E7273}" dt="2020-02-05T09:41:14.080" v="40" actId="478"/>
            <ac:spMkLst>
              <pc:docMk/>
              <pc:sldMasterMk cId="425489869" sldId="2147483660"/>
              <pc:sldLayoutMk cId="2200710450" sldId="2147483661"/>
              <ac:spMk id="21" creationId="{00000000-0000-0000-0000-000000000000}"/>
            </ac:spMkLst>
          </pc:spChg>
          <pc:spChg chg="del">
            <ac:chgData name="Mike Bloys" userId="1248c4d8-7b2b-4b32-b8bd-163ae845f9bb" providerId="ADAL" clId="{F509765D-A0D8-4E03-81CB-A676EC7E7273}" dt="2020-02-05T09:41:19.613" v="42" actId="478"/>
            <ac:spMkLst>
              <pc:docMk/>
              <pc:sldMasterMk cId="425489869" sldId="2147483660"/>
              <pc:sldLayoutMk cId="2200710450" sldId="2147483661"/>
              <ac:spMk id="24" creationId="{00000000-0000-0000-0000-000000000000}"/>
            </ac:spMkLst>
          </pc:spChg>
          <pc:picChg chg="add del mod">
            <ac:chgData name="Mike Bloys" userId="1248c4d8-7b2b-4b32-b8bd-163ae845f9bb" providerId="ADAL" clId="{F509765D-A0D8-4E03-81CB-A676EC7E7273}" dt="2020-02-05T09:39:08.429" v="36" actId="478"/>
            <ac:picMkLst>
              <pc:docMk/>
              <pc:sldMasterMk cId="425489869" sldId="2147483660"/>
              <pc:sldLayoutMk cId="2200710450" sldId="2147483661"/>
              <ac:picMk id="3" creationId="{72C45C45-F04F-4FE8-8214-AFF7905B8AEF}"/>
            </ac:picMkLst>
          </pc:picChg>
          <pc:picChg chg="add mod ord">
            <ac:chgData name="Mike Bloys" userId="1248c4d8-7b2b-4b32-b8bd-163ae845f9bb" providerId="ADAL" clId="{F509765D-A0D8-4E03-81CB-A676EC7E7273}" dt="2020-02-05T10:54:32.711" v="113" actId="14826"/>
            <ac:picMkLst>
              <pc:docMk/>
              <pc:sldMasterMk cId="425489869" sldId="2147483660"/>
              <pc:sldLayoutMk cId="2200710450" sldId="2147483661"/>
              <ac:picMk id="5" creationId="{D3668081-E885-4F7D-899E-7E23E013A740}"/>
            </ac:picMkLst>
          </pc:picChg>
          <pc:picChg chg="del">
            <ac:chgData name="Mike Bloys" userId="1248c4d8-7b2b-4b32-b8bd-163ae845f9bb" providerId="ADAL" clId="{F509765D-A0D8-4E03-81CB-A676EC7E7273}" dt="2020-02-05T09:41:10.510" v="39" actId="478"/>
            <ac:picMkLst>
              <pc:docMk/>
              <pc:sldMasterMk cId="425489869" sldId="2147483660"/>
              <pc:sldLayoutMk cId="2200710450" sldId="2147483661"/>
              <ac:picMk id="7" creationId="{00000000-0000-0000-0000-000000000000}"/>
            </ac:picMkLst>
          </pc:picChg>
        </pc:sldLayoutChg>
        <pc:sldLayoutChg chg="addSp delSp modSp setBg">
          <pc:chgData name="Mike Bloys" userId="1248c4d8-7b2b-4b32-b8bd-163ae845f9bb" providerId="ADAL" clId="{F509765D-A0D8-4E03-81CB-A676EC7E7273}" dt="2020-02-10T14:03:24.216" v="124" actId="478"/>
          <pc:sldLayoutMkLst>
            <pc:docMk/>
            <pc:sldMasterMk cId="425489869" sldId="2147483660"/>
            <pc:sldLayoutMk cId="1327743907" sldId="2147483662"/>
          </pc:sldLayoutMkLst>
          <pc:spChg chg="add del">
            <ac:chgData name="Mike Bloys" userId="1248c4d8-7b2b-4b32-b8bd-163ae845f9bb" providerId="ADAL" clId="{F509765D-A0D8-4E03-81CB-A676EC7E7273}" dt="2020-02-05T09:55:36.087" v="80" actId="11529"/>
            <ac:spMkLst>
              <pc:docMk/>
              <pc:sldMasterMk cId="425489869" sldId="2147483660"/>
              <pc:sldLayoutMk cId="1327743907" sldId="2147483662"/>
              <ac:spMk id="2" creationId="{C3E04F6E-CBD3-4C92-9A73-32FE892A602A}"/>
            </ac:spMkLst>
          </pc:spChg>
          <pc:spChg chg="add mod">
            <ac:chgData name="Mike Bloys" userId="1248c4d8-7b2b-4b32-b8bd-163ae845f9bb" providerId="ADAL" clId="{F509765D-A0D8-4E03-81CB-A676EC7E7273}" dt="2020-02-05T09:57:55.686" v="98" actId="14100"/>
            <ac:spMkLst>
              <pc:docMk/>
              <pc:sldMasterMk cId="425489869" sldId="2147483660"/>
              <pc:sldLayoutMk cId="1327743907" sldId="2147483662"/>
              <ac:spMk id="3" creationId="{0CD6E06C-7D60-4B99-A698-42A72B7F5EC2}"/>
            </ac:spMkLst>
          </pc:spChg>
          <pc:spChg chg="add del">
            <ac:chgData name="Mike Bloys" userId="1248c4d8-7b2b-4b32-b8bd-163ae845f9bb" providerId="ADAL" clId="{F509765D-A0D8-4E03-81CB-A676EC7E7273}" dt="2020-02-10T14:03:24.216" v="124" actId="478"/>
            <ac:spMkLst>
              <pc:docMk/>
              <pc:sldMasterMk cId="425489869" sldId="2147483660"/>
              <pc:sldLayoutMk cId="1327743907" sldId="2147483662"/>
              <ac:spMk id="6" creationId="{BD6B2D61-D61F-4A70-BC90-AE6700FA4C5E}"/>
            </ac:spMkLst>
          </pc:spChg>
          <pc:spChg chg="del mod">
            <ac:chgData name="Mike Bloys" userId="1248c4d8-7b2b-4b32-b8bd-163ae845f9bb" providerId="ADAL" clId="{F509765D-A0D8-4E03-81CB-A676EC7E7273}" dt="2020-02-05T09:57:51.183" v="97" actId="478"/>
            <ac:spMkLst>
              <pc:docMk/>
              <pc:sldMasterMk cId="425489869" sldId="2147483660"/>
              <pc:sldLayoutMk cId="1327743907" sldId="2147483662"/>
              <ac:spMk id="10" creationId="{00000000-0000-0000-0000-000000000000}"/>
            </ac:spMkLst>
          </pc:spChg>
          <pc:cxnChg chg="mod">
            <ac:chgData name="Mike Bloys" userId="1248c4d8-7b2b-4b32-b8bd-163ae845f9bb" providerId="ADAL" clId="{F509765D-A0D8-4E03-81CB-A676EC7E7273}" dt="2020-02-10T14:03:22.587" v="123" actId="14100"/>
            <ac:cxnSpMkLst>
              <pc:docMk/>
              <pc:sldMasterMk cId="425489869" sldId="2147483660"/>
              <pc:sldLayoutMk cId="1327743907" sldId="2147483662"/>
              <ac:cxnSpMk id="8" creationId="{00000000-0000-0000-0000-000000000000}"/>
            </ac:cxnSpMkLst>
          </pc:cxnChg>
        </pc:sldLayoutChg>
        <pc:sldLayoutChg chg="addSp delSp modSp setBg">
          <pc:chgData name="Mike Bloys" userId="1248c4d8-7b2b-4b32-b8bd-163ae845f9bb" providerId="ADAL" clId="{F509765D-A0D8-4E03-81CB-A676EC7E7273}" dt="2020-02-05T09:58:03.049" v="100"/>
          <pc:sldLayoutMkLst>
            <pc:docMk/>
            <pc:sldMasterMk cId="425489869" sldId="2147483660"/>
            <pc:sldLayoutMk cId="1147945028" sldId="2147483663"/>
          </pc:sldLayoutMkLst>
          <pc:spChg chg="add">
            <ac:chgData name="Mike Bloys" userId="1248c4d8-7b2b-4b32-b8bd-163ae845f9bb" providerId="ADAL" clId="{F509765D-A0D8-4E03-81CB-A676EC7E7273}" dt="2020-02-05T09:58:03.049" v="100"/>
            <ac:spMkLst>
              <pc:docMk/>
              <pc:sldMasterMk cId="425489869" sldId="2147483660"/>
              <pc:sldLayoutMk cId="1147945028" sldId="2147483663"/>
              <ac:spMk id="5" creationId="{6AA86B35-1282-4652-8E5F-8D856688E751}"/>
            </ac:spMkLst>
          </pc:spChg>
          <pc:spChg chg="mod">
            <ac:chgData name="Mike Bloys" userId="1248c4d8-7b2b-4b32-b8bd-163ae845f9bb" providerId="ADAL" clId="{F509765D-A0D8-4E03-81CB-A676EC7E7273}" dt="2020-02-05T09:48:54.395" v="45" actId="207"/>
            <ac:spMkLst>
              <pc:docMk/>
              <pc:sldMasterMk cId="425489869" sldId="2147483660"/>
              <pc:sldLayoutMk cId="1147945028" sldId="2147483663"/>
              <ac:spMk id="6" creationId="{00000000-0000-0000-0000-000000000000}"/>
            </ac:spMkLst>
          </pc:spChg>
          <pc:spChg chg="del mod">
            <ac:chgData name="Mike Bloys" userId="1248c4d8-7b2b-4b32-b8bd-163ae845f9bb" providerId="ADAL" clId="{F509765D-A0D8-4E03-81CB-A676EC7E7273}" dt="2020-02-05T09:58:02.358" v="99" actId="478"/>
            <ac:spMkLst>
              <pc:docMk/>
              <pc:sldMasterMk cId="425489869" sldId="2147483660"/>
              <pc:sldLayoutMk cId="1147945028" sldId="2147483663"/>
              <ac:spMk id="10" creationId="{00000000-0000-0000-0000-000000000000}"/>
            </ac:spMkLst>
          </pc:spChg>
          <pc:cxnChg chg="mod">
            <ac:chgData name="Mike Bloys" userId="1248c4d8-7b2b-4b32-b8bd-163ae845f9bb" providerId="ADAL" clId="{F509765D-A0D8-4E03-81CB-A676EC7E7273}" dt="2020-02-05T09:49:01.001" v="52" actId="692"/>
            <ac:cxnSpMkLst>
              <pc:docMk/>
              <pc:sldMasterMk cId="425489869" sldId="2147483660"/>
              <pc:sldLayoutMk cId="1147945028" sldId="2147483663"/>
              <ac:cxnSpMk id="9" creationId="{00000000-0000-0000-0000-000000000000}"/>
            </ac:cxnSpMkLst>
          </pc:cxnChg>
        </pc:sldLayoutChg>
        <pc:sldLayoutChg chg="addSp delSp modSp">
          <pc:chgData name="Mike Bloys" userId="1248c4d8-7b2b-4b32-b8bd-163ae845f9bb" providerId="ADAL" clId="{F509765D-A0D8-4E03-81CB-A676EC7E7273}" dt="2020-02-12T15:45:35.561" v="300"/>
          <pc:sldLayoutMkLst>
            <pc:docMk/>
            <pc:sldMasterMk cId="425489869" sldId="2147483660"/>
            <pc:sldLayoutMk cId="1870816498" sldId="2147483664"/>
          </pc:sldLayoutMkLst>
          <pc:spChg chg="mod">
            <ac:chgData name="Mike Bloys" userId="1248c4d8-7b2b-4b32-b8bd-163ae845f9bb" providerId="ADAL" clId="{F509765D-A0D8-4E03-81CB-A676EC7E7273}" dt="2020-02-05T09:53:42.963" v="66" actId="207"/>
            <ac:spMkLst>
              <pc:docMk/>
              <pc:sldMasterMk cId="425489869" sldId="2147483660"/>
              <pc:sldLayoutMk cId="1870816498" sldId="2147483664"/>
              <ac:spMk id="9" creationId="{00000000-0000-0000-0000-000000000000}"/>
            </ac:spMkLst>
          </pc:spChg>
          <pc:spChg chg="add mod">
            <ac:chgData name="Mike Bloys" userId="1248c4d8-7b2b-4b32-b8bd-163ae845f9bb" providerId="ADAL" clId="{F509765D-A0D8-4E03-81CB-A676EC7E7273}" dt="2020-02-05T10:54:48.164" v="114" actId="20577"/>
            <ac:spMkLst>
              <pc:docMk/>
              <pc:sldMasterMk cId="425489869" sldId="2147483660"/>
              <pc:sldLayoutMk cId="1870816498" sldId="2147483664"/>
              <ac:spMk id="10" creationId="{6FEBB014-CD7D-420D-B94E-FFB6A6D2F0DD}"/>
            </ac:spMkLst>
          </pc:spChg>
          <pc:spChg chg="del mod">
            <ac:chgData name="Mike Bloys" userId="1248c4d8-7b2b-4b32-b8bd-163ae845f9bb" providerId="ADAL" clId="{F509765D-A0D8-4E03-81CB-A676EC7E7273}" dt="2020-02-05T09:52:22.526" v="59" actId="478"/>
            <ac:spMkLst>
              <pc:docMk/>
              <pc:sldMasterMk cId="425489869" sldId="2147483660"/>
              <pc:sldLayoutMk cId="1870816498" sldId="2147483664"/>
              <ac:spMk id="12" creationId="{00000000-0000-0000-0000-000000000000}"/>
            </ac:spMkLst>
          </pc:spChg>
          <pc:picChg chg="add mod ord">
            <ac:chgData name="Mike Bloys" userId="1248c4d8-7b2b-4b32-b8bd-163ae845f9bb" providerId="ADAL" clId="{F509765D-A0D8-4E03-81CB-A676EC7E7273}" dt="2020-02-05T09:36:59.475" v="3" actId="167"/>
            <ac:picMkLst>
              <pc:docMk/>
              <pc:sldMasterMk cId="425489869" sldId="2147483660"/>
              <pc:sldLayoutMk cId="1870816498" sldId="2147483664"/>
              <ac:picMk id="3" creationId="{FAE564D0-30EF-4242-AB83-FB42A630287B}"/>
            </ac:picMkLst>
          </pc:picChg>
          <pc:picChg chg="add del mod modCrop">
            <ac:chgData name="Mike Bloys" userId="1248c4d8-7b2b-4b32-b8bd-163ae845f9bb" providerId="ADAL" clId="{F509765D-A0D8-4E03-81CB-A676EC7E7273}" dt="2020-02-11T10:46:22.277" v="263"/>
            <ac:picMkLst>
              <pc:docMk/>
              <pc:sldMasterMk cId="425489869" sldId="2147483660"/>
              <pc:sldLayoutMk cId="1870816498" sldId="2147483664"/>
              <ac:picMk id="7" creationId="{96E879F8-B698-48E3-8CB5-BEE4C39F3ABB}"/>
            </ac:picMkLst>
          </pc:picChg>
          <pc:picChg chg="add del mod modCrop">
            <ac:chgData name="Mike Bloys" userId="1248c4d8-7b2b-4b32-b8bd-163ae845f9bb" providerId="ADAL" clId="{F509765D-A0D8-4E03-81CB-A676EC7E7273}" dt="2020-02-10T14:50:55.013" v="179"/>
            <ac:picMkLst>
              <pc:docMk/>
              <pc:sldMasterMk cId="425489869" sldId="2147483660"/>
              <pc:sldLayoutMk cId="1870816498" sldId="2147483664"/>
              <ac:picMk id="7" creationId="{E09A0087-5CC5-47C6-B656-DBBDD1B16C10}"/>
            </ac:picMkLst>
          </pc:picChg>
          <pc:picChg chg="add del mod modCrop">
            <ac:chgData name="Mike Bloys" userId="1248c4d8-7b2b-4b32-b8bd-163ae845f9bb" providerId="ADAL" clId="{F509765D-A0D8-4E03-81CB-A676EC7E7273}" dt="2020-02-12T15:45:35.561" v="300"/>
            <ac:picMkLst>
              <pc:docMk/>
              <pc:sldMasterMk cId="425489869" sldId="2147483660"/>
              <pc:sldLayoutMk cId="1870816498" sldId="2147483664"/>
              <ac:picMk id="7" creationId="{E6DDD32F-87DC-4EC2-AF6D-1CFBB1E2A5BD}"/>
            </ac:picMkLst>
          </pc:picChg>
          <pc:picChg chg="add mod">
            <ac:chgData name="Mike Bloys" userId="1248c4d8-7b2b-4b32-b8bd-163ae845f9bb" providerId="ADAL" clId="{F509765D-A0D8-4E03-81CB-A676EC7E7273}" dt="2020-02-05T09:53:52.347" v="67" actId="207"/>
            <ac:picMkLst>
              <pc:docMk/>
              <pc:sldMasterMk cId="425489869" sldId="2147483660"/>
              <pc:sldLayoutMk cId="1870816498" sldId="2147483664"/>
              <ac:picMk id="11" creationId="{6AE9681C-92E7-479C-A440-8EAE4D5852CC}"/>
            </ac:picMkLst>
          </pc:picChg>
          <pc:picChg chg="add del mod modCrop">
            <ac:chgData name="Mike Bloys" userId="1248c4d8-7b2b-4b32-b8bd-163ae845f9bb" providerId="ADAL" clId="{F509765D-A0D8-4E03-81CB-A676EC7E7273}" dt="2020-02-10T15:01:36.003" v="194"/>
            <ac:picMkLst>
              <pc:docMk/>
              <pc:sldMasterMk cId="425489869" sldId="2147483660"/>
              <pc:sldLayoutMk cId="1870816498" sldId="2147483664"/>
              <ac:picMk id="12" creationId="{0D1AFF2B-39C9-4141-AE76-0341D47B288B}"/>
            </ac:picMkLst>
          </pc:picChg>
          <pc:picChg chg="add del mod modCrop">
            <ac:chgData name="Mike Bloys" userId="1248c4d8-7b2b-4b32-b8bd-163ae845f9bb" providerId="ADAL" clId="{F509765D-A0D8-4E03-81CB-A676EC7E7273}" dt="2020-02-10T15:21:37.970" v="210"/>
            <ac:picMkLst>
              <pc:docMk/>
              <pc:sldMasterMk cId="425489869" sldId="2147483660"/>
              <pc:sldLayoutMk cId="1870816498" sldId="2147483664"/>
              <ac:picMk id="13" creationId="{AC8C6DCD-9CF2-4AD5-BF1E-D077040BB329}"/>
            </ac:picMkLst>
          </pc:picChg>
          <pc:picChg chg="add del">
            <ac:chgData name="Mike Bloys" userId="1248c4d8-7b2b-4b32-b8bd-163ae845f9bb" providerId="ADAL" clId="{F509765D-A0D8-4E03-81CB-A676EC7E7273}" dt="2020-02-10T15:31:50.965" v="212"/>
            <ac:picMkLst>
              <pc:docMk/>
              <pc:sldMasterMk cId="425489869" sldId="2147483660"/>
              <pc:sldLayoutMk cId="1870816498" sldId="2147483664"/>
              <ac:picMk id="14" creationId="{73B97D2A-468C-4491-BC4E-2B68FD313167}"/>
            </ac:picMkLst>
          </pc:picChg>
          <pc:picChg chg="add del mod modCrop">
            <ac:chgData name="Mike Bloys" userId="1248c4d8-7b2b-4b32-b8bd-163ae845f9bb" providerId="ADAL" clId="{F509765D-A0D8-4E03-81CB-A676EC7E7273}" dt="2020-02-10T15:37:54.419" v="237"/>
            <ac:picMkLst>
              <pc:docMk/>
              <pc:sldMasterMk cId="425489869" sldId="2147483660"/>
              <pc:sldLayoutMk cId="1870816498" sldId="2147483664"/>
              <ac:picMk id="15" creationId="{EB1AD3BF-3CFA-4949-A741-A185E979E889}"/>
            </ac:picMkLst>
          </pc:picChg>
          <pc:picChg chg="del">
            <ac:chgData name="Mike Bloys" userId="1248c4d8-7b2b-4b32-b8bd-163ae845f9bb" providerId="ADAL" clId="{F509765D-A0D8-4E03-81CB-A676EC7E7273}" dt="2020-02-05T09:37:06.941" v="4" actId="478"/>
            <ac:picMkLst>
              <pc:docMk/>
              <pc:sldMasterMk cId="425489869" sldId="2147483660"/>
              <pc:sldLayoutMk cId="1870816498" sldId="2147483664"/>
              <ac:picMk id="21" creationId="{00000000-0000-0000-0000-000000000000}"/>
            </ac:picMkLst>
          </pc:picChg>
          <pc:picChg chg="del mod">
            <ac:chgData name="Mike Bloys" userId="1248c4d8-7b2b-4b32-b8bd-163ae845f9bb" providerId="ADAL" clId="{F509765D-A0D8-4E03-81CB-A676EC7E7273}" dt="2020-02-05T09:53:06.367" v="61" actId="478"/>
            <ac:picMkLst>
              <pc:docMk/>
              <pc:sldMasterMk cId="425489869" sldId="2147483660"/>
              <pc:sldLayoutMk cId="1870816498" sldId="2147483664"/>
              <ac:picMk id="22" creationId="{00000000-0000-0000-0000-000000000000}"/>
            </ac:picMkLst>
          </pc:picChg>
        </pc:sldLayoutChg>
        <pc:sldLayoutChg chg="addSp delSp modSp">
          <pc:chgData name="Mike Bloys" userId="1248c4d8-7b2b-4b32-b8bd-163ae845f9bb" providerId="ADAL" clId="{F509765D-A0D8-4E03-81CB-A676EC7E7273}" dt="2020-02-05T10:54:56.188" v="116"/>
          <pc:sldLayoutMkLst>
            <pc:docMk/>
            <pc:sldMasterMk cId="425489869" sldId="2147483660"/>
            <pc:sldLayoutMk cId="1294972805" sldId="2147483665"/>
          </pc:sldLayoutMkLst>
          <pc:spChg chg="add mod">
            <ac:chgData name="Mike Bloys" userId="1248c4d8-7b2b-4b32-b8bd-163ae845f9bb" providerId="ADAL" clId="{F509765D-A0D8-4E03-81CB-A676EC7E7273}" dt="2020-02-05T10:54:56.188" v="116"/>
            <ac:spMkLst>
              <pc:docMk/>
              <pc:sldMasterMk cId="425489869" sldId="2147483660"/>
              <pc:sldLayoutMk cId="1294972805" sldId="2147483665"/>
              <ac:spMk id="9" creationId="{E4A931A8-4A38-4B78-B16B-362ECEBDF17D}"/>
            </ac:spMkLst>
          </pc:spChg>
          <pc:spChg chg="mod">
            <ac:chgData name="Mike Bloys" userId="1248c4d8-7b2b-4b32-b8bd-163ae845f9bb" providerId="ADAL" clId="{F509765D-A0D8-4E03-81CB-A676EC7E7273}" dt="2020-02-05T09:54:19.252" v="71" actId="207"/>
            <ac:spMkLst>
              <pc:docMk/>
              <pc:sldMasterMk cId="425489869" sldId="2147483660"/>
              <pc:sldLayoutMk cId="1294972805" sldId="2147483665"/>
              <ac:spMk id="27" creationId="{00000000-0000-0000-0000-000000000000}"/>
            </ac:spMkLst>
          </pc:spChg>
          <pc:spChg chg="del">
            <ac:chgData name="Mike Bloys" userId="1248c4d8-7b2b-4b32-b8bd-163ae845f9bb" providerId="ADAL" clId="{F509765D-A0D8-4E03-81CB-A676EC7E7273}" dt="2020-02-05T09:54:07.022" v="68" actId="478"/>
            <ac:spMkLst>
              <pc:docMk/>
              <pc:sldMasterMk cId="425489869" sldId="2147483660"/>
              <pc:sldLayoutMk cId="1294972805" sldId="2147483665"/>
              <ac:spMk id="28" creationId="{00000000-0000-0000-0000-000000000000}"/>
            </ac:spMkLst>
          </pc:spChg>
          <pc:picChg chg="add">
            <ac:chgData name="Mike Bloys" userId="1248c4d8-7b2b-4b32-b8bd-163ae845f9bb" providerId="ADAL" clId="{F509765D-A0D8-4E03-81CB-A676EC7E7273}" dt="2020-02-05T09:54:08.342" v="69"/>
            <ac:picMkLst>
              <pc:docMk/>
              <pc:sldMasterMk cId="425489869" sldId="2147483660"/>
              <pc:sldLayoutMk cId="1294972805" sldId="2147483665"/>
              <ac:picMk id="8" creationId="{85649553-57D9-4415-865F-2865870955E6}"/>
            </ac:picMkLst>
          </pc:picChg>
          <pc:picChg chg="add">
            <ac:chgData name="Mike Bloys" userId="1248c4d8-7b2b-4b32-b8bd-163ae845f9bb" providerId="ADAL" clId="{F509765D-A0D8-4E03-81CB-A676EC7E7273}" dt="2020-02-05T09:54:08.342" v="69"/>
            <ac:picMkLst>
              <pc:docMk/>
              <pc:sldMasterMk cId="425489869" sldId="2147483660"/>
              <pc:sldLayoutMk cId="1294972805" sldId="2147483665"/>
              <ac:picMk id="10" creationId="{0A4FA60E-C579-4999-86EC-9539F89517D2}"/>
            </ac:picMkLst>
          </pc:picChg>
          <pc:picChg chg="del">
            <ac:chgData name="Mike Bloys" userId="1248c4d8-7b2b-4b32-b8bd-163ae845f9bb" providerId="ADAL" clId="{F509765D-A0D8-4E03-81CB-A676EC7E7273}" dt="2020-02-05T09:54:07.022" v="68" actId="478"/>
            <ac:picMkLst>
              <pc:docMk/>
              <pc:sldMasterMk cId="425489869" sldId="2147483660"/>
              <pc:sldLayoutMk cId="1294972805" sldId="2147483665"/>
              <ac:picMk id="24" creationId="{00000000-0000-0000-0000-000000000000}"/>
            </ac:picMkLst>
          </pc:picChg>
          <pc:picChg chg="del">
            <ac:chgData name="Mike Bloys" userId="1248c4d8-7b2b-4b32-b8bd-163ae845f9bb" providerId="ADAL" clId="{F509765D-A0D8-4E03-81CB-A676EC7E7273}" dt="2020-02-05T09:54:07.022" v="68" actId="478"/>
            <ac:picMkLst>
              <pc:docMk/>
              <pc:sldMasterMk cId="425489869" sldId="2147483660"/>
              <pc:sldLayoutMk cId="1294972805" sldId="2147483665"/>
              <ac:picMk id="25" creationId="{00000000-0000-0000-0000-000000000000}"/>
            </ac:picMkLst>
          </pc:picChg>
        </pc:sldLayoutChg>
        <pc:sldLayoutChg chg="addSp delSp modSp">
          <pc:chgData name="Mike Bloys" userId="1248c4d8-7b2b-4b32-b8bd-163ae845f9bb" providerId="ADAL" clId="{F509765D-A0D8-4E03-81CB-A676EC7E7273}" dt="2020-02-05T10:54:59.452" v="117"/>
          <pc:sldLayoutMkLst>
            <pc:docMk/>
            <pc:sldMasterMk cId="425489869" sldId="2147483660"/>
            <pc:sldLayoutMk cId="866906050" sldId="2147483666"/>
          </pc:sldLayoutMkLst>
          <pc:spChg chg="add mod">
            <ac:chgData name="Mike Bloys" userId="1248c4d8-7b2b-4b32-b8bd-163ae845f9bb" providerId="ADAL" clId="{F509765D-A0D8-4E03-81CB-A676EC7E7273}" dt="2020-02-05T10:54:59.452" v="117"/>
            <ac:spMkLst>
              <pc:docMk/>
              <pc:sldMasterMk cId="425489869" sldId="2147483660"/>
              <pc:sldLayoutMk cId="866906050" sldId="2147483666"/>
              <ac:spMk id="7" creationId="{F0F9A3D5-1F1C-4CC4-91DE-61C518C2D586}"/>
            </ac:spMkLst>
          </pc:spChg>
          <pc:spChg chg="mod">
            <ac:chgData name="Mike Bloys" userId="1248c4d8-7b2b-4b32-b8bd-163ae845f9bb" providerId="ADAL" clId="{F509765D-A0D8-4E03-81CB-A676EC7E7273}" dt="2020-02-05T09:54:38.983" v="76" actId="207"/>
            <ac:spMkLst>
              <pc:docMk/>
              <pc:sldMasterMk cId="425489869" sldId="2147483660"/>
              <pc:sldLayoutMk cId="866906050" sldId="2147483666"/>
              <ac:spMk id="28" creationId="{00000000-0000-0000-0000-000000000000}"/>
            </ac:spMkLst>
          </pc:spChg>
          <pc:spChg chg="del">
            <ac:chgData name="Mike Bloys" userId="1248c4d8-7b2b-4b32-b8bd-163ae845f9bb" providerId="ADAL" clId="{F509765D-A0D8-4E03-81CB-A676EC7E7273}" dt="2020-02-05T09:54:24.302" v="72" actId="478"/>
            <ac:spMkLst>
              <pc:docMk/>
              <pc:sldMasterMk cId="425489869" sldId="2147483660"/>
              <pc:sldLayoutMk cId="866906050" sldId="2147483666"/>
              <ac:spMk id="29" creationId="{00000000-0000-0000-0000-000000000000}"/>
            </ac:spMkLst>
          </pc:spChg>
          <pc:picChg chg="add">
            <ac:chgData name="Mike Bloys" userId="1248c4d8-7b2b-4b32-b8bd-163ae845f9bb" providerId="ADAL" clId="{F509765D-A0D8-4E03-81CB-A676EC7E7273}" dt="2020-02-05T09:54:24.890" v="73"/>
            <ac:picMkLst>
              <pc:docMk/>
              <pc:sldMasterMk cId="425489869" sldId="2147483660"/>
              <pc:sldLayoutMk cId="866906050" sldId="2147483666"/>
              <ac:picMk id="6" creationId="{B1FAC9F5-D35D-4F65-90C1-FE3B6CADBBE3}"/>
            </ac:picMkLst>
          </pc:picChg>
          <pc:picChg chg="add del">
            <ac:chgData name="Mike Bloys" userId="1248c4d8-7b2b-4b32-b8bd-163ae845f9bb" providerId="ADAL" clId="{F509765D-A0D8-4E03-81CB-A676EC7E7273}" dt="2020-02-05T09:54:27.571" v="74" actId="478"/>
            <ac:picMkLst>
              <pc:docMk/>
              <pc:sldMasterMk cId="425489869" sldId="2147483660"/>
              <pc:sldLayoutMk cId="866906050" sldId="2147483666"/>
              <ac:picMk id="8" creationId="{597958DE-384C-4448-9F6C-FC95C4311077}"/>
            </ac:picMkLst>
          </pc:picChg>
          <pc:picChg chg="del">
            <ac:chgData name="Mike Bloys" userId="1248c4d8-7b2b-4b32-b8bd-163ae845f9bb" providerId="ADAL" clId="{F509765D-A0D8-4E03-81CB-A676EC7E7273}" dt="2020-02-05T09:54:24.302" v="72" actId="478"/>
            <ac:picMkLst>
              <pc:docMk/>
              <pc:sldMasterMk cId="425489869" sldId="2147483660"/>
              <pc:sldLayoutMk cId="866906050" sldId="2147483666"/>
              <ac:picMk id="25" creationId="{00000000-0000-0000-0000-000000000000}"/>
            </ac:picMkLst>
          </pc:picChg>
        </pc:sldLayoutChg>
        <pc:sldLayoutChg chg="del">
          <pc:chgData name="Mike Bloys" userId="1248c4d8-7b2b-4b32-b8bd-163ae845f9bb" providerId="ADAL" clId="{F509765D-A0D8-4E03-81CB-A676EC7E7273}" dt="2020-02-05T09:54:53.893" v="77" actId="2696"/>
          <pc:sldLayoutMkLst>
            <pc:docMk/>
            <pc:sldMasterMk cId="425489869" sldId="2147483660"/>
            <pc:sldLayoutMk cId="4210707705" sldId="2147483667"/>
          </pc:sldLayoutMkLst>
        </pc:sldLayoutChg>
        <pc:sldLayoutChg chg="addSp delSp modSp">
          <pc:chgData name="Mike Bloys" userId="1248c4d8-7b2b-4b32-b8bd-163ae845f9bb" providerId="ADAL" clId="{F509765D-A0D8-4E03-81CB-A676EC7E7273}" dt="2020-02-05T10:55:02.347" v="118"/>
          <pc:sldLayoutMkLst>
            <pc:docMk/>
            <pc:sldMasterMk cId="425489869" sldId="2147483660"/>
            <pc:sldLayoutMk cId="1517782376" sldId="2147483668"/>
          </pc:sldLayoutMkLst>
          <pc:spChg chg="mod">
            <ac:chgData name="Mike Bloys" userId="1248c4d8-7b2b-4b32-b8bd-163ae845f9bb" providerId="ADAL" clId="{F509765D-A0D8-4E03-81CB-A676EC7E7273}" dt="2020-02-05T10:37:01.799" v="111" actId="20577"/>
            <ac:spMkLst>
              <pc:docMk/>
              <pc:sldMasterMk cId="425489869" sldId="2147483660"/>
              <pc:sldLayoutMk cId="1517782376" sldId="2147483668"/>
              <ac:spMk id="2" creationId="{00000000-0000-0000-0000-000000000000}"/>
            </ac:spMkLst>
          </pc:spChg>
          <pc:spChg chg="add mod">
            <ac:chgData name="Mike Bloys" userId="1248c4d8-7b2b-4b32-b8bd-163ae845f9bb" providerId="ADAL" clId="{F509765D-A0D8-4E03-81CB-A676EC7E7273}" dt="2020-02-05T10:55:02.347" v="118"/>
            <ac:spMkLst>
              <pc:docMk/>
              <pc:sldMasterMk cId="425489869" sldId="2147483660"/>
              <pc:sldLayoutMk cId="1517782376" sldId="2147483668"/>
              <ac:spMk id="8" creationId="{751BD8F9-2DC4-48DF-8A78-373C8F87BE10}"/>
            </ac:spMkLst>
          </pc:spChg>
          <pc:spChg chg="del">
            <ac:chgData name="Mike Bloys" userId="1248c4d8-7b2b-4b32-b8bd-163ae845f9bb" providerId="ADAL" clId="{F509765D-A0D8-4E03-81CB-A676EC7E7273}" dt="2020-02-05T09:54:58.926" v="78" actId="478"/>
            <ac:spMkLst>
              <pc:docMk/>
              <pc:sldMasterMk cId="425489869" sldId="2147483660"/>
              <pc:sldLayoutMk cId="1517782376" sldId="2147483668"/>
              <ac:spMk id="11" creationId="{00000000-0000-0000-0000-000000000000}"/>
            </ac:spMkLst>
          </pc:spChg>
          <pc:picChg chg="del">
            <ac:chgData name="Mike Bloys" userId="1248c4d8-7b2b-4b32-b8bd-163ae845f9bb" providerId="ADAL" clId="{F509765D-A0D8-4E03-81CB-A676EC7E7273}" dt="2020-02-05T09:54:58.926" v="78" actId="478"/>
            <ac:picMkLst>
              <pc:docMk/>
              <pc:sldMasterMk cId="425489869" sldId="2147483660"/>
              <pc:sldLayoutMk cId="1517782376" sldId="2147483668"/>
              <ac:picMk id="6" creationId="{00000000-0000-0000-0000-000000000000}"/>
            </ac:picMkLst>
          </pc:picChg>
          <pc:picChg chg="add">
            <ac:chgData name="Mike Bloys" userId="1248c4d8-7b2b-4b32-b8bd-163ae845f9bb" providerId="ADAL" clId="{F509765D-A0D8-4E03-81CB-A676EC7E7273}" dt="2020-02-05T09:54:59.596" v="79"/>
            <ac:picMkLst>
              <pc:docMk/>
              <pc:sldMasterMk cId="425489869" sldId="2147483660"/>
              <pc:sldLayoutMk cId="1517782376" sldId="2147483668"/>
              <ac:picMk id="7" creationId="{C8E62F6E-5528-427D-9DAF-B60C42B95EE0}"/>
            </ac:picMkLst>
          </pc:picChg>
          <pc:picChg chg="add">
            <ac:chgData name="Mike Bloys" userId="1248c4d8-7b2b-4b32-b8bd-163ae845f9bb" providerId="ADAL" clId="{F509765D-A0D8-4E03-81CB-A676EC7E7273}" dt="2020-02-05T09:54:59.596" v="79"/>
            <ac:picMkLst>
              <pc:docMk/>
              <pc:sldMasterMk cId="425489869" sldId="2147483660"/>
              <pc:sldLayoutMk cId="1517782376" sldId="2147483668"/>
              <ac:picMk id="9" creationId="{DDCFCE74-0DFD-4FFC-8F08-4CEE76E5A940}"/>
            </ac:picMkLst>
          </pc:picChg>
          <pc:picChg chg="del">
            <ac:chgData name="Mike Bloys" userId="1248c4d8-7b2b-4b32-b8bd-163ae845f9bb" providerId="ADAL" clId="{F509765D-A0D8-4E03-81CB-A676EC7E7273}" dt="2020-02-05T09:54:58.926" v="78" actId="478"/>
            <ac:picMkLst>
              <pc:docMk/>
              <pc:sldMasterMk cId="425489869" sldId="2147483660"/>
              <pc:sldLayoutMk cId="1517782376" sldId="2147483668"/>
              <ac:picMk id="10" creationId="{00000000-0000-0000-0000-000000000000}"/>
            </ac:picMkLst>
          </pc:picChg>
        </pc:sldLayoutChg>
        <pc:sldLayoutChg chg="addSp modSp mod">
          <pc:chgData name="Mike Bloys" userId="1248c4d8-7b2b-4b32-b8bd-163ae845f9bb" providerId="ADAL" clId="{F509765D-A0D8-4E03-81CB-A676EC7E7273}" dt="2020-02-05T10:54:52.924" v="115"/>
          <pc:sldLayoutMkLst>
            <pc:docMk/>
            <pc:sldMasterMk cId="425489869" sldId="2147483660"/>
            <pc:sldLayoutMk cId="8838776" sldId="2147483669"/>
          </pc:sldLayoutMkLst>
          <pc:spChg chg="mod">
            <ac:chgData name="Mike Bloys" userId="1248c4d8-7b2b-4b32-b8bd-163ae845f9bb" providerId="ADAL" clId="{F509765D-A0D8-4E03-81CB-A676EC7E7273}" dt="2020-02-05T10:54:52.924" v="115"/>
            <ac:spMkLst>
              <pc:docMk/>
              <pc:sldMasterMk cId="425489869" sldId="2147483660"/>
              <pc:sldLayoutMk cId="8838776" sldId="2147483669"/>
              <ac:spMk id="10" creationId="{6FEBB014-CD7D-420D-B94E-FFB6A6D2F0DD}"/>
            </ac:spMkLst>
          </pc:spChg>
          <pc:picChg chg="add">
            <ac:chgData name="Mike Bloys" userId="1248c4d8-7b2b-4b32-b8bd-163ae845f9bb" providerId="ADAL" clId="{F509765D-A0D8-4E03-81CB-A676EC7E7273}" dt="2020-02-05T10:35:30.149" v="103"/>
            <ac:picMkLst>
              <pc:docMk/>
              <pc:sldMasterMk cId="425489869" sldId="2147483660"/>
              <pc:sldLayoutMk cId="8838776" sldId="2147483669"/>
              <ac:picMk id="7" creationId="{750A6484-0F28-47F0-9322-B268F3773304}"/>
            </ac:picMkLst>
          </pc:picChg>
        </pc:sldLayoutChg>
      </pc:sldMasterChg>
    </pc:docChg>
  </pc:docChgLst>
  <pc:docChgLst>
    <pc:chgData name="Mike Bloys" userId="1248c4d8-7b2b-4b32-b8bd-163ae845f9bb" providerId="ADAL" clId="{7036721B-2EBF-4A86-A041-5BDE60DCCD49}"/>
    <pc:docChg chg="modMainMaster">
      <pc:chgData name="Mike Bloys" userId="1248c4d8-7b2b-4b32-b8bd-163ae845f9bb" providerId="ADAL" clId="{7036721B-2EBF-4A86-A041-5BDE60DCCD49}" dt="2020-05-29T14:18:57.313" v="0"/>
      <pc:docMkLst>
        <pc:docMk/>
      </pc:docMkLst>
      <pc:sldMasterChg chg="modSldLayout">
        <pc:chgData name="Mike Bloys" userId="1248c4d8-7b2b-4b32-b8bd-163ae845f9bb" providerId="ADAL" clId="{7036721B-2EBF-4A86-A041-5BDE60DCCD49}" dt="2020-05-29T14:18:57.313" v="0"/>
        <pc:sldMasterMkLst>
          <pc:docMk/>
          <pc:sldMasterMk cId="425489869" sldId="2147483660"/>
        </pc:sldMasterMkLst>
        <pc:sldLayoutChg chg="addSp modSp">
          <pc:chgData name="Mike Bloys" userId="1248c4d8-7b2b-4b32-b8bd-163ae845f9bb" providerId="ADAL" clId="{7036721B-2EBF-4A86-A041-5BDE60DCCD49}" dt="2020-05-29T14:18:57.313" v="0"/>
          <pc:sldLayoutMkLst>
            <pc:docMk/>
            <pc:sldMasterMk cId="425489869" sldId="2147483660"/>
            <pc:sldLayoutMk cId="2200710450" sldId="2147483661"/>
          </pc:sldLayoutMkLst>
          <pc:spChg chg="mod">
            <ac:chgData name="Mike Bloys" userId="1248c4d8-7b2b-4b32-b8bd-163ae845f9bb" providerId="ADAL" clId="{7036721B-2EBF-4A86-A041-5BDE60DCCD49}" dt="2020-05-29T14:18:57.313" v="0"/>
            <ac:spMkLst>
              <pc:docMk/>
              <pc:sldMasterMk cId="425489869" sldId="2147483660"/>
              <pc:sldLayoutMk cId="2200710450" sldId="2147483661"/>
              <ac:spMk id="6" creationId="{22689666-C81A-43B4-A22E-4FC0C67C3D24}"/>
            </ac:spMkLst>
          </pc:spChg>
          <pc:grpChg chg="add mod">
            <ac:chgData name="Mike Bloys" userId="1248c4d8-7b2b-4b32-b8bd-163ae845f9bb" providerId="ADAL" clId="{7036721B-2EBF-4A86-A041-5BDE60DCCD49}" dt="2020-05-29T14:18:57.313" v="0"/>
            <ac:grpSpMkLst>
              <pc:docMk/>
              <pc:sldMasterMk cId="425489869" sldId="2147483660"/>
              <pc:sldLayoutMk cId="2200710450" sldId="2147483661"/>
              <ac:grpSpMk id="4" creationId="{42391584-E3F9-4905-B34D-6FFB80D143E8}"/>
            </ac:grpSpMkLst>
          </pc:grpChg>
          <pc:picChg chg="mod">
            <ac:chgData name="Mike Bloys" userId="1248c4d8-7b2b-4b32-b8bd-163ae845f9bb" providerId="ADAL" clId="{7036721B-2EBF-4A86-A041-5BDE60DCCD49}" dt="2020-05-29T14:18:57.313" v="0"/>
            <ac:picMkLst>
              <pc:docMk/>
              <pc:sldMasterMk cId="425489869" sldId="2147483660"/>
              <pc:sldLayoutMk cId="2200710450" sldId="2147483661"/>
              <ac:picMk id="7" creationId="{08CF723E-AB04-45EF-B0F8-053929255456}"/>
            </ac:picMkLst>
          </pc:picChg>
        </pc:sldLayoutChg>
      </pc:sldMasterChg>
    </pc:docChg>
  </pc:docChgLst>
  <pc:docChgLst>
    <pc:chgData name="Mike Bloys" userId="1248c4d8-7b2b-4b32-b8bd-163ae845f9bb" providerId="ADAL" clId="{E77B8FBC-965A-4CED-8B0F-952C38380C34}"/>
    <pc:docChg chg="modMainMaster">
      <pc:chgData name="Mike Bloys" userId="1248c4d8-7b2b-4b32-b8bd-163ae845f9bb" providerId="ADAL" clId="{E77B8FBC-965A-4CED-8B0F-952C38380C34}" dt="2021-08-26T11:08:19.549" v="0" actId="14826"/>
      <pc:docMkLst>
        <pc:docMk/>
      </pc:docMkLst>
      <pc:sldMasterChg chg="modSldLayout">
        <pc:chgData name="Mike Bloys" userId="1248c4d8-7b2b-4b32-b8bd-163ae845f9bb" providerId="ADAL" clId="{E77B8FBC-965A-4CED-8B0F-952C38380C34}" dt="2021-08-26T11:08:19.549" v="0" actId="14826"/>
        <pc:sldMasterMkLst>
          <pc:docMk/>
          <pc:sldMasterMk cId="425489869" sldId="2147483660"/>
        </pc:sldMasterMkLst>
        <pc:sldLayoutChg chg="modSp">
          <pc:chgData name="Mike Bloys" userId="1248c4d8-7b2b-4b32-b8bd-163ae845f9bb" providerId="ADAL" clId="{E77B8FBC-965A-4CED-8B0F-952C38380C34}" dt="2021-08-26T11:08:19.549" v="0" actId="14826"/>
          <pc:sldLayoutMkLst>
            <pc:docMk/>
            <pc:sldMasterMk cId="425489869" sldId="2147483660"/>
            <pc:sldLayoutMk cId="2200710450" sldId="2147483661"/>
          </pc:sldLayoutMkLst>
          <pc:picChg chg="mod">
            <ac:chgData name="Mike Bloys" userId="1248c4d8-7b2b-4b32-b8bd-163ae845f9bb" providerId="ADAL" clId="{E77B8FBC-965A-4CED-8B0F-952C38380C34}" dt="2021-08-26T11:08:19.549" v="0" actId="14826"/>
            <ac:picMkLst>
              <pc:docMk/>
              <pc:sldMasterMk cId="425489869" sldId="2147483660"/>
              <pc:sldLayoutMk cId="2200710450" sldId="2147483661"/>
              <ac:picMk id="5" creationId="{D3668081-E885-4F7D-899E-7E23E013A740}"/>
            </ac:picMkLst>
          </pc:picChg>
        </pc:sldLayoutChg>
      </pc:sldMasterChg>
    </pc:docChg>
  </pc:docChgLst>
  <pc:docChgLst>
    <pc:chgData name="James Franklin" userId="cf915d05-507f-491f-b4a6-b2aa085ee4b1" providerId="ADAL" clId="{510404DE-34EB-445C-B179-7A1036A923FC}"/>
    <pc:docChg chg="modSld">
      <pc:chgData name="James Franklin" userId="cf915d05-507f-491f-b4a6-b2aa085ee4b1" providerId="ADAL" clId="{510404DE-34EB-445C-B179-7A1036A923FC}" dt="2020-03-30T12:03:42.706" v="128" actId="20577"/>
      <pc:docMkLst>
        <pc:docMk/>
      </pc:docMkLst>
      <pc:sldChg chg="modSp">
        <pc:chgData name="James Franklin" userId="cf915d05-507f-491f-b4a6-b2aa085ee4b1" providerId="ADAL" clId="{510404DE-34EB-445C-B179-7A1036A923FC}" dt="2020-03-30T12:03:42.706" v="128" actId="20577"/>
        <pc:sldMkLst>
          <pc:docMk/>
          <pc:sldMk cId="3907481676" sldId="314"/>
        </pc:sldMkLst>
        <pc:spChg chg="mod">
          <ac:chgData name="James Franklin" userId="cf915d05-507f-491f-b4a6-b2aa085ee4b1" providerId="ADAL" clId="{510404DE-34EB-445C-B179-7A1036A923FC}" dt="2020-03-30T12:03:42.706" v="128" actId="20577"/>
          <ac:spMkLst>
            <pc:docMk/>
            <pc:sldMk cId="3907481676" sldId="314"/>
            <ac:spMk id="3" creationId="{5E5B5BE1-BB73-41E5-B4AA-634C187A3527}"/>
          </ac:spMkLst>
        </pc:spChg>
      </pc:sldChg>
    </pc:docChg>
  </pc:docChgLst>
  <pc:docChgLst>
    <pc:chgData name="Leonora Sheppard" userId="3688f6d8-1f97-408e-a4fe-cc859c551ddb" providerId="ADAL" clId="{D8E07E51-02F0-4744-8D4C-B1808DE40D50}"/>
    <pc:docChg chg="custSel modSld">
      <pc:chgData name="Leonora Sheppard" userId="3688f6d8-1f97-408e-a4fe-cc859c551ddb" providerId="ADAL" clId="{D8E07E51-02F0-4744-8D4C-B1808DE40D50}" dt="2020-02-04T10:23:19.608" v="116" actId="207"/>
      <pc:docMkLst>
        <pc:docMk/>
      </pc:docMkLst>
      <pc:sldChg chg="addSp modSp">
        <pc:chgData name="Leonora Sheppard" userId="3688f6d8-1f97-408e-a4fe-cc859c551ddb" providerId="ADAL" clId="{D8E07E51-02F0-4744-8D4C-B1808DE40D50}" dt="2020-02-04T10:23:19.608" v="116" actId="207"/>
        <pc:sldMkLst>
          <pc:docMk/>
          <pc:sldMk cId="2014982282" sldId="280"/>
        </pc:sldMkLst>
        <pc:spChg chg="add mod">
          <ac:chgData name="Leonora Sheppard" userId="3688f6d8-1f97-408e-a4fe-cc859c551ddb" providerId="ADAL" clId="{D8E07E51-02F0-4744-8D4C-B1808DE40D50}" dt="2020-02-04T10:23:19.608" v="116" actId="207"/>
          <ac:spMkLst>
            <pc:docMk/>
            <pc:sldMk cId="2014982282" sldId="280"/>
            <ac:spMk id="2" creationId="{B5E80437-334F-4C3E-9B9B-E64AFE86E23E}"/>
          </ac:spMkLst>
        </pc:spChg>
      </pc:sldChg>
      <pc:sldChg chg="modSp">
        <pc:chgData name="Leonora Sheppard" userId="3688f6d8-1f97-408e-a4fe-cc859c551ddb" providerId="ADAL" clId="{D8E07E51-02F0-4744-8D4C-B1808DE40D50}" dt="2020-02-04T10:08:59.512" v="5" actId="313"/>
        <pc:sldMkLst>
          <pc:docMk/>
          <pc:sldMk cId="1810381356" sldId="294"/>
        </pc:sldMkLst>
        <pc:spChg chg="mod">
          <ac:chgData name="Leonora Sheppard" userId="3688f6d8-1f97-408e-a4fe-cc859c551ddb" providerId="ADAL" clId="{D8E07E51-02F0-4744-8D4C-B1808DE40D50}" dt="2020-02-04T10:08:59.512" v="5" actId="313"/>
          <ac:spMkLst>
            <pc:docMk/>
            <pc:sldMk cId="1810381356" sldId="294"/>
            <ac:spMk id="3" creationId="{00000000-0000-0000-0000-000000000000}"/>
          </ac:spMkLst>
        </pc:spChg>
      </pc:sldChg>
      <pc:sldChg chg="modSp">
        <pc:chgData name="Leonora Sheppard" userId="3688f6d8-1f97-408e-a4fe-cc859c551ddb" providerId="ADAL" clId="{D8E07E51-02F0-4744-8D4C-B1808DE40D50}" dt="2020-02-04T10:20:20.627" v="27" actId="20577"/>
        <pc:sldMkLst>
          <pc:docMk/>
          <pc:sldMk cId="3907481676" sldId="314"/>
        </pc:sldMkLst>
        <pc:spChg chg="mod">
          <ac:chgData name="Leonora Sheppard" userId="3688f6d8-1f97-408e-a4fe-cc859c551ddb" providerId="ADAL" clId="{D8E07E51-02F0-4744-8D4C-B1808DE40D50}" dt="2020-02-04T10:20:20.627" v="27" actId="20577"/>
          <ac:spMkLst>
            <pc:docMk/>
            <pc:sldMk cId="3907481676" sldId="314"/>
            <ac:spMk id="3" creationId="{5E5B5BE1-BB73-41E5-B4AA-634C187A3527}"/>
          </ac:spMkLst>
        </pc:spChg>
      </pc:sldChg>
      <pc:sldChg chg="modSp">
        <pc:chgData name="Leonora Sheppard" userId="3688f6d8-1f97-408e-a4fe-cc859c551ddb" providerId="ADAL" clId="{D8E07E51-02F0-4744-8D4C-B1808DE40D50}" dt="2020-02-04T10:22:04.266" v="102" actId="20577"/>
        <pc:sldMkLst>
          <pc:docMk/>
          <pc:sldMk cId="3169117105" sldId="315"/>
        </pc:sldMkLst>
        <pc:spChg chg="mod">
          <ac:chgData name="Leonora Sheppard" userId="3688f6d8-1f97-408e-a4fe-cc859c551ddb" providerId="ADAL" clId="{D8E07E51-02F0-4744-8D4C-B1808DE40D50}" dt="2020-02-04T10:22:04.266" v="102" actId="20577"/>
          <ac:spMkLst>
            <pc:docMk/>
            <pc:sldMk cId="3169117105" sldId="315"/>
            <ac:spMk id="3" creationId="{5E5B5BE1-BB73-41E5-B4AA-634C187A3527}"/>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668081-E885-4F7D-899E-7E23E013A74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071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75330"/>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94460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 name="Content Placeholder 2">
            <a:extLst>
              <a:ext uri="{FF2B5EF4-FFF2-40B4-BE49-F238E27FC236}">
                <a16:creationId xmlns:a16="http://schemas.microsoft.com/office/drawing/2014/main" id="{0CD6E06C-7D60-4B99-A698-42A72B7F5EC2}"/>
              </a:ext>
            </a:extLst>
          </p:cNvPr>
          <p:cNvSpPr>
            <a:spLocks noGrp="1"/>
          </p:cNvSpPr>
          <p:nvPr>
            <p:ph sz="quarter" idx="15"/>
          </p:nvPr>
        </p:nvSpPr>
        <p:spPr>
          <a:xfrm>
            <a:off x="723600" y="1702799"/>
            <a:ext cx="7861300" cy="4905035"/>
          </a:xfrm>
          <a:prstGeom prst="rect">
            <a:avLst/>
          </a:prstGeom>
        </p:spPr>
        <p:txBody>
          <a:bodyPr lIns="0" tIns="0" rIns="0" bIns="0"/>
          <a:lstStyle>
            <a:lvl1pPr marL="270000" indent="-270000">
              <a:lnSpc>
                <a:spcPct val="100000"/>
              </a:lnSpc>
              <a:spcBef>
                <a:spcPts val="0"/>
              </a:spcBef>
              <a:spcAft>
                <a:spcPts val="1400"/>
              </a:spcAft>
              <a:defRPr sz="2500">
                <a:solidFill>
                  <a:schemeClr val="bg1"/>
                </a:solidFill>
              </a:defRPr>
            </a:lvl1pPr>
            <a:lvl2pPr marL="723600" indent="-280800">
              <a:lnSpc>
                <a:spcPct val="100000"/>
              </a:lnSpc>
              <a:spcBef>
                <a:spcPts val="0"/>
              </a:spcBef>
              <a:spcAft>
                <a:spcPts val="1200"/>
              </a:spcAft>
              <a:defRPr sz="2000">
                <a:solidFill>
                  <a:schemeClr val="bg1"/>
                </a:solidFill>
              </a:defRPr>
            </a:lvl2pPr>
            <a:lvl3pPr marL="723600" indent="-280800">
              <a:lnSpc>
                <a:spcPct val="100000"/>
              </a:lnSpc>
              <a:spcBef>
                <a:spcPts val="0"/>
              </a:spcBef>
              <a:spcAft>
                <a:spcPts val="1200"/>
              </a:spcAft>
              <a:defRPr sz="2000">
                <a:solidFill>
                  <a:schemeClr val="bg1"/>
                </a:solidFill>
              </a:defRPr>
            </a:lvl3pPr>
            <a:lvl4pPr marL="723600" indent="-280800">
              <a:lnSpc>
                <a:spcPct val="100000"/>
              </a:lnSpc>
              <a:spcBef>
                <a:spcPts val="0"/>
              </a:spcBef>
              <a:spcAft>
                <a:spcPts val="1200"/>
              </a:spcAft>
              <a:defRPr sz="2000">
                <a:solidFill>
                  <a:schemeClr val="bg1"/>
                </a:solidFill>
              </a:defRPr>
            </a:lvl4pPr>
            <a:lvl5pPr marL="723600" indent="-280800">
              <a:lnSpc>
                <a:spcPct val="100000"/>
              </a:lnSpc>
              <a:spcBef>
                <a:spcPts val="0"/>
              </a:spcBef>
              <a:spcAft>
                <a:spcPts val="1200"/>
              </a:spcAft>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2774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A0A090"/>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5" name="Content Placeholder 2">
            <a:extLst>
              <a:ext uri="{FF2B5EF4-FFF2-40B4-BE49-F238E27FC236}">
                <a16:creationId xmlns:a16="http://schemas.microsoft.com/office/drawing/2014/main" id="{6AA86B35-1282-4652-8E5F-8D856688E751}"/>
              </a:ext>
            </a:extLst>
          </p:cNvPr>
          <p:cNvSpPr>
            <a:spLocks noGrp="1"/>
          </p:cNvSpPr>
          <p:nvPr>
            <p:ph sz="quarter" idx="15"/>
          </p:nvPr>
        </p:nvSpPr>
        <p:spPr>
          <a:xfrm>
            <a:off x="723600" y="1702799"/>
            <a:ext cx="7861300" cy="4905035"/>
          </a:xfrm>
          <a:prstGeom prst="rect">
            <a:avLst/>
          </a:prstGeom>
        </p:spPr>
        <p:txBody>
          <a:bodyPr lIns="0" tIns="0" rIns="0" bIns="0"/>
          <a:lstStyle>
            <a:lvl1pPr marL="270000" indent="-270000">
              <a:lnSpc>
                <a:spcPct val="100000"/>
              </a:lnSpc>
              <a:spcBef>
                <a:spcPts val="0"/>
              </a:spcBef>
              <a:spcAft>
                <a:spcPts val="1400"/>
              </a:spcAft>
              <a:defRPr sz="2500">
                <a:solidFill>
                  <a:schemeClr val="bg1"/>
                </a:solidFill>
              </a:defRPr>
            </a:lvl1pPr>
            <a:lvl2pPr marL="723600" indent="-280800">
              <a:lnSpc>
                <a:spcPct val="100000"/>
              </a:lnSpc>
              <a:spcBef>
                <a:spcPts val="0"/>
              </a:spcBef>
              <a:spcAft>
                <a:spcPts val="1200"/>
              </a:spcAft>
              <a:defRPr sz="2000">
                <a:solidFill>
                  <a:schemeClr val="bg1"/>
                </a:solidFill>
              </a:defRPr>
            </a:lvl2pPr>
            <a:lvl3pPr marL="723600" indent="-280800">
              <a:lnSpc>
                <a:spcPct val="100000"/>
              </a:lnSpc>
              <a:spcBef>
                <a:spcPts val="0"/>
              </a:spcBef>
              <a:spcAft>
                <a:spcPts val="1200"/>
              </a:spcAft>
              <a:defRPr sz="2000">
                <a:solidFill>
                  <a:schemeClr val="bg1"/>
                </a:solidFill>
              </a:defRPr>
            </a:lvl3pPr>
            <a:lvl4pPr marL="723600" indent="-280800">
              <a:lnSpc>
                <a:spcPct val="100000"/>
              </a:lnSpc>
              <a:spcBef>
                <a:spcPts val="0"/>
              </a:spcBef>
              <a:spcAft>
                <a:spcPts val="1200"/>
              </a:spcAft>
              <a:defRPr sz="2000">
                <a:solidFill>
                  <a:schemeClr val="bg1"/>
                </a:solidFill>
              </a:defRPr>
            </a:lvl4pPr>
            <a:lvl5pPr marL="723600" indent="-280800">
              <a:lnSpc>
                <a:spcPct val="100000"/>
              </a:lnSpc>
              <a:spcBef>
                <a:spcPts val="0"/>
              </a:spcBef>
              <a:spcAft>
                <a:spcPts val="1200"/>
              </a:spcAft>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47945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FB2754-CB67-4091-B06C-1867511E2B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1874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C8C78"/>
                </a:solidFill>
                <a:latin typeface="Arial"/>
                <a:cs typeface="Arial"/>
              </a:defRPr>
            </a:lvl2pPr>
            <a:lvl3pPr marL="723900" indent="-279400">
              <a:lnSpc>
                <a:spcPct val="100000"/>
              </a:lnSpc>
              <a:buFont typeface="Arial"/>
              <a:buChar char="•"/>
              <a:defRPr lang="en-US" sz="2000" kern="1200" baseline="0" dirty="0" smtClean="0">
                <a:solidFill>
                  <a:srgbClr val="97533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6FEBB014-CD7D-420D-B94E-FFB6A6D2F0DD}"/>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Automated systems</a:t>
            </a:r>
          </a:p>
          <a:p>
            <a:pPr>
              <a:spcBef>
                <a:spcPts val="288"/>
              </a:spcBef>
            </a:pPr>
            <a:r>
              <a:rPr lang="en-US"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Unit 7 Automated and emerging technologies</a:t>
            </a:r>
            <a:endPar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endParaRPr>
          </a:p>
        </p:txBody>
      </p:sp>
      <p:pic>
        <p:nvPicPr>
          <p:cNvPr id="11" name="Graphic 10">
            <a:extLst>
              <a:ext uri="{FF2B5EF4-FFF2-40B4-BE49-F238E27FC236}">
                <a16:creationId xmlns:a16="http://schemas.microsoft.com/office/drawing/2014/main" id="{6AE9681C-92E7-479C-A440-8EAE4D5852C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870816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swer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C8C78"/>
                </a:solidFill>
                <a:latin typeface="Arial"/>
                <a:cs typeface="Arial"/>
              </a:defRPr>
            </a:lvl2pPr>
            <a:lvl3pPr marL="723900" indent="-279400">
              <a:lnSpc>
                <a:spcPct val="100000"/>
              </a:lnSpc>
              <a:buFont typeface="Arial"/>
              <a:buChar char="•"/>
              <a:defRPr lang="en-US" sz="2000" kern="1200" baseline="0" dirty="0" smtClean="0">
                <a:solidFill>
                  <a:srgbClr val="97533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Graphic 10">
            <a:extLst>
              <a:ext uri="{FF2B5EF4-FFF2-40B4-BE49-F238E27FC236}">
                <a16:creationId xmlns:a16="http://schemas.microsoft.com/office/drawing/2014/main" id="{6AE9681C-92E7-479C-A440-8EAE4D5852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Graphic 6">
            <a:extLst>
              <a:ext uri="{FF2B5EF4-FFF2-40B4-BE49-F238E27FC236}">
                <a16:creationId xmlns:a16="http://schemas.microsoft.com/office/drawing/2014/main" id="{750A6484-0F28-47F0-9322-B268F377330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84433" y="900257"/>
            <a:ext cx="1474704" cy="554400"/>
          </a:xfrm>
          <a:prstGeom prst="rect">
            <a:avLst/>
          </a:prstGeom>
        </p:spPr>
      </p:pic>
      <p:pic>
        <p:nvPicPr>
          <p:cNvPr id="12" name="Picture 11">
            <a:extLst>
              <a:ext uri="{FF2B5EF4-FFF2-40B4-BE49-F238E27FC236}">
                <a16:creationId xmlns:a16="http://schemas.microsoft.com/office/drawing/2014/main" id="{E73A07F0-A2AD-4291-B9BA-3FC60D84211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18744"/>
          </a:xfrm>
          <a:prstGeom prst="rect">
            <a:avLst/>
          </a:prstGeom>
        </p:spPr>
      </p:pic>
      <p:sp>
        <p:nvSpPr>
          <p:cNvPr id="13" name="TextBox 12">
            <a:extLst>
              <a:ext uri="{FF2B5EF4-FFF2-40B4-BE49-F238E27FC236}">
                <a16:creationId xmlns:a16="http://schemas.microsoft.com/office/drawing/2014/main" id="{3A2E5898-B7C9-4212-89C1-C6F00E3E882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Automated systems</a:t>
            </a:r>
          </a:p>
          <a:p>
            <a:pPr>
              <a:spcBef>
                <a:spcPts val="288"/>
              </a:spcBef>
            </a:pPr>
            <a:r>
              <a:rPr lang="en-US"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Unit 7 Automated and emerging technologies</a:t>
            </a:r>
            <a:endPar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endParaRPr>
          </a:p>
        </p:txBody>
      </p:sp>
    </p:spTree>
    <p:extLst>
      <p:ext uri="{BB962C8B-B14F-4D97-AF65-F5344CB8AC3E}">
        <p14:creationId xmlns:p14="http://schemas.microsoft.com/office/powerpoint/2010/main" val="8838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C8C78"/>
                </a:solidFill>
                <a:latin typeface="Arial"/>
                <a:cs typeface="Arial"/>
              </a:defRPr>
            </a:lvl2pPr>
            <a:lvl3pPr marL="723900" indent="-279400">
              <a:lnSpc>
                <a:spcPct val="100000"/>
              </a:lnSpc>
              <a:buFont typeface="Arial"/>
              <a:buChar char="•"/>
              <a:defRPr lang="en-US" sz="2000" kern="1200" baseline="0" dirty="0" smtClean="0">
                <a:solidFill>
                  <a:srgbClr val="97533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Graphic 9">
            <a:extLst>
              <a:ext uri="{FF2B5EF4-FFF2-40B4-BE49-F238E27FC236}">
                <a16:creationId xmlns:a16="http://schemas.microsoft.com/office/drawing/2014/main" id="{0A4FA60E-C579-4999-86EC-9539F89517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11" name="Picture 10">
            <a:extLst>
              <a:ext uri="{FF2B5EF4-FFF2-40B4-BE49-F238E27FC236}">
                <a16:creationId xmlns:a16="http://schemas.microsoft.com/office/drawing/2014/main" id="{46FCD7C5-54FF-4539-A702-9639F98C89F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18744"/>
          </a:xfrm>
          <a:prstGeom prst="rect">
            <a:avLst/>
          </a:prstGeom>
        </p:spPr>
      </p:pic>
      <p:sp>
        <p:nvSpPr>
          <p:cNvPr id="12" name="TextBox 11">
            <a:extLst>
              <a:ext uri="{FF2B5EF4-FFF2-40B4-BE49-F238E27FC236}">
                <a16:creationId xmlns:a16="http://schemas.microsoft.com/office/drawing/2014/main" id="{A8846C72-6EB3-4D98-85A2-5E5E2AF47D17}"/>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Automated systems</a:t>
            </a:r>
          </a:p>
          <a:p>
            <a:pPr>
              <a:spcBef>
                <a:spcPts val="288"/>
              </a:spcBef>
            </a:pPr>
            <a:r>
              <a:rPr lang="en-US"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Unit 7 Automated and emerging technologies</a:t>
            </a:r>
            <a:endPar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endParaRPr>
          </a:p>
        </p:txBody>
      </p:sp>
    </p:spTree>
    <p:extLst>
      <p:ext uri="{BB962C8B-B14F-4D97-AF65-F5344CB8AC3E}">
        <p14:creationId xmlns:p14="http://schemas.microsoft.com/office/powerpoint/2010/main" val="129497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C8C78"/>
                </a:solidFill>
                <a:latin typeface="Arial"/>
                <a:cs typeface="Arial"/>
              </a:defRPr>
            </a:lvl2pPr>
            <a:lvl3pPr marL="723900" indent="-279400">
              <a:lnSpc>
                <a:spcPct val="100000"/>
              </a:lnSpc>
              <a:buFont typeface="Arial"/>
              <a:buChar char="•"/>
              <a:defRPr lang="en-US" sz="2000" kern="1200" baseline="0" dirty="0" smtClean="0">
                <a:solidFill>
                  <a:srgbClr val="97533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7D164BE8-CD5E-4AB6-B081-9BEFC9DB09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18744"/>
          </a:xfrm>
          <a:prstGeom prst="rect">
            <a:avLst/>
          </a:prstGeom>
        </p:spPr>
      </p:pic>
      <p:sp>
        <p:nvSpPr>
          <p:cNvPr id="9" name="TextBox 8">
            <a:extLst>
              <a:ext uri="{FF2B5EF4-FFF2-40B4-BE49-F238E27FC236}">
                <a16:creationId xmlns:a16="http://schemas.microsoft.com/office/drawing/2014/main" id="{BA2951AA-86B8-4ED2-9592-7858A16CBC5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Automated systems</a:t>
            </a:r>
          </a:p>
          <a:p>
            <a:pPr>
              <a:spcBef>
                <a:spcPts val="288"/>
              </a:spcBef>
            </a:pPr>
            <a:r>
              <a:rPr lang="en-US"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Unit 7 Automated and emerging technologies</a:t>
            </a:r>
            <a:endPar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endParaRPr>
          </a:p>
        </p:txBody>
      </p:sp>
    </p:spTree>
    <p:extLst>
      <p:ext uri="{BB962C8B-B14F-4D97-AF65-F5344CB8AC3E}">
        <p14:creationId xmlns:p14="http://schemas.microsoft.com/office/powerpoint/2010/main" val="86690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mn-lt"/>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mn-lt"/>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mn-lt"/>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mn-lt"/>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mn-lt"/>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9" name="Graphic 8">
            <a:extLst>
              <a:ext uri="{FF2B5EF4-FFF2-40B4-BE49-F238E27FC236}">
                <a16:creationId xmlns:a16="http://schemas.microsoft.com/office/drawing/2014/main" id="{DDCFCE74-0DFD-4FFC-8F08-4CEE76E5A9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8CFA368B-092F-40B0-A474-FBC9028A1C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18744"/>
          </a:xfrm>
          <a:prstGeom prst="rect">
            <a:avLst/>
          </a:prstGeom>
        </p:spPr>
      </p:pic>
      <p:sp>
        <p:nvSpPr>
          <p:cNvPr id="10" name="TextBox 9">
            <a:extLst>
              <a:ext uri="{FF2B5EF4-FFF2-40B4-BE49-F238E27FC236}">
                <a16:creationId xmlns:a16="http://schemas.microsoft.com/office/drawing/2014/main" id="{DAC1A320-D14A-4D06-A236-5926D35B16F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Automated systems</a:t>
            </a:r>
          </a:p>
          <a:p>
            <a:pPr>
              <a:spcBef>
                <a:spcPts val="288"/>
              </a:spcBef>
            </a:pPr>
            <a:r>
              <a:rPr lang="en-US"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Unit 7 Automated and emerging technologies</a:t>
            </a:r>
            <a:endPar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endParaRPr>
          </a:p>
        </p:txBody>
      </p:sp>
    </p:spTree>
    <p:extLst>
      <p:ext uri="{BB962C8B-B14F-4D97-AF65-F5344CB8AC3E}">
        <p14:creationId xmlns:p14="http://schemas.microsoft.com/office/powerpoint/2010/main" val="151778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89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9" r:id="rId5"/>
    <p:sldLayoutId id="2147483665" r:id="rId6"/>
    <p:sldLayoutId id="2147483666"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047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92C6A2-A8F7-4356-8ECD-06A5E4F817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75786" y="2906393"/>
            <a:ext cx="4868214" cy="3951607"/>
          </a:xfrm>
          <a:prstGeom prst="rect">
            <a:avLst/>
          </a:prstGeom>
        </p:spPr>
      </p:pic>
      <p:sp>
        <p:nvSpPr>
          <p:cNvPr id="2" name="Text Placeholder 1">
            <a:extLst>
              <a:ext uri="{FF2B5EF4-FFF2-40B4-BE49-F238E27FC236}">
                <a16:creationId xmlns:a16="http://schemas.microsoft.com/office/drawing/2014/main" id="{BB129431-8644-40FA-BC9A-E09C92E47836}"/>
              </a:ext>
            </a:extLst>
          </p:cNvPr>
          <p:cNvSpPr>
            <a:spLocks noGrp="1"/>
          </p:cNvSpPr>
          <p:nvPr>
            <p:ph type="body" sz="quarter" idx="13"/>
          </p:nvPr>
        </p:nvSpPr>
        <p:spPr/>
        <p:txBody>
          <a:bodyPr/>
          <a:lstStyle/>
          <a:p>
            <a:r>
              <a:rPr lang="en-GB" dirty="0"/>
              <a:t>Transport</a:t>
            </a:r>
          </a:p>
        </p:txBody>
      </p:sp>
      <p:sp>
        <p:nvSpPr>
          <p:cNvPr id="3" name="Text Placeholder 2">
            <a:extLst>
              <a:ext uri="{FF2B5EF4-FFF2-40B4-BE49-F238E27FC236}">
                <a16:creationId xmlns:a16="http://schemas.microsoft.com/office/drawing/2014/main" id="{FA159254-436F-4E7A-84C7-99938D52577E}"/>
              </a:ext>
            </a:extLst>
          </p:cNvPr>
          <p:cNvSpPr>
            <a:spLocks noGrp="1"/>
          </p:cNvSpPr>
          <p:nvPr>
            <p:ph type="body" sz="quarter" idx="14"/>
          </p:nvPr>
        </p:nvSpPr>
        <p:spPr/>
        <p:txBody>
          <a:bodyPr/>
          <a:lstStyle/>
          <a:p>
            <a:r>
              <a:rPr lang="en-GB" dirty="0"/>
              <a:t>All cars made after 2014 must have a tyre pressure monitoring system (TPMS)</a:t>
            </a:r>
          </a:p>
          <a:p>
            <a:pPr lvl="1"/>
            <a:r>
              <a:rPr lang="en-GB" dirty="0"/>
              <a:t>This safety system detects if the tyre has a flat tyre or </a:t>
            </a:r>
            <a:br>
              <a:rPr lang="en-GB" dirty="0"/>
            </a:br>
            <a:r>
              <a:rPr lang="en-GB" dirty="0"/>
              <a:t>a slow puncture</a:t>
            </a:r>
          </a:p>
          <a:p>
            <a:pPr lvl="1"/>
            <a:r>
              <a:rPr lang="en-GB" dirty="0"/>
              <a:t>It warns the driver so they can stop </a:t>
            </a:r>
            <a:br>
              <a:rPr lang="en-GB" dirty="0"/>
            </a:br>
            <a:r>
              <a:rPr lang="en-GB" dirty="0"/>
              <a:t>and get the tyre fixed</a:t>
            </a:r>
          </a:p>
          <a:p>
            <a:r>
              <a:rPr lang="en-GB" dirty="0"/>
              <a:t>How else are sensors and </a:t>
            </a:r>
            <a:br>
              <a:rPr lang="en-GB" dirty="0"/>
            </a:br>
            <a:r>
              <a:rPr lang="en-GB" dirty="0"/>
              <a:t>automation used in transport?</a:t>
            </a:r>
          </a:p>
          <a:p>
            <a:pPr lvl="1"/>
            <a:r>
              <a:rPr lang="en-GB" dirty="0"/>
              <a:t>Consider cars, trains and aircraft </a:t>
            </a:r>
            <a:br>
              <a:rPr lang="en-GB" dirty="0"/>
            </a:br>
            <a:r>
              <a:rPr lang="en-GB" dirty="0"/>
              <a:t>along with the road network, train </a:t>
            </a:r>
            <a:br>
              <a:rPr lang="en-GB" dirty="0"/>
            </a:br>
            <a:r>
              <a:rPr lang="en-GB" dirty="0"/>
              <a:t>network and air traffic control</a:t>
            </a:r>
          </a:p>
        </p:txBody>
      </p:sp>
      <p:pic>
        <p:nvPicPr>
          <p:cNvPr id="8" name="Graphic 7">
            <a:extLst>
              <a:ext uri="{FF2B5EF4-FFF2-40B4-BE49-F238E27FC236}">
                <a16:creationId xmlns:a16="http://schemas.microsoft.com/office/drawing/2014/main" id="{483123F1-1970-4570-8FA7-4A26CECD7E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078891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06DBDA-B199-4F1C-BD77-03710FDEB4EA}"/>
              </a:ext>
            </a:extLst>
          </p:cNvPr>
          <p:cNvSpPr>
            <a:spLocks noGrp="1"/>
          </p:cNvSpPr>
          <p:nvPr>
            <p:ph type="body" sz="quarter" idx="13"/>
          </p:nvPr>
        </p:nvSpPr>
        <p:spPr/>
        <p:txBody>
          <a:bodyPr/>
          <a:lstStyle/>
          <a:p>
            <a:r>
              <a:rPr lang="en-GB" dirty="0"/>
              <a:t>Transport</a:t>
            </a:r>
          </a:p>
        </p:txBody>
      </p:sp>
      <p:sp>
        <p:nvSpPr>
          <p:cNvPr id="4" name="Text Placeholder 3">
            <a:extLst>
              <a:ext uri="{FF2B5EF4-FFF2-40B4-BE49-F238E27FC236}">
                <a16:creationId xmlns:a16="http://schemas.microsoft.com/office/drawing/2014/main" id="{5221EF57-A55D-4CF6-94A4-B8DB42A67093}"/>
              </a:ext>
            </a:extLst>
          </p:cNvPr>
          <p:cNvSpPr>
            <a:spLocks noGrp="1"/>
          </p:cNvSpPr>
          <p:nvPr>
            <p:ph type="body" sz="quarter" idx="14"/>
          </p:nvPr>
        </p:nvSpPr>
        <p:spPr/>
        <p:txBody>
          <a:bodyPr/>
          <a:lstStyle/>
          <a:p>
            <a:r>
              <a:rPr lang="en-GB" dirty="0"/>
              <a:t>Some example answers:</a:t>
            </a:r>
          </a:p>
          <a:p>
            <a:r>
              <a:rPr lang="en-GB" dirty="0"/>
              <a:t>Roads</a:t>
            </a:r>
          </a:p>
          <a:p>
            <a:pPr lvl="1"/>
            <a:r>
              <a:rPr lang="en-GB" dirty="0">
                <a:solidFill>
                  <a:srgbClr val="FF0000"/>
                </a:solidFill>
              </a:rPr>
              <a:t>Car cruise control system, motorway signs, traffic lights, pedestrian crossings, car parking space monitoring</a:t>
            </a:r>
          </a:p>
          <a:p>
            <a:r>
              <a:rPr lang="en-GB" dirty="0"/>
              <a:t>Railways</a:t>
            </a:r>
          </a:p>
          <a:p>
            <a:pPr lvl="1"/>
            <a:r>
              <a:rPr lang="en-GB" dirty="0">
                <a:solidFill>
                  <a:srgbClr val="FF0000"/>
                </a:solidFill>
              </a:rPr>
              <a:t>Signals, signage, automatic breaking systems, </a:t>
            </a:r>
            <a:br>
              <a:rPr lang="en-GB" dirty="0">
                <a:solidFill>
                  <a:srgbClr val="FF0000"/>
                </a:solidFill>
              </a:rPr>
            </a:br>
            <a:r>
              <a:rPr lang="en-GB" dirty="0">
                <a:solidFill>
                  <a:srgbClr val="FF0000"/>
                </a:solidFill>
              </a:rPr>
              <a:t>automated train systems, toxic gas sensors in tunnels</a:t>
            </a:r>
          </a:p>
          <a:p>
            <a:r>
              <a:rPr lang="en-GB" dirty="0"/>
              <a:t>Aircraft</a:t>
            </a:r>
          </a:p>
          <a:p>
            <a:pPr lvl="1"/>
            <a:r>
              <a:rPr lang="en-GB" dirty="0">
                <a:solidFill>
                  <a:srgbClr val="FF0000"/>
                </a:solidFill>
              </a:rPr>
              <a:t>Autopilot, air traffic control, systems for check-in, dropping off and collecting baggage</a:t>
            </a:r>
          </a:p>
          <a:p>
            <a:endParaRPr lang="en-GB" dirty="0"/>
          </a:p>
        </p:txBody>
      </p:sp>
    </p:spTree>
    <p:extLst>
      <p:ext uri="{BB962C8B-B14F-4D97-AF65-F5344CB8AC3E}">
        <p14:creationId xmlns:p14="http://schemas.microsoft.com/office/powerpoint/2010/main" val="4026620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1010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F36AA1-ED94-4BED-9E83-EA7BE597FA1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4" name="Text Placeholder 3">
            <a:extLst>
              <a:ext uri="{FF2B5EF4-FFF2-40B4-BE49-F238E27FC236}">
                <a16:creationId xmlns:a16="http://schemas.microsoft.com/office/drawing/2014/main" id="{4038CC52-42E8-4A39-88D4-1E956E2CE8F9}"/>
              </a:ext>
            </a:extLst>
          </p:cNvPr>
          <p:cNvSpPr>
            <a:spLocks noGrp="1"/>
          </p:cNvSpPr>
          <p:nvPr>
            <p:ph type="body" sz="quarter" idx="13"/>
          </p:nvPr>
        </p:nvSpPr>
        <p:spPr/>
        <p:txBody>
          <a:bodyPr/>
          <a:lstStyle/>
          <a:p>
            <a:r>
              <a:rPr lang="en-GB" dirty="0">
                <a:solidFill>
                  <a:schemeClr val="bg1"/>
                </a:solidFill>
              </a:rPr>
              <a:t>Self driving vehicles</a:t>
            </a:r>
          </a:p>
        </p:txBody>
      </p:sp>
      <p:sp>
        <p:nvSpPr>
          <p:cNvPr id="5" name="Text Placeholder 4">
            <a:extLst>
              <a:ext uri="{FF2B5EF4-FFF2-40B4-BE49-F238E27FC236}">
                <a16:creationId xmlns:a16="http://schemas.microsoft.com/office/drawing/2014/main" id="{D774DB00-FFFC-48C3-8E97-595A18ABDDC2}"/>
              </a:ext>
            </a:extLst>
          </p:cNvPr>
          <p:cNvSpPr>
            <a:spLocks noGrp="1"/>
          </p:cNvSpPr>
          <p:nvPr>
            <p:ph type="body" sz="quarter" idx="14"/>
          </p:nvPr>
        </p:nvSpPr>
        <p:spPr/>
        <p:txBody>
          <a:bodyPr/>
          <a:lstStyle/>
          <a:p>
            <a:r>
              <a:rPr lang="en-GB" dirty="0">
                <a:solidFill>
                  <a:schemeClr val="bg1"/>
                </a:solidFill>
              </a:rPr>
              <a:t>Fully self driving vehicles are currently used in a small number of places in the world</a:t>
            </a:r>
          </a:p>
          <a:p>
            <a:pPr lvl="1"/>
            <a:r>
              <a:rPr lang="en-GB" dirty="0">
                <a:solidFill>
                  <a:schemeClr val="bg1"/>
                </a:solidFill>
              </a:rPr>
              <a:t>Many cars are already fitted with abilities such as adaptive cruise control and automatic parking</a:t>
            </a:r>
          </a:p>
          <a:p>
            <a:r>
              <a:rPr lang="en-GB" dirty="0">
                <a:solidFill>
                  <a:schemeClr val="bg1"/>
                </a:solidFill>
              </a:rPr>
              <a:t>What sensors do </a:t>
            </a:r>
            <a:br>
              <a:rPr lang="en-GB" dirty="0">
                <a:solidFill>
                  <a:schemeClr val="bg1"/>
                </a:solidFill>
              </a:rPr>
            </a:br>
            <a:r>
              <a:rPr lang="en-GB" dirty="0">
                <a:solidFill>
                  <a:schemeClr val="bg1"/>
                </a:solidFill>
              </a:rPr>
              <a:t>cars need </a:t>
            </a:r>
            <a:br>
              <a:rPr lang="en-GB" dirty="0">
                <a:solidFill>
                  <a:schemeClr val="bg1"/>
                </a:solidFill>
              </a:rPr>
            </a:br>
            <a:r>
              <a:rPr lang="en-GB" dirty="0">
                <a:solidFill>
                  <a:schemeClr val="bg1"/>
                </a:solidFill>
              </a:rPr>
              <a:t>for automation </a:t>
            </a:r>
            <a:br>
              <a:rPr lang="en-GB" dirty="0">
                <a:solidFill>
                  <a:schemeClr val="bg1"/>
                </a:solidFill>
              </a:rPr>
            </a:br>
            <a:r>
              <a:rPr lang="en-GB" dirty="0">
                <a:solidFill>
                  <a:schemeClr val="bg1"/>
                </a:solidFill>
              </a:rPr>
              <a:t>or self driving?</a:t>
            </a:r>
          </a:p>
        </p:txBody>
      </p:sp>
      <p:pic>
        <p:nvPicPr>
          <p:cNvPr id="11" name="Graphic 10">
            <a:extLst>
              <a:ext uri="{FF2B5EF4-FFF2-40B4-BE49-F238E27FC236}">
                <a16:creationId xmlns:a16="http://schemas.microsoft.com/office/drawing/2014/main" id="{916FB44D-01CD-40C5-9671-34C3AF8597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59063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30B069F-9CDF-44AF-8DD0-EBABA13864C6}"/>
              </a:ext>
            </a:extLst>
          </p:cNvPr>
          <p:cNvSpPr>
            <a:spLocks noGrp="1"/>
          </p:cNvSpPr>
          <p:nvPr>
            <p:ph type="body" sz="quarter" idx="13"/>
          </p:nvPr>
        </p:nvSpPr>
        <p:spPr/>
        <p:txBody>
          <a:bodyPr/>
          <a:lstStyle/>
          <a:p>
            <a:r>
              <a:rPr lang="en-GB" dirty="0"/>
              <a:t>Automated car sensors</a:t>
            </a:r>
          </a:p>
        </p:txBody>
      </p:sp>
      <p:sp>
        <p:nvSpPr>
          <p:cNvPr id="5" name="Text Placeholder 4">
            <a:extLst>
              <a:ext uri="{FF2B5EF4-FFF2-40B4-BE49-F238E27FC236}">
                <a16:creationId xmlns:a16="http://schemas.microsoft.com/office/drawing/2014/main" id="{AC287577-20BC-46FD-96A0-888EAF0B6785}"/>
              </a:ext>
            </a:extLst>
          </p:cNvPr>
          <p:cNvSpPr>
            <a:spLocks noGrp="1"/>
          </p:cNvSpPr>
          <p:nvPr>
            <p:ph type="body" sz="quarter" idx="14"/>
          </p:nvPr>
        </p:nvSpPr>
        <p:spPr/>
        <p:txBody>
          <a:bodyPr/>
          <a:lstStyle/>
          <a:p>
            <a:r>
              <a:rPr lang="en-GB" dirty="0"/>
              <a:t>There are many sensors that may be used in cars</a:t>
            </a:r>
          </a:p>
          <a:p>
            <a:r>
              <a:rPr lang="en-GB" dirty="0"/>
              <a:t>The following are likely to be used in </a:t>
            </a:r>
            <a:br>
              <a:rPr lang="en-GB" dirty="0"/>
            </a:br>
            <a:r>
              <a:rPr lang="en-GB" dirty="0"/>
              <a:t>self-driving cars:</a:t>
            </a:r>
          </a:p>
          <a:p>
            <a:pPr lvl="1"/>
            <a:r>
              <a:rPr lang="en-GB" dirty="0"/>
              <a:t>Video cameras</a:t>
            </a:r>
          </a:p>
          <a:p>
            <a:pPr lvl="1"/>
            <a:r>
              <a:rPr lang="en-GB" dirty="0"/>
              <a:t>Radar (Radio detection and ranging – to measure distance)</a:t>
            </a:r>
          </a:p>
          <a:p>
            <a:pPr lvl="1"/>
            <a:r>
              <a:rPr lang="en-GB" dirty="0"/>
              <a:t>Ultrasonic (Uses high-pitched sound to measure distance)</a:t>
            </a:r>
          </a:p>
          <a:p>
            <a:pPr lvl="1"/>
            <a:r>
              <a:rPr lang="en-GB" dirty="0" err="1"/>
              <a:t>LiDar</a:t>
            </a:r>
            <a:r>
              <a:rPr lang="en-GB" dirty="0"/>
              <a:t> (Light detection and ranging – to measure distance)</a:t>
            </a:r>
          </a:p>
        </p:txBody>
      </p:sp>
    </p:spTree>
    <p:extLst>
      <p:ext uri="{BB962C8B-B14F-4D97-AF65-F5344CB8AC3E}">
        <p14:creationId xmlns:p14="http://schemas.microsoft.com/office/powerpoint/2010/main" val="3483073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31E9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9B6457-9CE7-4F36-BDBD-ABE5EC420A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692F0697-411F-450F-AF22-7ABFD2C058DC}"/>
              </a:ext>
            </a:extLst>
          </p:cNvPr>
          <p:cNvSpPr>
            <a:spLocks noGrp="1"/>
          </p:cNvSpPr>
          <p:nvPr>
            <p:ph type="body" sz="quarter" idx="13"/>
          </p:nvPr>
        </p:nvSpPr>
        <p:spPr/>
        <p:txBody>
          <a:bodyPr/>
          <a:lstStyle/>
          <a:p>
            <a:r>
              <a:rPr lang="en-GB" dirty="0">
                <a:solidFill>
                  <a:schemeClr val="bg1"/>
                </a:solidFill>
              </a:rPr>
              <a:t>Industry</a:t>
            </a:r>
          </a:p>
        </p:txBody>
      </p:sp>
      <p:sp>
        <p:nvSpPr>
          <p:cNvPr id="3" name="Text Placeholder 2">
            <a:extLst>
              <a:ext uri="{FF2B5EF4-FFF2-40B4-BE49-F238E27FC236}">
                <a16:creationId xmlns:a16="http://schemas.microsoft.com/office/drawing/2014/main" id="{0FD5823A-4DDC-4952-AE57-1E9DAE515113}"/>
              </a:ext>
            </a:extLst>
          </p:cNvPr>
          <p:cNvSpPr>
            <a:spLocks noGrp="1"/>
          </p:cNvSpPr>
          <p:nvPr>
            <p:ph type="body" sz="quarter" idx="14"/>
          </p:nvPr>
        </p:nvSpPr>
        <p:spPr/>
        <p:txBody>
          <a:bodyPr/>
          <a:lstStyle/>
          <a:p>
            <a:r>
              <a:rPr lang="en-GB" dirty="0">
                <a:solidFill>
                  <a:schemeClr val="bg1"/>
                </a:solidFill>
              </a:rPr>
              <a:t>Industry uses automated systems to manufacture products or move products around warehouses</a:t>
            </a:r>
          </a:p>
          <a:p>
            <a:pPr lvl="1"/>
            <a:r>
              <a:rPr lang="en-GB" dirty="0">
                <a:solidFill>
                  <a:schemeClr val="bg1"/>
                </a:solidFill>
              </a:rPr>
              <a:t>Name </a:t>
            </a:r>
            <a:r>
              <a:rPr lang="en-GB" b="1" dirty="0">
                <a:solidFill>
                  <a:schemeClr val="bg1"/>
                </a:solidFill>
              </a:rPr>
              <a:t>two </a:t>
            </a:r>
            <a:r>
              <a:rPr lang="en-GB" dirty="0">
                <a:solidFill>
                  <a:schemeClr val="bg1"/>
                </a:solidFill>
              </a:rPr>
              <a:t>examples of industry and </a:t>
            </a:r>
            <a:br>
              <a:rPr lang="en-GB" dirty="0">
                <a:solidFill>
                  <a:schemeClr val="bg1"/>
                </a:solidFill>
              </a:rPr>
            </a:br>
            <a:r>
              <a:rPr lang="en-GB" dirty="0">
                <a:solidFill>
                  <a:schemeClr val="bg1"/>
                </a:solidFill>
              </a:rPr>
              <a:t>explain how they might use automation</a:t>
            </a:r>
          </a:p>
        </p:txBody>
      </p:sp>
      <p:pic>
        <p:nvPicPr>
          <p:cNvPr id="9" name="Graphic 8">
            <a:extLst>
              <a:ext uri="{FF2B5EF4-FFF2-40B4-BE49-F238E27FC236}">
                <a16:creationId xmlns:a16="http://schemas.microsoft.com/office/drawing/2014/main" id="{98BA4BB9-FAA1-434D-A3BD-FB082C06F8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50782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C25DA3-5DF7-416C-BC7C-CA18AAED7807}"/>
              </a:ext>
            </a:extLst>
          </p:cNvPr>
          <p:cNvSpPr>
            <a:spLocks noGrp="1"/>
          </p:cNvSpPr>
          <p:nvPr>
            <p:ph type="body" sz="quarter" idx="13"/>
          </p:nvPr>
        </p:nvSpPr>
        <p:spPr/>
        <p:txBody>
          <a:bodyPr/>
          <a:lstStyle/>
          <a:p>
            <a:r>
              <a:rPr lang="en-GB" dirty="0"/>
              <a:t>Industry</a:t>
            </a:r>
          </a:p>
        </p:txBody>
      </p:sp>
      <p:sp>
        <p:nvSpPr>
          <p:cNvPr id="5" name="Text Placeholder 4">
            <a:extLst>
              <a:ext uri="{FF2B5EF4-FFF2-40B4-BE49-F238E27FC236}">
                <a16:creationId xmlns:a16="http://schemas.microsoft.com/office/drawing/2014/main" id="{C1C527B1-BFC1-4404-963E-E401CAE3B99B}"/>
              </a:ext>
            </a:extLst>
          </p:cNvPr>
          <p:cNvSpPr>
            <a:spLocks noGrp="1"/>
          </p:cNvSpPr>
          <p:nvPr>
            <p:ph type="body" sz="quarter" idx="14"/>
          </p:nvPr>
        </p:nvSpPr>
        <p:spPr/>
        <p:txBody>
          <a:bodyPr/>
          <a:lstStyle/>
          <a:p>
            <a:r>
              <a:rPr lang="en-GB" dirty="0"/>
              <a:t>Some examples of automated systems in industry</a:t>
            </a:r>
          </a:p>
          <a:p>
            <a:r>
              <a:rPr lang="en-GB" dirty="0">
                <a:solidFill>
                  <a:srgbClr val="FF0000"/>
                </a:solidFill>
              </a:rPr>
              <a:t>Petrochemicals industry</a:t>
            </a:r>
          </a:p>
          <a:p>
            <a:pPr lvl="1"/>
            <a:r>
              <a:rPr lang="en-GB" dirty="0">
                <a:solidFill>
                  <a:srgbClr val="FF0000"/>
                </a:solidFill>
              </a:rPr>
              <a:t>This industry uses automation to pump fluids around chemical plants. They are used in the production of fertilisers, chemicals and oil refining into usable fuel</a:t>
            </a:r>
          </a:p>
          <a:p>
            <a:r>
              <a:rPr lang="en-GB" dirty="0">
                <a:solidFill>
                  <a:srgbClr val="FF0000"/>
                </a:solidFill>
              </a:rPr>
              <a:t>Food industry</a:t>
            </a:r>
          </a:p>
          <a:p>
            <a:pPr lvl="1"/>
            <a:r>
              <a:rPr lang="en-GB" dirty="0">
                <a:solidFill>
                  <a:srgbClr val="FF0000"/>
                </a:solidFill>
              </a:rPr>
              <a:t>The production of food, packaging and distribution are </a:t>
            </a:r>
            <a:br>
              <a:rPr lang="en-GB" dirty="0">
                <a:solidFill>
                  <a:srgbClr val="FF0000"/>
                </a:solidFill>
              </a:rPr>
            </a:br>
            <a:r>
              <a:rPr lang="en-GB" dirty="0">
                <a:solidFill>
                  <a:srgbClr val="FF0000"/>
                </a:solidFill>
              </a:rPr>
              <a:t>all automated</a:t>
            </a:r>
          </a:p>
          <a:p>
            <a:r>
              <a:rPr lang="en-GB" dirty="0"/>
              <a:t>Automation requires fewer people and is able to work for longer hours</a:t>
            </a:r>
          </a:p>
          <a:p>
            <a:endParaRPr lang="en-GB" dirty="0"/>
          </a:p>
          <a:p>
            <a:endParaRPr lang="en-GB" dirty="0"/>
          </a:p>
          <a:p>
            <a:endParaRPr lang="en-GB" dirty="0"/>
          </a:p>
        </p:txBody>
      </p:sp>
    </p:spTree>
    <p:extLst>
      <p:ext uri="{BB962C8B-B14F-4D97-AF65-F5344CB8AC3E}">
        <p14:creationId xmlns:p14="http://schemas.microsoft.com/office/powerpoint/2010/main" val="747475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1</a:t>
            </a:r>
          </a:p>
        </p:txBody>
      </p:sp>
      <p:sp>
        <p:nvSpPr>
          <p:cNvPr id="5" name="Text Placeholder 4"/>
          <p:cNvSpPr>
            <a:spLocks noGrp="1"/>
          </p:cNvSpPr>
          <p:nvPr>
            <p:ph type="body" sz="quarter" idx="14"/>
          </p:nvPr>
        </p:nvSpPr>
        <p:spPr/>
        <p:txBody>
          <a:bodyPr/>
          <a:lstStyle/>
          <a:p>
            <a:r>
              <a:rPr lang="en-GB" dirty="0"/>
              <a:t>Complete </a:t>
            </a:r>
            <a:r>
              <a:rPr lang="en-GB" b="1" dirty="0"/>
              <a:t>Task 3</a:t>
            </a:r>
            <a:r>
              <a:rPr lang="en-GB" dirty="0"/>
              <a:t> on </a:t>
            </a:r>
            <a:r>
              <a:rPr lang="en-GB" b="1" dirty="0"/>
              <a:t>Worksheet 1</a:t>
            </a:r>
          </a:p>
          <a:p>
            <a:pPr marL="0" indent="0">
              <a:buNone/>
            </a:pPr>
            <a:endParaRPr lang="en-GB" b="1" dirty="0"/>
          </a:p>
        </p:txBody>
      </p:sp>
    </p:spTree>
    <p:extLst>
      <p:ext uri="{BB962C8B-B14F-4D97-AF65-F5344CB8AC3E}">
        <p14:creationId xmlns:p14="http://schemas.microsoft.com/office/powerpoint/2010/main" val="3956261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31217"/>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27F081-7F02-4F4A-B44F-4F2049C565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692F0697-411F-450F-AF22-7ABFD2C058DC}"/>
              </a:ext>
            </a:extLst>
          </p:cNvPr>
          <p:cNvSpPr>
            <a:spLocks noGrp="1"/>
          </p:cNvSpPr>
          <p:nvPr>
            <p:ph type="body" sz="quarter" idx="13"/>
          </p:nvPr>
        </p:nvSpPr>
        <p:spPr/>
        <p:txBody>
          <a:bodyPr/>
          <a:lstStyle/>
          <a:p>
            <a:r>
              <a:rPr lang="en-GB" dirty="0">
                <a:solidFill>
                  <a:schemeClr val="bg1"/>
                </a:solidFill>
              </a:rPr>
              <a:t>Gaming</a:t>
            </a:r>
          </a:p>
        </p:txBody>
      </p:sp>
      <p:sp>
        <p:nvSpPr>
          <p:cNvPr id="3" name="Text Placeholder 2">
            <a:extLst>
              <a:ext uri="{FF2B5EF4-FFF2-40B4-BE49-F238E27FC236}">
                <a16:creationId xmlns:a16="http://schemas.microsoft.com/office/drawing/2014/main" id="{0FD5823A-4DDC-4952-AE57-1E9DAE515113}"/>
              </a:ext>
            </a:extLst>
          </p:cNvPr>
          <p:cNvSpPr>
            <a:spLocks noGrp="1"/>
          </p:cNvSpPr>
          <p:nvPr>
            <p:ph type="body" sz="quarter" idx="14"/>
          </p:nvPr>
        </p:nvSpPr>
        <p:spPr/>
        <p:txBody>
          <a:bodyPr/>
          <a:lstStyle/>
          <a:p>
            <a:r>
              <a:rPr lang="en-GB" dirty="0">
                <a:solidFill>
                  <a:schemeClr val="bg1"/>
                </a:solidFill>
              </a:rPr>
              <a:t>Automated systems are essential in gaming</a:t>
            </a:r>
          </a:p>
          <a:p>
            <a:pPr lvl="1"/>
            <a:r>
              <a:rPr lang="en-GB" dirty="0">
                <a:solidFill>
                  <a:schemeClr val="bg1"/>
                </a:solidFill>
              </a:rPr>
              <a:t>The program logic, graphics and computer players are </a:t>
            </a:r>
            <a:br>
              <a:rPr lang="en-GB" dirty="0">
                <a:solidFill>
                  <a:schemeClr val="bg1"/>
                </a:solidFill>
              </a:rPr>
            </a:br>
            <a:r>
              <a:rPr lang="en-GB" dirty="0">
                <a:solidFill>
                  <a:schemeClr val="bg1"/>
                </a:solidFill>
              </a:rPr>
              <a:t>all automated</a:t>
            </a:r>
          </a:p>
          <a:p>
            <a:pPr lvl="1"/>
            <a:r>
              <a:rPr lang="en-GB" dirty="0">
                <a:solidFill>
                  <a:schemeClr val="bg1"/>
                </a:solidFill>
              </a:rPr>
              <a:t>Various sensors can be located on input devices</a:t>
            </a:r>
          </a:p>
          <a:p>
            <a:pPr lvl="1"/>
            <a:r>
              <a:rPr lang="en-GB" dirty="0">
                <a:solidFill>
                  <a:schemeClr val="bg1"/>
                </a:solidFill>
              </a:rPr>
              <a:t>Actuators are able to move seats or </a:t>
            </a:r>
            <a:br>
              <a:rPr lang="en-GB" dirty="0">
                <a:solidFill>
                  <a:schemeClr val="bg1"/>
                </a:solidFill>
              </a:rPr>
            </a:br>
            <a:r>
              <a:rPr lang="en-GB" dirty="0">
                <a:solidFill>
                  <a:schemeClr val="bg1"/>
                </a:solidFill>
              </a:rPr>
              <a:t>simulator cockpits</a:t>
            </a:r>
          </a:p>
          <a:p>
            <a:r>
              <a:rPr lang="en-GB" dirty="0">
                <a:solidFill>
                  <a:schemeClr val="bg1"/>
                </a:solidFill>
              </a:rPr>
              <a:t>Give </a:t>
            </a:r>
            <a:r>
              <a:rPr lang="en-GB" b="1" dirty="0">
                <a:solidFill>
                  <a:schemeClr val="bg1"/>
                </a:solidFill>
              </a:rPr>
              <a:t>three </a:t>
            </a:r>
            <a:r>
              <a:rPr lang="en-GB" dirty="0">
                <a:solidFill>
                  <a:schemeClr val="bg1"/>
                </a:solidFill>
              </a:rPr>
              <a:t>advantages and </a:t>
            </a:r>
            <a:br>
              <a:rPr lang="en-GB" dirty="0">
                <a:solidFill>
                  <a:schemeClr val="bg1"/>
                </a:solidFill>
              </a:rPr>
            </a:br>
            <a:r>
              <a:rPr lang="en-GB" dirty="0">
                <a:solidFill>
                  <a:schemeClr val="bg1"/>
                </a:solidFill>
              </a:rPr>
              <a:t>three disadvantages of </a:t>
            </a:r>
            <a:br>
              <a:rPr lang="en-GB" dirty="0">
                <a:solidFill>
                  <a:schemeClr val="bg1"/>
                </a:solidFill>
              </a:rPr>
            </a:br>
            <a:r>
              <a:rPr lang="en-GB" dirty="0">
                <a:solidFill>
                  <a:schemeClr val="bg1"/>
                </a:solidFill>
              </a:rPr>
              <a:t>automated systems in </a:t>
            </a:r>
            <a:br>
              <a:rPr lang="en-GB" dirty="0">
                <a:solidFill>
                  <a:schemeClr val="bg1"/>
                </a:solidFill>
              </a:rPr>
            </a:br>
            <a:r>
              <a:rPr lang="en-GB" dirty="0">
                <a:solidFill>
                  <a:schemeClr val="bg1"/>
                </a:solidFill>
              </a:rPr>
              <a:t>transport, industry </a:t>
            </a:r>
            <a:br>
              <a:rPr lang="en-GB" dirty="0">
                <a:solidFill>
                  <a:schemeClr val="bg1"/>
                </a:solidFill>
              </a:rPr>
            </a:br>
            <a:r>
              <a:rPr lang="en-GB" dirty="0">
                <a:solidFill>
                  <a:schemeClr val="bg1"/>
                </a:solidFill>
              </a:rPr>
              <a:t>or gaming</a:t>
            </a:r>
          </a:p>
        </p:txBody>
      </p:sp>
      <p:pic>
        <p:nvPicPr>
          <p:cNvPr id="10" name="Graphic 9">
            <a:extLst>
              <a:ext uri="{FF2B5EF4-FFF2-40B4-BE49-F238E27FC236}">
                <a16:creationId xmlns:a16="http://schemas.microsoft.com/office/drawing/2014/main" id="{90D902CD-7EA3-4BE0-9666-6F98EE4805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669564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65A65AC-AAD6-49D6-9F93-C04FCF9C9547}"/>
              </a:ext>
            </a:extLst>
          </p:cNvPr>
          <p:cNvSpPr>
            <a:spLocks noGrp="1"/>
          </p:cNvSpPr>
          <p:nvPr>
            <p:ph type="body" sz="quarter" idx="13"/>
          </p:nvPr>
        </p:nvSpPr>
        <p:spPr/>
        <p:txBody>
          <a:bodyPr/>
          <a:lstStyle/>
          <a:p>
            <a:r>
              <a:rPr lang="en-GB" dirty="0"/>
              <a:t>Advantages/disadvantages</a:t>
            </a:r>
          </a:p>
        </p:txBody>
      </p:sp>
      <p:sp>
        <p:nvSpPr>
          <p:cNvPr id="5" name="Text Placeholder 4">
            <a:extLst>
              <a:ext uri="{FF2B5EF4-FFF2-40B4-BE49-F238E27FC236}">
                <a16:creationId xmlns:a16="http://schemas.microsoft.com/office/drawing/2014/main" id="{462795B4-6EE0-413D-BAF1-3C2ABDD8F154}"/>
              </a:ext>
            </a:extLst>
          </p:cNvPr>
          <p:cNvSpPr>
            <a:spLocks noGrp="1"/>
          </p:cNvSpPr>
          <p:nvPr>
            <p:ph type="body" sz="quarter" idx="14"/>
          </p:nvPr>
        </p:nvSpPr>
        <p:spPr/>
        <p:txBody>
          <a:bodyPr/>
          <a:lstStyle/>
          <a:p>
            <a:r>
              <a:rPr lang="en-GB" dirty="0"/>
              <a:t>Advantages</a:t>
            </a:r>
          </a:p>
          <a:p>
            <a:pPr lvl="1"/>
            <a:r>
              <a:rPr lang="en-GB" dirty="0">
                <a:solidFill>
                  <a:srgbClr val="FF0000"/>
                </a:solidFill>
              </a:rPr>
              <a:t>Fewer people need to be employed</a:t>
            </a:r>
          </a:p>
          <a:p>
            <a:pPr lvl="1"/>
            <a:r>
              <a:rPr lang="en-GB" dirty="0">
                <a:solidFill>
                  <a:srgbClr val="FF0000"/>
                </a:solidFill>
              </a:rPr>
              <a:t>Repetitive tasks carried out with high accuracy and no breaks</a:t>
            </a:r>
          </a:p>
          <a:p>
            <a:pPr lvl="1"/>
            <a:r>
              <a:rPr lang="en-GB" dirty="0">
                <a:solidFill>
                  <a:srgbClr val="FF0000"/>
                </a:solidFill>
              </a:rPr>
              <a:t>Able to work in dangerous environments (industry)</a:t>
            </a:r>
          </a:p>
          <a:p>
            <a:pPr lvl="1"/>
            <a:r>
              <a:rPr lang="en-GB" dirty="0">
                <a:solidFill>
                  <a:srgbClr val="FF0000"/>
                </a:solidFill>
              </a:rPr>
              <a:t>More accurate simulation (gaming)</a:t>
            </a:r>
          </a:p>
          <a:p>
            <a:r>
              <a:rPr lang="en-GB" dirty="0"/>
              <a:t>Disadvantages</a:t>
            </a:r>
          </a:p>
          <a:p>
            <a:pPr lvl="1"/>
            <a:r>
              <a:rPr lang="en-GB" dirty="0">
                <a:solidFill>
                  <a:srgbClr val="FF0000"/>
                </a:solidFill>
              </a:rPr>
              <a:t>People may lose their jobs or have fewer jobs to apply for</a:t>
            </a:r>
          </a:p>
          <a:p>
            <a:pPr lvl="1"/>
            <a:r>
              <a:rPr lang="en-GB" dirty="0">
                <a:solidFill>
                  <a:srgbClr val="FF0000"/>
                </a:solidFill>
              </a:rPr>
              <a:t>Automation can be very dangerous if something goes wrong</a:t>
            </a:r>
          </a:p>
          <a:p>
            <a:pPr lvl="1"/>
            <a:r>
              <a:rPr lang="en-GB" dirty="0">
                <a:solidFill>
                  <a:srgbClr val="FF0000"/>
                </a:solidFill>
              </a:rPr>
              <a:t>It is initially expensive to buy machinery</a:t>
            </a:r>
          </a:p>
        </p:txBody>
      </p:sp>
    </p:spTree>
    <p:extLst>
      <p:ext uri="{BB962C8B-B14F-4D97-AF65-F5344CB8AC3E}">
        <p14:creationId xmlns:p14="http://schemas.microsoft.com/office/powerpoint/2010/main" val="1377522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1</a:t>
            </a:r>
          </a:p>
        </p:txBody>
      </p:sp>
      <p:sp>
        <p:nvSpPr>
          <p:cNvPr id="5" name="Text Placeholder 4"/>
          <p:cNvSpPr>
            <a:spLocks noGrp="1"/>
          </p:cNvSpPr>
          <p:nvPr>
            <p:ph type="body" sz="quarter" idx="14"/>
          </p:nvPr>
        </p:nvSpPr>
        <p:spPr/>
        <p:txBody>
          <a:bodyPr/>
          <a:lstStyle/>
          <a:p>
            <a:r>
              <a:rPr lang="en-GB" dirty="0"/>
              <a:t>Complete </a:t>
            </a:r>
            <a:r>
              <a:rPr lang="en-GB" b="1" dirty="0"/>
              <a:t>Task 4</a:t>
            </a:r>
            <a:r>
              <a:rPr lang="en-GB" dirty="0"/>
              <a:t> on </a:t>
            </a:r>
            <a:r>
              <a:rPr lang="en-GB" b="1"/>
              <a:t>Worksheet 1</a:t>
            </a:r>
            <a:endParaRPr lang="en-GB" b="1" dirty="0"/>
          </a:p>
        </p:txBody>
      </p:sp>
    </p:spTree>
    <p:extLst>
      <p:ext uri="{BB962C8B-B14F-4D97-AF65-F5344CB8AC3E}">
        <p14:creationId xmlns:p14="http://schemas.microsoft.com/office/powerpoint/2010/main" val="2138522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a:t>Objectives</a:t>
            </a:r>
          </a:p>
        </p:txBody>
      </p:sp>
      <p:sp>
        <p:nvSpPr>
          <p:cNvPr id="2" name="Text Placeholder 1"/>
          <p:cNvSpPr>
            <a:spLocks noGrp="1"/>
          </p:cNvSpPr>
          <p:nvPr>
            <p:ph type="body" sz="quarter" idx="15"/>
          </p:nvPr>
        </p:nvSpPr>
        <p:spPr>
          <a:xfrm>
            <a:off x="723900" y="1703388"/>
            <a:ext cx="7861300" cy="4903787"/>
          </a:xfrm>
        </p:spPr>
        <p:txBody>
          <a:bodyPr/>
          <a:lstStyle/>
          <a:p>
            <a:r>
              <a:rPr lang="en-GB" dirty="0"/>
              <a:t>Describe how sensors, microprocessors and actuators can be used in collaboration to create automated systems (6.1.1)</a:t>
            </a:r>
          </a:p>
          <a:p>
            <a:r>
              <a:rPr lang="en-GB" dirty="0"/>
              <a:t>Describe the advantages and disadvantages of an automated system for a given scenario including (6.1.2):</a:t>
            </a:r>
          </a:p>
        </p:txBody>
      </p:sp>
      <p:sp>
        <p:nvSpPr>
          <p:cNvPr id="4" name="TextBox 3">
            <a:extLst>
              <a:ext uri="{FF2B5EF4-FFF2-40B4-BE49-F238E27FC236}">
                <a16:creationId xmlns:a16="http://schemas.microsoft.com/office/drawing/2014/main" id="{B118E9F9-EA6A-4AB5-9E0F-E50A7FDE8E15}"/>
              </a:ext>
            </a:extLst>
          </p:cNvPr>
          <p:cNvSpPr txBox="1"/>
          <p:nvPr/>
        </p:nvSpPr>
        <p:spPr>
          <a:xfrm>
            <a:off x="1040079" y="4320551"/>
            <a:ext cx="6116222" cy="1631216"/>
          </a:xfrm>
          <a:prstGeom prst="rect">
            <a:avLst/>
          </a:prstGeom>
          <a:noFill/>
        </p:spPr>
        <p:txBody>
          <a:bodyPr wrap="square" numCol="2" rtlCol="0">
            <a:spAutoFit/>
          </a:bodyPr>
          <a:lstStyle/>
          <a:p>
            <a:pPr marL="285750" lvl="1" indent="-285750">
              <a:buFont typeface="Arial" panose="020B0604020202020204" pitchFamily="34" charset="0"/>
              <a:buChar char="•"/>
            </a:pPr>
            <a:r>
              <a:rPr lang="en-GB" sz="2500" dirty="0">
                <a:solidFill>
                  <a:schemeClr val="bg1"/>
                </a:solidFill>
              </a:rPr>
              <a:t>Industry</a:t>
            </a:r>
          </a:p>
          <a:p>
            <a:pPr marL="285750" lvl="1" indent="-285750">
              <a:buFont typeface="Arial" panose="020B0604020202020204" pitchFamily="34" charset="0"/>
              <a:buChar char="•"/>
            </a:pPr>
            <a:r>
              <a:rPr lang="en-GB" sz="2500" dirty="0">
                <a:solidFill>
                  <a:schemeClr val="bg1"/>
                </a:solidFill>
              </a:rPr>
              <a:t>Transport</a:t>
            </a:r>
          </a:p>
          <a:p>
            <a:pPr marL="285750" lvl="1" indent="-285750">
              <a:buFont typeface="Arial" panose="020B0604020202020204" pitchFamily="34" charset="0"/>
              <a:buChar char="•"/>
            </a:pPr>
            <a:r>
              <a:rPr lang="en-GB" sz="2500" dirty="0">
                <a:solidFill>
                  <a:schemeClr val="bg1"/>
                </a:solidFill>
              </a:rPr>
              <a:t>Agriculture</a:t>
            </a:r>
          </a:p>
          <a:p>
            <a:pPr marL="285750" lvl="1" indent="-285750">
              <a:buFont typeface="Arial" panose="020B0604020202020204" pitchFamily="34" charset="0"/>
              <a:buChar char="•"/>
            </a:pPr>
            <a:r>
              <a:rPr lang="en-GB" sz="2500" dirty="0">
                <a:solidFill>
                  <a:schemeClr val="bg1"/>
                </a:solidFill>
              </a:rPr>
              <a:t>Weather</a:t>
            </a:r>
          </a:p>
          <a:p>
            <a:pPr marL="742950" lvl="1" indent="-285750">
              <a:buFont typeface="Arial" panose="020B0604020202020204" pitchFamily="34" charset="0"/>
              <a:buChar char="•"/>
            </a:pPr>
            <a:r>
              <a:rPr lang="en-GB" sz="2500" dirty="0">
                <a:solidFill>
                  <a:schemeClr val="bg1"/>
                </a:solidFill>
              </a:rPr>
              <a:t>Gaming</a:t>
            </a:r>
          </a:p>
          <a:p>
            <a:pPr marL="742950" lvl="1" indent="-285750">
              <a:buFont typeface="Arial" panose="020B0604020202020204" pitchFamily="34" charset="0"/>
              <a:buChar char="•"/>
            </a:pPr>
            <a:r>
              <a:rPr lang="en-GB" sz="2500" dirty="0">
                <a:solidFill>
                  <a:schemeClr val="bg1"/>
                </a:solidFill>
              </a:rPr>
              <a:t>Lighting</a:t>
            </a:r>
          </a:p>
          <a:p>
            <a:pPr marL="742950" lvl="1" indent="-285750">
              <a:buFont typeface="Arial" panose="020B0604020202020204" pitchFamily="34" charset="0"/>
              <a:buChar char="•"/>
            </a:pPr>
            <a:r>
              <a:rPr lang="en-GB" sz="2500" dirty="0">
                <a:solidFill>
                  <a:schemeClr val="bg1"/>
                </a:solidFill>
              </a:rPr>
              <a:t>Science</a:t>
            </a:r>
          </a:p>
          <a:p>
            <a:pPr marL="285750" indent="-285750">
              <a:buFont typeface="Arial" panose="020B0604020202020204" pitchFamily="34" charset="0"/>
              <a:buChar char="•"/>
            </a:pPr>
            <a:endParaRPr lang="en-GB" sz="2500" dirty="0">
              <a:solidFill>
                <a:schemeClr val="bg1"/>
              </a:solidFill>
            </a:endParaRPr>
          </a:p>
        </p:txBody>
      </p:sp>
    </p:spTree>
    <p:extLst>
      <p:ext uri="{BB962C8B-B14F-4D97-AF65-F5344CB8AC3E}">
        <p14:creationId xmlns:p14="http://schemas.microsoft.com/office/powerpoint/2010/main" val="3104755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01DB883-6E2F-4255-B5C8-8C92BA75DE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692F0697-411F-450F-AF22-7ABFD2C058DC}"/>
              </a:ext>
            </a:extLst>
          </p:cNvPr>
          <p:cNvSpPr>
            <a:spLocks noGrp="1"/>
          </p:cNvSpPr>
          <p:nvPr>
            <p:ph type="body" sz="quarter" idx="13"/>
          </p:nvPr>
        </p:nvSpPr>
        <p:spPr/>
        <p:txBody>
          <a:bodyPr/>
          <a:lstStyle/>
          <a:p>
            <a:r>
              <a:rPr lang="en-GB" dirty="0">
                <a:solidFill>
                  <a:schemeClr val="bg1"/>
                </a:solidFill>
              </a:rPr>
              <a:t>Plenary</a:t>
            </a:r>
          </a:p>
        </p:txBody>
      </p:sp>
      <p:sp>
        <p:nvSpPr>
          <p:cNvPr id="3" name="Text Placeholder 2">
            <a:extLst>
              <a:ext uri="{FF2B5EF4-FFF2-40B4-BE49-F238E27FC236}">
                <a16:creationId xmlns:a16="http://schemas.microsoft.com/office/drawing/2014/main" id="{0FD5823A-4DDC-4952-AE57-1E9DAE515113}"/>
              </a:ext>
            </a:extLst>
          </p:cNvPr>
          <p:cNvSpPr>
            <a:spLocks noGrp="1"/>
          </p:cNvSpPr>
          <p:nvPr>
            <p:ph type="body" sz="quarter" idx="14"/>
          </p:nvPr>
        </p:nvSpPr>
        <p:spPr/>
        <p:txBody>
          <a:bodyPr/>
          <a:lstStyle/>
          <a:p>
            <a:r>
              <a:rPr lang="en-GB" dirty="0">
                <a:solidFill>
                  <a:schemeClr val="bg1"/>
                </a:solidFill>
              </a:rPr>
              <a:t>Give answers to the following questions</a:t>
            </a:r>
          </a:p>
          <a:p>
            <a:pPr lvl="1"/>
            <a:r>
              <a:rPr lang="en-GB" dirty="0">
                <a:solidFill>
                  <a:schemeClr val="bg1"/>
                </a:solidFill>
              </a:rPr>
              <a:t>Name 5 industries that use automated systems</a:t>
            </a:r>
          </a:p>
          <a:p>
            <a:pPr lvl="1"/>
            <a:r>
              <a:rPr lang="en-GB" dirty="0">
                <a:solidFill>
                  <a:schemeClr val="bg1"/>
                </a:solidFill>
              </a:rPr>
              <a:t>Name 4 types of sensor</a:t>
            </a:r>
          </a:p>
          <a:p>
            <a:pPr lvl="1"/>
            <a:r>
              <a:rPr lang="en-GB" dirty="0">
                <a:solidFill>
                  <a:schemeClr val="bg1"/>
                </a:solidFill>
              </a:rPr>
              <a:t>Name 3 advantages of using automated systems</a:t>
            </a:r>
          </a:p>
          <a:p>
            <a:pPr lvl="1"/>
            <a:r>
              <a:rPr lang="en-GB" dirty="0">
                <a:solidFill>
                  <a:schemeClr val="bg1"/>
                </a:solidFill>
              </a:rPr>
              <a:t>Name 2 disadvantages of using automated systems</a:t>
            </a:r>
          </a:p>
          <a:p>
            <a:pPr lvl="1"/>
            <a:r>
              <a:rPr lang="en-GB" dirty="0">
                <a:solidFill>
                  <a:schemeClr val="bg1"/>
                </a:solidFill>
              </a:rPr>
              <a:t>Name 1 component responsible for processing </a:t>
            </a:r>
            <a:br>
              <a:rPr lang="en-GB" dirty="0">
                <a:solidFill>
                  <a:schemeClr val="bg1"/>
                </a:solidFill>
              </a:rPr>
            </a:br>
            <a:r>
              <a:rPr lang="en-GB" dirty="0">
                <a:solidFill>
                  <a:schemeClr val="bg1"/>
                </a:solidFill>
              </a:rPr>
              <a:t>instructions in an automated system</a:t>
            </a:r>
          </a:p>
        </p:txBody>
      </p:sp>
    </p:spTree>
    <p:extLst>
      <p:ext uri="{BB962C8B-B14F-4D97-AF65-F5344CB8AC3E}">
        <p14:creationId xmlns:p14="http://schemas.microsoft.com/office/powerpoint/2010/main" val="1840272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2F0697-411F-450F-AF22-7ABFD2C058DC}"/>
              </a:ext>
            </a:extLst>
          </p:cNvPr>
          <p:cNvSpPr>
            <a:spLocks noGrp="1"/>
          </p:cNvSpPr>
          <p:nvPr>
            <p:ph type="body" sz="quarter" idx="13"/>
          </p:nvPr>
        </p:nvSpPr>
        <p:spPr/>
        <p:txBody>
          <a:bodyPr/>
          <a:lstStyle/>
          <a:p>
            <a:r>
              <a:rPr lang="en-GB"/>
              <a:t>Plenary</a:t>
            </a:r>
            <a:endParaRPr lang="en-GB" dirty="0"/>
          </a:p>
        </p:txBody>
      </p:sp>
      <p:sp>
        <p:nvSpPr>
          <p:cNvPr id="3" name="Text Placeholder 2">
            <a:extLst>
              <a:ext uri="{FF2B5EF4-FFF2-40B4-BE49-F238E27FC236}">
                <a16:creationId xmlns:a16="http://schemas.microsoft.com/office/drawing/2014/main" id="{0FD5823A-4DDC-4952-AE57-1E9DAE515113}"/>
              </a:ext>
            </a:extLst>
          </p:cNvPr>
          <p:cNvSpPr>
            <a:spLocks noGrp="1"/>
          </p:cNvSpPr>
          <p:nvPr>
            <p:ph type="body" sz="quarter" idx="14"/>
          </p:nvPr>
        </p:nvSpPr>
        <p:spPr/>
        <p:txBody>
          <a:bodyPr/>
          <a:lstStyle/>
          <a:p>
            <a:pPr lvl="1"/>
            <a:r>
              <a:rPr lang="en-GB" dirty="0"/>
              <a:t>Name 5 scenarios or industries that use automated systems</a:t>
            </a:r>
            <a:br>
              <a:rPr lang="en-GB" dirty="0"/>
            </a:br>
            <a:r>
              <a:rPr lang="en-GB" dirty="0">
                <a:solidFill>
                  <a:srgbClr val="FF0000"/>
                </a:solidFill>
              </a:rPr>
              <a:t>Industry, transport, agriculture, gaming, lighting, science</a:t>
            </a:r>
          </a:p>
          <a:p>
            <a:pPr lvl="1"/>
            <a:r>
              <a:rPr lang="en-GB" dirty="0"/>
              <a:t>Name 4 types of sensor</a:t>
            </a:r>
            <a:br>
              <a:rPr lang="en-GB" dirty="0"/>
            </a:br>
            <a:r>
              <a:rPr lang="en-GB" dirty="0">
                <a:solidFill>
                  <a:srgbClr val="FF0000"/>
                </a:solidFill>
              </a:rPr>
              <a:t>Ultrasonic, light, button, oxygen, temperature, pressure,…</a:t>
            </a:r>
          </a:p>
          <a:p>
            <a:pPr lvl="1"/>
            <a:r>
              <a:rPr lang="en-GB" dirty="0"/>
              <a:t>Name 3 advantages of using automated systems</a:t>
            </a:r>
            <a:br>
              <a:rPr lang="en-GB" dirty="0"/>
            </a:br>
            <a:r>
              <a:rPr lang="en-GB" dirty="0">
                <a:solidFill>
                  <a:srgbClr val="FF0000"/>
                </a:solidFill>
              </a:rPr>
              <a:t>Fewer people required, work 24 hours a day, are able to work faster/more accurately than people in many tasks</a:t>
            </a:r>
          </a:p>
          <a:p>
            <a:pPr lvl="1"/>
            <a:r>
              <a:rPr lang="en-GB" dirty="0"/>
              <a:t>Name 2 disadvantages of using automated systems</a:t>
            </a:r>
            <a:br>
              <a:rPr lang="en-GB" dirty="0"/>
            </a:br>
            <a:r>
              <a:rPr lang="en-GB" dirty="0">
                <a:solidFill>
                  <a:srgbClr val="FF0000"/>
                </a:solidFill>
              </a:rPr>
              <a:t>High costs to purchase equipment, fewer jobs, mistakes made by machines may be harmful</a:t>
            </a:r>
          </a:p>
          <a:p>
            <a:pPr lvl="1"/>
            <a:r>
              <a:rPr lang="en-GB" dirty="0"/>
              <a:t>Name 1 component responsible for processing instructions in an automated system</a:t>
            </a:r>
            <a:br>
              <a:rPr lang="en-GB" dirty="0"/>
            </a:br>
            <a:r>
              <a:rPr lang="en-GB" dirty="0">
                <a:solidFill>
                  <a:srgbClr val="FF0000"/>
                </a:solidFill>
              </a:rPr>
              <a:t>Microprocessor</a:t>
            </a:r>
          </a:p>
        </p:txBody>
      </p:sp>
    </p:spTree>
    <p:extLst>
      <p:ext uri="{BB962C8B-B14F-4D97-AF65-F5344CB8AC3E}">
        <p14:creationId xmlns:p14="http://schemas.microsoft.com/office/powerpoint/2010/main" val="2882588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982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AB41A52-196F-4876-8CF8-F4F147854B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44850" y="1577004"/>
            <a:ext cx="5899150" cy="5280995"/>
          </a:xfrm>
          <a:prstGeom prst="rect">
            <a:avLst/>
          </a:prstGeom>
        </p:spPr>
      </p:pic>
      <p:sp>
        <p:nvSpPr>
          <p:cNvPr id="2" name="Text Placeholder 1">
            <a:extLst>
              <a:ext uri="{FF2B5EF4-FFF2-40B4-BE49-F238E27FC236}">
                <a16:creationId xmlns:a16="http://schemas.microsoft.com/office/drawing/2014/main" id="{692F0697-411F-450F-AF22-7ABFD2C058DC}"/>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0FD5823A-4DDC-4952-AE57-1E9DAE515113}"/>
              </a:ext>
            </a:extLst>
          </p:cNvPr>
          <p:cNvSpPr>
            <a:spLocks noGrp="1"/>
          </p:cNvSpPr>
          <p:nvPr>
            <p:ph type="body" sz="quarter" idx="14"/>
          </p:nvPr>
        </p:nvSpPr>
        <p:spPr/>
        <p:txBody>
          <a:bodyPr/>
          <a:lstStyle/>
          <a:p>
            <a:r>
              <a:rPr lang="en-GB" dirty="0"/>
              <a:t>An automated alarm has a number of sensors</a:t>
            </a:r>
          </a:p>
          <a:p>
            <a:pPr lvl="1"/>
            <a:r>
              <a:rPr lang="en-GB" dirty="0"/>
              <a:t>Name each of the sensors shown</a:t>
            </a:r>
          </a:p>
          <a:p>
            <a:pPr lvl="1"/>
            <a:r>
              <a:rPr lang="en-GB" dirty="0"/>
              <a:t>How do they work to make an </a:t>
            </a:r>
            <a:br>
              <a:rPr lang="en-GB" dirty="0"/>
            </a:br>
            <a:r>
              <a:rPr lang="en-GB" dirty="0"/>
              <a:t>automated system?</a:t>
            </a:r>
          </a:p>
        </p:txBody>
      </p:sp>
      <p:pic>
        <p:nvPicPr>
          <p:cNvPr id="12" name="Graphic 11">
            <a:extLst>
              <a:ext uri="{FF2B5EF4-FFF2-40B4-BE49-F238E27FC236}">
                <a16:creationId xmlns:a16="http://schemas.microsoft.com/office/drawing/2014/main" id="{1327BAAE-F10E-4B28-BA10-215938A54C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464079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73796D2-369E-4FF0-86AD-D62F12D653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274"/>
          <a:stretch/>
        </p:blipFill>
        <p:spPr>
          <a:xfrm>
            <a:off x="5048250" y="1700214"/>
            <a:ext cx="4095750" cy="3106540"/>
          </a:xfrm>
          <a:prstGeom prst="rect">
            <a:avLst/>
          </a:prstGeom>
        </p:spPr>
      </p:pic>
      <p:sp>
        <p:nvSpPr>
          <p:cNvPr id="2" name="Text Placeholder 1">
            <a:extLst>
              <a:ext uri="{FF2B5EF4-FFF2-40B4-BE49-F238E27FC236}">
                <a16:creationId xmlns:a16="http://schemas.microsoft.com/office/drawing/2014/main" id="{692F0697-411F-450F-AF22-7ABFD2C058DC}"/>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0FD5823A-4DDC-4952-AE57-1E9DAE515113}"/>
              </a:ext>
            </a:extLst>
          </p:cNvPr>
          <p:cNvSpPr>
            <a:spLocks noGrp="1"/>
          </p:cNvSpPr>
          <p:nvPr>
            <p:ph type="body" sz="quarter" idx="14"/>
          </p:nvPr>
        </p:nvSpPr>
        <p:spPr/>
        <p:txBody>
          <a:bodyPr/>
          <a:lstStyle/>
          <a:p>
            <a:pPr lvl="1"/>
            <a:r>
              <a:rPr lang="en-GB" dirty="0"/>
              <a:t>Magnetic door sensor – detects if a magnet moves </a:t>
            </a:r>
            <a:br>
              <a:rPr lang="en-GB" dirty="0"/>
            </a:br>
            <a:r>
              <a:rPr lang="en-GB" dirty="0"/>
              <a:t>away from its sensor – used on doors and windows</a:t>
            </a:r>
          </a:p>
          <a:p>
            <a:pPr lvl="1"/>
            <a:r>
              <a:rPr lang="en-GB" dirty="0"/>
              <a:t>Smoke sensor used in a smoke detector</a:t>
            </a:r>
          </a:p>
          <a:p>
            <a:pPr lvl="1"/>
            <a:r>
              <a:rPr lang="en-GB" dirty="0"/>
              <a:t>Infra-red / motion detector – detects </a:t>
            </a:r>
            <a:br>
              <a:rPr lang="en-GB" dirty="0"/>
            </a:br>
            <a:r>
              <a:rPr lang="en-GB" dirty="0"/>
              <a:t>warm moving objects</a:t>
            </a:r>
          </a:p>
          <a:p>
            <a:pPr lvl="1"/>
            <a:r>
              <a:rPr lang="en-GB" dirty="0"/>
              <a:t>To make an automated </a:t>
            </a:r>
            <a:br>
              <a:rPr lang="en-GB" dirty="0"/>
            </a:br>
            <a:r>
              <a:rPr lang="en-GB" dirty="0"/>
              <a:t>system, the sensors </a:t>
            </a:r>
            <a:br>
              <a:rPr lang="en-GB" dirty="0"/>
            </a:br>
            <a:r>
              <a:rPr lang="en-GB" dirty="0"/>
              <a:t>need to be connected </a:t>
            </a:r>
            <a:br>
              <a:rPr lang="en-GB" dirty="0"/>
            </a:br>
            <a:r>
              <a:rPr lang="en-GB" dirty="0"/>
              <a:t>to a processor (which </a:t>
            </a:r>
            <a:br>
              <a:rPr lang="en-GB" dirty="0"/>
            </a:br>
            <a:r>
              <a:rPr lang="en-GB" dirty="0"/>
              <a:t>is usually inside a central </a:t>
            </a:r>
            <a:br>
              <a:rPr lang="en-GB" dirty="0"/>
            </a:br>
            <a:r>
              <a:rPr lang="en-GB" dirty="0"/>
              <a:t>unit with a key pad)</a:t>
            </a:r>
          </a:p>
        </p:txBody>
      </p:sp>
      <p:pic>
        <p:nvPicPr>
          <p:cNvPr id="9" name="Picture 8">
            <a:extLst>
              <a:ext uri="{FF2B5EF4-FFF2-40B4-BE49-F238E27FC236}">
                <a16:creationId xmlns:a16="http://schemas.microsoft.com/office/drawing/2014/main" id="{586BDB06-C948-4D75-A049-3BD51C441D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51540" y="3953858"/>
            <a:ext cx="2482660" cy="2399926"/>
          </a:xfrm>
          <a:prstGeom prst="rect">
            <a:avLst/>
          </a:prstGeom>
        </p:spPr>
      </p:pic>
    </p:spTree>
    <p:extLst>
      <p:ext uri="{BB962C8B-B14F-4D97-AF65-F5344CB8AC3E}">
        <p14:creationId xmlns:p14="http://schemas.microsoft.com/office/powerpoint/2010/main" val="423596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1F20EE-77B3-48F0-9BEF-90E77AD60D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2300" y="2436205"/>
            <a:ext cx="4711700" cy="4421795"/>
          </a:xfrm>
          <a:prstGeom prst="rect">
            <a:avLst/>
          </a:prstGeom>
        </p:spPr>
      </p:pic>
      <p:sp>
        <p:nvSpPr>
          <p:cNvPr id="2" name="Text Placeholder 1">
            <a:extLst>
              <a:ext uri="{FF2B5EF4-FFF2-40B4-BE49-F238E27FC236}">
                <a16:creationId xmlns:a16="http://schemas.microsoft.com/office/drawing/2014/main" id="{5F181E0F-B1F4-47B4-B9D7-0644767CD429}"/>
              </a:ext>
            </a:extLst>
          </p:cNvPr>
          <p:cNvSpPr>
            <a:spLocks noGrp="1"/>
          </p:cNvSpPr>
          <p:nvPr>
            <p:ph type="body" sz="quarter" idx="13"/>
          </p:nvPr>
        </p:nvSpPr>
        <p:spPr/>
        <p:txBody>
          <a:bodyPr/>
          <a:lstStyle/>
          <a:p>
            <a:r>
              <a:rPr lang="en-GB" dirty="0"/>
              <a:t>Automated systems</a:t>
            </a:r>
          </a:p>
        </p:txBody>
      </p:sp>
      <p:sp>
        <p:nvSpPr>
          <p:cNvPr id="3" name="Text Placeholder 2">
            <a:extLst>
              <a:ext uri="{FF2B5EF4-FFF2-40B4-BE49-F238E27FC236}">
                <a16:creationId xmlns:a16="http://schemas.microsoft.com/office/drawing/2014/main" id="{1AEC9132-1954-4ABD-8CCD-A9D3A45BC6B0}"/>
              </a:ext>
            </a:extLst>
          </p:cNvPr>
          <p:cNvSpPr>
            <a:spLocks noGrp="1"/>
          </p:cNvSpPr>
          <p:nvPr>
            <p:ph type="body" sz="quarter" idx="14"/>
          </p:nvPr>
        </p:nvSpPr>
        <p:spPr/>
        <p:txBody>
          <a:bodyPr/>
          <a:lstStyle/>
          <a:p>
            <a:r>
              <a:rPr lang="en-GB" dirty="0"/>
              <a:t>An automated system will need sensors to detect inputs, a microprocessor and output devices such as sirens, lights or actuators</a:t>
            </a:r>
          </a:p>
          <a:p>
            <a:pPr lvl="1"/>
            <a:r>
              <a:rPr lang="en-GB" dirty="0"/>
              <a:t>Actuators are devices that control </a:t>
            </a:r>
            <a:br>
              <a:rPr lang="en-GB" dirty="0"/>
            </a:br>
            <a:r>
              <a:rPr lang="en-GB" dirty="0"/>
              <a:t>the operation of machinery</a:t>
            </a:r>
          </a:p>
          <a:p>
            <a:pPr lvl="1"/>
            <a:r>
              <a:rPr lang="en-GB" dirty="0"/>
              <a:t>For instance, they may move a </a:t>
            </a:r>
            <a:br>
              <a:rPr lang="en-GB" dirty="0"/>
            </a:br>
            <a:r>
              <a:rPr lang="en-GB" dirty="0"/>
              <a:t>door or shut a valve on a pipe</a:t>
            </a:r>
          </a:p>
          <a:p>
            <a:pPr lvl="1"/>
            <a:endParaRPr lang="en-GB" dirty="0"/>
          </a:p>
        </p:txBody>
      </p:sp>
      <p:pic>
        <p:nvPicPr>
          <p:cNvPr id="9" name="Graphic 8">
            <a:extLst>
              <a:ext uri="{FF2B5EF4-FFF2-40B4-BE49-F238E27FC236}">
                <a16:creationId xmlns:a16="http://schemas.microsoft.com/office/drawing/2014/main" id="{2B83B0F2-CA5C-4EC4-92CB-C1ADF99661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912185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129431-8644-40FA-BC9A-E09C92E47836}"/>
              </a:ext>
            </a:extLst>
          </p:cNvPr>
          <p:cNvSpPr>
            <a:spLocks noGrp="1"/>
          </p:cNvSpPr>
          <p:nvPr>
            <p:ph type="body" sz="quarter" idx="13"/>
          </p:nvPr>
        </p:nvSpPr>
        <p:spPr/>
        <p:txBody>
          <a:bodyPr/>
          <a:lstStyle/>
          <a:p>
            <a:r>
              <a:rPr lang="en-GB" dirty="0"/>
              <a:t>Sensors</a:t>
            </a:r>
          </a:p>
        </p:txBody>
      </p:sp>
      <p:sp>
        <p:nvSpPr>
          <p:cNvPr id="3" name="Text Placeholder 2">
            <a:extLst>
              <a:ext uri="{FF2B5EF4-FFF2-40B4-BE49-F238E27FC236}">
                <a16:creationId xmlns:a16="http://schemas.microsoft.com/office/drawing/2014/main" id="{FA159254-436F-4E7A-84C7-99938D52577E}"/>
              </a:ext>
            </a:extLst>
          </p:cNvPr>
          <p:cNvSpPr>
            <a:spLocks noGrp="1"/>
          </p:cNvSpPr>
          <p:nvPr>
            <p:ph type="body" sz="quarter" idx="14"/>
          </p:nvPr>
        </p:nvSpPr>
        <p:spPr/>
        <p:txBody>
          <a:bodyPr/>
          <a:lstStyle/>
          <a:p>
            <a:r>
              <a:rPr lang="en-GB" dirty="0"/>
              <a:t>Sensors detect properties from the </a:t>
            </a:r>
            <a:br>
              <a:rPr lang="en-GB" dirty="0"/>
            </a:br>
            <a:r>
              <a:rPr lang="en-GB" dirty="0"/>
              <a:t>physical environment</a:t>
            </a:r>
          </a:p>
          <a:p>
            <a:pPr lvl="1"/>
            <a:r>
              <a:rPr lang="en-GB" dirty="0"/>
              <a:t>Name or guess the function of the following sensors</a:t>
            </a:r>
          </a:p>
          <a:p>
            <a:pPr lvl="1"/>
            <a:endParaRPr lang="en-GB" dirty="0"/>
          </a:p>
        </p:txBody>
      </p:sp>
      <p:pic>
        <p:nvPicPr>
          <p:cNvPr id="13" name="Picture 12">
            <a:extLst>
              <a:ext uri="{FF2B5EF4-FFF2-40B4-BE49-F238E27FC236}">
                <a16:creationId xmlns:a16="http://schemas.microsoft.com/office/drawing/2014/main" id="{5049FB8C-4BAA-4E64-B252-EBCB01BB87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2490" y="3059183"/>
            <a:ext cx="7899020" cy="2239202"/>
          </a:xfrm>
          <a:prstGeom prst="rect">
            <a:avLst/>
          </a:prstGeom>
        </p:spPr>
      </p:pic>
    </p:spTree>
    <p:extLst>
      <p:ext uri="{BB962C8B-B14F-4D97-AF65-F5344CB8AC3E}">
        <p14:creationId xmlns:p14="http://schemas.microsoft.com/office/powerpoint/2010/main" val="3077358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354A06D-D685-408C-8D8D-60ADD14E86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2490" y="3059183"/>
            <a:ext cx="7899020" cy="2239202"/>
          </a:xfrm>
          <a:prstGeom prst="rect">
            <a:avLst/>
          </a:prstGeom>
        </p:spPr>
      </p:pic>
      <p:sp>
        <p:nvSpPr>
          <p:cNvPr id="2" name="Text Placeholder 1">
            <a:extLst>
              <a:ext uri="{FF2B5EF4-FFF2-40B4-BE49-F238E27FC236}">
                <a16:creationId xmlns:a16="http://schemas.microsoft.com/office/drawing/2014/main" id="{BB129431-8644-40FA-BC9A-E09C92E47836}"/>
              </a:ext>
            </a:extLst>
          </p:cNvPr>
          <p:cNvSpPr>
            <a:spLocks noGrp="1"/>
          </p:cNvSpPr>
          <p:nvPr>
            <p:ph type="body" sz="quarter" idx="13"/>
          </p:nvPr>
        </p:nvSpPr>
        <p:spPr>
          <a:xfrm>
            <a:off x="724280" y="906233"/>
            <a:ext cx="7816470" cy="670772"/>
          </a:xfrm>
        </p:spPr>
        <p:txBody>
          <a:bodyPr/>
          <a:lstStyle/>
          <a:p>
            <a:r>
              <a:rPr lang="en-GB" dirty="0"/>
              <a:t>Sensors</a:t>
            </a:r>
          </a:p>
        </p:txBody>
      </p:sp>
      <p:sp>
        <p:nvSpPr>
          <p:cNvPr id="3" name="Text Placeholder 2">
            <a:extLst>
              <a:ext uri="{FF2B5EF4-FFF2-40B4-BE49-F238E27FC236}">
                <a16:creationId xmlns:a16="http://schemas.microsoft.com/office/drawing/2014/main" id="{FA159254-436F-4E7A-84C7-99938D52577E}"/>
              </a:ext>
            </a:extLst>
          </p:cNvPr>
          <p:cNvSpPr>
            <a:spLocks noGrp="1"/>
          </p:cNvSpPr>
          <p:nvPr>
            <p:ph type="body" sz="quarter" idx="14"/>
          </p:nvPr>
        </p:nvSpPr>
        <p:spPr>
          <a:xfrm>
            <a:off x="724280" y="1704179"/>
            <a:ext cx="7797230" cy="3453607"/>
          </a:xfrm>
        </p:spPr>
        <p:txBody>
          <a:bodyPr/>
          <a:lstStyle/>
          <a:p>
            <a:r>
              <a:rPr lang="en-GB" dirty="0"/>
              <a:t>Sensors detect properties from the </a:t>
            </a:r>
            <a:br>
              <a:rPr lang="en-GB" dirty="0"/>
            </a:br>
            <a:r>
              <a:rPr lang="en-GB" dirty="0"/>
              <a:t>physical environment</a:t>
            </a:r>
          </a:p>
          <a:p>
            <a:pPr lvl="1"/>
            <a:r>
              <a:rPr lang="en-GB" dirty="0"/>
              <a:t>Name or guess the function of the following sensors</a:t>
            </a:r>
          </a:p>
          <a:p>
            <a:pPr lvl="1"/>
            <a:endParaRPr lang="en-GB" dirty="0"/>
          </a:p>
        </p:txBody>
      </p:sp>
      <p:sp>
        <p:nvSpPr>
          <p:cNvPr id="4" name="TextBox 3">
            <a:extLst>
              <a:ext uri="{FF2B5EF4-FFF2-40B4-BE49-F238E27FC236}">
                <a16:creationId xmlns:a16="http://schemas.microsoft.com/office/drawing/2014/main" id="{45DAB518-3381-4955-9622-44C82E88B071}"/>
              </a:ext>
            </a:extLst>
          </p:cNvPr>
          <p:cNvSpPr txBox="1"/>
          <p:nvPr/>
        </p:nvSpPr>
        <p:spPr>
          <a:xfrm>
            <a:off x="886378" y="5298385"/>
            <a:ext cx="2050742" cy="553998"/>
          </a:xfrm>
          <a:prstGeom prst="rect">
            <a:avLst/>
          </a:prstGeom>
          <a:noFill/>
        </p:spPr>
        <p:txBody>
          <a:bodyPr wrap="square" lIns="0" tIns="0" rIns="0" bIns="0" rtlCol="0">
            <a:spAutoFit/>
          </a:bodyPr>
          <a:lstStyle/>
          <a:p>
            <a:pPr algn="ctr"/>
            <a:r>
              <a:rPr lang="en-GB" b="1" dirty="0">
                <a:solidFill>
                  <a:srgbClr val="FF0000"/>
                </a:solidFill>
              </a:rPr>
              <a:t>Car temperature sensor</a:t>
            </a:r>
          </a:p>
        </p:txBody>
      </p:sp>
      <p:sp>
        <p:nvSpPr>
          <p:cNvPr id="11" name="TextBox 10">
            <a:extLst>
              <a:ext uri="{FF2B5EF4-FFF2-40B4-BE49-F238E27FC236}">
                <a16:creationId xmlns:a16="http://schemas.microsoft.com/office/drawing/2014/main" id="{B72B6386-0680-446B-935F-1E07230755E4}"/>
              </a:ext>
            </a:extLst>
          </p:cNvPr>
          <p:cNvSpPr txBox="1"/>
          <p:nvPr/>
        </p:nvSpPr>
        <p:spPr>
          <a:xfrm>
            <a:off x="3546629" y="5298385"/>
            <a:ext cx="2050742" cy="830997"/>
          </a:xfrm>
          <a:prstGeom prst="rect">
            <a:avLst/>
          </a:prstGeom>
          <a:noFill/>
        </p:spPr>
        <p:txBody>
          <a:bodyPr wrap="square" lIns="0" tIns="0" rIns="0" bIns="0" rtlCol="0">
            <a:spAutoFit/>
          </a:bodyPr>
          <a:lstStyle/>
          <a:p>
            <a:pPr algn="ctr"/>
            <a:r>
              <a:rPr lang="en-GB" b="1" dirty="0">
                <a:solidFill>
                  <a:srgbClr val="FF0000"/>
                </a:solidFill>
              </a:rPr>
              <a:t>Light sensor</a:t>
            </a:r>
          </a:p>
          <a:p>
            <a:pPr algn="ctr"/>
            <a:r>
              <a:rPr lang="en-GB" b="1" dirty="0">
                <a:solidFill>
                  <a:srgbClr val="FF0000"/>
                </a:solidFill>
              </a:rPr>
              <a:t>(Light dependent resistor / LDR)</a:t>
            </a:r>
          </a:p>
        </p:txBody>
      </p:sp>
      <p:sp>
        <p:nvSpPr>
          <p:cNvPr id="13" name="TextBox 12">
            <a:extLst>
              <a:ext uri="{FF2B5EF4-FFF2-40B4-BE49-F238E27FC236}">
                <a16:creationId xmlns:a16="http://schemas.microsoft.com/office/drawing/2014/main" id="{8171FB10-6050-415A-9FEB-F18DCE96E882}"/>
              </a:ext>
            </a:extLst>
          </p:cNvPr>
          <p:cNvSpPr txBox="1"/>
          <p:nvPr/>
        </p:nvSpPr>
        <p:spPr>
          <a:xfrm>
            <a:off x="6206880" y="5298385"/>
            <a:ext cx="2050742" cy="553998"/>
          </a:xfrm>
          <a:prstGeom prst="rect">
            <a:avLst/>
          </a:prstGeom>
          <a:noFill/>
        </p:spPr>
        <p:txBody>
          <a:bodyPr wrap="square" lIns="0" tIns="0" rIns="0" bIns="0" rtlCol="0">
            <a:spAutoFit/>
          </a:bodyPr>
          <a:lstStyle/>
          <a:p>
            <a:pPr algn="ctr"/>
            <a:r>
              <a:rPr lang="en-GB" b="1" dirty="0">
                <a:solidFill>
                  <a:srgbClr val="FF0000"/>
                </a:solidFill>
              </a:rPr>
              <a:t>Car tyre pressure sensor</a:t>
            </a:r>
          </a:p>
        </p:txBody>
      </p:sp>
    </p:spTree>
    <p:extLst>
      <p:ext uri="{BB962C8B-B14F-4D97-AF65-F5344CB8AC3E}">
        <p14:creationId xmlns:p14="http://schemas.microsoft.com/office/powerpoint/2010/main" val="52469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D8A0AC-9586-4EE9-9257-EAF0807137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21200" y="2880956"/>
            <a:ext cx="4622800" cy="3977043"/>
          </a:xfrm>
          <a:prstGeom prst="rect">
            <a:avLst/>
          </a:prstGeom>
        </p:spPr>
      </p:pic>
      <p:sp>
        <p:nvSpPr>
          <p:cNvPr id="2" name="Text Placeholder 1">
            <a:extLst>
              <a:ext uri="{FF2B5EF4-FFF2-40B4-BE49-F238E27FC236}">
                <a16:creationId xmlns:a16="http://schemas.microsoft.com/office/drawing/2014/main" id="{2A5C2096-C92E-4BDE-8E28-0391FDB4F137}"/>
              </a:ext>
            </a:extLst>
          </p:cNvPr>
          <p:cNvSpPr>
            <a:spLocks noGrp="1"/>
          </p:cNvSpPr>
          <p:nvPr>
            <p:ph type="body" sz="quarter" idx="13"/>
          </p:nvPr>
        </p:nvSpPr>
        <p:spPr/>
        <p:txBody>
          <a:bodyPr/>
          <a:lstStyle/>
          <a:p>
            <a:r>
              <a:rPr lang="en-GB" dirty="0"/>
              <a:t>Microprocessors</a:t>
            </a:r>
          </a:p>
        </p:txBody>
      </p:sp>
      <p:sp>
        <p:nvSpPr>
          <p:cNvPr id="3" name="Text Placeholder 2">
            <a:extLst>
              <a:ext uri="{FF2B5EF4-FFF2-40B4-BE49-F238E27FC236}">
                <a16:creationId xmlns:a16="http://schemas.microsoft.com/office/drawing/2014/main" id="{C0F9AB72-8608-4F96-BEB6-6FB347C90916}"/>
              </a:ext>
            </a:extLst>
          </p:cNvPr>
          <p:cNvSpPr>
            <a:spLocks noGrp="1"/>
          </p:cNvSpPr>
          <p:nvPr>
            <p:ph type="body" sz="quarter" idx="14"/>
          </p:nvPr>
        </p:nvSpPr>
        <p:spPr/>
        <p:txBody>
          <a:bodyPr/>
          <a:lstStyle/>
          <a:p>
            <a:r>
              <a:rPr lang="en-GB" b="1" dirty="0"/>
              <a:t>Microprocessors </a:t>
            </a:r>
            <a:r>
              <a:rPr lang="en-GB" dirty="0"/>
              <a:t>are used to control </a:t>
            </a:r>
            <a:br>
              <a:rPr lang="en-GB" dirty="0"/>
            </a:br>
            <a:r>
              <a:rPr lang="en-GB" dirty="0"/>
              <a:t>automated systems</a:t>
            </a:r>
          </a:p>
          <a:p>
            <a:pPr lvl="1"/>
            <a:r>
              <a:rPr lang="en-GB" dirty="0"/>
              <a:t>Data from sensors is used as inputs for the microprocessor</a:t>
            </a:r>
          </a:p>
          <a:p>
            <a:pPr lvl="1"/>
            <a:r>
              <a:rPr lang="en-GB" dirty="0"/>
              <a:t>The data is processed so that actuators are </a:t>
            </a:r>
            <a:br>
              <a:rPr lang="en-GB" dirty="0"/>
            </a:br>
            <a:r>
              <a:rPr lang="en-GB" dirty="0"/>
              <a:t>correctly controlled</a:t>
            </a:r>
          </a:p>
          <a:p>
            <a:r>
              <a:rPr lang="en-GB" dirty="0"/>
              <a:t>Microcontrollers are often used </a:t>
            </a:r>
            <a:br>
              <a:rPr lang="en-GB" dirty="0"/>
            </a:br>
            <a:r>
              <a:rPr lang="en-GB" dirty="0"/>
              <a:t>in automation</a:t>
            </a:r>
          </a:p>
          <a:p>
            <a:pPr lvl="1"/>
            <a:r>
              <a:rPr lang="en-GB" dirty="0"/>
              <a:t>These contain RAM, ROM and </a:t>
            </a:r>
            <a:br>
              <a:rPr lang="en-GB" dirty="0"/>
            </a:br>
            <a:r>
              <a:rPr lang="en-GB" dirty="0"/>
              <a:t>a processor all on one unit</a:t>
            </a:r>
          </a:p>
          <a:p>
            <a:pPr lvl="1"/>
            <a:endParaRPr lang="en-GB" dirty="0"/>
          </a:p>
        </p:txBody>
      </p:sp>
      <p:pic>
        <p:nvPicPr>
          <p:cNvPr id="8" name="Graphic 7">
            <a:extLst>
              <a:ext uri="{FF2B5EF4-FFF2-40B4-BE49-F238E27FC236}">
                <a16:creationId xmlns:a16="http://schemas.microsoft.com/office/drawing/2014/main" id="{8B044793-B0A5-471C-A056-D054CAA98C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922511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1</a:t>
            </a:r>
          </a:p>
        </p:txBody>
      </p:sp>
      <p:sp>
        <p:nvSpPr>
          <p:cNvPr id="5" name="Text Placeholder 4"/>
          <p:cNvSpPr>
            <a:spLocks noGrp="1"/>
          </p:cNvSpPr>
          <p:nvPr>
            <p:ph type="body" sz="quarter" idx="14"/>
          </p:nvPr>
        </p:nvSpPr>
        <p:spPr/>
        <p:txBody>
          <a:bodyPr/>
          <a:lstStyle/>
          <a:p>
            <a:r>
              <a:rPr lang="en-GB" dirty="0"/>
              <a:t>Complete </a:t>
            </a:r>
            <a:r>
              <a:rPr lang="en-GB" b="1" dirty="0"/>
              <a:t>Task 1</a:t>
            </a:r>
            <a:r>
              <a:rPr lang="en-GB" dirty="0"/>
              <a:t> and </a:t>
            </a:r>
            <a:r>
              <a:rPr lang="en-GB" b="1" dirty="0"/>
              <a:t>Task 2 </a:t>
            </a:r>
            <a:r>
              <a:rPr lang="en-GB" dirty="0"/>
              <a:t>on </a:t>
            </a:r>
            <a:r>
              <a:rPr lang="en-GB" b="1" dirty="0"/>
              <a:t>Worksheet 1</a:t>
            </a:r>
          </a:p>
        </p:txBody>
      </p:sp>
    </p:spTree>
    <p:extLst>
      <p:ext uri="{BB962C8B-B14F-4D97-AF65-F5344CB8AC3E}">
        <p14:creationId xmlns:p14="http://schemas.microsoft.com/office/powerpoint/2010/main" val="357167950"/>
      </p:ext>
    </p:extLst>
  </p:cSld>
  <p:clrMapOvr>
    <a:masterClrMapping/>
  </p:clrMapOvr>
</p:sld>
</file>

<file path=ppt/theme/theme1.xml><?xml version="1.0" encoding="utf-8"?>
<a:theme xmlns:a="http://schemas.openxmlformats.org/drawingml/2006/main" name="Office Theme">
  <a:themeElements>
    <a:clrScheme name="CS OCR J277 Unit 5">
      <a:dk1>
        <a:sysClr val="windowText" lastClr="000000"/>
      </a:dk1>
      <a:lt1>
        <a:sysClr val="window" lastClr="FFFFFF"/>
      </a:lt1>
      <a:dk2>
        <a:srgbClr val="000F40"/>
      </a:dk2>
      <a:lt2>
        <a:srgbClr val="FFFFFF"/>
      </a:lt2>
      <a:accent1>
        <a:srgbClr val="CAF752"/>
      </a:accent1>
      <a:accent2>
        <a:srgbClr val="00A16F"/>
      </a:accent2>
      <a:accent3>
        <a:srgbClr val="0088E3"/>
      </a:accent3>
      <a:accent4>
        <a:srgbClr val="0AC29B"/>
      </a:accent4>
      <a:accent5>
        <a:srgbClr val="E6D236"/>
      </a:accent5>
      <a:accent6>
        <a:srgbClr val="0049B2"/>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2BA32AD9-218E-4203-AA6B-3C18D148173D}" vid="{2C2DC89A-FF3E-4357-979D-6B46C6F20D9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B2D808-B04A-49CC-9127-5201D9E5EB4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E12BF56-E8E1-4539-A2F5-5AC7B25A40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98AC01-440A-41E6-9C1F-E6CB48D442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8182</TotalTime>
  <Words>924</Words>
  <Application>Microsoft Office PowerPoint</Application>
  <PresentationFormat>On-screen Show (4:3)</PresentationFormat>
  <Paragraphs>110</Paragraphs>
  <Slides>22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Ruari Mears</cp:lastModifiedBy>
  <cp:revision>64</cp:revision>
  <dcterms:created xsi:type="dcterms:W3CDTF">2016-01-18T13:44:07Z</dcterms:created>
  <dcterms:modified xsi:type="dcterms:W3CDTF">2022-11-02T16:24:42Z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