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7" r:id="rId5"/>
    <p:sldId id="258" r:id="rId6"/>
    <p:sldId id="280" r:id="rId7"/>
    <p:sldId id="263" r:id="rId8"/>
    <p:sldId id="264" r:id="rId9"/>
    <p:sldId id="265" r:id="rId10"/>
    <p:sldId id="266" r:id="rId11"/>
    <p:sldId id="267" r:id="rId12"/>
    <p:sldId id="268" r:id="rId13"/>
    <p:sldId id="281" r:id="rId14"/>
    <p:sldId id="270" r:id="rId15"/>
    <p:sldId id="282" r:id="rId16"/>
    <p:sldId id="283" r:id="rId17"/>
    <p:sldId id="287" r:id="rId18"/>
    <p:sldId id="289" r:id="rId19"/>
    <p:sldId id="288" r:id="rId20"/>
    <p:sldId id="274" r:id="rId21"/>
    <p:sldId id="275" r:id="rId22"/>
    <p:sldId id="276" r:id="rId23"/>
    <p:sldId id="290" r:id="rId24"/>
    <p:sldId id="278" r:id="rId25"/>
    <p:sldId id="262" r:id="rId26"/>
    <p:sldId id="259" r:id="rId27"/>
  </p:sldIdLst>
  <p:sldSz cx="9144000" cy="6858000" type="screen4x3"/>
  <p:notesSz cx="6797675" cy="9926638"/>
  <p:embeddedFontLst>
    <p:embeddedFont>
      <p:font typeface="Calibri" panose="020F0502020204030204" pitchFamily="34" charset="0"/>
      <p:regular r:id="rId29"/>
      <p:bold r:id="rId30"/>
      <p:italic r:id="rId31"/>
      <p:boldItalic r:id="rId32"/>
    </p:embeddedFont>
    <p:embeddedFont>
      <p:font typeface="Museo 100" panose="02000000000000000000" charset="0"/>
      <p:regular r:id="rId33"/>
    </p:embeddedFont>
    <p:embeddedFont>
      <p:font typeface="Museo 500" panose="02000000000000000000" charset="0"/>
      <p:regular r:id="rId34"/>
    </p:embeddedFont>
    <p:embeddedFont>
      <p:font typeface="Museo 700" panose="02000000000000000000" charset="0"/>
      <p:bold r:id="rId35"/>
    </p:embeddedFont>
    <p:embeddedFont>
      <p:font typeface="Museo 900" panose="02000000000000000000" charset="0"/>
      <p:bold r:id="rId36"/>
    </p:embeddedFont>
    <p:embeddedFont>
      <p:font typeface="Museo900-Regular" panose="02000000000000000000" charset="0"/>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A4A3A4"/>
          </p15:clr>
        </p15:guide>
        <p15:guide id="2" pos="2880" userDrawn="1">
          <p15:clr>
            <a:srgbClr val="A4A3A4"/>
          </p15:clr>
        </p15:guide>
        <p15:guide id="3" orient="horz" pos="29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1" clrIdx="1">
    <p:extLst>
      <p:ext uri="{19B8F6BF-5375-455C-9EA6-DF929625EA0E}">
        <p15:presenceInfo xmlns:p15="http://schemas.microsoft.com/office/powerpoint/2012/main" userId="S::mike@pgonline.co.uk::7954c944-6085-4b08-be0b-82a8f61af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6CC"/>
    <a:srgbClr val="B54E3C"/>
    <a:srgbClr val="FEFEFF"/>
    <a:srgbClr val="49909C"/>
    <a:srgbClr val="20692A"/>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9" autoAdjust="0"/>
  </p:normalViewPr>
  <p:slideViewPr>
    <p:cSldViewPr snapToGrid="0">
      <p:cViewPr varScale="1">
        <p:scale>
          <a:sx n="114" d="100"/>
          <a:sy n="114" d="100"/>
        </p:scale>
        <p:origin x="1524" y="84"/>
      </p:cViewPr>
      <p:guideLst>
        <p:guide orient="horz" pos="4178"/>
        <p:guide pos="2880"/>
        <p:guide orient="horz" pos="297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7F520271-458B-433F-B2DA-EED83007E077}"/>
    <pc:docChg chg="undo custSel addSld delSld modSld sldOrd modMainMaster">
      <pc:chgData name="Mike Ross" userId="7954c944-6085-4b08-be0b-82a8f61afa5b" providerId="ADAL" clId="{7F520271-458B-433F-B2DA-EED83007E077}" dt="2019-05-01T14:49:05.414" v="3856" actId="20577"/>
      <pc:docMkLst>
        <pc:docMk/>
      </pc:docMkLst>
      <pc:sldChg chg="modSp">
        <pc:chgData name="Mike Ross" userId="7954c944-6085-4b08-be0b-82a8f61afa5b" providerId="ADAL" clId="{7F520271-458B-433F-B2DA-EED83007E077}" dt="2019-04-16T13:34:07.738" v="2704" actId="20577"/>
        <pc:sldMkLst>
          <pc:docMk/>
          <pc:sldMk cId="2819996977" sldId="257"/>
        </pc:sldMkLst>
        <pc:spChg chg="mod">
          <ac:chgData name="Mike Ross" userId="7954c944-6085-4b08-be0b-82a8f61afa5b" providerId="ADAL" clId="{7F520271-458B-433F-B2DA-EED83007E077}" dt="2019-04-16T13:34:07.738" v="2704" actId="20577"/>
          <ac:spMkLst>
            <pc:docMk/>
            <pc:sldMk cId="2819996977" sldId="257"/>
            <ac:spMk id="9" creationId="{9B940526-E652-49E9-80CD-519D5A66C408}"/>
          </ac:spMkLst>
        </pc:spChg>
      </pc:sldChg>
      <pc:sldChg chg="addSp delSp modSp">
        <pc:chgData name="Mike Ross" userId="7954c944-6085-4b08-be0b-82a8f61afa5b" providerId="ADAL" clId="{7F520271-458B-433F-B2DA-EED83007E077}" dt="2019-05-01T13:23:28.310" v="3761" actId="20577"/>
        <pc:sldMkLst>
          <pc:docMk/>
          <pc:sldMk cId="4135027854" sldId="258"/>
        </pc:sldMkLst>
        <pc:spChg chg="mod">
          <ac:chgData name="Mike Ross" userId="7954c944-6085-4b08-be0b-82a8f61afa5b" providerId="ADAL" clId="{7F520271-458B-433F-B2DA-EED83007E077}" dt="2019-05-01T13:23:28.310" v="3761" actId="20577"/>
          <ac:spMkLst>
            <pc:docMk/>
            <pc:sldMk cId="4135027854" sldId="258"/>
            <ac:spMk id="2" creationId="{00000000-0000-0000-0000-000000000000}"/>
          </ac:spMkLst>
        </pc:spChg>
        <pc:spChg chg="add del mod">
          <ac:chgData name="Mike Ross" userId="7954c944-6085-4b08-be0b-82a8f61afa5b" providerId="ADAL" clId="{7F520271-458B-433F-B2DA-EED83007E077}" dt="2019-04-08T09:23:19.018" v="667"/>
          <ac:spMkLst>
            <pc:docMk/>
            <pc:sldMk cId="4135027854" sldId="258"/>
            <ac:spMk id="4" creationId="{5CA88B44-3CF8-4856-9178-0182418BE1EC}"/>
          </ac:spMkLst>
        </pc:spChg>
        <pc:spChg chg="add del mod">
          <ac:chgData name="Mike Ross" userId="7954c944-6085-4b08-be0b-82a8f61afa5b" providerId="ADAL" clId="{7F520271-458B-433F-B2DA-EED83007E077}" dt="2019-04-08T09:23:19.018" v="667"/>
          <ac:spMkLst>
            <pc:docMk/>
            <pc:sldMk cId="4135027854" sldId="258"/>
            <ac:spMk id="5" creationId="{0BAE7A9A-AA30-45A3-BB26-11F13C197431}"/>
          </ac:spMkLst>
        </pc:spChg>
      </pc:sldChg>
      <pc:sldChg chg="addSp delSp modSp add ord">
        <pc:chgData name="Mike Ross" userId="7954c944-6085-4b08-be0b-82a8f61afa5b" providerId="ADAL" clId="{7F520271-458B-433F-B2DA-EED83007E077}" dt="2019-04-17T12:18:37.258" v="3533" actId="20577"/>
        <pc:sldMkLst>
          <pc:docMk/>
          <pc:sldMk cId="0" sldId="262"/>
        </pc:sldMkLst>
        <pc:spChg chg="add del mod">
          <ac:chgData name="Mike Ross" userId="7954c944-6085-4b08-be0b-82a8f61afa5b" providerId="ADAL" clId="{7F520271-458B-433F-B2DA-EED83007E077}" dt="2019-04-08T09:23:01.677" v="663"/>
          <ac:spMkLst>
            <pc:docMk/>
            <pc:sldMk cId="0" sldId="262"/>
            <ac:spMk id="2" creationId="{59496A0B-6EF2-4480-9CBB-FBFF8B56AACC}"/>
          </ac:spMkLst>
        </pc:spChg>
        <pc:spChg chg="add del mod">
          <ac:chgData name="Mike Ross" userId="7954c944-6085-4b08-be0b-82a8f61afa5b" providerId="ADAL" clId="{7F520271-458B-433F-B2DA-EED83007E077}" dt="2019-04-08T09:23:01.677" v="663"/>
          <ac:spMkLst>
            <pc:docMk/>
            <pc:sldMk cId="0" sldId="262"/>
            <ac:spMk id="3" creationId="{3F9AE8A8-70A8-4FCB-9261-8405DFDC501C}"/>
          </ac:spMkLst>
        </pc:spChg>
        <pc:spChg chg="mod">
          <ac:chgData name="Mike Ross" userId="7954c944-6085-4b08-be0b-82a8f61afa5b" providerId="ADAL" clId="{7F520271-458B-433F-B2DA-EED83007E077}" dt="2019-04-16T16:12:42.974" v="2725" actId="20577"/>
          <ac:spMkLst>
            <pc:docMk/>
            <pc:sldMk cId="0" sldId="262"/>
            <ac:spMk id="69" creationId="{00000000-0000-0000-0000-000000000000}"/>
          </ac:spMkLst>
        </pc:spChg>
        <pc:spChg chg="mod">
          <ac:chgData name="Mike Ross" userId="7954c944-6085-4b08-be0b-82a8f61afa5b" providerId="ADAL" clId="{7F520271-458B-433F-B2DA-EED83007E077}" dt="2019-04-17T12:18:37.258" v="3533" actId="20577"/>
          <ac:spMkLst>
            <pc:docMk/>
            <pc:sldMk cId="0" sldId="262"/>
            <ac:spMk id="71" creationId="{00000000-0000-0000-0000-000000000000}"/>
          </ac:spMkLst>
        </pc:spChg>
        <pc:picChg chg="mod ord">
          <ac:chgData name="Mike Ross" userId="7954c944-6085-4b08-be0b-82a8f61afa5b" providerId="ADAL" clId="{7F520271-458B-433F-B2DA-EED83007E077}" dt="2019-04-08T09:23:09.505" v="665" actId="167"/>
          <ac:picMkLst>
            <pc:docMk/>
            <pc:sldMk cId="0" sldId="262"/>
            <ac:picMk id="70" creationId="{00000000-0000-0000-0000-000000000000}"/>
          </ac:picMkLst>
        </pc:picChg>
      </pc:sldChg>
      <pc:sldChg chg="addSp delSp modSp add setBg">
        <pc:chgData name="Mike Ross" userId="7954c944-6085-4b08-be0b-82a8f61afa5b" providerId="ADAL" clId="{7F520271-458B-433F-B2DA-EED83007E077}" dt="2019-05-01T13:30:26.156" v="3769" actId="20577"/>
        <pc:sldMkLst>
          <pc:docMk/>
          <pc:sldMk cId="0" sldId="263"/>
        </pc:sldMkLst>
        <pc:spChg chg="add del mod">
          <ac:chgData name="Mike Ross" userId="7954c944-6085-4b08-be0b-82a8f61afa5b" providerId="ADAL" clId="{7F520271-458B-433F-B2DA-EED83007E077}" dt="2019-04-25T11:22:49.863" v="3752"/>
          <ac:spMkLst>
            <pc:docMk/>
            <pc:sldMk cId="0" sldId="263"/>
            <ac:spMk id="2" creationId="{3BAB5EEE-9423-4D29-B862-E795CCE88E70}"/>
          </ac:spMkLst>
        </pc:spChg>
        <pc:spChg chg="add del mod">
          <ac:chgData name="Mike Ross" userId="7954c944-6085-4b08-be0b-82a8f61afa5b" providerId="ADAL" clId="{7F520271-458B-433F-B2DA-EED83007E077}" dt="2019-04-08T09:22:17.706" v="654"/>
          <ac:spMkLst>
            <pc:docMk/>
            <pc:sldMk cId="0" sldId="263"/>
            <ac:spMk id="2" creationId="{BE12E449-8669-43E7-BED1-80254BEC17C5}"/>
          </ac:spMkLst>
        </pc:spChg>
        <pc:spChg chg="add del mod">
          <ac:chgData name="Mike Ross" userId="7954c944-6085-4b08-be0b-82a8f61afa5b" providerId="ADAL" clId="{7F520271-458B-433F-B2DA-EED83007E077}" dt="2019-04-25T11:22:49.863" v="3752"/>
          <ac:spMkLst>
            <pc:docMk/>
            <pc:sldMk cId="0" sldId="263"/>
            <ac:spMk id="3" creationId="{B7766CB6-5249-49E7-A7FD-CC31B35C3B8B}"/>
          </ac:spMkLst>
        </pc:spChg>
        <pc:spChg chg="add del mod">
          <ac:chgData name="Mike Ross" userId="7954c944-6085-4b08-be0b-82a8f61afa5b" providerId="ADAL" clId="{7F520271-458B-433F-B2DA-EED83007E077}" dt="2019-04-08T09:22:17.706" v="654"/>
          <ac:spMkLst>
            <pc:docMk/>
            <pc:sldMk cId="0" sldId="263"/>
            <ac:spMk id="3" creationId="{CA5A79F2-5C6A-4E5A-A4B2-87EC6A449038}"/>
          </ac:spMkLst>
        </pc:spChg>
        <pc:spChg chg="add del mod">
          <ac:chgData name="Mike Ross" userId="7954c944-6085-4b08-be0b-82a8f61afa5b" providerId="ADAL" clId="{7F520271-458B-433F-B2DA-EED83007E077}" dt="2019-04-08T09:22:25.906" v="656"/>
          <ac:spMkLst>
            <pc:docMk/>
            <pc:sldMk cId="0" sldId="263"/>
            <ac:spMk id="4" creationId="{106BDD2A-EF20-4AF2-B533-3E042DB45967}"/>
          </ac:spMkLst>
        </pc:spChg>
        <pc:spChg chg="add del mod">
          <ac:chgData name="Mike Ross" userId="7954c944-6085-4b08-be0b-82a8f61afa5b" providerId="ADAL" clId="{7F520271-458B-433F-B2DA-EED83007E077}" dt="2019-04-08T09:22:25.906" v="656"/>
          <ac:spMkLst>
            <pc:docMk/>
            <pc:sldMk cId="0" sldId="263"/>
            <ac:spMk id="5" creationId="{7B45E85D-A14A-4499-8BB1-9B395A784B0A}"/>
          </ac:spMkLst>
        </pc:spChg>
        <pc:spChg chg="add del mod">
          <ac:chgData name="Mike Ross" userId="7954c944-6085-4b08-be0b-82a8f61afa5b" providerId="ADAL" clId="{7F520271-458B-433F-B2DA-EED83007E077}" dt="2019-04-08T09:22:34.439" v="657"/>
          <ac:spMkLst>
            <pc:docMk/>
            <pc:sldMk cId="0" sldId="263"/>
            <ac:spMk id="6" creationId="{0986A825-E5BB-4566-99BC-7C988186C746}"/>
          </ac:spMkLst>
        </pc:spChg>
        <pc:spChg chg="add del mod">
          <ac:chgData name="Mike Ross" userId="7954c944-6085-4b08-be0b-82a8f61afa5b" providerId="ADAL" clId="{7F520271-458B-433F-B2DA-EED83007E077}" dt="2019-04-08T09:22:34.439" v="657"/>
          <ac:spMkLst>
            <pc:docMk/>
            <pc:sldMk cId="0" sldId="263"/>
            <ac:spMk id="7" creationId="{26EFAB08-6A97-4EF8-91AC-0AFA8FBE101E}"/>
          </ac:spMkLst>
        </pc:spChg>
        <pc:spChg chg="mod">
          <ac:chgData name="Mike Ross" userId="7954c944-6085-4b08-be0b-82a8f61afa5b" providerId="ADAL" clId="{7F520271-458B-433F-B2DA-EED83007E077}" dt="2019-04-08T09:22:41.987" v="658" actId="207"/>
          <ac:spMkLst>
            <pc:docMk/>
            <pc:sldMk cId="0" sldId="263"/>
            <ac:spMk id="78" creationId="{00000000-0000-0000-0000-000000000000}"/>
          </ac:spMkLst>
        </pc:spChg>
        <pc:spChg chg="mod">
          <ac:chgData name="Mike Ross" userId="7954c944-6085-4b08-be0b-82a8f61afa5b" providerId="ADAL" clId="{7F520271-458B-433F-B2DA-EED83007E077}" dt="2019-05-01T13:30:26.156" v="3769" actId="20577"/>
          <ac:spMkLst>
            <pc:docMk/>
            <pc:sldMk cId="0" sldId="263"/>
            <ac:spMk id="79" creationId="{00000000-0000-0000-0000-000000000000}"/>
          </ac:spMkLst>
        </pc:spChg>
        <pc:picChg chg="mod">
          <ac:chgData name="Mike Ross" userId="7954c944-6085-4b08-be0b-82a8f61afa5b" providerId="ADAL" clId="{7F520271-458B-433F-B2DA-EED83007E077}" dt="2019-04-08T08:36:29.419" v="6" actId="1076"/>
          <ac:picMkLst>
            <pc:docMk/>
            <pc:sldMk cId="0" sldId="263"/>
            <ac:picMk id="77" creationId="{00000000-0000-0000-0000-000000000000}"/>
          </ac:picMkLst>
        </pc:picChg>
      </pc:sldChg>
      <pc:sldChg chg="addSp delSp modSp add">
        <pc:chgData name="Mike Ross" userId="7954c944-6085-4b08-be0b-82a8f61afa5b" providerId="ADAL" clId="{7F520271-458B-433F-B2DA-EED83007E077}" dt="2019-05-01T13:32:22.037" v="3771" actId="6549"/>
        <pc:sldMkLst>
          <pc:docMk/>
          <pc:sldMk cId="0" sldId="264"/>
        </pc:sldMkLst>
        <pc:spChg chg="add del mod">
          <ac:chgData name="Mike Ross" userId="7954c944-6085-4b08-be0b-82a8f61afa5b" providerId="ADAL" clId="{7F520271-458B-433F-B2DA-EED83007E077}" dt="2019-04-08T09:22:10.290" v="652"/>
          <ac:spMkLst>
            <pc:docMk/>
            <pc:sldMk cId="0" sldId="264"/>
            <ac:spMk id="2" creationId="{59826F93-C860-47FC-97F0-2C4C774EC867}"/>
          </ac:spMkLst>
        </pc:spChg>
        <pc:spChg chg="add del mod">
          <ac:chgData name="Mike Ross" userId="7954c944-6085-4b08-be0b-82a8f61afa5b" providerId="ADAL" clId="{7F520271-458B-433F-B2DA-EED83007E077}" dt="2019-04-08T09:22:10.290" v="652"/>
          <ac:spMkLst>
            <pc:docMk/>
            <pc:sldMk cId="0" sldId="264"/>
            <ac:spMk id="3" creationId="{EE860990-933D-4382-A20A-8EF1228E6077}"/>
          </ac:spMkLst>
        </pc:spChg>
        <pc:spChg chg="add del mod">
          <ac:chgData name="Mike Ross" userId="7954c944-6085-4b08-be0b-82a8f61afa5b" providerId="ADAL" clId="{7F520271-458B-433F-B2DA-EED83007E077}" dt="2019-04-08T09:23:46.241" v="671"/>
          <ac:spMkLst>
            <pc:docMk/>
            <pc:sldMk cId="0" sldId="264"/>
            <ac:spMk id="4" creationId="{86EE120F-8558-4714-87E2-702DF812F032}"/>
          </ac:spMkLst>
        </pc:spChg>
        <pc:spChg chg="add del mod">
          <ac:chgData name="Mike Ross" userId="7954c944-6085-4b08-be0b-82a8f61afa5b" providerId="ADAL" clId="{7F520271-458B-433F-B2DA-EED83007E077}" dt="2019-04-08T09:23:46.241" v="671"/>
          <ac:spMkLst>
            <pc:docMk/>
            <pc:sldMk cId="0" sldId="264"/>
            <ac:spMk id="5" creationId="{E35F5347-C2DC-4663-8D0F-B615AF19936B}"/>
          </ac:spMkLst>
        </pc:spChg>
        <pc:spChg chg="mod">
          <ac:chgData name="Mike Ross" userId="7954c944-6085-4b08-be0b-82a8f61afa5b" providerId="ADAL" clId="{7F520271-458B-433F-B2DA-EED83007E077}" dt="2019-05-01T13:32:22.037" v="3771" actId="6549"/>
          <ac:spMkLst>
            <pc:docMk/>
            <pc:sldMk cId="0" sldId="264"/>
            <ac:spMk id="87" creationId="{00000000-0000-0000-0000-000000000000}"/>
          </ac:spMkLst>
        </pc:spChg>
        <pc:picChg chg="mod modCrop">
          <ac:chgData name="Mike Ross" userId="7954c944-6085-4b08-be0b-82a8f61afa5b" providerId="ADAL" clId="{7F520271-458B-433F-B2DA-EED83007E077}" dt="2019-04-08T08:42:00.995" v="57" actId="732"/>
          <ac:picMkLst>
            <pc:docMk/>
            <pc:sldMk cId="0" sldId="264"/>
            <ac:picMk id="85" creationId="{00000000-0000-0000-0000-000000000000}"/>
          </ac:picMkLst>
        </pc:picChg>
      </pc:sldChg>
      <pc:sldChg chg="addSp delSp modSp add">
        <pc:chgData name="Mike Ross" userId="7954c944-6085-4b08-be0b-82a8f61afa5b" providerId="ADAL" clId="{7F520271-458B-433F-B2DA-EED83007E077}" dt="2019-05-01T13:35:04.967" v="3796" actId="20577"/>
        <pc:sldMkLst>
          <pc:docMk/>
          <pc:sldMk cId="0" sldId="265"/>
        </pc:sldMkLst>
        <pc:spChg chg="add del mod">
          <ac:chgData name="Mike Ross" userId="7954c944-6085-4b08-be0b-82a8f61afa5b" providerId="ADAL" clId="{7F520271-458B-433F-B2DA-EED83007E077}" dt="2019-04-08T09:23:50.653" v="672"/>
          <ac:spMkLst>
            <pc:docMk/>
            <pc:sldMk cId="0" sldId="265"/>
            <ac:spMk id="2" creationId="{4AFA534C-99B5-4F64-A42B-A4CD488A4040}"/>
          </ac:spMkLst>
        </pc:spChg>
        <pc:spChg chg="add del mod">
          <ac:chgData name="Mike Ross" userId="7954c944-6085-4b08-be0b-82a8f61afa5b" providerId="ADAL" clId="{7F520271-458B-433F-B2DA-EED83007E077}" dt="2019-04-08T09:23:50.653" v="672"/>
          <ac:spMkLst>
            <pc:docMk/>
            <pc:sldMk cId="0" sldId="265"/>
            <ac:spMk id="3" creationId="{3A238A76-AF73-4417-AF28-2D248446E7B6}"/>
          </ac:spMkLst>
        </pc:spChg>
        <pc:spChg chg="mod">
          <ac:chgData name="Mike Ross" userId="7954c944-6085-4b08-be0b-82a8f61afa5b" providerId="ADAL" clId="{7F520271-458B-433F-B2DA-EED83007E077}" dt="2019-04-08T08:45:21.168" v="124" actId="20577"/>
          <ac:spMkLst>
            <pc:docMk/>
            <pc:sldMk cId="0" sldId="265"/>
            <ac:spMk id="93" creationId="{00000000-0000-0000-0000-000000000000}"/>
          </ac:spMkLst>
        </pc:spChg>
        <pc:spChg chg="mod">
          <ac:chgData name="Mike Ross" userId="7954c944-6085-4b08-be0b-82a8f61afa5b" providerId="ADAL" clId="{7F520271-458B-433F-B2DA-EED83007E077}" dt="2019-05-01T13:35:04.967" v="3796" actId="20577"/>
          <ac:spMkLst>
            <pc:docMk/>
            <pc:sldMk cId="0" sldId="265"/>
            <ac:spMk id="94" creationId="{00000000-0000-0000-0000-000000000000}"/>
          </ac:spMkLst>
        </pc:spChg>
        <pc:spChg chg="mod">
          <ac:chgData name="Mike Ross" userId="7954c944-6085-4b08-be0b-82a8f61afa5b" providerId="ADAL" clId="{7F520271-458B-433F-B2DA-EED83007E077}" dt="2019-04-17T08:03:00.202" v="2878" actId="20577"/>
          <ac:spMkLst>
            <pc:docMk/>
            <pc:sldMk cId="0" sldId="265"/>
            <ac:spMk id="96" creationId="{00000000-0000-0000-0000-000000000000}"/>
          </ac:spMkLst>
        </pc:spChg>
        <pc:picChg chg="add mod">
          <ac:chgData name="Mike Ross" userId="7954c944-6085-4b08-be0b-82a8f61afa5b" providerId="ADAL" clId="{7F520271-458B-433F-B2DA-EED83007E077}" dt="2019-04-08T08:52:21.811" v="346" actId="1076"/>
          <ac:picMkLst>
            <pc:docMk/>
            <pc:sldMk cId="0" sldId="265"/>
            <ac:picMk id="7" creationId="{0A54372C-19D5-4331-93B5-4F5BF653B211}"/>
          </ac:picMkLst>
        </pc:picChg>
        <pc:picChg chg="mod ord">
          <ac:chgData name="Mike Ross" userId="7954c944-6085-4b08-be0b-82a8f61afa5b" providerId="ADAL" clId="{7F520271-458B-433F-B2DA-EED83007E077}" dt="2019-04-08T09:06:21.135" v="520" actId="167"/>
          <ac:picMkLst>
            <pc:docMk/>
            <pc:sldMk cId="0" sldId="265"/>
            <ac:picMk id="95" creationId="{00000000-0000-0000-0000-000000000000}"/>
          </ac:picMkLst>
        </pc:picChg>
        <pc:picChg chg="del mod">
          <ac:chgData name="Mike Ross" userId="7954c944-6085-4b08-be0b-82a8f61afa5b" providerId="ADAL" clId="{7F520271-458B-433F-B2DA-EED83007E077}" dt="2019-04-08T08:46:05.710" v="131" actId="478"/>
          <ac:picMkLst>
            <pc:docMk/>
            <pc:sldMk cId="0" sldId="265"/>
            <ac:picMk id="97" creationId="{00000000-0000-0000-0000-000000000000}"/>
          </ac:picMkLst>
        </pc:picChg>
      </pc:sldChg>
      <pc:sldChg chg="delSp modSp add">
        <pc:chgData name="Mike Ross" userId="7954c944-6085-4b08-be0b-82a8f61afa5b" providerId="ADAL" clId="{7F520271-458B-433F-B2DA-EED83007E077}" dt="2019-05-01T13:40:53.131" v="3801" actId="15"/>
        <pc:sldMkLst>
          <pc:docMk/>
          <pc:sldMk cId="0" sldId="266"/>
        </pc:sldMkLst>
        <pc:spChg chg="mod">
          <ac:chgData name="Mike Ross" userId="7954c944-6085-4b08-be0b-82a8f61afa5b" providerId="ADAL" clId="{7F520271-458B-433F-B2DA-EED83007E077}" dt="2019-05-01T13:40:53.131" v="3801" actId="15"/>
          <ac:spMkLst>
            <pc:docMk/>
            <pc:sldMk cId="0" sldId="266"/>
            <ac:spMk id="107" creationId="{00000000-0000-0000-0000-000000000000}"/>
          </ac:spMkLst>
        </pc:spChg>
        <pc:picChg chg="del mod">
          <ac:chgData name="Mike Ross" userId="7954c944-6085-4b08-be0b-82a8f61afa5b" providerId="ADAL" clId="{7F520271-458B-433F-B2DA-EED83007E077}" dt="2019-04-08T09:13:11.797" v="594" actId="478"/>
          <ac:picMkLst>
            <pc:docMk/>
            <pc:sldMk cId="0" sldId="266"/>
            <ac:picMk id="108" creationId="{00000000-0000-0000-0000-000000000000}"/>
          </ac:picMkLst>
        </pc:picChg>
      </pc:sldChg>
      <pc:sldChg chg="addSp delSp modSp add">
        <pc:chgData name="Mike Ross" userId="7954c944-6085-4b08-be0b-82a8f61afa5b" providerId="ADAL" clId="{7F520271-458B-433F-B2DA-EED83007E077}" dt="2019-05-01T13:40:45.908" v="3799" actId="15"/>
        <pc:sldMkLst>
          <pc:docMk/>
          <pc:sldMk cId="0" sldId="267"/>
        </pc:sldMkLst>
        <pc:spChg chg="add del mod">
          <ac:chgData name="Mike Ross" userId="7954c944-6085-4b08-be0b-82a8f61afa5b" providerId="ADAL" clId="{7F520271-458B-433F-B2DA-EED83007E077}" dt="2019-04-08T09:20:20.967" v="637"/>
          <ac:spMkLst>
            <pc:docMk/>
            <pc:sldMk cId="0" sldId="267"/>
            <ac:spMk id="2" creationId="{4B127827-0770-4E0F-AE03-2C3A07D7BF96}"/>
          </ac:spMkLst>
        </pc:spChg>
        <pc:spChg chg="add del mod">
          <ac:chgData name="Mike Ross" userId="7954c944-6085-4b08-be0b-82a8f61afa5b" providerId="ADAL" clId="{7F520271-458B-433F-B2DA-EED83007E077}" dt="2019-04-08T09:20:20.967" v="637"/>
          <ac:spMkLst>
            <pc:docMk/>
            <pc:sldMk cId="0" sldId="267"/>
            <ac:spMk id="3" creationId="{0B9D874F-4CEE-4DDD-B1C0-B0509B28CB1D}"/>
          </ac:spMkLst>
        </pc:spChg>
        <pc:spChg chg="add del mod">
          <ac:chgData name="Mike Ross" userId="7954c944-6085-4b08-be0b-82a8f61afa5b" providerId="ADAL" clId="{7F520271-458B-433F-B2DA-EED83007E077}" dt="2019-04-08T09:20:22.741" v="638"/>
          <ac:spMkLst>
            <pc:docMk/>
            <pc:sldMk cId="0" sldId="267"/>
            <ac:spMk id="4" creationId="{77118426-52CA-4AAC-94B0-F11586C4C37A}"/>
          </ac:spMkLst>
        </pc:spChg>
        <pc:spChg chg="add del mod">
          <ac:chgData name="Mike Ross" userId="7954c944-6085-4b08-be0b-82a8f61afa5b" providerId="ADAL" clId="{7F520271-458B-433F-B2DA-EED83007E077}" dt="2019-04-08T09:20:22.741" v="638"/>
          <ac:spMkLst>
            <pc:docMk/>
            <pc:sldMk cId="0" sldId="267"/>
            <ac:spMk id="5" creationId="{A1EE0B4C-362F-4D70-B2CA-7FE6B43EC966}"/>
          </ac:spMkLst>
        </pc:spChg>
        <pc:spChg chg="mod">
          <ac:chgData name="Mike Ross" userId="7954c944-6085-4b08-be0b-82a8f61afa5b" providerId="ADAL" clId="{7F520271-458B-433F-B2DA-EED83007E077}" dt="2019-05-01T13:40:45.908" v="3799" actId="15"/>
          <ac:spMkLst>
            <pc:docMk/>
            <pc:sldMk cId="0" sldId="267"/>
            <ac:spMk id="118" creationId="{00000000-0000-0000-0000-000000000000}"/>
          </ac:spMkLst>
        </pc:spChg>
        <pc:picChg chg="mod">
          <ac:chgData name="Mike Ross" userId="7954c944-6085-4b08-be0b-82a8f61afa5b" providerId="ADAL" clId="{7F520271-458B-433F-B2DA-EED83007E077}" dt="2019-05-01T13:40:42.278" v="3798" actId="1076"/>
          <ac:picMkLst>
            <pc:docMk/>
            <pc:sldMk cId="0" sldId="267"/>
            <ac:picMk id="3" creationId="{CB552B15-51D5-477F-B017-A83629104B30}"/>
          </ac:picMkLst>
        </pc:picChg>
        <pc:picChg chg="add del">
          <ac:chgData name="Mike Ross" userId="7954c944-6085-4b08-be0b-82a8f61afa5b" providerId="ADAL" clId="{7F520271-458B-433F-B2DA-EED83007E077}" dt="2019-04-08T09:17:49.150" v="607"/>
          <ac:picMkLst>
            <pc:docMk/>
            <pc:sldMk cId="0" sldId="267"/>
            <ac:picMk id="7" creationId="{DB01C13E-3680-460C-B99A-DCB8E07072EF}"/>
          </ac:picMkLst>
        </pc:picChg>
        <pc:picChg chg="del">
          <ac:chgData name="Mike Ross" userId="7954c944-6085-4b08-be0b-82a8f61afa5b" providerId="ADAL" clId="{7F520271-458B-433F-B2DA-EED83007E077}" dt="2019-04-08T09:17:13.323" v="599" actId="478"/>
          <ac:picMkLst>
            <pc:docMk/>
            <pc:sldMk cId="0" sldId="267"/>
            <ac:picMk id="115" creationId="{00000000-0000-0000-0000-000000000000}"/>
          </ac:picMkLst>
        </pc:picChg>
        <pc:picChg chg="del mod">
          <ac:chgData name="Mike Ross" userId="7954c944-6085-4b08-be0b-82a8f61afa5b" providerId="ADAL" clId="{7F520271-458B-433F-B2DA-EED83007E077}" dt="2019-04-08T09:13:42.236" v="598"/>
          <ac:picMkLst>
            <pc:docMk/>
            <pc:sldMk cId="0" sldId="267"/>
            <ac:picMk id="116" creationId="{00000000-0000-0000-0000-000000000000}"/>
          </ac:picMkLst>
        </pc:picChg>
        <pc:picChg chg="add del mod">
          <ac:chgData name="Mike Ross" userId="7954c944-6085-4b08-be0b-82a8f61afa5b" providerId="ADAL" clId="{7F520271-458B-433F-B2DA-EED83007E077}" dt="2019-04-08T09:18:15.085" v="610" actId="167"/>
          <ac:picMkLst>
            <pc:docMk/>
            <pc:sldMk cId="0" sldId="267"/>
            <ac:picMk id="1026" creationId="{F2105BBD-F3E3-4A2D-A382-7C1D3CB383B3}"/>
          </ac:picMkLst>
        </pc:picChg>
      </pc:sldChg>
      <pc:sldChg chg="addSp delSp modSp add">
        <pc:chgData name="Mike Ross" userId="7954c944-6085-4b08-be0b-82a8f61afa5b" providerId="ADAL" clId="{7F520271-458B-433F-B2DA-EED83007E077}" dt="2019-05-01T13:53:00.760" v="3804" actId="6549"/>
        <pc:sldMkLst>
          <pc:docMk/>
          <pc:sldMk cId="0" sldId="268"/>
        </pc:sldMkLst>
        <pc:spChg chg="add del mod">
          <ac:chgData name="Mike Ross" userId="7954c944-6085-4b08-be0b-82a8f61afa5b" providerId="ADAL" clId="{7F520271-458B-433F-B2DA-EED83007E077}" dt="2019-04-08T09:22:01.211" v="651"/>
          <ac:spMkLst>
            <pc:docMk/>
            <pc:sldMk cId="0" sldId="268"/>
            <ac:spMk id="2" creationId="{2795BBFB-4073-4DB4-A965-D1F975AB20A0}"/>
          </ac:spMkLst>
        </pc:spChg>
        <pc:spChg chg="add del mod">
          <ac:chgData name="Mike Ross" userId="7954c944-6085-4b08-be0b-82a8f61afa5b" providerId="ADAL" clId="{7F520271-458B-433F-B2DA-EED83007E077}" dt="2019-04-08T09:22:01.211" v="651"/>
          <ac:spMkLst>
            <pc:docMk/>
            <pc:sldMk cId="0" sldId="268"/>
            <ac:spMk id="3" creationId="{A14835BC-D695-4736-B10E-5F6A7E36DCDC}"/>
          </ac:spMkLst>
        </pc:spChg>
        <pc:spChg chg="mod">
          <ac:chgData name="Mike Ross" userId="7954c944-6085-4b08-be0b-82a8f61afa5b" providerId="ADAL" clId="{7F520271-458B-433F-B2DA-EED83007E077}" dt="2019-05-01T13:53:00.760" v="3804" actId="6549"/>
          <ac:spMkLst>
            <pc:docMk/>
            <pc:sldMk cId="0" sldId="268"/>
            <ac:spMk id="125" creationId="{00000000-0000-0000-0000-000000000000}"/>
          </ac:spMkLst>
        </pc:spChg>
        <pc:spChg chg="mod">
          <ac:chgData name="Mike Ross" userId="7954c944-6085-4b08-be0b-82a8f61afa5b" providerId="ADAL" clId="{7F520271-458B-433F-B2DA-EED83007E077}" dt="2019-04-08T09:36:33.374" v="1010" actId="207"/>
          <ac:spMkLst>
            <pc:docMk/>
            <pc:sldMk cId="0" sldId="268"/>
            <ac:spMk id="128" creationId="{00000000-0000-0000-0000-000000000000}"/>
          </ac:spMkLst>
        </pc:spChg>
        <pc:picChg chg="mod ord">
          <ac:chgData name="Mike Ross" userId="7954c944-6085-4b08-be0b-82a8f61afa5b" providerId="ADAL" clId="{7F520271-458B-433F-B2DA-EED83007E077}" dt="2019-04-08T09:35:48.487" v="939" actId="14100"/>
          <ac:picMkLst>
            <pc:docMk/>
            <pc:sldMk cId="0" sldId="268"/>
            <ac:picMk id="126" creationId="{00000000-0000-0000-0000-000000000000}"/>
          </ac:picMkLst>
        </pc:picChg>
        <pc:picChg chg="del">
          <ac:chgData name="Mike Ross" userId="7954c944-6085-4b08-be0b-82a8f61afa5b" providerId="ADAL" clId="{7F520271-458B-433F-B2DA-EED83007E077}" dt="2019-04-08T09:30:39.071" v="820" actId="478"/>
          <ac:picMkLst>
            <pc:docMk/>
            <pc:sldMk cId="0" sldId="268"/>
            <ac:picMk id="127" creationId="{00000000-0000-0000-0000-000000000000}"/>
          </ac:picMkLst>
        </pc:picChg>
      </pc:sldChg>
      <pc:sldChg chg="addSp delSp modSp add">
        <pc:chgData name="Mike Ross" userId="7954c944-6085-4b08-be0b-82a8f61afa5b" providerId="ADAL" clId="{7F520271-458B-433F-B2DA-EED83007E077}" dt="2019-04-17T10:17:23.438" v="3441" actId="207"/>
        <pc:sldMkLst>
          <pc:docMk/>
          <pc:sldMk cId="0" sldId="270"/>
        </pc:sldMkLst>
        <pc:spChg chg="add del mod">
          <ac:chgData name="Mike Ross" userId="7954c944-6085-4b08-be0b-82a8f61afa5b" providerId="ADAL" clId="{7F520271-458B-433F-B2DA-EED83007E077}" dt="2019-04-08T09:56:50.487" v="1384"/>
          <ac:spMkLst>
            <pc:docMk/>
            <pc:sldMk cId="0" sldId="270"/>
            <ac:spMk id="2" creationId="{FC425C8D-1C7B-4A4C-933D-48C04AE9C626}"/>
          </ac:spMkLst>
        </pc:spChg>
        <pc:spChg chg="add del mod">
          <ac:chgData name="Mike Ross" userId="7954c944-6085-4b08-be0b-82a8f61afa5b" providerId="ADAL" clId="{7F520271-458B-433F-B2DA-EED83007E077}" dt="2019-04-08T09:56:50.487" v="1384"/>
          <ac:spMkLst>
            <pc:docMk/>
            <pc:sldMk cId="0" sldId="270"/>
            <ac:spMk id="3" creationId="{EAC511DA-E7B8-494A-8AAB-0603F6E04B6E}"/>
          </ac:spMkLst>
        </pc:spChg>
        <pc:spChg chg="add del mod">
          <ac:chgData name="Mike Ross" userId="7954c944-6085-4b08-be0b-82a8f61afa5b" providerId="ADAL" clId="{7F520271-458B-433F-B2DA-EED83007E077}" dt="2019-04-08T09:58:50.374" v="1409"/>
          <ac:spMkLst>
            <pc:docMk/>
            <pc:sldMk cId="0" sldId="270"/>
            <ac:spMk id="4" creationId="{9E0833BF-6CFA-4EFB-B3EA-8FC8D36C8083}"/>
          </ac:spMkLst>
        </pc:spChg>
        <pc:spChg chg="add del mod">
          <ac:chgData name="Mike Ross" userId="7954c944-6085-4b08-be0b-82a8f61afa5b" providerId="ADAL" clId="{7F520271-458B-433F-B2DA-EED83007E077}" dt="2019-04-08T09:58:50.374" v="1409"/>
          <ac:spMkLst>
            <pc:docMk/>
            <pc:sldMk cId="0" sldId="270"/>
            <ac:spMk id="5" creationId="{A6967E1C-59E0-44A9-928C-536AA7DEF91E}"/>
          </ac:spMkLst>
        </pc:spChg>
        <pc:spChg chg="add del mod">
          <ac:chgData name="Mike Ross" userId="7954c944-6085-4b08-be0b-82a8f61afa5b" providerId="ADAL" clId="{7F520271-458B-433F-B2DA-EED83007E077}" dt="2019-04-08T09:58:51.408" v="1410"/>
          <ac:spMkLst>
            <pc:docMk/>
            <pc:sldMk cId="0" sldId="270"/>
            <ac:spMk id="6" creationId="{6C4E80A0-DAC3-45B1-911B-97908EAB3B97}"/>
          </ac:spMkLst>
        </pc:spChg>
        <pc:spChg chg="add">
          <ac:chgData name="Mike Ross" userId="7954c944-6085-4b08-be0b-82a8f61afa5b" providerId="ADAL" clId="{7F520271-458B-433F-B2DA-EED83007E077}" dt="2019-04-17T10:16:08.914" v="3437"/>
          <ac:spMkLst>
            <pc:docMk/>
            <pc:sldMk cId="0" sldId="270"/>
            <ac:spMk id="6" creationId="{6FAADB22-0FD1-42E5-B3B5-C0F4ED9F99BA}"/>
          </ac:spMkLst>
        </pc:spChg>
        <pc:spChg chg="add del mod">
          <ac:chgData name="Mike Ross" userId="7954c944-6085-4b08-be0b-82a8f61afa5b" providerId="ADAL" clId="{7F520271-458B-433F-B2DA-EED83007E077}" dt="2019-04-08T09:58:51.408" v="1410"/>
          <ac:spMkLst>
            <pc:docMk/>
            <pc:sldMk cId="0" sldId="270"/>
            <ac:spMk id="7" creationId="{2FFABB2D-AFC6-4140-AC9F-8E395A6988C3}"/>
          </ac:spMkLst>
        </pc:spChg>
        <pc:spChg chg="mod">
          <ac:chgData name="Mike Ross" userId="7954c944-6085-4b08-be0b-82a8f61afa5b" providerId="ADAL" clId="{7F520271-458B-433F-B2DA-EED83007E077}" dt="2019-04-08T10:07:54.042" v="1575" actId="20577"/>
          <ac:spMkLst>
            <pc:docMk/>
            <pc:sldMk cId="0" sldId="270"/>
            <ac:spMk id="145" creationId="{00000000-0000-0000-0000-000000000000}"/>
          </ac:spMkLst>
        </pc:spChg>
        <pc:spChg chg="mod">
          <ac:chgData name="Mike Ross" userId="7954c944-6085-4b08-be0b-82a8f61afa5b" providerId="ADAL" clId="{7F520271-458B-433F-B2DA-EED83007E077}" dt="2019-04-17T10:17:23.438" v="3441" actId="207"/>
          <ac:spMkLst>
            <pc:docMk/>
            <pc:sldMk cId="0" sldId="270"/>
            <ac:spMk id="146" creationId="{00000000-0000-0000-0000-000000000000}"/>
          </ac:spMkLst>
        </pc:spChg>
        <pc:spChg chg="del">
          <ac:chgData name="Mike Ross" userId="7954c944-6085-4b08-be0b-82a8f61afa5b" providerId="ADAL" clId="{7F520271-458B-433F-B2DA-EED83007E077}" dt="2019-04-08T10:05:21.952" v="1455" actId="478"/>
          <ac:spMkLst>
            <pc:docMk/>
            <pc:sldMk cId="0" sldId="270"/>
            <ac:spMk id="147" creationId="{00000000-0000-0000-0000-000000000000}"/>
          </ac:spMkLst>
        </pc:spChg>
        <pc:picChg chg="mod modCrop">
          <ac:chgData name="Mike Ross" userId="7954c944-6085-4b08-be0b-82a8f61afa5b" providerId="ADAL" clId="{7F520271-458B-433F-B2DA-EED83007E077}" dt="2019-04-08T09:57:37.792" v="1388" actId="14100"/>
          <ac:picMkLst>
            <pc:docMk/>
            <pc:sldMk cId="0" sldId="270"/>
            <ac:picMk id="143" creationId="{00000000-0000-0000-0000-000000000000}"/>
          </ac:picMkLst>
        </pc:picChg>
        <pc:picChg chg="mod">
          <ac:chgData name="Mike Ross" userId="7954c944-6085-4b08-be0b-82a8f61afa5b" providerId="ADAL" clId="{7F520271-458B-433F-B2DA-EED83007E077}" dt="2019-04-17T10:16:45.422" v="3439" actId="14100"/>
          <ac:picMkLst>
            <pc:docMk/>
            <pc:sldMk cId="0" sldId="270"/>
            <ac:picMk id="144" creationId="{00000000-0000-0000-0000-000000000000}"/>
          </ac:picMkLst>
        </pc:picChg>
      </pc:sldChg>
      <pc:sldChg chg="modSp add">
        <pc:chgData name="Mike Ross" userId="7954c944-6085-4b08-be0b-82a8f61afa5b" providerId="ADAL" clId="{7F520271-458B-433F-B2DA-EED83007E077}" dt="2019-04-17T10:57:16.760" v="3491" actId="20577"/>
        <pc:sldMkLst>
          <pc:docMk/>
          <pc:sldMk cId="0" sldId="274"/>
        </pc:sldMkLst>
        <pc:spChg chg="mod">
          <ac:chgData name="Mike Ross" userId="7954c944-6085-4b08-be0b-82a8f61afa5b" providerId="ADAL" clId="{7F520271-458B-433F-B2DA-EED83007E077}" dt="2019-04-17T10:57:16.760" v="3491" actId="20577"/>
          <ac:spMkLst>
            <pc:docMk/>
            <pc:sldMk cId="0" sldId="274"/>
            <ac:spMk id="181" creationId="{00000000-0000-0000-0000-000000000000}"/>
          </ac:spMkLst>
        </pc:spChg>
        <pc:spChg chg="mod">
          <ac:chgData name="Mike Ross" userId="7954c944-6085-4b08-be0b-82a8f61afa5b" providerId="ADAL" clId="{7F520271-458B-433F-B2DA-EED83007E077}" dt="2019-04-08T14:52:54.678" v="2298" actId="113"/>
          <ac:spMkLst>
            <pc:docMk/>
            <pc:sldMk cId="0" sldId="274"/>
            <ac:spMk id="182" creationId="{00000000-0000-0000-0000-000000000000}"/>
          </ac:spMkLst>
        </pc:spChg>
      </pc:sldChg>
      <pc:sldChg chg="addSp delSp modSp add">
        <pc:chgData name="Mike Ross" userId="7954c944-6085-4b08-be0b-82a8f61afa5b" providerId="ADAL" clId="{7F520271-458B-433F-B2DA-EED83007E077}" dt="2019-04-08T14:55:07.957" v="2312"/>
        <pc:sldMkLst>
          <pc:docMk/>
          <pc:sldMk cId="0" sldId="275"/>
        </pc:sldMkLst>
        <pc:spChg chg="add del mod">
          <ac:chgData name="Mike Ross" userId="7954c944-6085-4b08-be0b-82a8f61afa5b" providerId="ADAL" clId="{7F520271-458B-433F-B2DA-EED83007E077}" dt="2019-04-08T14:55:07.957" v="2312"/>
          <ac:spMkLst>
            <pc:docMk/>
            <pc:sldMk cId="0" sldId="275"/>
            <ac:spMk id="2" creationId="{23F61E73-25BA-4A19-9AA4-5737DC21A172}"/>
          </ac:spMkLst>
        </pc:spChg>
        <pc:spChg chg="add del mod">
          <ac:chgData name="Mike Ross" userId="7954c944-6085-4b08-be0b-82a8f61afa5b" providerId="ADAL" clId="{7F520271-458B-433F-B2DA-EED83007E077}" dt="2019-04-08T14:55:07.957" v="2312"/>
          <ac:spMkLst>
            <pc:docMk/>
            <pc:sldMk cId="0" sldId="275"/>
            <ac:spMk id="3" creationId="{2763E116-8CE3-4B00-9EA2-9624B8E4AF93}"/>
          </ac:spMkLst>
        </pc:spChg>
        <pc:spChg chg="del">
          <ac:chgData name="Mike Ross" userId="7954c944-6085-4b08-be0b-82a8f61afa5b" providerId="ADAL" clId="{7F520271-458B-433F-B2DA-EED83007E077}" dt="2019-04-08T14:53:32.253" v="2303" actId="478"/>
          <ac:spMkLst>
            <pc:docMk/>
            <pc:sldMk cId="0" sldId="275"/>
            <ac:spMk id="191" creationId="{00000000-0000-0000-0000-000000000000}"/>
          </ac:spMkLst>
        </pc:spChg>
        <pc:picChg chg="del mod modCrop">
          <ac:chgData name="Mike Ross" userId="7954c944-6085-4b08-be0b-82a8f61afa5b" providerId="ADAL" clId="{7F520271-458B-433F-B2DA-EED83007E077}" dt="2019-04-08T14:54:05.824" v="2304" actId="478"/>
          <ac:picMkLst>
            <pc:docMk/>
            <pc:sldMk cId="0" sldId="275"/>
            <ac:picMk id="188" creationId="{00000000-0000-0000-0000-000000000000}"/>
          </ac:picMkLst>
        </pc:picChg>
        <pc:picChg chg="add mod">
          <ac:chgData name="Mike Ross" userId="7954c944-6085-4b08-be0b-82a8f61afa5b" providerId="ADAL" clId="{7F520271-458B-433F-B2DA-EED83007E077}" dt="2019-04-08T14:54:48.409" v="2311" actId="732"/>
          <ac:picMkLst>
            <pc:docMk/>
            <pc:sldMk cId="0" sldId="275"/>
            <ac:picMk id="4098" creationId="{1F5E9FEE-E29E-4CD5-9D91-08DC96B8DCCB}"/>
          </ac:picMkLst>
        </pc:picChg>
      </pc:sldChg>
      <pc:sldChg chg="addSp delSp modSp add">
        <pc:chgData name="Mike Ross" userId="7954c944-6085-4b08-be0b-82a8f61afa5b" providerId="ADAL" clId="{7F520271-458B-433F-B2DA-EED83007E077}" dt="2019-05-01T14:46:07.707" v="3836" actId="20577"/>
        <pc:sldMkLst>
          <pc:docMk/>
          <pc:sldMk cId="0" sldId="276"/>
        </pc:sldMkLst>
        <pc:spChg chg="add del mod">
          <ac:chgData name="Mike Ross" userId="7954c944-6085-4b08-be0b-82a8f61afa5b" providerId="ADAL" clId="{7F520271-458B-433F-B2DA-EED83007E077}" dt="2019-04-08T14:59:28.785" v="2318"/>
          <ac:spMkLst>
            <pc:docMk/>
            <pc:sldMk cId="0" sldId="276"/>
            <ac:spMk id="2" creationId="{F50543DF-FE03-4EFB-A940-71A28CF49695}"/>
          </ac:spMkLst>
        </pc:spChg>
        <pc:spChg chg="add del mod">
          <ac:chgData name="Mike Ross" userId="7954c944-6085-4b08-be0b-82a8f61afa5b" providerId="ADAL" clId="{7F520271-458B-433F-B2DA-EED83007E077}" dt="2019-04-08T14:59:28.785" v="2318"/>
          <ac:spMkLst>
            <pc:docMk/>
            <pc:sldMk cId="0" sldId="276"/>
            <ac:spMk id="3" creationId="{EC8FCEFC-E59B-467E-AEF8-6BC784AE5E22}"/>
          </ac:spMkLst>
        </pc:spChg>
        <pc:spChg chg="mod">
          <ac:chgData name="Mike Ross" userId="7954c944-6085-4b08-be0b-82a8f61afa5b" providerId="ADAL" clId="{7F520271-458B-433F-B2DA-EED83007E077}" dt="2019-04-17T11:33:42.140" v="3499" actId="20577"/>
          <ac:spMkLst>
            <pc:docMk/>
            <pc:sldMk cId="0" sldId="276"/>
            <ac:spMk id="198" creationId="{00000000-0000-0000-0000-000000000000}"/>
          </ac:spMkLst>
        </pc:spChg>
        <pc:spChg chg="mod">
          <ac:chgData name="Mike Ross" userId="7954c944-6085-4b08-be0b-82a8f61afa5b" providerId="ADAL" clId="{7F520271-458B-433F-B2DA-EED83007E077}" dt="2019-05-01T14:46:07.707" v="3836" actId="20577"/>
          <ac:spMkLst>
            <pc:docMk/>
            <pc:sldMk cId="0" sldId="276"/>
            <ac:spMk id="199" creationId="{00000000-0000-0000-0000-000000000000}"/>
          </ac:spMkLst>
        </pc:spChg>
        <pc:picChg chg="del mod">
          <ac:chgData name="Mike Ross" userId="7954c944-6085-4b08-be0b-82a8f61afa5b" providerId="ADAL" clId="{7F520271-458B-433F-B2DA-EED83007E077}" dt="2019-04-08T15:04:09.736" v="2345" actId="478"/>
          <ac:picMkLst>
            <pc:docMk/>
            <pc:sldMk cId="0" sldId="276"/>
            <ac:picMk id="197" creationId="{00000000-0000-0000-0000-000000000000}"/>
          </ac:picMkLst>
        </pc:picChg>
        <pc:picChg chg="add del mod">
          <ac:chgData name="Mike Ross" userId="7954c944-6085-4b08-be0b-82a8f61afa5b" providerId="ADAL" clId="{7F520271-458B-433F-B2DA-EED83007E077}" dt="2019-04-08T14:59:22.629" v="2317" actId="478"/>
          <ac:picMkLst>
            <pc:docMk/>
            <pc:sldMk cId="0" sldId="276"/>
            <ac:picMk id="5122" creationId="{7779592C-68FE-4C9C-A48D-6F050703F3F5}"/>
          </ac:picMkLst>
        </pc:picChg>
        <pc:picChg chg="add mod">
          <ac:chgData name="Mike Ross" userId="7954c944-6085-4b08-be0b-82a8f61afa5b" providerId="ADAL" clId="{7F520271-458B-433F-B2DA-EED83007E077}" dt="2019-04-08T15:06:17.373" v="2366" actId="1076"/>
          <ac:picMkLst>
            <pc:docMk/>
            <pc:sldMk cId="0" sldId="276"/>
            <ac:picMk id="5124" creationId="{7E96A291-4AB1-4B62-8855-1508F3BB0A84}"/>
          </ac:picMkLst>
        </pc:picChg>
        <pc:picChg chg="add mod">
          <ac:chgData name="Mike Ross" userId="7954c944-6085-4b08-be0b-82a8f61afa5b" providerId="ADAL" clId="{7F520271-458B-433F-B2DA-EED83007E077}" dt="2019-04-08T15:06:24.300" v="2368" actId="14100"/>
          <ac:picMkLst>
            <pc:docMk/>
            <pc:sldMk cId="0" sldId="276"/>
            <ac:picMk id="5126" creationId="{15075E63-421A-4765-8E7F-8990CB843F23}"/>
          </ac:picMkLst>
        </pc:picChg>
        <pc:picChg chg="add del mod">
          <ac:chgData name="Mike Ross" userId="7954c944-6085-4b08-be0b-82a8f61afa5b" providerId="ADAL" clId="{7F520271-458B-433F-B2DA-EED83007E077}" dt="2019-04-08T15:05:44.949" v="2356" actId="478"/>
          <ac:picMkLst>
            <pc:docMk/>
            <pc:sldMk cId="0" sldId="276"/>
            <ac:picMk id="5128" creationId="{CDC95DB0-EDB7-48E7-9D50-094CF3175C10}"/>
          </ac:picMkLst>
        </pc:picChg>
        <pc:picChg chg="add del mod">
          <ac:chgData name="Mike Ross" userId="7954c944-6085-4b08-be0b-82a8f61afa5b" providerId="ADAL" clId="{7F520271-458B-433F-B2DA-EED83007E077}" dt="2019-04-08T15:06:08.564" v="2362" actId="478"/>
          <ac:picMkLst>
            <pc:docMk/>
            <pc:sldMk cId="0" sldId="276"/>
            <ac:picMk id="5130" creationId="{9B0B52E2-E94C-44DB-A243-C56127B0C0D5}"/>
          </ac:picMkLst>
        </pc:picChg>
      </pc:sldChg>
      <pc:sldChg chg="addSp delSp modSp add">
        <pc:chgData name="Mike Ross" userId="7954c944-6085-4b08-be0b-82a8f61afa5b" providerId="ADAL" clId="{7F520271-458B-433F-B2DA-EED83007E077}" dt="2019-05-01T14:49:05.414" v="3856" actId="20577"/>
        <pc:sldMkLst>
          <pc:docMk/>
          <pc:sldMk cId="0" sldId="278"/>
        </pc:sldMkLst>
        <pc:spChg chg="add del mod">
          <ac:chgData name="Mike Ross" userId="7954c944-6085-4b08-be0b-82a8f61afa5b" providerId="ADAL" clId="{7F520271-458B-433F-B2DA-EED83007E077}" dt="2019-04-08T15:25:21.841" v="2615"/>
          <ac:spMkLst>
            <pc:docMk/>
            <pc:sldMk cId="0" sldId="278"/>
            <ac:spMk id="2" creationId="{A340AFC9-7538-4C69-B9E3-E0A22836AFE1}"/>
          </ac:spMkLst>
        </pc:spChg>
        <pc:spChg chg="add del mod">
          <ac:chgData name="Mike Ross" userId="7954c944-6085-4b08-be0b-82a8f61afa5b" providerId="ADAL" clId="{7F520271-458B-433F-B2DA-EED83007E077}" dt="2019-04-08T15:25:21.841" v="2615"/>
          <ac:spMkLst>
            <pc:docMk/>
            <pc:sldMk cId="0" sldId="278"/>
            <ac:spMk id="3" creationId="{885A21B2-8D83-4CC4-AF98-58814342FCEA}"/>
          </ac:spMkLst>
        </pc:spChg>
        <pc:spChg chg="mod">
          <ac:chgData name="Mike Ross" userId="7954c944-6085-4b08-be0b-82a8f61afa5b" providerId="ADAL" clId="{7F520271-458B-433F-B2DA-EED83007E077}" dt="2019-05-01T14:49:05.414" v="3856" actId="20577"/>
          <ac:spMkLst>
            <pc:docMk/>
            <pc:sldMk cId="0" sldId="278"/>
            <ac:spMk id="215" creationId="{00000000-0000-0000-0000-000000000000}"/>
          </ac:spMkLst>
        </pc:spChg>
        <pc:spChg chg="del">
          <ac:chgData name="Mike Ross" userId="7954c944-6085-4b08-be0b-82a8f61afa5b" providerId="ADAL" clId="{7F520271-458B-433F-B2DA-EED83007E077}" dt="2019-04-08T15:26:48.180" v="2639"/>
          <ac:spMkLst>
            <pc:docMk/>
            <pc:sldMk cId="0" sldId="278"/>
            <ac:spMk id="216" creationId="{00000000-0000-0000-0000-000000000000}"/>
          </ac:spMkLst>
        </pc:spChg>
        <pc:picChg chg="del">
          <ac:chgData name="Mike Ross" userId="7954c944-6085-4b08-be0b-82a8f61afa5b" providerId="ADAL" clId="{7F520271-458B-433F-B2DA-EED83007E077}" dt="2019-04-08T15:23:41.192" v="2600" actId="478"/>
          <ac:picMkLst>
            <pc:docMk/>
            <pc:sldMk cId="0" sldId="278"/>
            <ac:picMk id="213" creationId="{00000000-0000-0000-0000-000000000000}"/>
          </ac:picMkLst>
        </pc:picChg>
        <pc:picChg chg="add mod">
          <ac:chgData name="Mike Ross" userId="7954c944-6085-4b08-be0b-82a8f61afa5b" providerId="ADAL" clId="{7F520271-458B-433F-B2DA-EED83007E077}" dt="2019-04-08T15:25:19.021" v="2614" actId="167"/>
          <ac:picMkLst>
            <pc:docMk/>
            <pc:sldMk cId="0" sldId="278"/>
            <ac:picMk id="7170" creationId="{BA1FAF2C-53CC-478C-BCBD-45222D02B7AF}"/>
          </ac:picMkLst>
        </pc:picChg>
      </pc:sldChg>
      <pc:sldChg chg="addSp delSp modSp add ord">
        <pc:chgData name="Mike Ross" userId="7954c944-6085-4b08-be0b-82a8f61afa5b" providerId="ADAL" clId="{7F520271-458B-433F-B2DA-EED83007E077}" dt="2019-04-17T07:59:24.486" v="2818" actId="1035"/>
        <pc:sldMkLst>
          <pc:docMk/>
          <pc:sldMk cId="0" sldId="280"/>
        </pc:sldMkLst>
        <pc:spChg chg="add del mod">
          <ac:chgData name="Mike Ross" userId="7954c944-6085-4b08-be0b-82a8f61afa5b" providerId="ADAL" clId="{7F520271-458B-433F-B2DA-EED83007E077}" dt="2019-04-17T07:59:13.141" v="2815"/>
          <ac:spMkLst>
            <pc:docMk/>
            <pc:sldMk cId="0" sldId="280"/>
            <ac:spMk id="2" creationId="{A2C4FEFA-54B0-4807-A663-D42A9D8C27A7}"/>
          </ac:spMkLst>
        </pc:spChg>
        <pc:spChg chg="add del mod">
          <ac:chgData name="Mike Ross" userId="7954c944-6085-4b08-be0b-82a8f61afa5b" providerId="ADAL" clId="{7F520271-458B-433F-B2DA-EED83007E077}" dt="2019-04-17T07:59:13.141" v="2815"/>
          <ac:spMkLst>
            <pc:docMk/>
            <pc:sldMk cId="0" sldId="280"/>
            <ac:spMk id="3" creationId="{F92893E1-EB00-465A-BA8C-757197FADE30}"/>
          </ac:spMkLst>
        </pc:spChg>
        <pc:spChg chg="mod">
          <ac:chgData name="Mike Ross" userId="7954c944-6085-4b08-be0b-82a8f61afa5b" providerId="ADAL" clId="{7F520271-458B-433F-B2DA-EED83007E077}" dt="2019-04-17T07:59:21.991" v="2817" actId="207"/>
          <ac:spMkLst>
            <pc:docMk/>
            <pc:sldMk cId="0" sldId="280"/>
            <ac:spMk id="230" creationId="{00000000-0000-0000-0000-000000000000}"/>
          </ac:spMkLst>
        </pc:spChg>
        <pc:spChg chg="mod">
          <ac:chgData name="Mike Ross" userId="7954c944-6085-4b08-be0b-82a8f61afa5b" providerId="ADAL" clId="{7F520271-458B-433F-B2DA-EED83007E077}" dt="2019-04-17T07:59:19.770" v="2816" actId="207"/>
          <ac:spMkLst>
            <pc:docMk/>
            <pc:sldMk cId="0" sldId="280"/>
            <ac:spMk id="231" creationId="{00000000-0000-0000-0000-000000000000}"/>
          </ac:spMkLst>
        </pc:spChg>
        <pc:picChg chg="del mod modCrop">
          <ac:chgData name="Mike Ross" userId="7954c944-6085-4b08-be0b-82a8f61afa5b" providerId="ADAL" clId="{7F520271-458B-433F-B2DA-EED83007E077}" dt="2019-04-16T16:19:00.252" v="2739" actId="478"/>
          <ac:picMkLst>
            <pc:docMk/>
            <pc:sldMk cId="0" sldId="280"/>
            <ac:picMk id="229" creationId="{00000000-0000-0000-0000-000000000000}"/>
          </ac:picMkLst>
        </pc:picChg>
        <pc:picChg chg="add mod">
          <ac:chgData name="Mike Ross" userId="7954c944-6085-4b08-be0b-82a8f61afa5b" providerId="ADAL" clId="{7F520271-458B-433F-B2DA-EED83007E077}" dt="2019-04-17T07:59:24.486" v="2818" actId="1035"/>
          <ac:picMkLst>
            <pc:docMk/>
            <pc:sldMk cId="0" sldId="280"/>
            <ac:picMk id="1026" creationId="{35EE25E5-5407-4BCC-9905-DF58566F0AC9}"/>
          </ac:picMkLst>
        </pc:picChg>
      </pc:sldChg>
      <pc:sldChg chg="addSp delSp modSp add setBg">
        <pc:chgData name="Mike Ross" userId="7954c944-6085-4b08-be0b-82a8f61afa5b" providerId="ADAL" clId="{7F520271-458B-433F-B2DA-EED83007E077}" dt="2019-05-01T13:55:18.219" v="3809" actId="15"/>
        <pc:sldMkLst>
          <pc:docMk/>
          <pc:sldMk cId="3685424601" sldId="281"/>
        </pc:sldMkLst>
        <pc:spChg chg="add del mod">
          <ac:chgData name="Mike Ross" userId="7954c944-6085-4b08-be0b-82a8f61afa5b" providerId="ADAL" clId="{7F520271-458B-433F-B2DA-EED83007E077}" dt="2019-04-08T09:56:55.679" v="1385"/>
          <ac:spMkLst>
            <pc:docMk/>
            <pc:sldMk cId="3685424601" sldId="281"/>
            <ac:spMk id="2" creationId="{8A06633D-CDEF-465C-8703-37CF370C2358}"/>
          </ac:spMkLst>
        </pc:spChg>
        <pc:spChg chg="add del mod">
          <ac:chgData name="Mike Ross" userId="7954c944-6085-4b08-be0b-82a8f61afa5b" providerId="ADAL" clId="{7F520271-458B-433F-B2DA-EED83007E077}" dt="2019-04-08T09:56:55.679" v="1385"/>
          <ac:spMkLst>
            <pc:docMk/>
            <pc:sldMk cId="3685424601" sldId="281"/>
            <ac:spMk id="3" creationId="{8FF3ACE7-B09D-4FB6-B687-9C91EB9B88C1}"/>
          </ac:spMkLst>
        </pc:spChg>
        <pc:spChg chg="add mod">
          <ac:chgData name="Mike Ross" userId="7954c944-6085-4b08-be0b-82a8f61afa5b" providerId="ADAL" clId="{7F520271-458B-433F-B2DA-EED83007E077}" dt="2019-04-17T08:08:04.035" v="2922" actId="20577"/>
          <ac:spMkLst>
            <pc:docMk/>
            <pc:sldMk cId="3685424601" sldId="281"/>
            <ac:spMk id="5" creationId="{81B0A0CE-A987-4B85-8EDA-A39724B9F031}"/>
          </ac:spMkLst>
        </pc:spChg>
        <pc:spChg chg="mod">
          <ac:chgData name="Mike Ross" userId="7954c944-6085-4b08-be0b-82a8f61afa5b" providerId="ADAL" clId="{7F520271-458B-433F-B2DA-EED83007E077}" dt="2019-05-01T13:55:18.219" v="3809" actId="15"/>
          <ac:spMkLst>
            <pc:docMk/>
            <pc:sldMk cId="3685424601" sldId="281"/>
            <ac:spMk id="137" creationId="{00000000-0000-0000-0000-000000000000}"/>
          </ac:spMkLst>
        </pc:spChg>
        <pc:picChg chg="add mod ord">
          <ac:chgData name="Mike Ross" userId="7954c944-6085-4b08-be0b-82a8f61afa5b" providerId="ADAL" clId="{7F520271-458B-433F-B2DA-EED83007E077}" dt="2019-04-17T08:13:23.619" v="3417" actId="14100"/>
          <ac:picMkLst>
            <pc:docMk/>
            <pc:sldMk cId="3685424601" sldId="281"/>
            <ac:picMk id="6" creationId="{20D62705-EBE9-403C-808A-1E305CDB1B1B}"/>
          </ac:picMkLst>
        </pc:picChg>
        <pc:picChg chg="del">
          <ac:chgData name="Mike Ross" userId="7954c944-6085-4b08-be0b-82a8f61afa5b" providerId="ADAL" clId="{7F520271-458B-433F-B2DA-EED83007E077}" dt="2019-04-08T09:50:34.929" v="1349" actId="478"/>
          <ac:picMkLst>
            <pc:docMk/>
            <pc:sldMk cId="3685424601" sldId="281"/>
            <ac:picMk id="135" creationId="{00000000-0000-0000-0000-000000000000}"/>
          </ac:picMkLst>
        </pc:picChg>
        <pc:picChg chg="add del mod">
          <ac:chgData name="Mike Ross" userId="7954c944-6085-4b08-be0b-82a8f61afa5b" providerId="ADAL" clId="{7F520271-458B-433F-B2DA-EED83007E077}" dt="2019-04-08T09:54:02.935" v="1361" actId="478"/>
          <ac:picMkLst>
            <pc:docMk/>
            <pc:sldMk cId="3685424601" sldId="281"/>
            <ac:picMk id="2050" creationId="{8338FDB3-389A-4104-8F66-40E4E1277ED9}"/>
          </ac:picMkLst>
        </pc:picChg>
        <pc:picChg chg="add mod">
          <ac:chgData name="Mike Ross" userId="7954c944-6085-4b08-be0b-82a8f61afa5b" providerId="ADAL" clId="{7F520271-458B-433F-B2DA-EED83007E077}" dt="2019-04-17T08:08:37.474" v="2929" actId="167"/>
          <ac:picMkLst>
            <pc:docMk/>
            <pc:sldMk cId="3685424601" sldId="281"/>
            <ac:picMk id="2052" creationId="{BE811D66-C94B-4938-A9F3-2CE380676ECA}"/>
          </ac:picMkLst>
        </pc:picChg>
      </pc:sldChg>
      <pc:sldChg chg="addSp delSp modSp add">
        <pc:chgData name="Mike Ross" userId="7954c944-6085-4b08-be0b-82a8f61afa5b" providerId="ADAL" clId="{7F520271-458B-433F-B2DA-EED83007E077}" dt="2019-05-01T13:59:06.649" v="3814" actId="20577"/>
        <pc:sldMkLst>
          <pc:docMk/>
          <pc:sldMk cId="3480393295" sldId="282"/>
        </pc:sldMkLst>
        <pc:spChg chg="add del mod">
          <ac:chgData name="Mike Ross" userId="7954c944-6085-4b08-be0b-82a8f61afa5b" providerId="ADAL" clId="{7F520271-458B-433F-B2DA-EED83007E077}" dt="2019-04-08T11:20:50.759" v="1672"/>
          <ac:spMkLst>
            <pc:docMk/>
            <pc:sldMk cId="3480393295" sldId="282"/>
            <ac:spMk id="3" creationId="{78403061-A223-43F9-9D6E-9BE8A51BD63F}"/>
          </ac:spMkLst>
        </pc:spChg>
        <pc:spChg chg="add del mod">
          <ac:chgData name="Mike Ross" userId="7954c944-6085-4b08-be0b-82a8f61afa5b" providerId="ADAL" clId="{7F520271-458B-433F-B2DA-EED83007E077}" dt="2019-04-08T11:20:50.759" v="1672"/>
          <ac:spMkLst>
            <pc:docMk/>
            <pc:sldMk cId="3480393295" sldId="282"/>
            <ac:spMk id="4" creationId="{69B768B9-FD41-4CC6-866B-FA7B8181A56A}"/>
          </ac:spMkLst>
        </pc:spChg>
        <pc:spChg chg="mod">
          <ac:chgData name="Mike Ross" userId="7954c944-6085-4b08-be0b-82a8f61afa5b" providerId="ADAL" clId="{7F520271-458B-433F-B2DA-EED83007E077}" dt="2019-05-01T13:59:06.649" v="3814" actId="20577"/>
          <ac:spMkLst>
            <pc:docMk/>
            <pc:sldMk cId="3480393295" sldId="282"/>
            <ac:spMk id="156" creationId="{00000000-0000-0000-0000-000000000000}"/>
          </ac:spMkLst>
        </pc:spChg>
        <pc:picChg chg="add mod ord modCrop">
          <ac:chgData name="Mike Ross" userId="7954c944-6085-4b08-be0b-82a8f61afa5b" providerId="ADAL" clId="{7F520271-458B-433F-B2DA-EED83007E077}" dt="2019-04-08T13:35:21.285" v="1789" actId="732"/>
          <ac:picMkLst>
            <pc:docMk/>
            <pc:sldMk cId="3480393295" sldId="282"/>
            <ac:picMk id="2" creationId="{9F10E987-C555-48A7-B7D1-CB351710EDEA}"/>
          </ac:picMkLst>
        </pc:picChg>
        <pc:picChg chg="add del mod">
          <ac:chgData name="Mike Ross" userId="7954c944-6085-4b08-be0b-82a8f61afa5b" providerId="ADAL" clId="{7F520271-458B-433F-B2DA-EED83007E077}" dt="2019-04-17T10:38:56.642" v="3466"/>
          <ac:picMkLst>
            <pc:docMk/>
            <pc:sldMk cId="3480393295" sldId="282"/>
            <ac:picMk id="11" creationId="{A43C017A-3184-4723-A796-ED7319ABA137}"/>
          </ac:picMkLst>
        </pc:picChg>
        <pc:picChg chg="del">
          <ac:chgData name="Mike Ross" userId="7954c944-6085-4b08-be0b-82a8f61afa5b" providerId="ADAL" clId="{7F520271-458B-433F-B2DA-EED83007E077}" dt="2019-04-08T11:10:03.043" v="1636" actId="478"/>
          <ac:picMkLst>
            <pc:docMk/>
            <pc:sldMk cId="3480393295" sldId="282"/>
            <ac:picMk id="153" creationId="{00000000-0000-0000-0000-000000000000}"/>
          </ac:picMkLst>
        </pc:picChg>
        <pc:picChg chg="del">
          <ac:chgData name="Mike Ross" userId="7954c944-6085-4b08-be0b-82a8f61afa5b" providerId="ADAL" clId="{7F520271-458B-433F-B2DA-EED83007E077}" dt="2019-04-08T11:10:04.991" v="1637" actId="478"/>
          <ac:picMkLst>
            <pc:docMk/>
            <pc:sldMk cId="3480393295" sldId="282"/>
            <ac:picMk id="154" creationId="{00000000-0000-0000-0000-000000000000}"/>
          </ac:picMkLst>
        </pc:picChg>
        <pc:picChg chg="del mod">
          <ac:chgData name="Mike Ross" userId="7954c944-6085-4b08-be0b-82a8f61afa5b" providerId="ADAL" clId="{7F520271-458B-433F-B2DA-EED83007E077}" dt="2019-04-08T11:10:09.104" v="1640" actId="478"/>
          <ac:picMkLst>
            <pc:docMk/>
            <pc:sldMk cId="3480393295" sldId="282"/>
            <ac:picMk id="157" creationId="{00000000-0000-0000-0000-000000000000}"/>
          </ac:picMkLst>
        </pc:picChg>
        <pc:picChg chg="del">
          <ac:chgData name="Mike Ross" userId="7954c944-6085-4b08-be0b-82a8f61afa5b" providerId="ADAL" clId="{7F520271-458B-433F-B2DA-EED83007E077}" dt="2019-04-08T11:10:06.912" v="1638" actId="478"/>
          <ac:picMkLst>
            <pc:docMk/>
            <pc:sldMk cId="3480393295" sldId="282"/>
            <ac:picMk id="158" creationId="{00000000-0000-0000-0000-000000000000}"/>
          </ac:picMkLst>
        </pc:picChg>
      </pc:sldChg>
      <pc:sldChg chg="addSp delSp modSp add">
        <pc:chgData name="Mike Ross" userId="7954c944-6085-4b08-be0b-82a8f61afa5b" providerId="ADAL" clId="{7F520271-458B-433F-B2DA-EED83007E077}" dt="2019-05-01T14:08:39.402" v="3815" actId="20577"/>
        <pc:sldMkLst>
          <pc:docMk/>
          <pc:sldMk cId="3293845109" sldId="283"/>
        </pc:sldMkLst>
        <pc:spChg chg="add del mod">
          <ac:chgData name="Mike Ross" userId="7954c944-6085-4b08-be0b-82a8f61afa5b" providerId="ADAL" clId="{7F520271-458B-433F-B2DA-EED83007E077}" dt="2019-04-08T11:30:40.880" v="1694"/>
          <ac:spMkLst>
            <pc:docMk/>
            <pc:sldMk cId="3293845109" sldId="283"/>
            <ac:spMk id="3" creationId="{49A9772E-7B9C-492F-A15A-835CBA83932C}"/>
          </ac:spMkLst>
        </pc:spChg>
        <pc:spChg chg="add del mod">
          <ac:chgData name="Mike Ross" userId="7954c944-6085-4b08-be0b-82a8f61afa5b" providerId="ADAL" clId="{7F520271-458B-433F-B2DA-EED83007E077}" dt="2019-04-08T11:30:40.880" v="1694"/>
          <ac:spMkLst>
            <pc:docMk/>
            <pc:sldMk cId="3293845109" sldId="283"/>
            <ac:spMk id="4" creationId="{8E122EE6-9AB3-4A67-95AC-2551301F5847}"/>
          </ac:spMkLst>
        </pc:spChg>
        <pc:spChg chg="add mod">
          <ac:chgData name="Mike Ross" userId="7954c944-6085-4b08-be0b-82a8f61afa5b" providerId="ADAL" clId="{7F520271-458B-433F-B2DA-EED83007E077}" dt="2019-04-17T10:39:35.791" v="3479" actId="20577"/>
          <ac:spMkLst>
            <pc:docMk/>
            <pc:sldMk cId="3293845109" sldId="283"/>
            <ac:spMk id="5" creationId="{089B3AA2-4813-4FF0-A58F-03235E5988B8}"/>
          </ac:spMkLst>
        </pc:spChg>
        <pc:spChg chg="mod">
          <ac:chgData name="Mike Ross" userId="7954c944-6085-4b08-be0b-82a8f61afa5b" providerId="ADAL" clId="{7F520271-458B-433F-B2DA-EED83007E077}" dt="2019-05-01T14:08:39.402" v="3815" actId="20577"/>
          <ac:spMkLst>
            <pc:docMk/>
            <pc:sldMk cId="3293845109" sldId="283"/>
            <ac:spMk id="166" creationId="{00000000-0000-0000-0000-000000000000}"/>
          </ac:spMkLst>
        </pc:spChg>
        <pc:picChg chg="add mod ord modCrop">
          <ac:chgData name="Mike Ross" userId="7954c944-6085-4b08-be0b-82a8f61afa5b" providerId="ADAL" clId="{7F520271-458B-433F-B2DA-EED83007E077}" dt="2019-04-08T12:12:27.284" v="1727" actId="732"/>
          <ac:picMkLst>
            <pc:docMk/>
            <pc:sldMk cId="3293845109" sldId="283"/>
            <ac:picMk id="2" creationId="{95E00A26-1710-409B-A261-1F897288BA18}"/>
          </ac:picMkLst>
        </pc:picChg>
        <pc:picChg chg="del">
          <ac:chgData name="Mike Ross" userId="7954c944-6085-4b08-be0b-82a8f61afa5b" providerId="ADAL" clId="{7F520271-458B-433F-B2DA-EED83007E077}" dt="2019-04-08T11:28:29.136" v="1675" actId="478"/>
          <ac:picMkLst>
            <pc:docMk/>
            <pc:sldMk cId="3293845109" sldId="283"/>
            <ac:picMk id="165" creationId="{00000000-0000-0000-0000-000000000000}"/>
          </ac:picMkLst>
        </pc:picChg>
      </pc:sldChg>
      <pc:sldChg chg="modSp add">
        <pc:chgData name="Mike Ross" userId="7954c944-6085-4b08-be0b-82a8f61afa5b" providerId="ADAL" clId="{7F520271-458B-433F-B2DA-EED83007E077}" dt="2019-04-08T14:14:12.975" v="1994" actId="20577"/>
        <pc:sldMkLst>
          <pc:docMk/>
          <pc:sldMk cId="972106047" sldId="287"/>
        </pc:sldMkLst>
        <pc:spChg chg="mod">
          <ac:chgData name="Mike Ross" userId="7954c944-6085-4b08-be0b-82a8f61afa5b" providerId="ADAL" clId="{7F520271-458B-433F-B2DA-EED83007E077}" dt="2019-04-08T14:14:12.975" v="1994" actId="20577"/>
          <ac:spMkLst>
            <pc:docMk/>
            <pc:sldMk cId="972106047" sldId="287"/>
            <ac:spMk id="8" creationId="{00000000-0000-0000-0000-000000000000}"/>
          </ac:spMkLst>
        </pc:spChg>
      </pc:sldChg>
      <pc:sldChg chg="modSp add addCm modCm">
        <pc:chgData name="Mike Ross" userId="7954c944-6085-4b08-be0b-82a8f61afa5b" providerId="ADAL" clId="{7F520271-458B-433F-B2DA-EED83007E077}" dt="2019-04-08T14:52:11.640" v="2295" actId="14100"/>
        <pc:sldMkLst>
          <pc:docMk/>
          <pc:sldMk cId="3761664096" sldId="288"/>
        </pc:sldMkLst>
        <pc:spChg chg="mod">
          <ac:chgData name="Mike Ross" userId="7954c944-6085-4b08-be0b-82a8f61afa5b" providerId="ADAL" clId="{7F520271-458B-433F-B2DA-EED83007E077}" dt="2019-04-08T14:52:05.398" v="2294" actId="20577"/>
          <ac:spMkLst>
            <pc:docMk/>
            <pc:sldMk cId="3761664096" sldId="288"/>
            <ac:spMk id="8" creationId="{00000000-0000-0000-0000-000000000000}"/>
          </ac:spMkLst>
        </pc:spChg>
        <pc:picChg chg="mod">
          <ac:chgData name="Mike Ross" userId="7954c944-6085-4b08-be0b-82a8f61afa5b" providerId="ADAL" clId="{7F520271-458B-433F-B2DA-EED83007E077}" dt="2019-04-08T14:52:11.640" v="2295" actId="14100"/>
          <ac:picMkLst>
            <pc:docMk/>
            <pc:sldMk cId="3761664096" sldId="288"/>
            <ac:picMk id="4" creationId="{B3A01278-C870-413A-884C-1E30217D9EB5}"/>
          </ac:picMkLst>
        </pc:picChg>
        <pc:picChg chg="mod">
          <ac:chgData name="Mike Ross" userId="7954c944-6085-4b08-be0b-82a8f61afa5b" providerId="ADAL" clId="{7F520271-458B-433F-B2DA-EED83007E077}" dt="2019-04-08T14:23:32.997" v="2040" actId="1076"/>
          <ac:picMkLst>
            <pc:docMk/>
            <pc:sldMk cId="3761664096" sldId="288"/>
            <ac:picMk id="6" creationId="{E6964B8A-76B1-4B89-AF41-FC9764204E57}"/>
          </ac:picMkLst>
        </pc:picChg>
      </pc:sldChg>
      <pc:sldChg chg="addSp delSp modSp add">
        <pc:chgData name="Mike Ross" userId="7954c944-6085-4b08-be0b-82a8f61afa5b" providerId="ADAL" clId="{7F520271-458B-433F-B2DA-EED83007E077}" dt="2019-05-01T14:12:03.815" v="3819" actId="20577"/>
        <pc:sldMkLst>
          <pc:docMk/>
          <pc:sldMk cId="3795971618" sldId="289"/>
        </pc:sldMkLst>
        <pc:spChg chg="add del mod">
          <ac:chgData name="Mike Ross" userId="7954c944-6085-4b08-be0b-82a8f61afa5b" providerId="ADAL" clId="{7F520271-458B-433F-B2DA-EED83007E077}" dt="2019-04-08T14:20:35.652" v="2024"/>
          <ac:spMkLst>
            <pc:docMk/>
            <pc:sldMk cId="3795971618" sldId="289"/>
            <ac:spMk id="2" creationId="{EDBC951F-4399-4E53-92A8-6F98B4C17B79}"/>
          </ac:spMkLst>
        </pc:spChg>
        <pc:spChg chg="add del mod">
          <ac:chgData name="Mike Ross" userId="7954c944-6085-4b08-be0b-82a8f61afa5b" providerId="ADAL" clId="{7F520271-458B-433F-B2DA-EED83007E077}" dt="2019-04-08T14:20:35.652" v="2024"/>
          <ac:spMkLst>
            <pc:docMk/>
            <pc:sldMk cId="3795971618" sldId="289"/>
            <ac:spMk id="3" creationId="{6C1A5DC0-C906-444E-8080-A6CD0779CBF6}"/>
          </ac:spMkLst>
        </pc:spChg>
        <pc:spChg chg="mod">
          <ac:chgData name="Mike Ross" userId="7954c944-6085-4b08-be0b-82a8f61afa5b" providerId="ADAL" clId="{7F520271-458B-433F-B2DA-EED83007E077}" dt="2019-05-01T14:12:03.815" v="3819" actId="20577"/>
          <ac:spMkLst>
            <pc:docMk/>
            <pc:sldMk cId="3795971618" sldId="289"/>
            <ac:spMk id="174" creationId="{00000000-0000-0000-0000-000000000000}"/>
          </ac:spMkLst>
        </pc:spChg>
        <pc:picChg chg="add del mod">
          <ac:chgData name="Mike Ross" userId="7954c944-6085-4b08-be0b-82a8f61afa5b" providerId="ADAL" clId="{7F520271-458B-433F-B2DA-EED83007E077}" dt="2019-04-17T10:55:07.636" v="3480"/>
          <ac:picMkLst>
            <pc:docMk/>
            <pc:sldMk cId="3795971618" sldId="289"/>
            <ac:picMk id="9" creationId="{B34074EC-AE7E-4AF1-8032-917BE96D3B33}"/>
          </ac:picMkLst>
        </pc:picChg>
        <pc:picChg chg="del">
          <ac:chgData name="Mike Ross" userId="7954c944-6085-4b08-be0b-82a8f61afa5b" providerId="ADAL" clId="{7F520271-458B-433F-B2DA-EED83007E077}" dt="2019-04-08T14:19:59.551" v="2015" actId="478"/>
          <ac:picMkLst>
            <pc:docMk/>
            <pc:sldMk cId="3795971618" sldId="289"/>
            <ac:picMk id="173" creationId="{00000000-0000-0000-0000-000000000000}"/>
          </ac:picMkLst>
        </pc:picChg>
        <pc:picChg chg="del">
          <ac:chgData name="Mike Ross" userId="7954c944-6085-4b08-be0b-82a8f61afa5b" providerId="ADAL" clId="{7F520271-458B-433F-B2DA-EED83007E077}" dt="2019-04-08T14:19:57.583" v="2014" actId="478"/>
          <ac:picMkLst>
            <pc:docMk/>
            <pc:sldMk cId="3795971618" sldId="289"/>
            <ac:picMk id="175" creationId="{00000000-0000-0000-0000-000000000000}"/>
          </ac:picMkLst>
        </pc:picChg>
        <pc:picChg chg="add mod">
          <ac:chgData name="Mike Ross" userId="7954c944-6085-4b08-be0b-82a8f61afa5b" providerId="ADAL" clId="{7F520271-458B-433F-B2DA-EED83007E077}" dt="2019-04-08T14:22:26.288" v="2037" actId="732"/>
          <ac:picMkLst>
            <pc:docMk/>
            <pc:sldMk cId="3795971618" sldId="289"/>
            <ac:picMk id="3074" creationId="{8595BE02-6B51-47F1-8742-06ECDB26FB97}"/>
          </ac:picMkLst>
        </pc:picChg>
      </pc:sldChg>
      <pc:sldChg chg="addSp delSp modSp add setBg">
        <pc:chgData name="Mike Ross" userId="7954c944-6085-4b08-be0b-82a8f61afa5b" providerId="ADAL" clId="{7F520271-458B-433F-B2DA-EED83007E077}" dt="2019-04-08T15:23:01.916" v="2599" actId="1076"/>
        <pc:sldMkLst>
          <pc:docMk/>
          <pc:sldMk cId="1096103808" sldId="290"/>
        </pc:sldMkLst>
        <pc:spChg chg="add del mod">
          <ac:chgData name="Mike Ross" userId="7954c944-6085-4b08-be0b-82a8f61afa5b" providerId="ADAL" clId="{7F520271-458B-433F-B2DA-EED83007E077}" dt="2019-04-08T15:19:53.863" v="2553"/>
          <ac:spMkLst>
            <pc:docMk/>
            <pc:sldMk cId="1096103808" sldId="290"/>
            <ac:spMk id="2" creationId="{327B5E96-08CA-4A64-8841-F93B52D52E36}"/>
          </ac:spMkLst>
        </pc:spChg>
        <pc:spChg chg="add del mod">
          <ac:chgData name="Mike Ross" userId="7954c944-6085-4b08-be0b-82a8f61afa5b" providerId="ADAL" clId="{7F520271-458B-433F-B2DA-EED83007E077}" dt="2019-04-08T15:19:53.863" v="2553"/>
          <ac:spMkLst>
            <pc:docMk/>
            <pc:sldMk cId="1096103808" sldId="290"/>
            <ac:spMk id="3" creationId="{9E30391F-D5DA-45B7-A69A-F3CEFE8A6C45}"/>
          </ac:spMkLst>
        </pc:spChg>
        <pc:spChg chg="mod">
          <ac:chgData name="Mike Ross" userId="7954c944-6085-4b08-be0b-82a8f61afa5b" providerId="ADAL" clId="{7F520271-458B-433F-B2DA-EED83007E077}" dt="2019-04-08T15:16:49.666" v="2474" actId="207"/>
          <ac:spMkLst>
            <pc:docMk/>
            <pc:sldMk cId="1096103808" sldId="290"/>
            <ac:spMk id="205" creationId="{00000000-0000-0000-0000-000000000000}"/>
          </ac:spMkLst>
        </pc:spChg>
        <pc:spChg chg="mod">
          <ac:chgData name="Mike Ross" userId="7954c944-6085-4b08-be0b-82a8f61afa5b" providerId="ADAL" clId="{7F520271-458B-433F-B2DA-EED83007E077}" dt="2019-04-08T15:22:17.622" v="2595" actId="20577"/>
          <ac:spMkLst>
            <pc:docMk/>
            <pc:sldMk cId="1096103808" sldId="290"/>
            <ac:spMk id="207" creationId="{00000000-0000-0000-0000-000000000000}"/>
          </ac:spMkLst>
        </pc:spChg>
        <pc:picChg chg="del">
          <ac:chgData name="Mike Ross" userId="7954c944-6085-4b08-be0b-82a8f61afa5b" providerId="ADAL" clId="{7F520271-458B-433F-B2DA-EED83007E077}" dt="2019-04-08T15:16:15.166" v="2466" actId="478"/>
          <ac:picMkLst>
            <pc:docMk/>
            <pc:sldMk cId="1096103808" sldId="290"/>
            <ac:picMk id="206" creationId="{00000000-0000-0000-0000-000000000000}"/>
          </ac:picMkLst>
        </pc:picChg>
        <pc:picChg chg="add mod">
          <ac:chgData name="Mike Ross" userId="7954c944-6085-4b08-be0b-82a8f61afa5b" providerId="ADAL" clId="{7F520271-458B-433F-B2DA-EED83007E077}" dt="2019-04-08T15:23:01.916" v="2599" actId="1076"/>
          <ac:picMkLst>
            <pc:docMk/>
            <pc:sldMk cId="1096103808" sldId="290"/>
            <ac:picMk id="6146" creationId="{3A62F389-1B86-4138-BEAB-53F6B6E9C146}"/>
          </ac:picMkLst>
        </pc:picChg>
      </pc:sldChg>
      <pc:sldMasterChg chg="delSldLayout modSldLayout">
        <pc:chgData name="Mike Ross" userId="7954c944-6085-4b08-be0b-82a8f61afa5b" providerId="ADAL" clId="{7F520271-458B-433F-B2DA-EED83007E077}" dt="2019-04-08T14:16:07.592" v="2008"/>
        <pc:sldMasterMkLst>
          <pc:docMk/>
          <pc:sldMasterMk cId="1310585009" sldId="2147483648"/>
        </pc:sldMasterMkLst>
        <pc:sldLayoutChg chg="modSp">
          <pc:chgData name="Mike Ross" userId="7954c944-6085-4b08-be0b-82a8f61afa5b" providerId="ADAL" clId="{7F520271-458B-433F-B2DA-EED83007E077}" dt="2019-04-08T14:15:39.045" v="2001" actId="20577"/>
          <pc:sldLayoutMkLst>
            <pc:docMk/>
            <pc:sldMasterMk cId="1310585009" sldId="2147483648"/>
            <pc:sldLayoutMk cId="3018863990" sldId="2147483652"/>
          </pc:sldLayoutMkLst>
          <pc:spChg chg="mod">
            <ac:chgData name="Mike Ross" userId="7954c944-6085-4b08-be0b-82a8f61afa5b" providerId="ADAL" clId="{7F520271-458B-433F-B2DA-EED83007E077}" dt="2019-04-08T14:15:39.045" v="2001" actId="20577"/>
            <ac:spMkLst>
              <pc:docMk/>
              <pc:sldMasterMk cId="1310585009" sldId="2147483648"/>
              <pc:sldLayoutMk cId="3018863990" sldId="2147483652"/>
              <ac:spMk id="10" creationId="{00000000-0000-0000-0000-000000000000}"/>
            </ac:spMkLst>
          </pc:spChg>
        </pc:sldLayoutChg>
        <pc:sldLayoutChg chg="modSp">
          <pc:chgData name="Mike Ross" userId="7954c944-6085-4b08-be0b-82a8f61afa5b" providerId="ADAL" clId="{7F520271-458B-433F-B2DA-EED83007E077}" dt="2019-04-08T14:15:49.402" v="2002"/>
          <pc:sldLayoutMkLst>
            <pc:docMk/>
            <pc:sldMasterMk cId="1310585009" sldId="2147483648"/>
            <pc:sldLayoutMk cId="842197891" sldId="2147483653"/>
          </pc:sldLayoutMkLst>
          <pc:spChg chg="mod">
            <ac:chgData name="Mike Ross" userId="7954c944-6085-4b08-be0b-82a8f61afa5b" providerId="ADAL" clId="{7F520271-458B-433F-B2DA-EED83007E077}" dt="2019-04-08T14:15:49.402" v="2002"/>
            <ac:spMkLst>
              <pc:docMk/>
              <pc:sldMasterMk cId="1310585009" sldId="2147483648"/>
              <pc:sldLayoutMk cId="842197891" sldId="2147483653"/>
              <ac:spMk id="12" creationId="{9F226BAF-0F81-4D5C-9C0F-B75B73571FA3}"/>
            </ac:spMkLst>
          </pc:spChg>
        </pc:sldLayoutChg>
        <pc:sldLayoutChg chg="modSp">
          <pc:chgData name="Mike Ross" userId="7954c944-6085-4b08-be0b-82a8f61afa5b" providerId="ADAL" clId="{7F520271-458B-433F-B2DA-EED83007E077}" dt="2019-04-08T14:15:53.421" v="2003"/>
          <pc:sldLayoutMkLst>
            <pc:docMk/>
            <pc:sldMasterMk cId="1310585009" sldId="2147483648"/>
            <pc:sldLayoutMk cId="3022966019" sldId="2147483654"/>
          </pc:sldLayoutMkLst>
          <pc:spChg chg="mod">
            <ac:chgData name="Mike Ross" userId="7954c944-6085-4b08-be0b-82a8f61afa5b" providerId="ADAL" clId="{7F520271-458B-433F-B2DA-EED83007E077}" dt="2019-04-08T14:15:53.421" v="2003"/>
            <ac:spMkLst>
              <pc:docMk/>
              <pc:sldMasterMk cId="1310585009" sldId="2147483648"/>
              <pc:sldLayoutMk cId="3022966019" sldId="2147483654"/>
              <ac:spMk id="12" creationId="{77588818-1A62-457C-B321-80AE51593FDB}"/>
            </ac:spMkLst>
          </pc:spChg>
        </pc:sldLayoutChg>
        <pc:sldLayoutChg chg="modSp">
          <pc:chgData name="Mike Ross" userId="7954c944-6085-4b08-be0b-82a8f61afa5b" providerId="ADAL" clId="{7F520271-458B-433F-B2DA-EED83007E077}" dt="2019-04-08T14:15:56.419" v="2004"/>
          <pc:sldLayoutMkLst>
            <pc:docMk/>
            <pc:sldMasterMk cId="1310585009" sldId="2147483648"/>
            <pc:sldLayoutMk cId="3274687180" sldId="2147483655"/>
          </pc:sldLayoutMkLst>
          <pc:spChg chg="mod">
            <ac:chgData name="Mike Ross" userId="7954c944-6085-4b08-be0b-82a8f61afa5b" providerId="ADAL" clId="{7F520271-458B-433F-B2DA-EED83007E077}" dt="2019-04-08T14:15:56.419" v="2004"/>
            <ac:spMkLst>
              <pc:docMk/>
              <pc:sldMasterMk cId="1310585009" sldId="2147483648"/>
              <pc:sldLayoutMk cId="3274687180" sldId="2147483655"/>
              <ac:spMk id="13" creationId="{9C23BB59-B4F9-438D-9DAC-164FAEC09202}"/>
            </ac:spMkLst>
          </pc:spChg>
        </pc:sldLayoutChg>
        <pc:sldLayoutChg chg="modSp">
          <pc:chgData name="Mike Ross" userId="7954c944-6085-4b08-be0b-82a8f61afa5b" providerId="ADAL" clId="{7F520271-458B-433F-B2DA-EED83007E077}" dt="2019-04-08T14:16:02.361" v="2007" actId="20577"/>
          <pc:sldLayoutMkLst>
            <pc:docMk/>
            <pc:sldMasterMk cId="1310585009" sldId="2147483648"/>
            <pc:sldLayoutMk cId="1343773056" sldId="2147483656"/>
          </pc:sldLayoutMkLst>
          <pc:spChg chg="mod">
            <ac:chgData name="Mike Ross" userId="7954c944-6085-4b08-be0b-82a8f61afa5b" providerId="ADAL" clId="{7F520271-458B-433F-B2DA-EED83007E077}" dt="2019-04-08T14:16:02.361" v="2007" actId="20577"/>
            <ac:spMkLst>
              <pc:docMk/>
              <pc:sldMasterMk cId="1310585009" sldId="2147483648"/>
              <pc:sldLayoutMk cId="1343773056" sldId="2147483656"/>
              <ac:spMk id="2" creationId="{00000000-0000-0000-0000-000000000000}"/>
            </ac:spMkLst>
          </pc:spChg>
          <pc:spChg chg="mod">
            <ac:chgData name="Mike Ross" userId="7954c944-6085-4b08-be0b-82a8f61afa5b" providerId="ADAL" clId="{7F520271-458B-433F-B2DA-EED83007E077}" dt="2019-04-08T14:15:59.757" v="2005"/>
            <ac:spMkLst>
              <pc:docMk/>
              <pc:sldMasterMk cId="1310585009" sldId="2147483648"/>
              <pc:sldLayoutMk cId="1343773056" sldId="2147483656"/>
              <ac:spMk id="10" creationId="{3AE8AD46-4274-45D8-BDA0-54AB1641C9E1}"/>
            </ac:spMkLst>
          </pc:spChg>
        </pc:sldLayoutChg>
      </pc:sldMasterChg>
    </pc:docChg>
  </pc:docChgLst>
  <pc:docChgLst>
    <pc:chgData name="Andy Gray" userId="3900aca3-aa6e-4813-b4e0-c02f9e48a0aa" providerId="ADAL" clId="{C9485BD3-F035-4E68-AF72-40DFD762E724}"/>
    <pc:docChg chg="undo custSel modSld modMainMaster">
      <pc:chgData name="Andy Gray" userId="3900aca3-aa6e-4813-b4e0-c02f9e48a0aa" providerId="ADAL" clId="{C9485BD3-F035-4E68-AF72-40DFD762E724}" dt="2019-05-03T08:17:56.972" v="651" actId="14100"/>
      <pc:docMkLst>
        <pc:docMk/>
      </pc:docMkLst>
      <pc:sldChg chg="modSp">
        <pc:chgData name="Andy Gray" userId="3900aca3-aa6e-4813-b4e0-c02f9e48a0aa" providerId="ADAL" clId="{C9485BD3-F035-4E68-AF72-40DFD762E724}" dt="2019-05-02T14:13:56.162" v="616" actId="20577"/>
        <pc:sldMkLst>
          <pc:docMk/>
          <pc:sldMk cId="2819996977" sldId="257"/>
        </pc:sldMkLst>
        <pc:spChg chg="mod">
          <ac:chgData name="Andy Gray" userId="3900aca3-aa6e-4813-b4e0-c02f9e48a0aa" providerId="ADAL" clId="{C9485BD3-F035-4E68-AF72-40DFD762E724}" dt="2019-05-02T14:13:56.162" v="616" actId="20577"/>
          <ac:spMkLst>
            <pc:docMk/>
            <pc:sldMk cId="2819996977" sldId="257"/>
            <ac:spMk id="5" creationId="{250BE2CA-369C-423F-951C-39A5281AF2AA}"/>
          </ac:spMkLst>
        </pc:spChg>
        <pc:spChg chg="mod">
          <ac:chgData name="Andy Gray" userId="3900aca3-aa6e-4813-b4e0-c02f9e48a0aa" providerId="ADAL" clId="{C9485BD3-F035-4E68-AF72-40DFD762E724}" dt="2019-05-02T14:13:51.475" v="615" actId="947"/>
          <ac:spMkLst>
            <pc:docMk/>
            <pc:sldMk cId="2819996977" sldId="257"/>
            <ac:spMk id="9" creationId="{9B940526-E652-49E9-80CD-519D5A66C408}"/>
          </ac:spMkLst>
        </pc:spChg>
      </pc:sldChg>
      <pc:sldChg chg="modSp">
        <pc:chgData name="Andy Gray" userId="3900aca3-aa6e-4813-b4e0-c02f9e48a0aa" providerId="ADAL" clId="{C9485BD3-F035-4E68-AF72-40DFD762E724}" dt="2019-05-03T08:17:56.972" v="651" actId="14100"/>
        <pc:sldMkLst>
          <pc:docMk/>
          <pc:sldMk cId="4135027854" sldId="258"/>
        </pc:sldMkLst>
        <pc:spChg chg="mod">
          <ac:chgData name="Andy Gray" userId="3900aca3-aa6e-4813-b4e0-c02f9e48a0aa" providerId="ADAL" clId="{C9485BD3-F035-4E68-AF72-40DFD762E724}" dt="2019-05-03T08:17:56.972" v="651" actId="14100"/>
          <ac:spMkLst>
            <pc:docMk/>
            <pc:sldMk cId="4135027854" sldId="258"/>
            <ac:spMk id="2" creationId="{00000000-0000-0000-0000-000000000000}"/>
          </ac:spMkLst>
        </pc:spChg>
      </pc:sldChg>
      <pc:sldChg chg="addSp delSp modSp">
        <pc:chgData name="Andy Gray" userId="3900aca3-aa6e-4813-b4e0-c02f9e48a0aa" providerId="ADAL" clId="{C9485BD3-F035-4E68-AF72-40DFD762E724}" dt="2019-04-26T13:57:24.856" v="367"/>
        <pc:sldMkLst>
          <pc:docMk/>
          <pc:sldMk cId="0" sldId="262"/>
        </pc:sldMkLst>
        <pc:picChg chg="add mod ord modCrop">
          <ac:chgData name="Andy Gray" userId="3900aca3-aa6e-4813-b4e0-c02f9e48a0aa" providerId="ADAL" clId="{C9485BD3-F035-4E68-AF72-40DFD762E724}" dt="2019-04-26T13:56:19.469" v="357" actId="732"/>
          <ac:picMkLst>
            <pc:docMk/>
            <pc:sldMk cId="0" sldId="262"/>
            <ac:picMk id="3" creationId="{7C7C4BDA-C65B-42D8-ABF6-C2C101F2F8B9}"/>
          </ac:picMkLst>
        </pc:picChg>
        <pc:picChg chg="add del">
          <ac:chgData name="Andy Gray" userId="3900aca3-aa6e-4813-b4e0-c02f9e48a0aa" providerId="ADAL" clId="{C9485BD3-F035-4E68-AF72-40DFD762E724}" dt="2019-04-26T13:57:15.624" v="366"/>
          <ac:picMkLst>
            <pc:docMk/>
            <pc:sldMk cId="0" sldId="262"/>
            <ac:picMk id="7" creationId="{FC67C831-FCA2-4DD0-AEC1-7179C5FFE5D8}"/>
          </ac:picMkLst>
        </pc:picChg>
        <pc:picChg chg="add">
          <ac:chgData name="Andy Gray" userId="3900aca3-aa6e-4813-b4e0-c02f9e48a0aa" providerId="ADAL" clId="{C9485BD3-F035-4E68-AF72-40DFD762E724}" dt="2019-04-26T13:57:24.856" v="367"/>
          <ac:picMkLst>
            <pc:docMk/>
            <pc:sldMk cId="0" sldId="262"/>
            <ac:picMk id="8" creationId="{EB51A689-334A-4AC0-9FB7-3DB7CADEF36B}"/>
          </ac:picMkLst>
        </pc:picChg>
        <pc:picChg chg="del">
          <ac:chgData name="Andy Gray" userId="3900aca3-aa6e-4813-b4e0-c02f9e48a0aa" providerId="ADAL" clId="{C9485BD3-F035-4E68-AF72-40DFD762E724}" dt="2019-04-26T13:56:11.738" v="356" actId="478"/>
          <ac:picMkLst>
            <pc:docMk/>
            <pc:sldMk cId="0" sldId="262"/>
            <ac:picMk id="70" creationId="{00000000-0000-0000-0000-000000000000}"/>
          </ac:picMkLst>
        </pc:picChg>
      </pc:sldChg>
      <pc:sldChg chg="addSp delSp modSp">
        <pc:chgData name="Andy Gray" userId="3900aca3-aa6e-4813-b4e0-c02f9e48a0aa" providerId="ADAL" clId="{C9485BD3-F035-4E68-AF72-40DFD762E724}" dt="2019-05-02T16:05:14.945" v="628" actId="732"/>
        <pc:sldMkLst>
          <pc:docMk/>
          <pc:sldMk cId="0" sldId="263"/>
        </pc:sldMkLst>
        <pc:spChg chg="add del mod">
          <ac:chgData name="Andy Gray" userId="3900aca3-aa6e-4813-b4e0-c02f9e48a0aa" providerId="ADAL" clId="{C9485BD3-F035-4E68-AF72-40DFD762E724}" dt="2019-04-30T13:48:35.764" v="376"/>
          <ac:spMkLst>
            <pc:docMk/>
            <pc:sldMk cId="0" sldId="263"/>
            <ac:spMk id="2" creationId="{AC8DFA3A-554B-4D55-B733-DD7B377DC783}"/>
          </ac:spMkLst>
        </pc:spChg>
        <pc:spChg chg="add del mod">
          <ac:chgData name="Andy Gray" userId="3900aca3-aa6e-4813-b4e0-c02f9e48a0aa" providerId="ADAL" clId="{C9485BD3-F035-4E68-AF72-40DFD762E724}" dt="2019-04-30T13:48:35.764" v="376"/>
          <ac:spMkLst>
            <pc:docMk/>
            <pc:sldMk cId="0" sldId="263"/>
            <ac:spMk id="4" creationId="{7B1A8651-3351-4214-B8D2-8D95E465ED49}"/>
          </ac:spMkLst>
        </pc:spChg>
        <pc:spChg chg="mod">
          <ac:chgData name="Andy Gray" userId="3900aca3-aa6e-4813-b4e0-c02f9e48a0aa" providerId="ADAL" clId="{C9485BD3-F035-4E68-AF72-40DFD762E724}" dt="2019-04-30T13:48:53.984" v="378" actId="207"/>
          <ac:spMkLst>
            <pc:docMk/>
            <pc:sldMk cId="0" sldId="263"/>
            <ac:spMk id="78" creationId="{00000000-0000-0000-0000-000000000000}"/>
          </ac:spMkLst>
        </pc:spChg>
        <pc:spChg chg="mod">
          <ac:chgData name="Andy Gray" userId="3900aca3-aa6e-4813-b4e0-c02f9e48a0aa" providerId="ADAL" clId="{C9485BD3-F035-4E68-AF72-40DFD762E724}" dt="2019-05-02T15:54:53.196" v="620" actId="948"/>
          <ac:spMkLst>
            <pc:docMk/>
            <pc:sldMk cId="0" sldId="263"/>
            <ac:spMk id="79" creationId="{00000000-0000-0000-0000-000000000000}"/>
          </ac:spMkLst>
        </pc:spChg>
        <pc:picChg chg="add mod ord modCrop">
          <ac:chgData name="Andy Gray" userId="3900aca3-aa6e-4813-b4e0-c02f9e48a0aa" providerId="ADAL" clId="{C9485BD3-F035-4E68-AF72-40DFD762E724}" dt="2019-05-02T16:05:14.945" v="628" actId="732"/>
          <ac:picMkLst>
            <pc:docMk/>
            <pc:sldMk cId="0" sldId="263"/>
            <ac:picMk id="3" creationId="{203EDDF2-EE0E-4E2D-84B6-19C6AF4E5255}"/>
          </ac:picMkLst>
        </pc:picChg>
        <pc:picChg chg="add">
          <ac:chgData name="Andy Gray" userId="3900aca3-aa6e-4813-b4e0-c02f9e48a0aa" providerId="ADAL" clId="{C9485BD3-F035-4E68-AF72-40DFD762E724}" dt="2019-05-02T15:54:02.899" v="619"/>
          <ac:picMkLst>
            <pc:docMk/>
            <pc:sldMk cId="0" sldId="263"/>
            <ac:picMk id="5" creationId="{1576996C-8D91-4C1B-A72B-51CEBF4616FF}"/>
          </ac:picMkLst>
        </pc:picChg>
        <pc:picChg chg="del mod">
          <ac:chgData name="Andy Gray" userId="3900aca3-aa6e-4813-b4e0-c02f9e48a0aa" providerId="ADAL" clId="{C9485BD3-F035-4E68-AF72-40DFD762E724}" dt="2019-04-26T13:22:59.090" v="44" actId="478"/>
          <ac:picMkLst>
            <pc:docMk/>
            <pc:sldMk cId="0" sldId="263"/>
            <ac:picMk id="77" creationId="{00000000-0000-0000-0000-000000000000}"/>
          </ac:picMkLst>
        </pc:picChg>
      </pc:sldChg>
      <pc:sldChg chg="addSp delSp modSp">
        <pc:chgData name="Andy Gray" userId="3900aca3-aa6e-4813-b4e0-c02f9e48a0aa" providerId="ADAL" clId="{C9485BD3-F035-4E68-AF72-40DFD762E724}" dt="2019-05-03T08:10:58.065" v="646" actId="20577"/>
        <pc:sldMkLst>
          <pc:docMk/>
          <pc:sldMk cId="0" sldId="264"/>
        </pc:sldMkLst>
        <pc:spChg chg="add del mod">
          <ac:chgData name="Andy Gray" userId="3900aca3-aa6e-4813-b4e0-c02f9e48a0aa" providerId="ADAL" clId="{C9485BD3-F035-4E68-AF72-40DFD762E724}" dt="2019-04-30T13:49:53.985" v="398"/>
          <ac:spMkLst>
            <pc:docMk/>
            <pc:sldMk cId="0" sldId="264"/>
            <ac:spMk id="2" creationId="{6BBFA22F-FDA5-4CF6-A726-8F4E64512EFB}"/>
          </ac:spMkLst>
        </pc:spChg>
        <pc:spChg chg="add del mod">
          <ac:chgData name="Andy Gray" userId="3900aca3-aa6e-4813-b4e0-c02f9e48a0aa" providerId="ADAL" clId="{C9485BD3-F035-4E68-AF72-40DFD762E724}" dt="2019-04-30T13:49:53.985" v="398"/>
          <ac:spMkLst>
            <pc:docMk/>
            <pc:sldMk cId="0" sldId="264"/>
            <ac:spMk id="4" creationId="{CB09E606-C18C-4347-98BB-24A97DAE38C0}"/>
          </ac:spMkLst>
        </pc:spChg>
        <pc:spChg chg="add del mod">
          <ac:chgData name="Andy Gray" userId="3900aca3-aa6e-4813-b4e0-c02f9e48a0aa" providerId="ADAL" clId="{C9485BD3-F035-4E68-AF72-40DFD762E724}" dt="2019-04-30T13:50:15.288" v="399"/>
          <ac:spMkLst>
            <pc:docMk/>
            <pc:sldMk cId="0" sldId="264"/>
            <ac:spMk id="5" creationId="{7D8A4A8C-5254-485F-97BF-6E5BC987ADA0}"/>
          </ac:spMkLst>
        </pc:spChg>
        <pc:spChg chg="add del mod">
          <ac:chgData name="Andy Gray" userId="3900aca3-aa6e-4813-b4e0-c02f9e48a0aa" providerId="ADAL" clId="{C9485BD3-F035-4E68-AF72-40DFD762E724}" dt="2019-04-30T13:50:15.288" v="399"/>
          <ac:spMkLst>
            <pc:docMk/>
            <pc:sldMk cId="0" sldId="264"/>
            <ac:spMk id="6" creationId="{EF0D32AC-208A-41BC-A91B-08437A0B9A57}"/>
          </ac:spMkLst>
        </pc:spChg>
        <pc:spChg chg="mod">
          <ac:chgData name="Andy Gray" userId="3900aca3-aa6e-4813-b4e0-c02f9e48a0aa" providerId="ADAL" clId="{C9485BD3-F035-4E68-AF72-40DFD762E724}" dt="2019-05-03T08:10:58.065" v="646" actId="20577"/>
          <ac:spMkLst>
            <pc:docMk/>
            <pc:sldMk cId="0" sldId="264"/>
            <ac:spMk id="87" creationId="{00000000-0000-0000-0000-000000000000}"/>
          </ac:spMkLst>
        </pc:spChg>
        <pc:picChg chg="add mod ord modCrop">
          <ac:chgData name="Andy Gray" userId="3900aca3-aa6e-4813-b4e0-c02f9e48a0aa" providerId="ADAL" clId="{C9485BD3-F035-4E68-AF72-40DFD762E724}" dt="2019-04-26T13:25:18.412" v="60" actId="732"/>
          <ac:picMkLst>
            <pc:docMk/>
            <pc:sldMk cId="0" sldId="264"/>
            <ac:picMk id="3" creationId="{DFADC95F-A2CC-4C3F-B8D7-619FD83BDCBA}"/>
          </ac:picMkLst>
        </pc:picChg>
        <pc:picChg chg="del">
          <ac:chgData name="Andy Gray" userId="3900aca3-aa6e-4813-b4e0-c02f9e48a0aa" providerId="ADAL" clId="{C9485BD3-F035-4E68-AF72-40DFD762E724}" dt="2019-04-26T13:25:12.345" v="59" actId="478"/>
          <ac:picMkLst>
            <pc:docMk/>
            <pc:sldMk cId="0" sldId="264"/>
            <ac:picMk id="85" creationId="{00000000-0000-0000-0000-000000000000}"/>
          </ac:picMkLst>
        </pc:picChg>
      </pc:sldChg>
      <pc:sldChg chg="addSp delSp modSp">
        <pc:chgData name="Andy Gray" userId="3900aca3-aa6e-4813-b4e0-c02f9e48a0aa" providerId="ADAL" clId="{C9485BD3-F035-4E68-AF72-40DFD762E724}" dt="2019-04-30T13:52:43.059" v="419"/>
        <pc:sldMkLst>
          <pc:docMk/>
          <pc:sldMk cId="0" sldId="265"/>
        </pc:sldMkLst>
        <pc:spChg chg="add del mod">
          <ac:chgData name="Andy Gray" userId="3900aca3-aa6e-4813-b4e0-c02f9e48a0aa" providerId="ADAL" clId="{C9485BD3-F035-4E68-AF72-40DFD762E724}" dt="2019-04-30T13:50:51.921" v="405"/>
          <ac:spMkLst>
            <pc:docMk/>
            <pc:sldMk cId="0" sldId="265"/>
            <ac:spMk id="2" creationId="{74E7DE04-F0C3-44C2-B8CC-9B3408B9CD7D}"/>
          </ac:spMkLst>
        </pc:spChg>
        <pc:spChg chg="add del mod">
          <ac:chgData name="Andy Gray" userId="3900aca3-aa6e-4813-b4e0-c02f9e48a0aa" providerId="ADAL" clId="{C9485BD3-F035-4E68-AF72-40DFD762E724}" dt="2019-04-30T13:50:51.921" v="405"/>
          <ac:spMkLst>
            <pc:docMk/>
            <pc:sldMk cId="0" sldId="265"/>
            <ac:spMk id="3" creationId="{CE7C3179-AB5B-42A6-9025-2F8EF8B4DFA6}"/>
          </ac:spMkLst>
        </pc:spChg>
        <pc:spChg chg="add del mod">
          <ac:chgData name="Andy Gray" userId="3900aca3-aa6e-4813-b4e0-c02f9e48a0aa" providerId="ADAL" clId="{C9485BD3-F035-4E68-AF72-40DFD762E724}" dt="2019-04-30T13:52:43.059" v="419"/>
          <ac:spMkLst>
            <pc:docMk/>
            <pc:sldMk cId="0" sldId="265"/>
            <ac:spMk id="6" creationId="{85D77CE3-488B-4337-BC7F-B994E0F47948}"/>
          </ac:spMkLst>
        </pc:spChg>
        <pc:spChg chg="add del mod">
          <ac:chgData name="Andy Gray" userId="3900aca3-aa6e-4813-b4e0-c02f9e48a0aa" providerId="ADAL" clId="{C9485BD3-F035-4E68-AF72-40DFD762E724}" dt="2019-04-30T13:52:43.059" v="419"/>
          <ac:spMkLst>
            <pc:docMk/>
            <pc:sldMk cId="0" sldId="265"/>
            <ac:spMk id="8" creationId="{026EDD6F-7F58-4F37-B5A2-4BF9E3910AF6}"/>
          </ac:spMkLst>
        </pc:spChg>
        <pc:spChg chg="del mod">
          <ac:chgData name="Andy Gray" userId="3900aca3-aa6e-4813-b4e0-c02f9e48a0aa" providerId="ADAL" clId="{C9485BD3-F035-4E68-AF72-40DFD762E724}" dt="2019-04-30T13:50:35.950" v="400" actId="478"/>
          <ac:spMkLst>
            <pc:docMk/>
            <pc:sldMk cId="0" sldId="265"/>
            <ac:spMk id="96" creationId="{00000000-0000-0000-0000-000000000000}"/>
          </ac:spMkLst>
        </pc:spChg>
        <pc:picChg chg="add mod modCrop">
          <ac:chgData name="Andy Gray" userId="3900aca3-aa6e-4813-b4e0-c02f9e48a0aa" providerId="ADAL" clId="{C9485BD3-F035-4E68-AF72-40DFD762E724}" dt="2019-04-30T13:52:35.600" v="418" actId="1076"/>
          <ac:picMkLst>
            <pc:docMk/>
            <pc:sldMk cId="0" sldId="265"/>
            <ac:picMk id="5" creationId="{5D7163C9-7860-4E6F-93EF-C01907D12877}"/>
          </ac:picMkLst>
        </pc:picChg>
        <pc:picChg chg="del mod modCrop">
          <ac:chgData name="Andy Gray" userId="3900aca3-aa6e-4813-b4e0-c02f9e48a0aa" providerId="ADAL" clId="{C9485BD3-F035-4E68-AF72-40DFD762E724}" dt="2019-04-30T13:50:43.466" v="404" actId="478"/>
          <ac:picMkLst>
            <pc:docMk/>
            <pc:sldMk cId="0" sldId="265"/>
            <ac:picMk id="7" creationId="{0A54372C-19D5-4331-93B5-4F5BF653B211}"/>
          </ac:picMkLst>
        </pc:picChg>
        <pc:picChg chg="del">
          <ac:chgData name="Andy Gray" userId="3900aca3-aa6e-4813-b4e0-c02f9e48a0aa" providerId="ADAL" clId="{C9485BD3-F035-4E68-AF72-40DFD762E724}" dt="2019-04-30T13:50:38.050" v="401" actId="478"/>
          <ac:picMkLst>
            <pc:docMk/>
            <pc:sldMk cId="0" sldId="265"/>
            <ac:picMk id="95" creationId="{00000000-0000-0000-0000-000000000000}"/>
          </ac:picMkLst>
        </pc:picChg>
      </pc:sldChg>
      <pc:sldChg chg="addSp delSp modSp">
        <pc:chgData name="Andy Gray" userId="3900aca3-aa6e-4813-b4e0-c02f9e48a0aa" providerId="ADAL" clId="{C9485BD3-F035-4E68-AF72-40DFD762E724}" dt="2019-05-03T08:11:29.485" v="648" actId="1076"/>
        <pc:sldMkLst>
          <pc:docMk/>
          <pc:sldMk cId="0" sldId="266"/>
        </pc:sldMkLst>
        <pc:spChg chg="add del mod">
          <ac:chgData name="Andy Gray" userId="3900aca3-aa6e-4813-b4e0-c02f9e48a0aa" providerId="ADAL" clId="{C9485BD3-F035-4E68-AF72-40DFD762E724}" dt="2019-04-30T13:53:02.093" v="420"/>
          <ac:spMkLst>
            <pc:docMk/>
            <pc:sldMk cId="0" sldId="266"/>
            <ac:spMk id="2" creationId="{26750432-1C77-4038-9FAC-82BA0FEDE7A4}"/>
          </ac:spMkLst>
        </pc:spChg>
        <pc:spChg chg="add del mod">
          <ac:chgData name="Andy Gray" userId="3900aca3-aa6e-4813-b4e0-c02f9e48a0aa" providerId="ADAL" clId="{C9485BD3-F035-4E68-AF72-40DFD762E724}" dt="2019-04-30T13:53:02.093" v="420"/>
          <ac:spMkLst>
            <pc:docMk/>
            <pc:sldMk cId="0" sldId="266"/>
            <ac:spMk id="4" creationId="{25F7D627-EA0B-48F3-9867-EF73ABCEF546}"/>
          </ac:spMkLst>
        </pc:spChg>
        <pc:spChg chg="add del mod">
          <ac:chgData name="Andy Gray" userId="3900aca3-aa6e-4813-b4e0-c02f9e48a0aa" providerId="ADAL" clId="{C9485BD3-F035-4E68-AF72-40DFD762E724}" dt="2019-04-26T13:29:41.966" v="98"/>
          <ac:spMkLst>
            <pc:docMk/>
            <pc:sldMk cId="0" sldId="266"/>
            <ac:spMk id="4" creationId="{5748D106-DEA4-4EF3-9BC8-A2AE7BE77CA1}"/>
          </ac:spMkLst>
        </pc:spChg>
        <pc:spChg chg="add del mod">
          <ac:chgData name="Andy Gray" userId="3900aca3-aa6e-4813-b4e0-c02f9e48a0aa" providerId="ADAL" clId="{C9485BD3-F035-4E68-AF72-40DFD762E724}" dt="2019-04-26T13:29:41.966" v="98"/>
          <ac:spMkLst>
            <pc:docMk/>
            <pc:sldMk cId="0" sldId="266"/>
            <ac:spMk id="5" creationId="{284316A0-9DF8-412C-B755-E1D356BD83FF}"/>
          </ac:spMkLst>
        </pc:spChg>
        <pc:spChg chg="mod ord">
          <ac:chgData name="Andy Gray" userId="3900aca3-aa6e-4813-b4e0-c02f9e48a0aa" providerId="ADAL" clId="{C9485BD3-F035-4E68-AF72-40DFD762E724}" dt="2019-04-30T13:53:10.506" v="422" actId="207"/>
          <ac:spMkLst>
            <pc:docMk/>
            <pc:sldMk cId="0" sldId="266"/>
            <ac:spMk id="106" creationId="{00000000-0000-0000-0000-000000000000}"/>
          </ac:spMkLst>
        </pc:spChg>
        <pc:spChg chg="mod ord">
          <ac:chgData name="Andy Gray" userId="3900aca3-aa6e-4813-b4e0-c02f9e48a0aa" providerId="ADAL" clId="{C9485BD3-F035-4E68-AF72-40DFD762E724}" dt="2019-04-30T13:53:07.375" v="421" actId="207"/>
          <ac:spMkLst>
            <pc:docMk/>
            <pc:sldMk cId="0" sldId="266"/>
            <ac:spMk id="107" creationId="{00000000-0000-0000-0000-000000000000}"/>
          </ac:spMkLst>
        </pc:spChg>
        <pc:spChg chg="del">
          <ac:chgData name="Andy Gray" userId="3900aca3-aa6e-4813-b4e0-c02f9e48a0aa" providerId="ADAL" clId="{C9485BD3-F035-4E68-AF72-40DFD762E724}" dt="2019-04-26T13:27:26.856" v="86" actId="478"/>
          <ac:spMkLst>
            <pc:docMk/>
            <pc:sldMk cId="0" sldId="266"/>
            <ac:spMk id="109" creationId="{00000000-0000-0000-0000-000000000000}"/>
          </ac:spMkLst>
        </pc:spChg>
        <pc:picChg chg="add mod ord modCrop">
          <ac:chgData name="Andy Gray" userId="3900aca3-aa6e-4813-b4e0-c02f9e48a0aa" providerId="ADAL" clId="{C9485BD3-F035-4E68-AF72-40DFD762E724}" dt="2019-04-26T13:32:51.017" v="118" actId="732"/>
          <ac:picMkLst>
            <pc:docMk/>
            <pc:sldMk cId="0" sldId="266"/>
            <ac:picMk id="3" creationId="{54DC2954-BE0F-49E3-BC77-083679F27C14}"/>
          </ac:picMkLst>
        </pc:picChg>
        <pc:picChg chg="add">
          <ac:chgData name="Andy Gray" userId="3900aca3-aa6e-4813-b4e0-c02f9e48a0aa" providerId="ADAL" clId="{C9485BD3-F035-4E68-AF72-40DFD762E724}" dt="2019-04-26T13:32:31.666" v="115"/>
          <ac:picMkLst>
            <pc:docMk/>
            <pc:sldMk cId="0" sldId="266"/>
            <ac:picMk id="12" creationId="{F25C00E3-6C4D-48FF-BEE5-F32B987ED387}"/>
          </ac:picMkLst>
        </pc:picChg>
        <pc:picChg chg="del">
          <ac:chgData name="Andy Gray" userId="3900aca3-aa6e-4813-b4e0-c02f9e48a0aa" providerId="ADAL" clId="{C9485BD3-F035-4E68-AF72-40DFD762E724}" dt="2019-04-26T13:26:32.834" v="70" actId="478"/>
          <ac:picMkLst>
            <pc:docMk/>
            <pc:sldMk cId="0" sldId="266"/>
            <ac:picMk id="103" creationId="{00000000-0000-0000-0000-000000000000}"/>
          </ac:picMkLst>
        </pc:picChg>
        <pc:picChg chg="mod modCrop">
          <ac:chgData name="Andy Gray" userId="3900aca3-aa6e-4813-b4e0-c02f9e48a0aa" providerId="ADAL" clId="{C9485BD3-F035-4E68-AF72-40DFD762E724}" dt="2019-05-03T08:11:29.485" v="648" actId="1076"/>
          <ac:picMkLst>
            <pc:docMk/>
            <pc:sldMk cId="0" sldId="266"/>
            <ac:picMk id="104" creationId="{00000000-0000-0000-0000-000000000000}"/>
          </ac:picMkLst>
        </pc:picChg>
        <pc:picChg chg="mod ord modCrop">
          <ac:chgData name="Andy Gray" userId="3900aca3-aa6e-4813-b4e0-c02f9e48a0aa" providerId="ADAL" clId="{C9485BD3-F035-4E68-AF72-40DFD762E724}" dt="2019-04-26T13:32:41.560" v="117" actId="732"/>
          <ac:picMkLst>
            <pc:docMk/>
            <pc:sldMk cId="0" sldId="266"/>
            <ac:picMk id="105" creationId="{00000000-0000-0000-0000-000000000000}"/>
          </ac:picMkLst>
        </pc:picChg>
      </pc:sldChg>
      <pc:sldChg chg="addSp delSp modSp">
        <pc:chgData name="Andy Gray" userId="3900aca3-aa6e-4813-b4e0-c02f9e48a0aa" providerId="ADAL" clId="{C9485BD3-F035-4E68-AF72-40DFD762E724}" dt="2019-04-30T13:53:50.063" v="425"/>
        <pc:sldMkLst>
          <pc:docMk/>
          <pc:sldMk cId="0" sldId="267"/>
        </pc:sldMkLst>
        <pc:spChg chg="add del mod">
          <ac:chgData name="Andy Gray" userId="3900aca3-aa6e-4813-b4e0-c02f9e48a0aa" providerId="ADAL" clId="{C9485BD3-F035-4E68-AF72-40DFD762E724}" dt="2019-04-30T13:53:44.979" v="424"/>
          <ac:spMkLst>
            <pc:docMk/>
            <pc:sldMk cId="0" sldId="267"/>
            <ac:spMk id="2" creationId="{BE641AB5-5394-4293-A417-8CF5394ADEEB}"/>
          </ac:spMkLst>
        </pc:spChg>
        <pc:spChg chg="add del mod">
          <ac:chgData name="Andy Gray" userId="3900aca3-aa6e-4813-b4e0-c02f9e48a0aa" providerId="ADAL" clId="{C9485BD3-F035-4E68-AF72-40DFD762E724}" dt="2019-04-30T13:53:44.979" v="424"/>
          <ac:spMkLst>
            <pc:docMk/>
            <pc:sldMk cId="0" sldId="267"/>
            <ac:spMk id="4" creationId="{3B217BAF-8196-49FA-B87F-D903480D6D68}"/>
          </ac:spMkLst>
        </pc:spChg>
        <pc:spChg chg="add del mod">
          <ac:chgData name="Andy Gray" userId="3900aca3-aa6e-4813-b4e0-c02f9e48a0aa" providerId="ADAL" clId="{C9485BD3-F035-4E68-AF72-40DFD762E724}" dt="2019-04-30T13:53:50.063" v="425"/>
          <ac:spMkLst>
            <pc:docMk/>
            <pc:sldMk cId="0" sldId="267"/>
            <ac:spMk id="5" creationId="{4F39BE5C-439C-41C4-8CDC-AF0FCC8725B3}"/>
          </ac:spMkLst>
        </pc:spChg>
        <pc:spChg chg="add del mod">
          <ac:chgData name="Andy Gray" userId="3900aca3-aa6e-4813-b4e0-c02f9e48a0aa" providerId="ADAL" clId="{C9485BD3-F035-4E68-AF72-40DFD762E724}" dt="2019-04-30T13:53:50.063" v="425"/>
          <ac:spMkLst>
            <pc:docMk/>
            <pc:sldMk cId="0" sldId="267"/>
            <ac:spMk id="6" creationId="{603C1B86-FB38-48CF-B68D-6BB325EC7382}"/>
          </ac:spMkLst>
        </pc:spChg>
        <pc:picChg chg="add mod ord modCrop">
          <ac:chgData name="Andy Gray" userId="3900aca3-aa6e-4813-b4e0-c02f9e48a0aa" providerId="ADAL" clId="{C9485BD3-F035-4E68-AF72-40DFD762E724}" dt="2019-04-26T13:33:50.320" v="126" actId="14100"/>
          <ac:picMkLst>
            <pc:docMk/>
            <pc:sldMk cId="0" sldId="267"/>
            <ac:picMk id="3" creationId="{CB552B15-51D5-477F-B017-A83629104B30}"/>
          </ac:picMkLst>
        </pc:picChg>
        <pc:picChg chg="del">
          <ac:chgData name="Andy Gray" userId="3900aca3-aa6e-4813-b4e0-c02f9e48a0aa" providerId="ADAL" clId="{C9485BD3-F035-4E68-AF72-40DFD762E724}" dt="2019-04-26T13:33:33.594" v="124" actId="478"/>
          <ac:picMkLst>
            <pc:docMk/>
            <pc:sldMk cId="0" sldId="267"/>
            <ac:picMk id="1026" creationId="{F2105BBD-F3E3-4A2D-A382-7C1D3CB383B3}"/>
          </ac:picMkLst>
        </pc:picChg>
      </pc:sldChg>
      <pc:sldChg chg="addSp delSp modSp">
        <pc:chgData name="Andy Gray" userId="3900aca3-aa6e-4813-b4e0-c02f9e48a0aa" providerId="ADAL" clId="{C9485BD3-F035-4E68-AF72-40DFD762E724}" dt="2019-05-02T14:11:03.070" v="614" actId="732"/>
        <pc:sldMkLst>
          <pc:docMk/>
          <pc:sldMk cId="0" sldId="268"/>
        </pc:sldMkLst>
        <pc:spChg chg="add del mod">
          <ac:chgData name="Andy Gray" userId="3900aca3-aa6e-4813-b4e0-c02f9e48a0aa" providerId="ADAL" clId="{C9485BD3-F035-4E68-AF72-40DFD762E724}" dt="2019-04-30T13:54:13.277" v="426"/>
          <ac:spMkLst>
            <pc:docMk/>
            <pc:sldMk cId="0" sldId="268"/>
            <ac:spMk id="2" creationId="{576133A6-8B5D-418C-8050-66C62E04F82A}"/>
          </ac:spMkLst>
        </pc:spChg>
        <pc:spChg chg="add del mod">
          <ac:chgData name="Andy Gray" userId="3900aca3-aa6e-4813-b4e0-c02f9e48a0aa" providerId="ADAL" clId="{C9485BD3-F035-4E68-AF72-40DFD762E724}" dt="2019-04-30T13:54:13.277" v="426"/>
          <ac:spMkLst>
            <pc:docMk/>
            <pc:sldMk cId="0" sldId="268"/>
            <ac:spMk id="3" creationId="{9FC3988F-62B6-4803-9362-A69F608A8017}"/>
          </ac:spMkLst>
        </pc:spChg>
        <pc:spChg chg="add del mod">
          <ac:chgData name="Andy Gray" userId="3900aca3-aa6e-4813-b4e0-c02f9e48a0aa" providerId="ADAL" clId="{C9485BD3-F035-4E68-AF72-40DFD762E724}" dt="2019-04-30T13:56:57.453" v="438"/>
          <ac:spMkLst>
            <pc:docMk/>
            <pc:sldMk cId="0" sldId="268"/>
            <ac:spMk id="4" creationId="{94A9E03D-BB97-4087-9364-BC875387B361}"/>
          </ac:spMkLst>
        </pc:spChg>
        <pc:spChg chg="add del mod">
          <ac:chgData name="Andy Gray" userId="3900aca3-aa6e-4813-b4e0-c02f9e48a0aa" providerId="ADAL" clId="{C9485BD3-F035-4E68-AF72-40DFD762E724}" dt="2019-04-30T13:56:57.453" v="438"/>
          <ac:spMkLst>
            <pc:docMk/>
            <pc:sldMk cId="0" sldId="268"/>
            <ac:spMk id="5" creationId="{D4AC124B-A9F1-42C4-8061-CF6351C33E10}"/>
          </ac:spMkLst>
        </pc:spChg>
        <pc:spChg chg="mod">
          <ac:chgData name="Andy Gray" userId="3900aca3-aa6e-4813-b4e0-c02f9e48a0aa" providerId="ADAL" clId="{C9485BD3-F035-4E68-AF72-40DFD762E724}" dt="2019-05-02T13:47:25.808" v="592" actId="20577"/>
          <ac:spMkLst>
            <pc:docMk/>
            <pc:sldMk cId="0" sldId="268"/>
            <ac:spMk id="125" creationId="{00000000-0000-0000-0000-000000000000}"/>
          </ac:spMkLst>
        </pc:spChg>
        <pc:spChg chg="del mod">
          <ac:chgData name="Andy Gray" userId="3900aca3-aa6e-4813-b4e0-c02f9e48a0aa" providerId="ADAL" clId="{C9485BD3-F035-4E68-AF72-40DFD762E724}" dt="2019-04-30T13:54:23.016" v="428" actId="478"/>
          <ac:spMkLst>
            <pc:docMk/>
            <pc:sldMk cId="0" sldId="268"/>
            <ac:spMk id="128" creationId="{00000000-0000-0000-0000-000000000000}"/>
          </ac:spMkLst>
        </pc:spChg>
        <pc:picChg chg="add del mod">
          <ac:chgData name="Andy Gray" userId="3900aca3-aa6e-4813-b4e0-c02f9e48a0aa" providerId="ADAL" clId="{C9485BD3-F035-4E68-AF72-40DFD762E724}" dt="2019-05-02T13:59:25.341" v="597" actId="478"/>
          <ac:picMkLst>
            <pc:docMk/>
            <pc:sldMk cId="0" sldId="268"/>
            <ac:picMk id="3" creationId="{AD1E48CA-95DA-474B-8F2C-3C244DBD1D17}"/>
          </ac:picMkLst>
        </pc:picChg>
        <pc:picChg chg="add del mod">
          <ac:chgData name="Andy Gray" userId="3900aca3-aa6e-4813-b4e0-c02f9e48a0aa" providerId="ADAL" clId="{C9485BD3-F035-4E68-AF72-40DFD762E724}" dt="2019-05-02T14:10:11.857" v="604" actId="478"/>
          <ac:picMkLst>
            <pc:docMk/>
            <pc:sldMk cId="0" sldId="268"/>
            <ac:picMk id="5" creationId="{D103B19A-ADB8-44BB-81FD-0D51CCE2F6FE}"/>
          </ac:picMkLst>
        </pc:picChg>
        <pc:picChg chg="add del mod">
          <ac:chgData name="Andy Gray" userId="3900aca3-aa6e-4813-b4e0-c02f9e48a0aa" providerId="ADAL" clId="{C9485BD3-F035-4E68-AF72-40DFD762E724}" dt="2019-05-02T13:45:30.474" v="573" actId="478"/>
          <ac:picMkLst>
            <pc:docMk/>
            <pc:sldMk cId="0" sldId="268"/>
            <ac:picMk id="7" creationId="{4E1354A2-7246-4689-BEAB-941CE150110F}"/>
          </ac:picMkLst>
        </pc:picChg>
        <pc:picChg chg="add mod modCrop">
          <ac:chgData name="Andy Gray" userId="3900aca3-aa6e-4813-b4e0-c02f9e48a0aa" providerId="ADAL" clId="{C9485BD3-F035-4E68-AF72-40DFD762E724}" dt="2019-05-02T14:11:03.070" v="614" actId="732"/>
          <ac:picMkLst>
            <pc:docMk/>
            <pc:sldMk cId="0" sldId="268"/>
            <ac:picMk id="8" creationId="{C8CC423F-9B37-4FF7-9C6C-E233E81D0EA0}"/>
          </ac:picMkLst>
        </pc:picChg>
        <pc:picChg chg="del">
          <ac:chgData name="Andy Gray" userId="3900aca3-aa6e-4813-b4e0-c02f9e48a0aa" providerId="ADAL" clId="{C9485BD3-F035-4E68-AF72-40DFD762E724}" dt="2019-04-30T13:54:32.131" v="429" actId="478"/>
          <ac:picMkLst>
            <pc:docMk/>
            <pc:sldMk cId="0" sldId="268"/>
            <ac:picMk id="126" creationId="{00000000-0000-0000-0000-000000000000}"/>
          </ac:picMkLst>
        </pc:picChg>
      </pc:sldChg>
      <pc:sldChg chg="addSp delSp modSp setBg">
        <pc:chgData name="Andy Gray" userId="3900aca3-aa6e-4813-b4e0-c02f9e48a0aa" providerId="ADAL" clId="{C9485BD3-F035-4E68-AF72-40DFD762E724}" dt="2019-05-02T16:16:41.290" v="643"/>
        <pc:sldMkLst>
          <pc:docMk/>
          <pc:sldMk cId="0" sldId="270"/>
        </pc:sldMkLst>
        <pc:spChg chg="add del mod">
          <ac:chgData name="Andy Gray" userId="3900aca3-aa6e-4813-b4e0-c02f9e48a0aa" providerId="ADAL" clId="{C9485BD3-F035-4E68-AF72-40DFD762E724}" dt="2019-04-30T14:00:09.832" v="469"/>
          <ac:spMkLst>
            <pc:docMk/>
            <pc:sldMk cId="0" sldId="270"/>
            <ac:spMk id="2" creationId="{E993BB3D-AC17-436E-9FBD-5F4B7C5C0485}"/>
          </ac:spMkLst>
        </pc:spChg>
        <pc:spChg chg="add del mod">
          <ac:chgData name="Andy Gray" userId="3900aca3-aa6e-4813-b4e0-c02f9e48a0aa" providerId="ADAL" clId="{C9485BD3-F035-4E68-AF72-40DFD762E724}" dt="2019-04-30T14:00:09.832" v="469"/>
          <ac:spMkLst>
            <pc:docMk/>
            <pc:sldMk cId="0" sldId="270"/>
            <ac:spMk id="4" creationId="{70A48434-4E79-444E-BB5C-A1E6BD64DD87}"/>
          </ac:spMkLst>
        </pc:spChg>
        <pc:spChg chg="del">
          <ac:chgData name="Andy Gray" userId="3900aca3-aa6e-4813-b4e0-c02f9e48a0aa" providerId="ADAL" clId="{C9485BD3-F035-4E68-AF72-40DFD762E724}" dt="2019-04-26T13:37:31.390" v="154" actId="478"/>
          <ac:spMkLst>
            <pc:docMk/>
            <pc:sldMk cId="0" sldId="270"/>
            <ac:spMk id="6" creationId="{6FAADB22-0FD1-42E5-B3B5-C0F4ED9F99BA}"/>
          </ac:spMkLst>
        </pc:spChg>
        <pc:spChg chg="mod">
          <ac:chgData name="Andy Gray" userId="3900aca3-aa6e-4813-b4e0-c02f9e48a0aa" providerId="ADAL" clId="{C9485BD3-F035-4E68-AF72-40DFD762E724}" dt="2019-05-02T16:16:41.290" v="643"/>
          <ac:spMkLst>
            <pc:docMk/>
            <pc:sldMk cId="0" sldId="270"/>
            <ac:spMk id="145" creationId="{00000000-0000-0000-0000-000000000000}"/>
          </ac:spMkLst>
        </pc:spChg>
        <pc:spChg chg="mod">
          <ac:chgData name="Andy Gray" userId="3900aca3-aa6e-4813-b4e0-c02f9e48a0aa" providerId="ADAL" clId="{C9485BD3-F035-4E68-AF72-40DFD762E724}" dt="2019-04-30T14:00:25.074" v="471" actId="207"/>
          <ac:spMkLst>
            <pc:docMk/>
            <pc:sldMk cId="0" sldId="270"/>
            <ac:spMk id="146" creationId="{00000000-0000-0000-0000-000000000000}"/>
          </ac:spMkLst>
        </pc:spChg>
        <pc:picChg chg="add mod ord modCrop">
          <ac:chgData name="Andy Gray" userId="3900aca3-aa6e-4813-b4e0-c02f9e48a0aa" providerId="ADAL" clId="{C9485BD3-F035-4E68-AF72-40DFD762E724}" dt="2019-04-26T13:40:22.889" v="196" actId="732"/>
          <ac:picMkLst>
            <pc:docMk/>
            <pc:sldMk cId="0" sldId="270"/>
            <ac:picMk id="3" creationId="{B05B3202-DAC7-457C-91A7-092D3D366C31}"/>
          </ac:picMkLst>
        </pc:picChg>
        <pc:picChg chg="add">
          <ac:chgData name="Andy Gray" userId="3900aca3-aa6e-4813-b4e0-c02f9e48a0aa" providerId="ADAL" clId="{C9485BD3-F035-4E68-AF72-40DFD762E724}" dt="2019-04-26T13:41:46.310" v="200"/>
          <ac:picMkLst>
            <pc:docMk/>
            <pc:sldMk cId="0" sldId="270"/>
            <ac:picMk id="9" creationId="{33D9A516-D492-43EB-A287-9AA9B33552D8}"/>
          </ac:picMkLst>
        </pc:picChg>
        <pc:picChg chg="del">
          <ac:chgData name="Andy Gray" userId="3900aca3-aa6e-4813-b4e0-c02f9e48a0aa" providerId="ADAL" clId="{C9485BD3-F035-4E68-AF72-40DFD762E724}" dt="2019-04-26T13:38:31.922" v="163" actId="478"/>
          <ac:picMkLst>
            <pc:docMk/>
            <pc:sldMk cId="0" sldId="270"/>
            <ac:picMk id="143" creationId="{00000000-0000-0000-0000-000000000000}"/>
          </ac:picMkLst>
        </pc:picChg>
        <pc:picChg chg="mod">
          <ac:chgData name="Andy Gray" userId="3900aca3-aa6e-4813-b4e0-c02f9e48a0aa" providerId="ADAL" clId="{C9485BD3-F035-4E68-AF72-40DFD762E724}" dt="2019-04-26T13:40:42.457" v="198" actId="14100"/>
          <ac:picMkLst>
            <pc:docMk/>
            <pc:sldMk cId="0" sldId="270"/>
            <ac:picMk id="144" creationId="{00000000-0000-0000-0000-000000000000}"/>
          </ac:picMkLst>
        </pc:picChg>
      </pc:sldChg>
      <pc:sldChg chg="addSp delSp modSp">
        <pc:chgData name="Andy Gray" userId="3900aca3-aa6e-4813-b4e0-c02f9e48a0aa" providerId="ADAL" clId="{C9485BD3-F035-4E68-AF72-40DFD762E724}" dt="2019-05-02T16:13:06.993" v="638" actId="14100"/>
        <pc:sldMkLst>
          <pc:docMk/>
          <pc:sldMk cId="0" sldId="275"/>
        </pc:sldMkLst>
        <pc:spChg chg="add del mod">
          <ac:chgData name="Andy Gray" userId="3900aca3-aa6e-4813-b4e0-c02f9e48a0aa" providerId="ADAL" clId="{C9485BD3-F035-4E68-AF72-40DFD762E724}" dt="2019-04-30T14:03:06.586" v="510"/>
          <ac:spMkLst>
            <pc:docMk/>
            <pc:sldMk cId="0" sldId="275"/>
            <ac:spMk id="2" creationId="{884B5890-9BC0-44D1-B465-63FD076997BE}"/>
          </ac:spMkLst>
        </pc:spChg>
        <pc:spChg chg="add del mod">
          <ac:chgData name="Andy Gray" userId="3900aca3-aa6e-4813-b4e0-c02f9e48a0aa" providerId="ADAL" clId="{C9485BD3-F035-4E68-AF72-40DFD762E724}" dt="2019-04-30T14:03:06.586" v="510"/>
          <ac:spMkLst>
            <pc:docMk/>
            <pc:sldMk cId="0" sldId="275"/>
            <ac:spMk id="4" creationId="{C2D84443-B936-4228-B98B-8169457EF356}"/>
          </ac:spMkLst>
        </pc:spChg>
        <pc:picChg chg="add mod ord modCrop">
          <ac:chgData name="Andy Gray" userId="3900aca3-aa6e-4813-b4e0-c02f9e48a0aa" providerId="ADAL" clId="{C9485BD3-F035-4E68-AF72-40DFD762E724}" dt="2019-05-02T16:13:06.993" v="638" actId="14100"/>
          <ac:picMkLst>
            <pc:docMk/>
            <pc:sldMk cId="0" sldId="275"/>
            <ac:picMk id="3" creationId="{A128C7B7-D855-4408-B54B-797746937763}"/>
          </ac:picMkLst>
        </pc:picChg>
        <pc:picChg chg="add del">
          <ac:chgData name="Andy Gray" userId="3900aca3-aa6e-4813-b4e0-c02f9e48a0aa" providerId="ADAL" clId="{C9485BD3-F035-4E68-AF72-40DFD762E724}" dt="2019-05-02T16:12:32.369" v="632" actId="478"/>
          <ac:picMkLst>
            <pc:docMk/>
            <pc:sldMk cId="0" sldId="275"/>
            <ac:picMk id="5" creationId="{7773F323-9082-4C8D-AF71-E3E86D565154}"/>
          </ac:picMkLst>
        </pc:picChg>
        <pc:picChg chg="del">
          <ac:chgData name="Andy Gray" userId="3900aca3-aa6e-4813-b4e0-c02f9e48a0aa" providerId="ADAL" clId="{C9485BD3-F035-4E68-AF72-40DFD762E724}" dt="2019-04-26T13:50:06.494" v="284" actId="478"/>
          <ac:picMkLst>
            <pc:docMk/>
            <pc:sldMk cId="0" sldId="275"/>
            <ac:picMk id="4098" creationId="{1F5E9FEE-E29E-4CD5-9D91-08DC96B8DCCB}"/>
          </ac:picMkLst>
        </pc:picChg>
      </pc:sldChg>
      <pc:sldChg chg="addSp delSp modSp">
        <pc:chgData name="Andy Gray" userId="3900aca3-aa6e-4813-b4e0-c02f9e48a0aa" providerId="ADAL" clId="{C9485BD3-F035-4E68-AF72-40DFD762E724}" dt="2019-04-30T14:03:17.716" v="511"/>
        <pc:sldMkLst>
          <pc:docMk/>
          <pc:sldMk cId="0" sldId="276"/>
        </pc:sldMkLst>
        <pc:spChg chg="add del mod">
          <ac:chgData name="Andy Gray" userId="3900aca3-aa6e-4813-b4e0-c02f9e48a0aa" providerId="ADAL" clId="{C9485BD3-F035-4E68-AF72-40DFD762E724}" dt="2019-04-30T14:03:17.716" v="511"/>
          <ac:spMkLst>
            <pc:docMk/>
            <pc:sldMk cId="0" sldId="276"/>
            <ac:spMk id="2" creationId="{B056DB03-AA08-4964-871E-CF9DCF0DC630}"/>
          </ac:spMkLst>
        </pc:spChg>
        <pc:spChg chg="add del mod">
          <ac:chgData name="Andy Gray" userId="3900aca3-aa6e-4813-b4e0-c02f9e48a0aa" providerId="ADAL" clId="{C9485BD3-F035-4E68-AF72-40DFD762E724}" dt="2019-04-30T14:03:17.716" v="511"/>
          <ac:spMkLst>
            <pc:docMk/>
            <pc:sldMk cId="0" sldId="276"/>
            <ac:spMk id="4" creationId="{427BED8E-51D1-41C2-A131-A865FDF57964}"/>
          </ac:spMkLst>
        </pc:spChg>
        <pc:picChg chg="add mod ord">
          <ac:chgData name="Andy Gray" userId="3900aca3-aa6e-4813-b4e0-c02f9e48a0aa" providerId="ADAL" clId="{C9485BD3-F035-4E68-AF72-40DFD762E724}" dt="2019-04-26T13:52:02.729" v="309" actId="1076"/>
          <ac:picMkLst>
            <pc:docMk/>
            <pc:sldMk cId="0" sldId="276"/>
            <ac:picMk id="3" creationId="{4D2F1A6B-D463-46C5-B8B9-CB16B98BDEDD}"/>
          </ac:picMkLst>
        </pc:picChg>
        <pc:picChg chg="add mod ord modCrop">
          <ac:chgData name="Andy Gray" userId="3900aca3-aa6e-4813-b4e0-c02f9e48a0aa" providerId="ADAL" clId="{C9485BD3-F035-4E68-AF72-40DFD762E724}" dt="2019-04-26T13:52:07.543" v="310" actId="1076"/>
          <ac:picMkLst>
            <pc:docMk/>
            <pc:sldMk cId="0" sldId="276"/>
            <ac:picMk id="5" creationId="{FED468FE-979D-4E93-A77C-DF3201C946F4}"/>
          </ac:picMkLst>
        </pc:picChg>
        <pc:picChg chg="del">
          <ac:chgData name="Andy Gray" userId="3900aca3-aa6e-4813-b4e0-c02f9e48a0aa" providerId="ADAL" clId="{C9485BD3-F035-4E68-AF72-40DFD762E724}" dt="2019-04-26T13:51:39.954" v="306" actId="478"/>
          <ac:picMkLst>
            <pc:docMk/>
            <pc:sldMk cId="0" sldId="276"/>
            <ac:picMk id="5124" creationId="{7E96A291-4AB1-4B62-8855-1508F3BB0A84}"/>
          </ac:picMkLst>
        </pc:picChg>
        <pc:picChg chg="del">
          <ac:chgData name="Andy Gray" userId="3900aca3-aa6e-4813-b4e0-c02f9e48a0aa" providerId="ADAL" clId="{C9485BD3-F035-4E68-AF72-40DFD762E724}" dt="2019-04-26T13:51:04.024" v="297" actId="478"/>
          <ac:picMkLst>
            <pc:docMk/>
            <pc:sldMk cId="0" sldId="276"/>
            <ac:picMk id="5126" creationId="{15075E63-421A-4765-8E7F-8990CB843F23}"/>
          </ac:picMkLst>
        </pc:picChg>
      </pc:sldChg>
      <pc:sldChg chg="addSp delSp modSp">
        <pc:chgData name="Andy Gray" userId="3900aca3-aa6e-4813-b4e0-c02f9e48a0aa" providerId="ADAL" clId="{C9485BD3-F035-4E68-AF72-40DFD762E724}" dt="2019-04-30T14:03:52.870" v="516" actId="207"/>
        <pc:sldMkLst>
          <pc:docMk/>
          <pc:sldMk cId="0" sldId="278"/>
        </pc:sldMkLst>
        <pc:spChg chg="add del mod">
          <ac:chgData name="Andy Gray" userId="3900aca3-aa6e-4813-b4e0-c02f9e48a0aa" providerId="ADAL" clId="{C9485BD3-F035-4E68-AF72-40DFD762E724}" dt="2019-04-30T14:03:46.597" v="515"/>
          <ac:spMkLst>
            <pc:docMk/>
            <pc:sldMk cId="0" sldId="278"/>
            <ac:spMk id="2" creationId="{35068787-AB93-4860-B045-91FFC53257AD}"/>
          </ac:spMkLst>
        </pc:spChg>
        <pc:spChg chg="add del mod">
          <ac:chgData name="Andy Gray" userId="3900aca3-aa6e-4813-b4e0-c02f9e48a0aa" providerId="ADAL" clId="{C9485BD3-F035-4E68-AF72-40DFD762E724}" dt="2019-04-30T14:03:46.597" v="515"/>
          <ac:spMkLst>
            <pc:docMk/>
            <pc:sldMk cId="0" sldId="278"/>
            <ac:spMk id="4" creationId="{6C2DCD99-300A-4B59-AD00-C3B292725E1A}"/>
          </ac:spMkLst>
        </pc:spChg>
        <pc:spChg chg="mod">
          <ac:chgData name="Andy Gray" userId="3900aca3-aa6e-4813-b4e0-c02f9e48a0aa" providerId="ADAL" clId="{C9485BD3-F035-4E68-AF72-40DFD762E724}" dt="2019-04-30T14:03:52.870" v="516" actId="207"/>
          <ac:spMkLst>
            <pc:docMk/>
            <pc:sldMk cId="0" sldId="278"/>
            <ac:spMk id="215" creationId="{00000000-0000-0000-0000-000000000000}"/>
          </ac:spMkLst>
        </pc:spChg>
        <pc:picChg chg="add mod ord">
          <ac:chgData name="Andy Gray" userId="3900aca3-aa6e-4813-b4e0-c02f9e48a0aa" providerId="ADAL" clId="{C9485BD3-F035-4E68-AF72-40DFD762E724}" dt="2019-04-26T13:55:46.140" v="348" actId="14100"/>
          <ac:picMkLst>
            <pc:docMk/>
            <pc:sldMk cId="0" sldId="278"/>
            <ac:picMk id="3" creationId="{B970B884-D26B-4845-AAF1-B205019C9995}"/>
          </ac:picMkLst>
        </pc:picChg>
        <pc:picChg chg="del">
          <ac:chgData name="Andy Gray" userId="3900aca3-aa6e-4813-b4e0-c02f9e48a0aa" providerId="ADAL" clId="{C9485BD3-F035-4E68-AF72-40DFD762E724}" dt="2019-04-26T13:55:17.647" v="338" actId="478"/>
          <ac:picMkLst>
            <pc:docMk/>
            <pc:sldMk cId="0" sldId="278"/>
            <ac:picMk id="7170" creationId="{BA1FAF2C-53CC-478C-BCBD-45222D02B7AF}"/>
          </ac:picMkLst>
        </pc:picChg>
      </pc:sldChg>
      <pc:sldChg chg="addSp delSp modSp">
        <pc:chgData name="Andy Gray" userId="3900aca3-aa6e-4813-b4e0-c02f9e48a0aa" providerId="ADAL" clId="{C9485BD3-F035-4E68-AF72-40DFD762E724}" dt="2019-05-02T16:04:51.051" v="622" actId="1035"/>
        <pc:sldMkLst>
          <pc:docMk/>
          <pc:sldMk cId="0" sldId="280"/>
        </pc:sldMkLst>
        <pc:spChg chg="add del mod">
          <ac:chgData name="Andy Gray" userId="3900aca3-aa6e-4813-b4e0-c02f9e48a0aa" providerId="ADAL" clId="{C9485BD3-F035-4E68-AF72-40DFD762E724}" dt="2019-04-30T13:48:16.756" v="373"/>
          <ac:spMkLst>
            <pc:docMk/>
            <pc:sldMk cId="0" sldId="280"/>
            <ac:spMk id="2" creationId="{29A1D2C3-E605-4407-8152-9EE581D02CC3}"/>
          </ac:spMkLst>
        </pc:spChg>
        <pc:spChg chg="add del mod">
          <ac:chgData name="Andy Gray" userId="3900aca3-aa6e-4813-b4e0-c02f9e48a0aa" providerId="ADAL" clId="{C9485BD3-F035-4E68-AF72-40DFD762E724}" dt="2019-04-30T13:48:16.756" v="373"/>
          <ac:spMkLst>
            <pc:docMk/>
            <pc:sldMk cId="0" sldId="280"/>
            <ac:spMk id="4" creationId="{CD547F5E-CB44-4259-9B26-35A0A10F2A19}"/>
          </ac:spMkLst>
        </pc:spChg>
        <pc:spChg chg="mod">
          <ac:chgData name="Andy Gray" userId="3900aca3-aa6e-4813-b4e0-c02f9e48a0aa" providerId="ADAL" clId="{C9485BD3-F035-4E68-AF72-40DFD762E724}" dt="2019-04-30T13:48:25.035" v="375" actId="207"/>
          <ac:spMkLst>
            <pc:docMk/>
            <pc:sldMk cId="0" sldId="280"/>
            <ac:spMk id="230" creationId="{00000000-0000-0000-0000-000000000000}"/>
          </ac:spMkLst>
        </pc:spChg>
        <pc:spChg chg="mod">
          <ac:chgData name="Andy Gray" userId="3900aca3-aa6e-4813-b4e0-c02f9e48a0aa" providerId="ADAL" clId="{C9485BD3-F035-4E68-AF72-40DFD762E724}" dt="2019-04-30T13:48:22.783" v="374" actId="207"/>
          <ac:spMkLst>
            <pc:docMk/>
            <pc:sldMk cId="0" sldId="280"/>
            <ac:spMk id="231" creationId="{00000000-0000-0000-0000-000000000000}"/>
          </ac:spMkLst>
        </pc:spChg>
        <pc:picChg chg="add mod ord modCrop">
          <ac:chgData name="Andy Gray" userId="3900aca3-aa6e-4813-b4e0-c02f9e48a0aa" providerId="ADAL" clId="{C9485BD3-F035-4E68-AF72-40DFD762E724}" dt="2019-05-02T16:04:51.051" v="622" actId="1035"/>
          <ac:picMkLst>
            <pc:docMk/>
            <pc:sldMk cId="0" sldId="280"/>
            <ac:picMk id="3" creationId="{9F45341E-F01A-49C3-95ED-44157873A44D}"/>
          </ac:picMkLst>
        </pc:picChg>
        <pc:picChg chg="del">
          <ac:chgData name="Andy Gray" userId="3900aca3-aa6e-4813-b4e0-c02f9e48a0aa" providerId="ADAL" clId="{C9485BD3-F035-4E68-AF72-40DFD762E724}" dt="2019-04-26T13:20:03.477" v="10" actId="478"/>
          <ac:picMkLst>
            <pc:docMk/>
            <pc:sldMk cId="0" sldId="280"/>
            <ac:picMk id="1026" creationId="{35EE25E5-5407-4BCC-9905-DF58566F0AC9}"/>
          </ac:picMkLst>
        </pc:picChg>
      </pc:sldChg>
      <pc:sldChg chg="addSp delSp modSp">
        <pc:chgData name="Andy Gray" userId="3900aca3-aa6e-4813-b4e0-c02f9e48a0aa" providerId="ADAL" clId="{C9485BD3-F035-4E68-AF72-40DFD762E724}" dt="2019-05-02T16:16:28.728" v="641"/>
        <pc:sldMkLst>
          <pc:docMk/>
          <pc:sldMk cId="3685424601" sldId="281"/>
        </pc:sldMkLst>
        <pc:spChg chg="add del mod">
          <ac:chgData name="Andy Gray" userId="3900aca3-aa6e-4813-b4e0-c02f9e48a0aa" providerId="ADAL" clId="{C9485BD3-F035-4E68-AF72-40DFD762E724}" dt="2019-04-30T13:59:33.616" v="466"/>
          <ac:spMkLst>
            <pc:docMk/>
            <pc:sldMk cId="3685424601" sldId="281"/>
            <ac:spMk id="2" creationId="{724F04F6-C704-4CA8-971D-AA06FC37C123}"/>
          </ac:spMkLst>
        </pc:spChg>
        <pc:spChg chg="add del mod">
          <ac:chgData name="Andy Gray" userId="3900aca3-aa6e-4813-b4e0-c02f9e48a0aa" providerId="ADAL" clId="{C9485BD3-F035-4E68-AF72-40DFD762E724}" dt="2019-04-30T13:59:33.616" v="466"/>
          <ac:spMkLst>
            <pc:docMk/>
            <pc:sldMk cId="3685424601" sldId="281"/>
            <ac:spMk id="4" creationId="{33D642F4-3D34-4F45-96D3-E750CFDB8621}"/>
          </ac:spMkLst>
        </pc:spChg>
        <pc:spChg chg="add del mod">
          <ac:chgData name="Andy Gray" userId="3900aca3-aa6e-4813-b4e0-c02f9e48a0aa" providerId="ADAL" clId="{C9485BD3-F035-4E68-AF72-40DFD762E724}" dt="2019-04-26T13:36:23.641" v="147"/>
          <ac:spMkLst>
            <pc:docMk/>
            <pc:sldMk cId="3685424601" sldId="281"/>
            <ac:spMk id="4" creationId="{49E784F7-8664-4B7E-9323-1B1D9166B9DF}"/>
          </ac:spMkLst>
        </pc:spChg>
        <pc:spChg chg="del">
          <ac:chgData name="Andy Gray" userId="3900aca3-aa6e-4813-b4e0-c02f9e48a0aa" providerId="ADAL" clId="{C9485BD3-F035-4E68-AF72-40DFD762E724}" dt="2019-04-26T13:35:20.058" v="142" actId="478"/>
          <ac:spMkLst>
            <pc:docMk/>
            <pc:sldMk cId="3685424601" sldId="281"/>
            <ac:spMk id="5" creationId="{81B0A0CE-A987-4B85-8EDA-A39724B9F031}"/>
          </ac:spMkLst>
        </pc:spChg>
        <pc:spChg chg="add del mod">
          <ac:chgData name="Andy Gray" userId="3900aca3-aa6e-4813-b4e0-c02f9e48a0aa" providerId="ADAL" clId="{C9485BD3-F035-4E68-AF72-40DFD762E724}" dt="2019-04-26T13:36:23.641" v="147"/>
          <ac:spMkLst>
            <pc:docMk/>
            <pc:sldMk cId="3685424601" sldId="281"/>
            <ac:spMk id="7" creationId="{CA97ECFC-09CF-4DF4-A506-EEB5773957B1}"/>
          </ac:spMkLst>
        </pc:spChg>
        <pc:spChg chg="mod">
          <ac:chgData name="Andy Gray" userId="3900aca3-aa6e-4813-b4e0-c02f9e48a0aa" providerId="ADAL" clId="{C9485BD3-F035-4E68-AF72-40DFD762E724}" dt="2019-05-02T16:16:28.728" v="641"/>
          <ac:spMkLst>
            <pc:docMk/>
            <pc:sldMk cId="3685424601" sldId="281"/>
            <ac:spMk id="137" creationId="{00000000-0000-0000-0000-000000000000}"/>
          </ac:spMkLst>
        </pc:spChg>
        <pc:picChg chg="add mod ord modCrop">
          <ac:chgData name="Andy Gray" userId="3900aca3-aa6e-4813-b4e0-c02f9e48a0aa" providerId="ADAL" clId="{C9485BD3-F035-4E68-AF72-40DFD762E724}" dt="2019-04-26T13:35:47.639" v="146" actId="732"/>
          <ac:picMkLst>
            <pc:docMk/>
            <pc:sldMk cId="3685424601" sldId="281"/>
            <ac:picMk id="3" creationId="{FBEDF62A-E0E5-470B-AFFE-0913832461CF}"/>
          </ac:picMkLst>
        </pc:picChg>
        <pc:picChg chg="mod">
          <ac:chgData name="Andy Gray" userId="3900aca3-aa6e-4813-b4e0-c02f9e48a0aa" providerId="ADAL" clId="{C9485BD3-F035-4E68-AF72-40DFD762E724}" dt="2019-04-26T13:35:37.047" v="145" actId="1036"/>
          <ac:picMkLst>
            <pc:docMk/>
            <pc:sldMk cId="3685424601" sldId="281"/>
            <ac:picMk id="6" creationId="{20D62705-EBE9-403C-808A-1E305CDB1B1B}"/>
          </ac:picMkLst>
        </pc:picChg>
        <pc:picChg chg="del">
          <ac:chgData name="Andy Gray" userId="3900aca3-aa6e-4813-b4e0-c02f9e48a0aa" providerId="ADAL" clId="{C9485BD3-F035-4E68-AF72-40DFD762E724}" dt="2019-04-26T13:34:46.668" v="137" actId="478"/>
          <ac:picMkLst>
            <pc:docMk/>
            <pc:sldMk cId="3685424601" sldId="281"/>
            <ac:picMk id="2052" creationId="{BE811D66-C94B-4938-A9F3-2CE380676ECA}"/>
          </ac:picMkLst>
        </pc:picChg>
      </pc:sldChg>
      <pc:sldChg chg="addSp delSp modSp">
        <pc:chgData name="Andy Gray" userId="3900aca3-aa6e-4813-b4e0-c02f9e48a0aa" providerId="ADAL" clId="{C9485BD3-F035-4E68-AF72-40DFD762E724}" dt="2019-05-02T16:21:34.180" v="645" actId="20577"/>
        <pc:sldMkLst>
          <pc:docMk/>
          <pc:sldMk cId="3480393295" sldId="282"/>
        </pc:sldMkLst>
        <pc:spChg chg="add del mod">
          <ac:chgData name="Andy Gray" userId="3900aca3-aa6e-4813-b4e0-c02f9e48a0aa" providerId="ADAL" clId="{C9485BD3-F035-4E68-AF72-40DFD762E724}" dt="2019-04-30T14:00:35.732" v="472"/>
          <ac:spMkLst>
            <pc:docMk/>
            <pc:sldMk cId="3480393295" sldId="282"/>
            <ac:spMk id="2" creationId="{2A98D319-543F-42D6-8A5B-C0C518669248}"/>
          </ac:spMkLst>
        </pc:spChg>
        <pc:spChg chg="add del mod">
          <ac:chgData name="Andy Gray" userId="3900aca3-aa6e-4813-b4e0-c02f9e48a0aa" providerId="ADAL" clId="{C9485BD3-F035-4E68-AF72-40DFD762E724}" dt="2019-04-30T14:00:35.732" v="472"/>
          <ac:spMkLst>
            <pc:docMk/>
            <pc:sldMk cId="3480393295" sldId="282"/>
            <ac:spMk id="3" creationId="{BC372CF6-3788-4682-B18D-682E268DB990}"/>
          </ac:spMkLst>
        </pc:spChg>
        <pc:spChg chg="mod">
          <ac:chgData name="Andy Gray" userId="3900aca3-aa6e-4813-b4e0-c02f9e48a0aa" providerId="ADAL" clId="{C9485BD3-F035-4E68-AF72-40DFD762E724}" dt="2019-04-30T14:00:44.666" v="474" actId="207"/>
          <ac:spMkLst>
            <pc:docMk/>
            <pc:sldMk cId="3480393295" sldId="282"/>
            <ac:spMk id="155" creationId="{00000000-0000-0000-0000-000000000000}"/>
          </ac:spMkLst>
        </pc:spChg>
        <pc:spChg chg="mod">
          <ac:chgData name="Andy Gray" userId="3900aca3-aa6e-4813-b4e0-c02f9e48a0aa" providerId="ADAL" clId="{C9485BD3-F035-4E68-AF72-40DFD762E724}" dt="2019-05-02T16:21:34.180" v="645" actId="20577"/>
          <ac:spMkLst>
            <pc:docMk/>
            <pc:sldMk cId="3480393295" sldId="282"/>
            <ac:spMk id="156" creationId="{00000000-0000-0000-0000-000000000000}"/>
          </ac:spMkLst>
        </pc:spChg>
        <pc:picChg chg="del mod">
          <ac:chgData name="Andy Gray" userId="3900aca3-aa6e-4813-b4e0-c02f9e48a0aa" providerId="ADAL" clId="{C9485BD3-F035-4E68-AF72-40DFD762E724}" dt="2019-04-26T13:44:03.365" v="227" actId="478"/>
          <ac:picMkLst>
            <pc:docMk/>
            <pc:sldMk cId="3480393295" sldId="282"/>
            <ac:picMk id="2" creationId="{9F10E987-C555-48A7-B7D1-CB351710EDEA}"/>
          </ac:picMkLst>
        </pc:picChg>
        <pc:picChg chg="add mod ord modCrop">
          <ac:chgData name="Andy Gray" userId="3900aca3-aa6e-4813-b4e0-c02f9e48a0aa" providerId="ADAL" clId="{C9485BD3-F035-4E68-AF72-40DFD762E724}" dt="2019-04-26T13:44:00.990" v="226" actId="167"/>
          <ac:picMkLst>
            <pc:docMk/>
            <pc:sldMk cId="3480393295" sldId="282"/>
            <ac:picMk id="4" creationId="{81953D64-EA32-4C54-8873-D72E4BD213F1}"/>
          </ac:picMkLst>
        </pc:picChg>
        <pc:picChg chg="add">
          <ac:chgData name="Andy Gray" userId="3900aca3-aa6e-4813-b4e0-c02f9e48a0aa" providerId="ADAL" clId="{C9485BD3-F035-4E68-AF72-40DFD762E724}" dt="2019-04-26T13:44:26.585" v="228"/>
          <ac:picMkLst>
            <pc:docMk/>
            <pc:sldMk cId="3480393295" sldId="282"/>
            <ac:picMk id="7" creationId="{A74F74B5-2FE8-4B9A-9857-B5233948F5BA}"/>
          </ac:picMkLst>
        </pc:picChg>
      </pc:sldChg>
      <pc:sldChg chg="addSp delSp modSp">
        <pc:chgData name="Andy Gray" userId="3900aca3-aa6e-4813-b4e0-c02f9e48a0aa" providerId="ADAL" clId="{C9485BD3-F035-4E68-AF72-40DFD762E724}" dt="2019-04-30T14:01:11.938" v="476" actId="207"/>
        <pc:sldMkLst>
          <pc:docMk/>
          <pc:sldMk cId="3293845109" sldId="283"/>
        </pc:sldMkLst>
        <pc:spChg chg="add del mod">
          <ac:chgData name="Andy Gray" userId="3900aca3-aa6e-4813-b4e0-c02f9e48a0aa" providerId="ADAL" clId="{C9485BD3-F035-4E68-AF72-40DFD762E724}" dt="2019-04-30T14:00:58.529" v="475"/>
          <ac:spMkLst>
            <pc:docMk/>
            <pc:sldMk cId="3293845109" sldId="283"/>
            <ac:spMk id="2" creationId="{FD1ED397-DC22-44E3-820B-44896174DFA5}"/>
          </ac:spMkLst>
        </pc:spChg>
        <pc:spChg chg="add del mod">
          <ac:chgData name="Andy Gray" userId="3900aca3-aa6e-4813-b4e0-c02f9e48a0aa" providerId="ADAL" clId="{C9485BD3-F035-4E68-AF72-40DFD762E724}" dt="2019-04-30T14:00:58.529" v="475"/>
          <ac:spMkLst>
            <pc:docMk/>
            <pc:sldMk cId="3293845109" sldId="283"/>
            <ac:spMk id="3" creationId="{933C5C2F-CE24-44AF-8B2C-5DA3ABE9706F}"/>
          </ac:spMkLst>
        </pc:spChg>
        <pc:spChg chg="mod">
          <ac:chgData name="Andy Gray" userId="3900aca3-aa6e-4813-b4e0-c02f9e48a0aa" providerId="ADAL" clId="{C9485BD3-F035-4E68-AF72-40DFD762E724}" dt="2019-04-30T14:01:11.938" v="476" actId="207"/>
          <ac:spMkLst>
            <pc:docMk/>
            <pc:sldMk cId="3293845109" sldId="283"/>
            <ac:spMk id="166" creationId="{00000000-0000-0000-0000-000000000000}"/>
          </ac:spMkLst>
        </pc:spChg>
        <pc:picChg chg="del ord">
          <ac:chgData name="Andy Gray" userId="3900aca3-aa6e-4813-b4e0-c02f9e48a0aa" providerId="ADAL" clId="{C9485BD3-F035-4E68-AF72-40DFD762E724}" dt="2019-04-26T13:47:13.848" v="253" actId="478"/>
          <ac:picMkLst>
            <pc:docMk/>
            <pc:sldMk cId="3293845109" sldId="283"/>
            <ac:picMk id="2" creationId="{95E00A26-1710-409B-A261-1F897288BA18}"/>
          </ac:picMkLst>
        </pc:picChg>
        <pc:picChg chg="add mod ord modCrop">
          <ac:chgData name="Andy Gray" userId="3900aca3-aa6e-4813-b4e0-c02f9e48a0aa" providerId="ADAL" clId="{C9485BD3-F035-4E68-AF72-40DFD762E724}" dt="2019-04-26T13:48:12.566" v="260" actId="1076"/>
          <ac:picMkLst>
            <pc:docMk/>
            <pc:sldMk cId="3293845109" sldId="283"/>
            <ac:picMk id="4" creationId="{E7257600-FD3C-4F71-A072-6805E0A35B3B}"/>
          </ac:picMkLst>
        </pc:picChg>
        <pc:picChg chg="add">
          <ac:chgData name="Andy Gray" userId="3900aca3-aa6e-4813-b4e0-c02f9e48a0aa" providerId="ADAL" clId="{C9485BD3-F035-4E68-AF72-40DFD762E724}" dt="2019-04-26T13:47:38.669" v="257"/>
          <ac:picMkLst>
            <pc:docMk/>
            <pc:sldMk cId="3293845109" sldId="283"/>
            <ac:picMk id="7" creationId="{DF5354CF-7505-4D20-A749-236BBA6CB6AB}"/>
          </ac:picMkLst>
        </pc:picChg>
      </pc:sldChg>
      <pc:sldChg chg="addSp delSp modSp">
        <pc:chgData name="Andy Gray" userId="3900aca3-aa6e-4813-b4e0-c02f9e48a0aa" providerId="ADAL" clId="{C9485BD3-F035-4E68-AF72-40DFD762E724}" dt="2019-04-30T14:02:22.691" v="507" actId="207"/>
        <pc:sldMkLst>
          <pc:docMk/>
          <pc:sldMk cId="972106047" sldId="287"/>
        </pc:sldMkLst>
        <pc:spChg chg="add del mod">
          <ac:chgData name="Andy Gray" userId="3900aca3-aa6e-4813-b4e0-c02f9e48a0aa" providerId="ADAL" clId="{C9485BD3-F035-4E68-AF72-40DFD762E724}" dt="2019-04-30T14:02:17.788" v="506"/>
          <ac:spMkLst>
            <pc:docMk/>
            <pc:sldMk cId="972106047" sldId="287"/>
            <ac:spMk id="2" creationId="{D6F954E3-06D6-4098-81CD-767AD15C5B6E}"/>
          </ac:spMkLst>
        </pc:spChg>
        <pc:spChg chg="add del mod">
          <ac:chgData name="Andy Gray" userId="3900aca3-aa6e-4813-b4e0-c02f9e48a0aa" providerId="ADAL" clId="{C9485BD3-F035-4E68-AF72-40DFD762E724}" dt="2019-04-30T14:02:17.788" v="506"/>
          <ac:spMkLst>
            <pc:docMk/>
            <pc:sldMk cId="972106047" sldId="287"/>
            <ac:spMk id="4" creationId="{C8845E16-3B0D-4900-90D0-9EB7799B0543}"/>
          </ac:spMkLst>
        </pc:spChg>
        <pc:spChg chg="mod">
          <ac:chgData name="Andy Gray" userId="3900aca3-aa6e-4813-b4e0-c02f9e48a0aa" providerId="ADAL" clId="{C9485BD3-F035-4E68-AF72-40DFD762E724}" dt="2019-04-30T14:02:22.691" v="507" actId="207"/>
          <ac:spMkLst>
            <pc:docMk/>
            <pc:sldMk cId="972106047" sldId="287"/>
            <ac:spMk id="8" creationId="{00000000-0000-0000-0000-000000000000}"/>
          </ac:spMkLst>
        </pc:spChg>
        <pc:spChg chg="mod">
          <ac:chgData name="Andy Gray" userId="3900aca3-aa6e-4813-b4e0-c02f9e48a0aa" providerId="ADAL" clId="{C9485BD3-F035-4E68-AF72-40DFD762E724}" dt="2019-04-30T14:01:33.322" v="478" actId="255"/>
          <ac:spMkLst>
            <pc:docMk/>
            <pc:sldMk cId="972106047" sldId="287"/>
            <ac:spMk id="11" creationId="{B167C3D5-B476-4F58-AB24-4DEB4A0D7DEA}"/>
          </ac:spMkLst>
        </pc:spChg>
        <pc:spChg chg="mod">
          <ac:chgData name="Andy Gray" userId="3900aca3-aa6e-4813-b4e0-c02f9e48a0aa" providerId="ADAL" clId="{C9485BD3-F035-4E68-AF72-40DFD762E724}" dt="2019-04-30T14:02:01.879" v="505" actId="1037"/>
          <ac:spMkLst>
            <pc:docMk/>
            <pc:sldMk cId="972106047" sldId="287"/>
            <ac:spMk id="15" creationId="{3556A869-E553-41A1-BF50-660E3B64669C}"/>
          </ac:spMkLst>
        </pc:spChg>
        <pc:spChg chg="mod">
          <ac:chgData name="Andy Gray" userId="3900aca3-aa6e-4813-b4e0-c02f9e48a0aa" providerId="ADAL" clId="{C9485BD3-F035-4E68-AF72-40DFD762E724}" dt="2019-04-30T14:01:49.738" v="491" actId="1038"/>
          <ac:spMkLst>
            <pc:docMk/>
            <pc:sldMk cId="972106047" sldId="287"/>
            <ac:spMk id="19" creationId="{AB859370-17A3-4CA8-A5EC-EA485F9A2C11}"/>
          </ac:spMkLst>
        </pc:spChg>
      </pc:sldChg>
      <pc:sldChg chg="addSp delSp modSp delCm">
        <pc:chgData name="Andy Gray" userId="3900aca3-aa6e-4813-b4e0-c02f9e48a0aa" providerId="ADAL" clId="{C9485BD3-F035-4E68-AF72-40DFD762E724}" dt="2019-05-02T16:12:16.544" v="630"/>
        <pc:sldMkLst>
          <pc:docMk/>
          <pc:sldMk cId="3761664096" sldId="288"/>
        </pc:sldMkLst>
        <pc:picChg chg="add mod ord modCrop">
          <ac:chgData name="Andy Gray" userId="3900aca3-aa6e-4813-b4e0-c02f9e48a0aa" providerId="ADAL" clId="{C9485BD3-F035-4E68-AF72-40DFD762E724}" dt="2019-05-02T08:57:20.656" v="572" actId="1076"/>
          <ac:picMkLst>
            <pc:docMk/>
            <pc:sldMk cId="3761664096" sldId="288"/>
            <ac:picMk id="3" creationId="{B7141586-C281-4281-96AC-742509B8BCDF}"/>
          </ac:picMkLst>
        </pc:picChg>
        <pc:picChg chg="del">
          <ac:chgData name="Andy Gray" userId="3900aca3-aa6e-4813-b4e0-c02f9e48a0aa" providerId="ADAL" clId="{C9485BD3-F035-4E68-AF72-40DFD762E724}" dt="2019-05-02T08:56:59.356" v="568" actId="478"/>
          <ac:picMkLst>
            <pc:docMk/>
            <pc:sldMk cId="3761664096" sldId="288"/>
            <ac:picMk id="6" creationId="{E6964B8A-76B1-4B89-AF41-FC9764204E57}"/>
          </ac:picMkLst>
        </pc:picChg>
        <pc:picChg chg="del">
          <ac:chgData name="Andy Gray" userId="3900aca3-aa6e-4813-b4e0-c02f9e48a0aa" providerId="ADAL" clId="{C9485BD3-F035-4E68-AF72-40DFD762E724}" dt="2019-05-02T16:12:01.218" v="629" actId="478"/>
          <ac:picMkLst>
            <pc:docMk/>
            <pc:sldMk cId="3761664096" sldId="288"/>
            <ac:picMk id="9" creationId="{2B520B42-8EB5-4E6B-93CA-82C8A6572798}"/>
          </ac:picMkLst>
        </pc:picChg>
        <pc:picChg chg="add">
          <ac:chgData name="Andy Gray" userId="3900aca3-aa6e-4813-b4e0-c02f9e48a0aa" providerId="ADAL" clId="{C9485BD3-F035-4E68-AF72-40DFD762E724}" dt="2019-05-02T16:12:16.544" v="630"/>
          <ac:picMkLst>
            <pc:docMk/>
            <pc:sldMk cId="3761664096" sldId="288"/>
            <ac:picMk id="10" creationId="{F37EB8A8-C3C6-4324-A4E4-D0CEF72560F9}"/>
          </ac:picMkLst>
        </pc:picChg>
      </pc:sldChg>
      <pc:sldChg chg="addSp delSp modSp">
        <pc:chgData name="Andy Gray" userId="3900aca3-aa6e-4813-b4e0-c02f9e48a0aa" providerId="ADAL" clId="{C9485BD3-F035-4E68-AF72-40DFD762E724}" dt="2019-04-30T14:02:38.536" v="509" actId="207"/>
        <pc:sldMkLst>
          <pc:docMk/>
          <pc:sldMk cId="3795971618" sldId="289"/>
        </pc:sldMkLst>
        <pc:spChg chg="add del mod">
          <ac:chgData name="Andy Gray" userId="3900aca3-aa6e-4813-b4e0-c02f9e48a0aa" providerId="ADAL" clId="{C9485BD3-F035-4E68-AF72-40DFD762E724}" dt="2019-04-30T14:02:34.597" v="508"/>
          <ac:spMkLst>
            <pc:docMk/>
            <pc:sldMk cId="3795971618" sldId="289"/>
            <ac:spMk id="2" creationId="{5E3E1B64-E7D9-4A48-B52E-A4C2C2527DEB}"/>
          </ac:spMkLst>
        </pc:spChg>
        <pc:spChg chg="add del mod">
          <ac:chgData name="Andy Gray" userId="3900aca3-aa6e-4813-b4e0-c02f9e48a0aa" providerId="ADAL" clId="{C9485BD3-F035-4E68-AF72-40DFD762E724}" dt="2019-04-30T14:02:34.597" v="508"/>
          <ac:spMkLst>
            <pc:docMk/>
            <pc:sldMk cId="3795971618" sldId="289"/>
            <ac:spMk id="4" creationId="{B15836A5-018C-4F09-A323-AF344F1ECE91}"/>
          </ac:spMkLst>
        </pc:spChg>
        <pc:spChg chg="mod">
          <ac:chgData name="Andy Gray" userId="3900aca3-aa6e-4813-b4e0-c02f9e48a0aa" providerId="ADAL" clId="{C9485BD3-F035-4E68-AF72-40DFD762E724}" dt="2019-04-30T14:02:38.536" v="509" actId="207"/>
          <ac:spMkLst>
            <pc:docMk/>
            <pc:sldMk cId="3795971618" sldId="289"/>
            <ac:spMk id="174" creationId="{00000000-0000-0000-0000-000000000000}"/>
          </ac:spMkLst>
        </pc:spChg>
        <pc:picChg chg="add mod ord modCrop">
          <ac:chgData name="Andy Gray" userId="3900aca3-aa6e-4813-b4e0-c02f9e48a0aa" providerId="ADAL" clId="{C9485BD3-F035-4E68-AF72-40DFD762E724}" dt="2019-04-26T13:49:26.277" v="274" actId="167"/>
          <ac:picMkLst>
            <pc:docMk/>
            <pc:sldMk cId="3795971618" sldId="289"/>
            <ac:picMk id="3" creationId="{B79577D2-60A8-4FE8-9DA4-91A6ADF69D94}"/>
          </ac:picMkLst>
        </pc:picChg>
        <pc:picChg chg="add">
          <ac:chgData name="Andy Gray" userId="3900aca3-aa6e-4813-b4e0-c02f9e48a0aa" providerId="ADAL" clId="{C9485BD3-F035-4E68-AF72-40DFD762E724}" dt="2019-04-26T13:49:31.007" v="276"/>
          <ac:picMkLst>
            <pc:docMk/>
            <pc:sldMk cId="3795971618" sldId="289"/>
            <ac:picMk id="7" creationId="{1891C67B-33AB-4771-AD93-E29F8ECDD6B9}"/>
          </ac:picMkLst>
        </pc:picChg>
        <pc:picChg chg="del">
          <ac:chgData name="Andy Gray" userId="3900aca3-aa6e-4813-b4e0-c02f9e48a0aa" providerId="ADAL" clId="{C9485BD3-F035-4E68-AF72-40DFD762E724}" dt="2019-04-26T13:49:28.313" v="275" actId="478"/>
          <ac:picMkLst>
            <pc:docMk/>
            <pc:sldMk cId="3795971618" sldId="289"/>
            <ac:picMk id="3074" creationId="{8595BE02-6B51-47F1-8742-06ECDB26FB97}"/>
          </ac:picMkLst>
        </pc:picChg>
      </pc:sldChg>
      <pc:sldChg chg="addSp delSp modSp">
        <pc:chgData name="Andy Gray" userId="3900aca3-aa6e-4813-b4e0-c02f9e48a0aa" providerId="ADAL" clId="{C9485BD3-F035-4E68-AF72-40DFD762E724}" dt="2019-04-30T14:03:38.491" v="514" actId="207"/>
        <pc:sldMkLst>
          <pc:docMk/>
          <pc:sldMk cId="1096103808" sldId="290"/>
        </pc:sldMkLst>
        <pc:spChg chg="add del mod">
          <ac:chgData name="Andy Gray" userId="3900aca3-aa6e-4813-b4e0-c02f9e48a0aa" providerId="ADAL" clId="{C9485BD3-F035-4E68-AF72-40DFD762E724}" dt="2019-04-30T14:03:30.636" v="512"/>
          <ac:spMkLst>
            <pc:docMk/>
            <pc:sldMk cId="1096103808" sldId="290"/>
            <ac:spMk id="2" creationId="{BAD8A9C9-E552-4821-B6D4-DCC4E2E43400}"/>
          </ac:spMkLst>
        </pc:spChg>
        <pc:spChg chg="add del mod">
          <ac:chgData name="Andy Gray" userId="3900aca3-aa6e-4813-b4e0-c02f9e48a0aa" providerId="ADAL" clId="{C9485BD3-F035-4E68-AF72-40DFD762E724}" dt="2019-04-26T13:53:35.350" v="323"/>
          <ac:spMkLst>
            <pc:docMk/>
            <pc:sldMk cId="1096103808" sldId="290"/>
            <ac:spMk id="4" creationId="{3138A22D-8156-44C6-904D-EC7D75B520D1}"/>
          </ac:spMkLst>
        </pc:spChg>
        <pc:spChg chg="add del mod">
          <ac:chgData name="Andy Gray" userId="3900aca3-aa6e-4813-b4e0-c02f9e48a0aa" providerId="ADAL" clId="{C9485BD3-F035-4E68-AF72-40DFD762E724}" dt="2019-04-30T14:03:30.636" v="512"/>
          <ac:spMkLst>
            <pc:docMk/>
            <pc:sldMk cId="1096103808" sldId="290"/>
            <ac:spMk id="4" creationId="{3926194B-1968-4F72-B66D-48FF2CA29D95}"/>
          </ac:spMkLst>
        </pc:spChg>
        <pc:spChg chg="add del mod">
          <ac:chgData name="Andy Gray" userId="3900aca3-aa6e-4813-b4e0-c02f9e48a0aa" providerId="ADAL" clId="{C9485BD3-F035-4E68-AF72-40DFD762E724}" dt="2019-04-26T13:53:35.350" v="323"/>
          <ac:spMkLst>
            <pc:docMk/>
            <pc:sldMk cId="1096103808" sldId="290"/>
            <ac:spMk id="5" creationId="{1EC27AA2-7035-483A-BCE9-5EE240D922B8}"/>
          </ac:spMkLst>
        </pc:spChg>
        <pc:spChg chg="mod">
          <ac:chgData name="Andy Gray" userId="3900aca3-aa6e-4813-b4e0-c02f9e48a0aa" providerId="ADAL" clId="{C9485BD3-F035-4E68-AF72-40DFD762E724}" dt="2019-04-30T14:03:38.491" v="514" actId="207"/>
          <ac:spMkLst>
            <pc:docMk/>
            <pc:sldMk cId="1096103808" sldId="290"/>
            <ac:spMk id="205" creationId="{00000000-0000-0000-0000-000000000000}"/>
          </ac:spMkLst>
        </pc:spChg>
        <pc:spChg chg="mod">
          <ac:chgData name="Andy Gray" userId="3900aca3-aa6e-4813-b4e0-c02f9e48a0aa" providerId="ADAL" clId="{C9485BD3-F035-4E68-AF72-40DFD762E724}" dt="2019-04-30T14:03:36.052" v="513" actId="207"/>
          <ac:spMkLst>
            <pc:docMk/>
            <pc:sldMk cId="1096103808" sldId="290"/>
            <ac:spMk id="207" creationId="{00000000-0000-0000-0000-000000000000}"/>
          </ac:spMkLst>
        </pc:spChg>
        <pc:picChg chg="add mod ord modCrop">
          <ac:chgData name="Andy Gray" userId="3900aca3-aa6e-4813-b4e0-c02f9e48a0aa" providerId="ADAL" clId="{C9485BD3-F035-4E68-AF72-40DFD762E724}" dt="2019-04-26T13:53:19.816" v="322" actId="18131"/>
          <ac:picMkLst>
            <pc:docMk/>
            <pc:sldMk cId="1096103808" sldId="290"/>
            <ac:picMk id="3" creationId="{E5B74388-0AAF-4970-BF3E-DCCA63ABC5CD}"/>
          </ac:picMkLst>
        </pc:picChg>
        <pc:picChg chg="add del">
          <ac:chgData name="Andy Gray" userId="3900aca3-aa6e-4813-b4e0-c02f9e48a0aa" providerId="ADAL" clId="{C9485BD3-F035-4E68-AF72-40DFD762E724}" dt="2019-04-26T13:54:19.367" v="330" actId="478"/>
          <ac:picMkLst>
            <pc:docMk/>
            <pc:sldMk cId="1096103808" sldId="290"/>
            <ac:picMk id="9" creationId="{E8F4DC8D-C4C5-4B86-86C2-BE5118CF1492}"/>
          </ac:picMkLst>
        </pc:picChg>
        <pc:picChg chg="add">
          <ac:chgData name="Andy Gray" userId="3900aca3-aa6e-4813-b4e0-c02f9e48a0aa" providerId="ADAL" clId="{C9485BD3-F035-4E68-AF72-40DFD762E724}" dt="2019-04-26T13:54:32.235" v="331"/>
          <ac:picMkLst>
            <pc:docMk/>
            <pc:sldMk cId="1096103808" sldId="290"/>
            <ac:picMk id="10" creationId="{D86F38F4-670C-43AD-AF98-9A1DDD4E0554}"/>
          </ac:picMkLst>
        </pc:picChg>
        <pc:picChg chg="del">
          <ac:chgData name="Andy Gray" userId="3900aca3-aa6e-4813-b4e0-c02f9e48a0aa" providerId="ADAL" clId="{C9485BD3-F035-4E68-AF72-40DFD762E724}" dt="2019-04-26T13:52:44.802" v="316" actId="478"/>
          <ac:picMkLst>
            <pc:docMk/>
            <pc:sldMk cId="1096103808" sldId="290"/>
            <ac:picMk id="6146" creationId="{3A62F389-1B86-4138-BEAB-53F6B6E9C146}"/>
          </ac:picMkLst>
        </pc:picChg>
      </pc:sldChg>
      <pc:sldMasterChg chg="delSldLayout modSldLayout">
        <pc:chgData name="Andy Gray" userId="3900aca3-aa6e-4813-b4e0-c02f9e48a0aa" providerId="ADAL" clId="{C9485BD3-F035-4E68-AF72-40DFD762E724}" dt="2019-04-30T14:04:35.821" v="517" actId="2696"/>
        <pc:sldMasterMkLst>
          <pc:docMk/>
          <pc:sldMasterMk cId="1310585009" sldId="2147483648"/>
        </pc:sldMasterMkLst>
        <pc:sldLayoutChg chg="modSp">
          <pc:chgData name="Andy Gray" userId="3900aca3-aa6e-4813-b4e0-c02f9e48a0aa" providerId="ADAL" clId="{C9485BD3-F035-4E68-AF72-40DFD762E724}" dt="2019-04-26T13:21:11.565" v="20" actId="692"/>
          <pc:sldLayoutMkLst>
            <pc:docMk/>
            <pc:sldMasterMk cId="1310585009" sldId="2147483648"/>
            <pc:sldLayoutMk cId="1632537213" sldId="2147483651"/>
          </pc:sldLayoutMkLst>
          <pc:spChg chg="mod">
            <ac:chgData name="Andy Gray" userId="3900aca3-aa6e-4813-b4e0-c02f9e48a0aa" providerId="ADAL" clId="{C9485BD3-F035-4E68-AF72-40DFD762E724}" dt="2019-04-26T13:21:00.794" v="15"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C9485BD3-F035-4E68-AF72-40DFD762E724}" dt="2019-04-26T13:20:51.964" v="14" actId="207"/>
            <ac:spMkLst>
              <pc:docMk/>
              <pc:sldMasterMk cId="1310585009" sldId="2147483648"/>
              <pc:sldLayoutMk cId="1632537213" sldId="2147483651"/>
              <ac:spMk id="10" creationId="{00000000-0000-0000-0000-000000000000}"/>
            </ac:spMkLst>
          </pc:spChg>
          <pc:cxnChg chg="mod">
            <ac:chgData name="Andy Gray" userId="3900aca3-aa6e-4813-b4e0-c02f9e48a0aa" providerId="ADAL" clId="{C9485BD3-F035-4E68-AF72-40DFD762E724}" dt="2019-04-26T13:21:11.565" v="20" actId="692"/>
            <ac:cxnSpMkLst>
              <pc:docMk/>
              <pc:sldMasterMk cId="1310585009" sldId="2147483648"/>
              <pc:sldLayoutMk cId="1632537213" sldId="2147483651"/>
              <ac:cxnSpMk id="9" creationId="{00000000-0000-0000-0000-000000000000}"/>
            </ac:cxnSpMkLst>
          </pc:cxnChg>
        </pc:sldLayoutChg>
        <pc:sldLayoutChg chg="modSp">
          <pc:chgData name="Andy Gray" userId="3900aca3-aa6e-4813-b4e0-c02f9e48a0aa" providerId="ADAL" clId="{C9485BD3-F035-4E68-AF72-40DFD762E724}" dt="2019-04-26T13:57:04.188" v="364" actId="166"/>
          <pc:sldLayoutMkLst>
            <pc:docMk/>
            <pc:sldMasterMk cId="1310585009" sldId="2147483648"/>
            <pc:sldLayoutMk cId="842197891" sldId="2147483653"/>
          </pc:sldLayoutMkLst>
          <pc:picChg chg="mod ord">
            <ac:chgData name="Andy Gray" userId="3900aca3-aa6e-4813-b4e0-c02f9e48a0aa" providerId="ADAL" clId="{C9485BD3-F035-4E68-AF72-40DFD762E724}" dt="2019-04-26T13:57:04.188" v="364" actId="166"/>
            <ac:picMkLst>
              <pc:docMk/>
              <pc:sldMasterMk cId="1310585009" sldId="2147483648"/>
              <pc:sldLayoutMk cId="842197891" sldId="2147483653"/>
              <ac:picMk id="6" creationId="{00000000-0000-0000-0000-000000000000}"/>
            </ac:picMkLst>
          </pc:picChg>
        </pc:sldLayoutChg>
      </pc:sldMasterChg>
    </pc:docChg>
  </pc:docChgLst>
  <pc:docChgLst>
    <pc:chgData name="Leonora Sheppard" userId="3688f6d8-1f97-408e-a4fe-cc859c551ddb" providerId="ADAL" clId="{4AF6446F-0538-466F-9F6D-8A838901DEA8}"/>
    <pc:docChg chg="undo custSel modSld">
      <pc:chgData name="Leonora Sheppard" userId="3688f6d8-1f97-408e-a4fe-cc859c551ddb" providerId="ADAL" clId="{4AF6446F-0538-466F-9F6D-8A838901DEA8}" dt="2019-04-18T10:55:18.025" v="64" actId="14100"/>
      <pc:docMkLst>
        <pc:docMk/>
      </pc:docMkLst>
      <pc:sldChg chg="modSp">
        <pc:chgData name="Leonora Sheppard" userId="3688f6d8-1f97-408e-a4fe-cc859c551ddb" providerId="ADAL" clId="{4AF6446F-0538-466F-9F6D-8A838901DEA8}" dt="2019-04-18T10:20:51.620" v="0" actId="20577"/>
        <pc:sldMkLst>
          <pc:docMk/>
          <pc:sldMk cId="4135027854" sldId="258"/>
        </pc:sldMkLst>
        <pc:spChg chg="mod">
          <ac:chgData name="Leonora Sheppard" userId="3688f6d8-1f97-408e-a4fe-cc859c551ddb" providerId="ADAL" clId="{4AF6446F-0538-466F-9F6D-8A838901DEA8}" dt="2019-04-18T10:20:51.620" v="0" actId="20577"/>
          <ac:spMkLst>
            <pc:docMk/>
            <pc:sldMk cId="4135027854" sldId="258"/>
            <ac:spMk id="2" creationId="{00000000-0000-0000-0000-000000000000}"/>
          </ac:spMkLst>
        </pc:spChg>
      </pc:sldChg>
      <pc:sldChg chg="modSp">
        <pc:chgData name="Leonora Sheppard" userId="3688f6d8-1f97-408e-a4fe-cc859c551ddb" providerId="ADAL" clId="{4AF6446F-0538-466F-9F6D-8A838901DEA8}" dt="2019-04-18T10:40:00.286" v="6" actId="12"/>
        <pc:sldMkLst>
          <pc:docMk/>
          <pc:sldMk cId="0" sldId="267"/>
        </pc:sldMkLst>
        <pc:spChg chg="mod">
          <ac:chgData name="Leonora Sheppard" userId="3688f6d8-1f97-408e-a4fe-cc859c551ddb" providerId="ADAL" clId="{4AF6446F-0538-466F-9F6D-8A838901DEA8}" dt="2019-04-18T10:40:00.286" v="6" actId="12"/>
          <ac:spMkLst>
            <pc:docMk/>
            <pc:sldMk cId="0" sldId="267"/>
            <ac:spMk id="118" creationId="{00000000-0000-0000-0000-000000000000}"/>
          </ac:spMkLst>
        </pc:spChg>
      </pc:sldChg>
      <pc:sldChg chg="modSp">
        <pc:chgData name="Leonora Sheppard" userId="3688f6d8-1f97-408e-a4fe-cc859c551ddb" providerId="ADAL" clId="{4AF6446F-0538-466F-9F6D-8A838901DEA8}" dt="2019-04-18T10:40:20.462" v="8" actId="12"/>
        <pc:sldMkLst>
          <pc:docMk/>
          <pc:sldMk cId="0" sldId="268"/>
        </pc:sldMkLst>
        <pc:spChg chg="mod">
          <ac:chgData name="Leonora Sheppard" userId="3688f6d8-1f97-408e-a4fe-cc859c551ddb" providerId="ADAL" clId="{4AF6446F-0538-466F-9F6D-8A838901DEA8}" dt="2019-04-18T10:40:20.462" v="8" actId="12"/>
          <ac:spMkLst>
            <pc:docMk/>
            <pc:sldMk cId="0" sldId="268"/>
            <ac:spMk id="125" creationId="{00000000-0000-0000-0000-000000000000}"/>
          </ac:spMkLst>
        </pc:spChg>
      </pc:sldChg>
      <pc:sldChg chg="modSp">
        <pc:chgData name="Leonora Sheppard" userId="3688f6d8-1f97-408e-a4fe-cc859c551ddb" providerId="ADAL" clId="{4AF6446F-0538-466F-9F6D-8A838901DEA8}" dt="2019-04-18T10:42:39.342" v="16" actId="12"/>
        <pc:sldMkLst>
          <pc:docMk/>
          <pc:sldMk cId="0" sldId="270"/>
        </pc:sldMkLst>
        <pc:spChg chg="mod">
          <ac:chgData name="Leonora Sheppard" userId="3688f6d8-1f97-408e-a4fe-cc859c551ddb" providerId="ADAL" clId="{4AF6446F-0538-466F-9F6D-8A838901DEA8}" dt="2019-04-18T10:42:39.342" v="16" actId="12"/>
          <ac:spMkLst>
            <pc:docMk/>
            <pc:sldMk cId="0" sldId="270"/>
            <ac:spMk id="146" creationId="{00000000-0000-0000-0000-000000000000}"/>
          </ac:spMkLst>
        </pc:spChg>
      </pc:sldChg>
      <pc:sldChg chg="modSp">
        <pc:chgData name="Leonora Sheppard" userId="3688f6d8-1f97-408e-a4fe-cc859c551ddb" providerId="ADAL" clId="{4AF6446F-0538-466F-9F6D-8A838901DEA8}" dt="2019-04-18T10:55:18.025" v="64" actId="14100"/>
        <pc:sldMkLst>
          <pc:docMk/>
          <pc:sldMk cId="0" sldId="278"/>
        </pc:sldMkLst>
        <pc:spChg chg="mod">
          <ac:chgData name="Leonora Sheppard" userId="3688f6d8-1f97-408e-a4fe-cc859c551ddb" providerId="ADAL" clId="{4AF6446F-0538-466F-9F6D-8A838901DEA8}" dt="2019-04-18T10:55:18.025" v="64" actId="14100"/>
          <ac:spMkLst>
            <pc:docMk/>
            <pc:sldMk cId="0" sldId="278"/>
            <ac:spMk id="215" creationId="{00000000-0000-0000-0000-000000000000}"/>
          </ac:spMkLst>
        </pc:spChg>
      </pc:sldChg>
      <pc:sldChg chg="modSp">
        <pc:chgData name="Leonora Sheppard" userId="3688f6d8-1f97-408e-a4fe-cc859c551ddb" providerId="ADAL" clId="{4AF6446F-0538-466F-9F6D-8A838901DEA8}" dt="2019-04-18T10:22:23.153" v="4" actId="732"/>
        <pc:sldMkLst>
          <pc:docMk/>
          <pc:sldMk cId="0" sldId="280"/>
        </pc:sldMkLst>
        <pc:picChg chg="mod modCrop">
          <ac:chgData name="Leonora Sheppard" userId="3688f6d8-1f97-408e-a4fe-cc859c551ddb" providerId="ADAL" clId="{4AF6446F-0538-466F-9F6D-8A838901DEA8}" dt="2019-04-18T10:22:23.153" v="4" actId="732"/>
          <ac:picMkLst>
            <pc:docMk/>
            <pc:sldMk cId="0" sldId="280"/>
            <ac:picMk id="1026" creationId="{35EE25E5-5407-4BCC-9905-DF58566F0AC9}"/>
          </ac:picMkLst>
        </pc:picChg>
      </pc:sldChg>
      <pc:sldChg chg="modSp">
        <pc:chgData name="Leonora Sheppard" userId="3688f6d8-1f97-408e-a4fe-cc859c551ddb" providerId="ADAL" clId="{4AF6446F-0538-466F-9F6D-8A838901DEA8}" dt="2019-04-18T10:41:49.190" v="14" actId="20577"/>
        <pc:sldMkLst>
          <pc:docMk/>
          <pc:sldMk cId="3685424601" sldId="281"/>
        </pc:sldMkLst>
        <pc:spChg chg="mod">
          <ac:chgData name="Leonora Sheppard" userId="3688f6d8-1f97-408e-a4fe-cc859c551ddb" providerId="ADAL" clId="{4AF6446F-0538-466F-9F6D-8A838901DEA8}" dt="2019-04-18T10:41:49.190" v="14" actId="20577"/>
          <ac:spMkLst>
            <pc:docMk/>
            <pc:sldMk cId="3685424601" sldId="281"/>
            <ac:spMk id="137" creationId="{00000000-0000-0000-0000-000000000000}"/>
          </ac:spMkLst>
        </pc:spChg>
      </pc:sldChg>
      <pc:sldChg chg="modSp">
        <pc:chgData name="Leonora Sheppard" userId="3688f6d8-1f97-408e-a4fe-cc859c551ddb" providerId="ADAL" clId="{4AF6446F-0538-466F-9F6D-8A838901DEA8}" dt="2019-04-18T10:46:00.564" v="21" actId="20577"/>
        <pc:sldMkLst>
          <pc:docMk/>
          <pc:sldMk cId="3480393295" sldId="282"/>
        </pc:sldMkLst>
        <pc:spChg chg="mod">
          <ac:chgData name="Leonora Sheppard" userId="3688f6d8-1f97-408e-a4fe-cc859c551ddb" providerId="ADAL" clId="{4AF6446F-0538-466F-9F6D-8A838901DEA8}" dt="2019-04-18T10:46:00.564" v="21" actId="20577"/>
          <ac:spMkLst>
            <pc:docMk/>
            <pc:sldMk cId="3480393295" sldId="282"/>
            <ac:spMk id="156" creationId="{00000000-0000-0000-0000-000000000000}"/>
          </ac:spMkLst>
        </pc:spChg>
      </pc:sldChg>
      <pc:sldChg chg="addSp delSp modSp">
        <pc:chgData name="Leonora Sheppard" userId="3688f6d8-1f97-408e-a4fe-cc859c551ddb" providerId="ADAL" clId="{4AF6446F-0538-466F-9F6D-8A838901DEA8}" dt="2019-04-18T10:49:48.556" v="36" actId="732"/>
        <pc:sldMkLst>
          <pc:docMk/>
          <pc:sldMk cId="3293845109" sldId="283"/>
        </pc:sldMkLst>
        <pc:spChg chg="del">
          <ac:chgData name="Leonora Sheppard" userId="3688f6d8-1f97-408e-a4fe-cc859c551ddb" providerId="ADAL" clId="{4AF6446F-0538-466F-9F6D-8A838901DEA8}" dt="2019-04-18T10:49:29.966" v="35" actId="478"/>
          <ac:spMkLst>
            <pc:docMk/>
            <pc:sldMk cId="3293845109" sldId="283"/>
            <ac:spMk id="5" creationId="{089B3AA2-4813-4FF0-A58F-03235E5988B8}"/>
          </ac:spMkLst>
        </pc:spChg>
        <pc:spChg chg="mod">
          <ac:chgData name="Leonora Sheppard" userId="3688f6d8-1f97-408e-a4fe-cc859c551ddb" providerId="ADAL" clId="{4AF6446F-0538-466F-9F6D-8A838901DEA8}" dt="2019-04-18T10:46:38.965" v="23" actId="12"/>
          <ac:spMkLst>
            <pc:docMk/>
            <pc:sldMk cId="3293845109" sldId="283"/>
            <ac:spMk id="166" creationId="{00000000-0000-0000-0000-000000000000}"/>
          </ac:spMkLst>
        </pc:spChg>
        <pc:picChg chg="mod modCrop">
          <ac:chgData name="Leonora Sheppard" userId="3688f6d8-1f97-408e-a4fe-cc859c551ddb" providerId="ADAL" clId="{4AF6446F-0538-466F-9F6D-8A838901DEA8}" dt="2019-04-18T10:49:48.556" v="36" actId="732"/>
          <ac:picMkLst>
            <pc:docMk/>
            <pc:sldMk cId="3293845109" sldId="283"/>
            <ac:picMk id="2" creationId="{95E00A26-1710-409B-A261-1F897288BA18}"/>
          </ac:picMkLst>
        </pc:picChg>
        <pc:picChg chg="add del mod ord">
          <ac:chgData name="Leonora Sheppard" userId="3688f6d8-1f97-408e-a4fe-cc859c551ddb" providerId="ADAL" clId="{4AF6446F-0538-466F-9F6D-8A838901DEA8}" dt="2019-04-18T10:48:49.403" v="32" actId="478"/>
          <ac:picMkLst>
            <pc:docMk/>
            <pc:sldMk cId="3293845109" sldId="283"/>
            <ac:picMk id="4" creationId="{F76A9B3C-B914-4E61-B6F4-CD20D5EF9B36}"/>
          </ac:picMkLst>
        </pc:picChg>
      </pc:sldChg>
      <pc:sldChg chg="modSp">
        <pc:chgData name="Leonora Sheppard" userId="3688f6d8-1f97-408e-a4fe-cc859c551ddb" providerId="ADAL" clId="{4AF6446F-0538-466F-9F6D-8A838901DEA8}" dt="2019-04-18T10:51:27.171" v="44" actId="207"/>
        <pc:sldMkLst>
          <pc:docMk/>
          <pc:sldMk cId="972106047" sldId="287"/>
        </pc:sldMkLst>
        <pc:spChg chg="mod">
          <ac:chgData name="Leonora Sheppard" userId="3688f6d8-1f97-408e-a4fe-cc859c551ddb" providerId="ADAL" clId="{4AF6446F-0538-466F-9F6D-8A838901DEA8}" dt="2019-04-18T10:51:27.171" v="44" actId="207"/>
          <ac:spMkLst>
            <pc:docMk/>
            <pc:sldMk cId="972106047" sldId="287"/>
            <ac:spMk id="8" creationId="{00000000-0000-0000-0000-000000000000}"/>
          </ac:spMkLst>
        </pc:spChg>
      </pc:sldChg>
      <pc:sldChg chg="modSp">
        <pc:chgData name="Leonora Sheppard" userId="3688f6d8-1f97-408e-a4fe-cc859c551ddb" providerId="ADAL" clId="{4AF6446F-0538-466F-9F6D-8A838901DEA8}" dt="2019-04-18T10:52:34.804" v="48" actId="20577"/>
        <pc:sldMkLst>
          <pc:docMk/>
          <pc:sldMk cId="3761664096" sldId="288"/>
        </pc:sldMkLst>
        <pc:spChg chg="mod">
          <ac:chgData name="Leonora Sheppard" userId="3688f6d8-1f97-408e-a4fe-cc859c551ddb" providerId="ADAL" clId="{4AF6446F-0538-466F-9F6D-8A838901DEA8}" dt="2019-04-18T10:52:34.804" v="48" actId="20577"/>
          <ac:spMkLst>
            <pc:docMk/>
            <pc:sldMk cId="3761664096" sldId="288"/>
            <ac:spMk id="8" creationId="{00000000-0000-0000-0000-000000000000}"/>
          </ac:spMkLst>
        </pc:spChg>
      </pc:sldChg>
      <pc:sldChg chg="modSp">
        <pc:chgData name="Leonora Sheppard" userId="3688f6d8-1f97-408e-a4fe-cc859c551ddb" providerId="ADAL" clId="{4AF6446F-0538-466F-9F6D-8A838901DEA8}" dt="2019-04-18T10:51:50.529" v="46" actId="6549"/>
        <pc:sldMkLst>
          <pc:docMk/>
          <pc:sldMk cId="3795971618" sldId="289"/>
        </pc:sldMkLst>
        <pc:spChg chg="mod">
          <ac:chgData name="Leonora Sheppard" userId="3688f6d8-1f97-408e-a4fe-cc859c551ddb" providerId="ADAL" clId="{4AF6446F-0538-466F-9F6D-8A838901DEA8}" dt="2019-04-18T10:51:50.529" v="46" actId="6549"/>
          <ac:spMkLst>
            <pc:docMk/>
            <pc:sldMk cId="3795971618" sldId="289"/>
            <ac:spMk id="174" creationId="{00000000-0000-0000-0000-000000000000}"/>
          </ac:spMkLst>
        </pc:spChg>
      </pc:sldChg>
    </pc:docChg>
  </pc:docChgLst>
  <pc:docChgLst>
    <pc:chgData name="Andy Gray" userId="3900aca3-aa6e-4813-b4e0-c02f9e48a0aa" providerId="ADAL" clId="{E0D3384D-6F32-47EF-948E-EEF20B149899}"/>
    <pc:docChg chg="modSld">
      <pc:chgData name="Andy Gray" userId="3900aca3-aa6e-4813-b4e0-c02f9e48a0aa" providerId="ADAL" clId="{E0D3384D-6F32-47EF-948E-EEF20B149899}" dt="2019-05-03T13:25:00.409" v="11" actId="20577"/>
      <pc:docMkLst>
        <pc:docMk/>
      </pc:docMkLst>
      <pc:sldChg chg="modSp">
        <pc:chgData name="Andy Gray" userId="3900aca3-aa6e-4813-b4e0-c02f9e48a0aa" providerId="ADAL" clId="{E0D3384D-6F32-47EF-948E-EEF20B149899}" dt="2019-05-03T13:25:00.409" v="11" actId="20577"/>
        <pc:sldMkLst>
          <pc:docMk/>
          <pc:sldMk cId="3293845109" sldId="283"/>
        </pc:sldMkLst>
        <pc:spChg chg="mod">
          <ac:chgData name="Andy Gray" userId="3900aca3-aa6e-4813-b4e0-c02f9e48a0aa" providerId="ADAL" clId="{E0D3384D-6F32-47EF-948E-EEF20B149899}" dt="2019-05-03T13:24:48.488" v="7" actId="207"/>
          <ac:spMkLst>
            <pc:docMk/>
            <pc:sldMk cId="3293845109" sldId="283"/>
            <ac:spMk id="164" creationId="{00000000-0000-0000-0000-000000000000}"/>
          </ac:spMkLst>
        </pc:spChg>
        <pc:spChg chg="mod">
          <ac:chgData name="Andy Gray" userId="3900aca3-aa6e-4813-b4e0-c02f9e48a0aa" providerId="ADAL" clId="{E0D3384D-6F32-47EF-948E-EEF20B149899}" dt="2019-05-03T13:25:00.409" v="11" actId="20577"/>
          <ac:spMkLst>
            <pc:docMk/>
            <pc:sldMk cId="3293845109" sldId="283"/>
            <ac:spMk id="166" creationId="{00000000-0000-0000-0000-000000000000}"/>
          </ac:spMkLst>
        </pc:spChg>
        <pc:picChg chg="mod modCrop">
          <ac:chgData name="Andy Gray" userId="3900aca3-aa6e-4813-b4e0-c02f9e48a0aa" providerId="ADAL" clId="{E0D3384D-6F32-47EF-948E-EEF20B149899}" dt="2019-05-03T11:39:13.969" v="3" actId="732"/>
          <ac:picMkLst>
            <pc:docMk/>
            <pc:sldMk cId="3293845109" sldId="283"/>
            <ac:picMk id="4" creationId="{E7257600-FD3C-4F71-A072-6805E0A35B3B}"/>
          </ac:picMkLst>
        </pc:picChg>
      </pc:sldChg>
    </pc:docChg>
  </pc:docChgLst>
  <pc:docChgLst>
    <pc:chgData name="Leonora Sheppard" userId="3688f6d8-1f97-408e-a4fe-cc859c551ddb" providerId="ADAL" clId="{3F07121F-AE94-41DE-81CD-368CF29CC7C3}"/>
    <pc:docChg chg="modSld">
      <pc:chgData name="Leonora Sheppard" userId="3688f6d8-1f97-408e-a4fe-cc859c551ddb" providerId="ADAL" clId="{3F07121F-AE94-41DE-81CD-368CF29CC7C3}" dt="2019-05-03T12:54:25.462" v="2" actId="20577"/>
      <pc:docMkLst>
        <pc:docMk/>
      </pc:docMkLst>
      <pc:sldChg chg="modSp">
        <pc:chgData name="Leonora Sheppard" userId="3688f6d8-1f97-408e-a4fe-cc859c551ddb" providerId="ADAL" clId="{3F07121F-AE94-41DE-81CD-368CF29CC7C3}" dt="2019-05-03T12:54:25.462" v="2" actId="20577"/>
        <pc:sldMkLst>
          <pc:docMk/>
          <pc:sldMk cId="0" sldId="263"/>
        </pc:sldMkLst>
        <pc:spChg chg="mod">
          <ac:chgData name="Leonora Sheppard" userId="3688f6d8-1f97-408e-a4fe-cc859c551ddb" providerId="ADAL" clId="{3F07121F-AE94-41DE-81CD-368CF29CC7C3}" dt="2019-05-03T12:54:25.462" v="2" actId="20577"/>
          <ac:spMkLst>
            <pc:docMk/>
            <pc:sldMk cId="0" sldId="263"/>
            <ac:spMk id="7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4/23/2020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f25cf49b8_1_10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f25cf49b8_1_103: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4f25cf49b8_1_103: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f25cf49b8_1_4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f25cf49b8_1_47: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4f25cf49b8_1_47: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76789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f25cf49b8_1_5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f25cf49b8_1_53: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4f25cf49b8_1_53: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61436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BDB5E72-7C15-4103-BAB5-3098830A0F66}" type="slidenum">
              <a:t>14</a:t>
            </a:fld>
            <a:endParaRPr lang="en-GB"/>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2309586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f25cf49b8_1_5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f25cf49b8_1_5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4f25cf49b8_1_59: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140733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BDB5E72-7C15-4103-BAB5-3098830A0F66}" type="slidenum">
              <a:t>16</a:t>
            </a:fld>
            <a:endParaRPr lang="en-GB"/>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945474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f25cf49b8_1_6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f25cf49b8_1_6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4f25cf49b8_1_65: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f25cf49b8_1_7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f25cf49b8_1_7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4f25cf49b8_1_71: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f25cf49b8_1_7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f25cf49b8_1_78: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4f25cf49b8_1_78: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f25cf49b8_1_8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f25cf49b8_1_8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4f25cf49b8_1_85: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3168518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f25cf49b8_1_9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f25cf49b8_1_9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4f25cf49b8_1_91: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f25cf49b8_1_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f25cf49b8_1_2: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g4f25cf49b8_1_2: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f25cf49b8_1_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f25cf49b8_1_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4f25cf49b8_1_9: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f25cf49b8_1_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f25cf49b8_1_1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4f25cf49b8_1_15: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f25cf49b8_1_2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f25cf49b8_1_23: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4f25cf49b8_1_23: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f25cf49b8_1_3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f25cf49b8_1_3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4f25cf49b8_1_31: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03de991ba_1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03de991ba_1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g503de991ba_1_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f25cf49b8_1_10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f25cf49b8_1_10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4f25cf49b8_1_109: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48378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f25cf49b8_1_1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f25cf49b8_1_11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4f25cf49b8_1_115: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9909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9921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54E3C"/>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8070-B6BC-4243-B483-8D2804483B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Joining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4AB305BA-6FD4-46AA-8CA7-547FF72F63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70793273-A4DA-4E52-99B5-84865CE5F1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9F226BAF-0F81-4D5C-9C0F-B75B73571FA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Joining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C30EAF45-DAF7-4B2D-90AF-3DDA2527D8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77588818-1A62-457C-B321-80AE51593FD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Joining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65DE6252-45BF-4462-A405-E7D6DD14CD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9C23BB59-B4F9-438D-9DAC-164FAEC0920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Joining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6" name="Picture 5">
            <a:extLst>
              <a:ext uri="{FF2B5EF4-FFF2-40B4-BE49-F238E27FC236}">
                <a16:creationId xmlns:a16="http://schemas.microsoft.com/office/drawing/2014/main" id="{FAE76155-E64F-4C87-A56E-2B54136295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FF8875DE-A9A6-410D-8501-BE86092713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3AE8AD46-4274-45D8-BDA0-54AB1641C9E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Joining metals</a:t>
            </a:r>
          </a:p>
          <a:p>
            <a:pPr>
              <a:spcBef>
                <a:spcPts val="288"/>
              </a:spcBef>
            </a:pPr>
            <a:r>
              <a:rPr lang="en-GB" sz="1200" b="0">
                <a:solidFill>
                  <a:srgbClr val="FFFFFF"/>
                </a:solidFill>
                <a:effectLst>
                  <a:glow rad="228600">
                    <a:schemeClr val="tx1">
                      <a:alpha val="40000"/>
                    </a:schemeClr>
                  </a:glow>
                </a:effectLst>
                <a:latin typeface="Arial"/>
                <a:cs typeface="Arial"/>
              </a:rPr>
              <a:t>Unit 9 Processing and working with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youtube.com/watch?v=-oifC7fbQfY"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www.youtube.com/watch?v=9aoXmzdSf_I"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youtube.com/watch?v=twUAa5LWUv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youtube.com/watch?v=uO5pVLOAmD4" TargetMode="External"/><Relationship Id="rId5"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youtube.com/watch?v=Xu1pYrXuJf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youtube.com/watch?v=VfRQxxxLJu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useo 700" panose="02000000000000000000" pitchFamily="50" charset="0"/>
              </a:rPr>
              <a:t>AQA</a:t>
            </a:r>
            <a:endParaRPr lang="en-US" b="0">
              <a:latin typeface="Museo900-Regular"/>
              <a:cs typeface="Museo900-Regular"/>
            </a:endParaRPr>
          </a:p>
          <a:p>
            <a:pPr lvl="2"/>
            <a:r>
              <a:rPr lang="en-US">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49909C"/>
                </a:solidFill>
                <a:latin typeface="Museo 100" panose="02000000000000000000" pitchFamily="50" charset="0"/>
              </a:rPr>
              <a:t>7552</a:t>
            </a:r>
            <a:endParaRPr lang="en-GB">
              <a:solidFill>
                <a:srgbClr val="49909C"/>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pc="0" dirty="0">
                <a:latin typeface="Museo 900" panose="02000000000000000000" pitchFamily="2" charset="0"/>
              </a:rPr>
              <a:t>Joining metals</a:t>
            </a:r>
          </a:p>
          <a:p>
            <a:pPr>
              <a:lnSpc>
                <a:spcPts val="2000"/>
              </a:lnSpc>
              <a:spcBef>
                <a:spcPts val="8300"/>
              </a:spcBef>
            </a:pPr>
            <a:r>
              <a:rPr lang="en-US" sz="2000" b="1" spc="0" dirty="0">
                <a:latin typeface="Museo 100" panose="02000000000000000000" pitchFamily="2" charset="0"/>
              </a:rPr>
              <a:t>Unit 9 </a:t>
            </a:r>
            <a:r>
              <a:rPr lang="en-GB" sz="2000" spc="0" dirty="0">
                <a:latin typeface="Museo 100" panose="02000000000000000000" pitchFamily="2" charset="0"/>
              </a:rPr>
              <a:t>Processing and working with metals</a:t>
            </a:r>
            <a:endParaRPr lang="en-US" sz="200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49909C"/>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49909C"/>
                </a:solidFill>
                <a:latin typeface="Arial"/>
                <a:cs typeface="Arial"/>
              </a:rPr>
              <a:t>2</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25000"/>
              </a:schemeClr>
            </a:gs>
            <a:gs pos="30000">
              <a:schemeClr val="bg1">
                <a:alpha val="21000"/>
              </a:schemeClr>
            </a:gs>
            <a:gs pos="48000">
              <a:schemeClr val="bg1">
                <a:alpha val="0"/>
              </a:schemeClr>
            </a:gs>
            <a:gs pos="73000">
              <a:schemeClr val="bg1">
                <a:alpha val="0"/>
              </a:schemeClr>
            </a:gs>
          </a:gsLst>
          <a:lin ang="5400000" scaled="1"/>
        </a:gradFill>
        <a:effectLst/>
      </p:bgPr>
    </p:bg>
    <p:spTree>
      <p:nvGrpSpPr>
        <p:cNvPr id="1" name="Shape 133"/>
        <p:cNvGrpSpPr/>
        <p:nvPr/>
      </p:nvGrpSpPr>
      <p:grpSpPr>
        <a:xfrm>
          <a:off x="0" y="0"/>
          <a:ext cx="0" cy="0"/>
          <a:chOff x="0" y="0"/>
          <a:chExt cx="0" cy="0"/>
        </a:xfrm>
      </p:grpSpPr>
      <p:pic>
        <p:nvPicPr>
          <p:cNvPr id="3" name="Picture 2">
            <a:extLst>
              <a:ext uri="{FF2B5EF4-FFF2-40B4-BE49-F238E27FC236}">
                <a16:creationId xmlns:a16="http://schemas.microsoft.com/office/drawing/2014/main" id="{FBEDF62A-E0E5-470B-AFFE-0913832461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1363" y="650577"/>
            <a:ext cx="7862637" cy="6217303"/>
          </a:xfrm>
          <a:prstGeom prst="rect">
            <a:avLst/>
          </a:prstGeom>
        </p:spPr>
      </p:pic>
      <p:pic>
        <p:nvPicPr>
          <p:cNvPr id="6" name="Google Shape;144;p20">
            <a:extLst>
              <a:ext uri="{FF2B5EF4-FFF2-40B4-BE49-F238E27FC236}">
                <a16:creationId xmlns:a16="http://schemas.microsoft.com/office/drawing/2014/main" id="{20D62705-EBE9-403C-808A-1E305CDB1B1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flipH="1">
            <a:off x="1463348" y="-816634"/>
            <a:ext cx="6217303" cy="9144001"/>
          </a:xfrm>
          <a:prstGeom prst="rect">
            <a:avLst/>
          </a:prstGeom>
          <a:gradFill>
            <a:gsLst>
              <a:gs pos="0">
                <a:schemeClr val="bg1">
                  <a:alpha val="25000"/>
                </a:schemeClr>
              </a:gs>
              <a:gs pos="30000">
                <a:schemeClr val="bg1">
                  <a:alpha val="21000"/>
                </a:schemeClr>
              </a:gs>
              <a:gs pos="48000">
                <a:schemeClr val="bg1">
                  <a:alpha val="39000"/>
                </a:schemeClr>
              </a:gs>
              <a:gs pos="73000">
                <a:schemeClr val="bg1">
                  <a:alpha val="0"/>
                </a:schemeClr>
              </a:gs>
            </a:gsLst>
            <a:lin ang="5400000" scaled="1"/>
          </a:gradFill>
          <a:ln>
            <a:noFill/>
          </a:ln>
        </p:spPr>
      </p:pic>
      <p:sp>
        <p:nvSpPr>
          <p:cNvPr id="136" name="Google Shape;136;p19"/>
          <p:cNvSpPr txBox="1">
            <a:spLocks noGrp="1"/>
          </p:cNvSpPr>
          <p:nvPr>
            <p:ph type="body" sz="quarter" idx="13"/>
          </p:nvPr>
        </p:nvSpPr>
        <p:spPr/>
        <p:txBody>
          <a:bodyPr/>
          <a:lstStyle/>
          <a:p>
            <a:pPr lvl="0"/>
            <a:r>
              <a:rPr lang="en-GB"/>
              <a:t>Soft soldering</a:t>
            </a:r>
          </a:p>
          <a:p>
            <a:pPr lvl="0"/>
            <a:endParaRPr lang="en-GB"/>
          </a:p>
        </p:txBody>
      </p:sp>
      <p:sp>
        <p:nvSpPr>
          <p:cNvPr id="137" name="Google Shape;137;p19"/>
          <p:cNvSpPr txBox="1">
            <a:spLocks noGrp="1"/>
          </p:cNvSpPr>
          <p:nvPr>
            <p:ph type="body" sz="quarter" idx="14"/>
          </p:nvPr>
        </p:nvSpPr>
        <p:spPr/>
        <p:txBody>
          <a:bodyPr/>
          <a:lstStyle/>
          <a:p>
            <a:pPr lvl="0"/>
            <a:r>
              <a:rPr lang="en-US" dirty="0"/>
              <a:t>Soft soldering uses low melting point metals (solder) to join other metals together</a:t>
            </a:r>
          </a:p>
          <a:p>
            <a:pPr lvl="1"/>
            <a:r>
              <a:rPr lang="en-US" dirty="0"/>
              <a:t>Solder is traditionally a tin/lead alloy </a:t>
            </a:r>
            <a:br>
              <a:rPr lang="en-US" dirty="0"/>
            </a:br>
            <a:r>
              <a:rPr lang="en-US" dirty="0"/>
              <a:t>with a low melting point (320ºC</a:t>
            </a:r>
            <a:r>
              <a:rPr lang="en-US" dirty="0">
                <a:sym typeface="Helvetica Neue"/>
              </a:rPr>
              <a:t>)</a:t>
            </a:r>
            <a:r>
              <a:rPr lang="en-US" dirty="0"/>
              <a:t> </a:t>
            </a:r>
            <a:br>
              <a:rPr lang="en-US" dirty="0"/>
            </a:br>
            <a:r>
              <a:rPr lang="en-US" dirty="0"/>
              <a:t>used to join the parent metals</a:t>
            </a:r>
          </a:p>
          <a:p>
            <a:pPr lvl="1"/>
            <a:r>
              <a:rPr lang="en-US" dirty="0">
                <a:sym typeface="Helvetica Neue"/>
              </a:rPr>
              <a:t>New solder variants are lead-free </a:t>
            </a:r>
            <a:br>
              <a:rPr lang="en-US" dirty="0">
                <a:sym typeface="Helvetica Neue"/>
              </a:rPr>
            </a:br>
            <a:r>
              <a:rPr lang="en-US" dirty="0">
                <a:sym typeface="Helvetica Neue"/>
              </a:rPr>
              <a:t>and are RoHS compliant -</a:t>
            </a:r>
            <a:br>
              <a:rPr lang="en-US" dirty="0">
                <a:sym typeface="Helvetica Neue"/>
              </a:rPr>
            </a:br>
            <a:r>
              <a:rPr lang="en-US" sz="1800" dirty="0">
                <a:solidFill>
                  <a:srgbClr val="B54E3C"/>
                </a:solidFill>
              </a:rPr>
              <a:t>Restriction of Hazardous Substances Directive</a:t>
            </a:r>
            <a:r>
              <a:rPr lang="en-US" sz="1800" dirty="0"/>
              <a:t> </a:t>
            </a:r>
            <a:endParaRPr lang="en-US" sz="1800" dirty="0">
              <a:sym typeface="Helvetica Neue"/>
            </a:endParaRPr>
          </a:p>
          <a:p>
            <a:pPr lvl="1"/>
            <a:r>
              <a:rPr lang="en-US" dirty="0"/>
              <a:t>Soft soldering is used in plumbing </a:t>
            </a:r>
            <a:br>
              <a:rPr lang="en-US" dirty="0"/>
            </a:br>
            <a:r>
              <a:rPr lang="en-US" dirty="0"/>
              <a:t>and electronics and where damage </a:t>
            </a:r>
            <a:br>
              <a:rPr lang="en-US" dirty="0"/>
            </a:br>
            <a:r>
              <a:rPr lang="en-US" dirty="0"/>
              <a:t>may be caused by higher temperatures</a:t>
            </a:r>
          </a:p>
          <a:p>
            <a:pPr lvl="1"/>
            <a:r>
              <a:rPr lang="en-US" dirty="0">
                <a:solidFill>
                  <a:srgbClr val="B54E3C"/>
                </a:solidFill>
              </a:rPr>
              <a:t>Name two different heat sources </a:t>
            </a:r>
            <a:br>
              <a:rPr lang="en-US" dirty="0">
                <a:solidFill>
                  <a:srgbClr val="B54E3C"/>
                </a:solidFill>
              </a:rPr>
            </a:br>
            <a:r>
              <a:rPr lang="en-US" dirty="0">
                <a:solidFill>
                  <a:srgbClr val="B54E3C"/>
                </a:solidFill>
              </a:rPr>
              <a:t>which could be used for soft soldering</a:t>
            </a:r>
          </a:p>
          <a:p>
            <a:pPr lvl="0"/>
            <a:endParaRPr lang="en-US" dirty="0"/>
          </a:p>
          <a:p>
            <a:pPr lvl="0"/>
            <a:endParaRPr lang="en-US" dirty="0"/>
          </a:p>
        </p:txBody>
      </p:sp>
    </p:spTree>
    <p:extLst>
      <p:ext uri="{BB962C8B-B14F-4D97-AF65-F5344CB8AC3E}">
        <p14:creationId xmlns:p14="http://schemas.microsoft.com/office/powerpoint/2010/main" val="368542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142"/>
        <p:cNvGrpSpPr/>
        <p:nvPr/>
      </p:nvGrpSpPr>
      <p:grpSpPr>
        <a:xfrm>
          <a:off x="0" y="0"/>
          <a:ext cx="0" cy="0"/>
          <a:chOff x="0" y="0"/>
          <a:chExt cx="0" cy="0"/>
        </a:xfrm>
      </p:grpSpPr>
      <p:pic>
        <p:nvPicPr>
          <p:cNvPr id="3" name="Picture 2" descr="A picture containing cup&#10;&#10;Description generated with very high confidence">
            <a:extLst>
              <a:ext uri="{FF2B5EF4-FFF2-40B4-BE49-F238E27FC236}">
                <a16:creationId xmlns:a16="http://schemas.microsoft.com/office/drawing/2014/main" id="{B05B3202-DAC7-457C-91A7-092D3D366C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04589" y="649837"/>
            <a:ext cx="6539411" cy="6208163"/>
          </a:xfrm>
          <a:prstGeom prst="rect">
            <a:avLst/>
          </a:prstGeom>
        </p:spPr>
      </p:pic>
      <p:pic>
        <p:nvPicPr>
          <p:cNvPr id="144" name="Google Shape;144;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flipH="1">
            <a:off x="1866333" y="-419666"/>
            <a:ext cx="6209730" cy="8345608"/>
          </a:xfrm>
          <a:prstGeom prst="rect">
            <a:avLst/>
          </a:prstGeom>
          <a:noFill/>
          <a:ln>
            <a:noFill/>
          </a:ln>
        </p:spPr>
      </p:pic>
      <p:sp>
        <p:nvSpPr>
          <p:cNvPr id="145" name="Google Shape;145;p20"/>
          <p:cNvSpPr txBox="1">
            <a:spLocks noGrp="1"/>
          </p:cNvSpPr>
          <p:nvPr>
            <p:ph type="body" sz="quarter" idx="13"/>
          </p:nvPr>
        </p:nvSpPr>
        <p:spPr/>
        <p:txBody>
          <a:bodyPr/>
          <a:lstStyle/>
          <a:p>
            <a:pPr lvl="0"/>
            <a:r>
              <a:rPr lang="en-GB" dirty="0"/>
              <a:t>Hard soldering </a:t>
            </a:r>
            <a:r>
              <a:rPr lang="en-US" sz="2400" dirty="0"/>
              <a:t>(apx 590ºC</a:t>
            </a:r>
            <a:r>
              <a:rPr lang="en-US" sz="2400" dirty="0">
                <a:sym typeface="Helvetica Neue"/>
              </a:rPr>
              <a:t> to</a:t>
            </a:r>
            <a:r>
              <a:rPr lang="en-US" sz="2400" dirty="0"/>
              <a:t> 870ºC)</a:t>
            </a:r>
            <a:r>
              <a:rPr lang="en-US" dirty="0"/>
              <a:t> </a:t>
            </a:r>
            <a:endParaRPr lang="en-GB" dirty="0"/>
          </a:p>
          <a:p>
            <a:pPr lvl="0"/>
            <a:endParaRPr lang="en-GB" dirty="0"/>
          </a:p>
        </p:txBody>
      </p:sp>
      <p:sp>
        <p:nvSpPr>
          <p:cNvPr id="146" name="Google Shape;146;p20"/>
          <p:cNvSpPr txBox="1">
            <a:spLocks noGrp="1"/>
          </p:cNvSpPr>
          <p:nvPr>
            <p:ph type="body" sz="quarter" idx="14"/>
          </p:nvPr>
        </p:nvSpPr>
        <p:spPr/>
        <p:txBody>
          <a:bodyPr/>
          <a:lstStyle/>
          <a:p>
            <a:pPr lvl="0"/>
            <a:r>
              <a:rPr lang="en-US" dirty="0"/>
              <a:t>Hard soldering uses a higher </a:t>
            </a:r>
            <a:br>
              <a:rPr lang="en-US" dirty="0"/>
            </a:br>
            <a:r>
              <a:rPr lang="en-US" dirty="0"/>
              <a:t>temperature than soft soldering</a:t>
            </a:r>
          </a:p>
          <a:p>
            <a:pPr lvl="1"/>
            <a:r>
              <a:rPr lang="en-US" dirty="0"/>
              <a:t>It is used to join precious </a:t>
            </a:r>
            <a:br>
              <a:rPr lang="en-US" dirty="0"/>
            </a:br>
            <a:r>
              <a:rPr lang="en-US" dirty="0"/>
              <a:t>metals like gold and silver</a:t>
            </a:r>
          </a:p>
          <a:p>
            <a:pPr lvl="1"/>
            <a:r>
              <a:rPr lang="en-US" dirty="0"/>
              <a:t>It requires the parent metal </a:t>
            </a:r>
            <a:br>
              <a:rPr lang="en-US" dirty="0"/>
            </a:br>
            <a:r>
              <a:rPr lang="en-US" dirty="0"/>
              <a:t>to be clean and have no gaps </a:t>
            </a:r>
            <a:br>
              <a:rPr lang="en-US" dirty="0"/>
            </a:br>
            <a:r>
              <a:rPr lang="en-US" dirty="0"/>
              <a:t>between areas being joined</a:t>
            </a:r>
          </a:p>
          <a:p>
            <a:pPr lvl="1"/>
            <a:r>
              <a:rPr lang="en-US" dirty="0"/>
              <a:t>Flux must be applied to prevent the metal </a:t>
            </a:r>
            <a:br>
              <a:rPr lang="en-US" dirty="0"/>
            </a:br>
            <a:r>
              <a:rPr lang="en-US" dirty="0"/>
              <a:t>oxidising which enables the solder to flow</a:t>
            </a:r>
          </a:p>
          <a:p>
            <a:pPr lvl="1"/>
            <a:r>
              <a:rPr lang="en-US" dirty="0">
                <a:solidFill>
                  <a:srgbClr val="B54E3C"/>
                </a:solidFill>
              </a:rPr>
              <a:t>Why might silversmiths use many different </a:t>
            </a:r>
            <a:br>
              <a:rPr lang="en-US" dirty="0">
                <a:solidFill>
                  <a:srgbClr val="B54E3C"/>
                </a:solidFill>
              </a:rPr>
            </a:br>
            <a:r>
              <a:rPr lang="en-US" dirty="0">
                <a:solidFill>
                  <a:srgbClr val="B54E3C"/>
                </a:solidFill>
              </a:rPr>
              <a:t>melting point solders in one workpiece?</a:t>
            </a:r>
          </a:p>
          <a:p>
            <a:pPr lvl="0"/>
            <a:endParaRPr lang="en-US" dirty="0"/>
          </a:p>
        </p:txBody>
      </p:sp>
      <p:pic>
        <p:nvPicPr>
          <p:cNvPr id="9" name="Google Shape;20;p4">
            <a:extLst>
              <a:ext uri="{FF2B5EF4-FFF2-40B4-BE49-F238E27FC236}">
                <a16:creationId xmlns:a16="http://schemas.microsoft.com/office/drawing/2014/main" id="{33D9A516-D492-43EB-A287-9AA9B33552D8}"/>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4" name="Picture 3" descr="A picture containing table, cake, indoor, sitting&#10;&#10;Description generated with very high confidence">
            <a:extLst>
              <a:ext uri="{FF2B5EF4-FFF2-40B4-BE49-F238E27FC236}">
                <a16:creationId xmlns:a16="http://schemas.microsoft.com/office/drawing/2014/main" id="{81953D64-EA32-4C54-8873-D72E4BD213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8804"/>
            <a:ext cx="9144000" cy="6209196"/>
          </a:xfrm>
          <a:prstGeom prst="rect">
            <a:avLst/>
          </a:prstGeom>
        </p:spPr>
      </p:pic>
      <p:sp>
        <p:nvSpPr>
          <p:cNvPr id="155" name="Google Shape;155;p21"/>
          <p:cNvSpPr txBox="1">
            <a:spLocks noGrp="1"/>
          </p:cNvSpPr>
          <p:nvPr>
            <p:ph type="body" sz="quarter" idx="13"/>
          </p:nvPr>
        </p:nvSpPr>
        <p:spPr/>
        <p:txBody>
          <a:bodyPr/>
          <a:lstStyle/>
          <a:p>
            <a:pPr lvl="0"/>
            <a:r>
              <a:rPr lang="en-GB">
                <a:solidFill>
                  <a:srgbClr val="FEFEFF"/>
                </a:solidFill>
              </a:rPr>
              <a:t>Brazing</a:t>
            </a:r>
          </a:p>
          <a:p>
            <a:pPr lvl="0"/>
            <a:endParaRPr lang="en-GB"/>
          </a:p>
        </p:txBody>
      </p:sp>
      <p:sp>
        <p:nvSpPr>
          <p:cNvPr id="156" name="Google Shape;156;p21"/>
          <p:cNvSpPr txBox="1">
            <a:spLocks noGrp="1"/>
          </p:cNvSpPr>
          <p:nvPr>
            <p:ph type="body" sz="quarter" idx="14"/>
          </p:nvPr>
        </p:nvSpPr>
        <p:spPr/>
        <p:txBody>
          <a:bodyPr/>
          <a:lstStyle/>
          <a:p>
            <a:pPr lvl="0"/>
            <a:r>
              <a:rPr lang="en-GB" dirty="0">
                <a:solidFill>
                  <a:srgbClr val="FEFEFF"/>
                </a:solidFill>
              </a:rPr>
              <a:t>Brazing uses either an oxy-acetylene flame </a:t>
            </a:r>
            <a:br>
              <a:rPr lang="en-GB" dirty="0">
                <a:solidFill>
                  <a:srgbClr val="FEFEFF"/>
                </a:solidFill>
              </a:rPr>
            </a:br>
            <a:r>
              <a:rPr lang="en-GB" dirty="0">
                <a:solidFill>
                  <a:srgbClr val="FEFEFF"/>
                </a:solidFill>
              </a:rPr>
              <a:t>or a gas and compressed air brazing hearth</a:t>
            </a:r>
          </a:p>
          <a:p>
            <a:pPr lvl="1"/>
            <a:r>
              <a:rPr lang="en-GB" dirty="0">
                <a:solidFill>
                  <a:srgbClr val="FEFEFF"/>
                </a:solidFill>
              </a:rPr>
              <a:t>It needs a lower temperature </a:t>
            </a:r>
            <a:br>
              <a:rPr lang="en-GB" dirty="0">
                <a:solidFill>
                  <a:srgbClr val="FEFEFF"/>
                </a:solidFill>
              </a:rPr>
            </a:br>
            <a:r>
              <a:rPr lang="en-GB" dirty="0">
                <a:solidFill>
                  <a:srgbClr val="FEFEFF"/>
                </a:solidFill>
              </a:rPr>
              <a:t>than welding as the brazing rod </a:t>
            </a:r>
            <a:br>
              <a:rPr lang="en-GB" dirty="0">
                <a:solidFill>
                  <a:srgbClr val="FEFEFF"/>
                </a:solidFill>
              </a:rPr>
            </a:br>
            <a:r>
              <a:rPr lang="en-GB" dirty="0">
                <a:solidFill>
                  <a:srgbClr val="FEFEFF"/>
                </a:solidFill>
              </a:rPr>
              <a:t>melts at around 850</a:t>
            </a:r>
            <a:r>
              <a:rPr lang="en-GB" dirty="0">
                <a:solidFill>
                  <a:srgbClr val="FEFEFF"/>
                </a:solidFill>
                <a:sym typeface="Helvetica Neue"/>
              </a:rPr>
              <a:t>°C, so</a:t>
            </a:r>
            <a:br>
              <a:rPr lang="en-GB" dirty="0">
                <a:solidFill>
                  <a:srgbClr val="FEFEFF"/>
                </a:solidFill>
                <a:sym typeface="Helvetica Neue"/>
              </a:rPr>
            </a:br>
            <a:r>
              <a:rPr lang="en-GB" dirty="0">
                <a:solidFill>
                  <a:srgbClr val="FEFEFF"/>
                </a:solidFill>
                <a:sym typeface="Helvetica Neue"/>
              </a:rPr>
              <a:t>the</a:t>
            </a:r>
            <a:r>
              <a:rPr lang="en-GB" dirty="0">
                <a:solidFill>
                  <a:srgbClr val="FEFEFF"/>
                </a:solidFill>
              </a:rPr>
              <a:t> joint is not as strong </a:t>
            </a:r>
          </a:p>
          <a:p>
            <a:pPr lvl="1"/>
            <a:r>
              <a:rPr lang="en-GB" dirty="0">
                <a:solidFill>
                  <a:srgbClr val="FEFEFF"/>
                </a:solidFill>
              </a:rPr>
              <a:t>It can be used to join </a:t>
            </a:r>
            <a:br>
              <a:rPr lang="en-GB" dirty="0">
                <a:solidFill>
                  <a:srgbClr val="FEFEFF"/>
                </a:solidFill>
              </a:rPr>
            </a:br>
            <a:r>
              <a:rPr lang="en-GB" dirty="0">
                <a:solidFill>
                  <a:srgbClr val="FEFEFF"/>
                </a:solidFill>
              </a:rPr>
              <a:t>many dissimilar metals</a:t>
            </a:r>
          </a:p>
          <a:p>
            <a:pPr lvl="1"/>
            <a:r>
              <a:rPr lang="en-GB" dirty="0">
                <a:solidFill>
                  <a:srgbClr val="FEFEFF"/>
                </a:solidFill>
              </a:rPr>
              <a:t>How could it be argued that </a:t>
            </a:r>
            <a:br>
              <a:rPr lang="en-GB" dirty="0">
                <a:solidFill>
                  <a:srgbClr val="FEFEFF"/>
                </a:solidFill>
              </a:rPr>
            </a:br>
            <a:r>
              <a:rPr lang="en-GB" dirty="0">
                <a:solidFill>
                  <a:srgbClr val="FEFEFF"/>
                </a:solidFill>
              </a:rPr>
              <a:t>brazing is a more sustainable </a:t>
            </a:r>
            <a:br>
              <a:rPr lang="en-GB" dirty="0">
                <a:solidFill>
                  <a:srgbClr val="FEFEFF"/>
                </a:solidFill>
              </a:rPr>
            </a:br>
            <a:r>
              <a:rPr lang="en-GB" dirty="0">
                <a:solidFill>
                  <a:srgbClr val="FEFEFF"/>
                </a:solidFill>
              </a:rPr>
              <a:t>method of joining metals </a:t>
            </a:r>
            <a:br>
              <a:rPr lang="en-GB" dirty="0">
                <a:solidFill>
                  <a:srgbClr val="FEFEFF"/>
                </a:solidFill>
              </a:rPr>
            </a:br>
            <a:r>
              <a:rPr lang="en-GB" dirty="0">
                <a:solidFill>
                  <a:srgbClr val="FEFEFF"/>
                </a:solidFill>
              </a:rPr>
              <a:t>than welding?</a:t>
            </a:r>
          </a:p>
          <a:p>
            <a:pPr lvl="0"/>
            <a:endParaRPr lang="en-GB" dirty="0"/>
          </a:p>
        </p:txBody>
      </p:sp>
      <p:pic>
        <p:nvPicPr>
          <p:cNvPr id="7" name="Google Shape;20;p4">
            <a:extLst>
              <a:ext uri="{FF2B5EF4-FFF2-40B4-BE49-F238E27FC236}">
                <a16:creationId xmlns:a16="http://schemas.microsoft.com/office/drawing/2014/main" id="{A74F74B5-2FE8-4B9A-9857-B5233948F5B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
        <p:nvSpPr>
          <p:cNvPr id="2" name="Rectangle 1">
            <a:extLst>
              <a:ext uri="{FF2B5EF4-FFF2-40B4-BE49-F238E27FC236}">
                <a16:creationId xmlns:a16="http://schemas.microsoft.com/office/drawing/2014/main" id="{DE452846-2D94-4DC7-BB04-E2862757714C}"/>
              </a:ext>
            </a:extLst>
          </p:cNvPr>
          <p:cNvSpPr/>
          <p:nvPr/>
        </p:nvSpPr>
        <p:spPr>
          <a:xfrm>
            <a:off x="0" y="6464279"/>
            <a:ext cx="5910044" cy="369332"/>
          </a:xfrm>
          <a:prstGeom prst="rect">
            <a:avLst/>
          </a:prstGeom>
          <a:solidFill>
            <a:srgbClr val="C1C6CC"/>
          </a:solidFill>
        </p:spPr>
        <p:txBody>
          <a:bodyPr wrap="square">
            <a:spAutoFit/>
          </a:bodyPr>
          <a:lstStyle/>
          <a:p>
            <a:r>
              <a:rPr lang="en-GB" dirty="0">
                <a:hlinkClick r:id="rId5"/>
              </a:rPr>
              <a:t>https://www.youtube.com/watch?v=-oifC7fbQfY</a:t>
            </a:r>
            <a:r>
              <a:rPr lang="en-GB" dirty="0"/>
              <a:t> </a:t>
            </a:r>
          </a:p>
        </p:txBody>
      </p:sp>
    </p:spTree>
    <p:extLst>
      <p:ext uri="{BB962C8B-B14F-4D97-AF65-F5344CB8AC3E}">
        <p14:creationId xmlns:p14="http://schemas.microsoft.com/office/powerpoint/2010/main" val="348039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4" name="Picture 3" descr="A picture containing sky, car, outdoor, appliance&#10;&#10;Description generated with high confidence">
            <a:extLst>
              <a:ext uri="{FF2B5EF4-FFF2-40B4-BE49-F238E27FC236}">
                <a16:creationId xmlns:a16="http://schemas.microsoft.com/office/drawing/2014/main" id="{E7257600-FD3C-4F71-A072-6805E0A35B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0" y="647700"/>
            <a:ext cx="9146848" cy="6210300"/>
          </a:xfrm>
          <a:prstGeom prst="rect">
            <a:avLst/>
          </a:prstGeom>
        </p:spPr>
      </p:pic>
      <p:sp>
        <p:nvSpPr>
          <p:cNvPr id="164" name="Google Shape;164;p22"/>
          <p:cNvSpPr txBox="1">
            <a:spLocks noGrp="1"/>
          </p:cNvSpPr>
          <p:nvPr>
            <p:ph type="body" sz="quarter" idx="13"/>
          </p:nvPr>
        </p:nvSpPr>
        <p:spPr/>
        <p:txBody>
          <a:bodyPr/>
          <a:lstStyle/>
          <a:p>
            <a:pPr lvl="0"/>
            <a:r>
              <a:rPr lang="en-GB" dirty="0"/>
              <a:t>Riveting</a:t>
            </a:r>
          </a:p>
          <a:p>
            <a:pPr lvl="0"/>
            <a:endParaRPr lang="en-GB" dirty="0"/>
          </a:p>
        </p:txBody>
      </p:sp>
      <p:sp>
        <p:nvSpPr>
          <p:cNvPr id="166" name="Google Shape;166;p22"/>
          <p:cNvSpPr txBox="1">
            <a:spLocks noGrp="1"/>
          </p:cNvSpPr>
          <p:nvPr>
            <p:ph type="body" sz="quarter" idx="14"/>
          </p:nvPr>
        </p:nvSpPr>
        <p:spPr/>
        <p:txBody>
          <a:bodyPr/>
          <a:lstStyle/>
          <a:p>
            <a:pPr lvl="0"/>
            <a:r>
              <a:rPr lang="en-US" dirty="0"/>
              <a:t>Riveting is semi-permanent joining method </a:t>
            </a:r>
            <a:br>
              <a:rPr lang="en-US" dirty="0"/>
            </a:br>
            <a:r>
              <a:rPr lang="en-US" dirty="0"/>
              <a:t>used to join sheet or plate metal</a:t>
            </a:r>
          </a:p>
          <a:p>
            <a:pPr lvl="1"/>
            <a:r>
              <a:rPr lang="en-US" dirty="0">
                <a:solidFill>
                  <a:schemeClr val="tx1"/>
                </a:solidFill>
              </a:rPr>
              <a:t>Rivets are metal fasteners that have a head at </a:t>
            </a:r>
            <a:br>
              <a:rPr lang="en-US" dirty="0">
                <a:solidFill>
                  <a:schemeClr val="tx1"/>
                </a:solidFill>
              </a:rPr>
            </a:br>
            <a:r>
              <a:rPr lang="en-US" dirty="0">
                <a:solidFill>
                  <a:schemeClr val="tx1"/>
                </a:solidFill>
              </a:rPr>
              <a:t>one end and a shaft or tail the other end</a:t>
            </a:r>
          </a:p>
          <a:p>
            <a:pPr lvl="1"/>
            <a:r>
              <a:rPr lang="en-US" dirty="0">
                <a:solidFill>
                  <a:schemeClr val="tx1"/>
                </a:solidFill>
              </a:rPr>
              <a:t>Best suited to industrial applications as an </a:t>
            </a:r>
            <a:br>
              <a:rPr lang="en-US" dirty="0">
                <a:solidFill>
                  <a:schemeClr val="tx1"/>
                </a:solidFill>
              </a:rPr>
            </a:br>
            <a:r>
              <a:rPr lang="en-US" dirty="0">
                <a:solidFill>
                  <a:schemeClr val="tx1"/>
                </a:solidFill>
              </a:rPr>
              <a:t>alternative to threaded fastenings</a:t>
            </a:r>
          </a:p>
          <a:p>
            <a:pPr lvl="1"/>
            <a:r>
              <a:rPr lang="en-US" dirty="0">
                <a:solidFill>
                  <a:schemeClr val="tx1"/>
                </a:solidFill>
              </a:rPr>
              <a:t>Why do high strength bolts often </a:t>
            </a:r>
            <a:br>
              <a:rPr lang="en-US" dirty="0">
                <a:solidFill>
                  <a:schemeClr val="tx1"/>
                </a:solidFill>
              </a:rPr>
            </a:br>
            <a:r>
              <a:rPr lang="en-US" dirty="0">
                <a:solidFill>
                  <a:schemeClr val="tx1"/>
                </a:solidFill>
              </a:rPr>
              <a:t>replace rivets in construction?</a:t>
            </a:r>
          </a:p>
          <a:p>
            <a:pPr lvl="1"/>
            <a:endParaRPr lang="en-US" dirty="0"/>
          </a:p>
          <a:p>
            <a:pPr lvl="1"/>
            <a:endParaRPr lang="en-US" dirty="0"/>
          </a:p>
          <a:p>
            <a:pPr lvl="0"/>
            <a:endParaRPr lang="en-US" dirty="0"/>
          </a:p>
        </p:txBody>
      </p:sp>
      <p:pic>
        <p:nvPicPr>
          <p:cNvPr id="7" name="Google Shape;20;p4">
            <a:extLst>
              <a:ext uri="{FF2B5EF4-FFF2-40B4-BE49-F238E27FC236}">
                <a16:creationId xmlns:a16="http://schemas.microsoft.com/office/drawing/2014/main" id="{DF5354CF-7505-4D20-A749-236BBA6CB6A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Tree>
    <p:extLst>
      <p:ext uri="{BB962C8B-B14F-4D97-AF65-F5344CB8AC3E}">
        <p14:creationId xmlns:p14="http://schemas.microsoft.com/office/powerpoint/2010/main" val="329384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GB"/>
              <a:t>Cold-formed rivets</a:t>
            </a:r>
          </a:p>
          <a:p>
            <a:endParaRPr lang="en-GB"/>
          </a:p>
        </p:txBody>
      </p:sp>
      <p:sp>
        <p:nvSpPr>
          <p:cNvPr id="8" name="Text Placeholder 7"/>
          <p:cNvSpPr>
            <a:spLocks noGrp="1"/>
          </p:cNvSpPr>
          <p:nvPr>
            <p:ph type="body" sz="quarter" idx="14"/>
          </p:nvPr>
        </p:nvSpPr>
        <p:spPr/>
        <p:txBody>
          <a:bodyPr/>
          <a:lstStyle/>
          <a:p>
            <a:pPr lvl="0"/>
            <a:r>
              <a:rPr lang="en-GB"/>
              <a:t>Cold-formed rivets require access to both sides of the sheet material</a:t>
            </a:r>
          </a:p>
          <a:p>
            <a:pPr lvl="1"/>
            <a:r>
              <a:rPr lang="en-GB"/>
              <a:t>They are installed with a ‘set’ and ‘snap’ which domes the ends while pressure is applied </a:t>
            </a:r>
          </a:p>
          <a:p>
            <a:pPr lvl="1"/>
            <a:endParaRPr lang="en-GB"/>
          </a:p>
          <a:p>
            <a:pPr lvl="1"/>
            <a:endParaRPr lang="en-GB"/>
          </a:p>
          <a:p>
            <a:pPr lvl="1"/>
            <a:endParaRPr lang="en-GB"/>
          </a:p>
          <a:p>
            <a:pPr lvl="1"/>
            <a:endParaRPr lang="en-GB"/>
          </a:p>
          <a:p>
            <a:pPr lvl="1"/>
            <a:r>
              <a:rPr lang="en-GB">
                <a:solidFill>
                  <a:srgbClr val="B54E3C"/>
                </a:solidFill>
              </a:rPr>
              <a:t>Why might riveting be used to join metal instead of welding?</a:t>
            </a:r>
          </a:p>
          <a:p>
            <a:pPr lvl="1"/>
            <a:r>
              <a:rPr lang="en-GB">
                <a:solidFill>
                  <a:srgbClr val="B54E3C"/>
                </a:solidFill>
              </a:rPr>
              <a:t>Why are rivets classed as semi-permanent, not permanent?</a:t>
            </a:r>
          </a:p>
          <a:p>
            <a:pPr lvl="1"/>
            <a:endParaRPr lang="en-GB"/>
          </a:p>
          <a:p>
            <a:pPr lvl="0"/>
            <a:endParaRPr lang="en-GB"/>
          </a:p>
          <a:p>
            <a:endParaRPr lang="en-GB"/>
          </a:p>
        </p:txBody>
      </p:sp>
      <p:pic>
        <p:nvPicPr>
          <p:cNvPr id="1026" name="Picture 2" descr="C:\Users\Rob\AppData\Roaming\PixelMetrics\CaptureWiz\Temp\7.png">
            <a:extLst>
              <a:ext uri="{FF2B5EF4-FFF2-40B4-BE49-F238E27FC236}">
                <a16:creationId xmlns:a16="http://schemas.microsoft.com/office/drawing/2014/main" id="{9E40F0A8-61EA-4DF5-85FE-5B794BE9B4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7327" y="3609204"/>
            <a:ext cx="6810375" cy="12668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18E592E3-1BE2-436A-8E7B-2F8B5553CCC8}"/>
              </a:ext>
            </a:extLst>
          </p:cNvPr>
          <p:cNvCxnSpPr>
            <a:cxnSpLocks/>
          </p:cNvCxnSpPr>
          <p:nvPr/>
        </p:nvCxnSpPr>
        <p:spPr>
          <a:xfrm>
            <a:off x="1460500" y="4682014"/>
            <a:ext cx="393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B9C0C83-5B5F-4313-A7C1-E4292E9C5502}"/>
              </a:ext>
            </a:extLst>
          </p:cNvPr>
          <p:cNvCxnSpPr>
            <a:cxnSpLocks/>
          </p:cNvCxnSpPr>
          <p:nvPr/>
        </p:nvCxnSpPr>
        <p:spPr>
          <a:xfrm flipH="1">
            <a:off x="2438400" y="4389914"/>
            <a:ext cx="558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B167C3D5-B476-4F58-AB24-4DEB4A0D7DEA}"/>
              </a:ext>
            </a:extLst>
          </p:cNvPr>
          <p:cNvSpPr txBox="1"/>
          <p:nvPr/>
        </p:nvSpPr>
        <p:spPr>
          <a:xfrm>
            <a:off x="866572" y="4466114"/>
            <a:ext cx="603050"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Snap</a:t>
            </a:r>
          </a:p>
        </p:txBody>
      </p:sp>
      <p:sp>
        <p:nvSpPr>
          <p:cNvPr id="15" name="TextBox 14">
            <a:extLst>
              <a:ext uri="{FF2B5EF4-FFF2-40B4-BE49-F238E27FC236}">
                <a16:creationId xmlns:a16="http://schemas.microsoft.com/office/drawing/2014/main" id="{3556A869-E553-41A1-BF50-660E3B64669C}"/>
              </a:ext>
            </a:extLst>
          </p:cNvPr>
          <p:cNvSpPr txBox="1"/>
          <p:nvPr/>
        </p:nvSpPr>
        <p:spPr>
          <a:xfrm>
            <a:off x="2955088" y="4235328"/>
            <a:ext cx="593432"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Rivet</a:t>
            </a:r>
          </a:p>
        </p:txBody>
      </p:sp>
      <p:cxnSp>
        <p:nvCxnSpPr>
          <p:cNvPr id="18" name="Straight Arrow Connector 17">
            <a:extLst>
              <a:ext uri="{FF2B5EF4-FFF2-40B4-BE49-F238E27FC236}">
                <a16:creationId xmlns:a16="http://schemas.microsoft.com/office/drawing/2014/main" id="{FCC3B75C-1CFF-4F8F-B4E1-C2DC96DCAEC1}"/>
              </a:ext>
            </a:extLst>
          </p:cNvPr>
          <p:cNvCxnSpPr>
            <a:cxnSpLocks/>
          </p:cNvCxnSpPr>
          <p:nvPr/>
        </p:nvCxnSpPr>
        <p:spPr>
          <a:xfrm>
            <a:off x="1460500" y="3791466"/>
            <a:ext cx="393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AB859370-17A3-4CA8-A5EC-EA485F9A2C11}"/>
              </a:ext>
            </a:extLst>
          </p:cNvPr>
          <p:cNvSpPr txBox="1"/>
          <p:nvPr/>
        </p:nvSpPr>
        <p:spPr>
          <a:xfrm>
            <a:off x="984228" y="3636880"/>
            <a:ext cx="453970"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Set</a:t>
            </a:r>
          </a:p>
        </p:txBody>
      </p:sp>
    </p:spTree>
    <p:extLst>
      <p:ext uri="{BB962C8B-B14F-4D97-AF65-F5344CB8AC3E}">
        <p14:creationId xmlns:p14="http://schemas.microsoft.com/office/powerpoint/2010/main" val="97210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descr="A picture containing person&#10;&#10;Description generated with very high confidence">
            <a:extLst>
              <a:ext uri="{FF2B5EF4-FFF2-40B4-BE49-F238E27FC236}">
                <a16:creationId xmlns:a16="http://schemas.microsoft.com/office/drawing/2014/main" id="{B79577D2-60A8-4FE8-9DA4-91A6ADF69D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663352" y="651882"/>
            <a:ext cx="6480647" cy="6206117"/>
          </a:xfrm>
          <a:prstGeom prst="rect">
            <a:avLst/>
          </a:prstGeom>
        </p:spPr>
      </p:pic>
      <p:sp>
        <p:nvSpPr>
          <p:cNvPr id="172" name="Google Shape;172;p23"/>
          <p:cNvSpPr txBox="1">
            <a:spLocks noGrp="1"/>
          </p:cNvSpPr>
          <p:nvPr>
            <p:ph type="body" sz="quarter" idx="13"/>
          </p:nvPr>
        </p:nvSpPr>
        <p:spPr/>
        <p:txBody>
          <a:bodyPr/>
          <a:lstStyle/>
          <a:p>
            <a:pPr lvl="0"/>
            <a:r>
              <a:rPr lang="en-GB"/>
              <a:t>Pop riveting</a:t>
            </a:r>
          </a:p>
          <a:p>
            <a:pPr lvl="0"/>
            <a:endParaRPr lang="en-GB"/>
          </a:p>
        </p:txBody>
      </p:sp>
      <p:sp>
        <p:nvSpPr>
          <p:cNvPr id="174" name="Google Shape;174;p23"/>
          <p:cNvSpPr txBox="1">
            <a:spLocks noGrp="1"/>
          </p:cNvSpPr>
          <p:nvPr>
            <p:ph type="body" sz="quarter" idx="14"/>
          </p:nvPr>
        </p:nvSpPr>
        <p:spPr/>
        <p:txBody>
          <a:bodyPr/>
          <a:lstStyle/>
          <a:p>
            <a:pPr lvl="0"/>
            <a:r>
              <a:rPr lang="en-US" dirty="0"/>
              <a:t>Pop rivets are quicker and easier </a:t>
            </a:r>
            <a:br>
              <a:rPr lang="en-US" dirty="0"/>
            </a:br>
            <a:r>
              <a:rPr lang="en-US" dirty="0"/>
              <a:t>to use but are not as strong</a:t>
            </a:r>
          </a:p>
          <a:p>
            <a:pPr lvl="1"/>
            <a:r>
              <a:rPr lang="en-US" dirty="0"/>
              <a:t>They require the use of a pop rivet gun</a:t>
            </a:r>
          </a:p>
          <a:p>
            <a:pPr lvl="1"/>
            <a:r>
              <a:rPr lang="en-US" dirty="0"/>
              <a:t>They are ideal where the underside </a:t>
            </a:r>
            <a:br>
              <a:rPr lang="en-US" dirty="0"/>
            </a:br>
            <a:r>
              <a:rPr lang="en-US" dirty="0"/>
              <a:t>of the joint is inaccessible</a:t>
            </a:r>
          </a:p>
          <a:p>
            <a:pPr lvl="1"/>
            <a:r>
              <a:rPr lang="en-US" dirty="0"/>
              <a:t>A form of pop rivets is used in </a:t>
            </a:r>
            <a:br>
              <a:rPr lang="en-US" dirty="0"/>
            </a:br>
            <a:r>
              <a:rPr lang="en-US" dirty="0"/>
              <a:t>aircraft production to join sheet </a:t>
            </a:r>
            <a:br>
              <a:rPr lang="en-US" dirty="0"/>
            </a:br>
            <a:r>
              <a:rPr lang="en-US" dirty="0"/>
              <a:t>aluminium to structural parts</a:t>
            </a:r>
          </a:p>
          <a:p>
            <a:pPr lvl="1"/>
            <a:r>
              <a:rPr lang="en-US" dirty="0">
                <a:solidFill>
                  <a:srgbClr val="B54E3C"/>
                </a:solidFill>
              </a:rPr>
              <a:t>Which everyday products </a:t>
            </a:r>
            <a:br>
              <a:rPr lang="en-US" dirty="0">
                <a:solidFill>
                  <a:srgbClr val="B54E3C"/>
                </a:solidFill>
              </a:rPr>
            </a:br>
            <a:r>
              <a:rPr lang="en-US" dirty="0">
                <a:solidFill>
                  <a:srgbClr val="B54E3C"/>
                </a:solidFill>
              </a:rPr>
              <a:t>might use pop rivets?</a:t>
            </a:r>
          </a:p>
          <a:p>
            <a:pPr lvl="0"/>
            <a:endParaRPr lang="en-US" dirty="0"/>
          </a:p>
          <a:p>
            <a:pPr lvl="0"/>
            <a:endParaRPr lang="en-US" dirty="0"/>
          </a:p>
        </p:txBody>
      </p:sp>
      <p:pic>
        <p:nvPicPr>
          <p:cNvPr id="7" name="Google Shape;20;p4">
            <a:extLst>
              <a:ext uri="{FF2B5EF4-FFF2-40B4-BE49-F238E27FC236}">
                <a16:creationId xmlns:a16="http://schemas.microsoft.com/office/drawing/2014/main" id="{1891C67B-33AB-4771-AD93-E29F8ECDD6B9}"/>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
        <p:nvSpPr>
          <p:cNvPr id="2" name="Rectangle 1">
            <a:extLst>
              <a:ext uri="{FF2B5EF4-FFF2-40B4-BE49-F238E27FC236}">
                <a16:creationId xmlns:a16="http://schemas.microsoft.com/office/drawing/2014/main" id="{B47A0FBA-8286-4B6D-B0D3-C33904C1656B}"/>
              </a:ext>
            </a:extLst>
          </p:cNvPr>
          <p:cNvSpPr/>
          <p:nvPr/>
        </p:nvSpPr>
        <p:spPr>
          <a:xfrm>
            <a:off x="0" y="6488668"/>
            <a:ext cx="6052657" cy="369332"/>
          </a:xfrm>
          <a:prstGeom prst="rect">
            <a:avLst/>
          </a:prstGeom>
        </p:spPr>
        <p:txBody>
          <a:bodyPr wrap="square">
            <a:spAutoFit/>
          </a:bodyPr>
          <a:lstStyle/>
          <a:p>
            <a:r>
              <a:rPr lang="en-GB" dirty="0">
                <a:hlinkClick r:id="rId5"/>
              </a:rPr>
              <a:t>https://www.youtube.com/watch?v=9aoXmzdSf_I</a:t>
            </a:r>
            <a:r>
              <a:rPr lang="en-GB" dirty="0"/>
              <a:t> </a:t>
            </a:r>
          </a:p>
        </p:txBody>
      </p:sp>
    </p:spTree>
    <p:extLst>
      <p:ext uri="{BB962C8B-B14F-4D97-AF65-F5344CB8AC3E}">
        <p14:creationId xmlns:p14="http://schemas.microsoft.com/office/powerpoint/2010/main" val="3795971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141586-C281-4281-96AC-742509B8BC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85" r="4077"/>
          <a:stretch/>
        </p:blipFill>
        <p:spPr>
          <a:xfrm>
            <a:off x="724280" y="4320463"/>
            <a:ext cx="4080295" cy="1737437"/>
          </a:xfrm>
          <a:prstGeom prst="rect">
            <a:avLst/>
          </a:prstGeom>
        </p:spPr>
      </p:pic>
      <p:pic>
        <p:nvPicPr>
          <p:cNvPr id="4" name="Picture 3">
            <a:extLst>
              <a:ext uri="{FF2B5EF4-FFF2-40B4-BE49-F238E27FC236}">
                <a16:creationId xmlns:a16="http://schemas.microsoft.com/office/drawing/2014/main" id="{B3A01278-C870-413A-884C-1E30217D9E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14664" y="2798858"/>
            <a:ext cx="3729335" cy="4059141"/>
          </a:xfrm>
          <a:prstGeom prst="rect">
            <a:avLst/>
          </a:prstGeom>
        </p:spPr>
      </p:pic>
      <p:sp>
        <p:nvSpPr>
          <p:cNvPr id="7" name="Text Placeholder 6"/>
          <p:cNvSpPr>
            <a:spLocks noGrp="1"/>
          </p:cNvSpPr>
          <p:nvPr>
            <p:ph type="body" sz="quarter" idx="13"/>
          </p:nvPr>
        </p:nvSpPr>
        <p:spPr/>
        <p:txBody>
          <a:bodyPr/>
          <a:lstStyle/>
          <a:p>
            <a:r>
              <a:rPr lang="en-GB"/>
              <a:t>Pop rivets</a:t>
            </a:r>
          </a:p>
          <a:p>
            <a:endParaRPr lang="en-GB"/>
          </a:p>
        </p:txBody>
      </p:sp>
      <p:sp>
        <p:nvSpPr>
          <p:cNvPr id="8" name="Text Placeholder 7"/>
          <p:cNvSpPr>
            <a:spLocks noGrp="1"/>
          </p:cNvSpPr>
          <p:nvPr>
            <p:ph type="body" sz="quarter" idx="14"/>
          </p:nvPr>
        </p:nvSpPr>
        <p:spPr/>
        <p:txBody>
          <a:bodyPr/>
          <a:lstStyle/>
          <a:p>
            <a:pPr lvl="0"/>
            <a:r>
              <a:rPr lang="en-GB"/>
              <a:t>Pop rivets are used to create a semi-permanent fixing between two thin sections of metal</a:t>
            </a:r>
          </a:p>
          <a:p>
            <a:pPr lvl="1"/>
            <a:r>
              <a:rPr lang="en-GB"/>
              <a:t>The pop rivet gun is used to apply pressure to </a:t>
            </a:r>
            <a:br>
              <a:rPr lang="en-GB"/>
            </a:br>
            <a:r>
              <a:rPr lang="en-GB"/>
              <a:t>the rivet by pulling the shank until it breaks</a:t>
            </a:r>
          </a:p>
          <a:p>
            <a:pPr lvl="1"/>
            <a:r>
              <a:rPr lang="en-GB"/>
              <a:t>This action splays the inserted end</a:t>
            </a:r>
            <a:br>
              <a:rPr lang="en-GB"/>
            </a:br>
            <a:r>
              <a:rPr lang="en-GB"/>
              <a:t>to create the bond</a:t>
            </a:r>
          </a:p>
          <a:p>
            <a:pPr lvl="1"/>
            <a:endParaRPr lang="en-GB"/>
          </a:p>
          <a:p>
            <a:pPr lvl="0"/>
            <a:endParaRPr lang="en-GB"/>
          </a:p>
          <a:p>
            <a:endParaRPr lang="en-GB"/>
          </a:p>
        </p:txBody>
      </p:sp>
      <p:pic>
        <p:nvPicPr>
          <p:cNvPr id="10" name="Google Shape;20;p4">
            <a:extLst>
              <a:ext uri="{FF2B5EF4-FFF2-40B4-BE49-F238E27FC236}">
                <a16:creationId xmlns:a16="http://schemas.microsoft.com/office/drawing/2014/main" id="{F37EB8A8-C3C6-4324-A4E4-D0CEF72560F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Tree>
    <p:extLst>
      <p:ext uri="{BB962C8B-B14F-4D97-AF65-F5344CB8AC3E}">
        <p14:creationId xmlns:p14="http://schemas.microsoft.com/office/powerpoint/2010/main" val="376166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body" sz="quarter" idx="13"/>
          </p:nvPr>
        </p:nvSpPr>
        <p:spPr>
          <a:prstGeom prst="rect">
            <a:avLst/>
          </a:prstGeom>
        </p:spPr>
        <p:txBody>
          <a:bodyPr spcFirstLastPara="1" wrap="square" lIns="0" tIns="45700" rIns="91425" bIns="45700" anchor="t" anchorCtr="0">
            <a:noAutofit/>
          </a:bodyPr>
          <a:lstStyle/>
          <a:p>
            <a:pPr marL="0" lvl="0" indent="0" algn="l" rtl="0">
              <a:spcBef>
                <a:spcPts val="0"/>
              </a:spcBef>
              <a:spcAft>
                <a:spcPts val="1500"/>
              </a:spcAft>
              <a:buNone/>
            </a:pPr>
            <a:r>
              <a:rPr lang="en-GB"/>
              <a:t>Worksheet 2</a:t>
            </a:r>
            <a:endParaRPr/>
          </a:p>
        </p:txBody>
      </p:sp>
      <p:sp>
        <p:nvSpPr>
          <p:cNvPr id="182" name="Google Shape;182;p24"/>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dirty="0"/>
              <a:t>Complete </a:t>
            </a:r>
            <a:r>
              <a:rPr lang="en-GB" b="1" dirty="0"/>
              <a:t>Task 1</a:t>
            </a:r>
            <a:r>
              <a:rPr lang="en-GB" dirty="0"/>
              <a:t> of your </a:t>
            </a:r>
            <a:r>
              <a:rPr lang="en-GB" b="1" dirty="0"/>
              <a:t>Worksheet</a:t>
            </a:r>
            <a:endParaRPr b="1" dirty="0"/>
          </a:p>
          <a:p>
            <a:pPr marL="0" lvl="0" indent="0" algn="l" rtl="0">
              <a:spcBef>
                <a:spcPts val="0"/>
              </a:spcBef>
              <a:spcAft>
                <a:spcPts val="14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3" name="Picture 2" descr="A close up of ware&#10;&#10;Description generated with high confidence">
            <a:extLst>
              <a:ext uri="{FF2B5EF4-FFF2-40B4-BE49-F238E27FC236}">
                <a16:creationId xmlns:a16="http://schemas.microsoft.com/office/drawing/2014/main" id="{A128C7B7-D855-4408-B54B-79774693776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90"/>
          <a:stretch/>
        </p:blipFill>
        <p:spPr>
          <a:xfrm>
            <a:off x="0" y="637673"/>
            <a:ext cx="9144000" cy="6220327"/>
          </a:xfrm>
          <a:prstGeom prst="rect">
            <a:avLst/>
          </a:prstGeom>
        </p:spPr>
      </p:pic>
      <p:sp>
        <p:nvSpPr>
          <p:cNvPr id="189" name="Google Shape;189;p25"/>
          <p:cNvSpPr txBox="1">
            <a:spLocks noGrp="1"/>
          </p:cNvSpPr>
          <p:nvPr>
            <p:ph type="body" sz="quarter" idx="13"/>
          </p:nvPr>
        </p:nvSpPr>
        <p:spPr/>
        <p:txBody>
          <a:bodyPr/>
          <a:lstStyle/>
          <a:p>
            <a:pPr lvl="0"/>
            <a:r>
              <a:rPr lang="en-GB"/>
              <a:t>Metal joining methods</a:t>
            </a:r>
          </a:p>
        </p:txBody>
      </p:sp>
      <p:sp>
        <p:nvSpPr>
          <p:cNvPr id="190" name="Google Shape;190;p25"/>
          <p:cNvSpPr txBox="1">
            <a:spLocks noGrp="1"/>
          </p:cNvSpPr>
          <p:nvPr>
            <p:ph type="body" sz="quarter" idx="14"/>
          </p:nvPr>
        </p:nvSpPr>
        <p:spPr/>
        <p:txBody>
          <a:bodyPr/>
          <a:lstStyle/>
          <a:p>
            <a:pPr lvl="0"/>
            <a:r>
              <a:rPr lang="en-US" dirty="0"/>
              <a:t>You need to know about the following </a:t>
            </a:r>
            <a:br>
              <a:rPr lang="en-US" dirty="0"/>
            </a:br>
            <a:r>
              <a:rPr lang="en-US" dirty="0"/>
              <a:t>temporary joining methods:</a:t>
            </a:r>
          </a:p>
          <a:p>
            <a:pPr lvl="1"/>
            <a:r>
              <a:rPr lang="en-US" dirty="0"/>
              <a:t>Self tapping screws</a:t>
            </a:r>
          </a:p>
          <a:p>
            <a:pPr lvl="1"/>
            <a:r>
              <a:rPr lang="en-US" dirty="0"/>
              <a:t>Machine screws</a:t>
            </a:r>
          </a:p>
          <a:p>
            <a:pPr lvl="1"/>
            <a:r>
              <a:rPr lang="en-US" dirty="0"/>
              <a:t>Nuts &amp; bolts</a:t>
            </a:r>
          </a:p>
          <a:p>
            <a:pPr lvl="0"/>
            <a:endParaRPr lang="en-US" dirty="0"/>
          </a:p>
          <a:p>
            <a:pPr lvl="0"/>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3" name="Picture 2" descr="A close up of ware&#10;&#10;Description generated with high confidence">
            <a:extLst>
              <a:ext uri="{FF2B5EF4-FFF2-40B4-BE49-F238E27FC236}">
                <a16:creationId xmlns:a16="http://schemas.microsoft.com/office/drawing/2014/main" id="{4D2F1A6B-D463-46C5-B8B9-CB16B98BDE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595" y="4213014"/>
            <a:ext cx="3596405" cy="2398801"/>
          </a:xfrm>
          <a:prstGeom prst="rect">
            <a:avLst/>
          </a:prstGeom>
        </p:spPr>
      </p:pic>
      <p:pic>
        <p:nvPicPr>
          <p:cNvPr id="5" name="Picture 4" descr="A close up of ware&#10;&#10;Description generated with high confidence">
            <a:extLst>
              <a:ext uri="{FF2B5EF4-FFF2-40B4-BE49-F238E27FC236}">
                <a16:creationId xmlns:a16="http://schemas.microsoft.com/office/drawing/2014/main" id="{FED468FE-979D-4E93-A77C-DF3201C946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27278" y="4572000"/>
            <a:ext cx="3058194" cy="1663700"/>
          </a:xfrm>
          <a:prstGeom prst="rect">
            <a:avLst/>
          </a:prstGeom>
        </p:spPr>
      </p:pic>
      <p:sp>
        <p:nvSpPr>
          <p:cNvPr id="198" name="Google Shape;198;p26"/>
          <p:cNvSpPr txBox="1">
            <a:spLocks noGrp="1"/>
          </p:cNvSpPr>
          <p:nvPr>
            <p:ph type="body" sz="quarter" idx="13"/>
          </p:nvPr>
        </p:nvSpPr>
        <p:spPr/>
        <p:txBody>
          <a:bodyPr/>
          <a:lstStyle/>
          <a:p>
            <a:pPr lvl="0"/>
            <a:r>
              <a:rPr lang="en-GB"/>
              <a:t>Self-tapping screws</a:t>
            </a:r>
          </a:p>
        </p:txBody>
      </p:sp>
      <p:sp>
        <p:nvSpPr>
          <p:cNvPr id="199" name="Google Shape;199;p26"/>
          <p:cNvSpPr txBox="1">
            <a:spLocks noGrp="1"/>
          </p:cNvSpPr>
          <p:nvPr>
            <p:ph type="body" sz="quarter" idx="14"/>
          </p:nvPr>
        </p:nvSpPr>
        <p:spPr/>
        <p:txBody>
          <a:bodyPr/>
          <a:lstStyle/>
          <a:p>
            <a:pPr lvl="0"/>
            <a:r>
              <a:rPr lang="en-US" dirty="0"/>
              <a:t>Self-tapping screws cut their own thread as they are screwed into sheet metal and some plastics</a:t>
            </a:r>
          </a:p>
          <a:p>
            <a:pPr lvl="1"/>
            <a:r>
              <a:rPr lang="en-US" dirty="0"/>
              <a:t>They are used in panel products which require maintenance, such as computer panels, washing machines and dryers </a:t>
            </a:r>
          </a:p>
          <a:p>
            <a:pPr lvl="1"/>
            <a:r>
              <a:rPr lang="en-US" dirty="0"/>
              <a:t>Although some self-tapping can create their own hole, a pilot hole is advised for a precise and accurate result</a:t>
            </a:r>
          </a:p>
          <a:p>
            <a:pPr lvl="0"/>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702800"/>
            <a:ext cx="7861300" cy="2778964"/>
          </a:xfrm>
        </p:spPr>
        <p:txBody>
          <a:bodyPr/>
          <a:lstStyle/>
          <a:p>
            <a:pPr lvl="0"/>
            <a:r>
              <a:rPr lang="en-US" dirty="0"/>
              <a:t>Name different permanent and temporary joining methods for metals</a:t>
            </a:r>
          </a:p>
          <a:p>
            <a:pPr lvl="0"/>
            <a:r>
              <a:rPr lang="en-US" dirty="0"/>
              <a:t>Be able to describe different joining methods and when to use them</a:t>
            </a:r>
          </a:p>
          <a:p>
            <a:pPr lvl="0"/>
            <a:r>
              <a:rPr lang="en-US" dirty="0"/>
              <a:t>Explain the suitability of joining methods for a range of specific applications and scales of production </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04"/>
        <p:cNvGrpSpPr/>
        <p:nvPr/>
      </p:nvGrpSpPr>
      <p:grpSpPr>
        <a:xfrm>
          <a:off x="0" y="0"/>
          <a:ext cx="0" cy="0"/>
          <a:chOff x="0" y="0"/>
          <a:chExt cx="0" cy="0"/>
        </a:xfrm>
      </p:grpSpPr>
      <p:pic>
        <p:nvPicPr>
          <p:cNvPr id="3" name="Picture 2" descr="A close up of a screw&#10;&#10;Description generated with high confidence">
            <a:extLst>
              <a:ext uri="{FF2B5EF4-FFF2-40B4-BE49-F238E27FC236}">
                <a16:creationId xmlns:a16="http://schemas.microsoft.com/office/drawing/2014/main" id="{E5B74388-0AAF-4970-BF3E-DCCA63ABC5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578327"/>
            <a:ext cx="9144000" cy="4279673"/>
          </a:xfrm>
          <a:prstGeom prst="rect">
            <a:avLst/>
          </a:prstGeom>
        </p:spPr>
      </p:pic>
      <p:sp>
        <p:nvSpPr>
          <p:cNvPr id="205" name="Google Shape;205;p27"/>
          <p:cNvSpPr txBox="1">
            <a:spLocks noGrp="1"/>
          </p:cNvSpPr>
          <p:nvPr>
            <p:ph type="body" sz="quarter" idx="13"/>
          </p:nvPr>
        </p:nvSpPr>
        <p:spPr/>
        <p:txBody>
          <a:bodyPr/>
          <a:lstStyle/>
          <a:p>
            <a:pPr lvl="0"/>
            <a:r>
              <a:rPr lang="en-GB">
                <a:solidFill>
                  <a:srgbClr val="FEFEFF"/>
                </a:solidFill>
              </a:rPr>
              <a:t>Machine screws</a:t>
            </a:r>
          </a:p>
        </p:txBody>
      </p:sp>
      <p:sp>
        <p:nvSpPr>
          <p:cNvPr id="207" name="Google Shape;207;p27"/>
          <p:cNvSpPr txBox="1">
            <a:spLocks noGrp="1"/>
          </p:cNvSpPr>
          <p:nvPr>
            <p:ph type="body" sz="quarter" idx="14"/>
          </p:nvPr>
        </p:nvSpPr>
        <p:spPr/>
        <p:txBody>
          <a:bodyPr/>
          <a:lstStyle/>
          <a:p>
            <a:pPr lvl="0"/>
            <a:r>
              <a:rPr lang="en-US">
                <a:solidFill>
                  <a:srgbClr val="FEFEFF"/>
                </a:solidFill>
              </a:rPr>
              <a:t>Machine screws are a type of bolt with a fine thread</a:t>
            </a:r>
          </a:p>
          <a:p>
            <a:pPr lvl="1"/>
            <a:r>
              <a:rPr lang="en-US">
                <a:solidFill>
                  <a:srgbClr val="FEFEFF"/>
                </a:solidFill>
              </a:rPr>
              <a:t>They are used on motor and gear housings and in many electronic product casings</a:t>
            </a:r>
          </a:p>
          <a:p>
            <a:pPr lvl="1"/>
            <a:r>
              <a:rPr lang="en-US">
                <a:solidFill>
                  <a:srgbClr val="FEFEFF"/>
                </a:solidFill>
              </a:rPr>
              <a:t>Different types of machine screw include cheese head, round head, countersunk, hex head bolt and socket head </a:t>
            </a:r>
          </a:p>
          <a:p>
            <a:pPr lvl="1"/>
            <a:r>
              <a:rPr lang="en-US">
                <a:solidFill>
                  <a:srgbClr val="FEFEFF"/>
                </a:solidFill>
              </a:rPr>
              <a:t>They are identified by their length, diameter, head profile and thread pitch</a:t>
            </a:r>
          </a:p>
          <a:p>
            <a:pPr lvl="0"/>
            <a:endParaRPr lang="en-US"/>
          </a:p>
        </p:txBody>
      </p:sp>
      <p:pic>
        <p:nvPicPr>
          <p:cNvPr id="10" name="Google Shape;20;p4">
            <a:extLst>
              <a:ext uri="{FF2B5EF4-FFF2-40B4-BE49-F238E27FC236}">
                <a16:creationId xmlns:a16="http://schemas.microsoft.com/office/drawing/2014/main" id="{D86F38F4-670C-43AD-AF98-9A1DDD4E055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Tree>
    <p:extLst>
      <p:ext uri="{BB962C8B-B14F-4D97-AF65-F5344CB8AC3E}">
        <p14:creationId xmlns:p14="http://schemas.microsoft.com/office/powerpoint/2010/main" val="1096103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3" name="Picture 2" descr="A picture containing metalware, indoor, screw, photo&#10;&#10;Description generated with very high confidence">
            <a:extLst>
              <a:ext uri="{FF2B5EF4-FFF2-40B4-BE49-F238E27FC236}">
                <a16:creationId xmlns:a16="http://schemas.microsoft.com/office/drawing/2014/main" id="{B970B884-D26B-4845-AAF1-B205019C99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4807" y="3594100"/>
            <a:ext cx="3580243" cy="2592096"/>
          </a:xfrm>
          <a:prstGeom prst="rect">
            <a:avLst/>
          </a:prstGeom>
        </p:spPr>
      </p:pic>
      <p:sp>
        <p:nvSpPr>
          <p:cNvPr id="214" name="Google Shape;214;p28"/>
          <p:cNvSpPr txBox="1">
            <a:spLocks noGrp="1"/>
          </p:cNvSpPr>
          <p:nvPr>
            <p:ph type="body" sz="quarter" idx="13"/>
          </p:nvPr>
        </p:nvSpPr>
        <p:spPr/>
        <p:txBody>
          <a:bodyPr/>
          <a:lstStyle/>
          <a:p>
            <a:pPr lvl="0"/>
            <a:r>
              <a:rPr lang="en-GB"/>
              <a:t>Nuts &amp; bolts</a:t>
            </a:r>
          </a:p>
        </p:txBody>
      </p:sp>
      <p:sp>
        <p:nvSpPr>
          <p:cNvPr id="215" name="Google Shape;215;p28"/>
          <p:cNvSpPr txBox="1">
            <a:spLocks noGrp="1"/>
          </p:cNvSpPr>
          <p:nvPr>
            <p:ph type="body" sz="quarter" idx="14"/>
          </p:nvPr>
        </p:nvSpPr>
        <p:spPr/>
        <p:txBody>
          <a:bodyPr/>
          <a:lstStyle/>
          <a:p>
            <a:pPr lvl="0"/>
            <a:r>
              <a:rPr lang="en-US" dirty="0"/>
              <a:t>Nuts and bolts are similar to machine screws </a:t>
            </a:r>
          </a:p>
          <a:p>
            <a:pPr lvl="1"/>
            <a:r>
              <a:rPr lang="en-US" dirty="0"/>
              <a:t>Rather than screwing into the material they are passed all the way through, then a nut is tightened at the other end</a:t>
            </a:r>
          </a:p>
          <a:p>
            <a:pPr lvl="1"/>
            <a:r>
              <a:rPr lang="en-US" dirty="0"/>
              <a:t>Some types of nut, like castle and nyloc nuts </a:t>
            </a:r>
            <a:br>
              <a:rPr lang="en-US" dirty="0"/>
            </a:br>
            <a:r>
              <a:rPr lang="en-US" dirty="0"/>
              <a:t>are designed not to work loose</a:t>
            </a:r>
          </a:p>
          <a:p>
            <a:pPr lvl="1"/>
            <a:r>
              <a:rPr lang="en-US" dirty="0"/>
              <a:t>Other types, like wing nuts are designed </a:t>
            </a:r>
            <a:br>
              <a:rPr lang="en-US" dirty="0"/>
            </a:br>
            <a:r>
              <a:rPr lang="en-US" dirty="0"/>
              <a:t>to be loosened regularly</a:t>
            </a:r>
          </a:p>
          <a:p>
            <a:pPr lvl="1"/>
            <a:r>
              <a:rPr lang="en-US" dirty="0">
                <a:solidFill>
                  <a:srgbClr val="B54E3C"/>
                </a:solidFill>
              </a:rPr>
              <a:t>Why are washers often used </a:t>
            </a:r>
            <a:br>
              <a:rPr lang="en-US" dirty="0">
                <a:solidFill>
                  <a:srgbClr val="B54E3C"/>
                </a:solidFill>
              </a:rPr>
            </a:br>
            <a:r>
              <a:rPr lang="en-US" dirty="0">
                <a:solidFill>
                  <a:srgbClr val="B54E3C"/>
                </a:solidFill>
              </a:rPr>
              <a:t>with nuts and bolts?</a:t>
            </a:r>
          </a:p>
          <a:p>
            <a:pPr lvl="0"/>
            <a:endParaRPr lang="en-US" dirty="0"/>
          </a:p>
          <a:p>
            <a:pPr lvl="0"/>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Picture 2" descr="A close up of a device&#10;&#10;Description generated with high confidence">
            <a:extLst>
              <a:ext uri="{FF2B5EF4-FFF2-40B4-BE49-F238E27FC236}">
                <a16:creationId xmlns:a16="http://schemas.microsoft.com/office/drawing/2014/main" id="{7C7C4BDA-C65B-42D8-ABF6-C2C101F2F8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6640" y="2412492"/>
            <a:ext cx="6188918" cy="3874008"/>
          </a:xfrm>
          <a:prstGeom prst="rect">
            <a:avLst/>
          </a:prstGeom>
        </p:spPr>
      </p:pic>
      <p:sp>
        <p:nvSpPr>
          <p:cNvPr id="69" name="Google Shape;69;p12"/>
          <p:cNvSpPr txBox="1">
            <a:spLocks noGrp="1"/>
          </p:cNvSpPr>
          <p:nvPr>
            <p:ph type="body" sz="quarter" idx="13"/>
          </p:nvPr>
        </p:nvSpPr>
        <p:spPr/>
        <p:txBody>
          <a:bodyPr/>
          <a:lstStyle/>
          <a:p>
            <a:pPr lvl="0"/>
            <a:r>
              <a:rPr lang="en-GB" dirty="0"/>
              <a:t>Plenary</a:t>
            </a:r>
          </a:p>
        </p:txBody>
      </p:sp>
      <p:sp>
        <p:nvSpPr>
          <p:cNvPr id="71" name="Google Shape;71;p12"/>
          <p:cNvSpPr txBox="1">
            <a:spLocks noGrp="1"/>
          </p:cNvSpPr>
          <p:nvPr>
            <p:ph type="body" sz="quarter" idx="14"/>
          </p:nvPr>
        </p:nvSpPr>
        <p:spPr/>
        <p:txBody>
          <a:bodyPr/>
          <a:lstStyle/>
          <a:p>
            <a:pPr lvl="0"/>
            <a:r>
              <a:rPr lang="en-US" dirty="0"/>
              <a:t>Complete </a:t>
            </a:r>
            <a:r>
              <a:rPr lang="en-US" b="1" dirty="0"/>
              <a:t>Tasks 2 </a:t>
            </a:r>
            <a:r>
              <a:rPr lang="en-US" dirty="0"/>
              <a:t>and</a:t>
            </a:r>
            <a:r>
              <a:rPr lang="en-US" b="1" dirty="0"/>
              <a:t> 3 </a:t>
            </a:r>
            <a:r>
              <a:rPr lang="en-US" dirty="0"/>
              <a:t>on your </a:t>
            </a:r>
            <a:r>
              <a:rPr lang="en-US" b="1" dirty="0"/>
              <a:t>Worksheet</a:t>
            </a:r>
          </a:p>
        </p:txBody>
      </p:sp>
      <p:pic>
        <p:nvPicPr>
          <p:cNvPr id="8" name="Picture 7" descr="Untitled-1.png">
            <a:extLst>
              <a:ext uri="{FF2B5EF4-FFF2-40B4-BE49-F238E27FC236}">
                <a16:creationId xmlns:a16="http://schemas.microsoft.com/office/drawing/2014/main" id="{EB51A689-334A-4AC0-9FB7-3DB7CADEF3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3" name="Picture 2" descr="A picture containing sky, outdoor, building&#10;&#10;Description generated with very high confidence">
            <a:extLst>
              <a:ext uri="{FF2B5EF4-FFF2-40B4-BE49-F238E27FC236}">
                <a16:creationId xmlns:a16="http://schemas.microsoft.com/office/drawing/2014/main" id="{9F45341E-F01A-49C3-95ED-44157873A4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9935"/>
            <a:ext cx="9144000" cy="6208065"/>
          </a:xfrm>
          <a:prstGeom prst="rect">
            <a:avLst/>
          </a:prstGeom>
        </p:spPr>
      </p:pic>
      <p:sp>
        <p:nvSpPr>
          <p:cNvPr id="230" name="Google Shape;230;p30"/>
          <p:cNvSpPr txBox="1">
            <a:spLocks noGrp="1"/>
          </p:cNvSpPr>
          <p:nvPr>
            <p:ph type="body" sz="quarter" idx="13"/>
          </p:nvPr>
        </p:nvSpPr>
        <p:spPr/>
        <p:txBody>
          <a:bodyPr/>
          <a:lstStyle/>
          <a:p>
            <a:pPr lvl="0"/>
            <a:r>
              <a:rPr lang="en-GB" dirty="0">
                <a:solidFill>
                  <a:schemeClr val="bg1"/>
                </a:solidFill>
              </a:rPr>
              <a:t>Starter</a:t>
            </a:r>
          </a:p>
        </p:txBody>
      </p:sp>
      <p:sp>
        <p:nvSpPr>
          <p:cNvPr id="231" name="Google Shape;231;p30"/>
          <p:cNvSpPr txBox="1">
            <a:spLocks noGrp="1"/>
          </p:cNvSpPr>
          <p:nvPr>
            <p:ph type="body" sz="quarter" idx="14"/>
          </p:nvPr>
        </p:nvSpPr>
        <p:spPr/>
        <p:txBody>
          <a:bodyPr/>
          <a:lstStyle/>
          <a:p>
            <a:r>
              <a:rPr lang="en-US" dirty="0">
                <a:solidFill>
                  <a:schemeClr val="bg1"/>
                </a:solidFill>
              </a:rPr>
              <a:t>In pairs discuss which joining methods would have been used to create the London Eye</a:t>
            </a:r>
          </a:p>
          <a:p>
            <a:pPr lvl="0"/>
            <a:endParaRPr lang="en-US" dirty="0"/>
          </a:p>
          <a:p>
            <a:pPr lvl="0"/>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6"/>
        <p:cNvGrpSpPr/>
        <p:nvPr/>
      </p:nvGrpSpPr>
      <p:grpSpPr>
        <a:xfrm>
          <a:off x="0" y="0"/>
          <a:ext cx="0" cy="0"/>
          <a:chOff x="0" y="0"/>
          <a:chExt cx="0" cy="0"/>
        </a:xfrm>
      </p:grpSpPr>
      <p:pic>
        <p:nvPicPr>
          <p:cNvPr id="3" name="Picture 2">
            <a:extLst>
              <a:ext uri="{FF2B5EF4-FFF2-40B4-BE49-F238E27FC236}">
                <a16:creationId xmlns:a16="http://schemas.microsoft.com/office/drawing/2014/main" id="{203EDDF2-EE0E-4E2D-84B6-19C6AF4E52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4" y="652340"/>
            <a:ext cx="9144000" cy="6205660"/>
          </a:xfrm>
          <a:prstGeom prst="rect">
            <a:avLst/>
          </a:prstGeom>
        </p:spPr>
      </p:pic>
      <p:sp>
        <p:nvSpPr>
          <p:cNvPr id="78" name="Google Shape;78;p13"/>
          <p:cNvSpPr txBox="1">
            <a:spLocks noGrp="1"/>
          </p:cNvSpPr>
          <p:nvPr>
            <p:ph type="body" sz="quarter" idx="13"/>
          </p:nvPr>
        </p:nvSpPr>
        <p:spPr/>
        <p:txBody>
          <a:bodyPr/>
          <a:lstStyle/>
          <a:p>
            <a:pPr lvl="0"/>
            <a:r>
              <a:rPr lang="en-GB">
                <a:solidFill>
                  <a:schemeClr val="bg1"/>
                </a:solidFill>
              </a:rPr>
              <a:t>Metal joining methods</a:t>
            </a:r>
          </a:p>
        </p:txBody>
      </p:sp>
      <p:sp>
        <p:nvSpPr>
          <p:cNvPr id="79" name="Google Shape;79;p13"/>
          <p:cNvSpPr txBox="1">
            <a:spLocks noGrp="1"/>
          </p:cNvSpPr>
          <p:nvPr>
            <p:ph type="body" sz="quarter" idx="14"/>
          </p:nvPr>
        </p:nvSpPr>
        <p:spPr/>
        <p:txBody>
          <a:bodyPr/>
          <a:lstStyle/>
          <a:p>
            <a:pPr lvl="0"/>
            <a:r>
              <a:rPr lang="en-GB" dirty="0">
                <a:solidFill>
                  <a:schemeClr val="bg1"/>
                </a:solidFill>
              </a:rPr>
              <a:t>You need to know about the following </a:t>
            </a:r>
            <a:br>
              <a:rPr lang="en-GB" dirty="0">
                <a:solidFill>
                  <a:schemeClr val="bg1"/>
                </a:solidFill>
              </a:rPr>
            </a:br>
            <a:r>
              <a:rPr lang="en-GB" dirty="0">
                <a:solidFill>
                  <a:schemeClr val="bg1"/>
                </a:solidFill>
              </a:rPr>
              <a:t>permanent joining methods:</a:t>
            </a:r>
          </a:p>
          <a:p>
            <a:pPr lvl="1"/>
            <a:r>
              <a:rPr lang="en-GB" dirty="0">
                <a:solidFill>
                  <a:schemeClr val="bg1"/>
                </a:solidFill>
              </a:rPr>
              <a:t>Riveting</a:t>
            </a:r>
          </a:p>
          <a:p>
            <a:pPr lvl="1"/>
            <a:r>
              <a:rPr lang="en-GB" dirty="0">
                <a:solidFill>
                  <a:schemeClr val="bg1"/>
                </a:solidFill>
              </a:rPr>
              <a:t>Brazing</a:t>
            </a:r>
          </a:p>
          <a:p>
            <a:pPr lvl="1"/>
            <a:r>
              <a:rPr lang="en-GB" dirty="0">
                <a:solidFill>
                  <a:schemeClr val="bg1"/>
                </a:solidFill>
              </a:rPr>
              <a:t>Hard and soft soldering</a:t>
            </a:r>
          </a:p>
          <a:p>
            <a:pPr lvl="1"/>
            <a:r>
              <a:rPr lang="en-GB" dirty="0">
                <a:solidFill>
                  <a:schemeClr val="bg1"/>
                </a:solidFill>
              </a:rPr>
              <a:t>Oxy-acetylene and spot welding</a:t>
            </a:r>
          </a:p>
          <a:p>
            <a:pPr lvl="1"/>
            <a:r>
              <a:rPr lang="en-GB" dirty="0">
                <a:solidFill>
                  <a:schemeClr val="bg1"/>
                </a:solidFill>
              </a:rPr>
              <a:t>MIG (metal inert gas) welding</a:t>
            </a:r>
          </a:p>
          <a:p>
            <a:pPr lvl="1">
              <a:spcAft>
                <a:spcPts val="600"/>
              </a:spcAft>
            </a:pPr>
            <a:r>
              <a:rPr lang="en-GB" dirty="0">
                <a:solidFill>
                  <a:schemeClr val="bg1"/>
                </a:solidFill>
              </a:rPr>
              <a:t>TIG (Tungsten inert gas) welding</a:t>
            </a:r>
            <a:br>
              <a:rPr lang="en-GB" dirty="0">
                <a:solidFill>
                  <a:schemeClr val="bg1"/>
                </a:solidFill>
              </a:rPr>
            </a:br>
            <a:r>
              <a:rPr lang="en-GB" dirty="0">
                <a:solidFill>
                  <a:schemeClr val="bg1"/>
                </a:solidFill>
              </a:rPr>
              <a:t> </a:t>
            </a:r>
          </a:p>
          <a:p>
            <a:r>
              <a:rPr lang="en-GB" dirty="0">
                <a:solidFill>
                  <a:schemeClr val="bg1"/>
                </a:solidFill>
              </a:rPr>
              <a:t>What health and safety precautions </a:t>
            </a:r>
            <a:br>
              <a:rPr lang="en-GB" dirty="0">
                <a:solidFill>
                  <a:schemeClr val="bg1"/>
                </a:solidFill>
              </a:rPr>
            </a:br>
            <a:r>
              <a:rPr lang="en-GB" dirty="0">
                <a:solidFill>
                  <a:schemeClr val="bg1"/>
                </a:solidFill>
              </a:rPr>
              <a:t>are required when using heat to join metals?</a:t>
            </a:r>
            <a:r>
              <a:rPr lang="en-GB" dirty="0"/>
              <a:t>? </a:t>
            </a:r>
          </a:p>
          <a:p>
            <a:pPr lvl="1"/>
            <a:endParaRPr lang="en-GB" dirty="0"/>
          </a:p>
          <a:p>
            <a:pPr lvl="0"/>
            <a:endParaRPr lang="en-GB" dirty="0"/>
          </a:p>
          <a:p>
            <a:pPr lvl="0"/>
            <a:endParaRPr lang="en-GB" dirty="0"/>
          </a:p>
        </p:txBody>
      </p:sp>
      <p:pic>
        <p:nvPicPr>
          <p:cNvPr id="5" name="Picture 4">
            <a:extLst>
              <a:ext uri="{FF2B5EF4-FFF2-40B4-BE49-F238E27FC236}">
                <a16:creationId xmlns:a16="http://schemas.microsoft.com/office/drawing/2014/main" id="{1576996C-8D91-4C1B-A72B-51CEBF4616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3" name="Picture 2">
            <a:extLst>
              <a:ext uri="{FF2B5EF4-FFF2-40B4-BE49-F238E27FC236}">
                <a16:creationId xmlns:a16="http://schemas.microsoft.com/office/drawing/2014/main" id="{DFADC95F-A2CC-4C3F-B8D7-619FD83BDC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3738" y="753894"/>
            <a:ext cx="8090262" cy="6104106"/>
          </a:xfrm>
          <a:prstGeom prst="rect">
            <a:avLst/>
          </a:prstGeom>
        </p:spPr>
      </p:pic>
      <p:sp>
        <p:nvSpPr>
          <p:cNvPr id="86" name="Google Shape;86;p14"/>
          <p:cNvSpPr txBox="1">
            <a:spLocks noGrp="1"/>
          </p:cNvSpPr>
          <p:nvPr>
            <p:ph type="body" sz="quarter" idx="13"/>
          </p:nvPr>
        </p:nvSpPr>
        <p:spPr/>
        <p:txBody>
          <a:bodyPr/>
          <a:lstStyle/>
          <a:p>
            <a:pPr lvl="0"/>
            <a:r>
              <a:rPr lang="en-GB"/>
              <a:t>MIG welding </a:t>
            </a:r>
          </a:p>
          <a:p>
            <a:pPr lvl="0"/>
            <a:endParaRPr lang="en-GB"/>
          </a:p>
        </p:txBody>
      </p:sp>
      <p:sp>
        <p:nvSpPr>
          <p:cNvPr id="87" name="Google Shape;87;p14"/>
          <p:cNvSpPr txBox="1">
            <a:spLocks noGrp="1"/>
          </p:cNvSpPr>
          <p:nvPr>
            <p:ph type="body" sz="quarter" idx="14"/>
          </p:nvPr>
        </p:nvSpPr>
        <p:spPr/>
        <p:txBody>
          <a:bodyPr/>
          <a:lstStyle/>
          <a:p>
            <a:pPr lvl="0"/>
            <a:r>
              <a:rPr lang="en-US" dirty="0"/>
              <a:t>MIG (Metal Inert Gas) welding is used to weld thin gauge metal such as aluminium and some steels </a:t>
            </a:r>
          </a:p>
          <a:p>
            <a:pPr lvl="1"/>
            <a:r>
              <a:rPr lang="en-US" dirty="0"/>
              <a:t>Heat is generated by an electric arc in a localised area – </a:t>
            </a:r>
            <a:br>
              <a:rPr lang="en-US" dirty="0"/>
            </a:br>
            <a:r>
              <a:rPr lang="en-US" dirty="0"/>
              <a:t>if done well it will not burn through or distort the metal </a:t>
            </a:r>
          </a:p>
          <a:p>
            <a:pPr lvl="1"/>
            <a:r>
              <a:rPr lang="en-US" dirty="0"/>
              <a:t>The workpiece is clamped to the </a:t>
            </a:r>
            <a:br>
              <a:rPr lang="en-US" dirty="0"/>
            </a:br>
            <a:r>
              <a:rPr lang="en-US" dirty="0"/>
              <a:t>negative connection – the positive</a:t>
            </a:r>
            <a:br>
              <a:rPr lang="en-US" dirty="0"/>
            </a:br>
            <a:r>
              <a:rPr lang="en-US" dirty="0"/>
              <a:t>connection is called the electrode  </a:t>
            </a:r>
          </a:p>
          <a:p>
            <a:pPr lvl="1"/>
            <a:r>
              <a:rPr lang="en-US" dirty="0"/>
              <a:t>Uses include climbing frames, </a:t>
            </a:r>
            <a:br>
              <a:rPr lang="en-US" dirty="0"/>
            </a:br>
            <a:r>
              <a:rPr lang="en-US" dirty="0"/>
              <a:t>bike frames and vehicle exhausts</a:t>
            </a:r>
          </a:p>
          <a:p>
            <a:pPr lvl="1"/>
            <a:r>
              <a:rPr lang="en-US" dirty="0"/>
              <a:t>It can be used for one-off production</a:t>
            </a:r>
            <a:br>
              <a:rPr lang="en-US" dirty="0"/>
            </a:br>
            <a:r>
              <a:rPr lang="en-US" dirty="0"/>
              <a:t>and is common on production lines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body" sz="quarter" idx="13"/>
          </p:nvPr>
        </p:nvSpPr>
        <p:spPr/>
        <p:txBody>
          <a:bodyPr/>
          <a:lstStyle/>
          <a:p>
            <a:pPr lvl="0"/>
            <a:r>
              <a:rPr lang="en-GB"/>
              <a:t>How MIG welding works</a:t>
            </a:r>
          </a:p>
          <a:p>
            <a:pPr lvl="0"/>
            <a:endParaRPr lang="en-GB"/>
          </a:p>
        </p:txBody>
      </p:sp>
      <p:sp>
        <p:nvSpPr>
          <p:cNvPr id="94" name="Google Shape;94;p15"/>
          <p:cNvSpPr txBox="1">
            <a:spLocks noGrp="1"/>
          </p:cNvSpPr>
          <p:nvPr>
            <p:ph type="body" sz="quarter" idx="14"/>
          </p:nvPr>
        </p:nvSpPr>
        <p:spPr/>
        <p:txBody>
          <a:bodyPr/>
          <a:lstStyle/>
          <a:p>
            <a:pPr lvl="0"/>
            <a:r>
              <a:rPr lang="en-US" dirty="0"/>
              <a:t>MIG welding uses a filler wire as an electrode</a:t>
            </a:r>
          </a:p>
          <a:p>
            <a:pPr lvl="1"/>
            <a:r>
              <a:rPr lang="en-US" dirty="0"/>
              <a:t>The wire electrode melts in the </a:t>
            </a:r>
            <a:br>
              <a:rPr lang="en-US" dirty="0"/>
            </a:br>
            <a:r>
              <a:rPr lang="en-US" dirty="0"/>
              <a:t>arc and fills the gap between </a:t>
            </a:r>
            <a:br>
              <a:rPr lang="en-US" dirty="0"/>
            </a:br>
            <a:r>
              <a:rPr lang="en-US" dirty="0"/>
              <a:t>the two metals </a:t>
            </a:r>
          </a:p>
          <a:p>
            <a:pPr lvl="1"/>
            <a:r>
              <a:rPr lang="en-US" dirty="0"/>
              <a:t>The welding torch is gently </a:t>
            </a:r>
            <a:br>
              <a:rPr lang="en-US" dirty="0"/>
            </a:br>
            <a:r>
              <a:rPr lang="en-US" dirty="0"/>
              <a:t>swirled to form a bead of weld</a:t>
            </a:r>
          </a:p>
          <a:p>
            <a:pPr lvl="1"/>
            <a:r>
              <a:rPr lang="en-US" dirty="0"/>
              <a:t>The electrode wire is stored on </a:t>
            </a:r>
            <a:br>
              <a:rPr lang="en-US" dirty="0"/>
            </a:br>
            <a:r>
              <a:rPr lang="en-US" dirty="0"/>
              <a:t>a reel and is fed through the </a:t>
            </a:r>
            <a:br>
              <a:rPr lang="en-US" dirty="0"/>
            </a:br>
            <a:r>
              <a:rPr lang="en-US" dirty="0"/>
              <a:t>nozzle as the trigger is pressed </a:t>
            </a:r>
          </a:p>
          <a:p>
            <a:pPr lvl="1"/>
            <a:r>
              <a:rPr lang="en-US" dirty="0"/>
              <a:t>Inert gas shields the area being </a:t>
            </a:r>
            <a:br>
              <a:rPr lang="en-US" dirty="0"/>
            </a:br>
            <a:r>
              <a:rPr lang="en-US" dirty="0"/>
              <a:t>joined to prevent oxidisation in </a:t>
            </a:r>
            <a:br>
              <a:rPr lang="en-US" dirty="0"/>
            </a:br>
            <a:r>
              <a:rPr lang="en-US" dirty="0"/>
              <a:t>the weld</a:t>
            </a:r>
          </a:p>
          <a:p>
            <a:pPr lvl="0"/>
            <a:endParaRPr lang="en-US" dirty="0"/>
          </a:p>
        </p:txBody>
      </p:sp>
      <p:pic>
        <p:nvPicPr>
          <p:cNvPr id="5" name="Picture 4" descr="A close up of text on a black background&#10;&#10;Description generated with very high confidence">
            <a:extLst>
              <a:ext uri="{FF2B5EF4-FFF2-40B4-BE49-F238E27FC236}">
                <a16:creationId xmlns:a16="http://schemas.microsoft.com/office/drawing/2014/main" id="{5D7163C9-7860-4E6F-93EF-C01907D128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91" t="22737" r="23899" b="11744"/>
          <a:stretch/>
        </p:blipFill>
        <p:spPr>
          <a:xfrm>
            <a:off x="5289196" y="2731169"/>
            <a:ext cx="3232314" cy="2725152"/>
          </a:xfrm>
          <a:prstGeom prst="rect">
            <a:avLst/>
          </a:prstGeom>
        </p:spPr>
      </p:pic>
      <p:sp>
        <p:nvSpPr>
          <p:cNvPr id="2" name="Rectangle 1">
            <a:extLst>
              <a:ext uri="{FF2B5EF4-FFF2-40B4-BE49-F238E27FC236}">
                <a16:creationId xmlns:a16="http://schemas.microsoft.com/office/drawing/2014/main" id="{04EAB172-2664-4780-BF39-8A8F3B006327}"/>
              </a:ext>
            </a:extLst>
          </p:cNvPr>
          <p:cNvSpPr/>
          <p:nvPr/>
        </p:nvSpPr>
        <p:spPr>
          <a:xfrm>
            <a:off x="0" y="6483311"/>
            <a:ext cx="5524150" cy="369332"/>
          </a:xfrm>
          <a:prstGeom prst="rect">
            <a:avLst/>
          </a:prstGeom>
        </p:spPr>
        <p:txBody>
          <a:bodyPr wrap="square">
            <a:spAutoFit/>
          </a:bodyPr>
          <a:lstStyle/>
          <a:p>
            <a:r>
              <a:rPr lang="en-GB" dirty="0">
                <a:hlinkClick r:id="rId4"/>
              </a:rPr>
              <a:t>https://www.youtube.com/watch?v=twUAa5LWUvk</a:t>
            </a:r>
            <a:r>
              <a:rPr lang="en-GB"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3" name="Picture 2" descr="A close up of an animal&#10;&#10;Description generated with high confidence">
            <a:extLst>
              <a:ext uri="{FF2B5EF4-FFF2-40B4-BE49-F238E27FC236}">
                <a16:creationId xmlns:a16="http://schemas.microsoft.com/office/drawing/2014/main" id="{54DC2954-BE0F-49E3-BC77-083679F27C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646020"/>
            <a:ext cx="9144000" cy="6211980"/>
          </a:xfrm>
          <a:prstGeom prst="rect">
            <a:avLst/>
          </a:prstGeom>
        </p:spPr>
      </p:pic>
      <p:pic>
        <p:nvPicPr>
          <p:cNvPr id="105" name="Google Shape;105;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46020"/>
            <a:ext cx="6541825" cy="6211980"/>
          </a:xfrm>
          <a:prstGeom prst="rect">
            <a:avLst/>
          </a:prstGeom>
          <a:noFill/>
          <a:ln>
            <a:noFill/>
          </a:ln>
        </p:spPr>
      </p:pic>
      <p:pic>
        <p:nvPicPr>
          <p:cNvPr id="104" name="Google Shape;104;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46020"/>
            <a:ext cx="9144000" cy="6211980"/>
          </a:xfrm>
          <a:prstGeom prst="rect">
            <a:avLst/>
          </a:prstGeom>
          <a:noFill/>
          <a:ln>
            <a:noFill/>
          </a:ln>
        </p:spPr>
      </p:pic>
      <p:sp>
        <p:nvSpPr>
          <p:cNvPr id="106" name="Google Shape;106;p16"/>
          <p:cNvSpPr txBox="1">
            <a:spLocks noGrp="1"/>
          </p:cNvSpPr>
          <p:nvPr>
            <p:ph type="body" sz="quarter" idx="13"/>
          </p:nvPr>
        </p:nvSpPr>
        <p:spPr/>
        <p:txBody>
          <a:bodyPr/>
          <a:lstStyle/>
          <a:p>
            <a:pPr lvl="0"/>
            <a:r>
              <a:rPr lang="en-GB">
                <a:solidFill>
                  <a:schemeClr val="bg1"/>
                </a:solidFill>
              </a:rPr>
              <a:t>TIG welding </a:t>
            </a:r>
          </a:p>
          <a:p>
            <a:pPr lvl="0"/>
            <a:endParaRPr lang="en-GB"/>
          </a:p>
        </p:txBody>
      </p:sp>
      <p:sp>
        <p:nvSpPr>
          <p:cNvPr id="107" name="Google Shape;107;p16"/>
          <p:cNvSpPr txBox="1">
            <a:spLocks noGrp="1"/>
          </p:cNvSpPr>
          <p:nvPr>
            <p:ph type="body" sz="quarter" idx="14"/>
          </p:nvPr>
        </p:nvSpPr>
        <p:spPr/>
        <p:txBody>
          <a:bodyPr/>
          <a:lstStyle/>
          <a:p>
            <a:pPr lvl="0"/>
            <a:r>
              <a:rPr lang="en-GB">
                <a:solidFill>
                  <a:schemeClr val="bg1"/>
                </a:solidFill>
              </a:rPr>
              <a:t>TIG (tungsten inert gas) welding is used to weld stainless steel, aluminium and copper alloys</a:t>
            </a:r>
          </a:p>
          <a:p>
            <a:pPr lvl="1"/>
            <a:r>
              <a:rPr lang="en-GB">
                <a:solidFill>
                  <a:schemeClr val="bg1"/>
                </a:solidFill>
              </a:rPr>
              <a:t>It is an electric arc welding process, however unlike MIG welding, the electrode made from tungsten does not </a:t>
            </a:r>
            <a:br>
              <a:rPr lang="en-GB">
                <a:solidFill>
                  <a:schemeClr val="bg1"/>
                </a:solidFill>
              </a:rPr>
            </a:br>
            <a:r>
              <a:rPr lang="en-GB">
                <a:solidFill>
                  <a:schemeClr val="bg1"/>
                </a:solidFill>
              </a:rPr>
              <a:t>melt in the process, a filler material is added separately</a:t>
            </a:r>
          </a:p>
          <a:p>
            <a:pPr lvl="1"/>
            <a:r>
              <a:rPr lang="en-GB">
                <a:solidFill>
                  <a:schemeClr val="bg1"/>
                </a:solidFill>
              </a:rPr>
              <a:t>It uses a gas shield of argon or helium </a:t>
            </a:r>
          </a:p>
          <a:p>
            <a:pPr lvl="1"/>
            <a:r>
              <a:rPr lang="en-GB">
                <a:solidFill>
                  <a:schemeClr val="bg1"/>
                </a:solidFill>
              </a:rPr>
              <a:t>The TIG process gives the operator</a:t>
            </a:r>
            <a:br>
              <a:rPr lang="en-GB">
                <a:solidFill>
                  <a:schemeClr val="bg1"/>
                </a:solidFill>
              </a:rPr>
            </a:br>
            <a:r>
              <a:rPr lang="en-GB">
                <a:solidFill>
                  <a:schemeClr val="bg1"/>
                </a:solidFill>
              </a:rPr>
              <a:t>greater control allowing for more</a:t>
            </a:r>
            <a:br>
              <a:rPr lang="en-GB">
                <a:solidFill>
                  <a:schemeClr val="bg1"/>
                </a:solidFill>
              </a:rPr>
            </a:br>
            <a:r>
              <a:rPr lang="en-GB">
                <a:solidFill>
                  <a:schemeClr val="bg1"/>
                </a:solidFill>
              </a:rPr>
              <a:t>accurate and stronger welds </a:t>
            </a:r>
          </a:p>
          <a:p>
            <a:pPr lvl="1"/>
            <a:r>
              <a:rPr lang="en-GB">
                <a:solidFill>
                  <a:schemeClr val="bg1"/>
                </a:solidFill>
              </a:rPr>
              <a:t>Why might TIG welding be used </a:t>
            </a:r>
            <a:br>
              <a:rPr lang="en-GB">
                <a:solidFill>
                  <a:schemeClr val="bg1"/>
                </a:solidFill>
              </a:rPr>
            </a:br>
            <a:r>
              <a:rPr lang="en-GB">
                <a:solidFill>
                  <a:schemeClr val="bg1"/>
                </a:solidFill>
              </a:rPr>
              <a:t>on aluminium ladders?</a:t>
            </a:r>
          </a:p>
          <a:p>
            <a:pPr lvl="0"/>
            <a:endParaRPr lang="en-GB"/>
          </a:p>
        </p:txBody>
      </p:sp>
      <p:pic>
        <p:nvPicPr>
          <p:cNvPr id="12" name="Google Shape;20;p4">
            <a:extLst>
              <a:ext uri="{FF2B5EF4-FFF2-40B4-BE49-F238E27FC236}">
                <a16:creationId xmlns:a16="http://schemas.microsoft.com/office/drawing/2014/main" id="{F25C00E3-6C4D-48FF-BEE5-F32B987ED387}"/>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
        <p:nvSpPr>
          <p:cNvPr id="2" name="Rectangle 1">
            <a:extLst>
              <a:ext uri="{FF2B5EF4-FFF2-40B4-BE49-F238E27FC236}">
                <a16:creationId xmlns:a16="http://schemas.microsoft.com/office/drawing/2014/main" id="{F5F7FE95-038A-4C9B-8D36-FA0F635D7F0F}"/>
              </a:ext>
            </a:extLst>
          </p:cNvPr>
          <p:cNvSpPr/>
          <p:nvPr/>
        </p:nvSpPr>
        <p:spPr>
          <a:xfrm>
            <a:off x="0" y="6464279"/>
            <a:ext cx="5431872" cy="369332"/>
          </a:xfrm>
          <a:prstGeom prst="rect">
            <a:avLst/>
          </a:prstGeom>
        </p:spPr>
        <p:txBody>
          <a:bodyPr wrap="square">
            <a:spAutoFit/>
          </a:bodyPr>
          <a:lstStyle/>
          <a:p>
            <a:r>
              <a:rPr lang="en-GB" dirty="0">
                <a:hlinkClick r:id="rId6"/>
              </a:rPr>
              <a:t>https://www.youtube.com/watch?v=uO5pVLOAmD4</a:t>
            </a:r>
            <a:r>
              <a:rPr lang="en-GB"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3" name="Picture 2">
            <a:extLst>
              <a:ext uri="{FF2B5EF4-FFF2-40B4-BE49-F238E27FC236}">
                <a16:creationId xmlns:a16="http://schemas.microsoft.com/office/drawing/2014/main" id="{CB552B15-51D5-477F-B017-A83629104B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9274" y="647698"/>
            <a:ext cx="7134726" cy="6211579"/>
          </a:xfrm>
          <a:prstGeom prst="rect">
            <a:avLst/>
          </a:prstGeom>
        </p:spPr>
      </p:pic>
      <p:sp>
        <p:nvSpPr>
          <p:cNvPr id="117" name="Google Shape;117;p17"/>
          <p:cNvSpPr txBox="1">
            <a:spLocks noGrp="1"/>
          </p:cNvSpPr>
          <p:nvPr>
            <p:ph type="body" sz="quarter" idx="13"/>
          </p:nvPr>
        </p:nvSpPr>
        <p:spPr/>
        <p:txBody>
          <a:bodyPr/>
          <a:lstStyle/>
          <a:p>
            <a:pPr lvl="0"/>
            <a:r>
              <a:rPr lang="en-GB"/>
              <a:t>Spot welding </a:t>
            </a:r>
          </a:p>
          <a:p>
            <a:pPr lvl="0"/>
            <a:endParaRPr lang="en-GB"/>
          </a:p>
        </p:txBody>
      </p:sp>
      <p:sp>
        <p:nvSpPr>
          <p:cNvPr id="118" name="Google Shape;118;p17"/>
          <p:cNvSpPr txBox="1">
            <a:spLocks noGrp="1"/>
          </p:cNvSpPr>
          <p:nvPr>
            <p:ph type="body" sz="quarter" idx="14"/>
          </p:nvPr>
        </p:nvSpPr>
        <p:spPr/>
        <p:txBody>
          <a:bodyPr/>
          <a:lstStyle/>
          <a:p>
            <a:pPr lvl="0"/>
            <a:r>
              <a:rPr lang="en-US"/>
              <a:t>Spot welding welds sheet metal </a:t>
            </a:r>
            <a:br>
              <a:rPr lang="en-US"/>
            </a:br>
            <a:r>
              <a:rPr lang="en-US"/>
              <a:t>together without a filler material</a:t>
            </a:r>
          </a:p>
          <a:p>
            <a:pPr lvl="1"/>
            <a:r>
              <a:rPr lang="en-US"/>
              <a:t>Heat and pressure are applied </a:t>
            </a:r>
            <a:br>
              <a:rPr lang="en-US"/>
            </a:br>
            <a:r>
              <a:rPr lang="en-US"/>
              <a:t>to the area to be welded</a:t>
            </a:r>
          </a:p>
          <a:p>
            <a:pPr lvl="1"/>
            <a:r>
              <a:rPr lang="en-US"/>
              <a:t>Contacting metal surfaces are </a:t>
            </a:r>
            <a:br>
              <a:rPr lang="en-US"/>
            </a:br>
            <a:r>
              <a:rPr lang="en-US"/>
              <a:t>joined by heat generated from </a:t>
            </a:r>
            <a:br>
              <a:rPr lang="en-US"/>
            </a:br>
            <a:r>
              <a:rPr lang="en-US"/>
              <a:t>resistance to an electric current</a:t>
            </a:r>
          </a:p>
          <a:p>
            <a:pPr lvl="1"/>
            <a:r>
              <a:rPr lang="en-US"/>
              <a:t>Workpieces are held together under </a:t>
            </a:r>
            <a:br>
              <a:rPr lang="en-US"/>
            </a:br>
            <a:r>
              <a:rPr lang="en-US"/>
              <a:t>pressure exerted by electrodes</a:t>
            </a:r>
          </a:p>
          <a:p>
            <a:pPr lvl="2"/>
            <a:r>
              <a:rPr lang="en-US"/>
              <a:t>Name any advantages and </a:t>
            </a:r>
            <a:br>
              <a:rPr lang="en-US"/>
            </a:br>
            <a:r>
              <a:rPr lang="en-US"/>
              <a:t>disadvantages of spot welding</a:t>
            </a:r>
          </a:p>
          <a:p>
            <a:pPr lvl="0"/>
            <a:endParaRPr lang="en-US"/>
          </a:p>
        </p:txBody>
      </p:sp>
      <p:sp>
        <p:nvSpPr>
          <p:cNvPr id="2" name="Rectangle 1">
            <a:extLst>
              <a:ext uri="{FF2B5EF4-FFF2-40B4-BE49-F238E27FC236}">
                <a16:creationId xmlns:a16="http://schemas.microsoft.com/office/drawing/2014/main" id="{E4E6C30C-4C4F-4D35-B75F-B2AF9F04BB43}"/>
              </a:ext>
            </a:extLst>
          </p:cNvPr>
          <p:cNvSpPr/>
          <p:nvPr/>
        </p:nvSpPr>
        <p:spPr>
          <a:xfrm>
            <a:off x="0" y="6488668"/>
            <a:ext cx="5683541" cy="369332"/>
          </a:xfrm>
          <a:prstGeom prst="rect">
            <a:avLst/>
          </a:prstGeom>
        </p:spPr>
        <p:txBody>
          <a:bodyPr wrap="square">
            <a:spAutoFit/>
          </a:bodyPr>
          <a:lstStyle/>
          <a:p>
            <a:r>
              <a:rPr lang="en-GB" dirty="0">
                <a:hlinkClick r:id="rId4"/>
              </a:rPr>
              <a:t>https://www.youtube.com/watch?v=Xu1pYrXuJfo</a:t>
            </a:r>
            <a:r>
              <a:rPr lang="en-GB"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body" sz="quarter" idx="13"/>
          </p:nvPr>
        </p:nvSpPr>
        <p:spPr/>
        <p:txBody>
          <a:bodyPr/>
          <a:lstStyle/>
          <a:p>
            <a:pPr lvl="0"/>
            <a:r>
              <a:rPr lang="en-GB" dirty="0"/>
              <a:t>Oxy-acetylene welding </a:t>
            </a:r>
          </a:p>
          <a:p>
            <a:pPr lvl="0"/>
            <a:endParaRPr lang="en-GB" dirty="0"/>
          </a:p>
        </p:txBody>
      </p:sp>
      <p:sp>
        <p:nvSpPr>
          <p:cNvPr id="125" name="Google Shape;125;p18"/>
          <p:cNvSpPr txBox="1">
            <a:spLocks noGrp="1"/>
          </p:cNvSpPr>
          <p:nvPr>
            <p:ph type="body" sz="quarter" idx="14"/>
          </p:nvPr>
        </p:nvSpPr>
        <p:spPr/>
        <p:txBody>
          <a:bodyPr/>
          <a:lstStyle/>
          <a:p>
            <a:pPr lvl="0"/>
            <a:r>
              <a:rPr lang="en-US" dirty="0"/>
              <a:t>Oxy-acetylene is used to weld low carbon steel sheet, tube or plate </a:t>
            </a:r>
          </a:p>
          <a:p>
            <a:pPr lvl="1"/>
            <a:r>
              <a:rPr lang="en-US" dirty="0"/>
              <a:t>It mixes two, high pressure gases (oxygen and acetylene) forming a very hot and intense flame (up to 3,500ºC)</a:t>
            </a:r>
          </a:p>
          <a:p>
            <a:pPr lvl="1"/>
            <a:r>
              <a:rPr lang="en-US" dirty="0"/>
              <a:t>The flame is adjusted by changing the gas and oxygen mixture enabling flame cutting, welding or brazing</a:t>
            </a:r>
          </a:p>
          <a:p>
            <a:pPr lvl="1"/>
            <a:r>
              <a:rPr lang="en-US" dirty="0">
                <a:solidFill>
                  <a:srgbClr val="B54E3C"/>
                </a:solidFill>
              </a:rPr>
              <a:t>Why might this method of welding be useful in remote areas?</a:t>
            </a:r>
          </a:p>
          <a:p>
            <a:pPr lvl="0"/>
            <a:endParaRPr lang="en-US" dirty="0"/>
          </a:p>
        </p:txBody>
      </p:sp>
      <p:pic>
        <p:nvPicPr>
          <p:cNvPr id="8" name="Picture 7" descr="A close up of a map&#10;&#10;Description generated with very high confidence">
            <a:extLst>
              <a:ext uri="{FF2B5EF4-FFF2-40B4-BE49-F238E27FC236}">
                <a16:creationId xmlns:a16="http://schemas.microsoft.com/office/drawing/2014/main" id="{C8CC423F-9B37-4FF7-9C6C-E233E81D0E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259" b="-2082"/>
          <a:stretch/>
        </p:blipFill>
        <p:spPr>
          <a:xfrm>
            <a:off x="793102" y="4373694"/>
            <a:ext cx="7473820" cy="2391000"/>
          </a:xfrm>
          <a:prstGeom prst="rect">
            <a:avLst/>
          </a:prstGeom>
        </p:spPr>
      </p:pic>
      <p:sp>
        <p:nvSpPr>
          <p:cNvPr id="2" name="Rectangle 1">
            <a:extLst>
              <a:ext uri="{FF2B5EF4-FFF2-40B4-BE49-F238E27FC236}">
                <a16:creationId xmlns:a16="http://schemas.microsoft.com/office/drawing/2014/main" id="{512A93E7-1B56-48F8-828F-E10199BC44C5}"/>
              </a:ext>
            </a:extLst>
          </p:cNvPr>
          <p:cNvSpPr/>
          <p:nvPr/>
        </p:nvSpPr>
        <p:spPr>
          <a:xfrm>
            <a:off x="3787629" y="2114974"/>
            <a:ext cx="5980922" cy="369332"/>
          </a:xfrm>
          <a:prstGeom prst="rect">
            <a:avLst/>
          </a:prstGeom>
        </p:spPr>
        <p:txBody>
          <a:bodyPr wrap="square">
            <a:spAutoFit/>
          </a:bodyPr>
          <a:lstStyle/>
          <a:p>
            <a:r>
              <a:rPr lang="en-GB" dirty="0">
                <a:hlinkClick r:id="rId4"/>
              </a:rPr>
              <a:t>https://www.youtube.com/watch?v=VfRQxxxLJuo</a:t>
            </a:r>
            <a:r>
              <a:rPr lang="en-GB" dirty="0"/>
              <a:t> </a:t>
            </a:r>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e4ff667c0083dda436878025396449df">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3f3bb68df34006d1588d6663fc619a9"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2151F-2656-4FDB-95C6-FAC65CAA2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F47AE7-BC0E-4C05-B1C0-F055FDEA0664}">
  <ds:schemaRefs>
    <ds:schemaRef ds:uri="http://purl.org/dc/terms/"/>
    <ds:schemaRef ds:uri="http://purl.org/dc/dcmitype/"/>
    <ds:schemaRef ds:uri="http://schemas.microsoft.com/office/2006/metadata/properties"/>
    <ds:schemaRef ds:uri="94dce8ab-38ff-4714-b1ed-1fc5e4d9abd1"/>
    <ds:schemaRef ds:uri="http://schemas.microsoft.com/office/2006/documentManagement/types"/>
    <ds:schemaRef ds:uri="http://purl.org/dc/elements/1.1/"/>
    <ds:schemaRef ds:uri="1ef05dc5-97a2-498b-bf7c-bd189143a1ff"/>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729F2A-6ACF-4B39-AC0C-191108A639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TotalTime>
  <Words>1318</Words>
  <Application>Microsoft Office PowerPoint</Application>
  <PresentationFormat>On-screen Show (4:3)</PresentationFormat>
  <Paragraphs>147</Paragraphs>
  <Slides>23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Helvetica Neue</vt:lpstr>
      <vt:lpstr>Museo 900</vt:lpstr>
      <vt:lpstr>Museo 500</vt:lpstr>
      <vt:lpstr>Museo900-Regular</vt:lpstr>
      <vt:lpstr>Museo 700</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Rossiter</dc:creator>
  <cp:lastModifiedBy>Simon Rossiter</cp:lastModifiedBy>
  <cp:revision>6</cp:revision>
  <cp:lastPrinted>2016-07-07T15:33:43Z</cp:lastPrinted>
  <dcterms:created xsi:type="dcterms:W3CDTF">2016-07-06T09:17:47Z</dcterms:created>
  <dcterms:modified xsi:type="dcterms:W3CDTF">2020-04-23T10:55:35Z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4336">
    <vt:lpwstr>28</vt:lpwstr>
  </property>
</Properties>
</file>