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5"/>
  </p:notesMasterIdLst>
  <p:sldIdLst>
    <p:sldId id="257" r:id="rId5"/>
    <p:sldId id="258" r:id="rId6"/>
    <p:sldId id="268" r:id="rId7"/>
    <p:sldId id="292" r:id="rId8"/>
    <p:sldId id="293" r:id="rId9"/>
    <p:sldId id="260" r:id="rId10"/>
    <p:sldId id="294" r:id="rId11"/>
    <p:sldId id="310" r:id="rId12"/>
    <p:sldId id="295" r:id="rId13"/>
    <p:sldId id="261" r:id="rId14"/>
    <p:sldId id="313" r:id="rId15"/>
    <p:sldId id="298" r:id="rId16"/>
    <p:sldId id="269" r:id="rId17"/>
    <p:sldId id="262" r:id="rId18"/>
    <p:sldId id="302" r:id="rId19"/>
    <p:sldId id="263" r:id="rId20"/>
    <p:sldId id="299" r:id="rId21"/>
    <p:sldId id="311" r:id="rId22"/>
    <p:sldId id="312" r:id="rId23"/>
    <p:sldId id="300" r:id="rId24"/>
    <p:sldId id="301" r:id="rId25"/>
    <p:sldId id="265" r:id="rId26"/>
    <p:sldId id="303" r:id="rId27"/>
    <p:sldId id="266" r:id="rId28"/>
    <p:sldId id="284" r:id="rId29"/>
    <p:sldId id="304" r:id="rId30"/>
    <p:sldId id="283" r:id="rId31"/>
    <p:sldId id="282" r:id="rId32"/>
    <p:sldId id="305" r:id="rId33"/>
    <p:sldId id="259" r:id="rId34"/>
  </p:sldIdLst>
  <p:sldSz cx="9144000" cy="6858000" type="screen4x3"/>
  <p:notesSz cx="6797675" cy="9926638"/>
  <p:embeddedFontLst>
    <p:embeddedFont>
      <p:font typeface="Calibri" panose="020F0502020204030204" pitchFamily="34" charset="0"/>
      <p:regular r:id="rId36"/>
      <p:bold r:id="rId37"/>
      <p:italic r:id="rId38"/>
      <p:boldItalic r:id="rId39"/>
    </p:embeddedFont>
    <p:embeddedFont>
      <p:font typeface="Museo 100" panose="02000000000000000000" charset="0"/>
      <p:regular r:id="rId40"/>
    </p:embeddedFont>
    <p:embeddedFont>
      <p:font typeface="Museo 500" panose="02000000000000000000" charset="0"/>
      <p:regular r:id="rId41"/>
    </p:embeddedFont>
    <p:embeddedFont>
      <p:font typeface="Museo 700" panose="02000000000000000000" charset="0"/>
      <p:bold r:id="rId42"/>
    </p:embeddedFont>
    <p:embeddedFont>
      <p:font typeface="Museo 900" panose="02000000000000000000" charset="0"/>
      <p:bold r:id="rId43"/>
    </p:embeddedFont>
    <p:embeddedFont>
      <p:font typeface="Museo900-Regular" panose="02000000000000000000" charset="0"/>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1" userDrawn="1">
          <p15:clr>
            <a:srgbClr val="A4A3A4"/>
          </p15:clr>
        </p15:guide>
        <p15:guide id="2" pos="3288" userDrawn="1">
          <p15:clr>
            <a:srgbClr val="A4A3A4"/>
          </p15:clr>
        </p15:guide>
        <p15:guide id="3" pos="740" userDrawn="1">
          <p15:clr>
            <a:srgbClr val="A4A3A4"/>
          </p15:clr>
        </p15:guide>
        <p15:guide id="4" pos="2137" userDrawn="1">
          <p15:clr>
            <a:srgbClr val="A4A3A4"/>
          </p15:clr>
        </p15:guide>
        <p15:guide id="5" pos="2077" userDrawn="1">
          <p15:clr>
            <a:srgbClr val="A4A3A4"/>
          </p15:clr>
        </p15:guide>
        <p15:guide id="6" pos="51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Mike Ross" initials="MR" lastIdx="7" clrIdx="1">
    <p:extLst>
      <p:ext uri="{19B8F6BF-5375-455C-9EA6-DF929625EA0E}">
        <p15:presenceInfo xmlns:p15="http://schemas.microsoft.com/office/powerpoint/2012/main" userId="S-1-12-1-2035599684-1258840197-2827094974-1543117558" providerId="AD"/>
      </p:ext>
    </p:extLst>
  </p:cmAuthor>
  <p:cmAuthor id="3" name="Emma Berry" initials="EB" lastIdx="4" clrIdx="2">
    <p:extLst>
      <p:ext uri="{19B8F6BF-5375-455C-9EA6-DF929625EA0E}">
        <p15:presenceInfo xmlns:p15="http://schemas.microsoft.com/office/powerpoint/2012/main" userId="S-1-12-1-793777782-1082389635-4188577458-2944959137" providerId="AD"/>
      </p:ext>
    </p:extLst>
  </p:cmAuthor>
  <p:cmAuthor id="4" name="Leonora Sheppard" initials="LS" lastIdx="1" clrIdx="3">
    <p:extLst>
      <p:ext uri="{19B8F6BF-5375-455C-9EA6-DF929625EA0E}">
        <p15:presenceInfo xmlns:p15="http://schemas.microsoft.com/office/powerpoint/2012/main" userId="Leonora Shepp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596F"/>
    <a:srgbClr val="131313"/>
    <a:srgbClr val="191919"/>
    <a:srgbClr val="F0F2C0"/>
    <a:srgbClr val="161817"/>
    <a:srgbClr val="C5CFE0"/>
    <a:srgbClr val="51869B"/>
    <a:srgbClr val="171717"/>
    <a:srgbClr val="571F4F"/>
    <a:srgbClr val="EFE3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40" autoAdjust="0"/>
  </p:normalViewPr>
  <p:slideViewPr>
    <p:cSldViewPr snapToGrid="0">
      <p:cViewPr varScale="1">
        <p:scale>
          <a:sx n="114" d="100"/>
          <a:sy n="114" d="100"/>
        </p:scale>
        <p:origin x="1524" y="114"/>
      </p:cViewPr>
      <p:guideLst>
        <p:guide orient="horz" pos="3181"/>
        <p:guide pos="3288"/>
        <p:guide pos="740"/>
        <p:guide pos="2137"/>
        <p:guide pos="2077"/>
        <p:guide pos="5193"/>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628AAFE4-06E0-4A11-AE60-6611F35CAAF2}"/>
    <pc:docChg chg="addSld delSld modSld">
      <pc:chgData name="Mike Ross" userId="7954c944-6085-4b08-be0b-82a8f61afa5b" providerId="ADAL" clId="{628AAFE4-06E0-4A11-AE60-6611F35CAAF2}" dt="2018-10-02T13:37:43.030" v="32" actId="20577"/>
      <pc:docMkLst>
        <pc:docMk/>
      </pc:docMkLst>
      <pc:sldChg chg="modSp">
        <pc:chgData name="Mike Ross" userId="7954c944-6085-4b08-be0b-82a8f61afa5b" providerId="ADAL" clId="{628AAFE4-06E0-4A11-AE60-6611F35CAAF2}" dt="2018-10-02T13:35:38.037" v="23" actId="20577"/>
        <pc:sldMkLst>
          <pc:docMk/>
          <pc:sldMk cId="3998161294" sldId="260"/>
        </pc:sldMkLst>
        <pc:spChg chg="mod">
          <ac:chgData name="Mike Ross" userId="7954c944-6085-4b08-be0b-82a8f61afa5b" providerId="ADAL" clId="{628AAFE4-06E0-4A11-AE60-6611F35CAAF2}" dt="2018-10-02T13:35:38.037" v="23" actId="20577"/>
          <ac:spMkLst>
            <pc:docMk/>
            <pc:sldMk cId="3998161294" sldId="260"/>
            <ac:spMk id="3" creationId="{76AB8E7A-A6C2-450A-9E27-9038DD65D762}"/>
          </ac:spMkLst>
        </pc:spChg>
      </pc:sldChg>
      <pc:sldChg chg="addCm modCm">
        <pc:chgData name="Mike Ross" userId="7954c944-6085-4b08-be0b-82a8f61afa5b" providerId="ADAL" clId="{628AAFE4-06E0-4A11-AE60-6611F35CAAF2}" dt="2018-10-02T12:32:35.986" v="1" actId="20577"/>
        <pc:sldMkLst>
          <pc:docMk/>
          <pc:sldMk cId="920535745" sldId="268"/>
        </pc:sldMkLst>
      </pc:sldChg>
      <pc:sldChg chg="modSp addCm modCm">
        <pc:chgData name="Mike Ross" userId="7954c944-6085-4b08-be0b-82a8f61afa5b" providerId="ADAL" clId="{628AAFE4-06E0-4A11-AE60-6611F35CAAF2}" dt="2018-10-02T13:36:46.153" v="28" actId="20577"/>
        <pc:sldMkLst>
          <pc:docMk/>
          <pc:sldMk cId="2859645431" sldId="294"/>
        </pc:sldMkLst>
        <pc:spChg chg="mod">
          <ac:chgData name="Mike Ross" userId="7954c944-6085-4b08-be0b-82a8f61afa5b" providerId="ADAL" clId="{628AAFE4-06E0-4A11-AE60-6611F35CAAF2}" dt="2018-10-02T13:35:57.250" v="26" actId="1076"/>
          <ac:spMkLst>
            <pc:docMk/>
            <pc:sldMk cId="2859645431" sldId="294"/>
            <ac:spMk id="6" creationId="{09B70136-83D7-4921-B9EF-0C99F91D7C15}"/>
          </ac:spMkLst>
        </pc:spChg>
      </pc:sldChg>
      <pc:sldChg chg="modSp">
        <pc:chgData name="Mike Ross" userId="7954c944-6085-4b08-be0b-82a8f61afa5b" providerId="ADAL" clId="{628AAFE4-06E0-4A11-AE60-6611F35CAAF2}" dt="2018-10-02T13:37:43.030" v="32" actId="20577"/>
        <pc:sldMkLst>
          <pc:docMk/>
          <pc:sldMk cId="24345615" sldId="310"/>
        </pc:sldMkLst>
        <pc:spChg chg="mod">
          <ac:chgData name="Mike Ross" userId="7954c944-6085-4b08-be0b-82a8f61afa5b" providerId="ADAL" clId="{628AAFE4-06E0-4A11-AE60-6611F35CAAF2}" dt="2018-10-02T13:37:43.030" v="32" actId="20577"/>
          <ac:spMkLst>
            <pc:docMk/>
            <pc:sldMk cId="24345615" sldId="310"/>
            <ac:spMk id="3" creationId="{39BF5FD2-27D2-4D94-A59C-910EB360328A}"/>
          </ac:spMkLst>
        </pc:spChg>
        <pc:spChg chg="mod">
          <ac:chgData name="Mike Ross" userId="7954c944-6085-4b08-be0b-82a8f61afa5b" providerId="ADAL" clId="{628AAFE4-06E0-4A11-AE60-6611F35CAAF2}" dt="2018-10-02T13:37:07.964" v="29" actId="1076"/>
          <ac:spMkLst>
            <pc:docMk/>
            <pc:sldMk cId="24345615" sldId="310"/>
            <ac:spMk id="8" creationId="{4EE2C03C-7C69-4737-AA4C-87FE78FB69D1}"/>
          </ac:spMkLst>
        </pc:spChg>
      </pc:sldChg>
    </pc:docChg>
  </pc:docChgLst>
  <pc:docChgLst>
    <pc:chgData name="Emma Berry" userId="2f501676-f483-4083-b29e-a8f9a18288af" providerId="ADAL" clId="{07213499-B09F-4720-A45C-6D38767BF31B}"/>
    <pc:docChg chg="undo custSel delSld modSld">
      <pc:chgData name="Emma Berry" userId="2f501676-f483-4083-b29e-a8f9a18288af" providerId="ADAL" clId="{07213499-B09F-4720-A45C-6D38767BF31B}" dt="2018-10-29T10:38:27.204" v="1059" actId="20577"/>
      <pc:docMkLst>
        <pc:docMk/>
      </pc:docMkLst>
      <pc:sldChg chg="delSp">
        <pc:chgData name="Emma Berry" userId="2f501676-f483-4083-b29e-a8f9a18288af" providerId="ADAL" clId="{07213499-B09F-4720-A45C-6D38767BF31B}" dt="2018-10-18T14:40:01.933" v="524" actId="478"/>
        <pc:sldMkLst>
          <pc:docMk/>
          <pc:sldMk cId="4135027854" sldId="258"/>
        </pc:sldMkLst>
        <pc:picChg chg="del">
          <ac:chgData name="Emma Berry" userId="2f501676-f483-4083-b29e-a8f9a18288af" providerId="ADAL" clId="{07213499-B09F-4720-A45C-6D38767BF31B}" dt="2018-10-18T14:40:01.933" v="524" actId="478"/>
          <ac:picMkLst>
            <pc:docMk/>
            <pc:sldMk cId="4135027854" sldId="258"/>
            <ac:picMk id="4" creationId="{DC8C4D84-8EEA-4167-B979-2557A43563C5}"/>
          </ac:picMkLst>
        </pc:picChg>
      </pc:sldChg>
      <pc:sldChg chg="addSp delSp">
        <pc:chgData name="Emma Berry" userId="2f501676-f483-4083-b29e-a8f9a18288af" providerId="ADAL" clId="{07213499-B09F-4720-A45C-6D38767BF31B}" dt="2018-10-02T14:47:03.561" v="193" actId="478"/>
        <pc:sldMkLst>
          <pc:docMk/>
          <pc:sldMk cId="2831521029" sldId="261"/>
        </pc:sldMkLst>
        <pc:picChg chg="add del">
          <ac:chgData name="Emma Berry" userId="2f501676-f483-4083-b29e-a8f9a18288af" providerId="ADAL" clId="{07213499-B09F-4720-A45C-6D38767BF31B}" dt="2018-10-02T14:47:03.561" v="193" actId="478"/>
          <ac:picMkLst>
            <pc:docMk/>
            <pc:sldMk cId="2831521029" sldId="261"/>
            <ac:picMk id="2050" creationId="{298B676E-A4EA-4E78-8FC1-33549FB901E3}"/>
          </ac:picMkLst>
        </pc:picChg>
      </pc:sldChg>
      <pc:sldChg chg="delSp">
        <pc:chgData name="Emma Berry" userId="2f501676-f483-4083-b29e-a8f9a18288af" providerId="ADAL" clId="{07213499-B09F-4720-A45C-6D38767BF31B}" dt="2018-10-18T14:47:11.699" v="557" actId="478"/>
        <pc:sldMkLst>
          <pc:docMk/>
          <pc:sldMk cId="3222619196" sldId="262"/>
        </pc:sldMkLst>
        <pc:spChg chg="del">
          <ac:chgData name="Emma Berry" userId="2f501676-f483-4083-b29e-a8f9a18288af" providerId="ADAL" clId="{07213499-B09F-4720-A45C-6D38767BF31B}" dt="2018-10-18T14:47:11.699" v="557" actId="478"/>
          <ac:spMkLst>
            <pc:docMk/>
            <pc:sldMk cId="3222619196" sldId="262"/>
            <ac:spMk id="5" creationId="{05F81262-CF57-47F7-8416-414DACD451CE}"/>
          </ac:spMkLst>
        </pc:spChg>
        <pc:spChg chg="del">
          <ac:chgData name="Emma Berry" userId="2f501676-f483-4083-b29e-a8f9a18288af" providerId="ADAL" clId="{07213499-B09F-4720-A45C-6D38767BF31B}" dt="2018-10-18T14:47:11.699" v="557" actId="478"/>
          <ac:spMkLst>
            <pc:docMk/>
            <pc:sldMk cId="3222619196" sldId="262"/>
            <ac:spMk id="6" creationId="{A247D496-6F50-4488-AC18-286B2DFADFD3}"/>
          </ac:spMkLst>
        </pc:spChg>
      </pc:sldChg>
      <pc:sldChg chg="delSp">
        <pc:chgData name="Emma Berry" userId="2f501676-f483-4083-b29e-a8f9a18288af" providerId="ADAL" clId="{07213499-B09F-4720-A45C-6D38767BF31B}" dt="2018-10-18T14:47:29.246" v="558" actId="478"/>
        <pc:sldMkLst>
          <pc:docMk/>
          <pc:sldMk cId="643816218" sldId="263"/>
        </pc:sldMkLst>
        <pc:picChg chg="del">
          <ac:chgData name="Emma Berry" userId="2f501676-f483-4083-b29e-a8f9a18288af" providerId="ADAL" clId="{07213499-B09F-4720-A45C-6D38767BF31B}" dt="2018-10-18T14:47:29.246" v="558" actId="478"/>
          <ac:picMkLst>
            <pc:docMk/>
            <pc:sldMk cId="643816218" sldId="263"/>
            <ac:picMk id="4" creationId="{161A8725-7CA0-40F7-8DD8-28454767EFF8}"/>
          </ac:picMkLst>
        </pc:picChg>
      </pc:sldChg>
      <pc:sldChg chg="addSp delSp">
        <pc:chgData name="Emma Berry" userId="2f501676-f483-4083-b29e-a8f9a18288af" providerId="ADAL" clId="{07213499-B09F-4720-A45C-6D38767BF31B}" dt="2018-10-18T14:53:42.912" v="574" actId="478"/>
        <pc:sldMkLst>
          <pc:docMk/>
          <pc:sldMk cId="4257208271" sldId="265"/>
        </pc:sldMkLst>
        <pc:spChg chg="add del">
          <ac:chgData name="Emma Berry" userId="2f501676-f483-4083-b29e-a8f9a18288af" providerId="ADAL" clId="{07213499-B09F-4720-A45C-6D38767BF31B}" dt="2018-10-18T14:53:42.912" v="574" actId="478"/>
          <ac:spMkLst>
            <pc:docMk/>
            <pc:sldMk cId="4257208271" sldId="265"/>
            <ac:spMk id="5" creationId="{CCB97525-ABA8-4D42-A282-98AAB3D142D1}"/>
          </ac:spMkLst>
        </pc:spChg>
        <pc:spChg chg="add del">
          <ac:chgData name="Emma Berry" userId="2f501676-f483-4083-b29e-a8f9a18288af" providerId="ADAL" clId="{07213499-B09F-4720-A45C-6D38767BF31B}" dt="2018-10-18T14:50:56.191" v="573" actId="478"/>
          <ac:spMkLst>
            <pc:docMk/>
            <pc:sldMk cId="4257208271" sldId="265"/>
            <ac:spMk id="7" creationId="{5A1D4F23-CBBB-4B7C-936A-0F8977917BA1}"/>
          </ac:spMkLst>
        </pc:spChg>
      </pc:sldChg>
      <pc:sldChg chg="modSp">
        <pc:chgData name="Emma Berry" userId="2f501676-f483-4083-b29e-a8f9a18288af" providerId="ADAL" clId="{07213499-B09F-4720-A45C-6D38767BF31B}" dt="2018-09-25T16:49:37.600" v="90" actId="20577"/>
        <pc:sldMkLst>
          <pc:docMk/>
          <pc:sldMk cId="3261325532" sldId="266"/>
        </pc:sldMkLst>
        <pc:spChg chg="mod">
          <ac:chgData name="Emma Berry" userId="2f501676-f483-4083-b29e-a8f9a18288af" providerId="ADAL" clId="{07213499-B09F-4720-A45C-6D38767BF31B}" dt="2018-09-25T16:49:37.600" v="90" actId="20577"/>
          <ac:spMkLst>
            <pc:docMk/>
            <pc:sldMk cId="3261325532" sldId="266"/>
            <ac:spMk id="3" creationId="{76AB8E7A-A6C2-450A-9E27-9038DD65D762}"/>
          </ac:spMkLst>
        </pc:spChg>
      </pc:sldChg>
      <pc:sldChg chg="modSp delCm">
        <pc:chgData name="Emma Berry" userId="2f501676-f483-4083-b29e-a8f9a18288af" providerId="ADAL" clId="{07213499-B09F-4720-A45C-6D38767BF31B}" dt="2018-10-02T14:44:48.408" v="190" actId="20577"/>
        <pc:sldMkLst>
          <pc:docMk/>
          <pc:sldMk cId="920535745" sldId="268"/>
        </pc:sldMkLst>
        <pc:spChg chg="mod">
          <ac:chgData name="Emma Berry" userId="2f501676-f483-4083-b29e-a8f9a18288af" providerId="ADAL" clId="{07213499-B09F-4720-A45C-6D38767BF31B}" dt="2018-10-02T14:44:45.450" v="189" actId="6549"/>
          <ac:spMkLst>
            <pc:docMk/>
            <pc:sldMk cId="920535745" sldId="268"/>
            <ac:spMk id="3" creationId="{00000000-0000-0000-0000-000000000000}"/>
          </ac:spMkLst>
        </pc:spChg>
      </pc:sldChg>
      <pc:sldChg chg="delSp">
        <pc:chgData name="Emma Berry" userId="2f501676-f483-4083-b29e-a8f9a18288af" providerId="ADAL" clId="{07213499-B09F-4720-A45C-6D38767BF31B}" dt="2018-10-18T14:57:14.729" v="576" actId="478"/>
        <pc:sldMkLst>
          <pc:docMk/>
          <pc:sldMk cId="1234667578" sldId="282"/>
        </pc:sldMkLst>
        <pc:spChg chg="del">
          <ac:chgData name="Emma Berry" userId="2f501676-f483-4083-b29e-a8f9a18288af" providerId="ADAL" clId="{07213499-B09F-4720-A45C-6D38767BF31B}" dt="2018-10-18T14:57:14.098" v="575" actId="478"/>
          <ac:spMkLst>
            <pc:docMk/>
            <pc:sldMk cId="1234667578" sldId="282"/>
            <ac:spMk id="8" creationId="{0904D8CF-9343-423B-ABB1-44560C028284}"/>
          </ac:spMkLst>
        </pc:spChg>
        <pc:picChg chg="del">
          <ac:chgData name="Emma Berry" userId="2f501676-f483-4083-b29e-a8f9a18288af" providerId="ADAL" clId="{07213499-B09F-4720-A45C-6D38767BF31B}" dt="2018-10-18T14:57:14.729" v="576" actId="478"/>
          <ac:picMkLst>
            <pc:docMk/>
            <pc:sldMk cId="1234667578" sldId="282"/>
            <ac:picMk id="5" creationId="{379438E7-0DA0-4ED0-8CDE-5983E99543C5}"/>
          </ac:picMkLst>
        </pc:picChg>
      </pc:sldChg>
      <pc:sldChg chg="modSp">
        <pc:chgData name="Emma Berry" userId="2f501676-f483-4083-b29e-a8f9a18288af" providerId="ADAL" clId="{07213499-B09F-4720-A45C-6D38767BF31B}" dt="2018-10-18T14:48:54.159" v="571" actId="20577"/>
        <pc:sldMkLst>
          <pc:docMk/>
          <pc:sldMk cId="995559728" sldId="284"/>
        </pc:sldMkLst>
        <pc:spChg chg="mod">
          <ac:chgData name="Emma Berry" userId="2f501676-f483-4083-b29e-a8f9a18288af" providerId="ADAL" clId="{07213499-B09F-4720-A45C-6D38767BF31B}" dt="2018-10-18T14:48:54.159" v="571" actId="20577"/>
          <ac:spMkLst>
            <pc:docMk/>
            <pc:sldMk cId="995559728" sldId="284"/>
            <ac:spMk id="2" creationId="{899B00B0-4BF7-462D-9BCE-EB4C29AF7BA2}"/>
          </ac:spMkLst>
        </pc:spChg>
      </pc:sldChg>
      <pc:sldChg chg="delSp modSp">
        <pc:chgData name="Emma Berry" userId="2f501676-f483-4083-b29e-a8f9a18288af" providerId="ADAL" clId="{07213499-B09F-4720-A45C-6D38767BF31B}" dt="2018-10-04T12:27:34.635" v="303" actId="20577"/>
        <pc:sldMkLst>
          <pc:docMk/>
          <pc:sldMk cId="4007005161" sldId="293"/>
        </pc:sldMkLst>
        <pc:spChg chg="mod">
          <ac:chgData name="Emma Berry" userId="2f501676-f483-4083-b29e-a8f9a18288af" providerId="ADAL" clId="{07213499-B09F-4720-A45C-6D38767BF31B}" dt="2018-10-04T12:27:34.635" v="303" actId="20577"/>
          <ac:spMkLst>
            <pc:docMk/>
            <pc:sldMk cId="4007005161" sldId="293"/>
            <ac:spMk id="6" creationId="{2F557B90-AC3E-49E2-AF1F-20527D75567F}"/>
          </ac:spMkLst>
        </pc:spChg>
        <pc:picChg chg="del">
          <ac:chgData name="Emma Berry" userId="2f501676-f483-4083-b29e-a8f9a18288af" providerId="ADAL" clId="{07213499-B09F-4720-A45C-6D38767BF31B}" dt="2018-10-04T12:27:30.392" v="302" actId="478"/>
          <ac:picMkLst>
            <pc:docMk/>
            <pc:sldMk cId="4007005161" sldId="293"/>
            <ac:picMk id="4" creationId="{E5C32CB4-5E97-444A-8AB9-FF8FD98E3D55}"/>
          </ac:picMkLst>
        </pc:picChg>
      </pc:sldChg>
      <pc:sldChg chg="addSp delSp modSp addCm delCm modCm">
        <pc:chgData name="Emma Berry" userId="2f501676-f483-4083-b29e-a8f9a18288af" providerId="ADAL" clId="{07213499-B09F-4720-A45C-6D38767BF31B}" dt="2018-10-18T15:31:17.179" v="626"/>
        <pc:sldMkLst>
          <pc:docMk/>
          <pc:sldMk cId="2859645431" sldId="294"/>
        </pc:sldMkLst>
        <pc:spChg chg="mod">
          <ac:chgData name="Emma Berry" userId="2f501676-f483-4083-b29e-a8f9a18288af" providerId="ADAL" clId="{07213499-B09F-4720-A45C-6D38767BF31B}" dt="2018-10-02T14:55:55.323" v="301" actId="20577"/>
          <ac:spMkLst>
            <pc:docMk/>
            <pc:sldMk cId="2859645431" sldId="294"/>
            <ac:spMk id="6" creationId="{09B70136-83D7-4921-B9EF-0C99F91D7C15}"/>
          </ac:spMkLst>
        </pc:spChg>
        <pc:spChg chg="mod topLvl">
          <ac:chgData name="Emma Berry" userId="2f501676-f483-4083-b29e-a8f9a18288af" providerId="ADAL" clId="{07213499-B09F-4720-A45C-6D38767BF31B}" dt="2018-10-18T15:30:03.629" v="614" actId="1076"/>
          <ac:spMkLst>
            <pc:docMk/>
            <pc:sldMk cId="2859645431" sldId="294"/>
            <ac:spMk id="12" creationId="{A70BE5A8-7776-43CF-8146-78E436A283BA}"/>
          </ac:spMkLst>
        </pc:spChg>
        <pc:spChg chg="mod topLvl">
          <ac:chgData name="Emma Berry" userId="2f501676-f483-4083-b29e-a8f9a18288af" providerId="ADAL" clId="{07213499-B09F-4720-A45C-6D38767BF31B}" dt="2018-10-18T15:30:03.629" v="614" actId="1076"/>
          <ac:spMkLst>
            <pc:docMk/>
            <pc:sldMk cId="2859645431" sldId="294"/>
            <ac:spMk id="13" creationId="{296251EB-2CEA-4523-97C7-06869997B606}"/>
          </ac:spMkLst>
        </pc:spChg>
        <pc:spChg chg="mod topLvl">
          <ac:chgData name="Emma Berry" userId="2f501676-f483-4083-b29e-a8f9a18288af" providerId="ADAL" clId="{07213499-B09F-4720-A45C-6D38767BF31B}" dt="2018-10-18T15:31:04.893" v="624" actId="1076"/>
          <ac:spMkLst>
            <pc:docMk/>
            <pc:sldMk cId="2859645431" sldId="294"/>
            <ac:spMk id="14" creationId="{B20E02BD-0AC2-4FB9-91E4-C616CD617E3B}"/>
          </ac:spMkLst>
        </pc:spChg>
        <pc:spChg chg="del mod topLvl">
          <ac:chgData name="Emma Berry" userId="2f501676-f483-4083-b29e-a8f9a18288af" providerId="ADAL" clId="{07213499-B09F-4720-A45C-6D38767BF31B}" dt="2018-10-02T14:55:38.396" v="267" actId="478"/>
          <ac:spMkLst>
            <pc:docMk/>
            <pc:sldMk cId="2859645431" sldId="294"/>
            <ac:spMk id="16" creationId="{E3A1B024-F0E2-447A-9725-D3E9E1900E2B}"/>
          </ac:spMkLst>
        </pc:spChg>
        <pc:spChg chg="del mod topLvl">
          <ac:chgData name="Emma Berry" userId="2f501676-f483-4083-b29e-a8f9a18288af" providerId="ADAL" clId="{07213499-B09F-4720-A45C-6D38767BF31B}" dt="2018-10-02T14:55:39.181" v="268" actId="478"/>
          <ac:spMkLst>
            <pc:docMk/>
            <pc:sldMk cId="2859645431" sldId="294"/>
            <ac:spMk id="17" creationId="{BA6E859B-E310-4251-914D-648F18759B73}"/>
          </ac:spMkLst>
        </pc:spChg>
        <pc:spChg chg="mod">
          <ac:chgData name="Emma Berry" userId="2f501676-f483-4083-b29e-a8f9a18288af" providerId="ADAL" clId="{07213499-B09F-4720-A45C-6D38767BF31B}" dt="2018-10-18T15:31:04.893" v="624" actId="1076"/>
          <ac:spMkLst>
            <pc:docMk/>
            <pc:sldMk cId="2859645431" sldId="294"/>
            <ac:spMk id="27" creationId="{5E081ADE-C559-4974-A66F-08341A359725}"/>
          </ac:spMkLst>
        </pc:spChg>
        <pc:spChg chg="mod topLvl">
          <ac:chgData name="Emma Berry" userId="2f501676-f483-4083-b29e-a8f9a18288af" providerId="ADAL" clId="{07213499-B09F-4720-A45C-6D38767BF31B}" dt="2018-10-02T14:54:21.226" v="239" actId="165"/>
          <ac:spMkLst>
            <pc:docMk/>
            <pc:sldMk cId="2859645431" sldId="294"/>
            <ac:spMk id="32" creationId="{42DE40A5-EFA5-47C4-A70A-9CC760CE63AA}"/>
          </ac:spMkLst>
        </pc:spChg>
        <pc:spChg chg="mod topLvl">
          <ac:chgData name="Emma Berry" userId="2f501676-f483-4083-b29e-a8f9a18288af" providerId="ADAL" clId="{07213499-B09F-4720-A45C-6D38767BF31B}" dt="2018-10-02T14:54:21.226" v="239" actId="165"/>
          <ac:spMkLst>
            <pc:docMk/>
            <pc:sldMk cId="2859645431" sldId="294"/>
            <ac:spMk id="33" creationId="{9E2021CC-9ECA-497F-9B8C-39250A445194}"/>
          </ac:spMkLst>
        </pc:spChg>
        <pc:spChg chg="mod">
          <ac:chgData name="Emma Berry" userId="2f501676-f483-4083-b29e-a8f9a18288af" providerId="ADAL" clId="{07213499-B09F-4720-A45C-6D38767BF31B}" dt="2018-10-02T14:54:35.858" v="242" actId="1076"/>
          <ac:spMkLst>
            <pc:docMk/>
            <pc:sldMk cId="2859645431" sldId="294"/>
            <ac:spMk id="37" creationId="{8285A9DA-9A80-4EEC-BA3C-76CDD21757C1}"/>
          </ac:spMkLst>
        </pc:spChg>
        <pc:grpChg chg="mod topLvl">
          <ac:chgData name="Emma Berry" userId="2f501676-f483-4083-b29e-a8f9a18288af" providerId="ADAL" clId="{07213499-B09F-4720-A45C-6D38767BF31B}" dt="2018-10-02T14:54:21.226" v="239" actId="165"/>
          <ac:grpSpMkLst>
            <pc:docMk/>
            <pc:sldMk cId="2859645431" sldId="294"/>
            <ac:grpSpMk id="31" creationId="{528B7D3B-4F4E-4F18-B634-A363E9EDFD44}"/>
          </ac:grpSpMkLst>
        </pc:grpChg>
        <pc:grpChg chg="del mod">
          <ac:chgData name="Emma Berry" userId="2f501676-f483-4083-b29e-a8f9a18288af" providerId="ADAL" clId="{07213499-B09F-4720-A45C-6D38767BF31B}" dt="2018-10-02T14:52:36.813" v="217" actId="165"/>
          <ac:grpSpMkLst>
            <pc:docMk/>
            <pc:sldMk cId="2859645431" sldId="294"/>
            <ac:grpSpMk id="36" creationId="{D048C19F-F1E5-4847-9253-8943FF57147A}"/>
          </ac:grpSpMkLst>
        </pc:grpChg>
        <pc:grpChg chg="del mod ord">
          <ac:chgData name="Emma Berry" userId="2f501676-f483-4083-b29e-a8f9a18288af" providerId="ADAL" clId="{07213499-B09F-4720-A45C-6D38767BF31B}" dt="2018-10-02T14:54:21.226" v="239" actId="165"/>
          <ac:grpSpMkLst>
            <pc:docMk/>
            <pc:sldMk cId="2859645431" sldId="294"/>
            <ac:grpSpMk id="38" creationId="{0BEDA91C-01F6-482C-8134-51D0E047A425}"/>
          </ac:grpSpMkLst>
        </pc:grpChg>
        <pc:picChg chg="del">
          <ac:chgData name="Emma Berry" userId="2f501676-f483-4083-b29e-a8f9a18288af" providerId="ADAL" clId="{07213499-B09F-4720-A45C-6D38767BF31B}" dt="2018-10-02T14:46:24.376" v="191" actId="478"/>
          <ac:picMkLst>
            <pc:docMk/>
            <pc:sldMk cId="2859645431" sldId="294"/>
            <ac:picMk id="4" creationId="{DEC5674E-9334-4CFF-9620-436A6476B9AE}"/>
          </ac:picMkLst>
        </pc:picChg>
        <pc:picChg chg="mod">
          <ac:chgData name="Emma Berry" userId="2f501676-f483-4083-b29e-a8f9a18288af" providerId="ADAL" clId="{07213499-B09F-4720-A45C-6D38767BF31B}" dt="2018-10-18T15:30:03.629" v="614" actId="1076"/>
          <ac:picMkLst>
            <pc:docMk/>
            <pc:sldMk cId="2859645431" sldId="294"/>
            <ac:picMk id="5" creationId="{801C3E3B-4221-4207-B821-D3C407FB855B}"/>
          </ac:picMkLst>
        </pc:picChg>
        <pc:picChg chg="del mod topLvl">
          <ac:chgData name="Emma Berry" userId="2f501676-f483-4083-b29e-a8f9a18288af" providerId="ADAL" clId="{07213499-B09F-4720-A45C-6D38767BF31B}" dt="2018-10-02T14:53:42.379" v="229" actId="478"/>
          <ac:picMkLst>
            <pc:docMk/>
            <pc:sldMk cId="2859645431" sldId="294"/>
            <ac:picMk id="9" creationId="{C4CC5C13-1D2F-47E9-95B3-AF8356BF7A7F}"/>
          </ac:picMkLst>
        </pc:picChg>
        <pc:cxnChg chg="mod topLvl">
          <ac:chgData name="Emma Berry" userId="2f501676-f483-4083-b29e-a8f9a18288af" providerId="ADAL" clId="{07213499-B09F-4720-A45C-6D38767BF31B}" dt="2018-10-18T15:30:03.629" v="614" actId="1076"/>
          <ac:cxnSpMkLst>
            <pc:docMk/>
            <pc:sldMk cId="2859645431" sldId="294"/>
            <ac:cxnSpMk id="19" creationId="{E1EEF329-93B4-47DA-B8C1-D48DA9126480}"/>
          </ac:cxnSpMkLst>
        </pc:cxnChg>
        <pc:cxnChg chg="del mod topLvl">
          <ac:chgData name="Emma Berry" userId="2f501676-f483-4083-b29e-a8f9a18288af" providerId="ADAL" clId="{07213499-B09F-4720-A45C-6D38767BF31B}" dt="2018-10-02T14:55:38.396" v="267" actId="478"/>
          <ac:cxnSpMkLst>
            <pc:docMk/>
            <pc:sldMk cId="2859645431" sldId="294"/>
            <ac:cxnSpMk id="20" creationId="{0614CB7F-4E89-4755-99ED-2A7EB8FDCB69}"/>
          </ac:cxnSpMkLst>
        </pc:cxnChg>
        <pc:cxnChg chg="mod topLvl">
          <ac:chgData name="Emma Berry" userId="2f501676-f483-4083-b29e-a8f9a18288af" providerId="ADAL" clId="{07213499-B09F-4720-A45C-6D38767BF31B}" dt="2018-10-18T15:30:03.629" v="614" actId="1076"/>
          <ac:cxnSpMkLst>
            <pc:docMk/>
            <pc:sldMk cId="2859645431" sldId="294"/>
            <ac:cxnSpMk id="25" creationId="{3A9FCA18-7949-43C4-B3CD-2CD89F128F50}"/>
          </ac:cxnSpMkLst>
        </pc:cxnChg>
        <pc:cxnChg chg="mod">
          <ac:chgData name="Emma Berry" userId="2f501676-f483-4083-b29e-a8f9a18288af" providerId="ADAL" clId="{07213499-B09F-4720-A45C-6D38767BF31B}" dt="2018-10-18T15:30:17.119" v="615" actId="1076"/>
          <ac:cxnSpMkLst>
            <pc:docMk/>
            <pc:sldMk cId="2859645431" sldId="294"/>
            <ac:cxnSpMk id="28" creationId="{B3BEEB3F-5B0F-46B8-908F-718E9C6742BF}"/>
          </ac:cxnSpMkLst>
        </pc:cxnChg>
        <pc:cxnChg chg="add mod">
          <ac:chgData name="Emma Berry" userId="2f501676-f483-4083-b29e-a8f9a18288af" providerId="ADAL" clId="{07213499-B09F-4720-A45C-6D38767BF31B}" dt="2018-10-18T15:30:03.629" v="614" actId="1076"/>
          <ac:cxnSpMkLst>
            <pc:docMk/>
            <pc:sldMk cId="2859645431" sldId="294"/>
            <ac:cxnSpMk id="34" creationId="{8937BC47-9852-464F-A8D4-042BC527FDB2}"/>
          </ac:cxnSpMkLst>
        </pc:cxnChg>
        <pc:cxnChg chg="mod">
          <ac:chgData name="Emma Berry" userId="2f501676-f483-4083-b29e-a8f9a18288af" providerId="ADAL" clId="{07213499-B09F-4720-A45C-6D38767BF31B}" dt="2018-10-02T14:54:32.083" v="241" actId="1076"/>
          <ac:cxnSpMkLst>
            <pc:docMk/>
            <pc:sldMk cId="2859645431" sldId="294"/>
            <ac:cxnSpMk id="40" creationId="{96EEB149-1E89-4D8C-AC93-073AC3702FE0}"/>
          </ac:cxnSpMkLst>
        </pc:cxnChg>
      </pc:sldChg>
      <pc:sldChg chg="delSp">
        <pc:chgData name="Emma Berry" userId="2f501676-f483-4083-b29e-a8f9a18288af" providerId="ADAL" clId="{07213499-B09F-4720-A45C-6D38767BF31B}" dt="2018-10-18T14:45:57.573" v="555" actId="478"/>
        <pc:sldMkLst>
          <pc:docMk/>
          <pc:sldMk cId="1509512452" sldId="295"/>
        </pc:sldMkLst>
        <pc:spChg chg="del">
          <ac:chgData name="Emma Berry" userId="2f501676-f483-4083-b29e-a8f9a18288af" providerId="ADAL" clId="{07213499-B09F-4720-A45C-6D38767BF31B}" dt="2018-10-18T14:45:56.703" v="554" actId="478"/>
          <ac:spMkLst>
            <pc:docMk/>
            <pc:sldMk cId="1509512452" sldId="295"/>
            <ac:spMk id="5" creationId="{27CCA89E-8BA4-4F53-9BD7-142CAE7E1162}"/>
          </ac:spMkLst>
        </pc:spChg>
        <pc:picChg chg="del">
          <ac:chgData name="Emma Berry" userId="2f501676-f483-4083-b29e-a8f9a18288af" providerId="ADAL" clId="{07213499-B09F-4720-A45C-6D38767BF31B}" dt="2018-10-18T14:45:57.573" v="555" actId="478"/>
          <ac:picMkLst>
            <pc:docMk/>
            <pc:sldMk cId="1509512452" sldId="295"/>
            <ac:picMk id="3074" creationId="{77A1F591-0398-4C13-A572-F6F6FE5DA091}"/>
          </ac:picMkLst>
        </pc:picChg>
      </pc:sldChg>
      <pc:sldChg chg="modSp">
        <pc:chgData name="Emma Berry" userId="2f501676-f483-4083-b29e-a8f9a18288af" providerId="ADAL" clId="{07213499-B09F-4720-A45C-6D38767BF31B}" dt="2018-10-29T10:38:27.204" v="1059" actId="20577"/>
        <pc:sldMkLst>
          <pc:docMk/>
          <pc:sldMk cId="2474841927" sldId="301"/>
        </pc:sldMkLst>
        <pc:spChg chg="mod">
          <ac:chgData name="Emma Berry" userId="2f501676-f483-4083-b29e-a8f9a18288af" providerId="ADAL" clId="{07213499-B09F-4720-A45C-6D38767BF31B}" dt="2018-10-29T10:38:27.204" v="1059" actId="20577"/>
          <ac:spMkLst>
            <pc:docMk/>
            <pc:sldMk cId="2474841927" sldId="301"/>
            <ac:spMk id="5" creationId="{01AEBE60-0F5A-437B-87E4-2CA536A04848}"/>
          </ac:spMkLst>
        </pc:spChg>
      </pc:sldChg>
      <pc:sldChg chg="addSp delSp modSp">
        <pc:chgData name="Emma Berry" userId="2f501676-f483-4083-b29e-a8f9a18288af" providerId="ADAL" clId="{07213499-B09F-4720-A45C-6D38767BF31B}" dt="2018-10-18T14:45:38.602" v="553" actId="478"/>
        <pc:sldMkLst>
          <pc:docMk/>
          <pc:sldMk cId="24345615" sldId="310"/>
        </pc:sldMkLst>
        <pc:spChg chg="mod">
          <ac:chgData name="Emma Berry" userId="2f501676-f483-4083-b29e-a8f9a18288af" providerId="ADAL" clId="{07213499-B09F-4720-A45C-6D38767BF31B}" dt="2018-09-25T16:51:27.885" v="102" actId="20577"/>
          <ac:spMkLst>
            <pc:docMk/>
            <pc:sldMk cId="24345615" sldId="310"/>
            <ac:spMk id="2" creationId="{5488DC22-FC30-42FB-B074-8199B653E8D0}"/>
          </ac:spMkLst>
        </pc:spChg>
        <pc:spChg chg="mod">
          <ac:chgData name="Emma Berry" userId="2f501676-f483-4083-b29e-a8f9a18288af" providerId="ADAL" clId="{07213499-B09F-4720-A45C-6D38767BF31B}" dt="2018-09-25T16:52:44.492" v="157" actId="20577"/>
          <ac:spMkLst>
            <pc:docMk/>
            <pc:sldMk cId="24345615" sldId="310"/>
            <ac:spMk id="3" creationId="{39BF5FD2-27D2-4D94-A59C-910EB360328A}"/>
          </ac:spMkLst>
        </pc:spChg>
        <pc:spChg chg="add mod">
          <ac:chgData name="Emma Berry" userId="2f501676-f483-4083-b29e-a8f9a18288af" providerId="ADAL" clId="{07213499-B09F-4720-A45C-6D38767BF31B}" dt="2018-09-25T16:52:22.035" v="147" actId="404"/>
          <ac:spMkLst>
            <pc:docMk/>
            <pc:sldMk cId="24345615" sldId="310"/>
            <ac:spMk id="4" creationId="{4C4213EA-318C-4778-B4FC-6477824EA851}"/>
          </ac:spMkLst>
        </pc:spChg>
        <pc:spChg chg="add mod">
          <ac:chgData name="Emma Berry" userId="2f501676-f483-4083-b29e-a8f9a18288af" providerId="ADAL" clId="{07213499-B09F-4720-A45C-6D38767BF31B}" dt="2018-10-04T12:33:09.030" v="325" actId="1076"/>
          <ac:spMkLst>
            <pc:docMk/>
            <pc:sldMk cId="24345615" sldId="310"/>
            <ac:spMk id="6" creationId="{5E2B6A92-5B55-41EF-956D-90DCD918E5B2}"/>
          </ac:spMkLst>
        </pc:spChg>
        <pc:spChg chg="del mod">
          <ac:chgData name="Emma Berry" userId="2f501676-f483-4083-b29e-a8f9a18288af" providerId="ADAL" clId="{07213499-B09F-4720-A45C-6D38767BF31B}" dt="2018-10-18T14:45:38.602" v="553" actId="478"/>
          <ac:spMkLst>
            <pc:docMk/>
            <pc:sldMk cId="24345615" sldId="310"/>
            <ac:spMk id="7" creationId="{ECAC51BB-BCEA-4403-A90D-4ABCEE251C7A}"/>
          </ac:spMkLst>
        </pc:spChg>
        <pc:picChg chg="mod">
          <ac:chgData name="Emma Berry" userId="2f501676-f483-4083-b29e-a8f9a18288af" providerId="ADAL" clId="{07213499-B09F-4720-A45C-6D38767BF31B}" dt="2018-10-04T12:33:09.030" v="325" actId="1076"/>
          <ac:picMkLst>
            <pc:docMk/>
            <pc:sldMk cId="24345615" sldId="310"/>
            <ac:picMk id="5" creationId="{D6F56880-7448-4E89-AED3-2E1D39954CFD}"/>
          </ac:picMkLst>
        </pc:picChg>
      </pc:sldChg>
      <pc:sldChg chg="addSp modSp">
        <pc:chgData name="Emma Berry" userId="2f501676-f483-4083-b29e-a8f9a18288af" providerId="ADAL" clId="{07213499-B09F-4720-A45C-6D38767BF31B}" dt="2018-10-04T12:37:24.110" v="523" actId="20577"/>
        <pc:sldMkLst>
          <pc:docMk/>
          <pc:sldMk cId="2351775197" sldId="311"/>
        </pc:sldMkLst>
        <pc:spChg chg="add mod">
          <ac:chgData name="Emma Berry" userId="2f501676-f483-4083-b29e-a8f9a18288af" providerId="ADAL" clId="{07213499-B09F-4720-A45C-6D38767BF31B}" dt="2018-10-04T12:37:24.110" v="523" actId="20577"/>
          <ac:spMkLst>
            <pc:docMk/>
            <pc:sldMk cId="2351775197" sldId="311"/>
            <ac:spMk id="8" creationId="{2EC19756-51B8-4579-BBF4-AC12ED346EF2}"/>
          </ac:spMkLst>
        </pc:spChg>
      </pc:sldChg>
      <pc:sldChg chg="addSp delSp modSp">
        <pc:chgData name="Emma Berry" userId="2f501676-f483-4083-b29e-a8f9a18288af" providerId="ADAL" clId="{07213499-B09F-4720-A45C-6D38767BF31B}" dt="2018-10-29T10:37:56.310" v="1058" actId="20577"/>
        <pc:sldMkLst>
          <pc:docMk/>
          <pc:sldMk cId="1445201197" sldId="312"/>
        </pc:sldMkLst>
        <pc:spChg chg="mod">
          <ac:chgData name="Emma Berry" userId="2f501676-f483-4083-b29e-a8f9a18288af" providerId="ADAL" clId="{07213499-B09F-4720-A45C-6D38767BF31B}" dt="2018-10-29T10:37:56.310" v="1058" actId="20577"/>
          <ac:spMkLst>
            <pc:docMk/>
            <pc:sldMk cId="1445201197" sldId="312"/>
            <ac:spMk id="3" creationId="{B5C72888-77E9-4D0F-9267-76F6249B556F}"/>
          </ac:spMkLst>
        </pc:spChg>
        <pc:spChg chg="mod">
          <ac:chgData name="Emma Berry" userId="2f501676-f483-4083-b29e-a8f9a18288af" providerId="ADAL" clId="{07213499-B09F-4720-A45C-6D38767BF31B}" dt="2018-10-04T12:37:13.363" v="512" actId="20577"/>
          <ac:spMkLst>
            <pc:docMk/>
            <pc:sldMk cId="1445201197" sldId="312"/>
            <ac:spMk id="8" creationId="{6C549E1E-7C9D-4498-B9C5-2166CD26ED39}"/>
          </ac:spMkLst>
        </pc:spChg>
        <pc:spChg chg="del">
          <ac:chgData name="Emma Berry" userId="2f501676-f483-4083-b29e-a8f9a18288af" providerId="ADAL" clId="{07213499-B09F-4720-A45C-6D38767BF31B}" dt="2018-10-18T14:47:51.232" v="559" actId="478"/>
          <ac:spMkLst>
            <pc:docMk/>
            <pc:sldMk cId="1445201197" sldId="312"/>
            <ac:spMk id="9" creationId="{CC437D25-9C26-408C-B99A-231CD24C56B7}"/>
          </ac:spMkLst>
        </pc:spChg>
        <pc:spChg chg="add mod">
          <ac:chgData name="Emma Berry" userId="2f501676-f483-4083-b29e-a8f9a18288af" providerId="ADAL" clId="{07213499-B09F-4720-A45C-6D38767BF31B}" dt="2018-10-04T12:36:54.604" v="470" actId="20577"/>
          <ac:spMkLst>
            <pc:docMk/>
            <pc:sldMk cId="1445201197" sldId="312"/>
            <ac:spMk id="10" creationId="{9B6F544F-9C37-4A35-93C0-732239F4DA1F}"/>
          </ac:spMkLst>
        </pc:spChg>
      </pc:sldChg>
      <pc:sldChg chg="modSp addCm">
        <pc:chgData name="Emma Berry" userId="2f501676-f483-4083-b29e-a8f9a18288af" providerId="ADAL" clId="{07213499-B09F-4720-A45C-6D38767BF31B}" dt="2018-10-18T14:46:59.141" v="556" actId="2696"/>
        <pc:sldMkLst>
          <pc:docMk/>
          <pc:sldMk cId="2350974837" sldId="313"/>
        </pc:sldMkLst>
        <pc:spChg chg="mod">
          <ac:chgData name="Emma Berry" userId="2f501676-f483-4083-b29e-a8f9a18288af" providerId="ADAL" clId="{07213499-B09F-4720-A45C-6D38767BF31B}" dt="2018-10-02T14:47:26.634" v="196" actId="113"/>
          <ac:spMkLst>
            <pc:docMk/>
            <pc:sldMk cId="2350974837" sldId="313"/>
            <ac:spMk id="4" creationId="{ACBCADD1-DB1C-4587-9CA6-5D2A585FDE04}"/>
          </ac:spMkLst>
        </pc:spChg>
      </pc:sldChg>
    </pc:docChg>
  </pc:docChgLst>
  <pc:docChgLst>
    <pc:chgData name="Mike Bloys" userId="1248c4d8-7b2b-4b32-b8bd-163ae845f9bb" providerId="ADAL" clId="{ABBB703C-00D6-4BF7-9074-45A5D97DA530}"/>
    <pc:docChg chg="modSld">
      <pc:chgData name="Mike Bloys" userId="1248c4d8-7b2b-4b32-b8bd-163ae845f9bb" providerId="ADAL" clId="{ABBB703C-00D6-4BF7-9074-45A5D97DA530}" dt="2018-10-26T09:39:59.975" v="0" actId="113"/>
      <pc:docMkLst>
        <pc:docMk/>
      </pc:docMkLst>
      <pc:sldChg chg="modSp">
        <pc:chgData name="Mike Bloys" userId="1248c4d8-7b2b-4b32-b8bd-163ae845f9bb" providerId="ADAL" clId="{ABBB703C-00D6-4BF7-9074-45A5D97DA530}" dt="2018-10-26T09:39:59.975" v="0" actId="113"/>
        <pc:sldMkLst>
          <pc:docMk/>
          <pc:sldMk cId="2819996977" sldId="257"/>
        </pc:sldMkLst>
        <pc:spChg chg="mod">
          <ac:chgData name="Mike Bloys" userId="1248c4d8-7b2b-4b32-b8bd-163ae845f9bb" providerId="ADAL" clId="{ABBB703C-00D6-4BF7-9074-45A5D97DA530}" dt="2018-10-26T09:39:59.975" v="0" actId="113"/>
          <ac:spMkLst>
            <pc:docMk/>
            <pc:sldMk cId="2819996977" sldId="257"/>
            <ac:spMk id="9" creationId="{9B940526-E652-49E9-80CD-519D5A66C408}"/>
          </ac:spMkLst>
        </pc:spChg>
      </pc:sldChg>
    </pc:docChg>
  </pc:docChgLst>
  <pc:docChgLst>
    <pc:chgData name="Andy Gray" userId="S::andy@pgonline.co.uk::3900aca3-aa6e-4813-b4e0-c02f9e48a0aa" providerId="AD" clId="Web-{6C8EF880-2C81-6884-B7F8-F740DCE51C27}"/>
    <pc:docChg chg="modSld">
      <pc:chgData name="Andy Gray" userId="S::andy@pgonline.co.uk::3900aca3-aa6e-4813-b4e0-c02f9e48a0aa" providerId="AD" clId="Web-{6C8EF880-2C81-6884-B7F8-F740DCE51C27}" dt="2018-10-14T23:33:40.620" v="25" actId="1076"/>
      <pc:docMkLst>
        <pc:docMk/>
      </pc:docMkLst>
      <pc:sldChg chg="modSp">
        <pc:chgData name="Andy Gray" userId="S::andy@pgonline.co.uk::3900aca3-aa6e-4813-b4e0-c02f9e48a0aa" providerId="AD" clId="Web-{6C8EF880-2C81-6884-B7F8-F740DCE51C27}" dt="2018-10-14T20:13:46.484" v="1" actId="1076"/>
        <pc:sldMkLst>
          <pc:docMk/>
          <pc:sldMk cId="2351775197" sldId="311"/>
        </pc:sldMkLst>
        <pc:grpChg chg="mod">
          <ac:chgData name="Andy Gray" userId="S::andy@pgonline.co.uk::3900aca3-aa6e-4813-b4e0-c02f9e48a0aa" providerId="AD" clId="Web-{6C8EF880-2C81-6884-B7F8-F740DCE51C27}" dt="2018-10-14T20:13:46.484" v="1" actId="1076"/>
          <ac:grpSpMkLst>
            <pc:docMk/>
            <pc:sldMk cId="2351775197" sldId="311"/>
            <ac:grpSpMk id="6" creationId="{F4EDD1BD-F658-40CF-988B-1756B96D1834}"/>
          </ac:grpSpMkLst>
        </pc:grpChg>
      </pc:sldChg>
      <pc:sldChg chg="modSp">
        <pc:chgData name="Andy Gray" userId="S::andy@pgonline.co.uk::3900aca3-aa6e-4813-b4e0-c02f9e48a0aa" providerId="AD" clId="Web-{6C8EF880-2C81-6884-B7F8-F740DCE51C27}" dt="2018-10-14T23:33:40.620" v="25" actId="1076"/>
        <pc:sldMkLst>
          <pc:docMk/>
          <pc:sldMk cId="1445201197" sldId="312"/>
        </pc:sldMkLst>
        <pc:spChg chg="mod">
          <ac:chgData name="Andy Gray" userId="S::andy@pgonline.co.uk::3900aca3-aa6e-4813-b4e0-c02f9e48a0aa" providerId="AD" clId="Web-{6C8EF880-2C81-6884-B7F8-F740DCE51C27}" dt="2018-10-14T20:14:17.733" v="7" actId="1076"/>
          <ac:spMkLst>
            <pc:docMk/>
            <pc:sldMk cId="1445201197" sldId="312"/>
            <ac:spMk id="8" creationId="{6C549E1E-7C9D-4498-B9C5-2166CD26ED39}"/>
          </ac:spMkLst>
        </pc:spChg>
        <pc:spChg chg="mod">
          <ac:chgData name="Andy Gray" userId="S::andy@pgonline.co.uk::3900aca3-aa6e-4813-b4e0-c02f9e48a0aa" providerId="AD" clId="Web-{6C8EF880-2C81-6884-B7F8-F740DCE51C27}" dt="2018-10-14T20:18:12.088" v="16" actId="1076"/>
          <ac:spMkLst>
            <pc:docMk/>
            <pc:sldMk cId="1445201197" sldId="312"/>
            <ac:spMk id="10" creationId="{9B6F544F-9C37-4A35-93C0-732239F4DA1F}"/>
          </ac:spMkLst>
        </pc:spChg>
        <pc:grpChg chg="mod">
          <ac:chgData name="Andy Gray" userId="S::andy@pgonline.co.uk::3900aca3-aa6e-4813-b4e0-c02f9e48a0aa" providerId="AD" clId="Web-{6C8EF880-2C81-6884-B7F8-F740DCE51C27}" dt="2018-10-14T23:33:40.620" v="25" actId="1076"/>
          <ac:grpSpMkLst>
            <pc:docMk/>
            <pc:sldMk cId="1445201197" sldId="312"/>
            <ac:grpSpMk id="5" creationId="{BE3B3FFE-B616-4FFE-9D57-37086CF5031E}"/>
          </ac:grpSpMkLst>
        </pc:grpChg>
        <pc:picChg chg="mod">
          <ac:chgData name="Andy Gray" userId="S::andy@pgonline.co.uk::3900aca3-aa6e-4813-b4e0-c02f9e48a0aa" providerId="AD" clId="Web-{6C8EF880-2C81-6884-B7F8-F740DCE51C27}" dt="2018-10-14T23:33:34.558" v="23" actId="1076"/>
          <ac:picMkLst>
            <pc:docMk/>
            <pc:sldMk cId="1445201197" sldId="312"/>
            <ac:picMk id="4" creationId="{BFB865B6-9DF4-4DFB-88D8-6A5FF326BD51}"/>
          </ac:picMkLst>
        </pc:picChg>
      </pc:sldChg>
    </pc:docChg>
  </pc:docChgLst>
  <pc:docChgLst>
    <pc:chgData name="Leonora Sheppard" userId="3688f6d8-1f97-408e-a4fe-cc859c551ddb" providerId="ADAL" clId="{9437E463-D3D0-45A3-8437-2AAD3249A050}"/>
    <pc:docChg chg="modSld">
      <pc:chgData name="Leonora Sheppard" userId="3688f6d8-1f97-408e-a4fe-cc859c551ddb" providerId="ADAL" clId="{9437E463-D3D0-45A3-8437-2AAD3249A050}" dt="2018-10-26T12:00:16.740" v="12" actId="20577"/>
      <pc:docMkLst>
        <pc:docMk/>
      </pc:docMkLst>
      <pc:sldChg chg="addCm modCm">
        <pc:chgData name="Leonora Sheppard" userId="3688f6d8-1f97-408e-a4fe-cc859c551ddb" providerId="ADAL" clId="{9437E463-D3D0-45A3-8437-2AAD3249A050}" dt="2018-10-19T11:33:33.221" v="7" actId="20577"/>
        <pc:sldMkLst>
          <pc:docMk/>
          <pc:sldMk cId="2831521029" sldId="261"/>
        </pc:sldMkLst>
      </pc:sldChg>
      <pc:sldChg chg="modSp">
        <pc:chgData name="Leonora Sheppard" userId="3688f6d8-1f97-408e-a4fe-cc859c551ddb" providerId="ADAL" clId="{9437E463-D3D0-45A3-8437-2AAD3249A050}" dt="2018-10-26T11:59:04.312" v="10" actId="6549"/>
        <pc:sldMkLst>
          <pc:docMk/>
          <pc:sldMk cId="4257208271" sldId="265"/>
        </pc:sldMkLst>
        <pc:spChg chg="mod">
          <ac:chgData name="Leonora Sheppard" userId="3688f6d8-1f97-408e-a4fe-cc859c551ddb" providerId="ADAL" clId="{9437E463-D3D0-45A3-8437-2AAD3249A050}" dt="2018-10-26T11:59:04.312" v="10" actId="6549"/>
          <ac:spMkLst>
            <pc:docMk/>
            <pc:sldMk cId="4257208271" sldId="265"/>
            <ac:spMk id="3" creationId="{76AB8E7A-A6C2-450A-9E27-9038DD65D762}"/>
          </ac:spMkLst>
        </pc:spChg>
      </pc:sldChg>
      <pc:sldChg chg="modSp">
        <pc:chgData name="Leonora Sheppard" userId="3688f6d8-1f97-408e-a4fe-cc859c551ddb" providerId="ADAL" clId="{9437E463-D3D0-45A3-8437-2AAD3249A050}" dt="2018-10-26T12:00:16.740" v="12" actId="20577"/>
        <pc:sldMkLst>
          <pc:docMk/>
          <pc:sldMk cId="995559728" sldId="284"/>
        </pc:sldMkLst>
        <pc:spChg chg="mod">
          <ac:chgData name="Leonora Sheppard" userId="3688f6d8-1f97-408e-a4fe-cc859c551ddb" providerId="ADAL" clId="{9437E463-D3D0-45A3-8437-2AAD3249A050}" dt="2018-10-26T12:00:16.740" v="12" actId="20577"/>
          <ac:spMkLst>
            <pc:docMk/>
            <pc:sldMk cId="995559728" sldId="284"/>
            <ac:spMk id="3" creationId="{0582C814-A082-4738-B60C-9A205D39E970}"/>
          </ac:spMkLst>
        </pc:spChg>
      </pc:sldChg>
      <pc:sldChg chg="modSp">
        <pc:chgData name="Leonora Sheppard" userId="3688f6d8-1f97-408e-a4fe-cc859c551ddb" providerId="ADAL" clId="{9437E463-D3D0-45A3-8437-2AAD3249A050}" dt="2018-10-19T11:31:56.067" v="5" actId="5793"/>
        <pc:sldMkLst>
          <pc:docMk/>
          <pc:sldMk cId="1509512452" sldId="295"/>
        </pc:sldMkLst>
        <pc:spChg chg="mod">
          <ac:chgData name="Leonora Sheppard" userId="3688f6d8-1f97-408e-a4fe-cc859c551ddb" providerId="ADAL" clId="{9437E463-D3D0-45A3-8437-2AAD3249A050}" dt="2018-10-19T11:31:56.067" v="5" actId="5793"/>
          <ac:spMkLst>
            <pc:docMk/>
            <pc:sldMk cId="1509512452" sldId="295"/>
            <ac:spMk id="3" creationId="{84E7A09E-E266-48EE-BC70-31F35C3C6A13}"/>
          </ac:spMkLst>
        </pc:spChg>
      </pc:sldChg>
    </pc:docChg>
  </pc:docChgLst>
  <pc:docChgLst>
    <pc:chgData name="Andy Gray" userId="3900aca3-aa6e-4813-b4e0-c02f9e48a0aa" providerId="ADAL" clId="{23470BDB-7869-4210-ACE8-F1F13B37E26D}"/>
    <pc:docChg chg="undo custSel modSld modMainMaster">
      <pc:chgData name="Andy Gray" userId="3900aca3-aa6e-4813-b4e0-c02f9e48a0aa" providerId="ADAL" clId="{23470BDB-7869-4210-ACE8-F1F13B37E26D}" dt="2018-10-29T11:19:40.197" v="889"/>
      <pc:docMkLst>
        <pc:docMk/>
      </pc:docMkLst>
      <pc:sldChg chg="addSp delSp modSp">
        <pc:chgData name="Andy Gray" userId="3900aca3-aa6e-4813-b4e0-c02f9e48a0aa" providerId="ADAL" clId="{23470BDB-7869-4210-ACE8-F1F13B37E26D}" dt="2018-10-26T11:10:51.395" v="839" actId="14100"/>
        <pc:sldMkLst>
          <pc:docMk/>
          <pc:sldMk cId="3998161294" sldId="260"/>
        </pc:sldMkLst>
        <pc:spChg chg="mod">
          <ac:chgData name="Andy Gray" userId="3900aca3-aa6e-4813-b4e0-c02f9e48a0aa" providerId="ADAL" clId="{23470BDB-7869-4210-ACE8-F1F13B37E26D}" dt="2018-10-05T14:55:06.050" v="72" actId="14100"/>
          <ac:spMkLst>
            <pc:docMk/>
            <pc:sldMk cId="3998161294" sldId="260"/>
            <ac:spMk id="14" creationId="{A7A42DF0-0A9A-435A-BB05-27109CA10EBE}"/>
          </ac:spMkLst>
        </pc:spChg>
        <pc:picChg chg="add mod ord modCrop">
          <ac:chgData name="Andy Gray" userId="3900aca3-aa6e-4813-b4e0-c02f9e48a0aa" providerId="ADAL" clId="{23470BDB-7869-4210-ACE8-F1F13B37E26D}" dt="2018-10-26T11:10:51.395" v="839" actId="14100"/>
          <ac:picMkLst>
            <pc:docMk/>
            <pc:sldMk cId="3998161294" sldId="260"/>
            <ac:picMk id="5" creationId="{0908ECB3-EFF4-42FB-BEDC-815D757B0CAB}"/>
          </ac:picMkLst>
        </pc:picChg>
        <pc:picChg chg="add">
          <ac:chgData name="Andy Gray" userId="3900aca3-aa6e-4813-b4e0-c02f9e48a0aa" providerId="ADAL" clId="{23470BDB-7869-4210-ACE8-F1F13B37E26D}" dt="2018-10-05T14:55:16.249" v="73" actId="478"/>
          <ac:picMkLst>
            <pc:docMk/>
            <pc:sldMk cId="3998161294" sldId="260"/>
            <ac:picMk id="12" creationId="{20A725A2-C55B-4CC3-856B-56E71A6CF35F}"/>
          </ac:picMkLst>
        </pc:picChg>
        <pc:picChg chg="del mod">
          <ac:chgData name="Andy Gray" userId="3900aca3-aa6e-4813-b4e0-c02f9e48a0aa" providerId="ADAL" clId="{23470BDB-7869-4210-ACE8-F1F13B37E26D}" dt="2018-10-05T14:53:58.970" v="60" actId="478"/>
          <ac:picMkLst>
            <pc:docMk/>
            <pc:sldMk cId="3998161294" sldId="260"/>
            <ac:picMk id="1026" creationId="{41A200F1-B481-4892-A832-F4B1F75E77CC}"/>
          </ac:picMkLst>
        </pc:picChg>
        <pc:picChg chg="del mod">
          <ac:chgData name="Andy Gray" userId="3900aca3-aa6e-4813-b4e0-c02f9e48a0aa" providerId="ADAL" clId="{23470BDB-7869-4210-ACE8-F1F13B37E26D}" dt="2018-10-05T14:53:58.970" v="60" actId="478"/>
          <ac:picMkLst>
            <pc:docMk/>
            <pc:sldMk cId="3998161294" sldId="260"/>
            <ac:picMk id="1028" creationId="{EB302AB0-28A9-4CAA-B3AD-116AB80236FF}"/>
          </ac:picMkLst>
        </pc:picChg>
        <pc:picChg chg="del mod">
          <ac:chgData name="Andy Gray" userId="3900aca3-aa6e-4813-b4e0-c02f9e48a0aa" providerId="ADAL" clId="{23470BDB-7869-4210-ACE8-F1F13B37E26D}" dt="2018-10-05T14:53:58.970" v="60" actId="478"/>
          <ac:picMkLst>
            <pc:docMk/>
            <pc:sldMk cId="3998161294" sldId="260"/>
            <ac:picMk id="1032" creationId="{22A9D905-F0C2-4192-8898-C8033B31146E}"/>
          </ac:picMkLst>
        </pc:picChg>
        <pc:picChg chg="del mod">
          <ac:chgData name="Andy Gray" userId="3900aca3-aa6e-4813-b4e0-c02f9e48a0aa" providerId="ADAL" clId="{23470BDB-7869-4210-ACE8-F1F13B37E26D}" dt="2018-10-05T14:53:58.970" v="60" actId="478"/>
          <ac:picMkLst>
            <pc:docMk/>
            <pc:sldMk cId="3998161294" sldId="260"/>
            <ac:picMk id="1034" creationId="{165236B1-164D-4573-BEA4-F54D48983D25}"/>
          </ac:picMkLst>
        </pc:picChg>
        <pc:picChg chg="del">
          <ac:chgData name="Andy Gray" userId="3900aca3-aa6e-4813-b4e0-c02f9e48a0aa" providerId="ADAL" clId="{23470BDB-7869-4210-ACE8-F1F13B37E26D}" dt="2018-10-05T14:54:51.674" v="70" actId="478"/>
          <ac:picMkLst>
            <pc:docMk/>
            <pc:sldMk cId="3998161294" sldId="260"/>
            <ac:picMk id="1036" creationId="{44178634-E711-4BD5-A1A5-ECEA00F5918D}"/>
          </ac:picMkLst>
        </pc:picChg>
      </pc:sldChg>
      <pc:sldChg chg="addSp delSp modSp delCm">
        <pc:chgData name="Andy Gray" userId="3900aca3-aa6e-4813-b4e0-c02f9e48a0aa" providerId="ADAL" clId="{23470BDB-7869-4210-ACE8-F1F13B37E26D}" dt="2018-10-25T10:41:45.508" v="781" actId="732"/>
        <pc:sldMkLst>
          <pc:docMk/>
          <pc:sldMk cId="2831521029" sldId="261"/>
        </pc:sldMkLst>
        <pc:spChg chg="del">
          <ac:chgData name="Andy Gray" userId="3900aca3-aa6e-4813-b4e0-c02f9e48a0aa" providerId="ADAL" clId="{23470BDB-7869-4210-ACE8-F1F13B37E26D}" dt="2018-10-12T15:24:33.787" v="498" actId="478"/>
          <ac:spMkLst>
            <pc:docMk/>
            <pc:sldMk cId="2831521029" sldId="261"/>
            <ac:spMk id="13" creationId="{1FBF7028-C869-4A33-A13B-98FAF522BC79}"/>
          </ac:spMkLst>
        </pc:spChg>
        <pc:picChg chg="add del">
          <ac:chgData name="Andy Gray" userId="3900aca3-aa6e-4813-b4e0-c02f9e48a0aa" providerId="ADAL" clId="{23470BDB-7869-4210-ACE8-F1F13B37E26D}" dt="2018-10-12T15:24:38.698" v="500" actId="478"/>
          <ac:picMkLst>
            <pc:docMk/>
            <pc:sldMk cId="2831521029" sldId="261"/>
            <ac:picMk id="4" creationId="{CB2CB0C8-E7B0-49EC-8E22-B67CD9F0D433}"/>
          </ac:picMkLst>
        </pc:picChg>
        <pc:picChg chg="add del mod modCrop">
          <ac:chgData name="Andy Gray" userId="3900aca3-aa6e-4813-b4e0-c02f9e48a0aa" providerId="ADAL" clId="{23470BDB-7869-4210-ACE8-F1F13B37E26D}" dt="2018-10-25T10:35:12.894" v="765" actId="478"/>
          <ac:picMkLst>
            <pc:docMk/>
            <pc:sldMk cId="2831521029" sldId="261"/>
            <ac:picMk id="5" creationId="{9E964402-78AB-415C-A1FB-3F91C1CC3FE7}"/>
          </ac:picMkLst>
        </pc:picChg>
        <pc:picChg chg="add del mod modCrop">
          <ac:chgData name="Andy Gray" userId="3900aca3-aa6e-4813-b4e0-c02f9e48a0aa" providerId="ADAL" clId="{23470BDB-7869-4210-ACE8-F1F13B37E26D}" dt="2018-10-25T10:36:59.084" v="774" actId="478"/>
          <ac:picMkLst>
            <pc:docMk/>
            <pc:sldMk cId="2831521029" sldId="261"/>
            <ac:picMk id="6" creationId="{C771A7DD-248B-41ED-87F9-B59898902C95}"/>
          </ac:picMkLst>
        </pc:picChg>
        <pc:picChg chg="add del mod">
          <ac:chgData name="Andy Gray" userId="3900aca3-aa6e-4813-b4e0-c02f9e48a0aa" providerId="ADAL" clId="{23470BDB-7869-4210-ACE8-F1F13B37E26D}" dt="2018-10-22T09:35:58.130" v="508" actId="478"/>
          <ac:picMkLst>
            <pc:docMk/>
            <pc:sldMk cId="2831521029" sldId="261"/>
            <ac:picMk id="6" creationId="{E93898B7-F6BC-4345-98F4-1ECA19F05E88}"/>
          </ac:picMkLst>
        </pc:picChg>
        <pc:picChg chg="add mod modCrop">
          <ac:chgData name="Andy Gray" userId="3900aca3-aa6e-4813-b4e0-c02f9e48a0aa" providerId="ADAL" clId="{23470BDB-7869-4210-ACE8-F1F13B37E26D}" dt="2018-10-25T10:41:45.508" v="781" actId="732"/>
          <ac:picMkLst>
            <pc:docMk/>
            <pc:sldMk cId="2831521029" sldId="261"/>
            <ac:picMk id="8" creationId="{05E3FDDC-E87C-47E0-B629-F443594175A9}"/>
          </ac:picMkLst>
        </pc:picChg>
        <pc:picChg chg="del">
          <ac:chgData name="Andy Gray" userId="3900aca3-aa6e-4813-b4e0-c02f9e48a0aa" providerId="ADAL" clId="{23470BDB-7869-4210-ACE8-F1F13B37E26D}" dt="2018-10-12T15:24:27.332" v="495" actId="478"/>
          <ac:picMkLst>
            <pc:docMk/>
            <pc:sldMk cId="2831521029" sldId="261"/>
            <ac:picMk id="9" creationId="{2EB1D12E-C6C9-46E1-B4F5-FC4F2321C62E}"/>
          </ac:picMkLst>
        </pc:picChg>
        <pc:picChg chg="del mod">
          <ac:chgData name="Andy Gray" userId="3900aca3-aa6e-4813-b4e0-c02f9e48a0aa" providerId="ADAL" clId="{23470BDB-7869-4210-ACE8-F1F13B37E26D}" dt="2018-10-12T15:24:29.027" v="496" actId="478"/>
          <ac:picMkLst>
            <pc:docMk/>
            <pc:sldMk cId="2831521029" sldId="261"/>
            <ac:picMk id="2050" creationId="{298B676E-A4EA-4E78-8FC1-33549FB901E3}"/>
          </ac:picMkLst>
        </pc:picChg>
        <pc:picChg chg="del mod">
          <ac:chgData name="Andy Gray" userId="3900aca3-aa6e-4813-b4e0-c02f9e48a0aa" providerId="ADAL" clId="{23470BDB-7869-4210-ACE8-F1F13B37E26D}" dt="2018-10-12T15:24:30.747" v="497" actId="478"/>
          <ac:picMkLst>
            <pc:docMk/>
            <pc:sldMk cId="2831521029" sldId="261"/>
            <ac:picMk id="2052" creationId="{FACA6691-23F0-426D-B8A4-017FA292F82B}"/>
          </ac:picMkLst>
        </pc:picChg>
      </pc:sldChg>
      <pc:sldChg chg="addSp delSp modSp">
        <pc:chgData name="Andy Gray" userId="3900aca3-aa6e-4813-b4e0-c02f9e48a0aa" providerId="ADAL" clId="{23470BDB-7869-4210-ACE8-F1F13B37E26D}" dt="2018-10-29T10:51:23.884" v="846" actId="1076"/>
        <pc:sldMkLst>
          <pc:docMk/>
          <pc:sldMk cId="3222619196" sldId="262"/>
        </pc:sldMkLst>
        <pc:spChg chg="mod">
          <ac:chgData name="Andy Gray" userId="3900aca3-aa6e-4813-b4e0-c02f9e48a0aa" providerId="ADAL" clId="{23470BDB-7869-4210-ACE8-F1F13B37E26D}" dt="2018-10-10T15:46:34.747" v="269" actId="1076"/>
          <ac:spMkLst>
            <pc:docMk/>
            <pc:sldMk cId="3222619196" sldId="262"/>
            <ac:spMk id="5" creationId="{05F81262-CF57-47F7-8416-414DACD451CE}"/>
          </ac:spMkLst>
        </pc:spChg>
        <pc:spChg chg="mod">
          <ac:chgData name="Andy Gray" userId="3900aca3-aa6e-4813-b4e0-c02f9e48a0aa" providerId="ADAL" clId="{23470BDB-7869-4210-ACE8-F1F13B37E26D}" dt="2018-10-10T15:46:34.747" v="269" actId="1076"/>
          <ac:spMkLst>
            <pc:docMk/>
            <pc:sldMk cId="3222619196" sldId="262"/>
            <ac:spMk id="6" creationId="{A247D496-6F50-4488-AC18-286B2DFADFD3}"/>
          </ac:spMkLst>
        </pc:spChg>
        <pc:picChg chg="add mod ord modCrop">
          <ac:chgData name="Andy Gray" userId="3900aca3-aa6e-4813-b4e0-c02f9e48a0aa" providerId="ADAL" clId="{23470BDB-7869-4210-ACE8-F1F13B37E26D}" dt="2018-10-29T10:51:23.884" v="846" actId="1076"/>
          <ac:picMkLst>
            <pc:docMk/>
            <pc:sldMk cId="3222619196" sldId="262"/>
            <ac:picMk id="7" creationId="{782F2CFF-4606-48DC-BB07-1B24D0FBD8AC}"/>
          </ac:picMkLst>
        </pc:picChg>
        <pc:picChg chg="add del">
          <ac:chgData name="Andy Gray" userId="3900aca3-aa6e-4813-b4e0-c02f9e48a0aa" providerId="ADAL" clId="{23470BDB-7869-4210-ACE8-F1F13B37E26D}" dt="2018-10-10T15:59:03.452" v="281" actId="478"/>
          <ac:picMkLst>
            <pc:docMk/>
            <pc:sldMk cId="3222619196" sldId="262"/>
            <ac:picMk id="10" creationId="{71630FAE-747A-4CC1-975F-FD56C3879047}"/>
          </ac:picMkLst>
        </pc:picChg>
        <pc:picChg chg="del">
          <ac:chgData name="Andy Gray" userId="3900aca3-aa6e-4813-b4e0-c02f9e48a0aa" providerId="ADAL" clId="{23470BDB-7869-4210-ACE8-F1F13B37E26D}" dt="2018-10-10T15:58:15.291" v="275" actId="478"/>
          <ac:picMkLst>
            <pc:docMk/>
            <pc:sldMk cId="3222619196" sldId="262"/>
            <ac:picMk id="11" creationId="{C56616BE-A158-4111-B25B-466780CB2194}"/>
          </ac:picMkLst>
        </pc:picChg>
        <pc:picChg chg="add">
          <ac:chgData name="Andy Gray" userId="3900aca3-aa6e-4813-b4e0-c02f9e48a0aa" providerId="ADAL" clId="{23470BDB-7869-4210-ACE8-F1F13B37E26D}" dt="2018-10-10T15:59:10.319" v="282" actId="732"/>
          <ac:picMkLst>
            <pc:docMk/>
            <pc:sldMk cId="3222619196" sldId="262"/>
            <ac:picMk id="12" creationId="{4E97E663-B727-43A8-8172-4E8F6170AA87}"/>
          </ac:picMkLst>
        </pc:picChg>
        <pc:picChg chg="del">
          <ac:chgData name="Andy Gray" userId="3900aca3-aa6e-4813-b4e0-c02f9e48a0aa" providerId="ADAL" clId="{23470BDB-7869-4210-ACE8-F1F13B37E26D}" dt="2018-10-10T15:58:12.067" v="274" actId="478"/>
          <ac:picMkLst>
            <pc:docMk/>
            <pc:sldMk cId="3222619196" sldId="262"/>
            <ac:picMk id="6146" creationId="{624A5067-F23A-4CD7-8A54-C86E0C9A70B8}"/>
          </ac:picMkLst>
        </pc:picChg>
        <pc:picChg chg="del">
          <ac:chgData name="Andy Gray" userId="3900aca3-aa6e-4813-b4e0-c02f9e48a0aa" providerId="ADAL" clId="{23470BDB-7869-4210-ACE8-F1F13B37E26D}" dt="2018-10-05T14:57:53.610" v="99" actId="478"/>
          <ac:picMkLst>
            <pc:docMk/>
            <pc:sldMk cId="3222619196" sldId="262"/>
            <ac:picMk id="6148" creationId="{31D710ED-AD25-49F5-9A28-509F3AE458B6}"/>
          </ac:picMkLst>
        </pc:picChg>
      </pc:sldChg>
      <pc:sldChg chg="addSp delSp modSp">
        <pc:chgData name="Andy Gray" userId="3900aca3-aa6e-4813-b4e0-c02f9e48a0aa" providerId="ADAL" clId="{23470BDB-7869-4210-ACE8-F1F13B37E26D}" dt="2018-10-11T09:37:47.517" v="299" actId="1076"/>
        <pc:sldMkLst>
          <pc:docMk/>
          <pc:sldMk cId="643816218" sldId="263"/>
        </pc:sldMkLst>
        <pc:picChg chg="add mod ord modCrop">
          <ac:chgData name="Andy Gray" userId="3900aca3-aa6e-4813-b4e0-c02f9e48a0aa" providerId="ADAL" clId="{23470BDB-7869-4210-ACE8-F1F13B37E26D}" dt="2018-10-11T09:37:47.517" v="299" actId="1076"/>
          <ac:picMkLst>
            <pc:docMk/>
            <pc:sldMk cId="643816218" sldId="263"/>
            <ac:picMk id="6" creationId="{29980428-AE57-44A2-8A23-865B675DADB0}"/>
          </ac:picMkLst>
        </pc:picChg>
        <pc:picChg chg="add">
          <ac:chgData name="Andy Gray" userId="3900aca3-aa6e-4813-b4e0-c02f9e48a0aa" providerId="ADAL" clId="{23470BDB-7869-4210-ACE8-F1F13B37E26D}" dt="2018-10-10T15:32:55.013" v="137" actId="1076"/>
          <ac:picMkLst>
            <pc:docMk/>
            <pc:sldMk cId="643816218" sldId="263"/>
            <ac:picMk id="9" creationId="{A8B7912D-9FEA-48FE-BF1E-2621F371E320}"/>
          </ac:picMkLst>
        </pc:picChg>
        <pc:picChg chg="del">
          <ac:chgData name="Andy Gray" userId="3900aca3-aa6e-4813-b4e0-c02f9e48a0aa" providerId="ADAL" clId="{23470BDB-7869-4210-ACE8-F1F13B37E26D}" dt="2018-10-10T15:33:07.169" v="140" actId="478"/>
          <ac:picMkLst>
            <pc:docMk/>
            <pc:sldMk cId="643816218" sldId="263"/>
            <ac:picMk id="10" creationId="{753F5D29-9A1C-4BDF-A972-60A46830FBC9}"/>
          </ac:picMkLst>
        </pc:picChg>
        <pc:picChg chg="del">
          <ac:chgData name="Andy Gray" userId="3900aca3-aa6e-4813-b4e0-c02f9e48a0aa" providerId="ADAL" clId="{23470BDB-7869-4210-ACE8-F1F13B37E26D}" dt="2018-10-10T15:27:15.138" v="110" actId="478"/>
          <ac:picMkLst>
            <pc:docMk/>
            <pc:sldMk cId="643816218" sldId="263"/>
            <ac:picMk id="5122" creationId="{4D0D0173-9A89-4A83-82C9-9A7CCF84BE7B}"/>
          </ac:picMkLst>
        </pc:picChg>
      </pc:sldChg>
      <pc:sldChg chg="addSp delSp modSp">
        <pc:chgData name="Andy Gray" userId="3900aca3-aa6e-4813-b4e0-c02f9e48a0aa" providerId="ADAL" clId="{23470BDB-7869-4210-ACE8-F1F13B37E26D}" dt="2018-10-10T16:14:00.358" v="290" actId="478"/>
        <pc:sldMkLst>
          <pc:docMk/>
          <pc:sldMk cId="4257208271" sldId="265"/>
        </pc:sldMkLst>
        <pc:picChg chg="add mod ord">
          <ac:chgData name="Andy Gray" userId="3900aca3-aa6e-4813-b4e0-c02f9e48a0aa" providerId="ADAL" clId="{23470BDB-7869-4210-ACE8-F1F13B37E26D}" dt="2018-10-10T16:13:57.770" v="289" actId="167"/>
          <ac:picMkLst>
            <pc:docMk/>
            <pc:sldMk cId="4257208271" sldId="265"/>
            <ac:picMk id="6" creationId="{6346DE62-1234-4554-991D-39462C276B94}"/>
          </ac:picMkLst>
        </pc:picChg>
        <pc:picChg chg="del">
          <ac:chgData name="Andy Gray" userId="3900aca3-aa6e-4813-b4e0-c02f9e48a0aa" providerId="ADAL" clId="{23470BDB-7869-4210-ACE8-F1F13B37E26D}" dt="2018-10-10T16:14:00.358" v="290" actId="478"/>
          <ac:picMkLst>
            <pc:docMk/>
            <pc:sldMk cId="4257208271" sldId="265"/>
            <ac:picMk id="3074" creationId="{499F9576-A596-41CB-97B6-BA852E1FAF08}"/>
          </ac:picMkLst>
        </pc:picChg>
      </pc:sldChg>
      <pc:sldChg chg="addSp delSp modSp">
        <pc:chgData name="Andy Gray" userId="3900aca3-aa6e-4813-b4e0-c02f9e48a0aa" providerId="ADAL" clId="{23470BDB-7869-4210-ACE8-F1F13B37E26D}" dt="2018-10-11T11:29:04.354" v="327" actId="478"/>
        <pc:sldMkLst>
          <pc:docMk/>
          <pc:sldMk cId="3261325532" sldId="266"/>
        </pc:sldMkLst>
        <pc:spChg chg="del">
          <ac:chgData name="Andy Gray" userId="3900aca3-aa6e-4813-b4e0-c02f9e48a0aa" providerId="ADAL" clId="{23470BDB-7869-4210-ACE8-F1F13B37E26D}" dt="2018-10-11T11:28:57.383" v="326" actId="478"/>
          <ac:spMkLst>
            <pc:docMk/>
            <pc:sldMk cId="3261325532" sldId="266"/>
            <ac:spMk id="8" creationId="{705662AF-09CC-439E-BB91-9048707A2F45}"/>
          </ac:spMkLst>
        </pc:spChg>
        <pc:picChg chg="add mod ord modCrop">
          <ac:chgData name="Andy Gray" userId="3900aca3-aa6e-4813-b4e0-c02f9e48a0aa" providerId="ADAL" clId="{23470BDB-7869-4210-ACE8-F1F13B37E26D}" dt="2018-10-11T11:28:50.718" v="325" actId="732"/>
          <ac:picMkLst>
            <pc:docMk/>
            <pc:sldMk cId="3261325532" sldId="266"/>
            <ac:picMk id="5" creationId="{CFF14FB2-9AD4-42BF-9457-88E0C48D8EEB}"/>
          </ac:picMkLst>
        </pc:picChg>
        <pc:picChg chg="add">
          <ac:chgData name="Andy Gray" userId="3900aca3-aa6e-4813-b4e0-c02f9e48a0aa" providerId="ADAL" clId="{23470BDB-7869-4210-ACE8-F1F13B37E26D}" dt="2018-10-11T11:29:04.354" v="327" actId="478"/>
          <ac:picMkLst>
            <pc:docMk/>
            <pc:sldMk cId="3261325532" sldId="266"/>
            <ac:picMk id="9" creationId="{45408B93-7D54-4134-90AF-40F8F13CB28E}"/>
          </ac:picMkLst>
        </pc:picChg>
        <pc:picChg chg="del">
          <ac:chgData name="Andy Gray" userId="3900aca3-aa6e-4813-b4e0-c02f9e48a0aa" providerId="ADAL" clId="{23470BDB-7869-4210-ACE8-F1F13B37E26D}" dt="2018-10-11T11:28:20.839" v="320" actId="478"/>
          <ac:picMkLst>
            <pc:docMk/>
            <pc:sldMk cId="3261325532" sldId="266"/>
            <ac:picMk id="4098" creationId="{A138D2E0-016D-4FFC-9E65-B459D91FE0C5}"/>
          </ac:picMkLst>
        </pc:picChg>
      </pc:sldChg>
      <pc:sldChg chg="addSp delSp modSp">
        <pc:chgData name="Andy Gray" userId="3900aca3-aa6e-4813-b4e0-c02f9e48a0aa" providerId="ADAL" clId="{23470BDB-7869-4210-ACE8-F1F13B37E26D}" dt="2018-10-05T14:48:51.552" v="24" actId="478"/>
        <pc:sldMkLst>
          <pc:docMk/>
          <pc:sldMk cId="920535745" sldId="268"/>
        </pc:sldMkLst>
        <pc:spChg chg="del">
          <ac:chgData name="Andy Gray" userId="3900aca3-aa6e-4813-b4e0-c02f9e48a0aa" providerId="ADAL" clId="{23470BDB-7869-4210-ACE8-F1F13B37E26D}" dt="2018-10-05T14:48:36.185" v="23" actId="478"/>
          <ac:spMkLst>
            <pc:docMk/>
            <pc:sldMk cId="920535745" sldId="268"/>
            <ac:spMk id="6" creationId="{7FAA4366-DD1B-4456-8021-AFFDF86C0E5C}"/>
          </ac:spMkLst>
        </pc:spChg>
        <pc:picChg chg="add mod ord modCrop">
          <ac:chgData name="Andy Gray" userId="3900aca3-aa6e-4813-b4e0-c02f9e48a0aa" providerId="ADAL" clId="{23470BDB-7869-4210-ACE8-F1F13B37E26D}" dt="2018-10-05T14:48:08.674" v="22" actId="732"/>
          <ac:picMkLst>
            <pc:docMk/>
            <pc:sldMk cId="920535745" sldId="268"/>
            <ac:picMk id="5" creationId="{0406C82C-8B68-4B6C-9235-525CDDE8F79D}"/>
          </ac:picMkLst>
        </pc:picChg>
        <pc:picChg chg="add">
          <ac:chgData name="Andy Gray" userId="3900aca3-aa6e-4813-b4e0-c02f9e48a0aa" providerId="ADAL" clId="{23470BDB-7869-4210-ACE8-F1F13B37E26D}" dt="2018-10-05T14:48:51.552" v="24" actId="478"/>
          <ac:picMkLst>
            <pc:docMk/>
            <pc:sldMk cId="920535745" sldId="268"/>
            <ac:picMk id="8" creationId="{E57158EA-3CEA-4424-8B90-47D201ED4E30}"/>
          </ac:picMkLst>
        </pc:picChg>
        <pc:picChg chg="del">
          <ac:chgData name="Andy Gray" userId="3900aca3-aa6e-4813-b4e0-c02f9e48a0aa" providerId="ADAL" clId="{23470BDB-7869-4210-ACE8-F1F13B37E26D}" dt="2018-10-05T14:47:38.365" v="17" actId="478"/>
          <ac:picMkLst>
            <pc:docMk/>
            <pc:sldMk cId="920535745" sldId="268"/>
            <ac:picMk id="8194" creationId="{B8300183-24ED-4F46-AE3A-DDFE9BAB4BBC}"/>
          </ac:picMkLst>
        </pc:picChg>
      </pc:sldChg>
      <pc:sldChg chg="addSp delSp modSp">
        <pc:chgData name="Andy Gray" userId="3900aca3-aa6e-4813-b4e0-c02f9e48a0aa" providerId="ADAL" clId="{23470BDB-7869-4210-ACE8-F1F13B37E26D}" dt="2018-10-05T14:57:40.552" v="98" actId="478"/>
        <pc:sldMkLst>
          <pc:docMk/>
          <pc:sldMk cId="1077747624" sldId="269"/>
        </pc:sldMkLst>
        <pc:spChg chg="mod">
          <ac:chgData name="Andy Gray" userId="3900aca3-aa6e-4813-b4e0-c02f9e48a0aa" providerId="ADAL" clId="{23470BDB-7869-4210-ACE8-F1F13B37E26D}" dt="2018-10-05T14:57:17.314" v="97" actId="20577"/>
          <ac:spMkLst>
            <pc:docMk/>
            <pc:sldMk cId="1077747624" sldId="269"/>
            <ac:spMk id="3" creationId="{F26D2934-3D52-49D7-BB69-C708EE4015C0}"/>
          </ac:spMkLst>
        </pc:spChg>
        <pc:picChg chg="add mod ord modCrop">
          <ac:chgData name="Andy Gray" userId="3900aca3-aa6e-4813-b4e0-c02f9e48a0aa" providerId="ADAL" clId="{23470BDB-7869-4210-ACE8-F1F13B37E26D}" dt="2018-10-05T14:57:07.718" v="95" actId="167"/>
          <ac:picMkLst>
            <pc:docMk/>
            <pc:sldMk cId="1077747624" sldId="269"/>
            <ac:picMk id="5" creationId="{81519EF5-642A-4F81-A2E0-0BD3E4ED3D73}"/>
          </ac:picMkLst>
        </pc:picChg>
        <pc:picChg chg="add">
          <ac:chgData name="Andy Gray" userId="3900aca3-aa6e-4813-b4e0-c02f9e48a0aa" providerId="ADAL" clId="{23470BDB-7869-4210-ACE8-F1F13B37E26D}" dt="2018-10-05T14:57:40.552" v="98" actId="478"/>
          <ac:picMkLst>
            <pc:docMk/>
            <pc:sldMk cId="1077747624" sldId="269"/>
            <ac:picMk id="7" creationId="{6D18C1C9-40FD-45B3-BCB4-47A8FF18E71F}"/>
          </ac:picMkLst>
        </pc:picChg>
        <pc:picChg chg="del">
          <ac:chgData name="Andy Gray" userId="3900aca3-aa6e-4813-b4e0-c02f9e48a0aa" providerId="ADAL" clId="{23470BDB-7869-4210-ACE8-F1F13B37E26D}" dt="2018-10-05T14:57:09.993" v="96" actId="478"/>
          <ac:picMkLst>
            <pc:docMk/>
            <pc:sldMk cId="1077747624" sldId="269"/>
            <ac:picMk id="13314" creationId="{B56C7398-3E98-48F8-B89D-8FD5D8115A63}"/>
          </ac:picMkLst>
        </pc:picChg>
      </pc:sldChg>
      <pc:sldChg chg="addSp delSp modSp setBg">
        <pc:chgData name="Andy Gray" userId="3900aca3-aa6e-4813-b4e0-c02f9e48a0aa" providerId="ADAL" clId="{23470BDB-7869-4210-ACE8-F1F13B37E26D}" dt="2018-10-10T15:45:43.666" v="268" actId="1076"/>
        <pc:sldMkLst>
          <pc:docMk/>
          <pc:sldMk cId="1234667578" sldId="282"/>
        </pc:sldMkLst>
        <pc:spChg chg="del">
          <ac:chgData name="Andy Gray" userId="3900aca3-aa6e-4813-b4e0-c02f9e48a0aa" providerId="ADAL" clId="{23470BDB-7869-4210-ACE8-F1F13B37E26D}" dt="2018-10-10T15:44:18.914" v="255" actId="478"/>
          <ac:spMkLst>
            <pc:docMk/>
            <pc:sldMk cId="1234667578" sldId="282"/>
            <ac:spMk id="6" creationId="{DF3517CE-7E86-4F64-9E85-A82D5A35E725}"/>
          </ac:spMkLst>
        </pc:spChg>
        <pc:picChg chg="add del mod ord modCrop">
          <ac:chgData name="Andy Gray" userId="3900aca3-aa6e-4813-b4e0-c02f9e48a0aa" providerId="ADAL" clId="{23470BDB-7869-4210-ACE8-F1F13B37E26D}" dt="2018-10-10T15:44:51.549" v="258" actId="1076"/>
          <ac:picMkLst>
            <pc:docMk/>
            <pc:sldMk cId="1234667578" sldId="282"/>
            <ac:picMk id="7" creationId="{C7467E0B-F12F-4BBF-8E1A-764EB5AD81C6}"/>
          </ac:picMkLst>
        </pc:picChg>
        <pc:picChg chg="del">
          <ac:chgData name="Andy Gray" userId="3900aca3-aa6e-4813-b4e0-c02f9e48a0aa" providerId="ADAL" clId="{23470BDB-7869-4210-ACE8-F1F13B37E26D}" dt="2018-10-10T15:45:02.795" v="259" actId="1076"/>
          <ac:picMkLst>
            <pc:docMk/>
            <pc:sldMk cId="1234667578" sldId="282"/>
            <ac:picMk id="9" creationId="{D2F2ECAA-0363-402A-8B76-DA12DF9B1FFF}"/>
          </ac:picMkLst>
        </pc:picChg>
        <pc:picChg chg="mod modCrop">
          <ac:chgData name="Andy Gray" userId="3900aca3-aa6e-4813-b4e0-c02f9e48a0aa" providerId="ADAL" clId="{23470BDB-7869-4210-ACE8-F1F13B37E26D}" dt="2018-10-10T15:45:43.666" v="268" actId="1076"/>
          <ac:picMkLst>
            <pc:docMk/>
            <pc:sldMk cId="1234667578" sldId="282"/>
            <ac:picMk id="10" creationId="{ACD0FF9C-1654-40C5-A0ED-3770A24407CC}"/>
          </ac:picMkLst>
        </pc:picChg>
        <pc:picChg chg="del">
          <ac:chgData name="Andy Gray" userId="3900aca3-aa6e-4813-b4e0-c02f9e48a0aa" providerId="ADAL" clId="{23470BDB-7869-4210-ACE8-F1F13B37E26D}" dt="2018-10-10T15:44:15.482" v="254" actId="478"/>
          <ac:picMkLst>
            <pc:docMk/>
            <pc:sldMk cId="1234667578" sldId="282"/>
            <ac:picMk id="10242" creationId="{6385FA49-00A1-4062-9C17-F836D88B0768}"/>
          </ac:picMkLst>
        </pc:picChg>
      </pc:sldChg>
      <pc:sldChg chg="addSp delSp modSp delCm">
        <pc:chgData name="Andy Gray" userId="3900aca3-aa6e-4813-b4e0-c02f9e48a0aa" providerId="ADAL" clId="{23470BDB-7869-4210-ACE8-F1F13B37E26D}" dt="2018-10-26T11:16:04.396" v="843" actId="478"/>
        <pc:sldMkLst>
          <pc:docMk/>
          <pc:sldMk cId="1467440444" sldId="283"/>
        </pc:sldMkLst>
        <pc:spChg chg="del">
          <ac:chgData name="Andy Gray" userId="3900aca3-aa6e-4813-b4e0-c02f9e48a0aa" providerId="ADAL" clId="{23470BDB-7869-4210-ACE8-F1F13B37E26D}" dt="2018-10-15T16:20:31.085" v="506" actId="478"/>
          <ac:spMkLst>
            <pc:docMk/>
            <pc:sldMk cId="1467440444" sldId="283"/>
            <ac:spMk id="7" creationId="{530B692C-533F-4940-BC4C-A1E62148EE00}"/>
          </ac:spMkLst>
        </pc:spChg>
        <pc:grpChg chg="del">
          <ac:chgData name="Andy Gray" userId="3900aca3-aa6e-4813-b4e0-c02f9e48a0aa" providerId="ADAL" clId="{23470BDB-7869-4210-ACE8-F1F13B37E26D}" dt="2018-10-22T09:56:34.683" v="665" actId="478"/>
          <ac:grpSpMkLst>
            <pc:docMk/>
            <pc:sldMk cId="1467440444" sldId="283"/>
            <ac:grpSpMk id="6" creationId="{580BF1F6-46DF-4237-A9A2-68C3DFB34D90}"/>
          </ac:grpSpMkLst>
        </pc:grpChg>
        <pc:picChg chg="add del mod">
          <ac:chgData name="Andy Gray" userId="3900aca3-aa6e-4813-b4e0-c02f9e48a0aa" providerId="ADAL" clId="{23470BDB-7869-4210-ACE8-F1F13B37E26D}" dt="2018-10-22T10:02:05.091" v="689" actId="478"/>
          <ac:picMkLst>
            <pc:docMk/>
            <pc:sldMk cId="1467440444" sldId="283"/>
            <ac:picMk id="7" creationId="{04038F66-9EFB-4329-B238-DAF02159C414}"/>
          </ac:picMkLst>
        </pc:picChg>
        <pc:picChg chg="add mod modCrop">
          <ac:chgData name="Andy Gray" userId="3900aca3-aa6e-4813-b4e0-c02f9e48a0aa" providerId="ADAL" clId="{23470BDB-7869-4210-ACE8-F1F13B37E26D}" dt="2018-10-22T10:03:45.650" v="697" actId="732"/>
          <ac:picMkLst>
            <pc:docMk/>
            <pc:sldMk cId="1467440444" sldId="283"/>
            <ac:picMk id="9" creationId="{731956D5-4D9B-4097-9D26-E4B3DA543604}"/>
          </ac:picMkLst>
        </pc:picChg>
        <pc:picChg chg="del mod">
          <ac:chgData name="Andy Gray" userId="3900aca3-aa6e-4813-b4e0-c02f9e48a0aa" providerId="ADAL" clId="{23470BDB-7869-4210-ACE8-F1F13B37E26D}" dt="2018-10-26T11:16:04.396" v="843" actId="478"/>
          <ac:picMkLst>
            <pc:docMk/>
            <pc:sldMk cId="1467440444" sldId="283"/>
            <ac:picMk id="10" creationId="{26C6C361-448D-40C9-BC5A-1018910EFCA3}"/>
          </ac:picMkLst>
        </pc:picChg>
        <pc:picChg chg="del">
          <ac:chgData name="Andy Gray" userId="3900aca3-aa6e-4813-b4e0-c02f9e48a0aa" providerId="ADAL" clId="{23470BDB-7869-4210-ACE8-F1F13B37E26D}" dt="2018-10-22T09:56:34.683" v="665" actId="478"/>
          <ac:picMkLst>
            <pc:docMk/>
            <pc:sldMk cId="1467440444" sldId="283"/>
            <ac:picMk id="5122" creationId="{1B91FAB9-49F8-40AE-A5DD-93B7A3E7330A}"/>
          </ac:picMkLst>
        </pc:picChg>
      </pc:sldChg>
      <pc:sldChg chg="addSp delSp modSp">
        <pc:chgData name="Andy Gray" userId="3900aca3-aa6e-4813-b4e0-c02f9e48a0aa" providerId="ADAL" clId="{23470BDB-7869-4210-ACE8-F1F13B37E26D}" dt="2018-10-10T15:41:43.644" v="226" actId="478"/>
        <pc:sldMkLst>
          <pc:docMk/>
          <pc:sldMk cId="995559728" sldId="284"/>
        </pc:sldMkLst>
        <pc:picChg chg="add mod ord modCrop">
          <ac:chgData name="Andy Gray" userId="3900aca3-aa6e-4813-b4e0-c02f9e48a0aa" providerId="ADAL" clId="{23470BDB-7869-4210-ACE8-F1F13B37E26D}" dt="2018-10-10T15:41:24.195" v="225" actId="1076"/>
          <ac:picMkLst>
            <pc:docMk/>
            <pc:sldMk cId="995559728" sldId="284"/>
            <ac:picMk id="5" creationId="{691A9DDA-3A59-4E7F-8E2E-09B346389973}"/>
          </ac:picMkLst>
        </pc:picChg>
        <pc:picChg chg="add">
          <ac:chgData name="Andy Gray" userId="3900aca3-aa6e-4813-b4e0-c02f9e48a0aa" providerId="ADAL" clId="{23470BDB-7869-4210-ACE8-F1F13B37E26D}" dt="2018-10-10T15:41:43.644" v="226" actId="478"/>
          <ac:picMkLst>
            <pc:docMk/>
            <pc:sldMk cId="995559728" sldId="284"/>
            <ac:picMk id="8" creationId="{A1EB116F-BF96-4FAD-90B7-AD998C88C78B}"/>
          </ac:picMkLst>
        </pc:picChg>
        <pc:picChg chg="add del">
          <ac:chgData name="Andy Gray" userId="3900aca3-aa6e-4813-b4e0-c02f9e48a0aa" providerId="ADAL" clId="{23470BDB-7869-4210-ACE8-F1F13B37E26D}" dt="2018-10-10T15:39:17.386" v="210" actId="478"/>
          <ac:picMkLst>
            <pc:docMk/>
            <pc:sldMk cId="995559728" sldId="284"/>
            <ac:picMk id="10" creationId="{BA702EDD-11BA-425E-9390-5677A03B0075}"/>
          </ac:picMkLst>
        </pc:picChg>
        <pc:picChg chg="del mod">
          <ac:chgData name="Andy Gray" userId="3900aca3-aa6e-4813-b4e0-c02f9e48a0aa" providerId="ADAL" clId="{23470BDB-7869-4210-ACE8-F1F13B37E26D}" dt="2018-10-10T15:39:47.834" v="215" actId="478"/>
          <ac:picMkLst>
            <pc:docMk/>
            <pc:sldMk cId="995559728" sldId="284"/>
            <ac:picMk id="7170" creationId="{836567B5-F570-4E5D-9654-D7775453C9D0}"/>
          </ac:picMkLst>
        </pc:picChg>
      </pc:sldChg>
      <pc:sldChg chg="addSp delSp modSp">
        <pc:chgData name="Andy Gray" userId="3900aca3-aa6e-4813-b4e0-c02f9e48a0aa" providerId="ADAL" clId="{23470BDB-7869-4210-ACE8-F1F13B37E26D}" dt="2018-10-05T14:53:24.340" v="58" actId="167"/>
        <pc:sldMkLst>
          <pc:docMk/>
          <pc:sldMk cId="2094083961" sldId="292"/>
        </pc:sldMkLst>
        <pc:picChg chg="add del mod modCrop">
          <ac:chgData name="Andy Gray" userId="3900aca3-aa6e-4813-b4e0-c02f9e48a0aa" providerId="ADAL" clId="{23470BDB-7869-4210-ACE8-F1F13B37E26D}" dt="2018-10-05T14:53:10.073" v="53" actId="478"/>
          <ac:picMkLst>
            <pc:docMk/>
            <pc:sldMk cId="2094083961" sldId="292"/>
            <ac:picMk id="5" creationId="{AA0D884F-4DF8-4D14-81C4-4A95FB7ED3AD}"/>
          </ac:picMkLst>
        </pc:picChg>
        <pc:picChg chg="add">
          <ac:chgData name="Andy Gray" userId="3900aca3-aa6e-4813-b4e0-c02f9e48a0aa" providerId="ADAL" clId="{23470BDB-7869-4210-ACE8-F1F13B37E26D}" dt="2018-10-05T14:50:40.208" v="42" actId="167"/>
          <ac:picMkLst>
            <pc:docMk/>
            <pc:sldMk cId="2094083961" sldId="292"/>
            <ac:picMk id="7" creationId="{1E854018-0B3C-4B0E-9C83-780BF744175D}"/>
          </ac:picMkLst>
        </pc:picChg>
        <pc:picChg chg="add mod ord modCrop">
          <ac:chgData name="Andy Gray" userId="3900aca3-aa6e-4813-b4e0-c02f9e48a0aa" providerId="ADAL" clId="{23470BDB-7869-4210-ACE8-F1F13B37E26D}" dt="2018-10-05T14:53:24.340" v="58" actId="167"/>
          <ac:picMkLst>
            <pc:docMk/>
            <pc:sldMk cId="2094083961" sldId="292"/>
            <ac:picMk id="8" creationId="{181FFAD5-6D47-4302-90EE-0F306726FF11}"/>
          </ac:picMkLst>
        </pc:picChg>
        <pc:picChg chg="del">
          <ac:chgData name="Andy Gray" userId="3900aca3-aa6e-4813-b4e0-c02f9e48a0aa" providerId="ADAL" clId="{23470BDB-7869-4210-ACE8-F1F13B37E26D}" dt="2018-10-05T14:50:31.201" v="41" actId="478"/>
          <ac:picMkLst>
            <pc:docMk/>
            <pc:sldMk cId="2094083961" sldId="292"/>
            <ac:picMk id="1026" creationId="{19903432-B65D-44EE-9A8B-E5234447D3E4}"/>
          </ac:picMkLst>
        </pc:picChg>
      </pc:sldChg>
      <pc:sldChg chg="addSp delSp modSp">
        <pc:chgData name="Andy Gray" userId="3900aca3-aa6e-4813-b4e0-c02f9e48a0aa" providerId="ADAL" clId="{23470BDB-7869-4210-ACE8-F1F13B37E26D}" dt="2018-10-26T11:10:59.363" v="841" actId="14100"/>
        <pc:sldMkLst>
          <pc:docMk/>
          <pc:sldMk cId="4007005161" sldId="293"/>
        </pc:sldMkLst>
        <pc:spChg chg="del">
          <ac:chgData name="Andy Gray" userId="3900aca3-aa6e-4813-b4e0-c02f9e48a0aa" providerId="ADAL" clId="{23470BDB-7869-4210-ACE8-F1F13B37E26D}" dt="2018-10-22T10:11:07.571" v="717" actId="478"/>
          <ac:spMkLst>
            <pc:docMk/>
            <pc:sldMk cId="4007005161" sldId="293"/>
            <ac:spMk id="6" creationId="{2F557B90-AC3E-49E2-AF1F-20527D75567F}"/>
          </ac:spMkLst>
        </pc:spChg>
        <pc:picChg chg="add mod ord modCrop">
          <ac:chgData name="Andy Gray" userId="3900aca3-aa6e-4813-b4e0-c02f9e48a0aa" providerId="ADAL" clId="{23470BDB-7869-4210-ACE8-F1F13B37E26D}" dt="2018-10-26T11:10:59.363" v="841" actId="14100"/>
          <ac:picMkLst>
            <pc:docMk/>
            <pc:sldMk cId="4007005161" sldId="293"/>
            <ac:picMk id="5" creationId="{5F7797A4-7108-48CE-B009-8EE94431B12D}"/>
          </ac:picMkLst>
        </pc:picChg>
        <pc:picChg chg="add">
          <ac:chgData name="Andy Gray" userId="3900aca3-aa6e-4813-b4e0-c02f9e48a0aa" providerId="ADAL" clId="{23470BDB-7869-4210-ACE8-F1F13B37E26D}" dt="2018-10-22T10:11:01.007" v="716" actId="732"/>
          <ac:picMkLst>
            <pc:docMk/>
            <pc:sldMk cId="4007005161" sldId="293"/>
            <ac:picMk id="8" creationId="{E20DC28E-B18E-44F7-88E8-1B875E6CB251}"/>
          </ac:picMkLst>
        </pc:picChg>
        <pc:picChg chg="del">
          <ac:chgData name="Andy Gray" userId="3900aca3-aa6e-4813-b4e0-c02f9e48a0aa" providerId="ADAL" clId="{23470BDB-7869-4210-ACE8-F1F13B37E26D}" dt="2018-10-22T10:06:32.963" v="699" actId="478"/>
          <ac:picMkLst>
            <pc:docMk/>
            <pc:sldMk cId="4007005161" sldId="293"/>
            <ac:picMk id="2050" creationId="{2AD95E88-F555-413F-BDCB-3F330B87BCFA}"/>
          </ac:picMkLst>
        </pc:picChg>
      </pc:sldChg>
      <pc:sldChg chg="addSp delSp modSp">
        <pc:chgData name="Andy Gray" userId="3900aca3-aa6e-4813-b4e0-c02f9e48a0aa" providerId="ADAL" clId="{23470BDB-7869-4210-ACE8-F1F13B37E26D}" dt="2018-10-12T11:13:32.370" v="467" actId="14100"/>
        <pc:sldMkLst>
          <pc:docMk/>
          <pc:sldMk cId="2859645431" sldId="294"/>
        </pc:sldMkLst>
        <pc:spChg chg="del">
          <ac:chgData name="Andy Gray" userId="3900aca3-aa6e-4813-b4e0-c02f9e48a0aa" providerId="ADAL" clId="{23470BDB-7869-4210-ACE8-F1F13B37E26D}" dt="2018-10-12T10:59:33.199" v="339" actId="478"/>
          <ac:spMkLst>
            <pc:docMk/>
            <pc:sldMk cId="2859645431" sldId="294"/>
            <ac:spMk id="6" creationId="{09B70136-83D7-4921-B9EF-0C99F91D7C15}"/>
          </ac:spMkLst>
        </pc:spChg>
        <pc:spChg chg="mod">
          <ac:chgData name="Andy Gray" userId="3900aca3-aa6e-4813-b4e0-c02f9e48a0aa" providerId="ADAL" clId="{23470BDB-7869-4210-ACE8-F1F13B37E26D}" dt="2018-10-12T11:11:05.309" v="392" actId="1076"/>
          <ac:spMkLst>
            <pc:docMk/>
            <pc:sldMk cId="2859645431" sldId="294"/>
            <ac:spMk id="12" creationId="{A70BE5A8-7776-43CF-8146-78E436A283BA}"/>
          </ac:spMkLst>
        </pc:spChg>
        <pc:spChg chg="mod">
          <ac:chgData name="Andy Gray" userId="3900aca3-aa6e-4813-b4e0-c02f9e48a0aa" providerId="ADAL" clId="{23470BDB-7869-4210-ACE8-F1F13B37E26D}" dt="2018-10-12T11:11:05.309" v="392" actId="1076"/>
          <ac:spMkLst>
            <pc:docMk/>
            <pc:sldMk cId="2859645431" sldId="294"/>
            <ac:spMk id="13" creationId="{296251EB-2CEA-4523-97C7-06869997B606}"/>
          </ac:spMkLst>
        </pc:spChg>
        <pc:spChg chg="mod">
          <ac:chgData name="Andy Gray" userId="3900aca3-aa6e-4813-b4e0-c02f9e48a0aa" providerId="ADAL" clId="{23470BDB-7869-4210-ACE8-F1F13B37E26D}" dt="2018-10-12T11:13:28.158" v="466" actId="1076"/>
          <ac:spMkLst>
            <pc:docMk/>
            <pc:sldMk cId="2859645431" sldId="294"/>
            <ac:spMk id="14" creationId="{B20E02BD-0AC2-4FB9-91E4-C616CD617E3B}"/>
          </ac:spMkLst>
        </pc:spChg>
        <pc:spChg chg="add mod">
          <ac:chgData name="Andy Gray" userId="3900aca3-aa6e-4813-b4e0-c02f9e48a0aa" providerId="ADAL" clId="{23470BDB-7869-4210-ACE8-F1F13B37E26D}" dt="2018-10-12T11:11:55.998" v="422" actId="1076"/>
          <ac:spMkLst>
            <pc:docMk/>
            <pc:sldMk cId="2859645431" sldId="294"/>
            <ac:spMk id="27" creationId="{5E081ADE-C559-4974-A66F-08341A359725}"/>
          </ac:spMkLst>
        </pc:spChg>
        <pc:spChg chg="del">
          <ac:chgData name="Andy Gray" userId="3900aca3-aa6e-4813-b4e0-c02f9e48a0aa" providerId="ADAL" clId="{23470BDB-7869-4210-ACE8-F1F13B37E26D}" dt="2018-10-12T11:03:19.668" v="341" actId="478"/>
          <ac:spMkLst>
            <pc:docMk/>
            <pc:sldMk cId="2859645431" sldId="294"/>
            <ac:spMk id="32" creationId="{42DE40A5-EFA5-47C4-A70A-9CC760CE63AA}"/>
          </ac:spMkLst>
        </pc:spChg>
        <pc:spChg chg="del">
          <ac:chgData name="Andy Gray" userId="3900aca3-aa6e-4813-b4e0-c02f9e48a0aa" providerId="ADAL" clId="{23470BDB-7869-4210-ACE8-F1F13B37E26D}" dt="2018-10-12T11:03:19.668" v="341" actId="478"/>
          <ac:spMkLst>
            <pc:docMk/>
            <pc:sldMk cId="2859645431" sldId="294"/>
            <ac:spMk id="33" creationId="{9E2021CC-9ECA-497F-9B8C-39250A445194}"/>
          </ac:spMkLst>
        </pc:spChg>
        <pc:grpChg chg="del">
          <ac:chgData name="Andy Gray" userId="3900aca3-aa6e-4813-b4e0-c02f9e48a0aa" providerId="ADAL" clId="{23470BDB-7869-4210-ACE8-F1F13B37E26D}" dt="2018-10-12T11:03:14.985" v="340" actId="478"/>
          <ac:grpSpMkLst>
            <pc:docMk/>
            <pc:sldMk cId="2859645431" sldId="294"/>
            <ac:grpSpMk id="31" creationId="{528B7D3B-4F4E-4F18-B634-A363E9EDFD44}"/>
          </ac:grpSpMkLst>
        </pc:grpChg>
        <pc:picChg chg="add mod">
          <ac:chgData name="Andy Gray" userId="3900aca3-aa6e-4813-b4e0-c02f9e48a0aa" providerId="ADAL" clId="{23470BDB-7869-4210-ACE8-F1F13B37E26D}" dt="2018-10-12T11:11:05.309" v="392" actId="1076"/>
          <ac:picMkLst>
            <pc:docMk/>
            <pc:sldMk cId="2859645431" sldId="294"/>
            <ac:picMk id="5" creationId="{801C3E3B-4221-4207-B821-D3C407FB855B}"/>
          </ac:picMkLst>
        </pc:picChg>
        <pc:cxnChg chg="mod ord">
          <ac:chgData name="Andy Gray" userId="3900aca3-aa6e-4813-b4e0-c02f9e48a0aa" providerId="ADAL" clId="{23470BDB-7869-4210-ACE8-F1F13B37E26D}" dt="2018-10-12T11:11:05.309" v="392" actId="1076"/>
          <ac:cxnSpMkLst>
            <pc:docMk/>
            <pc:sldMk cId="2859645431" sldId="294"/>
            <ac:cxnSpMk id="19" creationId="{E1EEF329-93B4-47DA-B8C1-D48DA9126480}"/>
          </ac:cxnSpMkLst>
        </pc:cxnChg>
        <pc:cxnChg chg="mod ord">
          <ac:chgData name="Andy Gray" userId="3900aca3-aa6e-4813-b4e0-c02f9e48a0aa" providerId="ADAL" clId="{23470BDB-7869-4210-ACE8-F1F13B37E26D}" dt="2018-10-12T11:11:05.309" v="392" actId="1076"/>
          <ac:cxnSpMkLst>
            <pc:docMk/>
            <pc:sldMk cId="2859645431" sldId="294"/>
            <ac:cxnSpMk id="25" creationId="{3A9FCA18-7949-43C4-B3CD-2CD89F128F50}"/>
          </ac:cxnSpMkLst>
        </pc:cxnChg>
        <pc:cxnChg chg="add mod">
          <ac:chgData name="Andy Gray" userId="3900aca3-aa6e-4813-b4e0-c02f9e48a0aa" providerId="ADAL" clId="{23470BDB-7869-4210-ACE8-F1F13B37E26D}" dt="2018-10-12T11:12:41.410" v="442" actId="1076"/>
          <ac:cxnSpMkLst>
            <pc:docMk/>
            <pc:sldMk cId="2859645431" sldId="294"/>
            <ac:cxnSpMk id="28" creationId="{B3BEEB3F-5B0F-46B8-908F-718E9C6742BF}"/>
          </ac:cxnSpMkLst>
        </pc:cxnChg>
        <pc:cxnChg chg="mod ord">
          <ac:chgData name="Andy Gray" userId="3900aca3-aa6e-4813-b4e0-c02f9e48a0aa" providerId="ADAL" clId="{23470BDB-7869-4210-ACE8-F1F13B37E26D}" dt="2018-10-12T11:13:32.370" v="467" actId="14100"/>
          <ac:cxnSpMkLst>
            <pc:docMk/>
            <pc:sldMk cId="2859645431" sldId="294"/>
            <ac:cxnSpMk id="34" creationId="{8937BC47-9852-464F-A8D4-042BC527FDB2}"/>
          </ac:cxnSpMkLst>
        </pc:cxnChg>
        <pc:cxnChg chg="del">
          <ac:chgData name="Andy Gray" userId="3900aca3-aa6e-4813-b4e0-c02f9e48a0aa" providerId="ADAL" clId="{23470BDB-7869-4210-ACE8-F1F13B37E26D}" dt="2018-10-12T11:03:19.668" v="341" actId="478"/>
          <ac:cxnSpMkLst>
            <pc:docMk/>
            <pc:sldMk cId="2859645431" sldId="294"/>
            <ac:cxnSpMk id="40" creationId="{96EEB149-1E89-4D8C-AC93-073AC3702FE0}"/>
          </ac:cxnSpMkLst>
        </pc:cxnChg>
      </pc:sldChg>
      <pc:sldChg chg="addSp delSp modSp">
        <pc:chgData name="Andy Gray" userId="3900aca3-aa6e-4813-b4e0-c02f9e48a0aa" providerId="ADAL" clId="{23470BDB-7869-4210-ACE8-F1F13B37E26D}" dt="2018-10-05T14:56:32.970" v="90" actId="732"/>
        <pc:sldMkLst>
          <pc:docMk/>
          <pc:sldMk cId="1509512452" sldId="295"/>
        </pc:sldMkLst>
        <pc:picChg chg="del">
          <ac:chgData name="Andy Gray" userId="3900aca3-aa6e-4813-b4e0-c02f9e48a0aa" providerId="ADAL" clId="{23470BDB-7869-4210-ACE8-F1F13B37E26D}" dt="2018-10-05T14:56:25.705" v="88" actId="478"/>
          <ac:picMkLst>
            <pc:docMk/>
            <pc:sldMk cId="1509512452" sldId="295"/>
            <ac:picMk id="6" creationId="{32622AD5-0F56-47DE-94E5-655EE31549AA}"/>
          </ac:picMkLst>
        </pc:picChg>
        <pc:picChg chg="add mod ord modCrop">
          <ac:chgData name="Andy Gray" userId="3900aca3-aa6e-4813-b4e0-c02f9e48a0aa" providerId="ADAL" clId="{23470BDB-7869-4210-ACE8-F1F13B37E26D}" dt="2018-10-05T14:56:32.970" v="90" actId="732"/>
          <ac:picMkLst>
            <pc:docMk/>
            <pc:sldMk cId="1509512452" sldId="295"/>
            <ac:picMk id="7" creationId="{E8A0556F-661F-4D2F-96F4-45955751F74E}"/>
          </ac:picMkLst>
        </pc:picChg>
      </pc:sldChg>
      <pc:sldChg chg="addSp delSp modSp setBg">
        <pc:chgData name="Andy Gray" userId="3900aca3-aa6e-4813-b4e0-c02f9e48a0aa" providerId="ADAL" clId="{23470BDB-7869-4210-ACE8-F1F13B37E26D}" dt="2018-10-29T11:19:40.197" v="889"/>
        <pc:sldMkLst>
          <pc:docMk/>
          <pc:sldMk cId="3628630837" sldId="299"/>
        </pc:sldMkLst>
        <pc:spChg chg="mod">
          <ac:chgData name="Andy Gray" userId="3900aca3-aa6e-4813-b4e0-c02f9e48a0aa" providerId="ADAL" clId="{23470BDB-7869-4210-ACE8-F1F13B37E26D}" dt="2018-10-26T11:09:14.225" v="837" actId="207"/>
          <ac:spMkLst>
            <pc:docMk/>
            <pc:sldMk cId="3628630837" sldId="299"/>
            <ac:spMk id="3" creationId="{76AB8E7A-A6C2-450A-9E27-9038DD65D762}"/>
          </ac:spMkLst>
        </pc:spChg>
        <pc:spChg chg="del">
          <ac:chgData name="Andy Gray" userId="3900aca3-aa6e-4813-b4e0-c02f9e48a0aa" providerId="ADAL" clId="{23470BDB-7869-4210-ACE8-F1F13B37E26D}" dt="2018-10-10T15:31:24.802" v="129" actId="478"/>
          <ac:spMkLst>
            <pc:docMk/>
            <pc:sldMk cId="3628630837" sldId="299"/>
            <ac:spMk id="8" creationId="{BE209B9B-9422-4E2E-8669-0C9ED32AAD10}"/>
          </ac:spMkLst>
        </pc:spChg>
        <pc:picChg chg="add del mod ord modCrop">
          <ac:chgData name="Andy Gray" userId="3900aca3-aa6e-4813-b4e0-c02f9e48a0aa" providerId="ADAL" clId="{23470BDB-7869-4210-ACE8-F1F13B37E26D}" dt="2018-10-29T11:19:29.529" v="886" actId="478"/>
          <ac:picMkLst>
            <pc:docMk/>
            <pc:sldMk cId="3628630837" sldId="299"/>
            <ac:picMk id="5" creationId="{F01904DA-2D17-42DE-B5C4-7A78AD3DF9CE}"/>
          </ac:picMkLst>
        </pc:picChg>
        <pc:picChg chg="add del mod">
          <ac:chgData name="Andy Gray" userId="3900aca3-aa6e-4813-b4e0-c02f9e48a0aa" providerId="ADAL" clId="{23470BDB-7869-4210-ACE8-F1F13B37E26D}" dt="2018-10-29T11:19:27.112" v="885" actId="478"/>
          <ac:picMkLst>
            <pc:docMk/>
            <pc:sldMk cId="3628630837" sldId="299"/>
            <ac:picMk id="6" creationId="{ABC32359-7830-4519-B172-E1628A5B4246}"/>
          </ac:picMkLst>
        </pc:picChg>
        <pc:picChg chg="del">
          <ac:chgData name="Andy Gray" userId="3900aca3-aa6e-4813-b4e0-c02f9e48a0aa" providerId="ADAL" clId="{23470BDB-7869-4210-ACE8-F1F13B37E26D}" dt="2018-10-10T15:28:06.074" v="118" actId="478"/>
          <ac:picMkLst>
            <pc:docMk/>
            <pc:sldMk cId="3628630837" sldId="299"/>
            <ac:picMk id="11" creationId="{B99982F4-3C4C-4DB8-B7B4-6A42FB1ACA04}"/>
          </ac:picMkLst>
        </pc:picChg>
        <pc:picChg chg="add">
          <ac:chgData name="Andy Gray" userId="3900aca3-aa6e-4813-b4e0-c02f9e48a0aa" providerId="ADAL" clId="{23470BDB-7869-4210-ACE8-F1F13B37E26D}" dt="2018-10-10T15:32:49.644" v="136" actId="478"/>
          <ac:picMkLst>
            <pc:docMk/>
            <pc:sldMk cId="3628630837" sldId="299"/>
            <ac:picMk id="12" creationId="{485A33D0-C7E9-4A85-923B-528A0CFB1BCF}"/>
          </ac:picMkLst>
        </pc:picChg>
        <pc:picChg chg="del mod modCrop">
          <ac:chgData name="Andy Gray" userId="3900aca3-aa6e-4813-b4e0-c02f9e48a0aa" providerId="ADAL" clId="{23470BDB-7869-4210-ACE8-F1F13B37E26D}" dt="2018-10-10T15:31:21.634" v="128" actId="478"/>
          <ac:picMkLst>
            <pc:docMk/>
            <pc:sldMk cId="3628630837" sldId="299"/>
            <ac:picMk id="2050" creationId="{7318D367-6358-46B8-8DF0-E06498F37F5F}"/>
          </ac:picMkLst>
        </pc:picChg>
        <pc:picChg chg="del">
          <ac:chgData name="Andy Gray" userId="3900aca3-aa6e-4813-b4e0-c02f9e48a0aa" providerId="ADAL" clId="{23470BDB-7869-4210-ACE8-F1F13B37E26D}" dt="2018-10-10T15:28:06.074" v="118" actId="478"/>
          <ac:picMkLst>
            <pc:docMk/>
            <pc:sldMk cId="3628630837" sldId="299"/>
            <ac:picMk id="7170" creationId="{F59FC56C-BBA3-4D9D-823B-5254EFB3C96B}"/>
          </ac:picMkLst>
        </pc:picChg>
        <pc:picChg chg="del">
          <ac:chgData name="Andy Gray" userId="3900aca3-aa6e-4813-b4e0-c02f9e48a0aa" providerId="ADAL" clId="{23470BDB-7869-4210-ACE8-F1F13B37E26D}" dt="2018-10-10T15:28:06.074" v="118" actId="478"/>
          <ac:picMkLst>
            <pc:docMk/>
            <pc:sldMk cId="3628630837" sldId="299"/>
            <ac:picMk id="7174" creationId="{0C998275-D214-47DD-A5DD-36A26E53D82F}"/>
          </ac:picMkLst>
        </pc:picChg>
      </pc:sldChg>
      <pc:sldChg chg="addSp delSp modSp">
        <pc:chgData name="Andy Gray" userId="3900aca3-aa6e-4813-b4e0-c02f9e48a0aa" providerId="ADAL" clId="{23470BDB-7869-4210-ACE8-F1F13B37E26D}" dt="2018-10-11T15:22:34.254" v="338" actId="688"/>
        <pc:sldMkLst>
          <pc:docMk/>
          <pc:sldMk cId="2474841927" sldId="301"/>
        </pc:sldMkLst>
        <pc:picChg chg="add mod ord modCrop">
          <ac:chgData name="Andy Gray" userId="3900aca3-aa6e-4813-b4e0-c02f9e48a0aa" providerId="ADAL" clId="{23470BDB-7869-4210-ACE8-F1F13B37E26D}" dt="2018-10-11T15:22:34.254" v="338" actId="688"/>
          <ac:picMkLst>
            <pc:docMk/>
            <pc:sldMk cId="2474841927" sldId="301"/>
            <ac:picMk id="3" creationId="{30368288-BF2A-4CBB-9FD2-0AE0DA2F88CF}"/>
          </ac:picMkLst>
        </pc:picChg>
        <pc:picChg chg="add mod ord modCrop">
          <ac:chgData name="Andy Gray" userId="3900aca3-aa6e-4813-b4e0-c02f9e48a0aa" providerId="ADAL" clId="{23470BDB-7869-4210-ACE8-F1F13B37E26D}" dt="2018-10-10T15:36:15.106" v="176" actId="18131"/>
          <ac:picMkLst>
            <pc:docMk/>
            <pc:sldMk cId="2474841927" sldId="301"/>
            <ac:picMk id="7" creationId="{476F4C6D-DF0A-4C9C-A864-E207592AD058}"/>
          </ac:picMkLst>
        </pc:picChg>
        <pc:picChg chg="del">
          <ac:chgData name="Andy Gray" userId="3900aca3-aa6e-4813-b4e0-c02f9e48a0aa" providerId="ADAL" clId="{23470BDB-7869-4210-ACE8-F1F13B37E26D}" dt="2018-10-10T15:35:20.906" v="170" actId="478"/>
          <ac:picMkLst>
            <pc:docMk/>
            <pc:sldMk cId="2474841927" sldId="301"/>
            <ac:picMk id="2050" creationId="{39344569-FED8-45F5-BFF1-DB5D0C58CE64}"/>
          </ac:picMkLst>
        </pc:picChg>
        <pc:picChg chg="del">
          <ac:chgData name="Andy Gray" userId="3900aca3-aa6e-4813-b4e0-c02f9e48a0aa" providerId="ADAL" clId="{23470BDB-7869-4210-ACE8-F1F13B37E26D}" dt="2018-10-10T15:34:06.881" v="151" actId="478"/>
          <ac:picMkLst>
            <pc:docMk/>
            <pc:sldMk cId="2474841927" sldId="301"/>
            <ac:picMk id="8194" creationId="{003307FF-DC04-42F7-A5C2-B99AEBBE610C}"/>
          </ac:picMkLst>
        </pc:picChg>
      </pc:sldChg>
      <pc:sldChg chg="addSp delSp modSp delCm">
        <pc:chgData name="Andy Gray" userId="3900aca3-aa6e-4813-b4e0-c02f9e48a0aa" providerId="ADAL" clId="{23470BDB-7869-4210-ACE8-F1F13B37E26D}" dt="2018-10-25T10:43:45.038" v="797" actId="20577"/>
        <pc:sldMkLst>
          <pc:docMk/>
          <pc:sldMk cId="603484127" sldId="302"/>
        </pc:sldMkLst>
        <pc:spChg chg="mod ord">
          <ac:chgData name="Andy Gray" userId="3900aca3-aa6e-4813-b4e0-c02f9e48a0aa" providerId="ADAL" clId="{23470BDB-7869-4210-ACE8-F1F13B37E26D}" dt="2018-10-22T09:44:26.969" v="584" actId="167"/>
          <ac:spMkLst>
            <pc:docMk/>
            <pc:sldMk cId="603484127" sldId="302"/>
            <ac:spMk id="3" creationId="{095059D0-9A9C-4E48-AD2D-A86EF970BB3A}"/>
          </ac:spMkLst>
        </pc:spChg>
        <pc:spChg chg="mod">
          <ac:chgData name="Andy Gray" userId="3900aca3-aa6e-4813-b4e0-c02f9e48a0aa" providerId="ADAL" clId="{23470BDB-7869-4210-ACE8-F1F13B37E26D}" dt="2018-10-25T10:43:45.038" v="797" actId="20577"/>
          <ac:spMkLst>
            <pc:docMk/>
            <pc:sldMk cId="603484127" sldId="302"/>
            <ac:spMk id="11" creationId="{B65AE1A9-4779-4946-8CC9-C1E835AB0088}"/>
          </ac:spMkLst>
        </pc:spChg>
        <pc:spChg chg="mod">
          <ac:chgData name="Andy Gray" userId="3900aca3-aa6e-4813-b4e0-c02f9e48a0aa" providerId="ADAL" clId="{23470BDB-7869-4210-ACE8-F1F13B37E26D}" dt="2018-10-25T10:43:35.164" v="794" actId="1076"/>
          <ac:spMkLst>
            <pc:docMk/>
            <pc:sldMk cId="603484127" sldId="302"/>
            <ac:spMk id="13" creationId="{E50D49C2-4E05-4C78-8B7C-E64C601DE1AF}"/>
          </ac:spMkLst>
        </pc:spChg>
        <pc:spChg chg="mod">
          <ac:chgData name="Andy Gray" userId="3900aca3-aa6e-4813-b4e0-c02f9e48a0aa" providerId="ADAL" clId="{23470BDB-7869-4210-ACE8-F1F13B37E26D}" dt="2018-10-25T10:43:31.932" v="793" actId="1076"/>
          <ac:spMkLst>
            <pc:docMk/>
            <pc:sldMk cId="603484127" sldId="302"/>
            <ac:spMk id="14" creationId="{8F75D3BC-D0BC-4FB4-B790-C394467E8744}"/>
          </ac:spMkLst>
        </pc:spChg>
        <pc:spChg chg="del">
          <ac:chgData name="Andy Gray" userId="3900aca3-aa6e-4813-b4e0-c02f9e48a0aa" providerId="ADAL" clId="{23470BDB-7869-4210-ACE8-F1F13B37E26D}" dt="2018-10-22T09:43:00.170" v="581" actId="478"/>
          <ac:spMkLst>
            <pc:docMk/>
            <pc:sldMk cId="603484127" sldId="302"/>
            <ac:spMk id="15" creationId="{F3E894AF-3A4B-4F10-A7F4-A219FAE4A719}"/>
          </ac:spMkLst>
        </pc:spChg>
        <pc:picChg chg="add del mod">
          <ac:chgData name="Andy Gray" userId="3900aca3-aa6e-4813-b4e0-c02f9e48a0aa" providerId="ADAL" clId="{23470BDB-7869-4210-ACE8-F1F13B37E26D}" dt="2018-10-25T10:42:29.045" v="785" actId="478"/>
          <ac:picMkLst>
            <pc:docMk/>
            <pc:sldMk cId="603484127" sldId="302"/>
            <ac:picMk id="5" creationId="{664395E3-FC9F-45F7-94EB-CA491F48A346}"/>
          </ac:picMkLst>
        </pc:picChg>
        <pc:picChg chg="add mod">
          <ac:chgData name="Andy Gray" userId="3900aca3-aa6e-4813-b4e0-c02f9e48a0aa" providerId="ADAL" clId="{23470BDB-7869-4210-ACE8-F1F13B37E26D}" dt="2018-10-25T10:42:57.508" v="790" actId="1076"/>
          <ac:picMkLst>
            <pc:docMk/>
            <pc:sldMk cId="603484127" sldId="302"/>
            <ac:picMk id="6" creationId="{0D66D94F-41CB-4700-90AB-7ABA088AB4B4}"/>
          </ac:picMkLst>
        </pc:picChg>
        <pc:picChg chg="del">
          <ac:chgData name="Andy Gray" userId="3900aca3-aa6e-4813-b4e0-c02f9e48a0aa" providerId="ADAL" clId="{23470BDB-7869-4210-ACE8-F1F13B37E26D}" dt="2018-10-22T09:44:29.787" v="585" actId="478"/>
          <ac:picMkLst>
            <pc:docMk/>
            <pc:sldMk cId="603484127" sldId="302"/>
            <ac:picMk id="7" creationId="{E93688D3-AA16-429C-817F-FF7463B4822C}"/>
          </ac:picMkLst>
        </pc:picChg>
        <pc:picChg chg="del">
          <ac:chgData name="Andy Gray" userId="3900aca3-aa6e-4813-b4e0-c02f9e48a0aa" providerId="ADAL" clId="{23470BDB-7869-4210-ACE8-F1F13B37E26D}" dt="2018-10-22T09:44:29.787" v="585" actId="478"/>
          <ac:picMkLst>
            <pc:docMk/>
            <pc:sldMk cId="603484127" sldId="302"/>
            <ac:picMk id="8" creationId="{298A15FA-80BF-4BBC-9B4B-2609E6C20FFA}"/>
          </ac:picMkLst>
        </pc:picChg>
        <pc:picChg chg="del">
          <ac:chgData name="Andy Gray" userId="3900aca3-aa6e-4813-b4e0-c02f9e48a0aa" providerId="ADAL" clId="{23470BDB-7869-4210-ACE8-F1F13B37E26D}" dt="2018-10-22T09:44:29.787" v="585" actId="478"/>
          <ac:picMkLst>
            <pc:docMk/>
            <pc:sldMk cId="603484127" sldId="302"/>
            <ac:picMk id="9" creationId="{1337CF49-DD5E-4410-882C-37959A175D6E}"/>
          </ac:picMkLst>
        </pc:picChg>
      </pc:sldChg>
      <pc:sldChg chg="addSp delSp modSp">
        <pc:chgData name="Andy Gray" userId="3900aca3-aa6e-4813-b4e0-c02f9e48a0aa" providerId="ADAL" clId="{23470BDB-7869-4210-ACE8-F1F13B37E26D}" dt="2018-10-10T15:37:29.582" v="193" actId="478"/>
        <pc:sldMkLst>
          <pc:docMk/>
          <pc:sldMk cId="1054275207" sldId="303"/>
        </pc:sldMkLst>
        <pc:picChg chg="add mod ord modCrop">
          <ac:chgData name="Andy Gray" userId="3900aca3-aa6e-4813-b4e0-c02f9e48a0aa" providerId="ADAL" clId="{23470BDB-7869-4210-ACE8-F1F13B37E26D}" dt="2018-10-10T15:37:25.630" v="192" actId="167"/>
          <ac:picMkLst>
            <pc:docMk/>
            <pc:sldMk cId="1054275207" sldId="303"/>
            <ac:picMk id="5" creationId="{889F325A-1043-4616-A090-8476D2520ECD}"/>
          </ac:picMkLst>
        </pc:picChg>
        <pc:picChg chg="add">
          <ac:chgData name="Andy Gray" userId="3900aca3-aa6e-4813-b4e0-c02f9e48a0aa" providerId="ADAL" clId="{23470BDB-7869-4210-ACE8-F1F13B37E26D}" dt="2018-10-10T15:37:29.582" v="193" actId="478"/>
          <ac:picMkLst>
            <pc:docMk/>
            <pc:sldMk cId="1054275207" sldId="303"/>
            <ac:picMk id="7" creationId="{1DE04B83-4412-4049-801E-9B6B95A21398}"/>
          </ac:picMkLst>
        </pc:picChg>
        <pc:picChg chg="del">
          <ac:chgData name="Andy Gray" userId="3900aca3-aa6e-4813-b4e0-c02f9e48a0aa" providerId="ADAL" clId="{23470BDB-7869-4210-ACE8-F1F13B37E26D}" dt="2018-10-10T15:37:16.498" v="190" actId="478"/>
          <ac:picMkLst>
            <pc:docMk/>
            <pc:sldMk cId="1054275207" sldId="303"/>
            <ac:picMk id="9222" creationId="{B2DE5C15-77C4-4A93-8895-400807CC60CB}"/>
          </ac:picMkLst>
        </pc:picChg>
      </pc:sldChg>
      <pc:sldChg chg="addSp delSp modSp setBg">
        <pc:chgData name="Andy Gray" userId="3900aca3-aa6e-4813-b4e0-c02f9e48a0aa" providerId="ADAL" clId="{23470BDB-7869-4210-ACE8-F1F13B37E26D}" dt="2018-10-10T15:42:47.078" v="236" actId="478"/>
        <pc:sldMkLst>
          <pc:docMk/>
          <pc:sldMk cId="2494818487" sldId="304"/>
        </pc:sldMkLst>
        <pc:spChg chg="del">
          <ac:chgData name="Andy Gray" userId="3900aca3-aa6e-4813-b4e0-c02f9e48a0aa" providerId="ADAL" clId="{23470BDB-7869-4210-ACE8-F1F13B37E26D}" dt="2018-10-10T15:42:16.923" v="232" actId="478"/>
          <ac:spMkLst>
            <pc:docMk/>
            <pc:sldMk cId="2494818487" sldId="304"/>
            <ac:spMk id="5" creationId="{CC034BE1-AE68-4E5D-8FB7-028FCCF087B3}"/>
          </ac:spMkLst>
        </pc:spChg>
        <pc:picChg chg="add mod ord modCrop">
          <ac:chgData name="Andy Gray" userId="3900aca3-aa6e-4813-b4e0-c02f9e48a0aa" providerId="ADAL" clId="{23470BDB-7869-4210-ACE8-F1F13B37E26D}" dt="2018-10-10T15:42:40.290" v="235" actId="18131"/>
          <ac:picMkLst>
            <pc:docMk/>
            <pc:sldMk cId="2494818487" sldId="304"/>
            <ac:picMk id="6" creationId="{7DECE770-4707-4597-92D2-1430030CEA88}"/>
          </ac:picMkLst>
        </pc:picChg>
        <pc:picChg chg="add">
          <ac:chgData name="Andy Gray" userId="3900aca3-aa6e-4813-b4e0-c02f9e48a0aa" providerId="ADAL" clId="{23470BDB-7869-4210-ACE8-F1F13B37E26D}" dt="2018-10-10T15:42:47.078" v="236" actId="478"/>
          <ac:picMkLst>
            <pc:docMk/>
            <pc:sldMk cId="2494818487" sldId="304"/>
            <ac:picMk id="8" creationId="{1C5B62F2-BB2C-4DA0-BF43-B9A24BD21327}"/>
          </ac:picMkLst>
        </pc:picChg>
        <pc:picChg chg="del">
          <ac:chgData name="Andy Gray" userId="3900aca3-aa6e-4813-b4e0-c02f9e48a0aa" providerId="ADAL" clId="{23470BDB-7869-4210-ACE8-F1F13B37E26D}" dt="2018-10-10T15:42:14.194" v="231" actId="478"/>
          <ac:picMkLst>
            <pc:docMk/>
            <pc:sldMk cId="2494818487" sldId="304"/>
            <ac:picMk id="11266" creationId="{71EF0629-531D-4D8B-A944-EBCAA4C9CB4C}"/>
          </ac:picMkLst>
        </pc:picChg>
      </pc:sldChg>
      <pc:sldChg chg="addSp delSp modSp">
        <pc:chgData name="Andy Gray" userId="3900aca3-aa6e-4813-b4e0-c02f9e48a0aa" providerId="ADAL" clId="{23470BDB-7869-4210-ACE8-F1F13B37E26D}" dt="2018-10-11T10:17:49.722" v="316" actId="1036"/>
        <pc:sldMkLst>
          <pc:docMk/>
          <pc:sldMk cId="3314462392" sldId="305"/>
        </pc:sldMkLst>
        <pc:picChg chg="add mod ord">
          <ac:chgData name="Andy Gray" userId="3900aca3-aa6e-4813-b4e0-c02f9e48a0aa" providerId="ADAL" clId="{23470BDB-7869-4210-ACE8-F1F13B37E26D}" dt="2018-10-11T10:17:49.722" v="316" actId="1036"/>
          <ac:picMkLst>
            <pc:docMk/>
            <pc:sldMk cId="3314462392" sldId="305"/>
            <ac:picMk id="3" creationId="{7D26ADC3-482B-45CD-81D9-B30DFD2D75AD}"/>
          </ac:picMkLst>
        </pc:picChg>
        <pc:picChg chg="del">
          <ac:chgData name="Andy Gray" userId="3900aca3-aa6e-4813-b4e0-c02f9e48a0aa" providerId="ADAL" clId="{23470BDB-7869-4210-ACE8-F1F13B37E26D}" dt="2018-10-11T10:17:37.080" v="308" actId="478"/>
          <ac:picMkLst>
            <pc:docMk/>
            <pc:sldMk cId="3314462392" sldId="305"/>
            <ac:picMk id="6" creationId="{51432A69-A945-4F24-9D0D-24818AE2D1AE}"/>
          </ac:picMkLst>
        </pc:picChg>
      </pc:sldChg>
      <pc:sldChg chg="addSp delSp modSp">
        <pc:chgData name="Andy Gray" userId="3900aca3-aa6e-4813-b4e0-c02f9e48a0aa" providerId="ADAL" clId="{23470BDB-7869-4210-ACE8-F1F13B37E26D}" dt="2018-10-22T09:29:25.749" v="507" actId="478"/>
        <pc:sldMkLst>
          <pc:docMk/>
          <pc:sldMk cId="24345615" sldId="310"/>
        </pc:sldMkLst>
        <pc:spChg chg="mod">
          <ac:chgData name="Andy Gray" userId="3900aca3-aa6e-4813-b4e0-c02f9e48a0aa" providerId="ADAL" clId="{23470BDB-7869-4210-ACE8-F1F13B37E26D}" dt="2018-10-12T13:53:21.107" v="492" actId="20577"/>
          <ac:spMkLst>
            <pc:docMk/>
            <pc:sldMk cId="24345615" sldId="310"/>
            <ac:spMk id="3" creationId="{39BF5FD2-27D2-4D94-A59C-910EB360328A}"/>
          </ac:spMkLst>
        </pc:spChg>
        <pc:spChg chg="del">
          <ac:chgData name="Andy Gray" userId="3900aca3-aa6e-4813-b4e0-c02f9e48a0aa" providerId="ADAL" clId="{23470BDB-7869-4210-ACE8-F1F13B37E26D}" dt="2018-10-12T13:51:45.212" v="474" actId="478"/>
          <ac:spMkLst>
            <pc:docMk/>
            <pc:sldMk cId="24345615" sldId="310"/>
            <ac:spMk id="4" creationId="{4C4213EA-318C-4778-B4FC-6477824EA851}"/>
          </ac:spMkLst>
        </pc:spChg>
        <pc:spChg chg="del mod">
          <ac:chgData name="Andy Gray" userId="3900aca3-aa6e-4813-b4e0-c02f9e48a0aa" providerId="ADAL" clId="{23470BDB-7869-4210-ACE8-F1F13B37E26D}" dt="2018-10-22T09:29:25.749" v="507" actId="478"/>
          <ac:spMkLst>
            <pc:docMk/>
            <pc:sldMk cId="24345615" sldId="310"/>
            <ac:spMk id="6" creationId="{5E2B6A92-5B55-41EF-956D-90DCD918E5B2}"/>
          </ac:spMkLst>
        </pc:spChg>
        <pc:spChg chg="mod">
          <ac:chgData name="Andy Gray" userId="3900aca3-aa6e-4813-b4e0-c02f9e48a0aa" providerId="ADAL" clId="{23470BDB-7869-4210-ACE8-F1F13B37E26D}" dt="2018-10-12T13:51:40.274" v="473" actId="1076"/>
          <ac:spMkLst>
            <pc:docMk/>
            <pc:sldMk cId="24345615" sldId="310"/>
            <ac:spMk id="7" creationId="{ECAC51BB-BCEA-4403-A90D-4ABCEE251C7A}"/>
          </ac:spMkLst>
        </pc:spChg>
        <pc:spChg chg="del">
          <ac:chgData name="Andy Gray" userId="3900aca3-aa6e-4813-b4e0-c02f9e48a0aa" providerId="ADAL" clId="{23470BDB-7869-4210-ACE8-F1F13B37E26D}" dt="2018-10-12T13:51:30.149" v="470" actId="478"/>
          <ac:spMkLst>
            <pc:docMk/>
            <pc:sldMk cId="24345615" sldId="310"/>
            <ac:spMk id="8" creationId="{4EE2C03C-7C69-4737-AA4C-87FE78FB69D1}"/>
          </ac:spMkLst>
        </pc:spChg>
        <pc:picChg chg="del mod">
          <ac:chgData name="Andy Gray" userId="3900aca3-aa6e-4813-b4e0-c02f9e48a0aa" providerId="ADAL" clId="{23470BDB-7869-4210-ACE8-F1F13B37E26D}" dt="2018-10-12T13:51:33.595" v="471" actId="478"/>
          <ac:picMkLst>
            <pc:docMk/>
            <pc:sldMk cId="24345615" sldId="310"/>
            <ac:picMk id="5" creationId="{D6F56880-7448-4E89-AED3-2E1D39954CFD}"/>
          </ac:picMkLst>
        </pc:picChg>
        <pc:picChg chg="add mod">
          <ac:chgData name="Andy Gray" userId="3900aca3-aa6e-4813-b4e0-c02f9e48a0aa" providerId="ADAL" clId="{23470BDB-7869-4210-ACE8-F1F13B37E26D}" dt="2018-10-12T13:54:01.001" v="493" actId="1076"/>
          <ac:picMkLst>
            <pc:docMk/>
            <pc:sldMk cId="24345615" sldId="310"/>
            <ac:picMk id="10" creationId="{54755BF4-6585-41C4-B56E-0FE514EA9474}"/>
          </ac:picMkLst>
        </pc:picChg>
        <pc:picChg chg="del">
          <ac:chgData name="Andy Gray" userId="3900aca3-aa6e-4813-b4e0-c02f9e48a0aa" providerId="ADAL" clId="{23470BDB-7869-4210-ACE8-F1F13B37E26D}" dt="2018-10-12T13:51:22.660" v="468" actId="478"/>
          <ac:picMkLst>
            <pc:docMk/>
            <pc:sldMk cId="24345615" sldId="310"/>
            <ac:picMk id="1026" creationId="{33F914D3-00DF-4E07-8F59-4976E0FFA931}"/>
          </ac:picMkLst>
        </pc:picChg>
      </pc:sldChg>
      <pc:sldChg chg="addSp delSp modSp delCm">
        <pc:chgData name="Andy Gray" userId="3900aca3-aa6e-4813-b4e0-c02f9e48a0aa" providerId="ADAL" clId="{23470BDB-7869-4210-ACE8-F1F13B37E26D}" dt="2018-10-25T11:29:29.938" v="829" actId="20577"/>
        <pc:sldMkLst>
          <pc:docMk/>
          <pc:sldMk cId="2351775197" sldId="311"/>
        </pc:sldMkLst>
        <pc:spChg chg="add mod">
          <ac:chgData name="Andy Gray" userId="3900aca3-aa6e-4813-b4e0-c02f9e48a0aa" providerId="ADAL" clId="{23470BDB-7869-4210-ACE8-F1F13B37E26D}" dt="2018-10-25T11:28:41.042" v="808" actId="1076"/>
          <ac:spMkLst>
            <pc:docMk/>
            <pc:sldMk cId="2351775197" sldId="311"/>
            <ac:spMk id="4" creationId="{8891A173-4F5A-468E-9819-9694214EC7AD}"/>
          </ac:spMkLst>
        </pc:spChg>
        <pc:spChg chg="del mod topLvl">
          <ac:chgData name="Andy Gray" userId="3900aca3-aa6e-4813-b4e0-c02f9e48a0aa" providerId="ADAL" clId="{23470BDB-7869-4210-ACE8-F1F13B37E26D}" dt="2018-10-22T09:51:37.770" v="632" actId="478"/>
          <ac:spMkLst>
            <pc:docMk/>
            <pc:sldMk cId="2351775197" sldId="311"/>
            <ac:spMk id="5" creationId="{4C832E6D-0F15-42BC-B254-58B2D16FABE0}"/>
          </ac:spMkLst>
        </pc:spChg>
        <pc:spChg chg="add mod">
          <ac:chgData name="Andy Gray" userId="3900aca3-aa6e-4813-b4e0-c02f9e48a0aa" providerId="ADAL" clId="{23470BDB-7869-4210-ACE8-F1F13B37E26D}" dt="2018-10-25T11:29:29.938" v="829" actId="20577"/>
          <ac:spMkLst>
            <pc:docMk/>
            <pc:sldMk cId="2351775197" sldId="311"/>
            <ac:spMk id="6" creationId="{ACC1F862-0AB6-428A-94B7-DADA17FF3E19}"/>
          </ac:spMkLst>
        </pc:spChg>
        <pc:spChg chg="del">
          <ac:chgData name="Andy Gray" userId="3900aca3-aa6e-4813-b4e0-c02f9e48a0aa" providerId="ADAL" clId="{23470BDB-7869-4210-ACE8-F1F13B37E26D}" dt="2018-10-22T09:51:11.994" v="629" actId="478"/>
          <ac:spMkLst>
            <pc:docMk/>
            <pc:sldMk cId="2351775197" sldId="311"/>
            <ac:spMk id="8" creationId="{2EC19756-51B8-4579-BBF4-AC12ED346EF2}"/>
          </ac:spMkLst>
        </pc:spChg>
        <pc:spChg chg="del">
          <ac:chgData name="Andy Gray" userId="3900aca3-aa6e-4813-b4e0-c02f9e48a0aa" providerId="ADAL" clId="{23470BDB-7869-4210-ACE8-F1F13B37E26D}" dt="2018-10-22T09:51:10.796" v="628" actId="478"/>
          <ac:spMkLst>
            <pc:docMk/>
            <pc:sldMk cId="2351775197" sldId="311"/>
            <ac:spMk id="11" creationId="{06667433-CD24-45C1-B172-0B59FD3348AC}"/>
          </ac:spMkLst>
        </pc:spChg>
        <pc:grpChg chg="del">
          <ac:chgData name="Andy Gray" userId="3900aca3-aa6e-4813-b4e0-c02f9e48a0aa" providerId="ADAL" clId="{23470BDB-7869-4210-ACE8-F1F13B37E26D}" dt="2018-10-22T09:51:37.770" v="632" actId="478"/>
          <ac:grpSpMkLst>
            <pc:docMk/>
            <pc:sldMk cId="2351775197" sldId="311"/>
            <ac:grpSpMk id="6" creationId="{F4EDD1BD-F658-40CF-988B-1756B96D1834}"/>
          </ac:grpSpMkLst>
        </pc:grpChg>
        <pc:picChg chg="add mod">
          <ac:chgData name="Andy Gray" userId="3900aca3-aa6e-4813-b4e0-c02f9e48a0aa" providerId="ADAL" clId="{23470BDB-7869-4210-ACE8-F1F13B37E26D}" dt="2018-10-22T09:53:42.217" v="641" actId="1076"/>
          <ac:picMkLst>
            <pc:docMk/>
            <pc:sldMk cId="2351775197" sldId="311"/>
            <ac:picMk id="7" creationId="{CDFF44A2-BBD2-48BB-9C97-95E038CC1676}"/>
          </ac:picMkLst>
        </pc:picChg>
        <pc:picChg chg="del topLvl">
          <ac:chgData name="Andy Gray" userId="3900aca3-aa6e-4813-b4e0-c02f9e48a0aa" providerId="ADAL" clId="{23470BDB-7869-4210-ACE8-F1F13B37E26D}" dt="2018-10-22T09:51:39.450" v="633" actId="478"/>
          <ac:picMkLst>
            <pc:docMk/>
            <pc:sldMk cId="2351775197" sldId="311"/>
            <ac:picMk id="1026" creationId="{9A8C4845-41A8-45F8-816D-CE538FD07976}"/>
          </ac:picMkLst>
        </pc:picChg>
      </pc:sldChg>
      <pc:sldChg chg="addSp delSp modSp">
        <pc:chgData name="Andy Gray" userId="3900aca3-aa6e-4813-b4e0-c02f9e48a0aa" providerId="ADAL" clId="{23470BDB-7869-4210-ACE8-F1F13B37E26D}" dt="2018-10-29T11:10:15.471" v="881" actId="1076"/>
        <pc:sldMkLst>
          <pc:docMk/>
          <pc:sldMk cId="1445201197" sldId="312"/>
        </pc:sldMkLst>
        <pc:spChg chg="mod ord">
          <ac:chgData name="Andy Gray" userId="3900aca3-aa6e-4813-b4e0-c02f9e48a0aa" providerId="ADAL" clId="{23470BDB-7869-4210-ACE8-F1F13B37E26D}" dt="2018-10-29T10:54:44.346" v="861" actId="167"/>
          <ac:spMkLst>
            <pc:docMk/>
            <pc:sldMk cId="1445201197" sldId="312"/>
            <ac:spMk id="3" creationId="{B5C72888-77E9-4D0F-9267-76F6249B556F}"/>
          </ac:spMkLst>
        </pc:spChg>
        <pc:spChg chg="del">
          <ac:chgData name="Andy Gray" userId="3900aca3-aa6e-4813-b4e0-c02f9e48a0aa" providerId="ADAL" clId="{23470BDB-7869-4210-ACE8-F1F13B37E26D}" dt="2018-10-22T09:51:55.339" v="634" actId="478"/>
          <ac:spMkLst>
            <pc:docMk/>
            <pc:sldMk cId="1445201197" sldId="312"/>
            <ac:spMk id="8" creationId="{6C549E1E-7C9D-4498-B9C5-2166CD26ED39}"/>
          </ac:spMkLst>
        </pc:spChg>
        <pc:spChg chg="del">
          <ac:chgData name="Andy Gray" userId="3900aca3-aa6e-4813-b4e0-c02f9e48a0aa" providerId="ADAL" clId="{23470BDB-7869-4210-ACE8-F1F13B37E26D}" dt="2018-10-22T09:51:56.467" v="635" actId="478"/>
          <ac:spMkLst>
            <pc:docMk/>
            <pc:sldMk cId="1445201197" sldId="312"/>
            <ac:spMk id="10" creationId="{9B6F544F-9C37-4A35-93C0-732239F4DA1F}"/>
          </ac:spMkLst>
        </pc:spChg>
        <pc:grpChg chg="del">
          <ac:chgData name="Andy Gray" userId="3900aca3-aa6e-4813-b4e0-c02f9e48a0aa" providerId="ADAL" clId="{23470BDB-7869-4210-ACE8-F1F13B37E26D}" dt="2018-10-22T09:54:35.427" v="642" actId="478"/>
          <ac:grpSpMkLst>
            <pc:docMk/>
            <pc:sldMk cId="1445201197" sldId="312"/>
            <ac:grpSpMk id="5" creationId="{BE3B3FFE-B616-4FFE-9D57-37086CF5031E}"/>
          </ac:grpSpMkLst>
        </pc:grpChg>
        <pc:picChg chg="del">
          <ac:chgData name="Andy Gray" userId="3900aca3-aa6e-4813-b4e0-c02f9e48a0aa" providerId="ADAL" clId="{23470BDB-7869-4210-ACE8-F1F13B37E26D}" dt="2018-10-22T09:54:35.427" v="642" actId="478"/>
          <ac:picMkLst>
            <pc:docMk/>
            <pc:sldMk cId="1445201197" sldId="312"/>
            <ac:picMk id="4" creationId="{BFB865B6-9DF4-4DFB-88D8-6A5FF326BD51}"/>
          </ac:picMkLst>
        </pc:picChg>
        <pc:picChg chg="add del mod ord">
          <ac:chgData name="Andy Gray" userId="3900aca3-aa6e-4813-b4e0-c02f9e48a0aa" providerId="ADAL" clId="{23470BDB-7869-4210-ACE8-F1F13B37E26D}" dt="2018-10-29T11:07:45.225" v="866" actId="478"/>
          <ac:picMkLst>
            <pc:docMk/>
            <pc:sldMk cId="1445201197" sldId="312"/>
            <ac:picMk id="5" creationId="{9AE8E96F-59BC-4A54-AA7F-6456FF271E21}"/>
          </ac:picMkLst>
        </pc:picChg>
        <pc:picChg chg="add del mod">
          <ac:chgData name="Andy Gray" userId="3900aca3-aa6e-4813-b4e0-c02f9e48a0aa" providerId="ADAL" clId="{23470BDB-7869-4210-ACE8-F1F13B37E26D}" dt="2018-10-29T11:08:57.384" v="872" actId="478"/>
          <ac:picMkLst>
            <pc:docMk/>
            <pc:sldMk cId="1445201197" sldId="312"/>
            <ac:picMk id="6" creationId="{8E316975-3EEA-42EC-9202-8E3A1214F421}"/>
          </ac:picMkLst>
        </pc:picChg>
        <pc:picChg chg="add mod">
          <ac:chgData name="Andy Gray" userId="3900aca3-aa6e-4813-b4e0-c02f9e48a0aa" providerId="ADAL" clId="{23470BDB-7869-4210-ACE8-F1F13B37E26D}" dt="2018-10-29T11:10:15.471" v="881" actId="1076"/>
          <ac:picMkLst>
            <pc:docMk/>
            <pc:sldMk cId="1445201197" sldId="312"/>
            <ac:picMk id="8" creationId="{AD8D4A2A-8D39-4A93-81AA-D3A1A5DF112A}"/>
          </ac:picMkLst>
        </pc:picChg>
        <pc:picChg chg="add del mod">
          <ac:chgData name="Andy Gray" userId="3900aca3-aa6e-4813-b4e0-c02f9e48a0aa" providerId="ADAL" clId="{23470BDB-7869-4210-ACE8-F1F13B37E26D}" dt="2018-10-25T11:33:56.124" v="835" actId="478"/>
          <ac:picMkLst>
            <pc:docMk/>
            <pc:sldMk cId="1445201197" sldId="312"/>
            <ac:picMk id="11" creationId="{EB4C87BE-9FD6-47FF-BB23-BFABBEFE4774}"/>
          </ac:picMkLst>
        </pc:picChg>
      </pc:sldChg>
      <pc:sldChg chg="addSp delSp modSp delCm">
        <pc:chgData name="Andy Gray" userId="3900aca3-aa6e-4813-b4e0-c02f9e48a0aa" providerId="ADAL" clId="{23470BDB-7869-4210-ACE8-F1F13B37E26D}" dt="2018-10-22T09:40:40.930" v="549" actId="1076"/>
        <pc:sldMkLst>
          <pc:docMk/>
          <pc:sldMk cId="2350974837" sldId="313"/>
        </pc:sldMkLst>
        <pc:spChg chg="del">
          <ac:chgData name="Andy Gray" userId="3900aca3-aa6e-4813-b4e0-c02f9e48a0aa" providerId="ADAL" clId="{23470BDB-7869-4210-ACE8-F1F13B37E26D}" dt="2018-10-22T09:39:05.580" v="517" actId="478"/>
          <ac:spMkLst>
            <pc:docMk/>
            <pc:sldMk cId="2350974837" sldId="313"/>
            <ac:spMk id="6" creationId="{EF4B6ADE-92CC-4DCE-BB9E-589428FF89A4}"/>
          </ac:spMkLst>
        </pc:spChg>
        <pc:spChg chg="del">
          <ac:chgData name="Andy Gray" userId="3900aca3-aa6e-4813-b4e0-c02f9e48a0aa" providerId="ADAL" clId="{23470BDB-7869-4210-ACE8-F1F13B37E26D}" dt="2018-10-22T09:39:09.866" v="520" actId="478"/>
          <ac:spMkLst>
            <pc:docMk/>
            <pc:sldMk cId="2350974837" sldId="313"/>
            <ac:spMk id="10" creationId="{6EE15D22-5F2E-47BF-8D3C-55F0DCA2BB7B}"/>
          </ac:spMkLst>
        </pc:spChg>
        <pc:spChg chg="del">
          <ac:chgData name="Andy Gray" userId="3900aca3-aa6e-4813-b4e0-c02f9e48a0aa" providerId="ADAL" clId="{23470BDB-7869-4210-ACE8-F1F13B37E26D}" dt="2018-10-12T15:25:15.460" v="505" actId="478"/>
          <ac:spMkLst>
            <pc:docMk/>
            <pc:sldMk cId="2350974837" sldId="313"/>
            <ac:spMk id="19" creationId="{DB717430-E394-4AEC-AFB1-44DD3C067D0E}"/>
          </ac:spMkLst>
        </pc:spChg>
        <pc:picChg chg="del">
          <ac:chgData name="Andy Gray" userId="3900aca3-aa6e-4813-b4e0-c02f9e48a0aa" providerId="ADAL" clId="{23470BDB-7869-4210-ACE8-F1F13B37E26D}" dt="2018-10-22T09:39:03.610" v="516" actId="478"/>
          <ac:picMkLst>
            <pc:docMk/>
            <pc:sldMk cId="2350974837" sldId="313"/>
            <ac:picMk id="5" creationId="{8138CE10-5EDD-4813-8B7D-7038B0ABFB40}"/>
          </ac:picMkLst>
        </pc:picChg>
        <pc:picChg chg="add mod">
          <ac:chgData name="Andy Gray" userId="3900aca3-aa6e-4813-b4e0-c02f9e48a0aa" providerId="ADAL" clId="{23470BDB-7869-4210-ACE8-F1F13B37E26D}" dt="2018-10-22T09:40:40.930" v="549" actId="1076"/>
          <ac:picMkLst>
            <pc:docMk/>
            <pc:sldMk cId="2350974837" sldId="313"/>
            <ac:picMk id="7" creationId="{D06C810B-44EA-40AD-8B8C-1DB53084B242}"/>
          </ac:picMkLst>
        </pc:picChg>
        <pc:cxnChg chg="del">
          <ac:chgData name="Andy Gray" userId="3900aca3-aa6e-4813-b4e0-c02f9e48a0aa" providerId="ADAL" clId="{23470BDB-7869-4210-ACE8-F1F13B37E26D}" dt="2018-10-22T09:39:06.522" v="518" actId="478"/>
          <ac:cxnSpMkLst>
            <pc:docMk/>
            <pc:sldMk cId="2350974837" sldId="313"/>
            <ac:cxnSpMk id="8" creationId="{500BD8F6-5922-42BA-A893-388969CD7A9D}"/>
          </ac:cxnSpMkLst>
        </pc:cxnChg>
        <pc:cxnChg chg="del">
          <ac:chgData name="Andy Gray" userId="3900aca3-aa6e-4813-b4e0-c02f9e48a0aa" providerId="ADAL" clId="{23470BDB-7869-4210-ACE8-F1F13B37E26D}" dt="2018-10-22T09:39:07.563" v="519" actId="478"/>
          <ac:cxnSpMkLst>
            <pc:docMk/>
            <pc:sldMk cId="2350974837" sldId="313"/>
            <ac:cxnSpMk id="11" creationId="{CA0CB7C7-7056-4A4E-8611-A32A6554D6C5}"/>
          </ac:cxnSpMkLst>
        </pc:cxnChg>
        <pc:cxnChg chg="del">
          <ac:chgData name="Andy Gray" userId="3900aca3-aa6e-4813-b4e0-c02f9e48a0aa" providerId="ADAL" clId="{23470BDB-7869-4210-ACE8-F1F13B37E26D}" dt="2018-10-22T09:39:11.066" v="521" actId="478"/>
          <ac:cxnSpMkLst>
            <pc:docMk/>
            <pc:sldMk cId="2350974837" sldId="313"/>
            <ac:cxnSpMk id="15" creationId="{276F1097-EB7D-4423-9586-A5472392B167}"/>
          </ac:cxnSpMkLst>
        </pc:cxnChg>
      </pc:sldChg>
      <pc:sldMasterChg chg="modSldLayout">
        <pc:chgData name="Andy Gray" userId="3900aca3-aa6e-4813-b4e0-c02f9e48a0aa" providerId="ADAL" clId="{23470BDB-7869-4210-ACE8-F1F13B37E26D}" dt="2018-10-11T13:59:40.702" v="337" actId="167"/>
        <pc:sldMasterMkLst>
          <pc:docMk/>
          <pc:sldMasterMk cId="1310585009" sldId="2147483648"/>
        </pc:sldMasterMkLst>
        <pc:sldLayoutChg chg="addSp delSp modSp">
          <pc:chgData name="Andy Gray" userId="3900aca3-aa6e-4813-b4e0-c02f9e48a0aa" providerId="ADAL" clId="{23470BDB-7869-4210-ACE8-F1F13B37E26D}" dt="2018-10-11T13:59:40.702" v="337" actId="167"/>
          <pc:sldLayoutMkLst>
            <pc:docMk/>
            <pc:sldMasterMk cId="1310585009" sldId="2147483648"/>
            <pc:sldLayoutMk cId="1510609416" sldId="2147483649"/>
          </pc:sldLayoutMkLst>
          <pc:picChg chg="del mod">
            <ac:chgData name="Andy Gray" userId="3900aca3-aa6e-4813-b4e0-c02f9e48a0aa" providerId="ADAL" clId="{23470BDB-7869-4210-ACE8-F1F13B37E26D}" dt="2018-10-11T13:59:21.378" v="335" actId="478"/>
            <ac:picMkLst>
              <pc:docMk/>
              <pc:sldMasterMk cId="1310585009" sldId="2147483648"/>
              <pc:sldLayoutMk cId="1510609416" sldId="2147483649"/>
              <ac:picMk id="2" creationId="{00000000-0000-0000-0000-000000000000}"/>
            </ac:picMkLst>
          </pc:picChg>
          <pc:picChg chg="add mod ord modCrop">
            <ac:chgData name="Andy Gray" userId="3900aca3-aa6e-4813-b4e0-c02f9e48a0aa" providerId="ADAL" clId="{23470BDB-7869-4210-ACE8-F1F13B37E26D}" dt="2018-10-11T13:59:40.702" v="337" actId="167"/>
            <ac:picMkLst>
              <pc:docMk/>
              <pc:sldMasterMk cId="1310585009" sldId="2147483648"/>
              <pc:sldLayoutMk cId="1510609416" sldId="2147483649"/>
              <ac:picMk id="5" creationId="{10691C29-B8F1-410F-9CCD-6CE95D4BEE04}"/>
            </ac:picMkLst>
          </pc:picChg>
        </pc:sldLayoutChg>
      </pc:sldMasterChg>
    </pc:docChg>
  </pc:docChgLst>
  <pc:docChgLst>
    <pc:chgData name="Leonora Sheppard" userId="3688f6d8-1f97-408e-a4fe-cc859c551ddb" providerId="ADAL" clId="{9BA14B38-63EC-4D6B-BD25-12DA1E4E798C}"/>
    <pc:docChg chg="modSld">
      <pc:chgData name="Leonora Sheppard" userId="3688f6d8-1f97-408e-a4fe-cc859c551ddb" providerId="ADAL" clId="{9BA14B38-63EC-4D6B-BD25-12DA1E4E798C}" dt="2018-10-04T13:31:26.296" v="0" actId="1076"/>
      <pc:docMkLst>
        <pc:docMk/>
      </pc:docMkLst>
      <pc:sldChg chg="modSp">
        <pc:chgData name="Leonora Sheppard" userId="3688f6d8-1f97-408e-a4fe-cc859c551ddb" providerId="ADAL" clId="{9BA14B38-63EC-4D6B-BD25-12DA1E4E798C}" dt="2018-10-04T13:31:26.296" v="0" actId="1076"/>
        <pc:sldMkLst>
          <pc:docMk/>
          <pc:sldMk cId="2831521029" sldId="261"/>
        </pc:sldMkLst>
        <pc:picChg chg="mod">
          <ac:chgData name="Leonora Sheppard" userId="3688f6d8-1f97-408e-a4fe-cc859c551ddb" providerId="ADAL" clId="{9BA14B38-63EC-4D6B-BD25-12DA1E4E798C}" dt="2018-10-04T13:31:26.296" v="0" actId="1076"/>
          <ac:picMkLst>
            <pc:docMk/>
            <pc:sldMk cId="2831521029" sldId="261"/>
            <ac:picMk id="2050" creationId="{298B676E-A4EA-4E78-8FC1-33549FB901E3}"/>
          </ac:picMkLst>
        </pc:picChg>
      </pc:sldChg>
    </pc:docChg>
  </pc:docChgLst>
  <pc:docChgLst>
    <pc:chgData name="Andy Gray" userId="S::andy@pgonline.co.uk::3900aca3-aa6e-4813-b4e0-c02f9e48a0aa" providerId="AD" clId="Web-{F0E193D4-2D38-C97A-E479-B2FB2A8E8FB8}"/>
    <pc:docChg chg="modSld">
      <pc:chgData name="Andy Gray" userId="S::andy@pgonline.co.uk::3900aca3-aa6e-4813-b4e0-c02f9e48a0aa" providerId="AD" clId="Web-{F0E193D4-2D38-C97A-E479-B2FB2A8E8FB8}" dt="2018-10-14T13:37:03.826" v="5" actId="14100"/>
      <pc:docMkLst>
        <pc:docMk/>
      </pc:docMkLst>
      <pc:sldChg chg="modSp">
        <pc:chgData name="Andy Gray" userId="S::andy@pgonline.co.uk::3900aca3-aa6e-4813-b4e0-c02f9e48a0aa" providerId="AD" clId="Web-{F0E193D4-2D38-C97A-E479-B2FB2A8E8FB8}" dt="2018-10-14T13:37:03.826" v="5" actId="14100"/>
        <pc:sldMkLst>
          <pc:docMk/>
          <pc:sldMk cId="2351775197" sldId="311"/>
        </pc:sldMkLst>
        <pc:spChg chg="mod">
          <ac:chgData name="Andy Gray" userId="S::andy@pgonline.co.uk::3900aca3-aa6e-4813-b4e0-c02f9e48a0aa" providerId="AD" clId="Web-{F0E193D4-2D38-C97A-E479-B2FB2A8E8FB8}" dt="2018-10-14T13:36:55.920" v="3" actId="1076"/>
          <ac:spMkLst>
            <pc:docMk/>
            <pc:sldMk cId="2351775197" sldId="311"/>
            <ac:spMk id="8" creationId="{2EC19756-51B8-4579-BBF4-AC12ED346EF2}"/>
          </ac:spMkLst>
        </pc:spChg>
        <pc:spChg chg="mod">
          <ac:chgData name="Andy Gray" userId="S::andy@pgonline.co.uk::3900aca3-aa6e-4813-b4e0-c02f9e48a0aa" providerId="AD" clId="Web-{F0E193D4-2D38-C97A-E479-B2FB2A8E8FB8}" dt="2018-10-14T13:36:55.904" v="2" actId="1076"/>
          <ac:spMkLst>
            <pc:docMk/>
            <pc:sldMk cId="2351775197" sldId="311"/>
            <ac:spMk id="11" creationId="{06667433-CD24-45C1-B172-0B59FD3348AC}"/>
          </ac:spMkLst>
        </pc:spChg>
        <pc:grpChg chg="mod">
          <ac:chgData name="Andy Gray" userId="S::andy@pgonline.co.uk::3900aca3-aa6e-4813-b4e0-c02f9e48a0aa" providerId="AD" clId="Web-{F0E193D4-2D38-C97A-E479-B2FB2A8E8FB8}" dt="2018-10-14T13:37:03.826" v="5" actId="14100"/>
          <ac:grpSpMkLst>
            <pc:docMk/>
            <pc:sldMk cId="2351775197" sldId="311"/>
            <ac:grpSpMk id="6" creationId="{F4EDD1BD-F658-40CF-988B-1756B96D1834}"/>
          </ac:grpSpMkLst>
        </pc:grpChg>
      </pc:sldChg>
    </pc:docChg>
  </pc:docChgLst>
  <pc:docChgLst>
    <pc:chgData name="Mike Ross" userId="7954c944-6085-4b08-be0b-82a8f61afa5b" providerId="ADAL" clId="{0167090A-CA81-409E-A814-1E3282EEB12B}"/>
    <pc:docChg chg="undo custSel addSld delSld modSld">
      <pc:chgData name="Mike Ross" userId="7954c944-6085-4b08-be0b-82a8f61afa5b" providerId="ADAL" clId="{0167090A-CA81-409E-A814-1E3282EEB12B}" dt="2018-10-25T11:57:48.325" v="431" actId="20577"/>
      <pc:docMkLst>
        <pc:docMk/>
      </pc:docMkLst>
      <pc:sldChg chg="delSp modSp">
        <pc:chgData name="Mike Ross" userId="7954c944-6085-4b08-be0b-82a8f61afa5b" providerId="ADAL" clId="{0167090A-CA81-409E-A814-1E3282EEB12B}" dt="2018-10-18T11:40:52.159" v="2" actId="478"/>
        <pc:sldMkLst>
          <pc:docMk/>
          <pc:sldMk cId="2819996977" sldId="257"/>
        </pc:sldMkLst>
        <pc:picChg chg="del mod">
          <ac:chgData name="Mike Ross" userId="7954c944-6085-4b08-be0b-82a8f61afa5b" providerId="ADAL" clId="{0167090A-CA81-409E-A814-1E3282EEB12B}" dt="2018-10-18T11:40:52.159" v="2" actId="478"/>
          <ac:picMkLst>
            <pc:docMk/>
            <pc:sldMk cId="2819996977" sldId="257"/>
            <ac:picMk id="10" creationId="{E14D368C-502C-4AD3-AED1-6B0CB7261E78}"/>
          </ac:picMkLst>
        </pc:picChg>
      </pc:sldChg>
      <pc:sldChg chg="modSp">
        <pc:chgData name="Mike Ross" userId="7954c944-6085-4b08-be0b-82a8f61afa5b" providerId="ADAL" clId="{0167090A-CA81-409E-A814-1E3282EEB12B}" dt="2018-10-18T11:41:00.916" v="5" actId="14100"/>
        <pc:sldMkLst>
          <pc:docMk/>
          <pc:sldMk cId="4135027854" sldId="258"/>
        </pc:sldMkLst>
        <pc:picChg chg="mod">
          <ac:chgData name="Mike Ross" userId="7954c944-6085-4b08-be0b-82a8f61afa5b" providerId="ADAL" clId="{0167090A-CA81-409E-A814-1E3282EEB12B}" dt="2018-10-18T11:41:00.916" v="5" actId="14100"/>
          <ac:picMkLst>
            <pc:docMk/>
            <pc:sldMk cId="4135027854" sldId="258"/>
            <ac:picMk id="4" creationId="{DC8C4D84-8EEA-4167-B979-2557A43563C5}"/>
          </ac:picMkLst>
        </pc:picChg>
      </pc:sldChg>
      <pc:sldChg chg="delSp modSp">
        <pc:chgData name="Mike Ross" userId="7954c944-6085-4b08-be0b-82a8f61afa5b" providerId="ADAL" clId="{0167090A-CA81-409E-A814-1E3282EEB12B}" dt="2018-10-18T11:44:47.351" v="22" actId="20577"/>
        <pc:sldMkLst>
          <pc:docMk/>
          <pc:sldMk cId="3998161294" sldId="260"/>
        </pc:sldMkLst>
        <pc:spChg chg="del mod">
          <ac:chgData name="Mike Ross" userId="7954c944-6085-4b08-be0b-82a8f61afa5b" providerId="ADAL" clId="{0167090A-CA81-409E-A814-1E3282EEB12B}" dt="2018-10-18T11:44:47.351" v="22" actId="20577"/>
          <ac:spMkLst>
            <pc:docMk/>
            <pc:sldMk cId="3998161294" sldId="260"/>
            <ac:spMk id="14" creationId="{A7A42DF0-0A9A-435A-BB05-27109CA10EBE}"/>
          </ac:spMkLst>
        </pc:spChg>
        <pc:picChg chg="mod">
          <ac:chgData name="Mike Ross" userId="7954c944-6085-4b08-be0b-82a8f61afa5b" providerId="ADAL" clId="{0167090A-CA81-409E-A814-1E3282EEB12B}" dt="2018-10-18T11:44:40.088" v="21" actId="1076"/>
          <ac:picMkLst>
            <pc:docMk/>
            <pc:sldMk cId="3998161294" sldId="260"/>
            <ac:picMk id="5" creationId="{0908ECB3-EFF4-42FB-BEDC-815D757B0CAB}"/>
          </ac:picMkLst>
        </pc:picChg>
      </pc:sldChg>
      <pc:sldChg chg="modSp">
        <pc:chgData name="Mike Ross" userId="7954c944-6085-4b08-be0b-82a8f61afa5b" providerId="ADAL" clId="{0167090A-CA81-409E-A814-1E3282EEB12B}" dt="2018-10-18T11:49:57.698" v="36" actId="20577"/>
        <pc:sldMkLst>
          <pc:docMk/>
          <pc:sldMk cId="2831521029" sldId="261"/>
        </pc:sldMkLst>
        <pc:spChg chg="mod">
          <ac:chgData name="Mike Ross" userId="7954c944-6085-4b08-be0b-82a8f61afa5b" providerId="ADAL" clId="{0167090A-CA81-409E-A814-1E3282EEB12B}" dt="2018-10-18T11:49:57.698" v="36" actId="20577"/>
          <ac:spMkLst>
            <pc:docMk/>
            <pc:sldMk cId="2831521029" sldId="261"/>
            <ac:spMk id="3" creationId="{76AB8E7A-A6C2-450A-9E27-9038DD65D762}"/>
          </ac:spMkLst>
        </pc:spChg>
        <pc:picChg chg="mod">
          <ac:chgData name="Mike Ross" userId="7954c944-6085-4b08-be0b-82a8f61afa5b" providerId="ADAL" clId="{0167090A-CA81-409E-A814-1E3282EEB12B}" dt="2018-10-18T11:49:28.746" v="30" actId="1076"/>
          <ac:picMkLst>
            <pc:docMk/>
            <pc:sldMk cId="2831521029" sldId="261"/>
            <ac:picMk id="6" creationId="{E93898B7-F6BC-4345-98F4-1ECA19F05E88}"/>
          </ac:picMkLst>
        </pc:picChg>
      </pc:sldChg>
      <pc:sldChg chg="modSp">
        <pc:chgData name="Mike Ross" userId="7954c944-6085-4b08-be0b-82a8f61afa5b" providerId="ADAL" clId="{0167090A-CA81-409E-A814-1E3282EEB12B}" dt="2018-10-25T09:43:57.363" v="215" actId="20577"/>
        <pc:sldMkLst>
          <pc:docMk/>
          <pc:sldMk cId="3222619196" sldId="262"/>
        </pc:sldMkLst>
        <pc:spChg chg="mod">
          <ac:chgData name="Mike Ross" userId="7954c944-6085-4b08-be0b-82a8f61afa5b" providerId="ADAL" clId="{0167090A-CA81-409E-A814-1E3282EEB12B}" dt="2018-10-25T09:43:57.363" v="215" actId="20577"/>
          <ac:spMkLst>
            <pc:docMk/>
            <pc:sldMk cId="3222619196" sldId="262"/>
            <ac:spMk id="3" creationId="{76AB8E7A-A6C2-450A-9E27-9038DD65D762}"/>
          </ac:spMkLst>
        </pc:spChg>
      </pc:sldChg>
      <pc:sldChg chg="modSp">
        <pc:chgData name="Mike Ross" userId="7954c944-6085-4b08-be0b-82a8f61afa5b" providerId="ADAL" clId="{0167090A-CA81-409E-A814-1E3282EEB12B}" dt="2018-10-18T12:11:34.372" v="97" actId="20577"/>
        <pc:sldMkLst>
          <pc:docMk/>
          <pc:sldMk cId="643816218" sldId="263"/>
        </pc:sldMkLst>
        <pc:spChg chg="mod">
          <ac:chgData name="Mike Ross" userId="7954c944-6085-4b08-be0b-82a8f61afa5b" providerId="ADAL" clId="{0167090A-CA81-409E-A814-1E3282EEB12B}" dt="2018-10-18T12:11:34.372" v="97" actId="20577"/>
          <ac:spMkLst>
            <pc:docMk/>
            <pc:sldMk cId="643816218" sldId="263"/>
            <ac:spMk id="3" creationId="{76AB8E7A-A6C2-450A-9E27-9038DD65D762}"/>
          </ac:spMkLst>
        </pc:spChg>
      </pc:sldChg>
      <pc:sldChg chg="modSp">
        <pc:chgData name="Mike Ross" userId="7954c944-6085-4b08-be0b-82a8f61afa5b" providerId="ADAL" clId="{0167090A-CA81-409E-A814-1E3282EEB12B}" dt="2018-10-25T11:54:03.794" v="423" actId="20577"/>
        <pc:sldMkLst>
          <pc:docMk/>
          <pc:sldMk cId="4257208271" sldId="265"/>
        </pc:sldMkLst>
        <pc:spChg chg="mod">
          <ac:chgData name="Mike Ross" userId="7954c944-6085-4b08-be0b-82a8f61afa5b" providerId="ADAL" clId="{0167090A-CA81-409E-A814-1E3282EEB12B}" dt="2018-10-25T11:54:03.794" v="423" actId="20577"/>
          <ac:spMkLst>
            <pc:docMk/>
            <pc:sldMk cId="4257208271" sldId="265"/>
            <ac:spMk id="3" creationId="{76AB8E7A-A6C2-450A-9E27-9038DD65D762}"/>
          </ac:spMkLst>
        </pc:spChg>
      </pc:sldChg>
      <pc:sldChg chg="modSp">
        <pc:chgData name="Mike Ross" userId="7954c944-6085-4b08-be0b-82a8f61afa5b" providerId="ADAL" clId="{0167090A-CA81-409E-A814-1E3282EEB12B}" dt="2018-10-18T12:20:36.192" v="188" actId="20577"/>
        <pc:sldMkLst>
          <pc:docMk/>
          <pc:sldMk cId="3261325532" sldId="266"/>
        </pc:sldMkLst>
        <pc:spChg chg="mod">
          <ac:chgData name="Mike Ross" userId="7954c944-6085-4b08-be0b-82a8f61afa5b" providerId="ADAL" clId="{0167090A-CA81-409E-A814-1E3282EEB12B}" dt="2018-10-18T12:20:36.192" v="188" actId="20577"/>
          <ac:spMkLst>
            <pc:docMk/>
            <pc:sldMk cId="3261325532" sldId="266"/>
            <ac:spMk id="3" creationId="{76AB8E7A-A6C2-450A-9E27-9038DD65D762}"/>
          </ac:spMkLst>
        </pc:spChg>
      </pc:sldChg>
      <pc:sldChg chg="modSp">
        <pc:chgData name="Mike Ross" userId="7954c944-6085-4b08-be0b-82a8f61afa5b" providerId="ADAL" clId="{0167090A-CA81-409E-A814-1E3282EEB12B}" dt="2018-10-25T09:25:47.784" v="194" actId="207"/>
        <pc:sldMkLst>
          <pc:docMk/>
          <pc:sldMk cId="920535745" sldId="268"/>
        </pc:sldMkLst>
        <pc:spChg chg="mod">
          <ac:chgData name="Mike Ross" userId="7954c944-6085-4b08-be0b-82a8f61afa5b" providerId="ADAL" clId="{0167090A-CA81-409E-A814-1E3282EEB12B}" dt="2018-10-25T09:25:47.784" v="194" actId="207"/>
          <ac:spMkLst>
            <pc:docMk/>
            <pc:sldMk cId="920535745" sldId="268"/>
            <ac:spMk id="2" creationId="{00000000-0000-0000-0000-000000000000}"/>
          </ac:spMkLst>
        </pc:spChg>
        <pc:spChg chg="mod">
          <ac:chgData name="Mike Ross" userId="7954c944-6085-4b08-be0b-82a8f61afa5b" providerId="ADAL" clId="{0167090A-CA81-409E-A814-1E3282EEB12B}" dt="2018-10-18T11:41:12.043" v="8" actId="20577"/>
          <ac:spMkLst>
            <pc:docMk/>
            <pc:sldMk cId="920535745" sldId="268"/>
            <ac:spMk id="3" creationId="{00000000-0000-0000-0000-000000000000}"/>
          </ac:spMkLst>
        </pc:spChg>
      </pc:sldChg>
      <pc:sldChg chg="addCm modCm">
        <pc:chgData name="Mike Ross" userId="7954c944-6085-4b08-be0b-82a8f61afa5b" providerId="ADAL" clId="{0167090A-CA81-409E-A814-1E3282EEB12B}" dt="2018-10-18T13:05:49.555" v="193" actId="20577"/>
        <pc:sldMkLst>
          <pc:docMk/>
          <pc:sldMk cId="1467440444" sldId="283"/>
        </pc:sldMkLst>
      </pc:sldChg>
      <pc:sldChg chg="modSp">
        <pc:chgData name="Mike Ross" userId="7954c944-6085-4b08-be0b-82a8f61afa5b" providerId="ADAL" clId="{0167090A-CA81-409E-A814-1E3282EEB12B}" dt="2018-10-25T11:56:02.429" v="429" actId="20577"/>
        <pc:sldMkLst>
          <pc:docMk/>
          <pc:sldMk cId="995559728" sldId="284"/>
        </pc:sldMkLst>
        <pc:spChg chg="mod">
          <ac:chgData name="Mike Ross" userId="7954c944-6085-4b08-be0b-82a8f61afa5b" providerId="ADAL" clId="{0167090A-CA81-409E-A814-1E3282EEB12B}" dt="2018-10-25T11:56:02.429" v="429" actId="20577"/>
          <ac:spMkLst>
            <pc:docMk/>
            <pc:sldMk cId="995559728" sldId="284"/>
            <ac:spMk id="3" creationId="{0582C814-A082-4738-B60C-9A205D39E970}"/>
          </ac:spMkLst>
        </pc:spChg>
      </pc:sldChg>
      <pc:sldChg chg="modSp">
        <pc:chgData name="Mike Ross" userId="7954c944-6085-4b08-be0b-82a8f61afa5b" providerId="ADAL" clId="{0167090A-CA81-409E-A814-1E3282EEB12B}" dt="2018-10-25T09:37:25.685" v="198" actId="20577"/>
        <pc:sldMkLst>
          <pc:docMk/>
          <pc:sldMk cId="4007005161" sldId="293"/>
        </pc:sldMkLst>
        <pc:spChg chg="mod">
          <ac:chgData name="Mike Ross" userId="7954c944-6085-4b08-be0b-82a8f61afa5b" providerId="ADAL" clId="{0167090A-CA81-409E-A814-1E3282EEB12B}" dt="2018-10-25T09:37:25.685" v="198" actId="20577"/>
          <ac:spMkLst>
            <pc:docMk/>
            <pc:sldMk cId="4007005161" sldId="293"/>
            <ac:spMk id="3" creationId="{7CFD25FF-2775-4C35-A1DE-AB5501918CB7}"/>
          </ac:spMkLst>
        </pc:spChg>
        <pc:spChg chg="mod">
          <ac:chgData name="Mike Ross" userId="7954c944-6085-4b08-be0b-82a8f61afa5b" providerId="ADAL" clId="{0167090A-CA81-409E-A814-1E3282EEB12B}" dt="2018-10-18T11:43:24.688" v="15" actId="1076"/>
          <ac:spMkLst>
            <pc:docMk/>
            <pc:sldMk cId="4007005161" sldId="293"/>
            <ac:spMk id="6" creationId="{2F557B90-AC3E-49E2-AF1F-20527D75567F}"/>
          </ac:spMkLst>
        </pc:spChg>
      </pc:sldChg>
      <pc:sldChg chg="addCm modCm">
        <pc:chgData name="Mike Ross" userId="7954c944-6085-4b08-be0b-82a8f61afa5b" providerId="ADAL" clId="{0167090A-CA81-409E-A814-1E3282EEB12B}" dt="2018-10-18T11:46:59.213" v="24" actId="20577"/>
        <pc:sldMkLst>
          <pc:docMk/>
          <pc:sldMk cId="2859645431" sldId="294"/>
        </pc:sldMkLst>
      </pc:sldChg>
      <pc:sldChg chg="modSp">
        <pc:chgData name="Mike Ross" userId="7954c944-6085-4b08-be0b-82a8f61afa5b" providerId="ADAL" clId="{0167090A-CA81-409E-A814-1E3282EEB12B}" dt="2018-10-25T09:39:24.383" v="200" actId="20577"/>
        <pc:sldMkLst>
          <pc:docMk/>
          <pc:sldMk cId="1509512452" sldId="295"/>
        </pc:sldMkLst>
        <pc:spChg chg="mod">
          <ac:chgData name="Mike Ross" userId="7954c944-6085-4b08-be0b-82a8f61afa5b" providerId="ADAL" clId="{0167090A-CA81-409E-A814-1E3282EEB12B}" dt="2018-10-25T09:39:24.383" v="200" actId="20577"/>
          <ac:spMkLst>
            <pc:docMk/>
            <pc:sldMk cId="1509512452" sldId="295"/>
            <ac:spMk id="3" creationId="{84E7A09E-E266-48EE-BC70-31F35C3C6A13}"/>
          </ac:spMkLst>
        </pc:spChg>
      </pc:sldChg>
      <pc:sldChg chg="modSp">
        <pc:chgData name="Mike Ross" userId="7954c944-6085-4b08-be0b-82a8f61afa5b" providerId="ADAL" clId="{0167090A-CA81-409E-A814-1E3282EEB12B}" dt="2018-10-25T09:42:42.711" v="202" actId="20577"/>
        <pc:sldMkLst>
          <pc:docMk/>
          <pc:sldMk cId="29526090" sldId="298"/>
        </pc:sldMkLst>
        <pc:spChg chg="mod">
          <ac:chgData name="Mike Ross" userId="7954c944-6085-4b08-be0b-82a8f61afa5b" providerId="ADAL" clId="{0167090A-CA81-409E-A814-1E3282EEB12B}" dt="2018-10-25T09:42:42.711" v="202" actId="20577"/>
          <ac:spMkLst>
            <pc:docMk/>
            <pc:sldMk cId="29526090" sldId="298"/>
            <ac:spMk id="5" creationId="{DE37C228-6DAA-4EBC-8959-63967C0DF894}"/>
          </ac:spMkLst>
        </pc:spChg>
      </pc:sldChg>
      <pc:sldChg chg="modSp">
        <pc:chgData name="Mike Ross" userId="7954c944-6085-4b08-be0b-82a8f61afa5b" providerId="ADAL" clId="{0167090A-CA81-409E-A814-1E3282EEB12B}" dt="2018-10-25T09:49:18.218" v="219" actId="6549"/>
        <pc:sldMkLst>
          <pc:docMk/>
          <pc:sldMk cId="3628630837" sldId="299"/>
        </pc:sldMkLst>
        <pc:spChg chg="mod">
          <ac:chgData name="Mike Ross" userId="7954c944-6085-4b08-be0b-82a8f61afa5b" providerId="ADAL" clId="{0167090A-CA81-409E-A814-1E3282EEB12B}" dt="2018-10-25T09:49:18.218" v="219" actId="6549"/>
          <ac:spMkLst>
            <pc:docMk/>
            <pc:sldMk cId="3628630837" sldId="299"/>
            <ac:spMk id="3" creationId="{76AB8E7A-A6C2-450A-9E27-9038DD65D762}"/>
          </ac:spMkLst>
        </pc:spChg>
      </pc:sldChg>
      <pc:sldChg chg="modSp">
        <pc:chgData name="Mike Ross" userId="7954c944-6085-4b08-be0b-82a8f61afa5b" providerId="ADAL" clId="{0167090A-CA81-409E-A814-1E3282EEB12B}" dt="2018-10-18T12:15:51.278" v="107" actId="20577"/>
        <pc:sldMkLst>
          <pc:docMk/>
          <pc:sldMk cId="1643483136" sldId="300"/>
        </pc:sldMkLst>
        <pc:spChg chg="mod">
          <ac:chgData name="Mike Ross" userId="7954c944-6085-4b08-be0b-82a8f61afa5b" providerId="ADAL" clId="{0167090A-CA81-409E-A814-1E3282EEB12B}" dt="2018-10-18T12:15:51.278" v="107" actId="20577"/>
          <ac:spMkLst>
            <pc:docMk/>
            <pc:sldMk cId="1643483136" sldId="300"/>
            <ac:spMk id="5" creationId="{6EBBA332-F9EA-4ECD-8A58-D3EBB300E346}"/>
          </ac:spMkLst>
        </pc:spChg>
      </pc:sldChg>
      <pc:sldChg chg="modSp">
        <pc:chgData name="Mike Ross" userId="7954c944-6085-4b08-be0b-82a8f61afa5b" providerId="ADAL" clId="{0167090A-CA81-409E-A814-1E3282EEB12B}" dt="2018-10-18T12:17:32.300" v="150" actId="20577"/>
        <pc:sldMkLst>
          <pc:docMk/>
          <pc:sldMk cId="2474841927" sldId="301"/>
        </pc:sldMkLst>
        <pc:spChg chg="mod">
          <ac:chgData name="Mike Ross" userId="7954c944-6085-4b08-be0b-82a8f61afa5b" providerId="ADAL" clId="{0167090A-CA81-409E-A814-1E3282EEB12B}" dt="2018-10-18T12:17:32.300" v="150" actId="20577"/>
          <ac:spMkLst>
            <pc:docMk/>
            <pc:sldMk cId="2474841927" sldId="301"/>
            <ac:spMk id="5" creationId="{01AEBE60-0F5A-437B-87E4-2CA536A04848}"/>
          </ac:spMkLst>
        </pc:spChg>
      </pc:sldChg>
      <pc:sldChg chg="modSp addCm modCm">
        <pc:chgData name="Mike Ross" userId="7954c944-6085-4b08-be0b-82a8f61afa5b" providerId="ADAL" clId="{0167090A-CA81-409E-A814-1E3282EEB12B}" dt="2018-10-25T09:44:32.207" v="217" actId="20577"/>
        <pc:sldMkLst>
          <pc:docMk/>
          <pc:sldMk cId="603484127" sldId="302"/>
        </pc:sldMkLst>
        <pc:spChg chg="mod">
          <ac:chgData name="Mike Ross" userId="7954c944-6085-4b08-be0b-82a8f61afa5b" providerId="ADAL" clId="{0167090A-CA81-409E-A814-1E3282EEB12B}" dt="2018-10-25T09:44:32.207" v="217" actId="20577"/>
          <ac:spMkLst>
            <pc:docMk/>
            <pc:sldMk cId="603484127" sldId="302"/>
            <ac:spMk id="3" creationId="{095059D0-9A9C-4E48-AD2D-A86EF970BB3A}"/>
          </ac:spMkLst>
        </pc:spChg>
        <pc:spChg chg="mod">
          <ac:chgData name="Mike Ross" userId="7954c944-6085-4b08-be0b-82a8f61afa5b" providerId="ADAL" clId="{0167090A-CA81-409E-A814-1E3282EEB12B}" dt="2018-10-18T12:09:05.582" v="52" actId="20577"/>
          <ac:spMkLst>
            <pc:docMk/>
            <pc:sldMk cId="603484127" sldId="302"/>
            <ac:spMk id="14" creationId="{8F75D3BC-D0BC-4FB4-B790-C394467E8744}"/>
          </ac:spMkLst>
        </pc:spChg>
        <pc:spChg chg="mod">
          <ac:chgData name="Mike Ross" userId="7954c944-6085-4b08-be0b-82a8f61afa5b" providerId="ADAL" clId="{0167090A-CA81-409E-A814-1E3282EEB12B}" dt="2018-10-18T12:07:44.694" v="42" actId="1076"/>
          <ac:spMkLst>
            <pc:docMk/>
            <pc:sldMk cId="603484127" sldId="302"/>
            <ac:spMk id="15" creationId="{F3E894AF-3A4B-4F10-A7F4-A219FAE4A719}"/>
          </ac:spMkLst>
        </pc:spChg>
      </pc:sldChg>
      <pc:sldChg chg="modSp">
        <pc:chgData name="Mike Ross" userId="7954c944-6085-4b08-be0b-82a8f61afa5b" providerId="ADAL" clId="{0167090A-CA81-409E-A814-1E3282EEB12B}" dt="2018-10-18T12:59:47.745" v="191" actId="20577"/>
        <pc:sldMkLst>
          <pc:docMk/>
          <pc:sldMk cId="2494818487" sldId="304"/>
        </pc:sldMkLst>
        <pc:spChg chg="mod">
          <ac:chgData name="Mike Ross" userId="7954c944-6085-4b08-be0b-82a8f61afa5b" providerId="ADAL" clId="{0167090A-CA81-409E-A814-1E3282EEB12B}" dt="2018-10-18T12:59:47.745" v="191" actId="20577"/>
          <ac:spMkLst>
            <pc:docMk/>
            <pc:sldMk cId="2494818487" sldId="304"/>
            <ac:spMk id="3" creationId="{96CE343C-EA12-4D72-BA34-559D7DF3E4BE}"/>
          </ac:spMkLst>
        </pc:spChg>
      </pc:sldChg>
      <pc:sldChg chg="modSp">
        <pc:chgData name="Mike Ross" userId="7954c944-6085-4b08-be0b-82a8f61afa5b" providerId="ADAL" clId="{0167090A-CA81-409E-A814-1E3282EEB12B}" dt="2018-10-25T11:57:48.325" v="431" actId="20577"/>
        <pc:sldMkLst>
          <pc:docMk/>
          <pc:sldMk cId="3314462392" sldId="305"/>
        </pc:sldMkLst>
        <pc:spChg chg="mod">
          <ac:chgData name="Mike Ross" userId="7954c944-6085-4b08-be0b-82a8f61afa5b" providerId="ADAL" clId="{0167090A-CA81-409E-A814-1E3282EEB12B}" dt="2018-10-25T11:57:48.325" v="431" actId="20577"/>
          <ac:spMkLst>
            <pc:docMk/>
            <pc:sldMk cId="3314462392" sldId="305"/>
            <ac:spMk id="5" creationId="{0E1ABC09-E7E9-4978-89C7-61FF6274707A}"/>
          </ac:spMkLst>
        </pc:spChg>
      </pc:sldChg>
      <pc:sldChg chg="modSp">
        <pc:chgData name="Mike Ross" userId="7954c944-6085-4b08-be0b-82a8f61afa5b" providerId="ADAL" clId="{0167090A-CA81-409E-A814-1E3282EEB12B}" dt="2018-10-18T11:47:42.205" v="28" actId="20577"/>
        <pc:sldMkLst>
          <pc:docMk/>
          <pc:sldMk cId="24345615" sldId="310"/>
        </pc:sldMkLst>
        <pc:spChg chg="mod">
          <ac:chgData name="Mike Ross" userId="7954c944-6085-4b08-be0b-82a8f61afa5b" providerId="ADAL" clId="{0167090A-CA81-409E-A814-1E3282EEB12B}" dt="2018-10-18T11:47:42.205" v="28" actId="20577"/>
          <ac:spMkLst>
            <pc:docMk/>
            <pc:sldMk cId="24345615" sldId="310"/>
            <ac:spMk id="3" creationId="{39BF5FD2-27D2-4D94-A59C-910EB360328A}"/>
          </ac:spMkLst>
        </pc:spChg>
      </pc:sldChg>
      <pc:sldChg chg="addCm modCm">
        <pc:chgData name="Mike Ross" userId="7954c944-6085-4b08-be0b-82a8f61afa5b" providerId="ADAL" clId="{0167090A-CA81-409E-A814-1E3282EEB12B}" dt="2018-10-18T12:15:30.743" v="105" actId="20577"/>
        <pc:sldMkLst>
          <pc:docMk/>
          <pc:sldMk cId="2351775197" sldId="311"/>
        </pc:sldMkLst>
      </pc:sldChg>
      <pc:sldChg chg="addSp delSp modSp">
        <pc:chgData name="Mike Ross" userId="7954c944-6085-4b08-be0b-82a8f61afa5b" providerId="ADAL" clId="{0167090A-CA81-409E-A814-1E3282EEB12B}" dt="2018-10-25T11:09:54.171" v="413" actId="14100"/>
        <pc:sldMkLst>
          <pc:docMk/>
          <pc:sldMk cId="1445201197" sldId="312"/>
        </pc:sldMkLst>
        <pc:spChg chg="mod">
          <ac:chgData name="Mike Ross" userId="7954c944-6085-4b08-be0b-82a8f61afa5b" providerId="ADAL" clId="{0167090A-CA81-409E-A814-1E3282EEB12B}" dt="2018-10-25T11:09:54.171" v="413" actId="14100"/>
          <ac:spMkLst>
            <pc:docMk/>
            <pc:sldMk cId="1445201197" sldId="312"/>
            <ac:spMk id="3" creationId="{B5C72888-77E9-4D0F-9267-76F6249B556F}"/>
          </ac:spMkLst>
        </pc:spChg>
        <pc:spChg chg="add del mod">
          <ac:chgData name="Mike Ross" userId="7954c944-6085-4b08-be0b-82a8f61afa5b" providerId="ADAL" clId="{0167090A-CA81-409E-A814-1E3282EEB12B}" dt="2018-10-25T11:09:49.007" v="412" actId="14100"/>
          <ac:spMkLst>
            <pc:docMk/>
            <pc:sldMk cId="1445201197" sldId="312"/>
            <ac:spMk id="4" creationId="{94757663-AEED-4ABD-981F-DE98E0CE9123}"/>
          </ac:spMkLst>
        </pc:spChg>
        <pc:spChg chg="add del mod">
          <ac:chgData name="Mike Ross" userId="7954c944-6085-4b08-be0b-82a8f61afa5b" providerId="ADAL" clId="{0167090A-CA81-409E-A814-1E3282EEB12B}" dt="2018-10-25T11:09:49.007" v="412" actId="14100"/>
          <ac:spMkLst>
            <pc:docMk/>
            <pc:sldMk cId="1445201197" sldId="312"/>
            <ac:spMk id="5" creationId="{97F6A258-48EC-4F0D-B7C3-73DC3FED7F4C}"/>
          </ac:spMkLst>
        </pc:spChg>
        <pc:spChg chg="mod">
          <ac:chgData name="Mike Ross" userId="7954c944-6085-4b08-be0b-82a8f61afa5b" providerId="ADAL" clId="{0167090A-CA81-409E-A814-1E3282EEB12B}" dt="2018-10-18T12:15:10.319" v="104" actId="1076"/>
          <ac:spMkLst>
            <pc:docMk/>
            <pc:sldMk cId="1445201197" sldId="312"/>
            <ac:spMk id="10" creationId="{9B6F544F-9C37-4A35-93C0-732239F4DA1F}"/>
          </ac:spMkLst>
        </pc:spChg>
        <pc:picChg chg="mod">
          <ac:chgData name="Mike Ross" userId="7954c944-6085-4b08-be0b-82a8f61afa5b" providerId="ADAL" clId="{0167090A-CA81-409E-A814-1E3282EEB12B}" dt="2018-10-25T11:00:03.853" v="280" actId="1076"/>
          <ac:picMkLst>
            <pc:docMk/>
            <pc:sldMk cId="1445201197" sldId="312"/>
            <ac:picMk id="11" creationId="{EB4C87BE-9FD6-47FF-BB23-BFABBEFE4774}"/>
          </ac:picMkLst>
        </pc:picChg>
      </pc:sldChg>
      <pc:sldChg chg="delSp modSp addCm modCm">
        <pc:chgData name="Mike Ross" userId="7954c944-6085-4b08-be0b-82a8f61afa5b" providerId="ADAL" clId="{0167090A-CA81-409E-A814-1E3282EEB12B}" dt="2018-10-18T12:14:56.262" v="102" actId="20577"/>
        <pc:sldMkLst>
          <pc:docMk/>
          <pc:sldMk cId="2350974837" sldId="313"/>
        </pc:sldMkLst>
        <pc:spChg chg="del mod">
          <ac:chgData name="Mike Ross" userId="7954c944-6085-4b08-be0b-82a8f61afa5b" providerId="ADAL" clId="{0167090A-CA81-409E-A814-1E3282EEB12B}" dt="2018-10-18T11:53:34.870" v="39" actId="478"/>
          <ac:spMkLst>
            <pc:docMk/>
            <pc:sldMk cId="2350974837" sldId="313"/>
            <ac:spMk id="4" creationId="{ACBCADD1-DB1C-4587-9CA6-5D2A585FDE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1/17/2020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169DF5-1076-41F9-AD7F-99C0E564EF6A}" type="slidenum">
              <a:rPr lang="en-US" smtClean="0"/>
              <a:t>6</a:t>
            </a:fld>
            <a:endParaRPr lang="en-US"/>
          </a:p>
        </p:txBody>
      </p:sp>
    </p:spTree>
    <p:extLst>
      <p:ext uri="{BB962C8B-B14F-4D97-AF65-F5344CB8AC3E}">
        <p14:creationId xmlns:p14="http://schemas.microsoft.com/office/powerpoint/2010/main" val="73216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169DF5-1076-41F9-AD7F-99C0E564EF6A}" type="slidenum">
              <a:rPr lang="en-US" smtClean="0"/>
              <a:t>20</a:t>
            </a:fld>
            <a:endParaRPr lang="en-US"/>
          </a:p>
        </p:txBody>
      </p:sp>
    </p:spTree>
    <p:extLst>
      <p:ext uri="{BB962C8B-B14F-4D97-AF65-F5344CB8AC3E}">
        <p14:creationId xmlns:p14="http://schemas.microsoft.com/office/powerpoint/2010/main" val="1594988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691C29-B8F1-410F-9CCD-6CE95D4BEE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0596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76944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1869B"/>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CD3653-6B58-450B-9E62-214DA15D0A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0596F"/>
                </a:solidFill>
                <a:latin typeface="Arial"/>
                <a:cs typeface="Arial"/>
              </a:defRPr>
            </a:lvl2pPr>
            <a:lvl3pPr marL="723900" indent="-279400">
              <a:lnSpc>
                <a:spcPct val="100000"/>
              </a:lnSpc>
              <a:buFont typeface="Arial"/>
              <a:buChar char="•"/>
              <a:defRPr lang="en-US" sz="2000" kern="1200" baseline="0" dirty="0" smtClean="0">
                <a:solidFill>
                  <a:srgbClr val="51869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Forming woods</a:t>
            </a:r>
          </a:p>
          <a:p>
            <a:pPr>
              <a:spcBef>
                <a:spcPts val="288"/>
              </a:spcBef>
            </a:pPr>
            <a:r>
              <a:rPr lang="en-GB" sz="1200" b="0">
                <a:solidFill>
                  <a:srgbClr val="FFFFFF"/>
                </a:solidFill>
                <a:effectLst>
                  <a:glow rad="228600">
                    <a:schemeClr val="tx1">
                      <a:alpha val="40000"/>
                    </a:schemeClr>
                  </a:glow>
                </a:effectLst>
                <a:latin typeface="Arial"/>
                <a:cs typeface="Arial"/>
              </a:rPr>
              <a:t>Unit 8 Processing and working with woods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0596F"/>
                </a:solidFill>
                <a:latin typeface="Arial"/>
                <a:cs typeface="Arial"/>
              </a:defRPr>
            </a:lvl2pPr>
            <a:lvl3pPr marL="723900" indent="-279400">
              <a:lnSpc>
                <a:spcPct val="100000"/>
              </a:lnSpc>
              <a:buFont typeface="Arial"/>
              <a:buChar char="•"/>
              <a:defRPr lang="en-US" sz="2000" kern="1200" baseline="0" dirty="0" smtClean="0">
                <a:solidFill>
                  <a:srgbClr val="51869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BBBFB15C-925A-4481-8712-7F860CA6CE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A706C97E-8033-429D-98AB-E7D06AF540A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69B0BB22-1CD7-49C4-9F8F-4A3A8ACB06F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Forming woods</a:t>
            </a:r>
          </a:p>
          <a:p>
            <a:pPr>
              <a:spcBef>
                <a:spcPts val="288"/>
              </a:spcBef>
            </a:pPr>
            <a:r>
              <a:rPr lang="en-GB" sz="1200" b="0">
                <a:solidFill>
                  <a:srgbClr val="FFFFFF"/>
                </a:solidFill>
                <a:effectLst>
                  <a:glow rad="228600">
                    <a:schemeClr val="tx1">
                      <a:alpha val="40000"/>
                    </a:schemeClr>
                  </a:glow>
                </a:effectLst>
                <a:latin typeface="Arial"/>
                <a:cs typeface="Arial"/>
              </a:rPr>
              <a:t>Unit 8 Processing and working with woods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0596F"/>
                </a:solidFill>
                <a:latin typeface="Arial"/>
                <a:cs typeface="Arial"/>
              </a:defRPr>
            </a:lvl2pPr>
            <a:lvl3pPr marL="723900" indent="-279400">
              <a:lnSpc>
                <a:spcPct val="100000"/>
              </a:lnSpc>
              <a:buFont typeface="Arial"/>
              <a:buChar char="•"/>
              <a:defRPr lang="en-US" sz="2000" kern="1200" baseline="0" dirty="0" smtClean="0">
                <a:solidFill>
                  <a:srgbClr val="51869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3" name="Picture 12">
            <a:extLst>
              <a:ext uri="{FF2B5EF4-FFF2-40B4-BE49-F238E27FC236}">
                <a16:creationId xmlns:a16="http://schemas.microsoft.com/office/drawing/2014/main" id="{AF79D188-C4CD-4337-9CCC-2F297048B2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5" name="TextBox 14">
            <a:extLst>
              <a:ext uri="{FF2B5EF4-FFF2-40B4-BE49-F238E27FC236}">
                <a16:creationId xmlns:a16="http://schemas.microsoft.com/office/drawing/2014/main" id="{17B40799-7D7B-4646-9240-72D5AFC2CA5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Forming woods</a:t>
            </a:r>
          </a:p>
          <a:p>
            <a:pPr>
              <a:spcBef>
                <a:spcPts val="288"/>
              </a:spcBef>
            </a:pPr>
            <a:r>
              <a:rPr lang="en-GB" sz="1200" b="0">
                <a:solidFill>
                  <a:srgbClr val="FFFFFF"/>
                </a:solidFill>
                <a:effectLst>
                  <a:glow rad="228600">
                    <a:schemeClr val="tx1">
                      <a:alpha val="40000"/>
                    </a:schemeClr>
                  </a:glow>
                </a:effectLst>
                <a:latin typeface="Arial"/>
                <a:cs typeface="Arial"/>
              </a:rPr>
              <a:t>Unit 8 Processing and working with woods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0596F"/>
                </a:solidFill>
                <a:latin typeface="Arial"/>
                <a:cs typeface="Arial"/>
              </a:defRPr>
            </a:lvl2pPr>
            <a:lvl3pPr marL="723900" indent="-279400">
              <a:lnSpc>
                <a:spcPct val="100000"/>
              </a:lnSpc>
              <a:buFont typeface="Arial"/>
              <a:buChar char="•"/>
              <a:defRPr lang="en-US" sz="2000" kern="1200" baseline="0" dirty="0" smtClean="0">
                <a:solidFill>
                  <a:srgbClr val="51869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5259203E-1C75-4247-8DFB-D49483EC66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EB4C344B-C417-4BD5-9218-482BA89BA77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Forming woods</a:t>
            </a:r>
          </a:p>
          <a:p>
            <a:pPr>
              <a:spcBef>
                <a:spcPts val="288"/>
              </a:spcBef>
            </a:pPr>
            <a:r>
              <a:rPr lang="en-GB" sz="1200" b="0">
                <a:solidFill>
                  <a:srgbClr val="FFFFFF"/>
                </a:solidFill>
                <a:effectLst>
                  <a:glow rad="228600">
                    <a:schemeClr val="tx1">
                      <a:alpha val="40000"/>
                    </a:schemeClr>
                  </a:glow>
                </a:effectLst>
                <a:latin typeface="Arial"/>
                <a:cs typeface="Arial"/>
              </a:rPr>
              <a:t>Unit 8 Processing and working with woods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6" name="Picture 5">
            <a:extLst>
              <a:ext uri="{FF2B5EF4-FFF2-40B4-BE49-F238E27FC236}">
                <a16:creationId xmlns:a16="http://schemas.microsoft.com/office/drawing/2014/main" id="{815611E0-E182-4F50-BE60-DD156AD5B8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2BB6F1C2-6C56-4B84-A8FD-B49B91B12E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B10115F3-E82D-4DEB-A400-E931733072A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a:solidFill>
                  <a:srgbClr val="FFFFFF"/>
                </a:solidFill>
                <a:effectLst>
                  <a:glow rad="228600">
                    <a:schemeClr val="tx1">
                      <a:alpha val="40000"/>
                    </a:schemeClr>
                  </a:glow>
                </a:effectLst>
                <a:latin typeface="Arial"/>
                <a:cs typeface="Arial"/>
              </a:rPr>
              <a:t>Forming woods</a:t>
            </a:r>
          </a:p>
          <a:p>
            <a:pPr>
              <a:spcBef>
                <a:spcPts val="288"/>
              </a:spcBef>
            </a:pPr>
            <a:r>
              <a:rPr lang="en-GB" sz="1200" b="0">
                <a:solidFill>
                  <a:srgbClr val="FFFFFF"/>
                </a:solidFill>
                <a:effectLst>
                  <a:glow rad="228600">
                    <a:schemeClr val="tx1">
                      <a:alpha val="40000"/>
                    </a:schemeClr>
                  </a:glow>
                </a:effectLst>
                <a:latin typeface="Arial"/>
                <a:cs typeface="Arial"/>
              </a:rPr>
              <a:t>Unit 8 Processing and working with woods</a:t>
            </a:r>
            <a:endParaRPr lang="en-US" sz="1200" b="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ZD5JWP3qDdg"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wm313cOELdc"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YHP0STc3Ghg"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hyperlink" Target="https://www.youtube.com/watch?v=S8cQz4rSit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VswXx2m3eI&amp;t=166s"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Museo 700" panose="02000000000000000000" pitchFamily="50" charset="0"/>
              </a:rPr>
              <a:t>AQA</a:t>
            </a:r>
            <a:endParaRPr lang="en-US" b="0">
              <a:latin typeface="Museo900-Regular"/>
              <a:cs typeface="Museo900-Regular"/>
            </a:endParaRPr>
          </a:p>
          <a:p>
            <a:pPr lvl="2"/>
            <a:r>
              <a:rPr lang="en-US">
                <a:latin typeface="Museo 500" panose="02000000000000000000" pitchFamily="50" charset="0"/>
              </a:rPr>
              <a:t>A Level</a:t>
            </a:r>
          </a:p>
          <a:p>
            <a:pPr lvl="3">
              <a:spcBef>
                <a:spcPts val="300"/>
              </a:spcBef>
            </a:pPr>
            <a:r>
              <a:rPr lang="en-US" sz="2500">
                <a:solidFill>
                  <a:schemeClr val="bg1"/>
                </a:solidFill>
                <a:latin typeface="Museo 100" panose="02000000000000000000" pitchFamily="50" charset="0"/>
              </a:rPr>
              <a:t>Product Design </a:t>
            </a:r>
            <a:r>
              <a:rPr lang="en-US" sz="2500">
                <a:solidFill>
                  <a:srgbClr val="D0596F"/>
                </a:solidFill>
                <a:latin typeface="Museo 100" panose="02000000000000000000" pitchFamily="50" charset="0"/>
              </a:rPr>
              <a:t>7552</a:t>
            </a:r>
            <a:endParaRPr lang="en-GB">
              <a:solidFill>
                <a:srgbClr val="D0596F"/>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useo 900" panose="02000000000000000000" pitchFamily="2" charset="0"/>
              </a:rPr>
              <a:t>Forming woods</a:t>
            </a:r>
          </a:p>
          <a:p>
            <a:pPr>
              <a:lnSpc>
                <a:spcPts val="2000"/>
              </a:lnSpc>
              <a:spcBef>
                <a:spcPts val="8300"/>
              </a:spcBef>
            </a:pPr>
            <a:r>
              <a:rPr lang="en-US" sz="2000" b="0" dirty="0">
                <a:latin typeface="Museo 100" panose="02000000000000000000" pitchFamily="2" charset="0"/>
              </a:rPr>
              <a:t>Unit 8 </a:t>
            </a:r>
            <a:r>
              <a:rPr lang="en-GB" sz="2000" b="0" dirty="0">
                <a:latin typeface="Museo 100" panose="02000000000000000000" pitchFamily="2" charset="0"/>
              </a:rPr>
              <a:t>Processing and working with woods</a:t>
            </a:r>
            <a:endParaRPr lang="en-US" sz="2000" b="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D0596F"/>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a:solidFill>
                  <a:srgbClr val="D0596F"/>
                </a:solidFill>
                <a:latin typeface="Arial"/>
                <a:cs typeface="Arial"/>
              </a:rPr>
              <a:t>2</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The steam box</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a:t>Steam boxes take many forms but all are made up of a vented container and a steamer of some kind</a:t>
            </a:r>
          </a:p>
          <a:p>
            <a:pPr lvl="1"/>
            <a:r>
              <a:rPr lang="en-US"/>
              <a:t>Steam must be able to circulate around the workpiece and excess water and steam must be able to escape</a:t>
            </a:r>
          </a:p>
          <a:p>
            <a:pPr lvl="1"/>
            <a:r>
              <a:rPr lang="en-US"/>
              <a:t>Steamed wood must be moved quickly </a:t>
            </a:r>
            <a:br>
              <a:rPr lang="en-US"/>
            </a:br>
            <a:r>
              <a:rPr lang="en-US"/>
              <a:t>to a robust former to cool – </a:t>
            </a:r>
            <a:br>
              <a:rPr lang="en-US"/>
            </a:br>
            <a:r>
              <a:rPr lang="en-US"/>
              <a:t>this can be hard work!</a:t>
            </a:r>
          </a:p>
        </p:txBody>
      </p:sp>
      <p:pic>
        <p:nvPicPr>
          <p:cNvPr id="8" name="Picture 7">
            <a:extLst>
              <a:ext uri="{FF2B5EF4-FFF2-40B4-BE49-F238E27FC236}">
                <a16:creationId xmlns:a16="http://schemas.microsoft.com/office/drawing/2014/main" id="{05E3FDDC-E87C-47E0-B629-F443594175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833"/>
          <a:stretch/>
        </p:blipFill>
        <p:spPr>
          <a:xfrm>
            <a:off x="2118934" y="3429000"/>
            <a:ext cx="6717494" cy="3429000"/>
          </a:xfrm>
          <a:prstGeom prst="rect">
            <a:avLst/>
          </a:prstGeom>
        </p:spPr>
      </p:pic>
    </p:spTree>
    <p:extLst>
      <p:ext uri="{BB962C8B-B14F-4D97-AF65-F5344CB8AC3E}">
        <p14:creationId xmlns:p14="http://schemas.microsoft.com/office/powerpoint/2010/main" val="283152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91D3F2-01DD-4757-B40D-2C7ADC49B92E}"/>
              </a:ext>
            </a:extLst>
          </p:cNvPr>
          <p:cNvSpPr>
            <a:spLocks noGrp="1"/>
          </p:cNvSpPr>
          <p:nvPr>
            <p:ph type="body" sz="quarter" idx="13"/>
          </p:nvPr>
        </p:nvSpPr>
        <p:spPr/>
        <p:txBody>
          <a:bodyPr/>
          <a:lstStyle/>
          <a:p>
            <a:r>
              <a:rPr lang="en-GB"/>
              <a:t>Forming steamed timber</a:t>
            </a:r>
          </a:p>
        </p:txBody>
      </p:sp>
      <p:sp>
        <p:nvSpPr>
          <p:cNvPr id="3" name="Text Placeholder 2">
            <a:extLst>
              <a:ext uri="{FF2B5EF4-FFF2-40B4-BE49-F238E27FC236}">
                <a16:creationId xmlns:a16="http://schemas.microsoft.com/office/drawing/2014/main" id="{45870A31-2365-4529-98E4-7CE1B8DB9708}"/>
              </a:ext>
            </a:extLst>
          </p:cNvPr>
          <p:cNvSpPr>
            <a:spLocks noGrp="1"/>
          </p:cNvSpPr>
          <p:nvPr>
            <p:ph type="body" sz="quarter" idx="14"/>
          </p:nvPr>
        </p:nvSpPr>
        <p:spPr/>
        <p:txBody>
          <a:bodyPr/>
          <a:lstStyle/>
          <a:p>
            <a:r>
              <a:rPr lang="en-GB"/>
              <a:t>There are myriad ways of creating a former for steam bending</a:t>
            </a:r>
          </a:p>
          <a:p>
            <a:pPr lvl="1"/>
            <a:r>
              <a:rPr lang="en-GB"/>
              <a:t>The former design depends on the shape required but also the size and thickness of the timber used</a:t>
            </a:r>
          </a:p>
          <a:p>
            <a:pPr lvl="1"/>
            <a:r>
              <a:rPr lang="en-GB"/>
              <a:t>Thicker material and more </a:t>
            </a:r>
            <a:br>
              <a:rPr lang="en-GB"/>
            </a:br>
            <a:r>
              <a:rPr lang="en-GB"/>
              <a:t>complex shapes will require </a:t>
            </a:r>
            <a:br>
              <a:rPr lang="en-GB"/>
            </a:br>
            <a:r>
              <a:rPr lang="en-GB"/>
              <a:t>more robust formers </a:t>
            </a:r>
          </a:p>
          <a:p>
            <a:pPr lvl="1"/>
            <a:r>
              <a:rPr lang="en-GB"/>
              <a:t>Thinner material formed into </a:t>
            </a:r>
            <a:br>
              <a:rPr lang="en-GB"/>
            </a:br>
            <a:r>
              <a:rPr lang="en-GB"/>
              <a:t>simple or shallow bends can </a:t>
            </a:r>
            <a:br>
              <a:rPr lang="en-GB"/>
            </a:br>
            <a:r>
              <a:rPr lang="en-GB"/>
              <a:t>be held with string or straps</a:t>
            </a:r>
          </a:p>
        </p:txBody>
      </p:sp>
      <p:pic>
        <p:nvPicPr>
          <p:cNvPr id="7" name="Picture 6">
            <a:extLst>
              <a:ext uri="{FF2B5EF4-FFF2-40B4-BE49-F238E27FC236}">
                <a16:creationId xmlns:a16="http://schemas.microsoft.com/office/drawing/2014/main" id="{D06C810B-44EA-40AD-8B8C-1DB53084B2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1861" y="3313041"/>
            <a:ext cx="3934869" cy="2907001"/>
          </a:xfrm>
          <a:prstGeom prst="rect">
            <a:avLst/>
          </a:prstGeom>
        </p:spPr>
      </p:pic>
      <p:sp>
        <p:nvSpPr>
          <p:cNvPr id="4" name="Rectangle 3">
            <a:extLst>
              <a:ext uri="{FF2B5EF4-FFF2-40B4-BE49-F238E27FC236}">
                <a16:creationId xmlns:a16="http://schemas.microsoft.com/office/drawing/2014/main" id="{991ED0EA-4BBF-4D81-93EE-084BFB431625}"/>
              </a:ext>
            </a:extLst>
          </p:cNvPr>
          <p:cNvSpPr/>
          <p:nvPr/>
        </p:nvSpPr>
        <p:spPr>
          <a:xfrm>
            <a:off x="0" y="6397316"/>
            <a:ext cx="5851321" cy="369332"/>
          </a:xfrm>
          <a:prstGeom prst="rect">
            <a:avLst/>
          </a:prstGeom>
        </p:spPr>
        <p:txBody>
          <a:bodyPr wrap="square">
            <a:spAutoFit/>
          </a:bodyPr>
          <a:lstStyle/>
          <a:p>
            <a:r>
              <a:rPr lang="en-GB" dirty="0">
                <a:hlinkClick r:id="rId3"/>
              </a:rPr>
              <a:t>https://www.youtube.com/watch?v=ZD5JWP3qDdg</a:t>
            </a:r>
            <a:r>
              <a:rPr lang="en-GB" dirty="0"/>
              <a:t> </a:t>
            </a:r>
          </a:p>
        </p:txBody>
      </p:sp>
    </p:spTree>
    <p:extLst>
      <p:ext uri="{BB962C8B-B14F-4D97-AF65-F5344CB8AC3E}">
        <p14:creationId xmlns:p14="http://schemas.microsoft.com/office/powerpoint/2010/main" val="2350974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589482-4B4D-43CE-9BBC-85D15530D2AA}"/>
              </a:ext>
            </a:extLst>
          </p:cNvPr>
          <p:cNvSpPr>
            <a:spLocks noGrp="1"/>
          </p:cNvSpPr>
          <p:nvPr>
            <p:ph type="body" sz="quarter" idx="13"/>
          </p:nvPr>
        </p:nvSpPr>
        <p:spPr/>
        <p:txBody>
          <a:bodyPr/>
          <a:lstStyle/>
          <a:p>
            <a:r>
              <a:rPr lang="en-GB"/>
              <a:t>Worksheet task</a:t>
            </a:r>
          </a:p>
        </p:txBody>
      </p:sp>
      <p:sp>
        <p:nvSpPr>
          <p:cNvPr id="5" name="Text Placeholder 4">
            <a:extLst>
              <a:ext uri="{FF2B5EF4-FFF2-40B4-BE49-F238E27FC236}">
                <a16:creationId xmlns:a16="http://schemas.microsoft.com/office/drawing/2014/main" id="{DE37C228-6DAA-4EBC-8959-63967C0DF894}"/>
              </a:ext>
            </a:extLst>
          </p:cNvPr>
          <p:cNvSpPr>
            <a:spLocks noGrp="1"/>
          </p:cNvSpPr>
          <p:nvPr>
            <p:ph type="body" sz="quarter" idx="14"/>
          </p:nvPr>
        </p:nvSpPr>
        <p:spPr/>
        <p:txBody>
          <a:bodyPr/>
          <a:lstStyle/>
          <a:p>
            <a:r>
              <a:rPr lang="en-GB"/>
              <a:t>Complete </a:t>
            </a:r>
            <a:r>
              <a:rPr lang="en-GB" b="1"/>
              <a:t>Tasks 1 </a:t>
            </a:r>
            <a:r>
              <a:rPr lang="en-GB"/>
              <a:t>and </a:t>
            </a:r>
            <a:r>
              <a:rPr lang="en-GB" b="1"/>
              <a:t>2 </a:t>
            </a:r>
            <a:r>
              <a:rPr lang="en-GB"/>
              <a:t>of your Worksheet</a:t>
            </a:r>
          </a:p>
        </p:txBody>
      </p:sp>
    </p:spTree>
    <p:extLst>
      <p:ext uri="{BB962C8B-B14F-4D97-AF65-F5344CB8AC3E}">
        <p14:creationId xmlns:p14="http://schemas.microsoft.com/office/powerpoint/2010/main" val="29526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19EF5-642A-4F81-A2E0-0BD3E4ED3D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45089"/>
            <a:ext cx="9144000" cy="5612911"/>
          </a:xfrm>
          <a:prstGeom prst="rect">
            <a:avLst/>
          </a:prstGeom>
        </p:spPr>
      </p:pic>
      <p:sp>
        <p:nvSpPr>
          <p:cNvPr id="2" name="Text Placeholder 1">
            <a:extLst>
              <a:ext uri="{FF2B5EF4-FFF2-40B4-BE49-F238E27FC236}">
                <a16:creationId xmlns:a16="http://schemas.microsoft.com/office/drawing/2014/main" id="{EA72437C-0526-42A8-8666-F049822DBA5A}"/>
              </a:ext>
            </a:extLst>
          </p:cNvPr>
          <p:cNvSpPr>
            <a:spLocks noGrp="1"/>
          </p:cNvSpPr>
          <p:nvPr>
            <p:ph type="body" sz="quarter" idx="13"/>
          </p:nvPr>
        </p:nvSpPr>
        <p:spPr/>
        <p:txBody>
          <a:bodyPr/>
          <a:lstStyle/>
          <a:p>
            <a:r>
              <a:rPr lang="en-GB"/>
              <a:t>Hand processes</a:t>
            </a:r>
          </a:p>
        </p:txBody>
      </p:sp>
      <p:sp>
        <p:nvSpPr>
          <p:cNvPr id="3" name="Text Placeholder 2">
            <a:extLst>
              <a:ext uri="{FF2B5EF4-FFF2-40B4-BE49-F238E27FC236}">
                <a16:creationId xmlns:a16="http://schemas.microsoft.com/office/drawing/2014/main" id="{F26D2934-3D52-49D7-BB69-C708EE4015C0}"/>
              </a:ext>
            </a:extLst>
          </p:cNvPr>
          <p:cNvSpPr>
            <a:spLocks noGrp="1"/>
          </p:cNvSpPr>
          <p:nvPr>
            <p:ph type="body" sz="quarter" idx="14"/>
          </p:nvPr>
        </p:nvSpPr>
        <p:spPr/>
        <p:txBody>
          <a:bodyPr/>
          <a:lstStyle/>
          <a:p>
            <a:r>
              <a:rPr lang="en-GB"/>
              <a:t>Chisels, gouges and planes have been used for centuries to manipulate wood by hand </a:t>
            </a:r>
          </a:p>
          <a:p>
            <a:pPr lvl="1"/>
            <a:r>
              <a:rPr lang="en-GB"/>
              <a:t>Nowadays, many wasting processes are carried </a:t>
            </a:r>
            <a:br>
              <a:rPr lang="en-GB"/>
            </a:br>
            <a:r>
              <a:rPr lang="en-GB"/>
              <a:t>out by machines</a:t>
            </a:r>
            <a:endParaRPr lang="en-GB">
              <a:solidFill>
                <a:srgbClr val="51869B"/>
              </a:solidFill>
            </a:endParaRPr>
          </a:p>
          <a:p>
            <a:pPr lvl="1"/>
            <a:r>
              <a:rPr lang="en-GB">
                <a:solidFill>
                  <a:srgbClr val="51869B"/>
                </a:solidFill>
              </a:rPr>
              <a:t>What are the pros and cons of this </a:t>
            </a:r>
            <a:br>
              <a:rPr lang="en-GB">
                <a:solidFill>
                  <a:srgbClr val="51869B"/>
                </a:solidFill>
              </a:rPr>
            </a:br>
            <a:r>
              <a:rPr lang="en-GB">
                <a:solidFill>
                  <a:srgbClr val="51869B"/>
                </a:solidFill>
              </a:rPr>
              <a:t>technological development?</a:t>
            </a:r>
          </a:p>
        </p:txBody>
      </p:sp>
      <p:pic>
        <p:nvPicPr>
          <p:cNvPr id="7" name="Picture 6">
            <a:extLst>
              <a:ext uri="{FF2B5EF4-FFF2-40B4-BE49-F238E27FC236}">
                <a16:creationId xmlns:a16="http://schemas.microsoft.com/office/drawing/2014/main" id="{6D18C1C9-40FD-45B3-BCB4-47A8FF18E7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077747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2F2CFF-4606-48DC-BB07-1B24D0FBD8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99"/>
            <a:ext cx="9144001" cy="6210301"/>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Machine processes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a:t>Wasting processes are </a:t>
            </a:r>
            <a:br>
              <a:rPr lang="en-US"/>
            </a:br>
            <a:r>
              <a:rPr lang="en-US"/>
              <a:t>used to shape wood</a:t>
            </a:r>
          </a:p>
          <a:p>
            <a:r>
              <a:rPr lang="en-US"/>
              <a:t>You will need to know about:</a:t>
            </a:r>
          </a:p>
          <a:p>
            <a:pPr lvl="1"/>
            <a:r>
              <a:rPr lang="en-US"/>
              <a:t>Turning between centres</a:t>
            </a:r>
          </a:p>
          <a:p>
            <a:pPr lvl="1"/>
            <a:r>
              <a:rPr lang="en-US"/>
              <a:t>Turning with a chuck </a:t>
            </a:r>
            <a:br>
              <a:rPr lang="en-US"/>
            </a:br>
            <a:r>
              <a:rPr lang="en-US"/>
              <a:t>and a faceplate</a:t>
            </a:r>
          </a:p>
          <a:p>
            <a:pPr lvl="1"/>
            <a:r>
              <a:rPr lang="en-US"/>
              <a:t>Milling</a:t>
            </a:r>
          </a:p>
          <a:p>
            <a:pPr lvl="1"/>
            <a:r>
              <a:rPr lang="en-US"/>
              <a:t>Routing</a:t>
            </a:r>
          </a:p>
          <a:p>
            <a:pPr lvl="2"/>
            <a:r>
              <a:rPr lang="en-US"/>
              <a:t>Which of these processes have </a:t>
            </a:r>
            <a:br>
              <a:rPr lang="en-US"/>
            </a:br>
            <a:r>
              <a:rPr lang="en-US"/>
              <a:t>you used before?</a:t>
            </a:r>
          </a:p>
        </p:txBody>
      </p:sp>
      <p:pic>
        <p:nvPicPr>
          <p:cNvPr id="12" name="Picture 11">
            <a:extLst>
              <a:ext uri="{FF2B5EF4-FFF2-40B4-BE49-F238E27FC236}">
                <a16:creationId xmlns:a16="http://schemas.microsoft.com/office/drawing/2014/main" id="{4E97E663-B727-43A8-8172-4E8F6170AA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222619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5059D0-9A9C-4E48-AD2D-A86EF970BB3A}"/>
              </a:ext>
            </a:extLst>
          </p:cNvPr>
          <p:cNvSpPr>
            <a:spLocks noGrp="1"/>
          </p:cNvSpPr>
          <p:nvPr>
            <p:ph type="body" sz="quarter" idx="14"/>
          </p:nvPr>
        </p:nvSpPr>
        <p:spPr>
          <a:xfrm>
            <a:off x="724280" y="1704179"/>
            <a:ext cx="7797230" cy="1864931"/>
          </a:xfrm>
        </p:spPr>
        <p:txBody>
          <a:bodyPr/>
          <a:lstStyle/>
          <a:p>
            <a:r>
              <a:rPr lang="en-GB"/>
              <a:t>Lathes hold and spin the workpiece while cutting tools are presented to waste away wood bit by bit</a:t>
            </a:r>
          </a:p>
          <a:p>
            <a:pPr lvl="1"/>
            <a:r>
              <a:rPr lang="en-GB"/>
              <a:t>Wood can be wasted, sanded and finished on the lathe</a:t>
            </a:r>
          </a:p>
          <a:p>
            <a:pPr lvl="1"/>
            <a:r>
              <a:rPr lang="en-GB"/>
              <a:t>Before installing a workpiece, a rough ‘stock’ is prepared</a:t>
            </a:r>
          </a:p>
          <a:p>
            <a:pPr lvl="1"/>
            <a:endParaRPr lang="en-GB"/>
          </a:p>
          <a:p>
            <a:pPr lvl="1"/>
            <a:endParaRPr lang="en-GB"/>
          </a:p>
          <a:p>
            <a:pPr lvl="1"/>
            <a:endParaRPr lang="en-GB"/>
          </a:p>
          <a:p>
            <a:pPr marL="444500" lvl="1" indent="0">
              <a:buNone/>
            </a:pPr>
            <a:endParaRPr lang="en-GB"/>
          </a:p>
          <a:p>
            <a:pPr marL="444500" lvl="1" indent="0">
              <a:buNone/>
            </a:pPr>
            <a:endParaRPr lang="en-GB"/>
          </a:p>
          <a:p>
            <a:pPr lvl="2"/>
            <a:r>
              <a:rPr lang="en-GB"/>
              <a:t>How would this help you get started on the lathe?</a:t>
            </a:r>
          </a:p>
        </p:txBody>
      </p:sp>
      <p:sp>
        <p:nvSpPr>
          <p:cNvPr id="2" name="Text Placeholder 1">
            <a:extLst>
              <a:ext uri="{FF2B5EF4-FFF2-40B4-BE49-F238E27FC236}">
                <a16:creationId xmlns:a16="http://schemas.microsoft.com/office/drawing/2014/main" id="{A40EE530-2035-4374-B9C2-C726A50AC1DE}"/>
              </a:ext>
            </a:extLst>
          </p:cNvPr>
          <p:cNvSpPr>
            <a:spLocks noGrp="1"/>
          </p:cNvSpPr>
          <p:nvPr>
            <p:ph type="body" sz="quarter" idx="13"/>
          </p:nvPr>
        </p:nvSpPr>
        <p:spPr/>
        <p:txBody>
          <a:bodyPr/>
          <a:lstStyle/>
          <a:p>
            <a:r>
              <a:rPr lang="en-GB"/>
              <a:t>Turning on a lathe</a:t>
            </a:r>
          </a:p>
        </p:txBody>
      </p:sp>
      <p:sp>
        <p:nvSpPr>
          <p:cNvPr id="11" name="Rectangle 10">
            <a:extLst>
              <a:ext uri="{FF2B5EF4-FFF2-40B4-BE49-F238E27FC236}">
                <a16:creationId xmlns:a16="http://schemas.microsoft.com/office/drawing/2014/main" id="{B65AE1A9-4779-4946-8CC9-C1E835AB0088}"/>
              </a:ext>
            </a:extLst>
          </p:cNvPr>
          <p:cNvSpPr/>
          <p:nvPr/>
        </p:nvSpPr>
        <p:spPr>
          <a:xfrm>
            <a:off x="1475044" y="5261337"/>
            <a:ext cx="1828298" cy="523220"/>
          </a:xfrm>
          <a:prstGeom prst="rect">
            <a:avLst/>
          </a:prstGeom>
        </p:spPr>
        <p:txBody>
          <a:bodyPr wrap="square">
            <a:spAutoFit/>
          </a:bodyPr>
          <a:lstStyle/>
          <a:p>
            <a:pPr algn="ctr"/>
            <a:r>
              <a:rPr lang="en-GB" sz="1400">
                <a:latin typeface="Arial" panose="020B0604020202020204" pitchFamily="34" charset="0"/>
                <a:cs typeface="Arial" panose="020B0604020202020204" pitchFamily="34" charset="0"/>
              </a:rPr>
              <a:t>Mark centres </a:t>
            </a:r>
            <a:br>
              <a:rPr lang="en-GB" sz="1400">
                <a:latin typeface="Arial" panose="020B0604020202020204" pitchFamily="34" charset="0"/>
                <a:cs typeface="Arial" panose="020B0604020202020204" pitchFamily="34" charset="0"/>
              </a:rPr>
            </a:br>
            <a:r>
              <a:rPr lang="en-GB" sz="1400">
                <a:latin typeface="Arial" panose="020B0604020202020204" pitchFamily="34" charset="0"/>
                <a:cs typeface="Arial" panose="020B0604020202020204" pitchFamily="34" charset="0"/>
              </a:rPr>
              <a:t>at both ends</a:t>
            </a:r>
          </a:p>
        </p:txBody>
      </p:sp>
      <p:sp>
        <p:nvSpPr>
          <p:cNvPr id="13" name="Rectangle 12">
            <a:extLst>
              <a:ext uri="{FF2B5EF4-FFF2-40B4-BE49-F238E27FC236}">
                <a16:creationId xmlns:a16="http://schemas.microsoft.com/office/drawing/2014/main" id="{E50D49C2-4E05-4C78-8B7C-E64C601DE1AF}"/>
              </a:ext>
            </a:extLst>
          </p:cNvPr>
          <p:cNvSpPr/>
          <p:nvPr/>
        </p:nvSpPr>
        <p:spPr>
          <a:xfrm>
            <a:off x="3421907" y="5261337"/>
            <a:ext cx="1828298" cy="523220"/>
          </a:xfrm>
          <a:prstGeom prst="rect">
            <a:avLst/>
          </a:prstGeom>
        </p:spPr>
        <p:txBody>
          <a:bodyPr wrap="square">
            <a:spAutoFit/>
          </a:bodyPr>
          <a:lstStyle/>
          <a:p>
            <a:pPr algn="ctr"/>
            <a:r>
              <a:rPr lang="en-GB" sz="1400">
                <a:latin typeface="Arial" panose="020B0604020202020204" pitchFamily="34" charset="0"/>
                <a:cs typeface="Arial" panose="020B0604020202020204" pitchFamily="34" charset="0"/>
              </a:rPr>
              <a:t>Mark circles </a:t>
            </a:r>
            <a:br>
              <a:rPr lang="en-GB" sz="1400">
                <a:latin typeface="Arial" panose="020B0604020202020204" pitchFamily="34" charset="0"/>
                <a:cs typeface="Arial" panose="020B0604020202020204" pitchFamily="34" charset="0"/>
              </a:rPr>
            </a:br>
            <a:r>
              <a:rPr lang="en-GB" sz="1400">
                <a:latin typeface="Arial" panose="020B0604020202020204" pitchFamily="34" charset="0"/>
                <a:cs typeface="Arial" panose="020B0604020202020204" pitchFamily="34" charset="0"/>
              </a:rPr>
              <a:t>at both ends</a:t>
            </a:r>
          </a:p>
        </p:txBody>
      </p:sp>
      <p:sp>
        <p:nvSpPr>
          <p:cNvPr id="14" name="Rectangle 13">
            <a:extLst>
              <a:ext uri="{FF2B5EF4-FFF2-40B4-BE49-F238E27FC236}">
                <a16:creationId xmlns:a16="http://schemas.microsoft.com/office/drawing/2014/main" id="{8F75D3BC-D0BC-4FB4-B790-C394467E8744}"/>
              </a:ext>
            </a:extLst>
          </p:cNvPr>
          <p:cNvSpPr/>
          <p:nvPr/>
        </p:nvSpPr>
        <p:spPr>
          <a:xfrm>
            <a:off x="5368770" y="5261337"/>
            <a:ext cx="1983728" cy="523220"/>
          </a:xfrm>
          <a:prstGeom prst="rect">
            <a:avLst/>
          </a:prstGeom>
        </p:spPr>
        <p:txBody>
          <a:bodyPr wrap="square">
            <a:spAutoFit/>
          </a:bodyPr>
          <a:lstStyle/>
          <a:p>
            <a:pPr algn="ctr"/>
            <a:r>
              <a:rPr lang="en-GB" sz="1400">
                <a:latin typeface="Arial" panose="020B0604020202020204" pitchFamily="34" charset="0"/>
                <a:cs typeface="Arial" panose="020B0604020202020204" pitchFamily="34" charset="0"/>
              </a:rPr>
              <a:t>Plane away </a:t>
            </a:r>
            <a:br>
              <a:rPr lang="en-GB" sz="1400">
                <a:latin typeface="Arial" panose="020B0604020202020204" pitchFamily="34" charset="0"/>
                <a:cs typeface="Arial" panose="020B0604020202020204" pitchFamily="34" charset="0"/>
              </a:rPr>
            </a:br>
            <a:r>
              <a:rPr lang="en-GB" sz="1400">
                <a:latin typeface="Arial" panose="020B0604020202020204" pitchFamily="34" charset="0"/>
                <a:cs typeface="Arial" panose="020B0604020202020204" pitchFamily="34" charset="0"/>
              </a:rPr>
              <a:t>sharp edges</a:t>
            </a:r>
          </a:p>
        </p:txBody>
      </p:sp>
      <p:pic>
        <p:nvPicPr>
          <p:cNvPr id="6" name="Picture 5">
            <a:extLst>
              <a:ext uri="{FF2B5EF4-FFF2-40B4-BE49-F238E27FC236}">
                <a16:creationId xmlns:a16="http://schemas.microsoft.com/office/drawing/2014/main" id="{0D66D94F-41CB-4700-90AB-7ABA088AB4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2936" y="3581165"/>
            <a:ext cx="5798127" cy="1680172"/>
          </a:xfrm>
          <a:prstGeom prst="rect">
            <a:avLst/>
          </a:prstGeom>
        </p:spPr>
      </p:pic>
    </p:spTree>
    <p:extLst>
      <p:ext uri="{BB962C8B-B14F-4D97-AF65-F5344CB8AC3E}">
        <p14:creationId xmlns:p14="http://schemas.microsoft.com/office/powerpoint/2010/main" val="603484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980428-AE57-44A2-8A23-865B675DAD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3673209" y="1055434"/>
            <a:ext cx="1797584" cy="9144002"/>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Turning between centres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a:t>This technique is used to create long cylindrical forms such as spindles and chair legs</a:t>
            </a:r>
          </a:p>
          <a:p>
            <a:pPr lvl="1"/>
            <a:r>
              <a:rPr lang="en-US"/>
              <a:t>The prepared stock is secured in a wood lathe at </a:t>
            </a:r>
            <a:r>
              <a:rPr lang="en-US" b="1"/>
              <a:t>both</a:t>
            </a:r>
            <a:r>
              <a:rPr lang="en-US"/>
              <a:t> ends</a:t>
            </a:r>
          </a:p>
          <a:p>
            <a:pPr lvl="1"/>
            <a:r>
              <a:rPr lang="en-US"/>
              <a:t>Holding the workpiece at both ends gives extra stability to long, thin workpieces</a:t>
            </a:r>
          </a:p>
          <a:p>
            <a:pPr lvl="1"/>
            <a:r>
              <a:rPr lang="en-US"/>
              <a:t>Rotation speed should be reduced to cope with larger diameter pieces and increased for narrow lengths</a:t>
            </a:r>
          </a:p>
          <a:p>
            <a:pPr lvl="1"/>
            <a:r>
              <a:rPr lang="en-US">
                <a:solidFill>
                  <a:srgbClr val="51869B"/>
                </a:solidFill>
              </a:rPr>
              <a:t>How can you ensure the correct size and shape is machined? </a:t>
            </a:r>
          </a:p>
          <a:p>
            <a:endParaRPr lang="en-US"/>
          </a:p>
        </p:txBody>
      </p:sp>
      <p:pic>
        <p:nvPicPr>
          <p:cNvPr id="9" name="Picture 8">
            <a:extLst>
              <a:ext uri="{FF2B5EF4-FFF2-40B4-BE49-F238E27FC236}">
                <a16:creationId xmlns:a16="http://schemas.microsoft.com/office/drawing/2014/main" id="{A8B7912D-9FEA-48FE-BF1E-2621F371E3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64381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solidFill>
                  <a:schemeClr val="bg1"/>
                </a:solidFill>
              </a:rPr>
              <a:t>Chuck and faceplate</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solidFill>
                  <a:schemeClr val="bg1"/>
                </a:solidFill>
              </a:rPr>
              <a:t>Turning with a chuck or faceplate </a:t>
            </a:r>
            <a:br>
              <a:rPr lang="en-US" dirty="0">
                <a:solidFill>
                  <a:schemeClr val="bg1"/>
                </a:solidFill>
              </a:rPr>
            </a:br>
            <a:r>
              <a:rPr lang="en-US" dirty="0">
                <a:solidFill>
                  <a:schemeClr val="bg1"/>
                </a:solidFill>
              </a:rPr>
              <a:t>holds larger work more securely</a:t>
            </a:r>
          </a:p>
          <a:p>
            <a:pPr lvl="1"/>
            <a:r>
              <a:rPr lang="en-US" dirty="0">
                <a:solidFill>
                  <a:schemeClr val="bg1"/>
                </a:solidFill>
              </a:rPr>
              <a:t>With both of these methods the </a:t>
            </a:r>
            <a:br>
              <a:rPr lang="en-US" dirty="0">
                <a:solidFill>
                  <a:schemeClr val="bg1"/>
                </a:solidFill>
              </a:rPr>
            </a:br>
            <a:r>
              <a:rPr lang="en-US" dirty="0">
                <a:solidFill>
                  <a:schemeClr val="bg1"/>
                </a:solidFill>
              </a:rPr>
              <a:t>material is secured at </a:t>
            </a:r>
            <a:r>
              <a:rPr lang="en-US" b="1" dirty="0">
                <a:solidFill>
                  <a:schemeClr val="bg1"/>
                </a:solidFill>
              </a:rPr>
              <a:t>one</a:t>
            </a:r>
            <a:r>
              <a:rPr lang="en-US" dirty="0">
                <a:solidFill>
                  <a:schemeClr val="bg1"/>
                </a:solidFill>
              </a:rPr>
              <a:t> end only </a:t>
            </a:r>
          </a:p>
          <a:p>
            <a:pPr lvl="1"/>
            <a:r>
              <a:rPr lang="en-US" dirty="0">
                <a:solidFill>
                  <a:schemeClr val="bg1"/>
                </a:solidFill>
              </a:rPr>
              <a:t>This gives flexibility in terms </a:t>
            </a:r>
            <a:br>
              <a:rPr lang="en-US" dirty="0">
                <a:solidFill>
                  <a:schemeClr val="bg1"/>
                </a:solidFill>
              </a:rPr>
            </a:br>
            <a:r>
              <a:rPr lang="en-US" dirty="0">
                <a:solidFill>
                  <a:schemeClr val="bg1"/>
                </a:solidFill>
              </a:rPr>
              <a:t>of the forms that can be created</a:t>
            </a:r>
            <a:br>
              <a:rPr lang="en-US" dirty="0">
                <a:solidFill>
                  <a:schemeClr val="bg1"/>
                </a:solidFill>
              </a:rPr>
            </a:br>
            <a:r>
              <a:rPr lang="en-US" dirty="0">
                <a:solidFill>
                  <a:schemeClr val="bg1"/>
                </a:solidFill>
              </a:rPr>
              <a:t>e.g. bowls, vases, domes</a:t>
            </a:r>
          </a:p>
          <a:p>
            <a:pPr lvl="1"/>
            <a:r>
              <a:rPr lang="en-US" dirty="0">
                <a:solidFill>
                  <a:schemeClr val="bg1"/>
                </a:solidFill>
              </a:rPr>
              <a:t>The workpiece is either screwed </a:t>
            </a:r>
            <a:br>
              <a:rPr lang="en-US" dirty="0">
                <a:solidFill>
                  <a:schemeClr val="bg1"/>
                </a:solidFill>
              </a:rPr>
            </a:br>
            <a:r>
              <a:rPr lang="en-US" dirty="0">
                <a:solidFill>
                  <a:schemeClr val="bg1"/>
                </a:solidFill>
              </a:rPr>
              <a:t>to the faceplate or clamped in </a:t>
            </a:r>
            <a:br>
              <a:rPr lang="en-US" dirty="0">
                <a:solidFill>
                  <a:schemeClr val="bg1"/>
                </a:solidFill>
              </a:rPr>
            </a:br>
            <a:r>
              <a:rPr lang="en-US" dirty="0">
                <a:solidFill>
                  <a:schemeClr val="bg1"/>
                </a:solidFill>
              </a:rPr>
              <a:t>a chuck</a:t>
            </a:r>
          </a:p>
          <a:p>
            <a:pPr lvl="1"/>
            <a:r>
              <a:rPr lang="en-US" dirty="0"/>
              <a:t>How would the shape of the product </a:t>
            </a:r>
            <a:br>
              <a:rPr lang="en-US" dirty="0"/>
            </a:br>
            <a:r>
              <a:rPr lang="en-US" dirty="0"/>
              <a:t>affect the turning method used?</a:t>
            </a:r>
          </a:p>
        </p:txBody>
      </p:sp>
      <p:pic>
        <p:nvPicPr>
          <p:cNvPr id="12" name="Picture 11">
            <a:extLst>
              <a:ext uri="{FF2B5EF4-FFF2-40B4-BE49-F238E27FC236}">
                <a16:creationId xmlns:a16="http://schemas.microsoft.com/office/drawing/2014/main" id="{485A33D0-C7E9-4A85-923B-528A0CFB1B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628630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97015-7341-4BE2-BD8A-82F305DD4B85}"/>
              </a:ext>
            </a:extLst>
          </p:cNvPr>
          <p:cNvSpPr>
            <a:spLocks noGrp="1"/>
          </p:cNvSpPr>
          <p:nvPr>
            <p:ph type="body" sz="quarter" idx="13"/>
          </p:nvPr>
        </p:nvSpPr>
        <p:spPr/>
        <p:txBody>
          <a:bodyPr/>
          <a:lstStyle/>
          <a:p>
            <a:r>
              <a:rPr lang="en-GB"/>
              <a:t>Chuck method</a:t>
            </a:r>
          </a:p>
        </p:txBody>
      </p:sp>
      <p:sp>
        <p:nvSpPr>
          <p:cNvPr id="3" name="Text Placeholder 2">
            <a:extLst>
              <a:ext uri="{FF2B5EF4-FFF2-40B4-BE49-F238E27FC236}">
                <a16:creationId xmlns:a16="http://schemas.microsoft.com/office/drawing/2014/main" id="{E20E7F44-91ED-4BD1-B48D-EA9BF09B3021}"/>
              </a:ext>
            </a:extLst>
          </p:cNvPr>
          <p:cNvSpPr>
            <a:spLocks noGrp="1"/>
          </p:cNvSpPr>
          <p:nvPr>
            <p:ph type="body" sz="quarter" idx="14"/>
          </p:nvPr>
        </p:nvSpPr>
        <p:spPr/>
        <p:txBody>
          <a:bodyPr/>
          <a:lstStyle/>
          <a:p>
            <a:r>
              <a:rPr lang="en-GB"/>
              <a:t>Chucks grip or secure a workpiece at the headstock</a:t>
            </a:r>
          </a:p>
          <a:p>
            <a:pPr lvl="1"/>
            <a:r>
              <a:rPr lang="en-GB"/>
              <a:t>Different chucks are used based on the form of the product</a:t>
            </a:r>
          </a:p>
          <a:p>
            <a:pPr lvl="1"/>
            <a:r>
              <a:rPr lang="en-GB"/>
              <a:t>The three jaw chuck and combination chuck are shown below</a:t>
            </a:r>
          </a:p>
        </p:txBody>
      </p:sp>
      <p:pic>
        <p:nvPicPr>
          <p:cNvPr id="7" name="Picture 6">
            <a:extLst>
              <a:ext uri="{FF2B5EF4-FFF2-40B4-BE49-F238E27FC236}">
                <a16:creationId xmlns:a16="http://schemas.microsoft.com/office/drawing/2014/main" id="{CDFF44A2-BBD2-48BB-9C97-95E038CC16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9731" y="3273427"/>
            <a:ext cx="5619873" cy="3410302"/>
          </a:xfrm>
          <a:prstGeom prst="rect">
            <a:avLst/>
          </a:prstGeom>
        </p:spPr>
      </p:pic>
      <p:sp>
        <p:nvSpPr>
          <p:cNvPr id="4" name="Rectangle 3">
            <a:extLst>
              <a:ext uri="{FF2B5EF4-FFF2-40B4-BE49-F238E27FC236}">
                <a16:creationId xmlns:a16="http://schemas.microsoft.com/office/drawing/2014/main" id="{8891A173-4F5A-468E-9819-9694214EC7AD}"/>
              </a:ext>
            </a:extLst>
          </p:cNvPr>
          <p:cNvSpPr/>
          <p:nvPr/>
        </p:nvSpPr>
        <p:spPr>
          <a:xfrm>
            <a:off x="3805084" y="6122043"/>
            <a:ext cx="2530823" cy="307777"/>
          </a:xfrm>
          <a:prstGeom prst="rect">
            <a:avLst/>
          </a:prstGeom>
        </p:spPr>
        <p:txBody>
          <a:bodyPr wrap="square">
            <a:spAutoFit/>
          </a:bodyPr>
          <a:lstStyle/>
          <a:p>
            <a:pPr algn="ctr"/>
            <a:r>
              <a:rPr lang="en-GB" sz="1400" b="1">
                <a:latin typeface="Arial" panose="020B0604020202020204" pitchFamily="34" charset="0"/>
                <a:cs typeface="Arial" panose="020B0604020202020204" pitchFamily="34" charset="0"/>
              </a:rPr>
              <a:t>Combination chuck</a:t>
            </a:r>
          </a:p>
        </p:txBody>
      </p:sp>
      <p:sp>
        <p:nvSpPr>
          <p:cNvPr id="6" name="Rectangle 5">
            <a:extLst>
              <a:ext uri="{FF2B5EF4-FFF2-40B4-BE49-F238E27FC236}">
                <a16:creationId xmlns:a16="http://schemas.microsoft.com/office/drawing/2014/main" id="{ACC1F862-0AB6-428A-94B7-DADA17FF3E19}"/>
              </a:ext>
            </a:extLst>
          </p:cNvPr>
          <p:cNvSpPr/>
          <p:nvPr/>
        </p:nvSpPr>
        <p:spPr>
          <a:xfrm>
            <a:off x="3805084" y="4700296"/>
            <a:ext cx="2530823" cy="307777"/>
          </a:xfrm>
          <a:prstGeom prst="rect">
            <a:avLst/>
          </a:prstGeom>
        </p:spPr>
        <p:txBody>
          <a:bodyPr wrap="square">
            <a:spAutoFit/>
          </a:bodyPr>
          <a:lstStyle/>
          <a:p>
            <a:pPr algn="ctr"/>
            <a:r>
              <a:rPr lang="en-GB" sz="1400" b="1">
                <a:latin typeface="Arial" panose="020B0604020202020204" pitchFamily="34" charset="0"/>
                <a:cs typeface="Arial" panose="020B0604020202020204" pitchFamily="34" charset="0"/>
              </a:rPr>
              <a:t>Three jaw chuck</a:t>
            </a:r>
          </a:p>
        </p:txBody>
      </p:sp>
    </p:spTree>
    <p:extLst>
      <p:ext uri="{BB962C8B-B14F-4D97-AF65-F5344CB8AC3E}">
        <p14:creationId xmlns:p14="http://schemas.microsoft.com/office/powerpoint/2010/main" val="2351775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C72888-77E9-4D0F-9267-76F6249B556F}"/>
              </a:ext>
            </a:extLst>
          </p:cNvPr>
          <p:cNvSpPr>
            <a:spLocks noGrp="1"/>
          </p:cNvSpPr>
          <p:nvPr>
            <p:ph type="body" sz="quarter" idx="14"/>
          </p:nvPr>
        </p:nvSpPr>
        <p:spPr>
          <a:xfrm>
            <a:off x="724280" y="1704179"/>
            <a:ext cx="7871080" cy="3453607"/>
          </a:xfrm>
        </p:spPr>
        <p:txBody>
          <a:bodyPr/>
          <a:lstStyle/>
          <a:p>
            <a:r>
              <a:rPr lang="en-GB" dirty="0"/>
              <a:t>The workpiece is screwed to the faceplate, then the faceplate is screwed on to the lathe </a:t>
            </a:r>
          </a:p>
          <a:p>
            <a:pPr lvl="1"/>
            <a:r>
              <a:rPr lang="en-GB" dirty="0"/>
              <a:t>This gives a very secure hold, especially for larger pieces</a:t>
            </a:r>
          </a:p>
          <a:p>
            <a:pPr lvl="1"/>
            <a:r>
              <a:rPr lang="en-GB" dirty="0"/>
              <a:t>Alternatively, the faceplate is screwed to a wooden disc which is temporarily glued to the workpiece – a paper separator allows the workpiece to be removed easily</a:t>
            </a:r>
          </a:p>
          <a:p>
            <a:pPr marL="444500" lvl="1" indent="0">
              <a:buNone/>
            </a:pPr>
            <a:endParaRPr lang="en-GB" dirty="0"/>
          </a:p>
          <a:p>
            <a:pPr lvl="1"/>
            <a:endParaRPr lang="en-GB" dirty="0"/>
          </a:p>
          <a:p>
            <a:pPr lvl="1"/>
            <a:endParaRPr lang="en-GB" dirty="0"/>
          </a:p>
          <a:p>
            <a:pPr lvl="1"/>
            <a:endParaRPr lang="en-GB" dirty="0"/>
          </a:p>
          <a:p>
            <a:pPr lvl="1"/>
            <a:endParaRPr lang="en-GB" dirty="0"/>
          </a:p>
        </p:txBody>
      </p:sp>
      <p:sp>
        <p:nvSpPr>
          <p:cNvPr id="2" name="Text Placeholder 1">
            <a:extLst>
              <a:ext uri="{FF2B5EF4-FFF2-40B4-BE49-F238E27FC236}">
                <a16:creationId xmlns:a16="http://schemas.microsoft.com/office/drawing/2014/main" id="{9A479D70-8AFA-4243-AE2B-30E2C55F5239}"/>
              </a:ext>
            </a:extLst>
          </p:cNvPr>
          <p:cNvSpPr>
            <a:spLocks noGrp="1"/>
          </p:cNvSpPr>
          <p:nvPr>
            <p:ph type="body" sz="quarter" idx="13"/>
          </p:nvPr>
        </p:nvSpPr>
        <p:spPr/>
        <p:txBody>
          <a:bodyPr/>
          <a:lstStyle/>
          <a:p>
            <a:r>
              <a:rPr lang="en-GB"/>
              <a:t>Using a faceplate</a:t>
            </a:r>
          </a:p>
        </p:txBody>
      </p:sp>
      <p:pic>
        <p:nvPicPr>
          <p:cNvPr id="8" name="Picture 7" descr="A close up of a logo&#10;&#10;Description generated with very high confidence">
            <a:extLst>
              <a:ext uri="{FF2B5EF4-FFF2-40B4-BE49-F238E27FC236}">
                <a16:creationId xmlns:a16="http://schemas.microsoft.com/office/drawing/2014/main" id="{AD8D4A2A-8D39-4A93-81AA-D3A1A5DF1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714" y="4091820"/>
            <a:ext cx="7762035" cy="2219840"/>
          </a:xfrm>
          <a:prstGeom prst="rect">
            <a:avLst/>
          </a:prstGeom>
        </p:spPr>
      </p:pic>
      <p:sp>
        <p:nvSpPr>
          <p:cNvPr id="4" name="Rectangle 3">
            <a:extLst>
              <a:ext uri="{FF2B5EF4-FFF2-40B4-BE49-F238E27FC236}">
                <a16:creationId xmlns:a16="http://schemas.microsoft.com/office/drawing/2014/main" id="{EE100065-8B16-4117-830C-DFDB8D4CEADA}"/>
              </a:ext>
            </a:extLst>
          </p:cNvPr>
          <p:cNvSpPr/>
          <p:nvPr/>
        </p:nvSpPr>
        <p:spPr>
          <a:xfrm>
            <a:off x="0" y="6488668"/>
            <a:ext cx="6027490" cy="369332"/>
          </a:xfrm>
          <a:prstGeom prst="rect">
            <a:avLst/>
          </a:prstGeom>
        </p:spPr>
        <p:txBody>
          <a:bodyPr wrap="square">
            <a:spAutoFit/>
          </a:bodyPr>
          <a:lstStyle/>
          <a:p>
            <a:r>
              <a:rPr lang="en-GB" dirty="0">
                <a:hlinkClick r:id="rId3"/>
              </a:rPr>
              <a:t>https://www.youtube.com/watch?v=wm313cOELdc</a:t>
            </a:r>
            <a:r>
              <a:rPr lang="en-GB" dirty="0"/>
              <a:t> </a:t>
            </a:r>
          </a:p>
        </p:txBody>
      </p:sp>
    </p:spTree>
    <p:extLst>
      <p:ext uri="{BB962C8B-B14F-4D97-AF65-F5344CB8AC3E}">
        <p14:creationId xmlns:p14="http://schemas.microsoft.com/office/powerpoint/2010/main" val="144520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a:t>Recognise the different ways woods can be formed into 3D products</a:t>
            </a:r>
          </a:p>
          <a:p>
            <a:r>
              <a:rPr lang="en-GB"/>
              <a:t>Develop a deeper understanding of a range of forming processes</a:t>
            </a:r>
          </a:p>
          <a:p>
            <a:r>
              <a:rPr lang="en-GB"/>
              <a:t>Justify and explain the suitability of different processes for a range of different applications</a:t>
            </a:r>
          </a:p>
        </p:txBody>
      </p:sp>
      <p:sp>
        <p:nvSpPr>
          <p:cNvPr id="3" name="Text Placeholder 2"/>
          <p:cNvSpPr>
            <a:spLocks noGrp="1"/>
          </p:cNvSpPr>
          <p:nvPr>
            <p:ph type="body" sz="quarter" idx="13"/>
          </p:nvPr>
        </p:nvSpPr>
        <p:spPr/>
        <p:txBody>
          <a:bodyPr/>
          <a:lstStyle/>
          <a:p>
            <a:r>
              <a:rPr lang="en-GB"/>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CAE9F6-A0D2-4B82-B51E-B633812EE317}"/>
              </a:ext>
            </a:extLst>
          </p:cNvPr>
          <p:cNvSpPr>
            <a:spLocks noGrp="1"/>
          </p:cNvSpPr>
          <p:nvPr>
            <p:ph type="body" sz="quarter" idx="13"/>
          </p:nvPr>
        </p:nvSpPr>
        <p:spPr/>
        <p:txBody>
          <a:bodyPr/>
          <a:lstStyle/>
          <a:p>
            <a:r>
              <a:rPr lang="en-GB"/>
              <a:t>Worksheet task</a:t>
            </a:r>
          </a:p>
        </p:txBody>
      </p:sp>
      <p:sp>
        <p:nvSpPr>
          <p:cNvPr id="5" name="Text Placeholder 4">
            <a:extLst>
              <a:ext uri="{FF2B5EF4-FFF2-40B4-BE49-F238E27FC236}">
                <a16:creationId xmlns:a16="http://schemas.microsoft.com/office/drawing/2014/main" id="{6EBBA332-F9EA-4ECD-8A58-D3EBB300E346}"/>
              </a:ext>
            </a:extLst>
          </p:cNvPr>
          <p:cNvSpPr>
            <a:spLocks noGrp="1"/>
          </p:cNvSpPr>
          <p:nvPr>
            <p:ph type="body" sz="quarter" idx="14"/>
          </p:nvPr>
        </p:nvSpPr>
        <p:spPr/>
        <p:txBody>
          <a:bodyPr/>
          <a:lstStyle/>
          <a:p>
            <a:r>
              <a:rPr lang="en-GB"/>
              <a:t>Complete </a:t>
            </a:r>
            <a:r>
              <a:rPr lang="en-GB" b="1"/>
              <a:t>Task 3</a:t>
            </a:r>
            <a:r>
              <a:rPr lang="en-GB"/>
              <a:t> of your Worksheet</a:t>
            </a:r>
          </a:p>
        </p:txBody>
      </p:sp>
    </p:spTree>
    <p:extLst>
      <p:ext uri="{BB962C8B-B14F-4D97-AF65-F5344CB8AC3E}">
        <p14:creationId xmlns:p14="http://schemas.microsoft.com/office/powerpoint/2010/main" val="16434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6F4C6D-DF0A-4C9C-A864-E207592AD05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833773"/>
            <a:ext cx="4781005" cy="2024227"/>
          </a:xfrm>
          <a:prstGeom prst="rect">
            <a:avLst/>
          </a:prstGeom>
        </p:spPr>
      </p:pic>
      <p:pic>
        <p:nvPicPr>
          <p:cNvPr id="3" name="Picture 2">
            <a:extLst>
              <a:ext uri="{FF2B5EF4-FFF2-40B4-BE49-F238E27FC236}">
                <a16:creationId xmlns:a16="http://schemas.microsoft.com/office/drawing/2014/main" id="{30368288-BF2A-4CBB-9FD2-0AE0DA2F8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781005" y="4197891"/>
            <a:ext cx="4209049" cy="2668817"/>
          </a:xfrm>
          <a:prstGeom prst="rect">
            <a:avLst/>
          </a:prstGeom>
        </p:spPr>
      </p:pic>
      <p:sp>
        <p:nvSpPr>
          <p:cNvPr id="4" name="Text Placeholder 3">
            <a:extLst>
              <a:ext uri="{FF2B5EF4-FFF2-40B4-BE49-F238E27FC236}">
                <a16:creationId xmlns:a16="http://schemas.microsoft.com/office/drawing/2014/main" id="{9D778295-703F-4643-A87C-AF36235D5824}"/>
              </a:ext>
            </a:extLst>
          </p:cNvPr>
          <p:cNvSpPr>
            <a:spLocks noGrp="1"/>
          </p:cNvSpPr>
          <p:nvPr>
            <p:ph type="body" sz="quarter" idx="13"/>
          </p:nvPr>
        </p:nvSpPr>
        <p:spPr/>
        <p:txBody>
          <a:bodyPr/>
          <a:lstStyle/>
          <a:p>
            <a:r>
              <a:rPr lang="en-GB"/>
              <a:t>Routing and milling</a:t>
            </a:r>
          </a:p>
        </p:txBody>
      </p:sp>
      <p:sp>
        <p:nvSpPr>
          <p:cNvPr id="5" name="Text Placeholder 4">
            <a:extLst>
              <a:ext uri="{FF2B5EF4-FFF2-40B4-BE49-F238E27FC236}">
                <a16:creationId xmlns:a16="http://schemas.microsoft.com/office/drawing/2014/main" id="{01AEBE60-0F5A-437B-87E4-2CA536A04848}"/>
              </a:ext>
            </a:extLst>
          </p:cNvPr>
          <p:cNvSpPr>
            <a:spLocks noGrp="1"/>
          </p:cNvSpPr>
          <p:nvPr>
            <p:ph type="body" sz="quarter" idx="14"/>
          </p:nvPr>
        </p:nvSpPr>
        <p:spPr/>
        <p:txBody>
          <a:bodyPr/>
          <a:lstStyle/>
          <a:p>
            <a:r>
              <a:rPr lang="en-US" dirty="0"/>
              <a:t>With lathe work the workpiece spins, but with </a:t>
            </a:r>
            <a:br>
              <a:rPr lang="en-US" dirty="0"/>
            </a:br>
            <a:r>
              <a:rPr lang="en-US" dirty="0"/>
              <a:t>both routing and milling, the cutting tools spin</a:t>
            </a:r>
          </a:p>
          <a:p>
            <a:pPr lvl="1"/>
            <a:r>
              <a:rPr lang="en-US" dirty="0"/>
              <a:t>Milling machines are substantial pieces of industrial equipment which require a large capital investment</a:t>
            </a:r>
          </a:p>
          <a:p>
            <a:pPr lvl="1"/>
            <a:r>
              <a:rPr lang="en-US" dirty="0"/>
              <a:t>Handheld routers are affordable power tools more suited </a:t>
            </a:r>
            <a:br>
              <a:rPr lang="en-US" dirty="0"/>
            </a:br>
            <a:r>
              <a:rPr lang="en-US" dirty="0"/>
              <a:t>to on-site carpentry and DIY enthusiasts</a:t>
            </a:r>
          </a:p>
          <a:p>
            <a:pPr lvl="1"/>
            <a:r>
              <a:rPr lang="en-US" dirty="0"/>
              <a:t>CNC routers and milling machines can be programmed </a:t>
            </a:r>
            <a:br>
              <a:rPr lang="en-US" dirty="0"/>
            </a:br>
            <a:r>
              <a:rPr lang="en-US" dirty="0"/>
              <a:t>to follow CAD designs</a:t>
            </a:r>
          </a:p>
          <a:p>
            <a:endParaRPr lang="en-US" dirty="0"/>
          </a:p>
          <a:p>
            <a:endParaRPr lang="en-GB" dirty="0"/>
          </a:p>
        </p:txBody>
      </p:sp>
    </p:spTree>
    <p:extLst>
      <p:ext uri="{BB962C8B-B14F-4D97-AF65-F5344CB8AC3E}">
        <p14:creationId xmlns:p14="http://schemas.microsoft.com/office/powerpoint/2010/main" val="2474841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46DE62-1234-4554-991D-39462C276B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4208" y="648265"/>
            <a:ext cx="3615038" cy="3758635"/>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Milling</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GB" dirty="0"/>
              <a:t>Milling wood is usually associated </a:t>
            </a:r>
            <a:br>
              <a:rPr lang="en-GB" dirty="0"/>
            </a:br>
            <a:r>
              <a:rPr lang="en-GB" dirty="0"/>
              <a:t>with CNC manufacture</a:t>
            </a:r>
          </a:p>
          <a:p>
            <a:pPr lvl="1"/>
            <a:r>
              <a:rPr lang="en-GB" dirty="0"/>
              <a:t>This allows for mass production of flat </a:t>
            </a:r>
            <a:br>
              <a:rPr lang="en-GB" dirty="0"/>
            </a:br>
            <a:r>
              <a:rPr lang="en-GB" dirty="0"/>
              <a:t>pack furniture, kitchen units and fitted </a:t>
            </a:r>
            <a:br>
              <a:rPr lang="en-GB" dirty="0"/>
            </a:br>
            <a:r>
              <a:rPr lang="en-GB" dirty="0"/>
              <a:t>bedrooms with speed and consistency</a:t>
            </a:r>
          </a:p>
          <a:p>
            <a:pPr lvl="1"/>
            <a:r>
              <a:rPr lang="en-US" dirty="0"/>
              <a:t>Rotating cutting tools of various shapes </a:t>
            </a:r>
            <a:br>
              <a:rPr lang="en-US" dirty="0"/>
            </a:br>
            <a:r>
              <a:rPr lang="en-US" dirty="0"/>
              <a:t>and sizes, usually made from tungsten </a:t>
            </a:r>
            <a:br>
              <a:rPr lang="en-US" dirty="0"/>
            </a:br>
            <a:r>
              <a:rPr lang="en-US" dirty="0"/>
              <a:t>carbide, are also suitable for harder materials</a:t>
            </a:r>
          </a:p>
          <a:p>
            <a:pPr lvl="1"/>
            <a:r>
              <a:rPr lang="en-US" dirty="0"/>
              <a:t>Milling machines move the tool up and down </a:t>
            </a:r>
            <a:br>
              <a:rPr lang="en-US" dirty="0"/>
            </a:br>
            <a:r>
              <a:rPr lang="en-US" dirty="0"/>
              <a:t>the work piece laterally</a:t>
            </a:r>
          </a:p>
        </p:txBody>
      </p:sp>
    </p:spTree>
    <p:extLst>
      <p:ext uri="{BB962C8B-B14F-4D97-AF65-F5344CB8AC3E}">
        <p14:creationId xmlns:p14="http://schemas.microsoft.com/office/powerpoint/2010/main" val="4257208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9F325A-1043-4616-A090-8476D2520E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4525"/>
            <a:ext cx="9144001" cy="6213475"/>
          </a:xfrm>
          <a:prstGeom prst="rect">
            <a:avLst/>
          </a:prstGeom>
        </p:spPr>
      </p:pic>
      <p:sp>
        <p:nvSpPr>
          <p:cNvPr id="2" name="Text Placeholder 1">
            <a:extLst>
              <a:ext uri="{FF2B5EF4-FFF2-40B4-BE49-F238E27FC236}">
                <a16:creationId xmlns:a16="http://schemas.microsoft.com/office/drawing/2014/main" id="{39634CD9-5BF7-4369-A03E-1E466405BB8C}"/>
              </a:ext>
            </a:extLst>
          </p:cNvPr>
          <p:cNvSpPr>
            <a:spLocks noGrp="1"/>
          </p:cNvSpPr>
          <p:nvPr>
            <p:ph type="body" sz="quarter" idx="13"/>
          </p:nvPr>
        </p:nvSpPr>
        <p:spPr/>
        <p:txBody>
          <a:bodyPr/>
          <a:lstStyle/>
          <a:p>
            <a:r>
              <a:rPr lang="en-GB">
                <a:solidFill>
                  <a:schemeClr val="bg1"/>
                </a:solidFill>
              </a:rPr>
              <a:t>Advanced milling</a:t>
            </a:r>
          </a:p>
        </p:txBody>
      </p:sp>
      <p:sp>
        <p:nvSpPr>
          <p:cNvPr id="3" name="Text Placeholder 2">
            <a:extLst>
              <a:ext uri="{FF2B5EF4-FFF2-40B4-BE49-F238E27FC236}">
                <a16:creationId xmlns:a16="http://schemas.microsoft.com/office/drawing/2014/main" id="{2AAF624D-601A-434C-9D2E-C1B8E6931A40}"/>
              </a:ext>
            </a:extLst>
          </p:cNvPr>
          <p:cNvSpPr>
            <a:spLocks noGrp="1"/>
          </p:cNvSpPr>
          <p:nvPr>
            <p:ph type="body" sz="quarter" idx="14"/>
          </p:nvPr>
        </p:nvSpPr>
        <p:spPr/>
        <p:txBody>
          <a:bodyPr/>
          <a:lstStyle/>
          <a:p>
            <a:r>
              <a:rPr lang="en-US">
                <a:solidFill>
                  <a:schemeClr val="bg1"/>
                </a:solidFill>
              </a:rPr>
              <a:t>The manufacture of 3D wooden </a:t>
            </a:r>
            <a:br>
              <a:rPr lang="en-US">
                <a:solidFill>
                  <a:schemeClr val="bg1"/>
                </a:solidFill>
              </a:rPr>
            </a:br>
            <a:r>
              <a:rPr lang="en-US">
                <a:solidFill>
                  <a:schemeClr val="bg1"/>
                </a:solidFill>
              </a:rPr>
              <a:t>forms was once only possible </a:t>
            </a:r>
            <a:br>
              <a:rPr lang="en-US">
                <a:solidFill>
                  <a:schemeClr val="bg1"/>
                </a:solidFill>
              </a:rPr>
            </a:br>
            <a:r>
              <a:rPr lang="en-US">
                <a:solidFill>
                  <a:schemeClr val="bg1"/>
                </a:solidFill>
              </a:rPr>
              <a:t>with hand carving techniques</a:t>
            </a:r>
          </a:p>
          <a:p>
            <a:pPr lvl="1"/>
            <a:r>
              <a:rPr lang="en-US">
                <a:solidFill>
                  <a:schemeClr val="bg1"/>
                </a:solidFill>
              </a:rPr>
              <a:t>More advanced milling machines </a:t>
            </a:r>
            <a:br>
              <a:rPr lang="en-US">
                <a:solidFill>
                  <a:schemeClr val="bg1"/>
                </a:solidFill>
              </a:rPr>
            </a:br>
            <a:r>
              <a:rPr lang="en-US">
                <a:solidFill>
                  <a:schemeClr val="bg1"/>
                </a:solidFill>
              </a:rPr>
              <a:t>are fitted with a robotic arm </a:t>
            </a:r>
            <a:br>
              <a:rPr lang="en-US">
                <a:solidFill>
                  <a:schemeClr val="bg1"/>
                </a:solidFill>
              </a:rPr>
            </a:br>
            <a:r>
              <a:rPr lang="en-US">
                <a:solidFill>
                  <a:schemeClr val="bg1"/>
                </a:solidFill>
              </a:rPr>
              <a:t>or lathe accessory to allow</a:t>
            </a:r>
            <a:br>
              <a:rPr lang="en-US">
                <a:solidFill>
                  <a:schemeClr val="bg1"/>
                </a:solidFill>
              </a:rPr>
            </a:br>
            <a:r>
              <a:rPr lang="en-US">
                <a:solidFill>
                  <a:schemeClr val="bg1"/>
                </a:solidFill>
              </a:rPr>
              <a:t>infinitely complex shapes </a:t>
            </a:r>
            <a:br>
              <a:rPr lang="en-US">
                <a:solidFill>
                  <a:schemeClr val="bg1"/>
                </a:solidFill>
              </a:rPr>
            </a:br>
            <a:r>
              <a:rPr lang="en-US">
                <a:solidFill>
                  <a:schemeClr val="bg1"/>
                </a:solidFill>
              </a:rPr>
              <a:t>and forms to be made </a:t>
            </a:r>
            <a:br>
              <a:rPr lang="en-US">
                <a:solidFill>
                  <a:schemeClr val="bg1"/>
                </a:solidFill>
              </a:rPr>
            </a:br>
            <a:r>
              <a:rPr lang="en-US">
                <a:solidFill>
                  <a:schemeClr val="bg1"/>
                </a:solidFill>
              </a:rPr>
              <a:t>by machines</a:t>
            </a:r>
          </a:p>
          <a:p>
            <a:endParaRPr lang="en-GB"/>
          </a:p>
        </p:txBody>
      </p:sp>
      <p:pic>
        <p:nvPicPr>
          <p:cNvPr id="7" name="Picture 6">
            <a:extLst>
              <a:ext uri="{FF2B5EF4-FFF2-40B4-BE49-F238E27FC236}">
                <a16:creationId xmlns:a16="http://schemas.microsoft.com/office/drawing/2014/main" id="{1DE04B83-4412-4049-801E-9B6B95A213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1054275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14FB2-9AD4-42BF-9457-88E0C48D8E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2634545"/>
            <a:ext cx="9144000" cy="4223456"/>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Routing</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a:t>Routers are versatile power tools which can be used with a range of accessories for enhanced </a:t>
            </a:r>
            <a:br>
              <a:rPr lang="en-US"/>
            </a:br>
            <a:r>
              <a:rPr lang="en-US"/>
              <a:t>machining capabilities</a:t>
            </a:r>
          </a:p>
          <a:p>
            <a:pPr lvl="1"/>
            <a:r>
              <a:rPr lang="en-US"/>
              <a:t>Used to machine profiles and </a:t>
            </a:r>
            <a:br>
              <a:rPr lang="en-US"/>
            </a:br>
            <a:r>
              <a:rPr lang="en-US"/>
              <a:t>joints and cut slots and holes</a:t>
            </a:r>
            <a:br>
              <a:rPr lang="en-US"/>
            </a:br>
            <a:r>
              <a:rPr lang="en-US"/>
              <a:t>of various depths</a:t>
            </a:r>
          </a:p>
          <a:p>
            <a:pPr lvl="1"/>
            <a:r>
              <a:rPr lang="en-US"/>
              <a:t>Handmade or bought-in jigs </a:t>
            </a:r>
            <a:br>
              <a:rPr lang="en-US"/>
            </a:br>
            <a:r>
              <a:rPr lang="en-US"/>
              <a:t>increase speed and accuracy </a:t>
            </a:r>
          </a:p>
          <a:p>
            <a:pPr lvl="1"/>
            <a:r>
              <a:rPr lang="en-US"/>
              <a:t>CNC routers can be used to </a:t>
            </a:r>
            <a:br>
              <a:rPr lang="en-US"/>
            </a:br>
            <a:r>
              <a:rPr lang="en-US"/>
              <a:t>automate the routing process</a:t>
            </a:r>
          </a:p>
        </p:txBody>
      </p:sp>
      <p:pic>
        <p:nvPicPr>
          <p:cNvPr id="9" name="Picture 8">
            <a:extLst>
              <a:ext uri="{FF2B5EF4-FFF2-40B4-BE49-F238E27FC236}">
                <a16:creationId xmlns:a16="http://schemas.microsoft.com/office/drawing/2014/main" id="{45408B93-7D54-4134-90AF-40F8F13CB2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261325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1A9DDA-3A59-4E7F-8E2E-09B3463899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5460"/>
            <a:ext cx="9144000" cy="6212540"/>
          </a:xfrm>
          <a:prstGeom prst="rect">
            <a:avLst/>
          </a:prstGeom>
        </p:spPr>
      </p:pic>
      <p:sp>
        <p:nvSpPr>
          <p:cNvPr id="2" name="Text Placeholder 1">
            <a:extLst>
              <a:ext uri="{FF2B5EF4-FFF2-40B4-BE49-F238E27FC236}">
                <a16:creationId xmlns:a16="http://schemas.microsoft.com/office/drawing/2014/main" id="{899B00B0-4BF7-462D-9BCE-EB4C29AF7BA2}"/>
              </a:ext>
            </a:extLst>
          </p:cNvPr>
          <p:cNvSpPr>
            <a:spLocks noGrp="1"/>
          </p:cNvSpPr>
          <p:nvPr>
            <p:ph type="body" sz="quarter" idx="13"/>
          </p:nvPr>
        </p:nvSpPr>
        <p:spPr/>
        <p:txBody>
          <a:bodyPr/>
          <a:lstStyle/>
          <a:p>
            <a:r>
              <a:rPr lang="en-GB"/>
              <a:t>Holes</a:t>
            </a:r>
          </a:p>
        </p:txBody>
      </p:sp>
      <p:sp>
        <p:nvSpPr>
          <p:cNvPr id="3" name="Text Placeholder 2">
            <a:extLst>
              <a:ext uri="{FF2B5EF4-FFF2-40B4-BE49-F238E27FC236}">
                <a16:creationId xmlns:a16="http://schemas.microsoft.com/office/drawing/2014/main" id="{0582C814-A082-4738-B60C-9A205D39E970}"/>
              </a:ext>
            </a:extLst>
          </p:cNvPr>
          <p:cNvSpPr>
            <a:spLocks noGrp="1"/>
          </p:cNvSpPr>
          <p:nvPr>
            <p:ph type="body" sz="quarter" idx="14"/>
          </p:nvPr>
        </p:nvSpPr>
        <p:spPr/>
        <p:txBody>
          <a:bodyPr/>
          <a:lstStyle/>
          <a:p>
            <a:r>
              <a:rPr lang="en-GB" dirty="0"/>
              <a:t>Handheld routers are spring loaded</a:t>
            </a:r>
            <a:br>
              <a:rPr lang="en-GB" dirty="0"/>
            </a:br>
            <a:r>
              <a:rPr lang="en-GB" dirty="0"/>
              <a:t>which allows a steady up and down </a:t>
            </a:r>
            <a:br>
              <a:rPr lang="en-GB" dirty="0"/>
            </a:br>
            <a:r>
              <a:rPr lang="en-GB" dirty="0"/>
              <a:t>movement for cutting holes</a:t>
            </a:r>
          </a:p>
          <a:p>
            <a:pPr lvl="1"/>
            <a:r>
              <a:rPr lang="en-GB" dirty="0">
                <a:solidFill>
                  <a:schemeClr val="tx1"/>
                </a:solidFill>
              </a:rPr>
              <a:t>Straight plunge bits have blades at the </a:t>
            </a:r>
            <a:br>
              <a:rPr lang="en-GB" dirty="0">
                <a:solidFill>
                  <a:schemeClr val="tx1"/>
                </a:solidFill>
              </a:rPr>
            </a:br>
            <a:r>
              <a:rPr lang="en-GB" dirty="0">
                <a:solidFill>
                  <a:schemeClr val="tx1"/>
                </a:solidFill>
              </a:rPr>
              <a:t>top and sides and are used to cut holes </a:t>
            </a:r>
            <a:br>
              <a:rPr lang="en-GB" dirty="0">
                <a:solidFill>
                  <a:schemeClr val="tx1"/>
                </a:solidFill>
              </a:rPr>
            </a:br>
            <a:r>
              <a:rPr lang="en-GB" dirty="0">
                <a:solidFill>
                  <a:schemeClr val="tx1"/>
                </a:solidFill>
              </a:rPr>
              <a:t>in the workpiece </a:t>
            </a:r>
          </a:p>
          <a:p>
            <a:pPr lvl="1"/>
            <a:r>
              <a:rPr lang="en-GB" dirty="0">
                <a:solidFill>
                  <a:schemeClr val="tx1"/>
                </a:solidFill>
              </a:rPr>
              <a:t>A simple up-down motion will make </a:t>
            </a:r>
            <a:br>
              <a:rPr lang="en-GB" dirty="0">
                <a:solidFill>
                  <a:schemeClr val="tx1"/>
                </a:solidFill>
              </a:rPr>
            </a:br>
            <a:r>
              <a:rPr lang="en-GB" dirty="0">
                <a:solidFill>
                  <a:schemeClr val="tx1"/>
                </a:solidFill>
              </a:rPr>
              <a:t>a circular hole, while running the router </a:t>
            </a:r>
            <a:br>
              <a:rPr lang="en-GB" dirty="0">
                <a:solidFill>
                  <a:schemeClr val="tx1"/>
                </a:solidFill>
              </a:rPr>
            </a:br>
            <a:r>
              <a:rPr lang="en-GB" dirty="0">
                <a:solidFill>
                  <a:schemeClr val="tx1"/>
                </a:solidFill>
              </a:rPr>
              <a:t>along a guide will create a square groove</a:t>
            </a:r>
          </a:p>
          <a:p>
            <a:pPr lvl="1"/>
            <a:r>
              <a:rPr lang="en-GB" dirty="0">
                <a:solidFill>
                  <a:srgbClr val="571F4F"/>
                </a:solidFill>
              </a:rPr>
              <a:t>What joints could be machined using</a:t>
            </a:r>
            <a:br>
              <a:rPr lang="en-GB" dirty="0">
                <a:solidFill>
                  <a:srgbClr val="571F4F"/>
                </a:solidFill>
              </a:rPr>
            </a:br>
            <a:r>
              <a:rPr lang="en-GB" dirty="0">
                <a:solidFill>
                  <a:srgbClr val="571F4F"/>
                </a:solidFill>
              </a:rPr>
              <a:t>a straight plunge bit? </a:t>
            </a:r>
          </a:p>
        </p:txBody>
      </p:sp>
      <p:pic>
        <p:nvPicPr>
          <p:cNvPr id="8" name="Picture 7">
            <a:extLst>
              <a:ext uri="{FF2B5EF4-FFF2-40B4-BE49-F238E27FC236}">
                <a16:creationId xmlns:a16="http://schemas.microsoft.com/office/drawing/2014/main" id="{A1EB116F-BF96-4FAD-90B7-AD998C88C7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995559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ECE770-4707-4597-92D2-1430030CEA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869"/>
          <a:stretch/>
        </p:blipFill>
        <p:spPr>
          <a:xfrm flipH="1">
            <a:off x="3048000" y="762001"/>
            <a:ext cx="6096000" cy="6096000"/>
          </a:xfrm>
          <a:prstGeom prst="rect">
            <a:avLst/>
          </a:prstGeom>
        </p:spPr>
      </p:pic>
      <p:sp>
        <p:nvSpPr>
          <p:cNvPr id="2" name="Text Placeholder 1">
            <a:extLst>
              <a:ext uri="{FF2B5EF4-FFF2-40B4-BE49-F238E27FC236}">
                <a16:creationId xmlns:a16="http://schemas.microsoft.com/office/drawing/2014/main" id="{D7029315-5535-4218-9B9F-18DAD01A7720}"/>
              </a:ext>
            </a:extLst>
          </p:cNvPr>
          <p:cNvSpPr>
            <a:spLocks noGrp="1"/>
          </p:cNvSpPr>
          <p:nvPr>
            <p:ph type="body" sz="quarter" idx="13"/>
          </p:nvPr>
        </p:nvSpPr>
        <p:spPr/>
        <p:txBody>
          <a:bodyPr/>
          <a:lstStyle/>
          <a:p>
            <a:r>
              <a:rPr lang="en-GB">
                <a:solidFill>
                  <a:schemeClr val="bg1"/>
                </a:solidFill>
              </a:rPr>
              <a:t>Routing a profile</a:t>
            </a:r>
          </a:p>
        </p:txBody>
      </p:sp>
      <p:sp>
        <p:nvSpPr>
          <p:cNvPr id="3" name="Text Placeholder 2">
            <a:extLst>
              <a:ext uri="{FF2B5EF4-FFF2-40B4-BE49-F238E27FC236}">
                <a16:creationId xmlns:a16="http://schemas.microsoft.com/office/drawing/2014/main" id="{96CE343C-EA12-4D72-BA34-559D7DF3E4BE}"/>
              </a:ext>
            </a:extLst>
          </p:cNvPr>
          <p:cNvSpPr>
            <a:spLocks noGrp="1"/>
          </p:cNvSpPr>
          <p:nvPr>
            <p:ph type="body" sz="quarter" idx="14"/>
          </p:nvPr>
        </p:nvSpPr>
        <p:spPr/>
        <p:txBody>
          <a:bodyPr/>
          <a:lstStyle/>
          <a:p>
            <a:r>
              <a:rPr lang="en-GB">
                <a:solidFill>
                  <a:schemeClr val="bg1"/>
                </a:solidFill>
              </a:rPr>
              <a:t>The profiles on mouldings such as architrave </a:t>
            </a:r>
            <a:br>
              <a:rPr lang="en-GB">
                <a:solidFill>
                  <a:schemeClr val="bg1"/>
                </a:solidFill>
              </a:rPr>
            </a:br>
            <a:r>
              <a:rPr lang="en-GB">
                <a:solidFill>
                  <a:schemeClr val="bg1"/>
                </a:solidFill>
              </a:rPr>
              <a:t>and beading are created using a router</a:t>
            </a:r>
          </a:p>
          <a:p>
            <a:pPr lvl="1"/>
            <a:r>
              <a:rPr lang="en-GB">
                <a:solidFill>
                  <a:schemeClr val="bg1"/>
                </a:solidFill>
              </a:rPr>
              <a:t>Router bits with sculpted blades are run along</a:t>
            </a:r>
            <a:br>
              <a:rPr lang="en-GB">
                <a:solidFill>
                  <a:schemeClr val="bg1"/>
                </a:solidFill>
              </a:rPr>
            </a:br>
            <a:r>
              <a:rPr lang="en-GB">
                <a:solidFill>
                  <a:schemeClr val="bg1"/>
                </a:solidFill>
              </a:rPr>
              <a:t>the edge of a workpiece to create a decorative</a:t>
            </a:r>
            <a:br>
              <a:rPr lang="en-GB">
                <a:solidFill>
                  <a:schemeClr val="bg1"/>
                </a:solidFill>
              </a:rPr>
            </a:br>
            <a:r>
              <a:rPr lang="en-GB">
                <a:solidFill>
                  <a:schemeClr val="bg1"/>
                </a:solidFill>
              </a:rPr>
              <a:t>or rounded edge</a:t>
            </a:r>
          </a:p>
          <a:p>
            <a:pPr lvl="1"/>
            <a:r>
              <a:rPr lang="en-GB">
                <a:solidFill>
                  <a:schemeClr val="bg1"/>
                </a:solidFill>
              </a:rPr>
              <a:t>A bearing called a </a:t>
            </a:r>
            <a:r>
              <a:rPr lang="en-GB" b="1">
                <a:solidFill>
                  <a:schemeClr val="bg1"/>
                </a:solidFill>
              </a:rPr>
              <a:t>follower wheel</a:t>
            </a:r>
            <a:r>
              <a:rPr lang="en-GB">
                <a:solidFill>
                  <a:schemeClr val="bg1"/>
                </a:solidFill>
              </a:rPr>
              <a:t> runs along</a:t>
            </a:r>
            <a:br>
              <a:rPr lang="en-GB">
                <a:solidFill>
                  <a:schemeClr val="bg1"/>
                </a:solidFill>
              </a:rPr>
            </a:br>
            <a:r>
              <a:rPr lang="en-GB">
                <a:solidFill>
                  <a:schemeClr val="bg1"/>
                </a:solidFill>
              </a:rPr>
              <a:t>the workpiece to ensure the bit doesn’t go </a:t>
            </a:r>
            <a:br>
              <a:rPr lang="en-GB">
                <a:solidFill>
                  <a:schemeClr val="bg1"/>
                </a:solidFill>
              </a:rPr>
            </a:br>
            <a:r>
              <a:rPr lang="en-GB">
                <a:solidFill>
                  <a:schemeClr val="bg1"/>
                </a:solidFill>
              </a:rPr>
              <a:t>too far into the material</a:t>
            </a:r>
          </a:p>
          <a:p>
            <a:pPr lvl="1"/>
            <a:r>
              <a:rPr lang="en-GB">
                <a:solidFill>
                  <a:schemeClr val="bg1"/>
                </a:solidFill>
              </a:rPr>
              <a:t>Using a follower wheel with a straight bit </a:t>
            </a:r>
            <a:br>
              <a:rPr lang="en-GB">
                <a:solidFill>
                  <a:schemeClr val="bg1"/>
                </a:solidFill>
              </a:rPr>
            </a:br>
            <a:r>
              <a:rPr lang="en-GB">
                <a:solidFill>
                  <a:schemeClr val="bg1"/>
                </a:solidFill>
              </a:rPr>
              <a:t>allows templates to be traced exactly</a:t>
            </a:r>
          </a:p>
        </p:txBody>
      </p:sp>
      <p:pic>
        <p:nvPicPr>
          <p:cNvPr id="8" name="Picture 7">
            <a:extLst>
              <a:ext uri="{FF2B5EF4-FFF2-40B4-BE49-F238E27FC236}">
                <a16:creationId xmlns:a16="http://schemas.microsoft.com/office/drawing/2014/main" id="{1C5B62F2-BB2C-4DA0-BF43-B9A24BD213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494818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1D637F-AE8D-4067-BFEE-8303EDADC929}"/>
              </a:ext>
            </a:extLst>
          </p:cNvPr>
          <p:cNvSpPr>
            <a:spLocks noGrp="1"/>
          </p:cNvSpPr>
          <p:nvPr>
            <p:ph type="body" sz="quarter" idx="13"/>
          </p:nvPr>
        </p:nvSpPr>
        <p:spPr/>
        <p:txBody>
          <a:bodyPr/>
          <a:lstStyle/>
          <a:p>
            <a:r>
              <a:rPr lang="en-GB"/>
              <a:t>Slot machines</a:t>
            </a:r>
          </a:p>
        </p:txBody>
      </p:sp>
      <p:sp>
        <p:nvSpPr>
          <p:cNvPr id="3" name="Text Placeholder 2">
            <a:extLst>
              <a:ext uri="{FF2B5EF4-FFF2-40B4-BE49-F238E27FC236}">
                <a16:creationId xmlns:a16="http://schemas.microsoft.com/office/drawing/2014/main" id="{A3351A5C-DB4E-4684-A421-B84545DA2A0E}"/>
              </a:ext>
            </a:extLst>
          </p:cNvPr>
          <p:cNvSpPr>
            <a:spLocks noGrp="1"/>
          </p:cNvSpPr>
          <p:nvPr>
            <p:ph type="body" sz="quarter" idx="14"/>
          </p:nvPr>
        </p:nvSpPr>
        <p:spPr/>
        <p:txBody>
          <a:bodyPr/>
          <a:lstStyle/>
          <a:p>
            <a:r>
              <a:rPr lang="en-GB"/>
              <a:t>Specialist router bits can be used to machine slots and channels</a:t>
            </a:r>
          </a:p>
          <a:p>
            <a:pPr lvl="1"/>
            <a:r>
              <a:rPr lang="en-GB"/>
              <a:t>The shape and size of the channel or slot depends on the profile of the router bit</a:t>
            </a:r>
          </a:p>
          <a:p>
            <a:pPr lvl="1"/>
            <a:r>
              <a:rPr lang="en-GB"/>
              <a:t>Bits can be passed through a workpiece from the edge </a:t>
            </a:r>
            <a:br>
              <a:rPr lang="en-GB"/>
            </a:br>
            <a:r>
              <a:rPr lang="en-GB"/>
              <a:t>or used to create slots along the edge of a workpiece </a:t>
            </a:r>
          </a:p>
          <a:p>
            <a:pPr lvl="1"/>
            <a:r>
              <a:rPr lang="en-GB">
                <a:solidFill>
                  <a:srgbClr val="51869B"/>
                </a:solidFill>
              </a:rPr>
              <a:t>What features, joints or product parts could be machined in this way?</a:t>
            </a:r>
          </a:p>
        </p:txBody>
      </p:sp>
      <p:pic>
        <p:nvPicPr>
          <p:cNvPr id="9" name="Picture 8">
            <a:extLst>
              <a:ext uri="{FF2B5EF4-FFF2-40B4-BE49-F238E27FC236}">
                <a16:creationId xmlns:a16="http://schemas.microsoft.com/office/drawing/2014/main" id="{731956D5-4D9B-4097-9D26-E4B3DA5436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1311"/>
          <a:stretch/>
        </p:blipFill>
        <p:spPr>
          <a:xfrm>
            <a:off x="1174750" y="5053635"/>
            <a:ext cx="6759201" cy="1804365"/>
          </a:xfrm>
          <a:prstGeom prst="rect">
            <a:avLst/>
          </a:prstGeom>
        </p:spPr>
      </p:pic>
    </p:spTree>
    <p:extLst>
      <p:ext uri="{BB962C8B-B14F-4D97-AF65-F5344CB8AC3E}">
        <p14:creationId xmlns:p14="http://schemas.microsoft.com/office/powerpoint/2010/main" val="1467440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31313"/>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8B19A7-0D07-4E82-B846-19EEE6D85BC7}"/>
              </a:ext>
            </a:extLst>
          </p:cNvPr>
          <p:cNvSpPr>
            <a:spLocks noGrp="1"/>
          </p:cNvSpPr>
          <p:nvPr>
            <p:ph type="body" sz="quarter" idx="13"/>
          </p:nvPr>
        </p:nvSpPr>
        <p:spPr/>
        <p:txBody>
          <a:bodyPr/>
          <a:lstStyle/>
          <a:p>
            <a:r>
              <a:rPr lang="en-GB">
                <a:solidFill>
                  <a:schemeClr val="bg1"/>
                </a:solidFill>
              </a:rPr>
              <a:t>Routing products</a:t>
            </a:r>
          </a:p>
        </p:txBody>
      </p:sp>
      <p:sp>
        <p:nvSpPr>
          <p:cNvPr id="3" name="Text Placeholder 2">
            <a:extLst>
              <a:ext uri="{FF2B5EF4-FFF2-40B4-BE49-F238E27FC236}">
                <a16:creationId xmlns:a16="http://schemas.microsoft.com/office/drawing/2014/main" id="{7BABEAD3-B597-45BE-A299-B2CF09752F86}"/>
              </a:ext>
            </a:extLst>
          </p:cNvPr>
          <p:cNvSpPr>
            <a:spLocks noGrp="1"/>
          </p:cNvSpPr>
          <p:nvPr>
            <p:ph type="body" sz="quarter" idx="14"/>
          </p:nvPr>
        </p:nvSpPr>
        <p:spPr/>
        <p:txBody>
          <a:bodyPr/>
          <a:lstStyle/>
          <a:p>
            <a:r>
              <a:rPr lang="en-GB">
                <a:solidFill>
                  <a:schemeClr val="bg1"/>
                </a:solidFill>
              </a:rPr>
              <a:t>Templates, made by hand or using</a:t>
            </a:r>
            <a:br>
              <a:rPr lang="en-GB">
                <a:solidFill>
                  <a:schemeClr val="bg1"/>
                </a:solidFill>
              </a:rPr>
            </a:br>
            <a:r>
              <a:rPr lang="en-GB">
                <a:solidFill>
                  <a:schemeClr val="bg1"/>
                </a:solidFill>
              </a:rPr>
              <a:t>CAD/CAM can be used to route</a:t>
            </a:r>
            <a:br>
              <a:rPr lang="en-GB">
                <a:solidFill>
                  <a:schemeClr val="bg1"/>
                </a:solidFill>
              </a:rPr>
            </a:br>
            <a:r>
              <a:rPr lang="en-GB">
                <a:solidFill>
                  <a:schemeClr val="bg1"/>
                </a:solidFill>
              </a:rPr>
              <a:t>complex shapes and cavities</a:t>
            </a:r>
          </a:p>
          <a:p>
            <a:pPr lvl="1"/>
            <a:r>
              <a:rPr lang="en-GB">
                <a:solidFill>
                  <a:srgbClr val="51869B"/>
                </a:solidFill>
              </a:rPr>
              <a:t>Discuss how this guitar body</a:t>
            </a:r>
            <a:br>
              <a:rPr lang="en-GB">
                <a:solidFill>
                  <a:srgbClr val="51869B"/>
                </a:solidFill>
              </a:rPr>
            </a:br>
            <a:r>
              <a:rPr lang="en-GB">
                <a:solidFill>
                  <a:srgbClr val="51869B"/>
                </a:solidFill>
              </a:rPr>
              <a:t>could have been made using </a:t>
            </a:r>
            <a:br>
              <a:rPr lang="en-GB">
                <a:solidFill>
                  <a:srgbClr val="51869B"/>
                </a:solidFill>
              </a:rPr>
            </a:br>
            <a:r>
              <a:rPr lang="en-GB">
                <a:solidFill>
                  <a:srgbClr val="51869B"/>
                </a:solidFill>
              </a:rPr>
              <a:t>different routing techniques</a:t>
            </a:r>
            <a:br>
              <a:rPr lang="en-GB">
                <a:solidFill>
                  <a:schemeClr val="bg1"/>
                </a:solidFill>
              </a:rPr>
            </a:br>
            <a:endParaRPr lang="en-GB">
              <a:solidFill>
                <a:schemeClr val="bg1"/>
              </a:solidFill>
            </a:endParaRPr>
          </a:p>
        </p:txBody>
      </p:sp>
      <p:pic>
        <p:nvPicPr>
          <p:cNvPr id="10" name="Picture 9">
            <a:extLst>
              <a:ext uri="{FF2B5EF4-FFF2-40B4-BE49-F238E27FC236}">
                <a16:creationId xmlns:a16="http://schemas.microsoft.com/office/drawing/2014/main" id="{ACD0FF9C-1654-40C5-A0ED-3770A24407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30588" y="1051062"/>
            <a:ext cx="3968377" cy="4900705"/>
          </a:xfrm>
          <a:prstGeom prst="rect">
            <a:avLst/>
          </a:prstGeom>
        </p:spPr>
      </p:pic>
      <p:sp>
        <p:nvSpPr>
          <p:cNvPr id="4" name="Rectangle 3">
            <a:extLst>
              <a:ext uri="{FF2B5EF4-FFF2-40B4-BE49-F238E27FC236}">
                <a16:creationId xmlns:a16="http://schemas.microsoft.com/office/drawing/2014/main" id="{AE8A82F8-7ECC-4EB9-8C71-ED777D1A6D5D}"/>
              </a:ext>
            </a:extLst>
          </p:cNvPr>
          <p:cNvSpPr/>
          <p:nvPr/>
        </p:nvSpPr>
        <p:spPr>
          <a:xfrm>
            <a:off x="0" y="6411097"/>
            <a:ext cx="5817765" cy="369332"/>
          </a:xfrm>
          <a:prstGeom prst="rect">
            <a:avLst/>
          </a:prstGeom>
        </p:spPr>
        <p:txBody>
          <a:bodyPr wrap="square">
            <a:spAutoFit/>
          </a:bodyPr>
          <a:lstStyle/>
          <a:p>
            <a:r>
              <a:rPr lang="en-GB" dirty="0">
                <a:hlinkClick r:id="rId3"/>
              </a:rPr>
              <a:t>https://www.youtube.com/watch?v=YHP0STc3Ghg</a:t>
            </a:r>
            <a:r>
              <a:rPr lang="en-GB" dirty="0"/>
              <a:t> </a:t>
            </a:r>
          </a:p>
        </p:txBody>
      </p:sp>
    </p:spTree>
    <p:extLst>
      <p:ext uri="{BB962C8B-B14F-4D97-AF65-F5344CB8AC3E}">
        <p14:creationId xmlns:p14="http://schemas.microsoft.com/office/powerpoint/2010/main" val="1234667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26ADC3-482B-45CD-81D9-B30DFD2D75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7030" y="1677219"/>
            <a:ext cx="2062407" cy="4309720"/>
          </a:xfrm>
          <a:prstGeom prst="rect">
            <a:avLst/>
          </a:prstGeom>
        </p:spPr>
      </p:pic>
      <p:sp>
        <p:nvSpPr>
          <p:cNvPr id="4" name="Text Placeholder 3">
            <a:extLst>
              <a:ext uri="{FF2B5EF4-FFF2-40B4-BE49-F238E27FC236}">
                <a16:creationId xmlns:a16="http://schemas.microsoft.com/office/drawing/2014/main" id="{273D233B-B86A-42AE-BB03-D3A5C6F0EE63}"/>
              </a:ext>
            </a:extLst>
          </p:cNvPr>
          <p:cNvSpPr>
            <a:spLocks noGrp="1"/>
          </p:cNvSpPr>
          <p:nvPr>
            <p:ph type="body" sz="quarter" idx="13"/>
          </p:nvPr>
        </p:nvSpPr>
        <p:spPr/>
        <p:txBody>
          <a:bodyPr/>
          <a:lstStyle/>
          <a:p>
            <a:r>
              <a:rPr lang="en-GB"/>
              <a:t>Plenary</a:t>
            </a:r>
          </a:p>
        </p:txBody>
      </p:sp>
      <p:sp>
        <p:nvSpPr>
          <p:cNvPr id="5" name="Text Placeholder 4">
            <a:extLst>
              <a:ext uri="{FF2B5EF4-FFF2-40B4-BE49-F238E27FC236}">
                <a16:creationId xmlns:a16="http://schemas.microsoft.com/office/drawing/2014/main" id="{0E1ABC09-E7E9-4978-89C7-61FF6274707A}"/>
              </a:ext>
            </a:extLst>
          </p:cNvPr>
          <p:cNvSpPr>
            <a:spLocks noGrp="1"/>
          </p:cNvSpPr>
          <p:nvPr>
            <p:ph type="body" sz="quarter" idx="14"/>
          </p:nvPr>
        </p:nvSpPr>
        <p:spPr/>
        <p:txBody>
          <a:bodyPr/>
          <a:lstStyle/>
          <a:p>
            <a:r>
              <a:rPr lang="en-GB"/>
              <a:t>Name the different processes </a:t>
            </a:r>
            <a:br>
              <a:rPr lang="en-GB"/>
            </a:br>
            <a:r>
              <a:rPr lang="en-GB"/>
              <a:t>that could have been used </a:t>
            </a:r>
            <a:br>
              <a:rPr lang="en-GB"/>
            </a:br>
            <a:r>
              <a:rPr lang="en-GB"/>
              <a:t>to create the chair below</a:t>
            </a:r>
          </a:p>
          <a:p>
            <a:pPr lvl="1"/>
            <a:r>
              <a:rPr lang="en-GB"/>
              <a:t>Now complete </a:t>
            </a:r>
            <a:r>
              <a:rPr lang="en-GB" b="1"/>
              <a:t>Task 4 </a:t>
            </a:r>
            <a:r>
              <a:rPr lang="en-GB"/>
              <a:t>of the </a:t>
            </a:r>
            <a:br>
              <a:rPr lang="en-GB"/>
            </a:br>
            <a:r>
              <a:rPr lang="en-GB"/>
              <a:t>Worksheet</a:t>
            </a:r>
          </a:p>
          <a:p>
            <a:pPr marL="444500" lvl="1" indent="0">
              <a:buNone/>
            </a:pPr>
            <a:endParaRPr lang="en-GB"/>
          </a:p>
        </p:txBody>
      </p:sp>
    </p:spTree>
    <p:extLst>
      <p:ext uri="{BB962C8B-B14F-4D97-AF65-F5344CB8AC3E}">
        <p14:creationId xmlns:p14="http://schemas.microsoft.com/office/powerpoint/2010/main" val="331446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06C82C-8B68-4B6C-9235-525CDDE8F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4056"/>
            <a:ext cx="9144000" cy="6213944"/>
          </a:xfrm>
          <a:prstGeom prst="rect">
            <a:avLst/>
          </a:prstGeom>
        </p:spPr>
      </p:pic>
      <p:sp>
        <p:nvSpPr>
          <p:cNvPr id="2" name="Text Placeholder 1"/>
          <p:cNvSpPr>
            <a:spLocks noGrp="1"/>
          </p:cNvSpPr>
          <p:nvPr>
            <p:ph type="body" sz="quarter" idx="13"/>
          </p:nvPr>
        </p:nvSpPr>
        <p:spPr/>
        <p:txBody>
          <a:bodyPr/>
          <a:lstStyle/>
          <a:p>
            <a:r>
              <a:rPr lang="en-GB"/>
              <a:t>Starter activity</a:t>
            </a:r>
          </a:p>
        </p:txBody>
      </p:sp>
      <p:sp>
        <p:nvSpPr>
          <p:cNvPr id="3" name="Text Placeholder 2"/>
          <p:cNvSpPr>
            <a:spLocks noGrp="1"/>
          </p:cNvSpPr>
          <p:nvPr>
            <p:ph type="body" sz="quarter" idx="14"/>
          </p:nvPr>
        </p:nvSpPr>
        <p:spPr/>
        <p:txBody>
          <a:bodyPr/>
          <a:lstStyle/>
          <a:p>
            <a:r>
              <a:rPr lang="en-GB"/>
              <a:t>What does it mean to </a:t>
            </a:r>
            <a:br>
              <a:rPr lang="en-GB"/>
            </a:br>
            <a:r>
              <a:rPr lang="en-GB"/>
              <a:t>form woods?</a:t>
            </a:r>
          </a:p>
          <a:p>
            <a:r>
              <a:rPr lang="en-GB"/>
              <a:t>Why do we form woods?</a:t>
            </a:r>
          </a:p>
          <a:p>
            <a:r>
              <a:rPr lang="en-GB"/>
              <a:t>Name some wood forming </a:t>
            </a:r>
            <a:br>
              <a:rPr lang="en-GB"/>
            </a:br>
            <a:r>
              <a:rPr lang="en-GB"/>
              <a:t>methods you have used</a:t>
            </a:r>
          </a:p>
          <a:p>
            <a:endParaRPr lang="en-GB">
              <a:solidFill>
                <a:schemeClr val="bg1"/>
              </a:solidFill>
            </a:endParaRPr>
          </a:p>
          <a:p>
            <a:endParaRPr lang="en-GB">
              <a:solidFill>
                <a:schemeClr val="bg1"/>
              </a:solidFill>
            </a:endParaRPr>
          </a:p>
        </p:txBody>
      </p:sp>
      <p:pic>
        <p:nvPicPr>
          <p:cNvPr id="8" name="Picture 7">
            <a:extLst>
              <a:ext uri="{FF2B5EF4-FFF2-40B4-BE49-F238E27FC236}">
                <a16:creationId xmlns:a16="http://schemas.microsoft.com/office/drawing/2014/main" id="{E57158EA-3CEA-4424-8B90-47D201ED4E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920535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1FFAD5-6D47-4302-90EE-0F306726FF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30259" y="1055077"/>
            <a:ext cx="2667186" cy="5193323"/>
          </a:xfrm>
          <a:prstGeom prst="rect">
            <a:avLst/>
          </a:prstGeom>
        </p:spPr>
      </p:pic>
      <p:sp>
        <p:nvSpPr>
          <p:cNvPr id="2" name="Text Placeholder 1">
            <a:extLst>
              <a:ext uri="{FF2B5EF4-FFF2-40B4-BE49-F238E27FC236}">
                <a16:creationId xmlns:a16="http://schemas.microsoft.com/office/drawing/2014/main" id="{2AA01BB5-5418-4B87-8337-A2E572021805}"/>
              </a:ext>
            </a:extLst>
          </p:cNvPr>
          <p:cNvSpPr>
            <a:spLocks noGrp="1"/>
          </p:cNvSpPr>
          <p:nvPr>
            <p:ph type="body" sz="quarter" idx="13"/>
          </p:nvPr>
        </p:nvSpPr>
        <p:spPr/>
        <p:txBody>
          <a:bodyPr/>
          <a:lstStyle/>
          <a:p>
            <a:r>
              <a:rPr lang="en-GB"/>
              <a:t>Shapes and forms</a:t>
            </a:r>
          </a:p>
        </p:txBody>
      </p:sp>
      <p:sp>
        <p:nvSpPr>
          <p:cNvPr id="3" name="Text Placeholder 2">
            <a:extLst>
              <a:ext uri="{FF2B5EF4-FFF2-40B4-BE49-F238E27FC236}">
                <a16:creationId xmlns:a16="http://schemas.microsoft.com/office/drawing/2014/main" id="{765D5509-A61C-4F61-9B70-0A0CACBC2120}"/>
              </a:ext>
            </a:extLst>
          </p:cNvPr>
          <p:cNvSpPr>
            <a:spLocks noGrp="1"/>
          </p:cNvSpPr>
          <p:nvPr>
            <p:ph type="body" sz="quarter" idx="14"/>
          </p:nvPr>
        </p:nvSpPr>
        <p:spPr/>
        <p:txBody>
          <a:bodyPr/>
          <a:lstStyle/>
          <a:p>
            <a:r>
              <a:rPr lang="en-GB"/>
              <a:t>Consider the shapes and forms </a:t>
            </a:r>
            <a:br>
              <a:rPr lang="en-GB"/>
            </a:br>
            <a:r>
              <a:rPr lang="en-GB"/>
              <a:t>necessary to make this harp</a:t>
            </a:r>
          </a:p>
          <a:p>
            <a:pPr lvl="1"/>
            <a:r>
              <a:rPr lang="en-GB"/>
              <a:t>Products often call for structural</a:t>
            </a:r>
            <a:br>
              <a:rPr lang="en-GB"/>
            </a:br>
            <a:r>
              <a:rPr lang="en-GB"/>
              <a:t>strength and integrity along with </a:t>
            </a:r>
            <a:br>
              <a:rPr lang="en-GB"/>
            </a:br>
            <a:r>
              <a:rPr lang="en-GB"/>
              <a:t>organic shapes and form</a:t>
            </a:r>
          </a:p>
          <a:p>
            <a:pPr lvl="1"/>
            <a:r>
              <a:rPr lang="en-GB"/>
              <a:t>Some forming techniques are used </a:t>
            </a:r>
            <a:br>
              <a:rPr lang="en-GB"/>
            </a:br>
            <a:r>
              <a:rPr lang="en-GB"/>
              <a:t>to produce decorative relief patterns</a:t>
            </a:r>
          </a:p>
          <a:p>
            <a:pPr lvl="1"/>
            <a:r>
              <a:rPr lang="en-GB"/>
              <a:t>Other methods can be used to bend </a:t>
            </a:r>
            <a:br>
              <a:rPr lang="en-GB"/>
            </a:br>
            <a:r>
              <a:rPr lang="en-GB"/>
              <a:t>timber into seemingly impossible shapes</a:t>
            </a:r>
          </a:p>
          <a:p>
            <a:pPr lvl="2"/>
            <a:r>
              <a:rPr lang="en-GB"/>
              <a:t>How could the different parts of this harp </a:t>
            </a:r>
            <a:br>
              <a:rPr lang="en-GB"/>
            </a:br>
            <a:r>
              <a:rPr lang="en-GB"/>
              <a:t>have been formed?</a:t>
            </a:r>
          </a:p>
        </p:txBody>
      </p:sp>
      <p:pic>
        <p:nvPicPr>
          <p:cNvPr id="7" name="Picture 6">
            <a:extLst>
              <a:ext uri="{FF2B5EF4-FFF2-40B4-BE49-F238E27FC236}">
                <a16:creationId xmlns:a16="http://schemas.microsoft.com/office/drawing/2014/main" id="{1E854018-0B3C-4B0E-9C83-780BF74417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209408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7797A4-7108-48CE-B009-8EE94431B1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 y="644452"/>
            <a:ext cx="9152802" cy="6213548"/>
          </a:xfrm>
          <a:prstGeom prst="rect">
            <a:avLst/>
          </a:prstGeom>
        </p:spPr>
      </p:pic>
      <p:sp>
        <p:nvSpPr>
          <p:cNvPr id="2" name="Text Placeholder 1">
            <a:extLst>
              <a:ext uri="{FF2B5EF4-FFF2-40B4-BE49-F238E27FC236}">
                <a16:creationId xmlns:a16="http://schemas.microsoft.com/office/drawing/2014/main" id="{F6B6A978-6359-4B9A-86DA-1626E6746B8E}"/>
              </a:ext>
            </a:extLst>
          </p:cNvPr>
          <p:cNvSpPr>
            <a:spLocks noGrp="1"/>
          </p:cNvSpPr>
          <p:nvPr>
            <p:ph type="body" sz="quarter" idx="13"/>
          </p:nvPr>
        </p:nvSpPr>
        <p:spPr/>
        <p:txBody>
          <a:bodyPr/>
          <a:lstStyle/>
          <a:p>
            <a:r>
              <a:rPr lang="en-GB">
                <a:solidFill>
                  <a:schemeClr val="bg1"/>
                </a:solidFill>
              </a:rPr>
              <a:t>Making waves</a:t>
            </a:r>
          </a:p>
        </p:txBody>
      </p:sp>
      <p:sp>
        <p:nvSpPr>
          <p:cNvPr id="3" name="Text Placeholder 2">
            <a:extLst>
              <a:ext uri="{FF2B5EF4-FFF2-40B4-BE49-F238E27FC236}">
                <a16:creationId xmlns:a16="http://schemas.microsoft.com/office/drawing/2014/main" id="{7CFD25FF-2775-4C35-A1DE-AB5501918CB7}"/>
              </a:ext>
            </a:extLst>
          </p:cNvPr>
          <p:cNvSpPr>
            <a:spLocks noGrp="1"/>
          </p:cNvSpPr>
          <p:nvPr>
            <p:ph type="body" sz="quarter" idx="14"/>
          </p:nvPr>
        </p:nvSpPr>
        <p:spPr>
          <a:xfrm>
            <a:off x="724280" y="1704179"/>
            <a:ext cx="7797230" cy="3453607"/>
          </a:xfrm>
        </p:spPr>
        <p:txBody>
          <a:bodyPr/>
          <a:lstStyle/>
          <a:p>
            <a:r>
              <a:rPr lang="en-GB">
                <a:solidFill>
                  <a:schemeClr val="bg1"/>
                </a:solidFill>
              </a:rPr>
              <a:t>Lamination and steam bending are </a:t>
            </a:r>
            <a:br>
              <a:rPr lang="en-GB">
                <a:solidFill>
                  <a:schemeClr val="bg1"/>
                </a:solidFill>
              </a:rPr>
            </a:br>
            <a:r>
              <a:rPr lang="en-GB">
                <a:solidFill>
                  <a:schemeClr val="bg1"/>
                </a:solidFill>
              </a:rPr>
              <a:t>two processes used to make </a:t>
            </a:r>
            <a:br>
              <a:rPr lang="en-GB">
                <a:solidFill>
                  <a:schemeClr val="bg1"/>
                </a:solidFill>
              </a:rPr>
            </a:br>
            <a:r>
              <a:rPr lang="en-GB">
                <a:solidFill>
                  <a:schemeClr val="bg1"/>
                </a:solidFill>
              </a:rPr>
              <a:t>wavy wooden structures</a:t>
            </a:r>
          </a:p>
          <a:p>
            <a:pPr lvl="1"/>
            <a:r>
              <a:rPr lang="en-GB">
                <a:solidFill>
                  <a:schemeClr val="bg1"/>
                </a:solidFill>
              </a:rPr>
              <a:t>Marcel Breuer’s iconic </a:t>
            </a:r>
            <a:br>
              <a:rPr lang="en-GB">
                <a:solidFill>
                  <a:schemeClr val="bg1"/>
                </a:solidFill>
              </a:rPr>
            </a:br>
            <a:r>
              <a:rPr lang="en-GB">
                <a:solidFill>
                  <a:schemeClr val="bg1"/>
                </a:solidFill>
              </a:rPr>
              <a:t>Short Chair (1937)</a:t>
            </a:r>
            <a:br>
              <a:rPr lang="en-GB">
                <a:solidFill>
                  <a:schemeClr val="bg1"/>
                </a:solidFill>
              </a:rPr>
            </a:br>
            <a:r>
              <a:rPr lang="en-GB">
                <a:solidFill>
                  <a:schemeClr val="bg1"/>
                </a:solidFill>
              </a:rPr>
              <a:t>is crafted through </a:t>
            </a:r>
            <a:br>
              <a:rPr lang="en-GB">
                <a:solidFill>
                  <a:schemeClr val="bg1"/>
                </a:solidFill>
              </a:rPr>
            </a:br>
            <a:r>
              <a:rPr lang="en-GB">
                <a:solidFill>
                  <a:schemeClr val="bg1"/>
                </a:solidFill>
              </a:rPr>
              <a:t>a process of </a:t>
            </a:r>
            <a:br>
              <a:rPr lang="en-GB">
                <a:solidFill>
                  <a:schemeClr val="bg1"/>
                </a:solidFill>
              </a:rPr>
            </a:br>
            <a:r>
              <a:rPr lang="en-GB">
                <a:solidFill>
                  <a:schemeClr val="bg1"/>
                </a:solidFill>
              </a:rPr>
              <a:t>lamination</a:t>
            </a:r>
          </a:p>
          <a:p>
            <a:pPr lvl="2"/>
            <a:r>
              <a:rPr lang="en-GB">
                <a:solidFill>
                  <a:schemeClr val="bg1"/>
                </a:solidFill>
              </a:rPr>
              <a:t>How do steam</a:t>
            </a:r>
            <a:br>
              <a:rPr lang="en-GB">
                <a:solidFill>
                  <a:schemeClr val="bg1"/>
                </a:solidFill>
              </a:rPr>
            </a:br>
            <a:r>
              <a:rPr lang="en-GB">
                <a:solidFill>
                  <a:schemeClr val="bg1"/>
                </a:solidFill>
              </a:rPr>
              <a:t>bending and </a:t>
            </a:r>
            <a:br>
              <a:rPr lang="en-GB">
                <a:solidFill>
                  <a:schemeClr val="bg1"/>
                </a:solidFill>
              </a:rPr>
            </a:br>
            <a:r>
              <a:rPr lang="en-GB">
                <a:solidFill>
                  <a:schemeClr val="bg1"/>
                </a:solidFill>
              </a:rPr>
              <a:t>lamination </a:t>
            </a:r>
            <a:br>
              <a:rPr lang="en-GB">
                <a:solidFill>
                  <a:schemeClr val="bg1"/>
                </a:solidFill>
              </a:rPr>
            </a:br>
            <a:r>
              <a:rPr lang="en-GB">
                <a:solidFill>
                  <a:schemeClr val="bg1"/>
                </a:solidFill>
              </a:rPr>
              <a:t>differ?</a:t>
            </a:r>
          </a:p>
        </p:txBody>
      </p:sp>
      <p:pic>
        <p:nvPicPr>
          <p:cNvPr id="8" name="Picture 7">
            <a:extLst>
              <a:ext uri="{FF2B5EF4-FFF2-40B4-BE49-F238E27FC236}">
                <a16:creationId xmlns:a16="http://schemas.microsoft.com/office/drawing/2014/main" id="{E20DC28E-B18E-44F7-88E8-1B875E6CB2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4" name="Rectangle 3">
            <a:extLst>
              <a:ext uri="{FF2B5EF4-FFF2-40B4-BE49-F238E27FC236}">
                <a16:creationId xmlns:a16="http://schemas.microsoft.com/office/drawing/2014/main" id="{ADE7039C-31A4-4A0E-8E1C-CF6984F73169}"/>
              </a:ext>
            </a:extLst>
          </p:cNvPr>
          <p:cNvSpPr/>
          <p:nvPr/>
        </p:nvSpPr>
        <p:spPr>
          <a:xfrm>
            <a:off x="-7" y="6464279"/>
            <a:ext cx="5557706" cy="369332"/>
          </a:xfrm>
          <a:prstGeom prst="rect">
            <a:avLst/>
          </a:prstGeom>
        </p:spPr>
        <p:txBody>
          <a:bodyPr wrap="square">
            <a:spAutoFit/>
          </a:bodyPr>
          <a:lstStyle/>
          <a:p>
            <a:r>
              <a:rPr lang="en-GB" dirty="0">
                <a:hlinkClick r:id="rId4"/>
              </a:rPr>
              <a:t>https://www.youtube.com/watch?v=S8cQz4rSit8</a:t>
            </a:r>
            <a:r>
              <a:rPr lang="en-GB" dirty="0"/>
              <a:t> </a:t>
            </a:r>
          </a:p>
        </p:txBody>
      </p:sp>
    </p:spTree>
    <p:extLst>
      <p:ext uri="{BB962C8B-B14F-4D97-AF65-F5344CB8AC3E}">
        <p14:creationId xmlns:p14="http://schemas.microsoft.com/office/powerpoint/2010/main" val="400700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08ECB3-EFF4-42FB-BEDC-815D757B0C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644899"/>
            <a:ext cx="9152804" cy="6213101"/>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Laminating</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GB"/>
              <a:t>Thin veneers or flexible plywood are glued </a:t>
            </a:r>
            <a:br>
              <a:rPr lang="en-GB"/>
            </a:br>
            <a:r>
              <a:rPr lang="en-GB"/>
              <a:t>together to make a permanent curved profile</a:t>
            </a:r>
          </a:p>
          <a:p>
            <a:pPr lvl="1"/>
            <a:r>
              <a:rPr lang="en-US">
                <a:solidFill>
                  <a:schemeClr val="tx1"/>
                </a:solidFill>
              </a:rPr>
              <a:t>A former helps apply uniform pressure to the </a:t>
            </a:r>
            <a:br>
              <a:rPr lang="en-US">
                <a:solidFill>
                  <a:schemeClr val="tx1"/>
                </a:solidFill>
              </a:rPr>
            </a:br>
            <a:r>
              <a:rPr lang="en-US">
                <a:solidFill>
                  <a:schemeClr val="tx1"/>
                </a:solidFill>
              </a:rPr>
              <a:t>layers of timber while the adhesive cures</a:t>
            </a:r>
          </a:p>
          <a:p>
            <a:pPr lvl="1"/>
            <a:endParaRPr lang="en-US">
              <a:highlight>
                <a:srgbClr val="FFFF00"/>
              </a:highlight>
            </a:endParaRPr>
          </a:p>
          <a:p>
            <a:pPr lvl="1"/>
            <a:endParaRPr lang="en-US">
              <a:highlight>
                <a:srgbClr val="FFFF00"/>
              </a:highlight>
            </a:endParaRPr>
          </a:p>
        </p:txBody>
      </p:sp>
      <p:pic>
        <p:nvPicPr>
          <p:cNvPr id="12" name="Picture 11">
            <a:extLst>
              <a:ext uri="{FF2B5EF4-FFF2-40B4-BE49-F238E27FC236}">
                <a16:creationId xmlns:a16="http://schemas.microsoft.com/office/drawing/2014/main" id="{20A725A2-C55B-4CC3-856B-56E71A6CF3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Tree>
    <p:extLst>
      <p:ext uri="{BB962C8B-B14F-4D97-AF65-F5344CB8AC3E}">
        <p14:creationId xmlns:p14="http://schemas.microsoft.com/office/powerpoint/2010/main" val="399816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73296-343A-41BD-984B-8D233C2D82C3}"/>
              </a:ext>
            </a:extLst>
          </p:cNvPr>
          <p:cNvSpPr>
            <a:spLocks noGrp="1"/>
          </p:cNvSpPr>
          <p:nvPr>
            <p:ph type="body" sz="quarter" idx="13"/>
          </p:nvPr>
        </p:nvSpPr>
        <p:spPr/>
        <p:txBody>
          <a:bodyPr/>
          <a:lstStyle/>
          <a:p>
            <a:r>
              <a:rPr lang="en-GB"/>
              <a:t>Preparation is key</a:t>
            </a:r>
          </a:p>
        </p:txBody>
      </p:sp>
      <p:sp>
        <p:nvSpPr>
          <p:cNvPr id="3" name="Text Placeholder 2">
            <a:extLst>
              <a:ext uri="{FF2B5EF4-FFF2-40B4-BE49-F238E27FC236}">
                <a16:creationId xmlns:a16="http://schemas.microsoft.com/office/drawing/2014/main" id="{7D91F0BD-B034-4387-BC62-B165AE3A1A72}"/>
              </a:ext>
            </a:extLst>
          </p:cNvPr>
          <p:cNvSpPr>
            <a:spLocks noGrp="1"/>
          </p:cNvSpPr>
          <p:nvPr>
            <p:ph type="body" sz="quarter" idx="14"/>
          </p:nvPr>
        </p:nvSpPr>
        <p:spPr/>
        <p:txBody>
          <a:bodyPr/>
          <a:lstStyle/>
          <a:p>
            <a:r>
              <a:rPr lang="en-GB"/>
              <a:t>The design, manufacture and preparation of a mould is crucial to a successful lamination </a:t>
            </a:r>
          </a:p>
          <a:p>
            <a:pPr lvl="1"/>
            <a:r>
              <a:rPr lang="en-GB"/>
              <a:t>Moulds are often covered in wax or parcel tape to prevent </a:t>
            </a:r>
            <a:br>
              <a:rPr lang="en-GB"/>
            </a:br>
            <a:r>
              <a:rPr lang="en-GB"/>
              <a:t>the laminate sticking to the mould</a:t>
            </a:r>
          </a:p>
          <a:p>
            <a:pPr lvl="1"/>
            <a:r>
              <a:rPr lang="en-GB"/>
              <a:t>The mould must allow for the thickness of the laminate</a:t>
            </a:r>
          </a:p>
          <a:p>
            <a:pPr lvl="1"/>
            <a:r>
              <a:rPr lang="en-GB"/>
              <a:t>Even coatings of glue give uniform strength to the laminate</a:t>
            </a:r>
            <a:br>
              <a:rPr lang="en-GB"/>
            </a:br>
            <a:endParaRPr lang="en-GB"/>
          </a:p>
        </p:txBody>
      </p:sp>
      <p:sp>
        <p:nvSpPr>
          <p:cNvPr id="12" name="TextBox 11">
            <a:extLst>
              <a:ext uri="{FF2B5EF4-FFF2-40B4-BE49-F238E27FC236}">
                <a16:creationId xmlns:a16="http://schemas.microsoft.com/office/drawing/2014/main" id="{A70BE5A8-7776-43CF-8146-78E436A283BA}"/>
              </a:ext>
            </a:extLst>
          </p:cNvPr>
          <p:cNvSpPr txBox="1"/>
          <p:nvPr/>
        </p:nvSpPr>
        <p:spPr>
          <a:xfrm>
            <a:off x="1059819" y="5075320"/>
            <a:ext cx="1657678"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Wax/parcel tape</a:t>
            </a:r>
          </a:p>
        </p:txBody>
      </p:sp>
      <p:sp>
        <p:nvSpPr>
          <p:cNvPr id="13" name="TextBox 12">
            <a:extLst>
              <a:ext uri="{FF2B5EF4-FFF2-40B4-BE49-F238E27FC236}">
                <a16:creationId xmlns:a16="http://schemas.microsoft.com/office/drawing/2014/main" id="{296251EB-2CEA-4523-97C7-06869997B606}"/>
              </a:ext>
            </a:extLst>
          </p:cNvPr>
          <p:cNvSpPr txBox="1"/>
          <p:nvPr/>
        </p:nvSpPr>
        <p:spPr>
          <a:xfrm>
            <a:off x="1059819" y="5483100"/>
            <a:ext cx="2322483"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Outer veneer</a:t>
            </a:r>
          </a:p>
        </p:txBody>
      </p:sp>
      <p:sp>
        <p:nvSpPr>
          <p:cNvPr id="14" name="TextBox 13">
            <a:extLst>
              <a:ext uri="{FF2B5EF4-FFF2-40B4-BE49-F238E27FC236}">
                <a16:creationId xmlns:a16="http://schemas.microsoft.com/office/drawing/2014/main" id="{B20E02BD-0AC2-4FB9-91E4-C616CD617E3B}"/>
              </a:ext>
            </a:extLst>
          </p:cNvPr>
          <p:cNvSpPr txBox="1"/>
          <p:nvPr/>
        </p:nvSpPr>
        <p:spPr>
          <a:xfrm>
            <a:off x="6197031" y="5284960"/>
            <a:ext cx="2005313" cy="276999"/>
          </a:xfrm>
          <a:prstGeom prst="rect">
            <a:avLst/>
          </a:prstGeom>
          <a:noFill/>
        </p:spPr>
        <p:txBody>
          <a:bodyPr wrap="square" rtlCol="0">
            <a:spAutoFit/>
          </a:bodyPr>
          <a:lstStyle/>
          <a:p>
            <a:pPr algn="r"/>
            <a:r>
              <a:rPr lang="en-GB" sz="1200" dirty="0">
                <a:latin typeface="Arial" panose="020B0604020202020204" pitchFamily="34" charset="0"/>
                <a:cs typeface="Arial" panose="020B0604020202020204" pitchFamily="34" charset="0"/>
              </a:rPr>
              <a:t>Inner veneers / flexiply</a:t>
            </a:r>
          </a:p>
        </p:txBody>
      </p:sp>
      <p:pic>
        <p:nvPicPr>
          <p:cNvPr id="5" name="Picture 4">
            <a:extLst>
              <a:ext uri="{FF2B5EF4-FFF2-40B4-BE49-F238E27FC236}">
                <a16:creationId xmlns:a16="http://schemas.microsoft.com/office/drawing/2014/main" id="{801C3E3B-4221-4207-B821-D3C407FB85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0295" y="4340789"/>
            <a:ext cx="2611314" cy="2214081"/>
          </a:xfrm>
          <a:prstGeom prst="rect">
            <a:avLst/>
          </a:prstGeom>
        </p:spPr>
      </p:pic>
      <p:cxnSp>
        <p:nvCxnSpPr>
          <p:cNvPr id="25" name="Straight Arrow Connector 24">
            <a:extLst>
              <a:ext uri="{FF2B5EF4-FFF2-40B4-BE49-F238E27FC236}">
                <a16:creationId xmlns:a16="http://schemas.microsoft.com/office/drawing/2014/main" id="{3A9FCA18-7949-43C4-B3CD-2CD89F128F50}"/>
              </a:ext>
            </a:extLst>
          </p:cNvPr>
          <p:cNvCxnSpPr>
            <a:cxnSpLocks/>
          </p:cNvCxnSpPr>
          <p:nvPr/>
        </p:nvCxnSpPr>
        <p:spPr>
          <a:xfrm>
            <a:off x="1156495" y="5765717"/>
            <a:ext cx="27842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937BC47-9852-464F-A8D4-042BC527FDB2}"/>
              </a:ext>
            </a:extLst>
          </p:cNvPr>
          <p:cNvCxnSpPr>
            <a:cxnSpLocks/>
          </p:cNvCxnSpPr>
          <p:nvPr/>
        </p:nvCxnSpPr>
        <p:spPr>
          <a:xfrm flipH="1">
            <a:off x="5328923" y="5320089"/>
            <a:ext cx="27852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1EEF329-93B4-47DA-B8C1-D48DA9126480}"/>
              </a:ext>
            </a:extLst>
          </p:cNvPr>
          <p:cNvCxnSpPr>
            <a:cxnSpLocks/>
          </p:cNvCxnSpPr>
          <p:nvPr/>
        </p:nvCxnSpPr>
        <p:spPr>
          <a:xfrm>
            <a:off x="1156495" y="5384567"/>
            <a:ext cx="21975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E081ADE-C559-4974-A66F-08341A359725}"/>
              </a:ext>
            </a:extLst>
          </p:cNvPr>
          <p:cNvSpPr txBox="1"/>
          <p:nvPr/>
        </p:nvSpPr>
        <p:spPr>
          <a:xfrm>
            <a:off x="5761700" y="4662546"/>
            <a:ext cx="2440644" cy="461665"/>
          </a:xfrm>
          <a:prstGeom prst="rect">
            <a:avLst/>
          </a:prstGeom>
          <a:noFill/>
        </p:spPr>
        <p:txBody>
          <a:bodyPr wrap="square" rtlCol="0">
            <a:spAutoFit/>
          </a:bodyPr>
          <a:lstStyle/>
          <a:p>
            <a:pPr algn="r"/>
            <a:r>
              <a:rPr lang="en-GB" sz="1200">
                <a:latin typeface="Arial" panose="020B0604020202020204" pitchFamily="34" charset="0"/>
                <a:cs typeface="Arial" panose="020B0604020202020204" pitchFamily="34" charset="0"/>
              </a:rPr>
              <a:t>Former must allow </a:t>
            </a:r>
            <a:br>
              <a:rPr lang="en-GB" sz="1200">
                <a:latin typeface="Arial" panose="020B0604020202020204" pitchFamily="34" charset="0"/>
                <a:cs typeface="Arial" panose="020B0604020202020204" pitchFamily="34" charset="0"/>
              </a:rPr>
            </a:br>
            <a:r>
              <a:rPr lang="en-GB" sz="1200">
                <a:latin typeface="Arial" panose="020B0604020202020204" pitchFamily="34" charset="0"/>
                <a:cs typeface="Arial" panose="020B0604020202020204" pitchFamily="34" charset="0"/>
              </a:rPr>
              <a:t>space for veneers</a:t>
            </a:r>
          </a:p>
        </p:txBody>
      </p:sp>
      <p:cxnSp>
        <p:nvCxnSpPr>
          <p:cNvPr id="28" name="Straight Arrow Connector 27">
            <a:extLst>
              <a:ext uri="{FF2B5EF4-FFF2-40B4-BE49-F238E27FC236}">
                <a16:creationId xmlns:a16="http://schemas.microsoft.com/office/drawing/2014/main" id="{B3BEEB3F-5B0F-46B8-908F-718E9C6742BF}"/>
              </a:ext>
            </a:extLst>
          </p:cNvPr>
          <p:cNvCxnSpPr>
            <a:cxnSpLocks/>
          </p:cNvCxnSpPr>
          <p:nvPr/>
        </p:nvCxnSpPr>
        <p:spPr>
          <a:xfrm flipH="1">
            <a:off x="5930224" y="5124211"/>
            <a:ext cx="218391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64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88DC22-FC30-42FB-B074-8199B653E8D0}"/>
              </a:ext>
            </a:extLst>
          </p:cNvPr>
          <p:cNvSpPr>
            <a:spLocks noGrp="1"/>
          </p:cNvSpPr>
          <p:nvPr>
            <p:ph type="body" sz="quarter" idx="13"/>
          </p:nvPr>
        </p:nvSpPr>
        <p:spPr/>
        <p:txBody>
          <a:bodyPr/>
          <a:lstStyle/>
          <a:p>
            <a:r>
              <a:rPr lang="en-GB"/>
              <a:t>The vacuum bag method</a:t>
            </a:r>
          </a:p>
        </p:txBody>
      </p:sp>
      <p:sp>
        <p:nvSpPr>
          <p:cNvPr id="3" name="Text Placeholder 2">
            <a:extLst>
              <a:ext uri="{FF2B5EF4-FFF2-40B4-BE49-F238E27FC236}">
                <a16:creationId xmlns:a16="http://schemas.microsoft.com/office/drawing/2014/main" id="{39BF5FD2-27D2-4D94-A59C-910EB360328A}"/>
              </a:ext>
            </a:extLst>
          </p:cNvPr>
          <p:cNvSpPr>
            <a:spLocks noGrp="1"/>
          </p:cNvSpPr>
          <p:nvPr>
            <p:ph type="body" sz="quarter" idx="14"/>
          </p:nvPr>
        </p:nvSpPr>
        <p:spPr/>
        <p:txBody>
          <a:bodyPr/>
          <a:lstStyle/>
          <a:p>
            <a:r>
              <a:rPr lang="en-GB"/>
              <a:t>Lamination often calls for a two-part former but a vacuum press offers an alternative forming method</a:t>
            </a:r>
          </a:p>
          <a:p>
            <a:pPr lvl="1"/>
            <a:r>
              <a:rPr lang="en-GB"/>
              <a:t>Laminate is placed on a one-part mould </a:t>
            </a:r>
            <a:br>
              <a:rPr lang="en-GB"/>
            </a:br>
            <a:r>
              <a:rPr lang="en-GB"/>
              <a:t>and encapsulated in a heavy duty </a:t>
            </a:r>
            <a:br>
              <a:rPr lang="en-GB"/>
            </a:br>
            <a:r>
              <a:rPr lang="en-GB"/>
              <a:t>polythene bag</a:t>
            </a:r>
          </a:p>
          <a:p>
            <a:pPr lvl="1"/>
            <a:r>
              <a:rPr lang="en-GB"/>
              <a:t>A pump sucks the air </a:t>
            </a:r>
            <a:br>
              <a:rPr lang="en-GB"/>
            </a:br>
            <a:r>
              <a:rPr lang="en-GB"/>
              <a:t>from the sealed bag </a:t>
            </a:r>
          </a:p>
          <a:p>
            <a:pPr lvl="1"/>
            <a:r>
              <a:rPr lang="en-GB"/>
              <a:t>The resulting </a:t>
            </a:r>
            <a:br>
              <a:rPr lang="en-GB"/>
            </a:br>
            <a:r>
              <a:rPr lang="en-GB"/>
              <a:t>atmospheric </a:t>
            </a:r>
            <a:br>
              <a:rPr lang="en-GB"/>
            </a:br>
            <a:r>
              <a:rPr lang="en-GB"/>
              <a:t>pressure forces the </a:t>
            </a:r>
            <a:br>
              <a:rPr lang="en-GB"/>
            </a:br>
            <a:r>
              <a:rPr lang="en-GB"/>
              <a:t>laminate into position</a:t>
            </a:r>
          </a:p>
          <a:p>
            <a:pPr lvl="2"/>
            <a:r>
              <a:rPr lang="en-GB"/>
              <a:t>What are the pros and cons </a:t>
            </a:r>
            <a:br>
              <a:rPr lang="en-GB"/>
            </a:br>
            <a:r>
              <a:rPr lang="en-GB"/>
              <a:t>of using a vacuum bag?</a:t>
            </a:r>
          </a:p>
        </p:txBody>
      </p:sp>
      <p:pic>
        <p:nvPicPr>
          <p:cNvPr id="10" name="Picture 9">
            <a:extLst>
              <a:ext uri="{FF2B5EF4-FFF2-40B4-BE49-F238E27FC236}">
                <a16:creationId xmlns:a16="http://schemas.microsoft.com/office/drawing/2014/main" id="{54755BF4-6585-41C4-B56E-0FE514EA94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65419" y="3724175"/>
            <a:ext cx="5125850" cy="2310627"/>
          </a:xfrm>
          <a:prstGeom prst="rect">
            <a:avLst/>
          </a:prstGeom>
        </p:spPr>
      </p:pic>
      <p:sp>
        <p:nvSpPr>
          <p:cNvPr id="4" name="Rectangle 3">
            <a:extLst>
              <a:ext uri="{FF2B5EF4-FFF2-40B4-BE49-F238E27FC236}">
                <a16:creationId xmlns:a16="http://schemas.microsoft.com/office/drawing/2014/main" id="{75345F03-2503-4B0D-B119-649564B73E47}"/>
              </a:ext>
            </a:extLst>
          </p:cNvPr>
          <p:cNvSpPr/>
          <p:nvPr/>
        </p:nvSpPr>
        <p:spPr>
          <a:xfrm>
            <a:off x="0" y="6488668"/>
            <a:ext cx="6488884" cy="369332"/>
          </a:xfrm>
          <a:prstGeom prst="rect">
            <a:avLst/>
          </a:prstGeom>
        </p:spPr>
        <p:txBody>
          <a:bodyPr wrap="square">
            <a:spAutoFit/>
          </a:bodyPr>
          <a:lstStyle/>
          <a:p>
            <a:r>
              <a:rPr lang="en-GB" dirty="0">
                <a:hlinkClick r:id="rId3"/>
              </a:rPr>
              <a:t>https://www.youtube.com/watch?v=vVswXx2m3eI&amp;t=166s</a:t>
            </a:r>
            <a:r>
              <a:rPr lang="en-GB" dirty="0"/>
              <a:t> </a:t>
            </a:r>
          </a:p>
        </p:txBody>
      </p:sp>
    </p:spTree>
    <p:extLst>
      <p:ext uri="{BB962C8B-B14F-4D97-AF65-F5344CB8AC3E}">
        <p14:creationId xmlns:p14="http://schemas.microsoft.com/office/powerpoint/2010/main" val="2434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A0556F-661F-4D2F-96F4-45955751F7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58603" y="2232951"/>
            <a:ext cx="4293576" cy="3942661"/>
          </a:xfrm>
          <a:prstGeom prst="rect">
            <a:avLst/>
          </a:prstGeom>
        </p:spPr>
      </p:pic>
      <p:sp>
        <p:nvSpPr>
          <p:cNvPr id="2" name="Text Placeholder 1">
            <a:extLst>
              <a:ext uri="{FF2B5EF4-FFF2-40B4-BE49-F238E27FC236}">
                <a16:creationId xmlns:a16="http://schemas.microsoft.com/office/drawing/2014/main" id="{99434DA3-E8B0-4CEA-AD18-08BDC236A19E}"/>
              </a:ext>
            </a:extLst>
          </p:cNvPr>
          <p:cNvSpPr>
            <a:spLocks noGrp="1"/>
          </p:cNvSpPr>
          <p:nvPr>
            <p:ph type="body" sz="quarter" idx="13"/>
          </p:nvPr>
        </p:nvSpPr>
        <p:spPr/>
        <p:txBody>
          <a:bodyPr/>
          <a:lstStyle/>
          <a:p>
            <a:r>
              <a:rPr lang="en-GB"/>
              <a:t>Steam bending</a:t>
            </a:r>
          </a:p>
        </p:txBody>
      </p:sp>
      <p:sp>
        <p:nvSpPr>
          <p:cNvPr id="3" name="Text Placeholder 2">
            <a:extLst>
              <a:ext uri="{FF2B5EF4-FFF2-40B4-BE49-F238E27FC236}">
                <a16:creationId xmlns:a16="http://schemas.microsoft.com/office/drawing/2014/main" id="{84E7A09E-E266-48EE-BC70-31F35C3C6A13}"/>
              </a:ext>
            </a:extLst>
          </p:cNvPr>
          <p:cNvSpPr>
            <a:spLocks noGrp="1"/>
          </p:cNvSpPr>
          <p:nvPr>
            <p:ph type="body" sz="quarter" idx="14"/>
          </p:nvPr>
        </p:nvSpPr>
        <p:spPr/>
        <p:txBody>
          <a:bodyPr/>
          <a:lstStyle/>
          <a:p>
            <a:r>
              <a:rPr lang="en-US"/>
              <a:t>A steam box heats and softens the </a:t>
            </a:r>
            <a:br>
              <a:rPr lang="en-US"/>
            </a:br>
            <a:r>
              <a:rPr lang="en-US"/>
              <a:t>wood </a:t>
            </a:r>
            <a:r>
              <a:rPr lang="en-GB"/>
              <a:t>fibres</a:t>
            </a:r>
            <a:r>
              <a:rPr lang="en-US"/>
              <a:t> to make them pliable </a:t>
            </a:r>
            <a:br>
              <a:rPr lang="en-US"/>
            </a:br>
            <a:r>
              <a:rPr lang="en-US"/>
              <a:t>and easier to bend </a:t>
            </a:r>
          </a:p>
          <a:p>
            <a:pPr lvl="1"/>
            <a:r>
              <a:rPr lang="en-US"/>
              <a:t>Woods with a straight grain </a:t>
            </a:r>
            <a:br>
              <a:rPr lang="en-US"/>
            </a:br>
            <a:r>
              <a:rPr lang="en-US"/>
              <a:t>and open pore structure, such </a:t>
            </a:r>
            <a:br>
              <a:rPr lang="en-US"/>
            </a:br>
            <a:r>
              <a:rPr lang="en-US"/>
              <a:t>as ash, oak or beech, are ideal</a:t>
            </a:r>
          </a:p>
          <a:p>
            <a:pPr lvl="1"/>
            <a:r>
              <a:rPr lang="en-US"/>
              <a:t>Steamed wood can be bent in </a:t>
            </a:r>
            <a:br>
              <a:rPr lang="en-US"/>
            </a:br>
            <a:r>
              <a:rPr lang="en-US"/>
              <a:t>all directions to form complex </a:t>
            </a:r>
            <a:br>
              <a:rPr lang="en-US"/>
            </a:br>
            <a:r>
              <a:rPr lang="en-US"/>
              <a:t>curves and twists</a:t>
            </a:r>
          </a:p>
          <a:p>
            <a:pPr lvl="1"/>
            <a:r>
              <a:rPr lang="en-US"/>
              <a:t>Used for small, lightweight </a:t>
            </a:r>
            <a:br>
              <a:rPr lang="en-US"/>
            </a:br>
            <a:r>
              <a:rPr lang="en-US"/>
              <a:t>projects as well as structural, </a:t>
            </a:r>
            <a:br>
              <a:rPr lang="en-US"/>
            </a:br>
            <a:r>
              <a:rPr lang="en-US"/>
              <a:t>load-bearing forms</a:t>
            </a:r>
          </a:p>
          <a:p>
            <a:pPr marL="0" indent="0">
              <a:buNone/>
            </a:pPr>
            <a:endParaRPr lang="en-GB"/>
          </a:p>
        </p:txBody>
      </p:sp>
    </p:spTree>
    <p:extLst>
      <p:ext uri="{BB962C8B-B14F-4D97-AF65-F5344CB8AC3E}">
        <p14:creationId xmlns:p14="http://schemas.microsoft.com/office/powerpoint/2010/main" val="150951245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062AD3-7F91-49B3-9D0E-18C2ACD60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9954F4-3A59-4BB0-9841-644EBB8C0DEA}">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94dce8ab-38ff-4714-b1ed-1fc5e4d9abd1"/>
    <ds:schemaRef ds:uri="http://schemas.microsoft.com/office/2006/documentManagement/types"/>
    <ds:schemaRef ds:uri="1ef05dc5-97a2-498b-bf7c-bd189143a1ff"/>
    <ds:schemaRef ds:uri="http://www.w3.org/XML/1998/namespace"/>
    <ds:schemaRef ds:uri="http://purl.org/dc/dcmitype/"/>
  </ds:schemaRefs>
</ds:datastoreItem>
</file>

<file path=customXml/itemProps3.xml><?xml version="1.0" encoding="utf-8"?>
<ds:datastoreItem xmlns:ds="http://schemas.openxmlformats.org/officeDocument/2006/customXml" ds:itemID="{590590D9-D40B-4971-9B48-FD15A7BDB1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TotalTime>
  <Words>713</Words>
  <Application>Microsoft Office PowerPoint</Application>
  <PresentationFormat>On-screen Show (4:3)</PresentationFormat>
  <Paragraphs>156</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Museo 500</vt:lpstr>
      <vt:lpstr>Museo 700</vt:lpstr>
      <vt:lpstr>Museo900-Regular</vt:lpstr>
      <vt:lpstr>Museo 100</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Simon Rossiter</cp:lastModifiedBy>
  <cp:revision>5</cp:revision>
  <cp:lastPrinted>2018-10-04T13:49:23Z</cp:lastPrinted>
  <dcterms:created xsi:type="dcterms:W3CDTF">2016-07-06T09:17:47Z</dcterms:created>
  <dcterms:modified xsi:type="dcterms:W3CDTF">2020-01-17T17:37:30Z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