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7"/>
  </p:notesMasterIdLst>
  <p:handoutMasterIdLst>
    <p:handoutMasterId r:id="rId28"/>
  </p:handoutMasterIdLst>
  <p:sldIdLst>
    <p:sldId id="259" r:id="rId5"/>
    <p:sldId id="263" r:id="rId6"/>
    <p:sldId id="292" r:id="rId7"/>
    <p:sldId id="336" r:id="rId8"/>
    <p:sldId id="325" r:id="rId9"/>
    <p:sldId id="337" r:id="rId10"/>
    <p:sldId id="319" r:id="rId11"/>
    <p:sldId id="338" r:id="rId12"/>
    <p:sldId id="340" r:id="rId13"/>
    <p:sldId id="261" r:id="rId14"/>
    <p:sldId id="330" r:id="rId15"/>
    <p:sldId id="333" r:id="rId16"/>
    <p:sldId id="323" r:id="rId17"/>
    <p:sldId id="342" r:id="rId18"/>
    <p:sldId id="346" r:id="rId19"/>
    <p:sldId id="348" r:id="rId20"/>
    <p:sldId id="281" r:id="rId21"/>
    <p:sldId id="334" r:id="rId22"/>
    <p:sldId id="335" r:id="rId23"/>
    <p:sldId id="344" r:id="rId24"/>
    <p:sldId id="345" r:id="rId25"/>
    <p:sldId id="262"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
      <p:font typeface="Museo300-Regular" panose="02000000000000000000" pitchFamily="50" charset="0"/>
      <p:regular r:id="rId37"/>
    </p:embeddedFont>
    <p:embeddedFont>
      <p:font typeface="Museo900-Regular" panose="02000000000000000000" pitchFamily="2" charset="0"/>
      <p:bold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0"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2"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D2F8"/>
    <a:srgbClr val="1664D7"/>
    <a:srgbClr val="D2F072"/>
    <a:srgbClr val="A4BBDD"/>
    <a:srgbClr val="000000"/>
    <a:srgbClr val="AEC9DB"/>
    <a:srgbClr val="1C71C2"/>
    <a:srgbClr val="BCCDE7"/>
    <a:srgbClr val="3988A6"/>
    <a:srgbClr val="9C7D8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2" autoAdjust="0"/>
    <p:restoredTop sz="94754"/>
  </p:normalViewPr>
  <p:slideViewPr>
    <p:cSldViewPr snapToGrid="0" snapToObjects="1" showGuides="1">
      <p:cViewPr varScale="1">
        <p:scale>
          <a:sx n="150" d="100"/>
          <a:sy n="150" d="100"/>
        </p:scale>
        <p:origin x="2256" y="120"/>
      </p:cViewPr>
      <p:guideLst>
        <p:guide orient="horz" pos="1911"/>
        <p:guide pos="306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Mike Bloys" userId="1248c4d8-7b2b-4b32-b8bd-163ae845f9bb" providerId="ADAL" clId="{1645CC17-3934-4A1B-A1B2-6333355EC042}"/>
    <pc:docChg chg="addSld delSld modSld">
      <pc:chgData name="Mike Bloys" userId="1248c4d8-7b2b-4b32-b8bd-163ae845f9bb" providerId="ADAL" clId="{1645CC17-3934-4A1B-A1B2-6333355EC042}" dt="2020-10-12T16:08:27.308" v="26" actId="47"/>
      <pc:docMkLst>
        <pc:docMk/>
      </pc:docMkLst>
      <pc:sldChg chg="modSp">
        <pc:chgData name="Mike Bloys" userId="1248c4d8-7b2b-4b32-b8bd-163ae845f9bb" providerId="ADAL" clId="{1645CC17-3934-4A1B-A1B2-6333355EC042}" dt="2020-10-12T16:05:38.746" v="1" actId="14826"/>
        <pc:sldMkLst>
          <pc:docMk/>
          <pc:sldMk cId="1121045775" sldId="342"/>
        </pc:sldMkLst>
        <pc:picChg chg="mod">
          <ac:chgData name="Mike Bloys" userId="1248c4d8-7b2b-4b32-b8bd-163ae845f9bb" providerId="ADAL" clId="{1645CC17-3934-4A1B-A1B2-6333355EC042}" dt="2020-10-12T16:05:38.746" v="1" actId="14826"/>
          <ac:picMkLst>
            <pc:docMk/>
            <pc:sldMk cId="1121045775" sldId="342"/>
            <ac:picMk id="5" creationId="{03FA1BD0-4943-44CE-97CC-6FD7DF62D546}"/>
          </ac:picMkLst>
        </pc:picChg>
      </pc:sldChg>
      <pc:sldChg chg="modSp">
        <pc:chgData name="Mike Bloys" userId="1248c4d8-7b2b-4b32-b8bd-163ae845f9bb" providerId="ADAL" clId="{1645CC17-3934-4A1B-A1B2-6333355EC042}" dt="2020-10-12T16:05:53.604" v="2" actId="14826"/>
        <pc:sldMkLst>
          <pc:docMk/>
          <pc:sldMk cId="38180514" sldId="346"/>
        </pc:sldMkLst>
        <pc:picChg chg="mod">
          <ac:chgData name="Mike Bloys" userId="1248c4d8-7b2b-4b32-b8bd-163ae845f9bb" providerId="ADAL" clId="{1645CC17-3934-4A1B-A1B2-6333355EC042}" dt="2020-10-12T16:05:53.604" v="2" actId="14826"/>
          <ac:picMkLst>
            <pc:docMk/>
            <pc:sldMk cId="38180514" sldId="346"/>
            <ac:picMk id="5" creationId="{B4174D7A-3952-480E-8C15-7EA2A508A8F1}"/>
          </ac:picMkLst>
        </pc:picChg>
      </pc:sldChg>
      <pc:sldChg chg="del">
        <pc:chgData name="Mike Bloys" userId="1248c4d8-7b2b-4b32-b8bd-163ae845f9bb" providerId="ADAL" clId="{1645CC17-3934-4A1B-A1B2-6333355EC042}" dt="2020-10-12T16:08:27.308" v="26" actId="47"/>
        <pc:sldMkLst>
          <pc:docMk/>
          <pc:sldMk cId="2872254748" sldId="347"/>
        </pc:sldMkLst>
      </pc:sldChg>
      <pc:sldChg chg="modSp add mod">
        <pc:chgData name="Mike Bloys" userId="1248c4d8-7b2b-4b32-b8bd-163ae845f9bb" providerId="ADAL" clId="{1645CC17-3934-4A1B-A1B2-6333355EC042}" dt="2020-10-12T16:08:06.624" v="25" actId="1076"/>
        <pc:sldMkLst>
          <pc:docMk/>
          <pc:sldMk cId="125519576" sldId="348"/>
        </pc:sldMkLst>
        <pc:spChg chg="mod">
          <ac:chgData name="Mike Bloys" userId="1248c4d8-7b2b-4b32-b8bd-163ae845f9bb" providerId="ADAL" clId="{1645CC17-3934-4A1B-A1B2-6333355EC042}" dt="2020-10-12T16:07:25.823" v="15" actId="1076"/>
          <ac:spMkLst>
            <pc:docMk/>
            <pc:sldMk cId="125519576" sldId="348"/>
            <ac:spMk id="7" creationId="{06D8444A-F8FE-4B08-AD9B-EF2D5F2082FF}"/>
          </ac:spMkLst>
        </pc:spChg>
        <pc:spChg chg="mod">
          <ac:chgData name="Mike Bloys" userId="1248c4d8-7b2b-4b32-b8bd-163ae845f9bb" providerId="ADAL" clId="{1645CC17-3934-4A1B-A1B2-6333355EC042}" dt="2020-10-12T16:08:06.624" v="25" actId="1076"/>
          <ac:spMkLst>
            <pc:docMk/>
            <pc:sldMk cId="125519576" sldId="348"/>
            <ac:spMk id="8" creationId="{3E4AEB97-9314-465C-A7C7-47B8E3581ECA}"/>
          </ac:spMkLst>
        </pc:spChg>
        <pc:spChg chg="mod">
          <ac:chgData name="Mike Bloys" userId="1248c4d8-7b2b-4b32-b8bd-163ae845f9bb" providerId="ADAL" clId="{1645CC17-3934-4A1B-A1B2-6333355EC042}" dt="2020-10-12T16:07:22.462" v="14" actId="1076"/>
          <ac:spMkLst>
            <pc:docMk/>
            <pc:sldMk cId="125519576" sldId="348"/>
            <ac:spMk id="11" creationId="{9721A6F3-54B0-4B62-A157-17F343BE7C0E}"/>
          </ac:spMkLst>
        </pc:spChg>
        <pc:picChg chg="mod">
          <ac:chgData name="Mike Bloys" userId="1248c4d8-7b2b-4b32-b8bd-163ae845f9bb" providerId="ADAL" clId="{1645CC17-3934-4A1B-A1B2-6333355EC042}" dt="2020-10-12T16:06:16.298" v="4" actId="14826"/>
          <ac:picMkLst>
            <pc:docMk/>
            <pc:sldMk cId="125519576" sldId="348"/>
            <ac:picMk id="31" creationId="{61978051-01D4-4E8C-B5AE-9434CFBBCFAA}"/>
          </ac:picMkLst>
        </pc:picChg>
        <pc:cxnChg chg="mod">
          <ac:chgData name="Mike Bloys" userId="1248c4d8-7b2b-4b32-b8bd-163ae845f9bb" providerId="ADAL" clId="{1645CC17-3934-4A1B-A1B2-6333355EC042}" dt="2020-10-12T16:08:02.840" v="24" actId="14100"/>
          <ac:cxnSpMkLst>
            <pc:docMk/>
            <pc:sldMk cId="125519576" sldId="348"/>
            <ac:cxnSpMk id="21" creationId="{CBCF1814-8F1F-4D06-83FC-A0978996940B}"/>
          </ac:cxnSpMkLst>
        </pc:cxnChg>
        <pc:cxnChg chg="mod">
          <ac:chgData name="Mike Bloys" userId="1248c4d8-7b2b-4b32-b8bd-163ae845f9bb" providerId="ADAL" clId="{1645CC17-3934-4A1B-A1B2-6333355EC042}" dt="2020-10-12T16:06:36.376" v="5" actId="14100"/>
          <ac:cxnSpMkLst>
            <pc:docMk/>
            <pc:sldMk cId="125519576" sldId="348"/>
            <ac:cxnSpMk id="30" creationId="{60197A0A-E960-4A7C-AFBA-C8917E9B64FA}"/>
          </ac:cxnSpMkLst>
        </pc:cxnChg>
        <pc:cxnChg chg="mod">
          <ac:chgData name="Mike Bloys" userId="1248c4d8-7b2b-4b32-b8bd-163ae845f9bb" providerId="ADAL" clId="{1645CC17-3934-4A1B-A1B2-6333355EC042}" dt="2020-10-12T16:07:19.654" v="13" actId="14100"/>
          <ac:cxnSpMkLst>
            <pc:docMk/>
            <pc:sldMk cId="125519576" sldId="348"/>
            <ac:cxnSpMk id="33" creationId="{227724DA-CFAA-4988-8174-D359E05E7DFD}"/>
          </ac:cxnSpMkLst>
        </pc:cxnChg>
        <pc:cxnChg chg="mod">
          <ac:chgData name="Mike Bloys" userId="1248c4d8-7b2b-4b32-b8bd-163ae845f9bb" providerId="ADAL" clId="{1645CC17-3934-4A1B-A1B2-6333355EC042}" dt="2020-10-12T16:06:47.670" v="7" actId="1036"/>
          <ac:cxnSpMkLst>
            <pc:docMk/>
            <pc:sldMk cId="125519576" sldId="348"/>
            <ac:cxnSpMk id="39" creationId="{D12E9738-64CD-4EB8-924D-AC3DF3A06FCA}"/>
          </ac:cxnSpMkLst>
        </pc:cxnChg>
      </pc:sldChg>
    </pc:docChg>
  </pc:docChgLst>
  <pc:docChgLst>
    <pc:chgData name="Mike Bloys" userId="1248c4d8-7b2b-4b32-b8bd-163ae845f9bb" providerId="ADAL" clId="{7EBFDC5B-6319-413E-B959-DD5058F3CDEC}"/>
    <pc:docChg chg="undo redo custSel addSld delSld modSld sldOrd modMainMaster">
      <pc:chgData name="Mike Bloys" userId="1248c4d8-7b2b-4b32-b8bd-163ae845f9bb" providerId="ADAL" clId="{7EBFDC5B-6319-413E-B959-DD5058F3CDEC}" dt="2020-10-12T11:49:59.135" v="962" actId="20577"/>
      <pc:docMkLst>
        <pc:docMk/>
      </pc:docMkLst>
      <pc:sldChg chg="addSp delSp modSp mod">
        <pc:chgData name="Mike Bloys" userId="1248c4d8-7b2b-4b32-b8bd-163ae845f9bb" providerId="ADAL" clId="{7EBFDC5B-6319-413E-B959-DD5058F3CDEC}" dt="2020-10-07T11:51:16.707" v="850"/>
        <pc:sldMkLst>
          <pc:docMk/>
          <pc:sldMk cId="4088036100" sldId="259"/>
        </pc:sldMkLst>
        <pc:spChg chg="del">
          <ac:chgData name="Mike Bloys" userId="1248c4d8-7b2b-4b32-b8bd-163ae845f9bb" providerId="ADAL" clId="{7EBFDC5B-6319-413E-B959-DD5058F3CDEC}" dt="2020-10-07T10:48:21.666" v="77" actId="478"/>
          <ac:spMkLst>
            <pc:docMk/>
            <pc:sldMk cId="4088036100" sldId="259"/>
            <ac:spMk id="2" creationId="{FDFA3C9D-7914-4763-ABEB-EC4A47E4B886}"/>
          </ac:spMkLst>
        </pc:spChg>
        <pc:spChg chg="del">
          <ac:chgData name="Mike Bloys" userId="1248c4d8-7b2b-4b32-b8bd-163ae845f9bb" providerId="ADAL" clId="{7EBFDC5B-6319-413E-B959-DD5058F3CDEC}" dt="2020-10-07T10:48:21.666" v="77" actId="478"/>
          <ac:spMkLst>
            <pc:docMk/>
            <pc:sldMk cId="4088036100" sldId="259"/>
            <ac:spMk id="3" creationId="{1A972ADB-E3F9-42E8-8441-1073042D585F}"/>
          </ac:spMkLst>
        </pc:spChg>
        <pc:cxnChg chg="add del mod modVis">
          <ac:chgData name="Mike Bloys" userId="1248c4d8-7b2b-4b32-b8bd-163ae845f9bb" providerId="ADAL" clId="{7EBFDC5B-6319-413E-B959-DD5058F3CDEC}" dt="2020-10-07T11:51:16.707" v="850"/>
          <ac:cxnSpMkLst>
            <pc:docMk/>
            <pc:sldMk cId="4088036100" sldId="259"/>
            <ac:cxnSpMk id="4" creationId="{024AC172-FB61-4832-9831-5BB576C07DB6}"/>
          </ac:cxnSpMkLst>
        </pc:cxnChg>
      </pc:sldChg>
      <pc:sldChg chg="addSp delSp modSp mod">
        <pc:chgData name="Mike Bloys" userId="1248c4d8-7b2b-4b32-b8bd-163ae845f9bb" providerId="ADAL" clId="{7EBFDC5B-6319-413E-B959-DD5058F3CDEC}" dt="2020-10-07T11:51:16.707" v="850"/>
        <pc:sldMkLst>
          <pc:docMk/>
          <pc:sldMk cId="1285750588" sldId="261"/>
        </pc:sldMkLst>
        <pc:cxnChg chg="add del mod modVis">
          <ac:chgData name="Mike Bloys" userId="1248c4d8-7b2b-4b32-b8bd-163ae845f9bb" providerId="ADAL" clId="{7EBFDC5B-6319-413E-B959-DD5058F3CDEC}" dt="2020-10-07T11:51:16.707" v="850"/>
          <ac:cxnSpMkLst>
            <pc:docMk/>
            <pc:sldMk cId="1285750588" sldId="261"/>
            <ac:cxnSpMk id="4" creationId="{CEFC2F43-DD73-4ECB-BBF6-22D3D56FBD20}"/>
          </ac:cxnSpMkLst>
        </pc:cxnChg>
      </pc:sldChg>
      <pc:sldChg chg="addSp delSp modSp mod">
        <pc:chgData name="Mike Bloys" userId="1248c4d8-7b2b-4b32-b8bd-163ae845f9bb" providerId="ADAL" clId="{7EBFDC5B-6319-413E-B959-DD5058F3CDEC}" dt="2020-10-07T11:51:16.707" v="850"/>
        <pc:sldMkLst>
          <pc:docMk/>
          <pc:sldMk cId="913520096" sldId="262"/>
        </pc:sldMkLst>
        <pc:cxnChg chg="add del mod modVis">
          <ac:chgData name="Mike Bloys" userId="1248c4d8-7b2b-4b32-b8bd-163ae845f9bb" providerId="ADAL" clId="{7EBFDC5B-6319-413E-B959-DD5058F3CDEC}" dt="2020-10-07T11:51:16.707" v="850"/>
          <ac:cxnSpMkLst>
            <pc:docMk/>
            <pc:sldMk cId="913520096" sldId="262"/>
            <ac:cxnSpMk id="2" creationId="{F0B26C53-245E-4A26-87F7-2900B5E5ECD1}"/>
          </ac:cxnSpMkLst>
        </pc:cxnChg>
      </pc:sldChg>
      <pc:sldChg chg="addSp delSp modSp mod">
        <pc:chgData name="Mike Bloys" userId="1248c4d8-7b2b-4b32-b8bd-163ae845f9bb" providerId="ADAL" clId="{7EBFDC5B-6319-413E-B959-DD5058F3CDEC}" dt="2020-10-07T11:51:16.707" v="850"/>
        <pc:sldMkLst>
          <pc:docMk/>
          <pc:sldMk cId="178399161" sldId="263"/>
        </pc:sldMkLst>
        <pc:spChg chg="mod">
          <ac:chgData name="Mike Bloys" userId="1248c4d8-7b2b-4b32-b8bd-163ae845f9bb" providerId="ADAL" clId="{7EBFDC5B-6319-413E-B959-DD5058F3CDEC}" dt="2020-10-07T10:48:25.622" v="78"/>
          <ac:spMkLst>
            <pc:docMk/>
            <pc:sldMk cId="178399161" sldId="263"/>
            <ac:spMk id="2" creationId="{AAE2DD65-BAFB-4F4B-8034-495C46F681A9}"/>
          </ac:spMkLst>
        </pc:spChg>
        <pc:spChg chg="mod">
          <ac:chgData name="Mike Bloys" userId="1248c4d8-7b2b-4b32-b8bd-163ae845f9bb" providerId="ADAL" clId="{7EBFDC5B-6319-413E-B959-DD5058F3CDEC}" dt="2020-10-07T10:48:25.622" v="78"/>
          <ac:spMkLst>
            <pc:docMk/>
            <pc:sldMk cId="178399161" sldId="263"/>
            <ac:spMk id="3" creationId="{8841C565-F8A1-4DE6-88F1-F82B859E4087}"/>
          </ac:spMkLst>
        </pc:spChg>
        <pc:spChg chg="add del mod">
          <ac:chgData name="Mike Bloys" userId="1248c4d8-7b2b-4b32-b8bd-163ae845f9bb" providerId="ADAL" clId="{7EBFDC5B-6319-413E-B959-DD5058F3CDEC}" dt="2020-10-07T10:48:25.622" v="78"/>
          <ac:spMkLst>
            <pc:docMk/>
            <pc:sldMk cId="178399161" sldId="263"/>
            <ac:spMk id="4" creationId="{76B7DC12-4DB0-4691-A892-B20012A8B4F3}"/>
          </ac:spMkLst>
        </pc:spChg>
        <pc:spChg chg="add del mod">
          <ac:chgData name="Mike Bloys" userId="1248c4d8-7b2b-4b32-b8bd-163ae845f9bb" providerId="ADAL" clId="{7EBFDC5B-6319-413E-B959-DD5058F3CDEC}" dt="2020-10-07T10:48:25.622" v="78"/>
          <ac:spMkLst>
            <pc:docMk/>
            <pc:sldMk cId="178399161" sldId="263"/>
            <ac:spMk id="5" creationId="{0F04D0DE-C42A-4B56-860B-8454844CA0F0}"/>
          </ac:spMkLst>
        </pc:spChg>
        <pc:spChg chg="add del mod">
          <ac:chgData name="Mike Bloys" userId="1248c4d8-7b2b-4b32-b8bd-163ae845f9bb" providerId="ADAL" clId="{7EBFDC5B-6319-413E-B959-DD5058F3CDEC}" dt="2020-10-07T10:48:40.174" v="81" actId="21"/>
          <ac:spMkLst>
            <pc:docMk/>
            <pc:sldMk cId="178399161" sldId="263"/>
            <ac:spMk id="7" creationId="{3B6F9DDB-B1E9-43A5-841B-C76E7981965A}"/>
          </ac:spMkLst>
        </pc:spChg>
        <pc:cxnChg chg="add del mod modVis">
          <ac:chgData name="Mike Bloys" userId="1248c4d8-7b2b-4b32-b8bd-163ae845f9bb" providerId="ADAL" clId="{7EBFDC5B-6319-413E-B959-DD5058F3CDEC}" dt="2020-10-07T11:51:16.707" v="850"/>
          <ac:cxnSpMkLst>
            <pc:docMk/>
            <pc:sldMk cId="178399161" sldId="263"/>
            <ac:cxnSpMk id="8" creationId="{75AD2362-3ECF-452C-BF5B-7EDD6FF8D5A0}"/>
          </ac:cxnSpMkLst>
        </pc:cxnChg>
      </pc:sldChg>
      <pc:sldChg chg="addSp delSp modSp mod">
        <pc:chgData name="Mike Bloys" userId="1248c4d8-7b2b-4b32-b8bd-163ae845f9bb" providerId="ADAL" clId="{7EBFDC5B-6319-413E-B959-DD5058F3CDEC}" dt="2020-10-07T11:51:16.707" v="850"/>
        <pc:sldMkLst>
          <pc:docMk/>
          <pc:sldMk cId="1305971594" sldId="281"/>
        </pc:sldMkLst>
        <pc:cxnChg chg="add del mod modVis">
          <ac:chgData name="Mike Bloys" userId="1248c4d8-7b2b-4b32-b8bd-163ae845f9bb" providerId="ADAL" clId="{7EBFDC5B-6319-413E-B959-DD5058F3CDEC}" dt="2020-10-07T11:51:16.707" v="850"/>
          <ac:cxnSpMkLst>
            <pc:docMk/>
            <pc:sldMk cId="1305971594" sldId="281"/>
            <ac:cxnSpMk id="4" creationId="{9C6606F1-9951-4B9C-8576-88797B21B806}"/>
          </ac:cxnSpMkLst>
        </pc:cxnChg>
      </pc:sldChg>
      <pc:sldChg chg="addSp delSp modSp mod delCm">
        <pc:chgData name="Mike Bloys" userId="1248c4d8-7b2b-4b32-b8bd-163ae845f9bb" providerId="ADAL" clId="{7EBFDC5B-6319-413E-B959-DD5058F3CDEC}" dt="2020-10-07T11:51:16.707" v="850"/>
        <pc:sldMkLst>
          <pc:docMk/>
          <pc:sldMk cId="2321761915" sldId="292"/>
        </pc:sldMkLst>
        <pc:picChg chg="del">
          <ac:chgData name="Mike Bloys" userId="1248c4d8-7b2b-4b32-b8bd-163ae845f9bb" providerId="ADAL" clId="{7EBFDC5B-6319-413E-B959-DD5058F3CDEC}" dt="2020-10-07T11:05:19.315" v="92" actId="478"/>
          <ac:picMkLst>
            <pc:docMk/>
            <pc:sldMk cId="2321761915" sldId="292"/>
            <ac:picMk id="5" creationId="{3DFB9864-2168-4396-8094-9E0DEB92EC6F}"/>
          </ac:picMkLst>
        </pc:picChg>
        <pc:picChg chg="add del mod">
          <ac:chgData name="Mike Bloys" userId="1248c4d8-7b2b-4b32-b8bd-163ae845f9bb" providerId="ADAL" clId="{7EBFDC5B-6319-413E-B959-DD5058F3CDEC}" dt="2020-10-07T11:04:59.989" v="86" actId="21"/>
          <ac:picMkLst>
            <pc:docMk/>
            <pc:sldMk cId="2321761915" sldId="292"/>
            <ac:picMk id="6" creationId="{01E1022A-D7EF-4F4A-958A-1E41017F6D51}"/>
          </ac:picMkLst>
        </pc:picChg>
        <pc:picChg chg="del">
          <ac:chgData name="Mike Bloys" userId="1248c4d8-7b2b-4b32-b8bd-163ae845f9bb" providerId="ADAL" clId="{7EBFDC5B-6319-413E-B959-DD5058F3CDEC}" dt="2020-10-07T11:05:34.276" v="94" actId="478"/>
          <ac:picMkLst>
            <pc:docMk/>
            <pc:sldMk cId="2321761915" sldId="292"/>
            <ac:picMk id="7" creationId="{463824C6-7A8A-42FD-BFD4-340A4CA62BBA}"/>
          </ac:picMkLst>
        </pc:picChg>
        <pc:picChg chg="add ord">
          <ac:chgData name="Mike Bloys" userId="1248c4d8-7b2b-4b32-b8bd-163ae845f9bb" providerId="ADAL" clId="{7EBFDC5B-6319-413E-B959-DD5058F3CDEC}" dt="2020-10-07T11:05:17.801" v="91" actId="167"/>
          <ac:picMkLst>
            <pc:docMk/>
            <pc:sldMk cId="2321761915" sldId="292"/>
            <ac:picMk id="10" creationId="{919C36D8-035F-4D2C-9F4A-51F3448207EE}"/>
          </ac:picMkLst>
        </pc:picChg>
        <pc:picChg chg="add">
          <ac:chgData name="Mike Bloys" userId="1248c4d8-7b2b-4b32-b8bd-163ae845f9bb" providerId="ADAL" clId="{7EBFDC5B-6319-413E-B959-DD5058F3CDEC}" dt="2020-10-07T11:05:32.188" v="93" actId="22"/>
          <ac:picMkLst>
            <pc:docMk/>
            <pc:sldMk cId="2321761915" sldId="292"/>
            <ac:picMk id="12" creationId="{6F178DC7-06CD-4B6E-9DB1-C11BD6DEB931}"/>
          </ac:picMkLst>
        </pc:picChg>
        <pc:cxnChg chg="add del mod modVis">
          <ac:chgData name="Mike Bloys" userId="1248c4d8-7b2b-4b32-b8bd-163ae845f9bb" providerId="ADAL" clId="{7EBFDC5B-6319-413E-B959-DD5058F3CDEC}" dt="2020-10-07T11:51:16.707" v="850"/>
          <ac:cxnSpMkLst>
            <pc:docMk/>
            <pc:sldMk cId="2321761915" sldId="292"/>
            <ac:cxnSpMk id="13" creationId="{4C9157BD-3527-415F-8E47-4A34EA202BBD}"/>
          </ac:cxnSpMkLst>
        </pc:cxnChg>
      </pc:sldChg>
      <pc:sldChg chg="addSp delSp modSp mod">
        <pc:chgData name="Mike Bloys" userId="1248c4d8-7b2b-4b32-b8bd-163ae845f9bb" providerId="ADAL" clId="{7EBFDC5B-6319-413E-B959-DD5058F3CDEC}" dt="2020-10-07T11:51:16.707" v="850"/>
        <pc:sldMkLst>
          <pc:docMk/>
          <pc:sldMk cId="1051052680" sldId="319"/>
        </pc:sldMkLst>
        <pc:spChg chg="mod">
          <ac:chgData name="Mike Bloys" userId="1248c4d8-7b2b-4b32-b8bd-163ae845f9bb" providerId="ADAL" clId="{7EBFDC5B-6319-413E-B959-DD5058F3CDEC}" dt="2020-10-07T11:12:35.393" v="127" actId="1076"/>
          <ac:spMkLst>
            <pc:docMk/>
            <pc:sldMk cId="1051052680" sldId="319"/>
            <ac:spMk id="7" creationId="{A8AB3A74-B796-4C73-A9CE-79C787BEE6E0}"/>
          </ac:spMkLst>
        </pc:spChg>
        <pc:spChg chg="mod">
          <ac:chgData name="Mike Bloys" userId="1248c4d8-7b2b-4b32-b8bd-163ae845f9bb" providerId="ADAL" clId="{7EBFDC5B-6319-413E-B959-DD5058F3CDEC}" dt="2020-10-07T11:13:05.057" v="129" actId="207"/>
          <ac:spMkLst>
            <pc:docMk/>
            <pc:sldMk cId="1051052680" sldId="319"/>
            <ac:spMk id="8" creationId="{F29BE9D4-A90A-41C0-917E-894EF9A99D52}"/>
          </ac:spMkLst>
        </pc:spChg>
        <pc:spChg chg="mod">
          <ac:chgData name="Mike Bloys" userId="1248c4d8-7b2b-4b32-b8bd-163ae845f9bb" providerId="ADAL" clId="{7EBFDC5B-6319-413E-B959-DD5058F3CDEC}" dt="2020-10-07T11:12:35.393" v="127" actId="1076"/>
          <ac:spMkLst>
            <pc:docMk/>
            <pc:sldMk cId="1051052680" sldId="319"/>
            <ac:spMk id="10" creationId="{F61A5975-7A14-48D7-B539-36F6803DEF74}"/>
          </ac:spMkLst>
        </pc:spChg>
        <pc:spChg chg="mod">
          <ac:chgData name="Mike Bloys" userId="1248c4d8-7b2b-4b32-b8bd-163ae845f9bb" providerId="ADAL" clId="{7EBFDC5B-6319-413E-B959-DD5058F3CDEC}" dt="2020-10-07T11:12:35.393" v="127" actId="1076"/>
          <ac:spMkLst>
            <pc:docMk/>
            <pc:sldMk cId="1051052680" sldId="319"/>
            <ac:spMk id="11" creationId="{B689E6C5-FBAC-4502-8496-689C828DAB1F}"/>
          </ac:spMkLst>
        </pc:spChg>
        <pc:spChg chg="mod">
          <ac:chgData name="Mike Bloys" userId="1248c4d8-7b2b-4b32-b8bd-163ae845f9bb" providerId="ADAL" clId="{7EBFDC5B-6319-413E-B959-DD5058F3CDEC}" dt="2020-10-07T11:12:57.608" v="128" actId="207"/>
          <ac:spMkLst>
            <pc:docMk/>
            <pc:sldMk cId="1051052680" sldId="319"/>
            <ac:spMk id="12" creationId="{629562EE-1194-46A3-B1E5-6EB436BF5C67}"/>
          </ac:spMkLst>
        </pc:spChg>
        <pc:cxnChg chg="add del mod modVis">
          <ac:chgData name="Mike Bloys" userId="1248c4d8-7b2b-4b32-b8bd-163ae845f9bb" providerId="ADAL" clId="{7EBFDC5B-6319-413E-B959-DD5058F3CDEC}" dt="2020-10-07T11:51:16.707" v="850"/>
          <ac:cxnSpMkLst>
            <pc:docMk/>
            <pc:sldMk cId="1051052680" sldId="319"/>
            <ac:cxnSpMk id="3" creationId="{6B986464-317C-4F46-9A2D-FD5FB9FE50A4}"/>
          </ac:cxnSpMkLst>
        </pc:cxnChg>
      </pc:sldChg>
      <pc:sldChg chg="addSp delSp modSp mod">
        <pc:chgData name="Mike Bloys" userId="1248c4d8-7b2b-4b32-b8bd-163ae845f9bb" providerId="ADAL" clId="{7EBFDC5B-6319-413E-B959-DD5058F3CDEC}" dt="2020-10-07T11:51:16.707" v="850"/>
        <pc:sldMkLst>
          <pc:docMk/>
          <pc:sldMk cId="1752673359" sldId="323"/>
        </pc:sldMkLst>
        <pc:cxnChg chg="add del mod modVis">
          <ac:chgData name="Mike Bloys" userId="1248c4d8-7b2b-4b32-b8bd-163ae845f9bb" providerId="ADAL" clId="{7EBFDC5B-6319-413E-B959-DD5058F3CDEC}" dt="2020-10-07T11:51:16.707" v="850"/>
          <ac:cxnSpMkLst>
            <pc:docMk/>
            <pc:sldMk cId="1752673359" sldId="323"/>
            <ac:cxnSpMk id="4" creationId="{000BECA7-9603-4315-82CA-194C3EEBAA93}"/>
          </ac:cxnSpMkLst>
        </pc:cxnChg>
      </pc:sldChg>
      <pc:sldChg chg="addSp delSp modSp mod">
        <pc:chgData name="Mike Bloys" userId="1248c4d8-7b2b-4b32-b8bd-163ae845f9bb" providerId="ADAL" clId="{7EBFDC5B-6319-413E-B959-DD5058F3CDEC}" dt="2020-10-07T11:51:16.707" v="850"/>
        <pc:sldMkLst>
          <pc:docMk/>
          <pc:sldMk cId="3984975904" sldId="325"/>
        </pc:sldMkLst>
        <pc:picChg chg="add">
          <ac:chgData name="Mike Bloys" userId="1248c4d8-7b2b-4b32-b8bd-163ae845f9bb" providerId="ADAL" clId="{7EBFDC5B-6319-413E-B959-DD5058F3CDEC}" dt="2020-10-07T11:06:22.205" v="102" actId="22"/>
          <ac:picMkLst>
            <pc:docMk/>
            <pc:sldMk cId="3984975904" sldId="325"/>
            <ac:picMk id="3" creationId="{FAC82588-F19C-4D1C-9ABF-D88AF10232E0}"/>
          </ac:picMkLst>
        </pc:picChg>
        <pc:picChg chg="add del mod">
          <ac:chgData name="Mike Bloys" userId="1248c4d8-7b2b-4b32-b8bd-163ae845f9bb" providerId="ADAL" clId="{7EBFDC5B-6319-413E-B959-DD5058F3CDEC}" dt="2020-10-07T11:09:42.365" v="105" actId="21"/>
          <ac:picMkLst>
            <pc:docMk/>
            <pc:sldMk cId="3984975904" sldId="325"/>
            <ac:picMk id="5" creationId="{8F1DBB5B-0134-41CD-8F9B-EC058BA3C8CB}"/>
          </ac:picMkLst>
        </pc:picChg>
        <pc:picChg chg="add ord">
          <ac:chgData name="Mike Bloys" userId="1248c4d8-7b2b-4b32-b8bd-163ae845f9bb" providerId="ADAL" clId="{7EBFDC5B-6319-413E-B959-DD5058F3CDEC}" dt="2020-10-07T11:10:02.712" v="111" actId="167"/>
          <ac:picMkLst>
            <pc:docMk/>
            <pc:sldMk cId="3984975904" sldId="325"/>
            <ac:picMk id="7" creationId="{219D71C7-F8DC-4F17-AB1C-9D655D29D9D7}"/>
          </ac:picMkLst>
        </pc:picChg>
        <pc:picChg chg="del">
          <ac:chgData name="Mike Bloys" userId="1248c4d8-7b2b-4b32-b8bd-163ae845f9bb" providerId="ADAL" clId="{7EBFDC5B-6319-413E-B959-DD5058F3CDEC}" dt="2020-10-07T11:09:34.213" v="103" actId="478"/>
          <ac:picMkLst>
            <pc:docMk/>
            <pc:sldMk cId="3984975904" sldId="325"/>
            <ac:picMk id="10" creationId="{A4E1F3CB-7C22-4EED-9E63-A7D1E9DF95C9}"/>
          </ac:picMkLst>
        </pc:picChg>
        <pc:picChg chg="del">
          <ac:chgData name="Mike Bloys" userId="1248c4d8-7b2b-4b32-b8bd-163ae845f9bb" providerId="ADAL" clId="{7EBFDC5B-6319-413E-B959-DD5058F3CDEC}" dt="2020-10-07T11:10:03.989" v="112" actId="478"/>
          <ac:picMkLst>
            <pc:docMk/>
            <pc:sldMk cId="3984975904" sldId="325"/>
            <ac:picMk id="1030" creationId="{F55754F1-D5E5-4859-BA2B-178AE77022E7}"/>
          </ac:picMkLst>
        </pc:picChg>
        <pc:cxnChg chg="add del mod modVis">
          <ac:chgData name="Mike Bloys" userId="1248c4d8-7b2b-4b32-b8bd-163ae845f9bb" providerId="ADAL" clId="{7EBFDC5B-6319-413E-B959-DD5058F3CDEC}" dt="2020-10-07T11:51:16.707" v="850"/>
          <ac:cxnSpMkLst>
            <pc:docMk/>
            <pc:sldMk cId="3984975904" sldId="325"/>
            <ac:cxnSpMk id="8" creationId="{20D32917-B4F9-423A-9CDE-39ADDBA9ABC4}"/>
          </ac:cxnSpMkLst>
        </pc:cxnChg>
      </pc:sldChg>
      <pc:sldChg chg="addSp delSp modSp mod">
        <pc:chgData name="Mike Bloys" userId="1248c4d8-7b2b-4b32-b8bd-163ae845f9bb" providerId="ADAL" clId="{7EBFDC5B-6319-413E-B959-DD5058F3CDEC}" dt="2020-10-07T11:51:16.707" v="850"/>
        <pc:sldMkLst>
          <pc:docMk/>
          <pc:sldMk cId="1976389223" sldId="330"/>
        </pc:sldMkLst>
        <pc:cxnChg chg="add del mod modVis">
          <ac:chgData name="Mike Bloys" userId="1248c4d8-7b2b-4b32-b8bd-163ae845f9bb" providerId="ADAL" clId="{7EBFDC5B-6319-413E-B959-DD5058F3CDEC}" dt="2020-10-07T11:51:16.707" v="850"/>
          <ac:cxnSpMkLst>
            <pc:docMk/>
            <pc:sldMk cId="1976389223" sldId="330"/>
            <ac:cxnSpMk id="4" creationId="{3E574F16-79EF-4BBC-AAD5-92654C4930B8}"/>
          </ac:cxnSpMkLst>
        </pc:cxnChg>
      </pc:sldChg>
      <pc:sldChg chg="addSp delSp modSp mod">
        <pc:chgData name="Mike Bloys" userId="1248c4d8-7b2b-4b32-b8bd-163ae845f9bb" providerId="ADAL" clId="{7EBFDC5B-6319-413E-B959-DD5058F3CDEC}" dt="2020-10-07T11:51:16.707" v="850"/>
        <pc:sldMkLst>
          <pc:docMk/>
          <pc:sldMk cId="1460776890" sldId="333"/>
        </pc:sldMkLst>
        <pc:picChg chg="del">
          <ac:chgData name="Mike Bloys" userId="1248c4d8-7b2b-4b32-b8bd-163ae845f9bb" providerId="ADAL" clId="{7EBFDC5B-6319-413E-B959-DD5058F3CDEC}" dt="2020-10-07T11:28:12.417" v="183" actId="478"/>
          <ac:picMkLst>
            <pc:docMk/>
            <pc:sldMk cId="1460776890" sldId="333"/>
            <ac:picMk id="5" creationId="{F66D9C8E-123F-4030-B172-D8B29ACC707A}"/>
          </ac:picMkLst>
        </pc:picChg>
        <pc:picChg chg="add del mod">
          <ac:chgData name="Mike Bloys" userId="1248c4d8-7b2b-4b32-b8bd-163ae845f9bb" providerId="ADAL" clId="{7EBFDC5B-6319-413E-B959-DD5058F3CDEC}" dt="2020-10-07T11:27:44.382" v="177" actId="21"/>
          <ac:picMkLst>
            <pc:docMk/>
            <pc:sldMk cId="1460776890" sldId="333"/>
            <ac:picMk id="6" creationId="{2F5FA6A6-8E03-4A5B-8D75-2C57FD621C44}"/>
          </ac:picMkLst>
        </pc:picChg>
        <pc:picChg chg="add mod ord modCrop">
          <ac:chgData name="Mike Bloys" userId="1248c4d8-7b2b-4b32-b8bd-163ae845f9bb" providerId="ADAL" clId="{7EBFDC5B-6319-413E-B959-DD5058F3CDEC}" dt="2020-10-07T11:28:20.289" v="184" actId="167"/>
          <ac:picMkLst>
            <pc:docMk/>
            <pc:sldMk cId="1460776890" sldId="333"/>
            <ac:picMk id="7" creationId="{8E4D4E3C-2CC0-464A-A903-3676931C5334}"/>
          </ac:picMkLst>
        </pc:picChg>
        <pc:picChg chg="add">
          <ac:chgData name="Mike Bloys" userId="1248c4d8-7b2b-4b32-b8bd-163ae845f9bb" providerId="ADAL" clId="{7EBFDC5B-6319-413E-B959-DD5058F3CDEC}" dt="2020-10-07T11:28:37.726" v="187" actId="22"/>
          <ac:picMkLst>
            <pc:docMk/>
            <pc:sldMk cId="1460776890" sldId="333"/>
            <ac:picMk id="9" creationId="{B818176B-69CC-4C06-8C78-8EFDE12452EF}"/>
          </ac:picMkLst>
        </pc:picChg>
        <pc:picChg chg="del">
          <ac:chgData name="Mike Bloys" userId="1248c4d8-7b2b-4b32-b8bd-163ae845f9bb" providerId="ADAL" clId="{7EBFDC5B-6319-413E-B959-DD5058F3CDEC}" dt="2020-10-07T11:28:21.910" v="185" actId="478"/>
          <ac:picMkLst>
            <pc:docMk/>
            <pc:sldMk cId="1460776890" sldId="333"/>
            <ac:picMk id="8194" creationId="{BEB4A7D2-3F90-44D1-AE89-1BAFEB9F6F9E}"/>
          </ac:picMkLst>
        </pc:picChg>
        <pc:cxnChg chg="add del mod modVis">
          <ac:chgData name="Mike Bloys" userId="1248c4d8-7b2b-4b32-b8bd-163ae845f9bb" providerId="ADAL" clId="{7EBFDC5B-6319-413E-B959-DD5058F3CDEC}" dt="2020-10-07T11:51:16.707" v="850"/>
          <ac:cxnSpMkLst>
            <pc:docMk/>
            <pc:sldMk cId="1460776890" sldId="333"/>
            <ac:cxnSpMk id="11" creationId="{A599F84A-DE7C-4AF6-B88C-461D587DCFD1}"/>
          </ac:cxnSpMkLst>
        </pc:cxnChg>
      </pc:sldChg>
      <pc:sldChg chg="addSp delSp modSp mod">
        <pc:chgData name="Mike Bloys" userId="1248c4d8-7b2b-4b32-b8bd-163ae845f9bb" providerId="ADAL" clId="{7EBFDC5B-6319-413E-B959-DD5058F3CDEC}" dt="2020-10-12T11:49:46.248" v="960" actId="22"/>
        <pc:sldMkLst>
          <pc:docMk/>
          <pc:sldMk cId="2401394538" sldId="334"/>
        </pc:sldMkLst>
        <pc:graphicFrameChg chg="mod">
          <ac:chgData name="Mike Bloys" userId="1248c4d8-7b2b-4b32-b8bd-163ae845f9bb" providerId="ADAL" clId="{7EBFDC5B-6319-413E-B959-DD5058F3CDEC}" dt="2020-10-07T14:20:21.483" v="948" actId="1076"/>
          <ac:graphicFrameMkLst>
            <pc:docMk/>
            <pc:sldMk cId="2401394538" sldId="334"/>
            <ac:graphicFrameMk id="9" creationId="{0ECB251B-89CB-42D0-970D-4AD92CB0DC6A}"/>
          </ac:graphicFrameMkLst>
        </pc:graphicFrameChg>
        <pc:picChg chg="add">
          <ac:chgData name="Mike Bloys" userId="1248c4d8-7b2b-4b32-b8bd-163ae845f9bb" providerId="ADAL" clId="{7EBFDC5B-6319-413E-B959-DD5058F3CDEC}" dt="2020-10-12T11:49:46.248" v="960" actId="22"/>
          <ac:picMkLst>
            <pc:docMk/>
            <pc:sldMk cId="2401394538" sldId="334"/>
            <ac:picMk id="4" creationId="{DA8204BC-A941-41B0-8096-D795054DD097}"/>
          </ac:picMkLst>
        </pc:picChg>
        <pc:picChg chg="add mod ord modCrop">
          <ac:chgData name="Mike Bloys" userId="1248c4d8-7b2b-4b32-b8bd-163ae845f9bb" providerId="ADAL" clId="{7EBFDC5B-6319-413E-B959-DD5058F3CDEC}" dt="2020-10-07T14:20:12.563" v="947" actId="14100"/>
          <ac:picMkLst>
            <pc:docMk/>
            <pc:sldMk cId="2401394538" sldId="334"/>
            <ac:picMk id="5" creationId="{5C5A981C-0F8F-44F3-8DFC-0B1B23365788}"/>
          </ac:picMkLst>
        </pc:picChg>
        <pc:picChg chg="del">
          <ac:chgData name="Mike Bloys" userId="1248c4d8-7b2b-4b32-b8bd-163ae845f9bb" providerId="ADAL" clId="{7EBFDC5B-6319-413E-B959-DD5058F3CDEC}" dt="2020-10-07T14:20:02.031" v="944" actId="478"/>
          <ac:picMkLst>
            <pc:docMk/>
            <pc:sldMk cId="2401394538" sldId="334"/>
            <ac:picMk id="8" creationId="{04852E41-880A-4F57-BF05-93ED881DCE7B}"/>
          </ac:picMkLst>
        </pc:picChg>
        <pc:picChg chg="del">
          <ac:chgData name="Mike Bloys" userId="1248c4d8-7b2b-4b32-b8bd-163ae845f9bb" providerId="ADAL" clId="{7EBFDC5B-6319-413E-B959-DD5058F3CDEC}" dt="2020-10-07T14:20:05.900" v="946" actId="478"/>
          <ac:picMkLst>
            <pc:docMk/>
            <pc:sldMk cId="2401394538" sldId="334"/>
            <ac:picMk id="10246" creationId="{EA34D3A9-E657-4C45-920B-7B47CA8F08D6}"/>
          </ac:picMkLst>
        </pc:picChg>
        <pc:cxnChg chg="add del mod modVis">
          <ac:chgData name="Mike Bloys" userId="1248c4d8-7b2b-4b32-b8bd-163ae845f9bb" providerId="ADAL" clId="{7EBFDC5B-6319-413E-B959-DD5058F3CDEC}" dt="2020-10-07T11:51:16.707" v="850"/>
          <ac:cxnSpMkLst>
            <pc:docMk/>
            <pc:sldMk cId="2401394538" sldId="334"/>
            <ac:cxnSpMk id="4" creationId="{E701301D-22D2-454A-9081-02F1A1B6F972}"/>
          </ac:cxnSpMkLst>
        </pc:cxnChg>
      </pc:sldChg>
      <pc:sldChg chg="addSp delSp modSp mod">
        <pc:chgData name="Mike Bloys" userId="1248c4d8-7b2b-4b32-b8bd-163ae845f9bb" providerId="ADAL" clId="{7EBFDC5B-6319-413E-B959-DD5058F3CDEC}" dt="2020-10-07T14:21:42.100" v="952" actId="2084"/>
        <pc:sldMkLst>
          <pc:docMk/>
          <pc:sldMk cId="1046632237" sldId="335"/>
        </pc:sldMkLst>
        <pc:graphicFrameChg chg="mod modGraphic">
          <ac:chgData name="Mike Bloys" userId="1248c4d8-7b2b-4b32-b8bd-163ae845f9bb" providerId="ADAL" clId="{7EBFDC5B-6319-413E-B959-DD5058F3CDEC}" dt="2020-10-07T14:21:42.100" v="952" actId="2084"/>
          <ac:graphicFrameMkLst>
            <pc:docMk/>
            <pc:sldMk cId="1046632237" sldId="335"/>
            <ac:graphicFrameMk id="4" creationId="{E517A9FB-3FBC-40C7-BC16-5B440161A15B}"/>
          </ac:graphicFrameMkLst>
        </pc:graphicFrameChg>
        <pc:cxnChg chg="add del mod modVis">
          <ac:chgData name="Mike Bloys" userId="1248c4d8-7b2b-4b32-b8bd-163ae845f9bb" providerId="ADAL" clId="{7EBFDC5B-6319-413E-B959-DD5058F3CDEC}" dt="2020-10-07T11:51:16.707" v="850"/>
          <ac:cxnSpMkLst>
            <pc:docMk/>
            <pc:sldMk cId="1046632237" sldId="335"/>
            <ac:cxnSpMk id="3" creationId="{028F0F80-109C-4905-8A25-A339F002368B}"/>
          </ac:cxnSpMkLst>
        </pc:cxnChg>
      </pc:sldChg>
      <pc:sldChg chg="addSp delSp modSp mod">
        <pc:chgData name="Mike Bloys" userId="1248c4d8-7b2b-4b32-b8bd-163ae845f9bb" providerId="ADAL" clId="{7EBFDC5B-6319-413E-B959-DD5058F3CDEC}" dt="2020-10-07T11:51:16.707" v="850"/>
        <pc:sldMkLst>
          <pc:docMk/>
          <pc:sldMk cId="2684799493" sldId="336"/>
        </pc:sldMkLst>
        <pc:graphicFrameChg chg="mod modGraphic">
          <ac:chgData name="Mike Bloys" userId="1248c4d8-7b2b-4b32-b8bd-163ae845f9bb" providerId="ADAL" clId="{7EBFDC5B-6319-413E-B959-DD5058F3CDEC}" dt="2020-10-07T11:06:08.580" v="101"/>
          <ac:graphicFrameMkLst>
            <pc:docMk/>
            <pc:sldMk cId="2684799493" sldId="336"/>
            <ac:graphicFrameMk id="5" creationId="{B533EDFD-6782-4319-A32F-B24991324CB5}"/>
          </ac:graphicFrameMkLst>
        </pc:graphicFrameChg>
        <pc:cxnChg chg="add del mod modVis">
          <ac:chgData name="Mike Bloys" userId="1248c4d8-7b2b-4b32-b8bd-163ae845f9bb" providerId="ADAL" clId="{7EBFDC5B-6319-413E-B959-DD5058F3CDEC}" dt="2020-10-07T11:51:16.707" v="850"/>
          <ac:cxnSpMkLst>
            <pc:docMk/>
            <pc:sldMk cId="2684799493" sldId="336"/>
            <ac:cxnSpMk id="3" creationId="{CB8B0838-DEA9-458F-AF2F-71EFA5B5D55F}"/>
          </ac:cxnSpMkLst>
        </pc:cxnChg>
      </pc:sldChg>
      <pc:sldChg chg="addSp delSp modSp mod">
        <pc:chgData name="Mike Bloys" userId="1248c4d8-7b2b-4b32-b8bd-163ae845f9bb" providerId="ADAL" clId="{7EBFDC5B-6319-413E-B959-DD5058F3CDEC}" dt="2020-10-07T11:51:16.707" v="850"/>
        <pc:sldMkLst>
          <pc:docMk/>
          <pc:sldMk cId="3176095087" sldId="337"/>
        </pc:sldMkLst>
        <pc:graphicFrameChg chg="mod modGraphic">
          <ac:chgData name="Mike Bloys" userId="1248c4d8-7b2b-4b32-b8bd-163ae845f9bb" providerId="ADAL" clId="{7EBFDC5B-6319-413E-B959-DD5058F3CDEC}" dt="2020-10-07T11:11:22.874" v="117" actId="2084"/>
          <ac:graphicFrameMkLst>
            <pc:docMk/>
            <pc:sldMk cId="3176095087" sldId="337"/>
            <ac:graphicFrameMk id="6" creationId="{5641D737-6097-42B7-8BF2-DFEACE1F8737}"/>
          </ac:graphicFrameMkLst>
        </pc:graphicFrameChg>
        <pc:picChg chg="del">
          <ac:chgData name="Mike Bloys" userId="1248c4d8-7b2b-4b32-b8bd-163ae845f9bb" providerId="ADAL" clId="{7EBFDC5B-6319-413E-B959-DD5058F3CDEC}" dt="2020-10-07T11:11:45.460" v="122" actId="478"/>
          <ac:picMkLst>
            <pc:docMk/>
            <pc:sldMk cId="3176095087" sldId="337"/>
            <ac:picMk id="4" creationId="{8E206DAC-B8A2-4015-8C55-37CD0477B136}"/>
          </ac:picMkLst>
        </pc:picChg>
        <pc:picChg chg="del">
          <ac:chgData name="Mike Bloys" userId="1248c4d8-7b2b-4b32-b8bd-163ae845f9bb" providerId="ADAL" clId="{7EBFDC5B-6319-413E-B959-DD5058F3CDEC}" dt="2020-10-07T11:11:03.267" v="113" actId="478"/>
          <ac:picMkLst>
            <pc:docMk/>
            <pc:sldMk cId="3176095087" sldId="337"/>
            <ac:picMk id="5" creationId="{01D0D864-BB8F-4DFD-B69D-A4BFD5E082C5}"/>
          </ac:picMkLst>
        </pc:picChg>
        <pc:picChg chg="add mod ord modCrop">
          <ac:chgData name="Mike Bloys" userId="1248c4d8-7b2b-4b32-b8bd-163ae845f9bb" providerId="ADAL" clId="{7EBFDC5B-6319-413E-B959-DD5058F3CDEC}" dt="2020-10-07T11:12:01.567" v="125" actId="167"/>
          <ac:picMkLst>
            <pc:docMk/>
            <pc:sldMk cId="3176095087" sldId="337"/>
            <ac:picMk id="8" creationId="{96F6C438-226C-426A-A296-5C43ACDDB94E}"/>
          </ac:picMkLst>
        </pc:picChg>
        <pc:picChg chg="add">
          <ac:chgData name="Mike Bloys" userId="1248c4d8-7b2b-4b32-b8bd-163ae845f9bb" providerId="ADAL" clId="{7EBFDC5B-6319-413E-B959-DD5058F3CDEC}" dt="2020-10-07T11:12:18.059" v="126" actId="22"/>
          <ac:picMkLst>
            <pc:docMk/>
            <pc:sldMk cId="3176095087" sldId="337"/>
            <ac:picMk id="10" creationId="{B040FF89-3543-49F4-A8FB-747407C8D41A}"/>
          </ac:picMkLst>
        </pc:picChg>
        <pc:cxnChg chg="add del mod modVis">
          <ac:chgData name="Mike Bloys" userId="1248c4d8-7b2b-4b32-b8bd-163ae845f9bb" providerId="ADAL" clId="{7EBFDC5B-6319-413E-B959-DD5058F3CDEC}" dt="2020-10-07T11:51:16.707" v="850"/>
          <ac:cxnSpMkLst>
            <pc:docMk/>
            <pc:sldMk cId="3176095087" sldId="337"/>
            <ac:cxnSpMk id="11" creationId="{14F956AE-2486-450A-9F10-E865D5AD77CF}"/>
          </ac:cxnSpMkLst>
        </pc:cxnChg>
      </pc:sldChg>
      <pc:sldChg chg="addSp delSp modSp mod">
        <pc:chgData name="Mike Bloys" userId="1248c4d8-7b2b-4b32-b8bd-163ae845f9bb" providerId="ADAL" clId="{7EBFDC5B-6319-413E-B959-DD5058F3CDEC}" dt="2020-10-07T11:51:16.707" v="850"/>
        <pc:sldMkLst>
          <pc:docMk/>
          <pc:sldMk cId="4099900305" sldId="338"/>
        </pc:sldMkLst>
        <pc:spChg chg="mod">
          <ac:chgData name="Mike Bloys" userId="1248c4d8-7b2b-4b32-b8bd-163ae845f9bb" providerId="ADAL" clId="{7EBFDC5B-6319-413E-B959-DD5058F3CDEC}" dt="2020-10-07T11:22:03.829" v="154" actId="1076"/>
          <ac:spMkLst>
            <pc:docMk/>
            <pc:sldMk cId="4099900305" sldId="338"/>
            <ac:spMk id="11" creationId="{B0382214-6072-4F32-9A68-F795AE4A9CBA}"/>
          </ac:spMkLst>
        </pc:spChg>
        <pc:spChg chg="mod">
          <ac:chgData name="Mike Bloys" userId="1248c4d8-7b2b-4b32-b8bd-163ae845f9bb" providerId="ADAL" clId="{7EBFDC5B-6319-413E-B959-DD5058F3CDEC}" dt="2020-10-07T11:22:21.443" v="164" actId="1076"/>
          <ac:spMkLst>
            <pc:docMk/>
            <pc:sldMk cId="4099900305" sldId="338"/>
            <ac:spMk id="13" creationId="{174FA723-D7F6-42C3-AE81-BB51E21706E0}"/>
          </ac:spMkLst>
        </pc:spChg>
        <pc:spChg chg="mod">
          <ac:chgData name="Mike Bloys" userId="1248c4d8-7b2b-4b32-b8bd-163ae845f9bb" providerId="ADAL" clId="{7EBFDC5B-6319-413E-B959-DD5058F3CDEC}" dt="2020-10-07T11:22:16.864" v="163" actId="1076"/>
          <ac:spMkLst>
            <pc:docMk/>
            <pc:sldMk cId="4099900305" sldId="338"/>
            <ac:spMk id="26" creationId="{F125A8DF-B57F-4BA2-B1BB-74C29A698FDA}"/>
          </ac:spMkLst>
        </pc:spChg>
        <pc:spChg chg="mod">
          <ac:chgData name="Mike Bloys" userId="1248c4d8-7b2b-4b32-b8bd-163ae845f9bb" providerId="ADAL" clId="{7EBFDC5B-6319-413E-B959-DD5058F3CDEC}" dt="2020-10-07T11:22:14.780" v="162" actId="1076"/>
          <ac:spMkLst>
            <pc:docMk/>
            <pc:sldMk cId="4099900305" sldId="338"/>
            <ac:spMk id="27" creationId="{C39D7D1C-CF9B-4B0A-B871-C25CD368A3B2}"/>
          </ac:spMkLst>
        </pc:spChg>
        <pc:spChg chg="mod">
          <ac:chgData name="Mike Bloys" userId="1248c4d8-7b2b-4b32-b8bd-163ae845f9bb" providerId="ADAL" clId="{7EBFDC5B-6319-413E-B959-DD5058F3CDEC}" dt="2020-10-07T11:22:24.659" v="165" actId="1076"/>
          <ac:spMkLst>
            <pc:docMk/>
            <pc:sldMk cId="4099900305" sldId="338"/>
            <ac:spMk id="28" creationId="{41F67AF2-7F82-49AC-9C57-F8DD69B66BB9}"/>
          </ac:spMkLst>
        </pc:spChg>
        <pc:picChg chg="add del mod ord">
          <ac:chgData name="Mike Bloys" userId="1248c4d8-7b2b-4b32-b8bd-163ae845f9bb" providerId="ADAL" clId="{7EBFDC5B-6319-413E-B959-DD5058F3CDEC}" dt="2020-10-07T11:22:10.676" v="161" actId="1076"/>
          <ac:picMkLst>
            <pc:docMk/>
            <pc:sldMk cId="4099900305" sldId="338"/>
            <ac:picMk id="5" creationId="{292B9AD3-5307-4B34-9E94-51B54ADE8F6A}"/>
          </ac:picMkLst>
        </pc:picChg>
        <pc:picChg chg="add del">
          <ac:chgData name="Mike Bloys" userId="1248c4d8-7b2b-4b32-b8bd-163ae845f9bb" providerId="ADAL" clId="{7EBFDC5B-6319-413E-B959-DD5058F3CDEC}" dt="2020-10-07T11:22:03.741" v="151" actId="478"/>
          <ac:picMkLst>
            <pc:docMk/>
            <pc:sldMk cId="4099900305" sldId="338"/>
            <ac:picMk id="6" creationId="{F8C7B81F-55E6-456C-96AF-FDB741CD3B06}"/>
          </ac:picMkLst>
        </pc:picChg>
        <pc:picChg chg="add del mod">
          <ac:chgData name="Mike Bloys" userId="1248c4d8-7b2b-4b32-b8bd-163ae845f9bb" providerId="ADAL" clId="{7EBFDC5B-6319-413E-B959-DD5058F3CDEC}" dt="2020-10-07T11:22:04.457" v="157" actId="478"/>
          <ac:picMkLst>
            <pc:docMk/>
            <pc:sldMk cId="4099900305" sldId="338"/>
            <ac:picMk id="10" creationId="{23893AE9-7A53-45BE-A386-17DF34F7A996}"/>
          </ac:picMkLst>
        </pc:picChg>
        <pc:picChg chg="add del">
          <ac:chgData name="Mike Bloys" userId="1248c4d8-7b2b-4b32-b8bd-163ae845f9bb" providerId="ADAL" clId="{7EBFDC5B-6319-413E-B959-DD5058F3CDEC}" dt="2020-10-07T11:22:03.741" v="151" actId="478"/>
          <ac:picMkLst>
            <pc:docMk/>
            <pc:sldMk cId="4099900305" sldId="338"/>
            <ac:picMk id="12" creationId="{7970AF1B-9A54-48EA-B76F-BCE7468C945C}"/>
          </ac:picMkLst>
        </pc:picChg>
        <pc:picChg chg="add del">
          <ac:chgData name="Mike Bloys" userId="1248c4d8-7b2b-4b32-b8bd-163ae845f9bb" providerId="ADAL" clId="{7EBFDC5B-6319-413E-B959-DD5058F3CDEC}" dt="2020-10-07T11:22:03.741" v="151" actId="478"/>
          <ac:picMkLst>
            <pc:docMk/>
            <pc:sldMk cId="4099900305" sldId="338"/>
            <ac:picMk id="15" creationId="{57BB5E69-E94F-45F0-ABCE-16133ECD4C38}"/>
          </ac:picMkLst>
        </pc:picChg>
        <pc:picChg chg="add del">
          <ac:chgData name="Mike Bloys" userId="1248c4d8-7b2b-4b32-b8bd-163ae845f9bb" providerId="ADAL" clId="{7EBFDC5B-6319-413E-B959-DD5058F3CDEC}" dt="2020-10-07T11:22:03.741" v="151" actId="478"/>
          <ac:picMkLst>
            <pc:docMk/>
            <pc:sldMk cId="4099900305" sldId="338"/>
            <ac:picMk id="16" creationId="{6DEE832B-9683-48CC-9D9C-5CBF7749D89B}"/>
          </ac:picMkLst>
        </pc:picChg>
        <pc:picChg chg="add del">
          <ac:chgData name="Mike Bloys" userId="1248c4d8-7b2b-4b32-b8bd-163ae845f9bb" providerId="ADAL" clId="{7EBFDC5B-6319-413E-B959-DD5058F3CDEC}" dt="2020-10-07T11:22:03.741" v="151" actId="478"/>
          <ac:picMkLst>
            <pc:docMk/>
            <pc:sldMk cId="4099900305" sldId="338"/>
            <ac:picMk id="18" creationId="{D4305584-8AF3-4C78-AF70-AC573AB1BB85}"/>
          </ac:picMkLst>
        </pc:picChg>
        <pc:picChg chg="add del mod">
          <ac:chgData name="Mike Bloys" userId="1248c4d8-7b2b-4b32-b8bd-163ae845f9bb" providerId="ADAL" clId="{7EBFDC5B-6319-413E-B959-DD5058F3CDEC}" dt="2020-10-07T11:22:04.457" v="157" actId="478"/>
          <ac:picMkLst>
            <pc:docMk/>
            <pc:sldMk cId="4099900305" sldId="338"/>
            <ac:picMk id="4100" creationId="{11B1EEAE-EDF4-4DDE-8892-5856DEA31DDC}"/>
          </ac:picMkLst>
        </pc:picChg>
        <pc:picChg chg="add del mod">
          <ac:chgData name="Mike Bloys" userId="1248c4d8-7b2b-4b32-b8bd-163ae845f9bb" providerId="ADAL" clId="{7EBFDC5B-6319-413E-B959-DD5058F3CDEC}" dt="2020-10-07T11:22:04.457" v="157" actId="478"/>
          <ac:picMkLst>
            <pc:docMk/>
            <pc:sldMk cId="4099900305" sldId="338"/>
            <ac:picMk id="4104" creationId="{13F7849B-D3FC-4476-8608-031B5A4D2C38}"/>
          </ac:picMkLst>
        </pc:picChg>
        <pc:picChg chg="add del">
          <ac:chgData name="Mike Bloys" userId="1248c4d8-7b2b-4b32-b8bd-163ae845f9bb" providerId="ADAL" clId="{7EBFDC5B-6319-413E-B959-DD5058F3CDEC}" dt="2020-10-07T11:22:04.457" v="157" actId="478"/>
          <ac:picMkLst>
            <pc:docMk/>
            <pc:sldMk cId="4099900305" sldId="338"/>
            <ac:picMk id="4106" creationId="{CB09BD2D-24CF-419B-9A53-BF273E606226}"/>
          </ac:picMkLst>
        </pc:picChg>
        <pc:picChg chg="add del">
          <ac:chgData name="Mike Bloys" userId="1248c4d8-7b2b-4b32-b8bd-163ae845f9bb" providerId="ADAL" clId="{7EBFDC5B-6319-413E-B959-DD5058F3CDEC}" dt="2020-10-07T11:22:04.457" v="157" actId="478"/>
          <ac:picMkLst>
            <pc:docMk/>
            <pc:sldMk cId="4099900305" sldId="338"/>
            <ac:picMk id="4110" creationId="{9013E327-42A9-45FF-8A6B-7F4C51A22F9D}"/>
          </ac:picMkLst>
        </pc:picChg>
        <pc:cxnChg chg="add del mod modVis">
          <ac:chgData name="Mike Bloys" userId="1248c4d8-7b2b-4b32-b8bd-163ae845f9bb" providerId="ADAL" clId="{7EBFDC5B-6319-413E-B959-DD5058F3CDEC}" dt="2020-10-07T11:51:16.707" v="850"/>
          <ac:cxnSpMkLst>
            <pc:docMk/>
            <pc:sldMk cId="4099900305" sldId="338"/>
            <ac:cxnSpMk id="8" creationId="{542D1D9A-EEC0-4F92-A2C7-60DDC7B5E7D7}"/>
          </ac:cxnSpMkLst>
        </pc:cxnChg>
      </pc:sldChg>
      <pc:sldChg chg="addSp delSp modSp mod">
        <pc:chgData name="Mike Bloys" userId="1248c4d8-7b2b-4b32-b8bd-163ae845f9bb" providerId="ADAL" clId="{7EBFDC5B-6319-413E-B959-DD5058F3CDEC}" dt="2020-10-07T11:51:16.707" v="850"/>
        <pc:sldMkLst>
          <pc:docMk/>
          <pc:sldMk cId="4028091567" sldId="340"/>
        </pc:sldMkLst>
        <pc:picChg chg="add del mod">
          <ac:chgData name="Mike Bloys" userId="1248c4d8-7b2b-4b32-b8bd-163ae845f9bb" providerId="ADAL" clId="{7EBFDC5B-6319-413E-B959-DD5058F3CDEC}" dt="2020-10-07T11:24:33.051" v="168" actId="21"/>
          <ac:picMkLst>
            <pc:docMk/>
            <pc:sldMk cId="4028091567" sldId="340"/>
            <ac:picMk id="5" creationId="{C42965D8-083F-4E3C-AD66-BC24EFA341FA}"/>
          </ac:picMkLst>
        </pc:picChg>
        <pc:picChg chg="add ord">
          <ac:chgData name="Mike Bloys" userId="1248c4d8-7b2b-4b32-b8bd-163ae845f9bb" providerId="ADAL" clId="{7EBFDC5B-6319-413E-B959-DD5058F3CDEC}" dt="2020-10-07T11:24:50.307" v="173" actId="167"/>
          <ac:picMkLst>
            <pc:docMk/>
            <pc:sldMk cId="4028091567" sldId="340"/>
            <ac:picMk id="6" creationId="{17EDA721-2924-4485-82CE-DF2535E28843}"/>
          </ac:picMkLst>
        </pc:picChg>
        <pc:picChg chg="add">
          <ac:chgData name="Mike Bloys" userId="1248c4d8-7b2b-4b32-b8bd-163ae845f9bb" providerId="ADAL" clId="{7EBFDC5B-6319-413E-B959-DD5058F3CDEC}" dt="2020-10-07T11:25:01.676" v="175" actId="22"/>
          <ac:picMkLst>
            <pc:docMk/>
            <pc:sldMk cId="4028091567" sldId="340"/>
            <ac:picMk id="7" creationId="{22860970-1489-4661-A04F-BE5AA33A2EA6}"/>
          </ac:picMkLst>
        </pc:picChg>
        <pc:picChg chg="add">
          <ac:chgData name="Mike Bloys" userId="1248c4d8-7b2b-4b32-b8bd-163ae845f9bb" providerId="ADAL" clId="{7EBFDC5B-6319-413E-B959-DD5058F3CDEC}" dt="2020-10-07T11:28:34.659" v="186" actId="22"/>
          <ac:picMkLst>
            <pc:docMk/>
            <pc:sldMk cId="4028091567" sldId="340"/>
            <ac:picMk id="9" creationId="{4116A9EC-8391-4444-BA5D-22571D3512A3}"/>
          </ac:picMkLst>
        </pc:picChg>
        <pc:picChg chg="del">
          <ac:chgData name="Mike Bloys" userId="1248c4d8-7b2b-4b32-b8bd-163ae845f9bb" providerId="ADAL" clId="{7EBFDC5B-6319-413E-B959-DD5058F3CDEC}" dt="2020-10-07T11:24:27.524" v="166" actId="478"/>
          <ac:picMkLst>
            <pc:docMk/>
            <pc:sldMk cId="4028091567" sldId="340"/>
            <ac:picMk id="18" creationId="{BCDE0809-1C48-4692-AB57-CB76DFFD5E0A}"/>
          </ac:picMkLst>
        </pc:picChg>
        <pc:picChg chg="del">
          <ac:chgData name="Mike Bloys" userId="1248c4d8-7b2b-4b32-b8bd-163ae845f9bb" providerId="ADAL" clId="{7EBFDC5B-6319-413E-B959-DD5058F3CDEC}" dt="2020-10-07T11:24:52.452" v="174" actId="478"/>
          <ac:picMkLst>
            <pc:docMk/>
            <pc:sldMk cId="4028091567" sldId="340"/>
            <ac:picMk id="6150" creationId="{289B083D-4A4C-4372-A7E7-9879F92E12A0}"/>
          </ac:picMkLst>
        </pc:picChg>
        <pc:cxnChg chg="add del mod modVis">
          <ac:chgData name="Mike Bloys" userId="1248c4d8-7b2b-4b32-b8bd-163ae845f9bb" providerId="ADAL" clId="{7EBFDC5B-6319-413E-B959-DD5058F3CDEC}" dt="2020-10-07T11:51:16.707" v="850"/>
          <ac:cxnSpMkLst>
            <pc:docMk/>
            <pc:sldMk cId="4028091567" sldId="340"/>
            <ac:cxnSpMk id="11" creationId="{83EE4B79-2797-410A-A042-1FB4906E9883}"/>
          </ac:cxnSpMkLst>
        </pc:cxnChg>
      </pc:sldChg>
      <pc:sldChg chg="delSp del mod">
        <pc:chgData name="Mike Bloys" userId="1248c4d8-7b2b-4b32-b8bd-163ae845f9bb" providerId="ADAL" clId="{7EBFDC5B-6319-413E-B959-DD5058F3CDEC}" dt="2020-10-07T11:45:51.692" v="249" actId="47"/>
        <pc:sldMkLst>
          <pc:docMk/>
          <pc:sldMk cId="218662284" sldId="341"/>
        </pc:sldMkLst>
        <pc:picChg chg="del">
          <ac:chgData name="Mike Bloys" userId="1248c4d8-7b2b-4b32-b8bd-163ae845f9bb" providerId="ADAL" clId="{7EBFDC5B-6319-413E-B959-DD5058F3CDEC}" dt="2020-10-07T11:40:31.620" v="201" actId="478"/>
          <ac:picMkLst>
            <pc:docMk/>
            <pc:sldMk cId="218662284" sldId="341"/>
            <ac:picMk id="4" creationId="{DF4C2580-6C58-4318-9678-E0697F47EADA}"/>
          </ac:picMkLst>
        </pc:picChg>
      </pc:sldChg>
      <pc:sldChg chg="addSp delSp modSp mod modClrScheme chgLayout">
        <pc:chgData name="Mike Bloys" userId="1248c4d8-7b2b-4b32-b8bd-163ae845f9bb" providerId="ADAL" clId="{7EBFDC5B-6319-413E-B959-DD5058F3CDEC}" dt="2020-10-07T13:23:54.761" v="900" actId="478"/>
        <pc:sldMkLst>
          <pc:docMk/>
          <pc:sldMk cId="1121045775" sldId="342"/>
        </pc:sldMkLst>
        <pc:spChg chg="mod ord">
          <ac:chgData name="Mike Bloys" userId="1248c4d8-7b2b-4b32-b8bd-163ae845f9bb" providerId="ADAL" clId="{7EBFDC5B-6319-413E-B959-DD5058F3CDEC}" dt="2020-10-07T11:40:04.267" v="199" actId="700"/>
          <ac:spMkLst>
            <pc:docMk/>
            <pc:sldMk cId="1121045775" sldId="342"/>
            <ac:spMk id="2" creationId="{713DB564-CAD2-4230-98AF-D194D47505F6}"/>
          </ac:spMkLst>
        </pc:spChg>
        <pc:spChg chg="mod ord">
          <ac:chgData name="Mike Bloys" userId="1248c4d8-7b2b-4b32-b8bd-163ae845f9bb" providerId="ADAL" clId="{7EBFDC5B-6319-413E-B959-DD5058F3CDEC}" dt="2020-10-07T11:40:04.267" v="199" actId="700"/>
          <ac:spMkLst>
            <pc:docMk/>
            <pc:sldMk cId="1121045775" sldId="342"/>
            <ac:spMk id="3" creationId="{2CB8496D-6FB6-4771-B5FA-07099C15DDAD}"/>
          </ac:spMkLst>
        </pc:spChg>
        <pc:spChg chg="del">
          <ac:chgData name="Mike Bloys" userId="1248c4d8-7b2b-4b32-b8bd-163ae845f9bb" providerId="ADAL" clId="{7EBFDC5B-6319-413E-B959-DD5058F3CDEC}" dt="2020-10-07T11:38:53.829" v="192" actId="478"/>
          <ac:spMkLst>
            <pc:docMk/>
            <pc:sldMk cId="1121045775" sldId="342"/>
            <ac:spMk id="5" creationId="{447D1A42-1895-475C-8C8F-E5603F2046D1}"/>
          </ac:spMkLst>
        </pc:spChg>
        <pc:spChg chg="del">
          <ac:chgData name="Mike Bloys" userId="1248c4d8-7b2b-4b32-b8bd-163ae845f9bb" providerId="ADAL" clId="{7EBFDC5B-6319-413E-B959-DD5058F3CDEC}" dt="2020-10-07T11:38:53.829" v="192" actId="478"/>
          <ac:spMkLst>
            <pc:docMk/>
            <pc:sldMk cId="1121045775" sldId="342"/>
            <ac:spMk id="7" creationId="{D52D25BF-AA0F-4EF2-A1EC-DD261CAE1BA0}"/>
          </ac:spMkLst>
        </pc:spChg>
        <pc:spChg chg="del">
          <ac:chgData name="Mike Bloys" userId="1248c4d8-7b2b-4b32-b8bd-163ae845f9bb" providerId="ADAL" clId="{7EBFDC5B-6319-413E-B959-DD5058F3CDEC}" dt="2020-10-07T11:38:53.829" v="192" actId="478"/>
          <ac:spMkLst>
            <pc:docMk/>
            <pc:sldMk cId="1121045775" sldId="342"/>
            <ac:spMk id="8" creationId="{470167C3-C52B-446B-984A-0BBEBF20472D}"/>
          </ac:spMkLst>
        </pc:spChg>
        <pc:spChg chg="del">
          <ac:chgData name="Mike Bloys" userId="1248c4d8-7b2b-4b32-b8bd-163ae845f9bb" providerId="ADAL" clId="{7EBFDC5B-6319-413E-B959-DD5058F3CDEC}" dt="2020-10-07T11:38:53.829" v="192" actId="478"/>
          <ac:spMkLst>
            <pc:docMk/>
            <pc:sldMk cId="1121045775" sldId="342"/>
            <ac:spMk id="9" creationId="{5AEA9372-F3FD-43E7-8A06-4665953FDD35}"/>
          </ac:spMkLst>
        </pc:spChg>
        <pc:picChg chg="del">
          <ac:chgData name="Mike Bloys" userId="1248c4d8-7b2b-4b32-b8bd-163ae845f9bb" providerId="ADAL" clId="{7EBFDC5B-6319-413E-B959-DD5058F3CDEC}" dt="2020-10-07T11:30:29.029" v="188" actId="478"/>
          <ac:picMkLst>
            <pc:docMk/>
            <pc:sldMk cId="1121045775" sldId="342"/>
            <ac:picMk id="4" creationId="{DF4C2580-6C58-4318-9678-E0697F47EADA}"/>
          </ac:picMkLst>
        </pc:picChg>
        <pc:picChg chg="add mod ord">
          <ac:chgData name="Mike Bloys" userId="1248c4d8-7b2b-4b32-b8bd-163ae845f9bb" providerId="ADAL" clId="{7EBFDC5B-6319-413E-B959-DD5058F3CDEC}" dt="2020-10-07T13:23:53.319" v="899" actId="167"/>
          <ac:picMkLst>
            <pc:docMk/>
            <pc:sldMk cId="1121045775" sldId="342"/>
            <ac:picMk id="5" creationId="{03FA1BD0-4943-44CE-97CC-6FD7DF62D546}"/>
          </ac:picMkLst>
        </pc:picChg>
        <pc:picChg chg="add del mod ord">
          <ac:chgData name="Mike Bloys" userId="1248c4d8-7b2b-4b32-b8bd-163ae845f9bb" providerId="ADAL" clId="{7EBFDC5B-6319-413E-B959-DD5058F3CDEC}" dt="2020-10-07T11:39:06.581" v="194" actId="478"/>
          <ac:picMkLst>
            <pc:docMk/>
            <pc:sldMk cId="1121045775" sldId="342"/>
            <ac:picMk id="10" creationId="{1362A4F9-5293-4B01-A708-4C24F4887926}"/>
          </ac:picMkLst>
        </pc:picChg>
        <pc:picChg chg="add del mod">
          <ac:chgData name="Mike Bloys" userId="1248c4d8-7b2b-4b32-b8bd-163ae845f9bb" providerId="ADAL" clId="{7EBFDC5B-6319-413E-B959-DD5058F3CDEC}" dt="2020-10-07T13:23:54.761" v="900" actId="478"/>
          <ac:picMkLst>
            <pc:docMk/>
            <pc:sldMk cId="1121045775" sldId="342"/>
            <ac:picMk id="12" creationId="{85AEDACB-C568-46F3-B7DE-04243D21EC59}"/>
          </ac:picMkLst>
        </pc:picChg>
        <pc:picChg chg="del">
          <ac:chgData name="Mike Bloys" userId="1248c4d8-7b2b-4b32-b8bd-163ae845f9bb" providerId="ADAL" clId="{7EBFDC5B-6319-413E-B959-DD5058F3CDEC}" dt="2020-10-07T11:38:55.245" v="193" actId="478"/>
          <ac:picMkLst>
            <pc:docMk/>
            <pc:sldMk cId="1121045775" sldId="342"/>
            <ac:picMk id="9218" creationId="{ACA0F36C-DF32-4F0D-A401-BA8668F09B44}"/>
          </ac:picMkLst>
        </pc:picChg>
        <pc:cxnChg chg="add del mod modVis">
          <ac:chgData name="Mike Bloys" userId="1248c4d8-7b2b-4b32-b8bd-163ae845f9bb" providerId="ADAL" clId="{7EBFDC5B-6319-413E-B959-DD5058F3CDEC}" dt="2020-10-07T11:51:16.707" v="850"/>
          <ac:cxnSpMkLst>
            <pc:docMk/>
            <pc:sldMk cId="1121045775" sldId="342"/>
            <ac:cxnSpMk id="13" creationId="{02C01322-F687-4D84-BE3A-EB71030CB845}"/>
          </ac:cxnSpMkLst>
        </pc:cxnChg>
      </pc:sldChg>
      <pc:sldChg chg="addSp delSp modSp del mod">
        <pc:chgData name="Mike Bloys" userId="1248c4d8-7b2b-4b32-b8bd-163ae845f9bb" providerId="ADAL" clId="{7EBFDC5B-6319-413E-B959-DD5058F3CDEC}" dt="2020-10-07T13:27:00.338" v="938" actId="47"/>
        <pc:sldMkLst>
          <pc:docMk/>
          <pc:sldMk cId="3917220684" sldId="343"/>
        </pc:sldMkLst>
        <pc:picChg chg="del">
          <ac:chgData name="Mike Bloys" userId="1248c4d8-7b2b-4b32-b8bd-163ae845f9bb" providerId="ADAL" clId="{7EBFDC5B-6319-413E-B959-DD5058F3CDEC}" dt="2020-10-07T11:48:17.781" v="250" actId="478"/>
          <ac:picMkLst>
            <pc:docMk/>
            <pc:sldMk cId="3917220684" sldId="343"/>
            <ac:picMk id="4" creationId="{DF4C2580-6C58-4318-9678-E0697F47EADA}"/>
          </ac:picMkLst>
        </pc:picChg>
        <pc:cxnChg chg="add del mod modVis">
          <ac:chgData name="Mike Bloys" userId="1248c4d8-7b2b-4b32-b8bd-163ae845f9bb" providerId="ADAL" clId="{7EBFDC5B-6319-413E-B959-DD5058F3CDEC}" dt="2020-10-07T11:51:16.707" v="850"/>
          <ac:cxnSpMkLst>
            <pc:docMk/>
            <pc:sldMk cId="3917220684" sldId="343"/>
            <ac:cxnSpMk id="10" creationId="{993D7772-BB5F-49D2-9B28-1529E76C3749}"/>
          </ac:cxnSpMkLst>
        </pc:cxnChg>
      </pc:sldChg>
      <pc:sldChg chg="addSp delSp modSp mod">
        <pc:chgData name="Mike Bloys" userId="1248c4d8-7b2b-4b32-b8bd-163ae845f9bb" providerId="ADAL" clId="{7EBFDC5B-6319-413E-B959-DD5058F3CDEC}" dt="2020-10-08T10:37:25.163" v="959" actId="478"/>
        <pc:sldMkLst>
          <pc:docMk/>
          <pc:sldMk cId="2442234735" sldId="344"/>
        </pc:sldMkLst>
        <pc:picChg chg="del">
          <ac:chgData name="Mike Bloys" userId="1248c4d8-7b2b-4b32-b8bd-163ae845f9bb" providerId="ADAL" clId="{7EBFDC5B-6319-413E-B959-DD5058F3CDEC}" dt="2020-10-08T10:37:25.163" v="959" actId="478"/>
          <ac:picMkLst>
            <pc:docMk/>
            <pc:sldMk cId="2442234735" sldId="344"/>
            <ac:picMk id="4" creationId="{91B65597-9F7B-4E53-A7FF-26E394C24611}"/>
          </ac:picMkLst>
        </pc:picChg>
        <pc:picChg chg="add mod ord">
          <ac:chgData name="Mike Bloys" userId="1248c4d8-7b2b-4b32-b8bd-163ae845f9bb" providerId="ADAL" clId="{7EBFDC5B-6319-413E-B959-DD5058F3CDEC}" dt="2020-10-08T10:37:22.817" v="957" actId="167"/>
          <ac:picMkLst>
            <pc:docMk/>
            <pc:sldMk cId="2442234735" sldId="344"/>
            <ac:picMk id="6" creationId="{08A91D2F-9FE0-422A-ABAE-EF474333D9C8}"/>
          </ac:picMkLst>
        </pc:picChg>
        <pc:picChg chg="del">
          <ac:chgData name="Mike Bloys" userId="1248c4d8-7b2b-4b32-b8bd-163ae845f9bb" providerId="ADAL" clId="{7EBFDC5B-6319-413E-B959-DD5058F3CDEC}" dt="2020-10-08T10:37:24.126" v="958" actId="478"/>
          <ac:picMkLst>
            <pc:docMk/>
            <pc:sldMk cId="2442234735" sldId="344"/>
            <ac:picMk id="13314" creationId="{E96F06EA-CBE2-41B4-A2CD-E8C5AEE4E6EE}"/>
          </ac:picMkLst>
        </pc:picChg>
        <pc:cxnChg chg="add del mod modVis">
          <ac:chgData name="Mike Bloys" userId="1248c4d8-7b2b-4b32-b8bd-163ae845f9bb" providerId="ADAL" clId="{7EBFDC5B-6319-413E-B959-DD5058F3CDEC}" dt="2020-10-07T11:51:16.707" v="850"/>
          <ac:cxnSpMkLst>
            <pc:docMk/>
            <pc:sldMk cId="2442234735" sldId="344"/>
            <ac:cxnSpMk id="5" creationId="{DD1E0395-9138-475E-B3C0-CF398E3278A4}"/>
          </ac:cxnSpMkLst>
        </pc:cxnChg>
      </pc:sldChg>
      <pc:sldChg chg="addSp delSp modSp mod">
        <pc:chgData name="Mike Bloys" userId="1248c4d8-7b2b-4b32-b8bd-163ae845f9bb" providerId="ADAL" clId="{7EBFDC5B-6319-413E-B959-DD5058F3CDEC}" dt="2020-10-07T11:51:16.707" v="850"/>
        <pc:sldMkLst>
          <pc:docMk/>
          <pc:sldMk cId="3269708854" sldId="345"/>
        </pc:sldMkLst>
        <pc:cxnChg chg="add del mod modVis">
          <ac:chgData name="Mike Bloys" userId="1248c4d8-7b2b-4b32-b8bd-163ae845f9bb" providerId="ADAL" clId="{7EBFDC5B-6319-413E-B959-DD5058F3CDEC}" dt="2020-10-07T11:51:16.707" v="850"/>
          <ac:cxnSpMkLst>
            <pc:docMk/>
            <pc:sldMk cId="3269708854" sldId="345"/>
            <ac:cxnSpMk id="3" creationId="{68BD9BA0-D868-4315-9DC0-DD1A34BDB93B}"/>
          </ac:cxnSpMkLst>
        </pc:cxnChg>
      </pc:sldChg>
      <pc:sldChg chg="addSp delSp modSp add mod">
        <pc:chgData name="Mike Bloys" userId="1248c4d8-7b2b-4b32-b8bd-163ae845f9bb" providerId="ADAL" clId="{7EBFDC5B-6319-413E-B959-DD5058F3CDEC}" dt="2020-10-07T13:24:13.049" v="905" actId="478"/>
        <pc:sldMkLst>
          <pc:docMk/>
          <pc:sldMk cId="38180514" sldId="346"/>
        </pc:sldMkLst>
        <pc:spChg chg="del">
          <ac:chgData name="Mike Bloys" userId="1248c4d8-7b2b-4b32-b8bd-163ae845f9bb" providerId="ADAL" clId="{7EBFDC5B-6319-413E-B959-DD5058F3CDEC}" dt="2020-10-07T11:40:53.433" v="203" actId="478"/>
          <ac:spMkLst>
            <pc:docMk/>
            <pc:sldMk cId="38180514" sldId="346"/>
            <ac:spMk id="5" creationId="{447D1A42-1895-475C-8C8F-E5603F2046D1}"/>
          </ac:spMkLst>
        </pc:spChg>
        <pc:spChg chg="del">
          <ac:chgData name="Mike Bloys" userId="1248c4d8-7b2b-4b32-b8bd-163ae845f9bb" providerId="ADAL" clId="{7EBFDC5B-6319-413E-B959-DD5058F3CDEC}" dt="2020-10-07T11:40:53.433" v="203" actId="478"/>
          <ac:spMkLst>
            <pc:docMk/>
            <pc:sldMk cId="38180514" sldId="346"/>
            <ac:spMk id="6" creationId="{24EE66B6-773A-4EE2-ACF2-4CD98839832B}"/>
          </ac:spMkLst>
        </pc:spChg>
        <pc:spChg chg="del">
          <ac:chgData name="Mike Bloys" userId="1248c4d8-7b2b-4b32-b8bd-163ae845f9bb" providerId="ADAL" clId="{7EBFDC5B-6319-413E-B959-DD5058F3CDEC}" dt="2020-10-07T11:40:53.433" v="203" actId="478"/>
          <ac:spMkLst>
            <pc:docMk/>
            <pc:sldMk cId="38180514" sldId="346"/>
            <ac:spMk id="7" creationId="{D52D25BF-AA0F-4EF2-A1EC-DD261CAE1BA0}"/>
          </ac:spMkLst>
        </pc:spChg>
        <pc:spChg chg="del">
          <ac:chgData name="Mike Bloys" userId="1248c4d8-7b2b-4b32-b8bd-163ae845f9bb" providerId="ADAL" clId="{7EBFDC5B-6319-413E-B959-DD5058F3CDEC}" dt="2020-10-07T11:40:53.433" v="203" actId="478"/>
          <ac:spMkLst>
            <pc:docMk/>
            <pc:sldMk cId="38180514" sldId="346"/>
            <ac:spMk id="8" creationId="{470167C3-C52B-446B-984A-0BBEBF20472D}"/>
          </ac:spMkLst>
        </pc:spChg>
        <pc:spChg chg="del">
          <ac:chgData name="Mike Bloys" userId="1248c4d8-7b2b-4b32-b8bd-163ae845f9bb" providerId="ADAL" clId="{7EBFDC5B-6319-413E-B959-DD5058F3CDEC}" dt="2020-10-07T11:40:53.433" v="203" actId="478"/>
          <ac:spMkLst>
            <pc:docMk/>
            <pc:sldMk cId="38180514" sldId="346"/>
            <ac:spMk id="9" creationId="{5AEA9372-F3FD-43E7-8A06-4665953FDD35}"/>
          </ac:spMkLst>
        </pc:spChg>
        <pc:spChg chg="add mod">
          <ac:chgData name="Mike Bloys" userId="1248c4d8-7b2b-4b32-b8bd-163ae845f9bb" providerId="ADAL" clId="{7EBFDC5B-6319-413E-B959-DD5058F3CDEC}" dt="2020-10-07T11:42:18.684" v="233" actId="1076"/>
          <ac:spMkLst>
            <pc:docMk/>
            <pc:sldMk cId="38180514" sldId="346"/>
            <ac:spMk id="10" creationId="{B6EA081C-B6C0-4AFE-A706-7C47D3D8A851}"/>
          </ac:spMkLst>
        </pc:spChg>
        <pc:spChg chg="del">
          <ac:chgData name="Mike Bloys" userId="1248c4d8-7b2b-4b32-b8bd-163ae845f9bb" providerId="ADAL" clId="{7EBFDC5B-6319-413E-B959-DD5058F3CDEC}" dt="2020-10-07T11:40:53.433" v="203" actId="478"/>
          <ac:spMkLst>
            <pc:docMk/>
            <pc:sldMk cId="38180514" sldId="346"/>
            <ac:spMk id="11" creationId="{1E15115F-5A60-4E5F-907F-32B67D23320D}"/>
          </ac:spMkLst>
        </pc:spChg>
        <pc:spChg chg="add mod">
          <ac:chgData name="Mike Bloys" userId="1248c4d8-7b2b-4b32-b8bd-163ae845f9bb" providerId="ADAL" clId="{7EBFDC5B-6319-413E-B959-DD5058F3CDEC}" dt="2020-10-07T11:41:21.687" v="212" actId="3064"/>
          <ac:spMkLst>
            <pc:docMk/>
            <pc:sldMk cId="38180514" sldId="346"/>
            <ac:spMk id="13" creationId="{30ADE6B5-D2C2-4C8B-B71F-8D122A051D3C}"/>
          </ac:spMkLst>
        </pc:spChg>
        <pc:picChg chg="add del mod">
          <ac:chgData name="Mike Bloys" userId="1248c4d8-7b2b-4b32-b8bd-163ae845f9bb" providerId="ADAL" clId="{7EBFDC5B-6319-413E-B959-DD5058F3CDEC}" dt="2020-10-07T13:24:13.049" v="905" actId="478"/>
          <ac:picMkLst>
            <pc:docMk/>
            <pc:sldMk cId="38180514" sldId="346"/>
            <ac:picMk id="4" creationId="{D380FC64-E3AA-44CE-8A7A-F1277C09D419}"/>
          </ac:picMkLst>
        </pc:picChg>
        <pc:picChg chg="add mod ord">
          <ac:chgData name="Mike Bloys" userId="1248c4d8-7b2b-4b32-b8bd-163ae845f9bb" providerId="ADAL" clId="{7EBFDC5B-6319-413E-B959-DD5058F3CDEC}" dt="2020-10-07T13:24:11.655" v="904" actId="167"/>
          <ac:picMkLst>
            <pc:docMk/>
            <pc:sldMk cId="38180514" sldId="346"/>
            <ac:picMk id="5" creationId="{B4174D7A-3952-480E-8C15-7EA2A508A8F1}"/>
          </ac:picMkLst>
        </pc:picChg>
        <pc:picChg chg="del">
          <ac:chgData name="Mike Bloys" userId="1248c4d8-7b2b-4b32-b8bd-163ae845f9bb" providerId="ADAL" clId="{7EBFDC5B-6319-413E-B959-DD5058F3CDEC}" dt="2020-10-07T11:40:53.433" v="203" actId="478"/>
          <ac:picMkLst>
            <pc:docMk/>
            <pc:sldMk cId="38180514" sldId="346"/>
            <ac:picMk id="9218" creationId="{ACA0F36C-DF32-4F0D-A401-BA8668F09B44}"/>
          </ac:picMkLst>
        </pc:picChg>
        <pc:cxnChg chg="del">
          <ac:chgData name="Mike Bloys" userId="1248c4d8-7b2b-4b32-b8bd-163ae845f9bb" providerId="ADAL" clId="{7EBFDC5B-6319-413E-B959-DD5058F3CDEC}" dt="2020-10-07T11:40:53.433" v="203" actId="478"/>
          <ac:cxnSpMkLst>
            <pc:docMk/>
            <pc:sldMk cId="38180514" sldId="346"/>
            <ac:cxnSpMk id="12" creationId="{D5E67384-8902-434D-A8A1-AFCF011E9903}"/>
          </ac:cxnSpMkLst>
        </pc:cxnChg>
        <pc:cxnChg chg="del">
          <ac:chgData name="Mike Bloys" userId="1248c4d8-7b2b-4b32-b8bd-163ae845f9bb" providerId="ADAL" clId="{7EBFDC5B-6319-413E-B959-DD5058F3CDEC}" dt="2020-10-07T11:40:53.433" v="203" actId="478"/>
          <ac:cxnSpMkLst>
            <pc:docMk/>
            <pc:sldMk cId="38180514" sldId="346"/>
            <ac:cxnSpMk id="14" creationId="{F5C8F225-16B3-4257-BA5C-B82B746DF852}"/>
          </ac:cxnSpMkLst>
        </pc:cxnChg>
        <pc:cxnChg chg="del">
          <ac:chgData name="Mike Bloys" userId="1248c4d8-7b2b-4b32-b8bd-163ae845f9bb" providerId="ADAL" clId="{7EBFDC5B-6319-413E-B959-DD5058F3CDEC}" dt="2020-10-07T11:40:53.433" v="203" actId="478"/>
          <ac:cxnSpMkLst>
            <pc:docMk/>
            <pc:sldMk cId="38180514" sldId="346"/>
            <ac:cxnSpMk id="16" creationId="{DB374CC5-0628-4398-AF47-C257F1702DF1}"/>
          </ac:cxnSpMkLst>
        </pc:cxnChg>
        <pc:cxnChg chg="del">
          <ac:chgData name="Mike Bloys" userId="1248c4d8-7b2b-4b32-b8bd-163ae845f9bb" providerId="ADAL" clId="{7EBFDC5B-6319-413E-B959-DD5058F3CDEC}" dt="2020-10-07T11:40:53.433" v="203" actId="478"/>
          <ac:cxnSpMkLst>
            <pc:docMk/>
            <pc:sldMk cId="38180514" sldId="346"/>
            <ac:cxnSpMk id="18" creationId="{0312A01D-4E26-46DD-89F3-62B6E7146348}"/>
          </ac:cxnSpMkLst>
        </pc:cxnChg>
        <pc:cxnChg chg="add mod">
          <ac:chgData name="Mike Bloys" userId="1248c4d8-7b2b-4b32-b8bd-163ae845f9bb" providerId="ADAL" clId="{7EBFDC5B-6319-413E-B959-DD5058F3CDEC}" dt="2020-10-07T11:42:22.013" v="234" actId="14100"/>
          <ac:cxnSpMkLst>
            <pc:docMk/>
            <pc:sldMk cId="38180514" sldId="346"/>
            <ac:cxnSpMk id="21" creationId="{CBCF1814-8F1F-4D06-83FC-A0978996940B}"/>
          </ac:cxnSpMkLst>
        </pc:cxnChg>
        <pc:cxnChg chg="add mod">
          <ac:chgData name="Mike Bloys" userId="1248c4d8-7b2b-4b32-b8bd-163ae845f9bb" providerId="ADAL" clId="{7EBFDC5B-6319-413E-B959-DD5058F3CDEC}" dt="2020-10-07T11:43:00.349" v="244" actId="14100"/>
          <ac:cxnSpMkLst>
            <pc:docMk/>
            <pc:sldMk cId="38180514" sldId="346"/>
            <ac:cxnSpMk id="23" creationId="{986EBCD3-AA52-4F40-B5FB-43DF9F9DA64F}"/>
          </ac:cxnSpMkLst>
        </pc:cxnChg>
        <pc:cxnChg chg="add mod">
          <ac:chgData name="Mike Bloys" userId="1248c4d8-7b2b-4b32-b8bd-163ae845f9bb" providerId="ADAL" clId="{7EBFDC5B-6319-413E-B959-DD5058F3CDEC}" dt="2020-10-07T11:43:00.349" v="244" actId="14100"/>
          <ac:cxnSpMkLst>
            <pc:docMk/>
            <pc:sldMk cId="38180514" sldId="346"/>
            <ac:cxnSpMk id="24" creationId="{16DD2DE8-BF31-426D-9A92-0136E4FBFD51}"/>
          </ac:cxnSpMkLst>
        </pc:cxnChg>
        <pc:cxnChg chg="add mod">
          <ac:chgData name="Mike Bloys" userId="1248c4d8-7b2b-4b32-b8bd-163ae845f9bb" providerId="ADAL" clId="{7EBFDC5B-6319-413E-B959-DD5058F3CDEC}" dt="2020-10-07T11:43:14.557" v="245" actId="14100"/>
          <ac:cxnSpMkLst>
            <pc:docMk/>
            <pc:sldMk cId="38180514" sldId="346"/>
            <ac:cxnSpMk id="26" creationId="{FD90F12D-CD6B-498B-A91A-A21FDCC78751}"/>
          </ac:cxnSpMkLst>
        </pc:cxnChg>
        <pc:cxnChg chg="add mod">
          <ac:chgData name="Mike Bloys" userId="1248c4d8-7b2b-4b32-b8bd-163ae845f9bb" providerId="ADAL" clId="{7EBFDC5B-6319-413E-B959-DD5058F3CDEC}" dt="2020-10-07T11:44:30.999" v="248" actId="14100"/>
          <ac:cxnSpMkLst>
            <pc:docMk/>
            <pc:sldMk cId="38180514" sldId="346"/>
            <ac:cxnSpMk id="33" creationId="{227724DA-CFAA-4988-8174-D359E05E7DFD}"/>
          </ac:cxnSpMkLst>
        </pc:cxnChg>
        <pc:cxnChg chg="add del mod modVis">
          <ac:chgData name="Mike Bloys" userId="1248c4d8-7b2b-4b32-b8bd-163ae845f9bb" providerId="ADAL" clId="{7EBFDC5B-6319-413E-B959-DD5058F3CDEC}" dt="2020-10-07T11:51:16.707" v="850"/>
          <ac:cxnSpMkLst>
            <pc:docMk/>
            <pc:sldMk cId="38180514" sldId="346"/>
            <ac:cxnSpMk id="9219" creationId="{D7D1EC77-6420-499F-BCEC-675F2E9588A8}"/>
          </ac:cxnSpMkLst>
        </pc:cxnChg>
      </pc:sldChg>
      <pc:sldChg chg="addSp delSp modSp add mod ord">
        <pc:chgData name="Mike Bloys" userId="1248c4d8-7b2b-4b32-b8bd-163ae845f9bb" providerId="ADAL" clId="{7EBFDC5B-6319-413E-B959-DD5058F3CDEC}" dt="2020-10-07T13:26:44.873" v="937" actId="14100"/>
        <pc:sldMkLst>
          <pc:docMk/>
          <pc:sldMk cId="2872254748" sldId="347"/>
        </pc:sldMkLst>
        <pc:spChg chg="mod">
          <ac:chgData name="Mike Bloys" userId="1248c4d8-7b2b-4b32-b8bd-163ae845f9bb" providerId="ADAL" clId="{7EBFDC5B-6319-413E-B959-DD5058F3CDEC}" dt="2020-10-07T13:09:57.721" v="856" actId="20577"/>
          <ac:spMkLst>
            <pc:docMk/>
            <pc:sldMk cId="2872254748" sldId="347"/>
            <ac:spMk id="3" creationId="{2CB8496D-6FB6-4771-B5FA-07099C15DDAD}"/>
          </ac:spMkLst>
        </pc:spChg>
        <pc:spChg chg="add mod">
          <ac:chgData name="Mike Bloys" userId="1248c4d8-7b2b-4b32-b8bd-163ae845f9bb" providerId="ADAL" clId="{7EBFDC5B-6319-413E-B959-DD5058F3CDEC}" dt="2020-10-07T13:17:55.089" v="878" actId="1076"/>
          <ac:spMkLst>
            <pc:docMk/>
            <pc:sldMk cId="2872254748" sldId="347"/>
            <ac:spMk id="5" creationId="{7C62E1A6-2EA4-428A-A43A-0793CB72CB8D}"/>
          </ac:spMkLst>
        </pc:spChg>
        <pc:spChg chg="add mod">
          <ac:chgData name="Mike Bloys" userId="1248c4d8-7b2b-4b32-b8bd-163ae845f9bb" providerId="ADAL" clId="{7EBFDC5B-6319-413E-B959-DD5058F3CDEC}" dt="2020-10-07T13:24:46.248" v="912" actId="1076"/>
          <ac:spMkLst>
            <pc:docMk/>
            <pc:sldMk cId="2872254748" sldId="347"/>
            <ac:spMk id="6" creationId="{D25FF24A-D238-4481-A684-D0984FC972A3}"/>
          </ac:spMkLst>
        </pc:spChg>
        <pc:spChg chg="add mod">
          <ac:chgData name="Mike Bloys" userId="1248c4d8-7b2b-4b32-b8bd-163ae845f9bb" providerId="ADAL" clId="{7EBFDC5B-6319-413E-B959-DD5058F3CDEC}" dt="2020-10-07T13:25:16.297" v="919" actId="1076"/>
          <ac:spMkLst>
            <pc:docMk/>
            <pc:sldMk cId="2872254748" sldId="347"/>
            <ac:spMk id="7" creationId="{06D8444A-F8FE-4B08-AD9B-EF2D5F2082FF}"/>
          </ac:spMkLst>
        </pc:spChg>
        <pc:spChg chg="add mod">
          <ac:chgData name="Mike Bloys" userId="1248c4d8-7b2b-4b32-b8bd-163ae845f9bb" providerId="ADAL" clId="{7EBFDC5B-6319-413E-B959-DD5058F3CDEC}" dt="2020-10-07T13:19:17.176" v="891" actId="1076"/>
          <ac:spMkLst>
            <pc:docMk/>
            <pc:sldMk cId="2872254748" sldId="347"/>
            <ac:spMk id="8" creationId="{3E4AEB97-9314-465C-A7C7-47B8E3581ECA}"/>
          </ac:spMkLst>
        </pc:spChg>
        <pc:spChg chg="add mod">
          <ac:chgData name="Mike Bloys" userId="1248c4d8-7b2b-4b32-b8bd-163ae845f9bb" providerId="ADAL" clId="{7EBFDC5B-6319-413E-B959-DD5058F3CDEC}" dt="2020-10-07T13:25:32.498" v="922" actId="14100"/>
          <ac:spMkLst>
            <pc:docMk/>
            <pc:sldMk cId="2872254748" sldId="347"/>
            <ac:spMk id="9" creationId="{66C4CC5B-CD81-4F88-93AA-E3D8D4B30CE5}"/>
          </ac:spMkLst>
        </pc:spChg>
        <pc:spChg chg="del">
          <ac:chgData name="Mike Bloys" userId="1248c4d8-7b2b-4b32-b8bd-163ae845f9bb" providerId="ADAL" clId="{7EBFDC5B-6319-413E-B959-DD5058F3CDEC}" dt="2020-10-07T12:02:09.806" v="851" actId="478"/>
          <ac:spMkLst>
            <pc:docMk/>
            <pc:sldMk cId="2872254748" sldId="347"/>
            <ac:spMk id="10" creationId="{B6EA081C-B6C0-4AFE-A706-7C47D3D8A851}"/>
          </ac:spMkLst>
        </pc:spChg>
        <pc:spChg chg="add mod">
          <ac:chgData name="Mike Bloys" userId="1248c4d8-7b2b-4b32-b8bd-163ae845f9bb" providerId="ADAL" clId="{7EBFDC5B-6319-413E-B959-DD5058F3CDEC}" dt="2020-10-07T13:26:32.057" v="933" actId="14100"/>
          <ac:spMkLst>
            <pc:docMk/>
            <pc:sldMk cId="2872254748" sldId="347"/>
            <ac:spMk id="11" creationId="{9721A6F3-54B0-4B62-A157-17F343BE7C0E}"/>
          </ac:spMkLst>
        </pc:spChg>
        <pc:spChg chg="del">
          <ac:chgData name="Mike Bloys" userId="1248c4d8-7b2b-4b32-b8bd-163ae845f9bb" providerId="ADAL" clId="{7EBFDC5B-6319-413E-B959-DD5058F3CDEC}" dt="2020-10-07T12:02:09.806" v="851" actId="478"/>
          <ac:spMkLst>
            <pc:docMk/>
            <pc:sldMk cId="2872254748" sldId="347"/>
            <ac:spMk id="13" creationId="{30ADE6B5-D2C2-4C8B-B71F-8D122A051D3C}"/>
          </ac:spMkLst>
        </pc:spChg>
        <pc:picChg chg="del mod">
          <ac:chgData name="Mike Bloys" userId="1248c4d8-7b2b-4b32-b8bd-163ae845f9bb" providerId="ADAL" clId="{7EBFDC5B-6319-413E-B959-DD5058F3CDEC}" dt="2020-10-07T13:24:35.034" v="910" actId="478"/>
          <ac:picMkLst>
            <pc:docMk/>
            <pc:sldMk cId="2872254748" sldId="347"/>
            <ac:picMk id="4" creationId="{D380FC64-E3AA-44CE-8A7A-F1277C09D419}"/>
          </ac:picMkLst>
        </pc:picChg>
        <pc:picChg chg="add mod ord">
          <ac:chgData name="Mike Bloys" userId="1248c4d8-7b2b-4b32-b8bd-163ae845f9bb" providerId="ADAL" clId="{7EBFDC5B-6319-413E-B959-DD5058F3CDEC}" dt="2020-10-07T13:26:19.324" v="930" actId="1076"/>
          <ac:picMkLst>
            <pc:docMk/>
            <pc:sldMk cId="2872254748" sldId="347"/>
            <ac:picMk id="31" creationId="{61978051-01D4-4E8C-B5AE-9434CFBBCFAA}"/>
          </ac:picMkLst>
        </pc:picChg>
        <pc:cxnChg chg="add del mod modVis">
          <ac:chgData name="Mike Bloys" userId="1248c4d8-7b2b-4b32-b8bd-163ae845f9bb" providerId="ADAL" clId="{7EBFDC5B-6319-413E-B959-DD5058F3CDEC}" dt="2020-10-07T11:51:16.707" v="850"/>
          <ac:cxnSpMkLst>
            <pc:docMk/>
            <pc:sldMk cId="2872254748" sldId="347"/>
            <ac:cxnSpMk id="5" creationId="{5661612F-35B8-4369-B762-FE26787FB565}"/>
          </ac:cxnSpMkLst>
        </pc:cxnChg>
        <pc:cxnChg chg="mod">
          <ac:chgData name="Mike Bloys" userId="1248c4d8-7b2b-4b32-b8bd-163ae845f9bb" providerId="ADAL" clId="{7EBFDC5B-6319-413E-B959-DD5058F3CDEC}" dt="2020-10-07T13:26:40.701" v="935" actId="1076"/>
          <ac:cxnSpMkLst>
            <pc:docMk/>
            <pc:sldMk cId="2872254748" sldId="347"/>
            <ac:cxnSpMk id="21" creationId="{CBCF1814-8F1F-4D06-83FC-A0978996940B}"/>
          </ac:cxnSpMkLst>
        </pc:cxnChg>
        <pc:cxnChg chg="mod">
          <ac:chgData name="Mike Bloys" userId="1248c4d8-7b2b-4b32-b8bd-163ae845f9bb" providerId="ADAL" clId="{7EBFDC5B-6319-413E-B959-DD5058F3CDEC}" dt="2020-10-07T13:26:13.182" v="928" actId="553"/>
          <ac:cxnSpMkLst>
            <pc:docMk/>
            <pc:sldMk cId="2872254748" sldId="347"/>
            <ac:cxnSpMk id="23" creationId="{986EBCD3-AA52-4F40-B5FB-43DF9F9DA64F}"/>
          </ac:cxnSpMkLst>
        </pc:cxnChg>
        <pc:cxnChg chg="mod">
          <ac:chgData name="Mike Bloys" userId="1248c4d8-7b2b-4b32-b8bd-163ae845f9bb" providerId="ADAL" clId="{7EBFDC5B-6319-413E-B959-DD5058F3CDEC}" dt="2020-10-07T13:17:42.129" v="875" actId="14100"/>
          <ac:cxnSpMkLst>
            <pc:docMk/>
            <pc:sldMk cId="2872254748" sldId="347"/>
            <ac:cxnSpMk id="24" creationId="{16DD2DE8-BF31-426D-9A92-0136E4FBFD51}"/>
          </ac:cxnSpMkLst>
        </pc:cxnChg>
        <pc:cxnChg chg="del">
          <ac:chgData name="Mike Bloys" userId="1248c4d8-7b2b-4b32-b8bd-163ae845f9bb" providerId="ADAL" clId="{7EBFDC5B-6319-413E-B959-DD5058F3CDEC}" dt="2020-10-07T13:18:01.049" v="880" actId="478"/>
          <ac:cxnSpMkLst>
            <pc:docMk/>
            <pc:sldMk cId="2872254748" sldId="347"/>
            <ac:cxnSpMk id="26" creationId="{FD90F12D-CD6B-498B-A91A-A21FDCC78751}"/>
          </ac:cxnSpMkLst>
        </pc:cxnChg>
        <pc:cxnChg chg="add mod">
          <ac:chgData name="Mike Bloys" userId="1248c4d8-7b2b-4b32-b8bd-163ae845f9bb" providerId="ADAL" clId="{7EBFDC5B-6319-413E-B959-DD5058F3CDEC}" dt="2020-10-07T13:26:23.432" v="931" actId="14100"/>
          <ac:cxnSpMkLst>
            <pc:docMk/>
            <pc:sldMk cId="2872254748" sldId="347"/>
            <ac:cxnSpMk id="30" creationId="{60197A0A-E960-4A7C-AFBA-C8917E9B64FA}"/>
          </ac:cxnSpMkLst>
        </pc:cxnChg>
        <pc:cxnChg chg="mod">
          <ac:chgData name="Mike Bloys" userId="1248c4d8-7b2b-4b32-b8bd-163ae845f9bb" providerId="ADAL" clId="{7EBFDC5B-6319-413E-B959-DD5058F3CDEC}" dt="2020-10-07T13:25:01.441" v="916" actId="14100"/>
          <ac:cxnSpMkLst>
            <pc:docMk/>
            <pc:sldMk cId="2872254748" sldId="347"/>
            <ac:cxnSpMk id="33" creationId="{227724DA-CFAA-4988-8174-D359E05E7DFD}"/>
          </ac:cxnSpMkLst>
        </pc:cxnChg>
        <pc:cxnChg chg="add mod">
          <ac:chgData name="Mike Bloys" userId="1248c4d8-7b2b-4b32-b8bd-163ae845f9bb" providerId="ADAL" clId="{7EBFDC5B-6319-413E-B959-DD5058F3CDEC}" dt="2020-10-07T13:26:44.873" v="937" actId="14100"/>
          <ac:cxnSpMkLst>
            <pc:docMk/>
            <pc:sldMk cId="2872254748" sldId="347"/>
            <ac:cxnSpMk id="39" creationId="{D12E9738-64CD-4EB8-924D-AC3DF3A06FCA}"/>
          </ac:cxnSpMkLst>
        </pc:cxnChg>
      </pc:sldChg>
      <pc:sldMasterChg chg="modSldLayout">
        <pc:chgData name="Mike Bloys" userId="1248c4d8-7b2b-4b32-b8bd-163ae845f9bb" providerId="ADAL" clId="{7EBFDC5B-6319-413E-B959-DD5058F3CDEC}" dt="2020-10-12T11:49:59.135" v="962" actId="20577"/>
        <pc:sldMasterMkLst>
          <pc:docMk/>
          <pc:sldMasterMk cId="2369807912" sldId="2147483660"/>
        </pc:sldMasterMkLst>
        <pc:sldLayoutChg chg="addSp delSp modSp mod">
          <pc:chgData name="Mike Bloys" userId="1248c4d8-7b2b-4b32-b8bd-163ae845f9bb" providerId="ADAL" clId="{7EBFDC5B-6319-413E-B959-DD5058F3CDEC}" dt="2020-10-07T10:37:02.785" v="23" actId="207"/>
          <pc:sldLayoutMkLst>
            <pc:docMk/>
            <pc:sldMasterMk cId="2369807912" sldId="2147483660"/>
            <pc:sldLayoutMk cId="1593432957" sldId="2147483661"/>
          </pc:sldLayoutMkLst>
          <pc:spChg chg="mod">
            <ac:chgData name="Mike Bloys" userId="1248c4d8-7b2b-4b32-b8bd-163ae845f9bb" providerId="ADAL" clId="{7EBFDC5B-6319-413E-B959-DD5058F3CDEC}" dt="2020-10-07T10:36:16.002" v="3"/>
            <ac:spMkLst>
              <pc:docMk/>
              <pc:sldMasterMk cId="2369807912" sldId="2147483660"/>
              <pc:sldLayoutMk cId="1593432957" sldId="2147483661"/>
              <ac:spMk id="8" creationId="{E10E4670-F9E3-4BB7-ABC0-93CFDA10F698}"/>
            </ac:spMkLst>
          </pc:spChg>
          <pc:spChg chg="mod">
            <ac:chgData name="Mike Bloys" userId="1248c4d8-7b2b-4b32-b8bd-163ae845f9bb" providerId="ADAL" clId="{7EBFDC5B-6319-413E-B959-DD5058F3CDEC}" dt="2020-10-07T10:36:16.002" v="3"/>
            <ac:spMkLst>
              <pc:docMk/>
              <pc:sldMasterMk cId="2369807912" sldId="2147483660"/>
              <pc:sldLayoutMk cId="1593432957" sldId="2147483661"/>
              <ac:spMk id="9" creationId="{1F602A7E-B117-4210-AA0E-1B257150B0FA}"/>
            </ac:spMkLst>
          </pc:spChg>
          <pc:spChg chg="mod">
            <ac:chgData name="Mike Bloys" userId="1248c4d8-7b2b-4b32-b8bd-163ae845f9bb" providerId="ADAL" clId="{7EBFDC5B-6319-413E-B959-DD5058F3CDEC}" dt="2020-10-07T10:37:02.785" v="23" actId="207"/>
            <ac:spMkLst>
              <pc:docMk/>
              <pc:sldMasterMk cId="2369807912" sldId="2147483660"/>
              <pc:sldLayoutMk cId="1593432957" sldId="2147483661"/>
              <ac:spMk id="10" creationId="{43F220BC-ECFF-4C71-999A-F2F4FA5F4FF9}"/>
            </ac:spMkLst>
          </pc:spChg>
          <pc:spChg chg="mod">
            <ac:chgData name="Mike Bloys" userId="1248c4d8-7b2b-4b32-b8bd-163ae845f9bb" providerId="ADAL" clId="{7EBFDC5B-6319-413E-B959-DD5058F3CDEC}" dt="2020-10-07T10:36:16.002" v="3"/>
            <ac:spMkLst>
              <pc:docMk/>
              <pc:sldMasterMk cId="2369807912" sldId="2147483660"/>
              <pc:sldLayoutMk cId="1593432957" sldId="2147483661"/>
              <ac:spMk id="11" creationId="{88E7C4B1-38CA-40DA-A7C8-557C3C117642}"/>
            </ac:spMkLst>
          </pc:spChg>
          <pc:spChg chg="add mod">
            <ac:chgData name="Mike Bloys" userId="1248c4d8-7b2b-4b32-b8bd-163ae845f9bb" providerId="ADAL" clId="{7EBFDC5B-6319-413E-B959-DD5058F3CDEC}" dt="2020-10-07T10:36:31.028" v="22" actId="20577"/>
            <ac:spMkLst>
              <pc:docMk/>
              <pc:sldMasterMk cId="2369807912" sldId="2147483660"/>
              <pc:sldLayoutMk cId="1593432957" sldId="2147483661"/>
              <ac:spMk id="12" creationId="{E0F76064-5B5B-4E4D-8888-CB41E3D5E527}"/>
            </ac:spMkLst>
          </pc:spChg>
          <pc:grpChg chg="add mod">
            <ac:chgData name="Mike Bloys" userId="1248c4d8-7b2b-4b32-b8bd-163ae845f9bb" providerId="ADAL" clId="{7EBFDC5B-6319-413E-B959-DD5058F3CDEC}" dt="2020-10-07T10:36:16.002" v="3"/>
            <ac:grpSpMkLst>
              <pc:docMk/>
              <pc:sldMasterMk cId="2369807912" sldId="2147483660"/>
              <pc:sldLayoutMk cId="1593432957" sldId="2147483661"/>
              <ac:grpSpMk id="7" creationId="{1FD31EC1-C9A1-4863-87D5-06FC208257C1}"/>
            </ac:grpSpMkLst>
          </pc:grpChg>
          <pc:picChg chg="add del">
            <ac:chgData name="Mike Bloys" userId="1248c4d8-7b2b-4b32-b8bd-163ae845f9bb" providerId="ADAL" clId="{7EBFDC5B-6319-413E-B959-DD5058F3CDEC}" dt="2020-10-07T10:36:14.086" v="2" actId="22"/>
            <ac:picMkLst>
              <pc:docMk/>
              <pc:sldMasterMk cId="2369807912" sldId="2147483660"/>
              <pc:sldLayoutMk cId="1593432957" sldId="2147483661"/>
              <ac:picMk id="3" creationId="{D045630C-965F-4D3F-B0BA-B9B026D5BF45}"/>
            </ac:picMkLst>
          </pc:picChg>
          <pc:picChg chg="del">
            <ac:chgData name="Mike Bloys" userId="1248c4d8-7b2b-4b32-b8bd-163ae845f9bb" providerId="ADAL" clId="{7EBFDC5B-6319-413E-B959-DD5058F3CDEC}" dt="2020-10-07T10:36:09.635"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7EBFDC5B-6319-413E-B959-DD5058F3CDEC}" dt="2020-10-07T10:36:16.002" v="3"/>
            <ac:picMkLst>
              <pc:docMk/>
              <pc:sldMasterMk cId="2369807912" sldId="2147483660"/>
              <pc:sldLayoutMk cId="1593432957" sldId="2147483661"/>
              <ac:picMk id="6" creationId="{0116ADD8-87E7-4F25-BDDF-428DCC11218A}"/>
            </ac:picMkLst>
          </pc:picChg>
          <pc:picChg chg="add mod">
            <ac:chgData name="Mike Bloys" userId="1248c4d8-7b2b-4b32-b8bd-163ae845f9bb" providerId="ADAL" clId="{7EBFDC5B-6319-413E-B959-DD5058F3CDEC}" dt="2020-10-07T10:36:16.002" v="3"/>
            <ac:picMkLst>
              <pc:docMk/>
              <pc:sldMasterMk cId="2369807912" sldId="2147483660"/>
              <pc:sldLayoutMk cId="1593432957" sldId="2147483661"/>
              <ac:picMk id="13" creationId="{22F22A7C-0633-413A-A72B-0AF5B57A6001}"/>
            </ac:picMkLst>
          </pc:picChg>
        </pc:sldLayoutChg>
        <pc:sldLayoutChg chg="addSp delSp modSp mod setBg">
          <pc:chgData name="Mike Bloys" userId="1248c4d8-7b2b-4b32-b8bd-163ae845f9bb" providerId="ADAL" clId="{7EBFDC5B-6319-413E-B959-DD5058F3CDEC}" dt="2020-10-07T10:48:48.835" v="84" actId="478"/>
          <pc:sldLayoutMkLst>
            <pc:docMk/>
            <pc:sldMasterMk cId="2369807912" sldId="2147483660"/>
            <pc:sldLayoutMk cId="3265224848" sldId="2147483662"/>
          </pc:sldLayoutMkLst>
          <pc:spChg chg="add del">
            <ac:chgData name="Mike Bloys" userId="1248c4d8-7b2b-4b32-b8bd-163ae845f9bb" providerId="ADAL" clId="{7EBFDC5B-6319-413E-B959-DD5058F3CDEC}" dt="2020-10-07T10:48:48.835" v="84" actId="478"/>
            <ac:spMkLst>
              <pc:docMk/>
              <pc:sldMasterMk cId="2369807912" sldId="2147483660"/>
              <pc:sldLayoutMk cId="3265224848" sldId="2147483662"/>
              <ac:spMk id="2" creationId="{FE4DCC88-AD72-4619-A414-21EF41E7794D}"/>
            </ac:spMkLst>
          </pc:spChg>
          <pc:spChg chg="add mod">
            <ac:chgData name="Mike Bloys" userId="1248c4d8-7b2b-4b32-b8bd-163ae845f9bb" providerId="ADAL" clId="{7EBFDC5B-6319-413E-B959-DD5058F3CDEC}" dt="2020-10-07T10:46:07.838" v="32"/>
            <ac:spMkLst>
              <pc:docMk/>
              <pc:sldMasterMk cId="2369807912" sldId="2147483660"/>
              <pc:sldLayoutMk cId="3265224848" sldId="2147483662"/>
              <ac:spMk id="7" creationId="{5D30E3BE-B3E5-42C3-9F81-29819E532B9D}"/>
            </ac:spMkLst>
          </pc:spChg>
          <pc:spChg chg="del">
            <ac:chgData name="Mike Bloys" userId="1248c4d8-7b2b-4b32-b8bd-163ae845f9bb" providerId="ADAL" clId="{7EBFDC5B-6319-413E-B959-DD5058F3CDEC}" dt="2020-10-07T10:46:10.484" v="33"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7EBFDC5B-6319-413E-B959-DD5058F3CDEC}" dt="2020-10-07T10:48:47.676" v="83" actId="14100"/>
            <ac:cxnSpMkLst>
              <pc:docMk/>
              <pc:sldMasterMk cId="2369807912" sldId="2147483660"/>
              <pc:sldLayoutMk cId="3265224848" sldId="2147483662"/>
              <ac:cxnSpMk id="6" creationId="{62E9DD45-C9F6-4603-ACD2-7C4972C5A16E}"/>
            </ac:cxnSpMkLst>
          </pc:cxnChg>
        </pc:sldLayoutChg>
        <pc:sldLayoutChg chg="addSp delSp modSp mod setBg">
          <pc:chgData name="Mike Bloys" userId="1248c4d8-7b2b-4b32-b8bd-163ae845f9bb" providerId="ADAL" clId="{7EBFDC5B-6319-413E-B959-DD5058F3CDEC}" dt="2020-10-07T10:46:03.738" v="31" actId="207"/>
          <pc:sldLayoutMkLst>
            <pc:docMk/>
            <pc:sldMasterMk cId="2369807912" sldId="2147483660"/>
            <pc:sldLayoutMk cId="1230368745" sldId="2147483663"/>
          </pc:sldLayoutMkLst>
          <pc:spChg chg="add mod">
            <ac:chgData name="Mike Bloys" userId="1248c4d8-7b2b-4b32-b8bd-163ae845f9bb" providerId="ADAL" clId="{7EBFDC5B-6319-413E-B959-DD5058F3CDEC}" dt="2020-10-07T10:46:03.738" v="31" actId="207"/>
            <ac:spMkLst>
              <pc:docMk/>
              <pc:sldMasterMk cId="2369807912" sldId="2147483660"/>
              <pc:sldLayoutMk cId="1230368745" sldId="2147483663"/>
              <ac:spMk id="5" creationId="{82672038-4131-4A2A-BD81-CBB9B4A8FCE9}"/>
            </ac:spMkLst>
          </pc:spChg>
          <pc:spChg chg="del">
            <ac:chgData name="Mike Bloys" userId="1248c4d8-7b2b-4b32-b8bd-163ae845f9bb" providerId="ADAL" clId="{7EBFDC5B-6319-413E-B959-DD5058F3CDEC}" dt="2020-10-07T10:45:54.325" v="30"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7EBFDC5B-6319-413E-B959-DD5058F3CDEC}" dt="2020-10-07T11:27:58.893" v="180" actId="21"/>
          <pc:sldLayoutMkLst>
            <pc:docMk/>
            <pc:sldMasterMk cId="2369807912" sldId="2147483660"/>
            <pc:sldLayoutMk cId="3864385121" sldId="2147483664"/>
          </pc:sldLayoutMkLst>
          <pc:spChg chg="add mod">
            <ac:chgData name="Mike Bloys" userId="1248c4d8-7b2b-4b32-b8bd-163ae845f9bb" providerId="ADAL" clId="{7EBFDC5B-6319-413E-B959-DD5058F3CDEC}" dt="2020-10-07T10:46:42.452" v="51" actId="20577"/>
            <ac:spMkLst>
              <pc:docMk/>
              <pc:sldMasterMk cId="2369807912" sldId="2147483660"/>
              <pc:sldLayoutMk cId="3864385121" sldId="2147483664"/>
              <ac:spMk id="4" creationId="{823D8196-22D4-43B3-A168-E64A2AD62E58}"/>
            </ac:spMkLst>
          </pc:spChg>
          <pc:spChg chg="mod">
            <ac:chgData name="Mike Bloys" userId="1248c4d8-7b2b-4b32-b8bd-163ae845f9bb" providerId="ADAL" clId="{7EBFDC5B-6319-413E-B959-DD5058F3CDEC}" dt="2020-10-07T10:45:33.347" v="26" actId="207"/>
            <ac:spMkLst>
              <pc:docMk/>
              <pc:sldMasterMk cId="2369807912" sldId="2147483660"/>
              <pc:sldLayoutMk cId="3864385121" sldId="2147483664"/>
              <ac:spMk id="10" creationId="{46CEB4D6-329E-43EB-81E3-FD43B7792D63}"/>
            </ac:spMkLst>
          </pc:spChg>
          <pc:picChg chg="add">
            <ac:chgData name="Mike Bloys" userId="1248c4d8-7b2b-4b32-b8bd-163ae845f9bb" providerId="ADAL" clId="{7EBFDC5B-6319-413E-B959-DD5058F3CDEC}" dt="2020-10-07T10:46:27.758" v="35" actId="22"/>
            <ac:picMkLst>
              <pc:docMk/>
              <pc:sldMasterMk cId="2369807912" sldId="2147483660"/>
              <pc:sldLayoutMk cId="3864385121" sldId="2147483664"/>
              <ac:picMk id="2" creationId="{8830F603-8AB0-4F5F-B4E7-302C1074EE19}"/>
            </ac:picMkLst>
          </pc:picChg>
          <pc:picChg chg="del">
            <ac:chgData name="Mike Bloys" userId="1248c4d8-7b2b-4b32-b8bd-163ae845f9bb" providerId="ADAL" clId="{7EBFDC5B-6319-413E-B959-DD5058F3CDEC}" dt="2020-10-07T10:46:26.658" v="34" actId="478"/>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7EBFDC5B-6319-413E-B959-DD5058F3CDEC}" dt="2020-10-07T11:05:11.433" v="89" actId="21"/>
            <ac:picMkLst>
              <pc:docMk/>
              <pc:sldMasterMk cId="2369807912" sldId="2147483660"/>
              <pc:sldLayoutMk cId="3864385121" sldId="2147483664"/>
              <ac:picMk id="5" creationId="{ACC3BF9E-81E0-43D9-AA6F-F93CB44263BA}"/>
            </ac:picMkLst>
          </pc:picChg>
          <pc:picChg chg="mod">
            <ac:chgData name="Mike Bloys" userId="1248c4d8-7b2b-4b32-b8bd-163ae845f9bb" providerId="ADAL" clId="{7EBFDC5B-6319-413E-B959-DD5058F3CDEC}" dt="2020-10-07T10:37:10.335" v="24"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7EBFDC5B-6319-413E-B959-DD5058F3CDEC}" dt="2020-10-07T11:09:58.392" v="109" actId="21"/>
            <ac:picMkLst>
              <pc:docMk/>
              <pc:sldMasterMk cId="2369807912" sldId="2147483660"/>
              <pc:sldLayoutMk cId="3864385121" sldId="2147483664"/>
              <ac:picMk id="13" creationId="{377DF297-913B-4E9E-AFDD-621AE316C57B}"/>
            </ac:picMkLst>
          </pc:picChg>
          <pc:picChg chg="add del mod modCrop">
            <ac:chgData name="Mike Bloys" userId="1248c4d8-7b2b-4b32-b8bd-163ae845f9bb" providerId="ADAL" clId="{7EBFDC5B-6319-413E-B959-DD5058F3CDEC}" dt="2020-10-07T11:27:58.893" v="180" actId="21"/>
            <ac:picMkLst>
              <pc:docMk/>
              <pc:sldMasterMk cId="2369807912" sldId="2147483660"/>
              <pc:sldLayoutMk cId="3864385121" sldId="2147483664"/>
              <ac:picMk id="15" creationId="{CDBCF273-0946-435F-8700-F9E2FCD14700}"/>
            </ac:picMkLst>
          </pc:picChg>
        </pc:sldLayoutChg>
        <pc:sldLayoutChg chg="addSp delSp modSp mod">
          <pc:chgData name="Mike Bloys" userId="1248c4d8-7b2b-4b32-b8bd-163ae845f9bb" providerId="ADAL" clId="{7EBFDC5B-6319-413E-B959-DD5058F3CDEC}" dt="2020-10-07T10:47:54.622" v="75" actId="207"/>
          <pc:sldLayoutMkLst>
            <pc:docMk/>
            <pc:sldMasterMk cId="2369807912" sldId="2147483660"/>
            <pc:sldLayoutMk cId="1482273398" sldId="2147483665"/>
          </pc:sldLayoutMkLst>
          <pc:spChg chg="add">
            <ac:chgData name="Mike Bloys" userId="1248c4d8-7b2b-4b32-b8bd-163ae845f9bb" providerId="ADAL" clId="{7EBFDC5B-6319-413E-B959-DD5058F3CDEC}" dt="2020-10-07T10:47:22.492" v="65" actId="22"/>
            <ac:spMkLst>
              <pc:docMk/>
              <pc:sldMasterMk cId="2369807912" sldId="2147483660"/>
              <pc:sldLayoutMk cId="1482273398" sldId="2147483665"/>
              <ac:spMk id="3" creationId="{9A2FC274-04A3-45C8-8AE3-E925DCEBDA69}"/>
            </ac:spMkLst>
          </pc:spChg>
          <pc:spChg chg="mod">
            <ac:chgData name="Mike Bloys" userId="1248c4d8-7b2b-4b32-b8bd-163ae845f9bb" providerId="ADAL" clId="{7EBFDC5B-6319-413E-B959-DD5058F3CDEC}" dt="2020-10-07T10:47:30.832" v="67"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7EBFDC5B-6319-413E-B959-DD5058F3CDEC}" dt="2020-10-07T10:47:22.492" v="65" actId="22"/>
            <ac:picMkLst>
              <pc:docMk/>
              <pc:sldMasterMk cId="2369807912" sldId="2147483660"/>
              <pc:sldLayoutMk cId="1482273398" sldId="2147483665"/>
              <ac:picMk id="2" creationId="{3735233E-AA20-4F6D-A0DA-A68CDB1219F9}"/>
            </ac:picMkLst>
          </pc:picChg>
          <pc:picChg chg="del">
            <ac:chgData name="Mike Bloys" userId="1248c4d8-7b2b-4b32-b8bd-163ae845f9bb" providerId="ADAL" clId="{7EBFDC5B-6319-413E-B959-DD5058F3CDEC}" dt="2020-10-07T10:47:21.826" v="64" actId="478"/>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7EBFDC5B-6319-413E-B959-DD5058F3CDEC}" dt="2020-10-07T10:47:54.622" v="75" actId="207"/>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7EBFDC5B-6319-413E-B959-DD5058F3CDEC}" dt="2020-10-07T10:46:58.186" v="55" actId="207"/>
          <pc:sldLayoutMkLst>
            <pc:docMk/>
            <pc:sldMasterMk cId="2369807912" sldId="2147483660"/>
            <pc:sldLayoutMk cId="1663747016" sldId="2147483666"/>
          </pc:sldLayoutMkLst>
          <pc:spChg chg="add">
            <ac:chgData name="Mike Bloys" userId="1248c4d8-7b2b-4b32-b8bd-163ae845f9bb" providerId="ADAL" clId="{7EBFDC5B-6319-413E-B959-DD5058F3CDEC}" dt="2020-10-07T10:46:49.429" v="53" actId="22"/>
            <ac:spMkLst>
              <pc:docMk/>
              <pc:sldMasterMk cId="2369807912" sldId="2147483660"/>
              <pc:sldLayoutMk cId="1663747016" sldId="2147483666"/>
              <ac:spMk id="3" creationId="{8FB9BC4A-77A0-4FFA-892D-E6CC92DA04C3}"/>
            </ac:spMkLst>
          </pc:spChg>
          <pc:spChg chg="mod">
            <ac:chgData name="Mike Bloys" userId="1248c4d8-7b2b-4b32-b8bd-163ae845f9bb" providerId="ADAL" clId="{7EBFDC5B-6319-413E-B959-DD5058F3CDEC}" dt="2020-10-07T10:46:58.186" v="55"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7EBFDC5B-6319-413E-B959-DD5058F3CDEC}" dt="2020-10-07T10:46:49.429" v="53" actId="22"/>
            <ac:picMkLst>
              <pc:docMk/>
              <pc:sldMasterMk cId="2369807912" sldId="2147483660"/>
              <pc:sldLayoutMk cId="1663747016" sldId="2147483666"/>
              <ac:picMk id="2" creationId="{592C8B9A-6E6D-43B8-B465-D4BCA9FA8987}"/>
            </ac:picMkLst>
          </pc:picChg>
          <pc:picChg chg="del">
            <ac:chgData name="Mike Bloys" userId="1248c4d8-7b2b-4b32-b8bd-163ae845f9bb" providerId="ADAL" clId="{7EBFDC5B-6319-413E-B959-DD5058F3CDEC}" dt="2020-10-07T10:46:48.834" v="52"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7EBFDC5B-6319-413E-B959-DD5058F3CDEC}" dt="2020-10-07T10:47:40.234" v="71" actId="207"/>
          <pc:sldLayoutMkLst>
            <pc:docMk/>
            <pc:sldMasterMk cId="2369807912" sldId="2147483660"/>
            <pc:sldLayoutMk cId="1345255809" sldId="2147483667"/>
          </pc:sldLayoutMkLst>
          <pc:spChg chg="add">
            <ac:chgData name="Mike Bloys" userId="1248c4d8-7b2b-4b32-b8bd-163ae845f9bb" providerId="ADAL" clId="{7EBFDC5B-6319-413E-B959-DD5058F3CDEC}" dt="2020-10-07T10:47:34.405" v="69" actId="22"/>
            <ac:spMkLst>
              <pc:docMk/>
              <pc:sldMasterMk cId="2369807912" sldId="2147483660"/>
              <pc:sldLayoutMk cId="1345255809" sldId="2147483667"/>
              <ac:spMk id="3" creationId="{5171C8FB-36AD-469C-BDA8-A8C3B5F6E96C}"/>
            </ac:spMkLst>
          </pc:spChg>
          <pc:spChg chg="mod">
            <ac:chgData name="Mike Bloys" userId="1248c4d8-7b2b-4b32-b8bd-163ae845f9bb" providerId="ADAL" clId="{7EBFDC5B-6319-413E-B959-DD5058F3CDEC}" dt="2020-10-07T10:47:40.234" v="71"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7EBFDC5B-6319-413E-B959-DD5058F3CDEC}" dt="2020-10-07T10:47:34.405" v="69" actId="22"/>
            <ac:picMkLst>
              <pc:docMk/>
              <pc:sldMasterMk cId="2369807912" sldId="2147483660"/>
              <pc:sldLayoutMk cId="1345255809" sldId="2147483667"/>
              <ac:picMk id="2" creationId="{E3DA1D1D-CFC1-4EDD-B21A-43B45A4D470F}"/>
            </ac:picMkLst>
          </pc:picChg>
          <pc:picChg chg="del">
            <ac:chgData name="Mike Bloys" userId="1248c4d8-7b2b-4b32-b8bd-163ae845f9bb" providerId="ADAL" clId="{7EBFDC5B-6319-413E-B959-DD5058F3CDEC}" dt="2020-10-07T10:47:33.714" v="68"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7EBFDC5B-6319-413E-B959-DD5058F3CDEC}" dt="2020-10-12T11:49:59.135" v="962" actId="20577"/>
          <pc:sldLayoutMkLst>
            <pc:docMk/>
            <pc:sldMasterMk cId="2369807912" sldId="2147483660"/>
            <pc:sldLayoutMk cId="3920882233" sldId="2147483668"/>
          </pc:sldLayoutMkLst>
          <pc:spChg chg="mod">
            <ac:chgData name="Mike Bloys" userId="1248c4d8-7b2b-4b32-b8bd-163ae845f9bb" providerId="ADAL" clId="{7EBFDC5B-6319-413E-B959-DD5058F3CDEC}" dt="2020-10-12T11:49:59.135" v="962" actId="20577"/>
            <ac:spMkLst>
              <pc:docMk/>
              <pc:sldMasterMk cId="2369807912" sldId="2147483660"/>
              <pc:sldLayoutMk cId="3920882233" sldId="2147483668"/>
              <ac:spMk id="2" creationId="{00000000-0000-0000-0000-000000000000}"/>
            </ac:spMkLst>
          </pc:spChg>
          <pc:spChg chg="add">
            <ac:chgData name="Mike Bloys" userId="1248c4d8-7b2b-4b32-b8bd-163ae845f9bb" providerId="ADAL" clId="{7EBFDC5B-6319-413E-B959-DD5058F3CDEC}" dt="2020-10-07T10:47:44.522" v="73" actId="22"/>
            <ac:spMkLst>
              <pc:docMk/>
              <pc:sldMasterMk cId="2369807912" sldId="2147483660"/>
              <pc:sldLayoutMk cId="3920882233" sldId="2147483668"/>
              <ac:spMk id="4" creationId="{AF322B4E-2B1F-4113-9759-27DC218BE000}"/>
            </ac:spMkLst>
          </pc:spChg>
          <pc:picChg chg="add">
            <ac:chgData name="Mike Bloys" userId="1248c4d8-7b2b-4b32-b8bd-163ae845f9bb" providerId="ADAL" clId="{7EBFDC5B-6319-413E-B959-DD5058F3CDEC}" dt="2020-10-07T10:47:44.522" v="73" actId="22"/>
            <ac:picMkLst>
              <pc:docMk/>
              <pc:sldMasterMk cId="2369807912" sldId="2147483660"/>
              <pc:sldLayoutMk cId="3920882233" sldId="2147483668"/>
              <ac:picMk id="3" creationId="{44D0352E-0BAF-4538-A9EC-764362FECE73}"/>
            </ac:picMkLst>
          </pc:picChg>
          <pc:picChg chg="del">
            <ac:chgData name="Mike Bloys" userId="1248c4d8-7b2b-4b32-b8bd-163ae845f9bb" providerId="ADAL" clId="{7EBFDC5B-6319-413E-B959-DD5058F3CDEC}" dt="2020-10-07T10:47:43.570" v="72" actId="478"/>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7EBFDC5B-6319-413E-B959-DD5058F3CDEC}" dt="2020-10-07T10:47:47.639" v="74" actId="207"/>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7EBFDC5B-6319-413E-B959-DD5058F3CDEC}" dt="2020-10-07T10:47:19.309" v="63" actId="207"/>
          <pc:sldLayoutMkLst>
            <pc:docMk/>
            <pc:sldMasterMk cId="2369807912" sldId="2147483660"/>
            <pc:sldLayoutMk cId="901673130" sldId="2147483671"/>
          </pc:sldLayoutMkLst>
          <pc:spChg chg="add">
            <ac:chgData name="Mike Bloys" userId="1248c4d8-7b2b-4b32-b8bd-163ae845f9bb" providerId="ADAL" clId="{7EBFDC5B-6319-413E-B959-DD5058F3CDEC}" dt="2020-10-07T10:47:13.475" v="61" actId="22"/>
            <ac:spMkLst>
              <pc:docMk/>
              <pc:sldMasterMk cId="2369807912" sldId="2147483660"/>
              <pc:sldLayoutMk cId="901673130" sldId="2147483671"/>
              <ac:spMk id="3" creationId="{FAE67C4E-222A-45FE-AE66-3161511F4EF3}"/>
            </ac:spMkLst>
          </pc:spChg>
          <pc:spChg chg="mod">
            <ac:chgData name="Mike Bloys" userId="1248c4d8-7b2b-4b32-b8bd-163ae845f9bb" providerId="ADAL" clId="{7EBFDC5B-6319-413E-B959-DD5058F3CDEC}" dt="2020-10-07T10:47:19.309" v="63"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7EBFDC5B-6319-413E-B959-DD5058F3CDEC}" dt="2020-10-07T10:47:13.475" v="61" actId="22"/>
            <ac:picMkLst>
              <pc:docMk/>
              <pc:sldMasterMk cId="2369807912" sldId="2147483660"/>
              <pc:sldLayoutMk cId="901673130" sldId="2147483671"/>
              <ac:picMk id="2" creationId="{E4C0CCB1-3533-4841-9B00-0848B7C90375}"/>
            </ac:picMkLst>
          </pc:picChg>
          <pc:picChg chg="del">
            <ac:chgData name="Mike Bloys" userId="1248c4d8-7b2b-4b32-b8bd-163ae845f9bb" providerId="ADAL" clId="{7EBFDC5B-6319-413E-B959-DD5058F3CDEC}" dt="2020-10-07T10:47:12.787" v="60"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7EBFDC5B-6319-413E-B959-DD5058F3CDEC}" dt="2020-10-07T11:24:44.760" v="171" actId="21"/>
          <pc:sldLayoutMkLst>
            <pc:docMk/>
            <pc:sldMasterMk cId="2369807912" sldId="2147483660"/>
            <pc:sldLayoutMk cId="4050790747" sldId="2147483672"/>
          </pc:sldLayoutMkLst>
          <pc:spChg chg="add">
            <ac:chgData name="Mike Bloys" userId="1248c4d8-7b2b-4b32-b8bd-163ae845f9bb" providerId="ADAL" clId="{7EBFDC5B-6319-413E-B959-DD5058F3CDEC}" dt="2020-10-07T10:47:02.919" v="57" actId="22"/>
            <ac:spMkLst>
              <pc:docMk/>
              <pc:sldMasterMk cId="2369807912" sldId="2147483660"/>
              <pc:sldLayoutMk cId="4050790747" sldId="2147483672"/>
              <ac:spMk id="4" creationId="{4B6D2141-C58C-47AD-B9F3-2A42B6C6C36E}"/>
            </ac:spMkLst>
          </pc:spChg>
          <pc:spChg chg="mod">
            <ac:chgData name="Mike Bloys" userId="1248c4d8-7b2b-4b32-b8bd-163ae845f9bb" providerId="ADAL" clId="{7EBFDC5B-6319-413E-B959-DD5058F3CDEC}" dt="2020-10-07T10:47:09.069" v="59" actId="207"/>
            <ac:spMkLst>
              <pc:docMk/>
              <pc:sldMasterMk cId="2369807912" sldId="2147483660"/>
              <pc:sldLayoutMk cId="4050790747" sldId="2147483672"/>
              <ac:spMk id="10" creationId="{46CEB4D6-329E-43EB-81E3-FD43B7792D63}"/>
            </ac:spMkLst>
          </pc:spChg>
          <pc:picChg chg="add">
            <ac:chgData name="Mike Bloys" userId="1248c4d8-7b2b-4b32-b8bd-163ae845f9bb" providerId="ADAL" clId="{7EBFDC5B-6319-413E-B959-DD5058F3CDEC}" dt="2020-10-07T10:47:02.919" v="57" actId="22"/>
            <ac:picMkLst>
              <pc:docMk/>
              <pc:sldMasterMk cId="2369807912" sldId="2147483660"/>
              <pc:sldLayoutMk cId="4050790747" sldId="2147483672"/>
              <ac:picMk id="2" creationId="{703D99C4-EA14-4B12-A719-51E80AAFF369}"/>
            </ac:picMkLst>
          </pc:picChg>
          <pc:picChg chg="del">
            <ac:chgData name="Mike Bloys" userId="1248c4d8-7b2b-4b32-b8bd-163ae845f9bb" providerId="ADAL" clId="{7EBFDC5B-6319-413E-B959-DD5058F3CDEC}" dt="2020-10-07T10:47:02.115" v="56" actId="478"/>
            <ac:picMkLst>
              <pc:docMk/>
              <pc:sldMasterMk cId="2369807912" sldId="2147483660"/>
              <pc:sldLayoutMk cId="4050790747" sldId="2147483672"/>
              <ac:picMk id="3" creationId="{9ACBC68C-7A8A-4F33-9E4F-47694C83CD50}"/>
            </ac:picMkLst>
          </pc:picChg>
          <pc:picChg chg="add del mod modCrop">
            <ac:chgData name="Mike Bloys" userId="1248c4d8-7b2b-4b32-b8bd-163ae845f9bb" providerId="ADAL" clId="{7EBFDC5B-6319-413E-B959-DD5058F3CDEC}" dt="2020-10-07T11:24:44.760" v="171" actId="21"/>
            <ac:picMkLst>
              <pc:docMk/>
              <pc:sldMasterMk cId="2369807912" sldId="2147483660"/>
              <pc:sldLayoutMk cId="4050790747" sldId="2147483672"/>
              <ac:picMk id="5" creationId="{FB76790F-587D-42C6-AF5C-873A5F71B32D}"/>
            </ac:picMkLst>
          </pc:picChg>
          <pc:picChg chg="mod">
            <ac:chgData name="Mike Bloys" userId="1248c4d8-7b2b-4b32-b8bd-163ae845f9bb" providerId="ADAL" clId="{7EBFDC5B-6319-413E-B959-DD5058F3CDEC}" dt="2020-10-07T10:48:00.806" v="76" actId="207"/>
            <ac:picMkLst>
              <pc:docMk/>
              <pc:sldMasterMk cId="2369807912" sldId="2147483660"/>
              <pc:sldLayoutMk cId="4050790747" sldId="2147483672"/>
              <ac:picMk id="7" creationId="{4D55C3FD-0D3D-435D-8FCD-F0EFC2C5941D}"/>
            </ac:picMkLst>
          </pc:picChg>
        </pc:sldLayoutChg>
      </pc:sldMaster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James Franklin" userId="cf915d05-507f-491f-b4a6-b2aa085ee4b1" providerId="ADAL" clId="{7A73E006-C9EF-440E-B296-A5B656ECB5F6}"/>
    <pc:docChg chg="undo redo custSel addSld delSld modSld sldOrd">
      <pc:chgData name="James Franklin" userId="cf915d05-507f-491f-b4a6-b2aa085ee4b1" providerId="ADAL" clId="{7A73E006-C9EF-440E-B296-A5B656ECB5F6}" dt="2020-10-07T08:30:52.699" v="8311" actId="6549"/>
      <pc:docMkLst>
        <pc:docMk/>
      </pc:docMkLst>
      <pc:sldChg chg="modSp">
        <pc:chgData name="James Franklin" userId="cf915d05-507f-491f-b4a6-b2aa085ee4b1" providerId="ADAL" clId="{7A73E006-C9EF-440E-B296-A5B656ECB5F6}" dt="2020-09-21T12:37:50.166" v="3640" actId="20577"/>
        <pc:sldMkLst>
          <pc:docMk/>
          <pc:sldMk cId="1285750588" sldId="261"/>
        </pc:sldMkLst>
        <pc:spChg chg="mod">
          <ac:chgData name="James Franklin" userId="cf915d05-507f-491f-b4a6-b2aa085ee4b1" providerId="ADAL" clId="{7A73E006-C9EF-440E-B296-A5B656ECB5F6}" dt="2020-09-21T12:37:47.895" v="3638" actId="20577"/>
          <ac:spMkLst>
            <pc:docMk/>
            <pc:sldMk cId="1285750588" sldId="261"/>
            <ac:spMk id="2" creationId="{58C945CB-5630-41E9-9267-B8F639BF7F5C}"/>
          </ac:spMkLst>
        </pc:spChg>
        <pc:spChg chg="mod">
          <ac:chgData name="James Franklin" userId="cf915d05-507f-491f-b4a6-b2aa085ee4b1" providerId="ADAL" clId="{7A73E006-C9EF-440E-B296-A5B656ECB5F6}" dt="2020-09-21T12:37:50.166" v="3640" actId="20577"/>
          <ac:spMkLst>
            <pc:docMk/>
            <pc:sldMk cId="1285750588" sldId="261"/>
            <ac:spMk id="3" creationId="{6338EB42-71DD-4FCA-A72C-ADFBAB117FEA}"/>
          </ac:spMkLst>
        </pc:spChg>
      </pc:sldChg>
      <pc:sldChg chg="modSp">
        <pc:chgData name="James Franklin" userId="cf915d05-507f-491f-b4a6-b2aa085ee4b1" providerId="ADAL" clId="{7A73E006-C9EF-440E-B296-A5B656ECB5F6}" dt="2020-09-22T15:00:51.524" v="7364" actId="20577"/>
        <pc:sldMkLst>
          <pc:docMk/>
          <pc:sldMk cId="178399161" sldId="263"/>
        </pc:sldMkLst>
        <pc:spChg chg="mod">
          <ac:chgData name="James Franklin" userId="cf915d05-507f-491f-b4a6-b2aa085ee4b1" providerId="ADAL" clId="{7A73E006-C9EF-440E-B296-A5B656ECB5F6}" dt="2020-09-22T15:00:51.524" v="7364" actId="20577"/>
          <ac:spMkLst>
            <pc:docMk/>
            <pc:sldMk cId="178399161" sldId="263"/>
            <ac:spMk id="3" creationId="{8841C565-F8A1-4DE6-88F1-F82B859E4087}"/>
          </ac:spMkLst>
        </pc:spChg>
      </pc:sldChg>
      <pc:sldChg chg="modSp">
        <pc:chgData name="James Franklin" userId="cf915d05-507f-491f-b4a6-b2aa085ee4b1" providerId="ADAL" clId="{7A73E006-C9EF-440E-B296-A5B656ECB5F6}" dt="2020-09-22T16:02:31.519" v="8232" actId="6549"/>
        <pc:sldMkLst>
          <pc:docMk/>
          <pc:sldMk cId="1305971594" sldId="281"/>
        </pc:sldMkLst>
        <pc:spChg chg="mod">
          <ac:chgData name="James Franklin" userId="cf915d05-507f-491f-b4a6-b2aa085ee4b1" providerId="ADAL" clId="{7A73E006-C9EF-440E-B296-A5B656ECB5F6}" dt="2020-09-22T11:42:45.517" v="6514" actId="20577"/>
          <ac:spMkLst>
            <pc:docMk/>
            <pc:sldMk cId="1305971594" sldId="281"/>
            <ac:spMk id="2" creationId="{58C945CB-5630-41E9-9267-B8F639BF7F5C}"/>
          </ac:spMkLst>
        </pc:spChg>
        <pc:spChg chg="mod">
          <ac:chgData name="James Franklin" userId="cf915d05-507f-491f-b4a6-b2aa085ee4b1" providerId="ADAL" clId="{7A73E006-C9EF-440E-B296-A5B656ECB5F6}" dt="2020-09-22T16:02:31.519" v="8232" actId="6549"/>
          <ac:spMkLst>
            <pc:docMk/>
            <pc:sldMk cId="1305971594" sldId="281"/>
            <ac:spMk id="3" creationId="{6338EB42-71DD-4FCA-A72C-ADFBAB117FEA}"/>
          </ac:spMkLst>
        </pc:spChg>
      </pc:sldChg>
      <pc:sldChg chg="addSp delSp modSp addCm modCm">
        <pc:chgData name="James Franklin" userId="cf915d05-507f-491f-b4a6-b2aa085ee4b1" providerId="ADAL" clId="{7A73E006-C9EF-440E-B296-A5B656ECB5F6}" dt="2020-09-21T09:56:46.596" v="134"/>
        <pc:sldMkLst>
          <pc:docMk/>
          <pc:sldMk cId="2321761915" sldId="292"/>
        </pc:sldMkLst>
        <pc:spChg chg="mod">
          <ac:chgData name="James Franklin" userId="cf915d05-507f-491f-b4a6-b2aa085ee4b1" providerId="ADAL" clId="{7A73E006-C9EF-440E-B296-A5B656ECB5F6}" dt="2020-09-21T09:52:47.805" v="11" actId="207"/>
          <ac:spMkLst>
            <pc:docMk/>
            <pc:sldMk cId="2321761915" sldId="292"/>
            <ac:spMk id="2" creationId="{FB1B1475-6A7A-43AA-A878-A2E69336C8D1}"/>
          </ac:spMkLst>
        </pc:spChg>
        <pc:spChg chg="mod">
          <ac:chgData name="James Franklin" userId="cf915d05-507f-491f-b4a6-b2aa085ee4b1" providerId="ADAL" clId="{7A73E006-C9EF-440E-B296-A5B656ECB5F6}" dt="2020-09-21T09:53:29.249" v="79" actId="20577"/>
          <ac:spMkLst>
            <pc:docMk/>
            <pc:sldMk cId="2321761915" sldId="292"/>
            <ac:spMk id="3" creationId="{8FE7E0B0-7B1D-41D3-B25C-1811F92879A4}"/>
          </ac:spMkLst>
        </pc:spChg>
        <pc:spChg chg="add del mod">
          <ac:chgData name="James Franklin" userId="cf915d05-507f-491f-b4a6-b2aa085ee4b1" providerId="ADAL" clId="{7A73E006-C9EF-440E-B296-A5B656ECB5F6}" dt="2020-09-21T09:50:53.862" v="1"/>
          <ac:spMkLst>
            <pc:docMk/>
            <pc:sldMk cId="2321761915" sldId="292"/>
            <ac:spMk id="4" creationId="{924ACFCA-4263-47A6-AD92-526AA175F1AF}"/>
          </ac:spMkLst>
        </pc:spChg>
        <pc:spChg chg="add del mod">
          <ac:chgData name="James Franklin" userId="cf915d05-507f-491f-b4a6-b2aa085ee4b1" providerId="ADAL" clId="{7A73E006-C9EF-440E-B296-A5B656ECB5F6}" dt="2020-09-21T09:50:53.862" v="1"/>
          <ac:spMkLst>
            <pc:docMk/>
            <pc:sldMk cId="2321761915" sldId="292"/>
            <ac:spMk id="6" creationId="{9059305A-B21D-4CD5-B101-BED7ED5E8337}"/>
          </ac:spMkLst>
        </pc:spChg>
        <pc:spChg chg="add mod ord">
          <ac:chgData name="James Franklin" userId="cf915d05-507f-491f-b4a6-b2aa085ee4b1" providerId="ADAL" clId="{7A73E006-C9EF-440E-B296-A5B656ECB5F6}" dt="2020-09-21T09:55:34.865" v="132" actId="207"/>
          <ac:spMkLst>
            <pc:docMk/>
            <pc:sldMk cId="2321761915" sldId="292"/>
            <ac:spMk id="8" creationId="{99E916DC-ED55-4156-B5F5-C4EF681FC580}"/>
          </ac:spMkLst>
        </pc:spChg>
        <pc:picChg chg="mod ord modCrop">
          <ac:chgData name="James Franklin" userId="cf915d05-507f-491f-b4a6-b2aa085ee4b1" providerId="ADAL" clId="{7A73E006-C9EF-440E-B296-A5B656ECB5F6}" dt="2020-09-21T09:54:05.113" v="82" actId="167"/>
          <ac:picMkLst>
            <pc:docMk/>
            <pc:sldMk cId="2321761915" sldId="292"/>
            <ac:picMk id="5" creationId="{3DFB9864-2168-4396-8094-9E0DEB92EC6F}"/>
          </ac:picMkLst>
        </pc:picChg>
        <pc:picChg chg="add mod">
          <ac:chgData name="James Franklin" userId="cf915d05-507f-491f-b4a6-b2aa085ee4b1" providerId="ADAL" clId="{7A73E006-C9EF-440E-B296-A5B656ECB5F6}" dt="2020-09-21T09:51:07.697" v="4" actId="1076"/>
          <ac:picMkLst>
            <pc:docMk/>
            <pc:sldMk cId="2321761915" sldId="292"/>
            <ac:picMk id="7" creationId="{463824C6-7A8A-42FD-BFD4-340A4CA62BBA}"/>
          </ac:picMkLst>
        </pc:picChg>
      </pc:sldChg>
      <pc:sldChg chg="del">
        <pc:chgData name="James Franklin" userId="cf915d05-507f-491f-b4a6-b2aa085ee4b1" providerId="ADAL" clId="{7A73E006-C9EF-440E-B296-A5B656ECB5F6}" dt="2020-09-22T12:06:05.740" v="6517" actId="2696"/>
        <pc:sldMkLst>
          <pc:docMk/>
          <pc:sldMk cId="3525153043" sldId="293"/>
        </pc:sldMkLst>
      </pc:sldChg>
      <pc:sldChg chg="addSp delSp modSp setBg">
        <pc:chgData name="James Franklin" userId="cf915d05-507f-491f-b4a6-b2aa085ee4b1" providerId="ADAL" clId="{7A73E006-C9EF-440E-B296-A5B656ECB5F6}" dt="2020-10-07T08:25:53.667" v="8294" actId="20577"/>
        <pc:sldMkLst>
          <pc:docMk/>
          <pc:sldMk cId="1051052680" sldId="319"/>
        </pc:sldMkLst>
        <pc:spChg chg="mod">
          <ac:chgData name="James Franklin" userId="cf915d05-507f-491f-b4a6-b2aa085ee4b1" providerId="ADAL" clId="{7A73E006-C9EF-440E-B296-A5B656ECB5F6}" dt="2020-09-21T11:40:33.124" v="2251" actId="20577"/>
          <ac:spMkLst>
            <pc:docMk/>
            <pc:sldMk cId="1051052680" sldId="319"/>
            <ac:spMk id="2" creationId="{D201B1D2-3902-45F5-95E8-F789D1DEE21B}"/>
          </ac:spMkLst>
        </pc:spChg>
        <pc:spChg chg="add del mod">
          <ac:chgData name="James Franklin" userId="cf915d05-507f-491f-b4a6-b2aa085ee4b1" providerId="ADAL" clId="{7A73E006-C9EF-440E-B296-A5B656ECB5F6}" dt="2020-09-21T11:40:35.175" v="2252"/>
          <ac:spMkLst>
            <pc:docMk/>
            <pc:sldMk cId="1051052680" sldId="319"/>
            <ac:spMk id="3" creationId="{CE6B0C26-C67E-4185-B603-4EF699E54007}"/>
          </ac:spMkLst>
        </pc:spChg>
        <pc:spChg chg="mod">
          <ac:chgData name="James Franklin" userId="cf915d05-507f-491f-b4a6-b2aa085ee4b1" providerId="ADAL" clId="{7A73E006-C9EF-440E-B296-A5B656ECB5F6}" dt="2020-10-07T08:25:53.667" v="8294" actId="20577"/>
          <ac:spMkLst>
            <pc:docMk/>
            <pc:sldMk cId="1051052680" sldId="319"/>
            <ac:spMk id="4" creationId="{B27CCB4F-30F6-4687-BB22-A8AA23FD01F7}"/>
          </ac:spMkLst>
        </pc:spChg>
        <pc:spChg chg="add del mod">
          <ac:chgData name="James Franklin" userId="cf915d05-507f-491f-b4a6-b2aa085ee4b1" providerId="ADAL" clId="{7A73E006-C9EF-440E-B296-A5B656ECB5F6}" dt="2020-09-21T11:40:35.175" v="2252"/>
          <ac:spMkLst>
            <pc:docMk/>
            <pc:sldMk cId="1051052680" sldId="319"/>
            <ac:spMk id="5" creationId="{14CAF390-48AE-4B21-966F-51BE11597FCC}"/>
          </ac:spMkLst>
        </pc:spChg>
        <pc:spChg chg="add mod">
          <ac:chgData name="James Franklin" userId="cf915d05-507f-491f-b4a6-b2aa085ee4b1" providerId="ADAL" clId="{7A73E006-C9EF-440E-B296-A5B656ECB5F6}" dt="2020-09-21T12:50:27.340" v="3857" actId="20577"/>
          <ac:spMkLst>
            <pc:docMk/>
            <pc:sldMk cId="1051052680" sldId="319"/>
            <ac:spMk id="7" creationId="{A8AB3A74-B796-4C73-A9CE-79C787BEE6E0}"/>
          </ac:spMkLst>
        </pc:spChg>
        <pc:spChg chg="add mod">
          <ac:chgData name="James Franklin" userId="cf915d05-507f-491f-b4a6-b2aa085ee4b1" providerId="ADAL" clId="{7A73E006-C9EF-440E-B296-A5B656ECB5F6}" dt="2020-09-21T12:50:23.108" v="3855" actId="1076"/>
          <ac:spMkLst>
            <pc:docMk/>
            <pc:sldMk cId="1051052680" sldId="319"/>
            <ac:spMk id="8" creationId="{F29BE9D4-A90A-41C0-917E-894EF9A99D52}"/>
          </ac:spMkLst>
        </pc:spChg>
        <pc:spChg chg="add mod">
          <ac:chgData name="James Franklin" userId="cf915d05-507f-491f-b4a6-b2aa085ee4b1" providerId="ADAL" clId="{7A73E006-C9EF-440E-B296-A5B656ECB5F6}" dt="2020-09-21T12:50:23.108" v="3855" actId="1076"/>
          <ac:spMkLst>
            <pc:docMk/>
            <pc:sldMk cId="1051052680" sldId="319"/>
            <ac:spMk id="10" creationId="{F61A5975-7A14-48D7-B539-36F6803DEF74}"/>
          </ac:spMkLst>
        </pc:spChg>
        <pc:spChg chg="add mod">
          <ac:chgData name="James Franklin" userId="cf915d05-507f-491f-b4a6-b2aa085ee4b1" providerId="ADAL" clId="{7A73E006-C9EF-440E-B296-A5B656ECB5F6}" dt="2020-09-21T12:50:23.108" v="3855" actId="1076"/>
          <ac:spMkLst>
            <pc:docMk/>
            <pc:sldMk cId="1051052680" sldId="319"/>
            <ac:spMk id="11" creationId="{B689E6C5-FBAC-4502-8496-689C828DAB1F}"/>
          </ac:spMkLst>
        </pc:spChg>
        <pc:spChg chg="add mod">
          <ac:chgData name="James Franklin" userId="cf915d05-507f-491f-b4a6-b2aa085ee4b1" providerId="ADAL" clId="{7A73E006-C9EF-440E-B296-A5B656ECB5F6}" dt="2020-09-21T12:50:23.108" v="3855" actId="1076"/>
          <ac:spMkLst>
            <pc:docMk/>
            <pc:sldMk cId="1051052680" sldId="319"/>
            <ac:spMk id="12" creationId="{629562EE-1194-46A3-B1E5-6EB436BF5C67}"/>
          </ac:spMkLst>
        </pc:spChg>
        <pc:picChg chg="add del mod">
          <ac:chgData name="James Franklin" userId="cf915d05-507f-491f-b4a6-b2aa085ee4b1" providerId="ADAL" clId="{7A73E006-C9EF-440E-B296-A5B656ECB5F6}" dt="2020-09-21T12:46:18.973" v="3695" actId="478"/>
          <ac:picMkLst>
            <pc:docMk/>
            <pc:sldMk cId="1051052680" sldId="319"/>
            <ac:picMk id="6" creationId="{291B2A63-3D3E-4D1A-BABC-59CDB5163596}"/>
          </ac:picMkLst>
        </pc:picChg>
        <pc:picChg chg="add del mod">
          <ac:chgData name="James Franklin" userId="cf915d05-507f-491f-b4a6-b2aa085ee4b1" providerId="ADAL" clId="{7A73E006-C9EF-440E-B296-A5B656ECB5F6}" dt="2020-09-21T12:46:18.134" v="3694" actId="478"/>
          <ac:picMkLst>
            <pc:docMk/>
            <pc:sldMk cId="1051052680" sldId="319"/>
            <ac:picMk id="7170" creationId="{88481760-46B8-4251-90EF-068F45242741}"/>
          </ac:picMkLst>
        </pc:picChg>
      </pc:sldChg>
      <pc:sldChg chg="modSp add del">
        <pc:chgData name="James Franklin" userId="cf915d05-507f-491f-b4a6-b2aa085ee4b1" providerId="ADAL" clId="{7A73E006-C9EF-440E-B296-A5B656ECB5F6}" dt="2020-09-21T16:14:35.595" v="6502" actId="2696"/>
        <pc:sldMkLst>
          <pc:docMk/>
          <pc:sldMk cId="2327975884" sldId="320"/>
        </pc:sldMkLst>
        <pc:spChg chg="mod">
          <ac:chgData name="James Franklin" userId="cf915d05-507f-491f-b4a6-b2aa085ee4b1" providerId="ADAL" clId="{7A73E006-C9EF-440E-B296-A5B656ECB5F6}" dt="2020-09-21T16:07:48.065" v="6136" actId="20577"/>
          <ac:spMkLst>
            <pc:docMk/>
            <pc:sldMk cId="2327975884" sldId="320"/>
            <ac:spMk id="4" creationId="{B27CCB4F-30F6-4687-BB22-A8AA23FD01F7}"/>
          </ac:spMkLst>
        </pc:spChg>
      </pc:sldChg>
      <pc:sldChg chg="modSp del">
        <pc:chgData name="James Franklin" userId="cf915d05-507f-491f-b4a6-b2aa085ee4b1" providerId="ADAL" clId="{7A73E006-C9EF-440E-B296-A5B656ECB5F6}" dt="2020-09-21T16:14:20.491" v="6500" actId="2696"/>
        <pc:sldMkLst>
          <pc:docMk/>
          <pc:sldMk cId="2167374724" sldId="321"/>
        </pc:sldMkLst>
        <pc:spChg chg="mod">
          <ac:chgData name="James Franklin" userId="cf915d05-507f-491f-b4a6-b2aa085ee4b1" providerId="ADAL" clId="{7A73E006-C9EF-440E-B296-A5B656ECB5F6}" dt="2020-09-21T15:37:18.092" v="5378" actId="1076"/>
          <ac:spMkLst>
            <pc:docMk/>
            <pc:sldMk cId="2167374724" sldId="321"/>
            <ac:spMk id="7" creationId="{2102AFF6-2AE7-4B67-AC33-D9370EE9C27B}"/>
          </ac:spMkLst>
        </pc:spChg>
        <pc:picChg chg="mod">
          <ac:chgData name="James Franklin" userId="cf915d05-507f-491f-b4a6-b2aa085ee4b1" providerId="ADAL" clId="{7A73E006-C9EF-440E-B296-A5B656ECB5F6}" dt="2020-09-21T15:37:18.092" v="5378" actId="1076"/>
          <ac:picMkLst>
            <pc:docMk/>
            <pc:sldMk cId="2167374724" sldId="321"/>
            <ac:picMk id="6" creationId="{B32467EC-C7E1-416C-B784-21BDA879D071}"/>
          </ac:picMkLst>
        </pc:picChg>
      </pc:sldChg>
      <pc:sldChg chg="modSp">
        <pc:chgData name="James Franklin" userId="cf915d05-507f-491f-b4a6-b2aa085ee4b1" providerId="ADAL" clId="{7A73E006-C9EF-440E-B296-A5B656ECB5F6}" dt="2020-09-21T16:05:55.848" v="6021" actId="20577"/>
        <pc:sldMkLst>
          <pc:docMk/>
          <pc:sldMk cId="1752673359" sldId="323"/>
        </pc:sldMkLst>
        <pc:spChg chg="mod">
          <ac:chgData name="James Franklin" userId="cf915d05-507f-491f-b4a6-b2aa085ee4b1" providerId="ADAL" clId="{7A73E006-C9EF-440E-B296-A5B656ECB5F6}" dt="2020-09-21T16:05:55.848" v="6021" actId="20577"/>
          <ac:spMkLst>
            <pc:docMk/>
            <pc:sldMk cId="1752673359" sldId="323"/>
            <ac:spMk id="3" creationId="{F55EAAE0-8163-4285-AF9A-98C9A74FE4DA}"/>
          </ac:spMkLst>
        </pc:spChg>
      </pc:sldChg>
      <pc:sldChg chg="del">
        <pc:chgData name="James Franklin" userId="cf915d05-507f-491f-b4a6-b2aa085ee4b1" providerId="ADAL" clId="{7A73E006-C9EF-440E-B296-A5B656ECB5F6}" dt="2020-09-21T16:14:21.082" v="6501" actId="2696"/>
        <pc:sldMkLst>
          <pc:docMk/>
          <pc:sldMk cId="156265078" sldId="324"/>
        </pc:sldMkLst>
      </pc:sldChg>
      <pc:sldChg chg="addSp delSp modSp ord setBg">
        <pc:chgData name="James Franklin" userId="cf915d05-507f-491f-b4a6-b2aa085ee4b1" providerId="ADAL" clId="{7A73E006-C9EF-440E-B296-A5B656ECB5F6}" dt="2020-09-21T10:43:58.259" v="1479" actId="20577"/>
        <pc:sldMkLst>
          <pc:docMk/>
          <pc:sldMk cId="3984975904" sldId="325"/>
        </pc:sldMkLst>
        <pc:spChg chg="mod">
          <ac:chgData name="James Franklin" userId="cf915d05-507f-491f-b4a6-b2aa085ee4b1" providerId="ADAL" clId="{7A73E006-C9EF-440E-B296-A5B656ECB5F6}" dt="2020-09-21T10:34:02.676" v="938" actId="207"/>
          <ac:spMkLst>
            <pc:docMk/>
            <pc:sldMk cId="3984975904" sldId="325"/>
            <ac:spMk id="2" creationId="{E7D25EF5-E9E4-4EF8-B8A0-68C21B9E1E68}"/>
          </ac:spMkLst>
        </pc:spChg>
        <pc:spChg chg="add del mod">
          <ac:chgData name="James Franklin" userId="cf915d05-507f-491f-b4a6-b2aa085ee4b1" providerId="ADAL" clId="{7A73E006-C9EF-440E-B296-A5B656ECB5F6}" dt="2020-09-21T10:16:55.392" v="641"/>
          <ac:spMkLst>
            <pc:docMk/>
            <pc:sldMk cId="3984975904" sldId="325"/>
            <ac:spMk id="8" creationId="{35A46578-A5AF-4B56-872A-00B92EF21704}"/>
          </ac:spMkLst>
        </pc:spChg>
        <pc:spChg chg="add mod">
          <ac:chgData name="James Franklin" userId="cf915d05-507f-491f-b4a6-b2aa085ee4b1" providerId="ADAL" clId="{7A73E006-C9EF-440E-B296-A5B656ECB5F6}" dt="2020-09-21T10:43:58.259" v="1479" actId="20577"/>
          <ac:spMkLst>
            <pc:docMk/>
            <pc:sldMk cId="3984975904" sldId="325"/>
            <ac:spMk id="9" creationId="{88F9EAB0-5042-4AF3-A8D8-54BAC7C7F290}"/>
          </ac:spMkLst>
        </pc:spChg>
        <pc:picChg chg="del mod modCrop">
          <ac:chgData name="James Franklin" userId="cf915d05-507f-491f-b4a6-b2aa085ee4b1" providerId="ADAL" clId="{7A73E006-C9EF-440E-B296-A5B656ECB5F6}" dt="2020-09-21T10:16:02.630" v="631" actId="478"/>
          <ac:picMkLst>
            <pc:docMk/>
            <pc:sldMk cId="3984975904" sldId="325"/>
            <ac:picMk id="4" creationId="{9B8FD9F7-F22B-4845-BDA6-9201C04E43D9}"/>
          </ac:picMkLst>
        </pc:picChg>
        <pc:picChg chg="add del mod">
          <ac:chgData name="James Franklin" userId="cf915d05-507f-491f-b4a6-b2aa085ee4b1" providerId="ADAL" clId="{7A73E006-C9EF-440E-B296-A5B656ECB5F6}" dt="2020-09-21T10:16:04.934" v="632" actId="478"/>
          <ac:picMkLst>
            <pc:docMk/>
            <pc:sldMk cId="3984975904" sldId="325"/>
            <ac:picMk id="6" creationId="{52D0BC5D-1EE2-4037-B623-CDB304A5A312}"/>
          </ac:picMkLst>
        </pc:picChg>
        <pc:picChg chg="add del mod">
          <ac:chgData name="James Franklin" userId="cf915d05-507f-491f-b4a6-b2aa085ee4b1" providerId="ADAL" clId="{7A73E006-C9EF-440E-B296-A5B656ECB5F6}" dt="2020-09-21T10:32:47.776" v="926"/>
          <ac:picMkLst>
            <pc:docMk/>
            <pc:sldMk cId="3984975904" sldId="325"/>
            <ac:picMk id="7" creationId="{0A67C1E5-F65A-4346-A78C-0028043D7546}"/>
          </ac:picMkLst>
        </pc:picChg>
        <pc:picChg chg="add mod">
          <ac:chgData name="James Franklin" userId="cf915d05-507f-491f-b4a6-b2aa085ee4b1" providerId="ADAL" clId="{7A73E006-C9EF-440E-B296-A5B656ECB5F6}" dt="2020-09-21T10:33:02.525" v="929" actId="1076"/>
          <ac:picMkLst>
            <pc:docMk/>
            <pc:sldMk cId="3984975904" sldId="325"/>
            <ac:picMk id="10" creationId="{A4E1F3CB-7C22-4EED-9E63-A7D1E9DF95C9}"/>
          </ac:picMkLst>
        </pc:picChg>
        <pc:picChg chg="add del mod">
          <ac:chgData name="James Franklin" userId="cf915d05-507f-491f-b4a6-b2aa085ee4b1" providerId="ADAL" clId="{7A73E006-C9EF-440E-B296-A5B656ECB5F6}" dt="2020-09-21T10:29:12.415" v="923"/>
          <ac:picMkLst>
            <pc:docMk/>
            <pc:sldMk cId="3984975904" sldId="325"/>
            <ac:picMk id="1026" creationId="{D5710CB7-68E5-4100-A83D-BC093482779D}"/>
          </ac:picMkLst>
        </pc:picChg>
        <pc:picChg chg="add del mod">
          <ac:chgData name="James Franklin" userId="cf915d05-507f-491f-b4a6-b2aa085ee4b1" providerId="ADAL" clId="{7A73E006-C9EF-440E-B296-A5B656ECB5F6}" dt="2020-09-21T10:29:05.286" v="921" actId="478"/>
          <ac:picMkLst>
            <pc:docMk/>
            <pc:sldMk cId="3984975904" sldId="325"/>
            <ac:picMk id="1028" creationId="{2EB302F6-FC1D-4F03-AA18-574EB5F301C1}"/>
          </ac:picMkLst>
        </pc:picChg>
        <pc:picChg chg="add mod">
          <ac:chgData name="James Franklin" userId="cf915d05-507f-491f-b4a6-b2aa085ee4b1" providerId="ADAL" clId="{7A73E006-C9EF-440E-B296-A5B656ECB5F6}" dt="2020-09-21T10:33:44.056" v="936" actId="167"/>
          <ac:picMkLst>
            <pc:docMk/>
            <pc:sldMk cId="3984975904" sldId="325"/>
            <ac:picMk id="1030" creationId="{F55754F1-D5E5-4859-BA2B-178AE77022E7}"/>
          </ac:picMkLst>
        </pc:picChg>
        <pc:cxnChg chg="add del mod">
          <ac:chgData name="James Franklin" userId="cf915d05-507f-491f-b4a6-b2aa085ee4b1" providerId="ADAL" clId="{7A73E006-C9EF-440E-B296-A5B656ECB5F6}" dt="2020-09-21T10:12:35.969" v="619" actId="478"/>
          <ac:cxnSpMkLst>
            <pc:docMk/>
            <pc:sldMk cId="3984975904" sldId="325"/>
            <ac:cxnSpMk id="5" creationId="{F4E4CC38-8106-4C25-B1EC-85BF9424876D}"/>
          </ac:cxnSpMkLst>
        </pc:cxnChg>
      </pc:sldChg>
      <pc:sldChg chg="addSp delSp modSp del">
        <pc:chgData name="James Franklin" userId="cf915d05-507f-491f-b4a6-b2aa085ee4b1" providerId="ADAL" clId="{7A73E006-C9EF-440E-B296-A5B656ECB5F6}" dt="2020-09-21T11:18:38.448" v="1943" actId="2696"/>
        <pc:sldMkLst>
          <pc:docMk/>
          <pc:sldMk cId="883378740" sldId="326"/>
        </pc:sldMkLst>
        <pc:spChg chg="mod">
          <ac:chgData name="James Franklin" userId="cf915d05-507f-491f-b4a6-b2aa085ee4b1" providerId="ADAL" clId="{7A73E006-C9EF-440E-B296-A5B656ECB5F6}" dt="2020-09-21T10:28:02.050" v="917" actId="20577"/>
          <ac:spMkLst>
            <pc:docMk/>
            <pc:sldMk cId="883378740" sldId="326"/>
            <ac:spMk id="3" creationId="{1C533CE8-A9A4-4B08-BAF4-DFD74145C604}"/>
          </ac:spMkLst>
        </pc:spChg>
        <pc:picChg chg="add del mod">
          <ac:chgData name="James Franklin" userId="cf915d05-507f-491f-b4a6-b2aa085ee4b1" providerId="ADAL" clId="{7A73E006-C9EF-440E-B296-A5B656ECB5F6}" dt="2020-09-21T10:28:11.934" v="918" actId="478"/>
          <ac:picMkLst>
            <pc:docMk/>
            <pc:sldMk cId="883378740" sldId="326"/>
            <ac:picMk id="4" creationId="{E3455658-74AB-4EC7-86AB-91627A702BED}"/>
          </ac:picMkLst>
        </pc:picChg>
      </pc:sldChg>
      <pc:sldChg chg="del">
        <pc:chgData name="James Franklin" userId="cf915d05-507f-491f-b4a6-b2aa085ee4b1" providerId="ADAL" clId="{7A73E006-C9EF-440E-B296-A5B656ECB5F6}" dt="2020-09-21T12:25:57.833" v="3077" actId="2696"/>
        <pc:sldMkLst>
          <pc:docMk/>
          <pc:sldMk cId="3773688726" sldId="327"/>
        </pc:sldMkLst>
      </pc:sldChg>
      <pc:sldChg chg="del">
        <pc:chgData name="James Franklin" userId="cf915d05-507f-491f-b4a6-b2aa085ee4b1" providerId="ADAL" clId="{7A73E006-C9EF-440E-B296-A5B656ECB5F6}" dt="2020-09-21T12:25:58.560" v="3078" actId="2696"/>
        <pc:sldMkLst>
          <pc:docMk/>
          <pc:sldMk cId="1464239775" sldId="328"/>
        </pc:sldMkLst>
      </pc:sldChg>
      <pc:sldChg chg="del">
        <pc:chgData name="James Franklin" userId="cf915d05-507f-491f-b4a6-b2aa085ee4b1" providerId="ADAL" clId="{7A73E006-C9EF-440E-B296-A5B656ECB5F6}" dt="2020-09-21T12:26:03.755" v="3079" actId="2696"/>
        <pc:sldMkLst>
          <pc:docMk/>
          <pc:sldMk cId="1771938515" sldId="329"/>
        </pc:sldMkLst>
      </pc:sldChg>
      <pc:sldChg chg="addSp delSp modSp ord">
        <pc:chgData name="James Franklin" userId="cf915d05-507f-491f-b4a6-b2aa085ee4b1" providerId="ADAL" clId="{7A73E006-C9EF-440E-B296-A5B656ECB5F6}" dt="2020-09-21T16:06:29.202" v="6023"/>
        <pc:sldMkLst>
          <pc:docMk/>
          <pc:sldMk cId="1976389223" sldId="330"/>
        </pc:sldMkLst>
        <pc:spChg chg="mod">
          <ac:chgData name="James Franklin" userId="cf915d05-507f-491f-b4a6-b2aa085ee4b1" providerId="ADAL" clId="{7A73E006-C9EF-440E-B296-A5B656ECB5F6}" dt="2020-09-21T15:16:03.697" v="4918" actId="20577"/>
          <ac:spMkLst>
            <pc:docMk/>
            <pc:sldMk cId="1976389223" sldId="330"/>
            <ac:spMk id="3" creationId="{BE3184F0-2382-4EA4-9792-A898B9DD05FC}"/>
          </ac:spMkLst>
        </pc:spChg>
        <pc:spChg chg="add del mod">
          <ac:chgData name="James Franklin" userId="cf915d05-507f-491f-b4a6-b2aa085ee4b1" providerId="ADAL" clId="{7A73E006-C9EF-440E-B296-A5B656ECB5F6}" dt="2020-09-21T15:11:41.555" v="4275"/>
          <ac:spMkLst>
            <pc:docMk/>
            <pc:sldMk cId="1976389223" sldId="330"/>
            <ac:spMk id="4" creationId="{E176D543-CB63-42D2-B731-3EE6482A91CE}"/>
          </ac:spMkLst>
        </pc:spChg>
        <pc:spChg chg="add del mod">
          <ac:chgData name="James Franklin" userId="cf915d05-507f-491f-b4a6-b2aa085ee4b1" providerId="ADAL" clId="{7A73E006-C9EF-440E-B296-A5B656ECB5F6}" dt="2020-09-21T15:11:41.555" v="4275"/>
          <ac:spMkLst>
            <pc:docMk/>
            <pc:sldMk cId="1976389223" sldId="330"/>
            <ac:spMk id="5" creationId="{3D2874C5-06DE-46F4-A1CE-CF40C4E9560C}"/>
          </ac:spMkLst>
        </pc:spChg>
        <pc:picChg chg="del mod">
          <ac:chgData name="James Franklin" userId="cf915d05-507f-491f-b4a6-b2aa085ee4b1" providerId="ADAL" clId="{7A73E006-C9EF-440E-B296-A5B656ECB5F6}" dt="2020-09-21T15:11:23.681" v="4253" actId="478"/>
          <ac:picMkLst>
            <pc:docMk/>
            <pc:sldMk cId="1976389223" sldId="330"/>
            <ac:picMk id="2050" creationId="{E4E65E74-D369-48B2-BA58-34BB9611E659}"/>
          </ac:picMkLst>
        </pc:picChg>
      </pc:sldChg>
      <pc:sldChg chg="del">
        <pc:chgData name="James Franklin" userId="cf915d05-507f-491f-b4a6-b2aa085ee4b1" providerId="ADAL" clId="{7A73E006-C9EF-440E-B296-A5B656ECB5F6}" dt="2020-09-21T15:16:23.354" v="4919" actId="2696"/>
        <pc:sldMkLst>
          <pc:docMk/>
          <pc:sldMk cId="2924841302" sldId="331"/>
        </pc:sldMkLst>
      </pc:sldChg>
      <pc:sldChg chg="del">
        <pc:chgData name="James Franklin" userId="cf915d05-507f-491f-b4a6-b2aa085ee4b1" providerId="ADAL" clId="{7A73E006-C9EF-440E-B296-A5B656ECB5F6}" dt="2020-09-21T11:18:36.061" v="1942" actId="2696"/>
        <pc:sldMkLst>
          <pc:docMk/>
          <pc:sldMk cId="3637840034" sldId="332"/>
        </pc:sldMkLst>
      </pc:sldChg>
      <pc:sldChg chg="addSp delSp modSp setBg">
        <pc:chgData name="James Franklin" userId="cf915d05-507f-491f-b4a6-b2aa085ee4b1" providerId="ADAL" clId="{7A73E006-C9EF-440E-B296-A5B656ECB5F6}" dt="2020-09-21T16:05:36.306" v="5996" actId="732"/>
        <pc:sldMkLst>
          <pc:docMk/>
          <pc:sldMk cId="1460776890" sldId="333"/>
        </pc:sldMkLst>
        <pc:spChg chg="mod">
          <ac:chgData name="James Franklin" userId="cf915d05-507f-491f-b4a6-b2aa085ee4b1" providerId="ADAL" clId="{7A73E006-C9EF-440E-B296-A5B656ECB5F6}" dt="2020-09-21T15:08:20.357" v="3873" actId="207"/>
          <ac:spMkLst>
            <pc:docMk/>
            <pc:sldMk cId="1460776890" sldId="333"/>
            <ac:spMk id="2" creationId="{91299BCA-1C75-45FE-A976-917A230DA7DA}"/>
          </ac:spMkLst>
        </pc:spChg>
        <pc:spChg chg="mod">
          <ac:chgData name="James Franklin" userId="cf915d05-507f-491f-b4a6-b2aa085ee4b1" providerId="ADAL" clId="{7A73E006-C9EF-440E-B296-A5B656ECB5F6}" dt="2020-09-21T15:09:53.336" v="4176" actId="20577"/>
          <ac:spMkLst>
            <pc:docMk/>
            <pc:sldMk cId="1460776890" sldId="333"/>
            <ac:spMk id="3" creationId="{6B42E2E2-8FD5-4328-B163-A422B85697EE}"/>
          </ac:spMkLst>
        </pc:spChg>
        <pc:picChg chg="del">
          <ac:chgData name="James Franklin" userId="cf915d05-507f-491f-b4a6-b2aa085ee4b1" providerId="ADAL" clId="{7A73E006-C9EF-440E-B296-A5B656ECB5F6}" dt="2020-09-21T15:06:56.832" v="3860" actId="478"/>
          <ac:picMkLst>
            <pc:docMk/>
            <pc:sldMk cId="1460776890" sldId="333"/>
            <ac:picMk id="4" creationId="{F29DB197-8377-4EA4-B199-D940716A2BED}"/>
          </ac:picMkLst>
        </pc:picChg>
        <pc:picChg chg="add mod">
          <ac:chgData name="James Franklin" userId="cf915d05-507f-491f-b4a6-b2aa085ee4b1" providerId="ADAL" clId="{7A73E006-C9EF-440E-B296-A5B656ECB5F6}" dt="2020-09-21T15:07:32.767" v="3863" actId="1076"/>
          <ac:picMkLst>
            <pc:docMk/>
            <pc:sldMk cId="1460776890" sldId="333"/>
            <ac:picMk id="5" creationId="{F66D9C8E-123F-4030-B172-D8B29ACC707A}"/>
          </ac:picMkLst>
        </pc:picChg>
        <pc:picChg chg="add mod">
          <ac:chgData name="James Franklin" userId="cf915d05-507f-491f-b4a6-b2aa085ee4b1" providerId="ADAL" clId="{7A73E006-C9EF-440E-B296-A5B656ECB5F6}" dt="2020-09-21T16:05:36.306" v="5996" actId="732"/>
          <ac:picMkLst>
            <pc:docMk/>
            <pc:sldMk cId="1460776890" sldId="333"/>
            <ac:picMk id="8194" creationId="{BEB4A7D2-3F90-44D1-AE89-1BAFEB9F6F9E}"/>
          </ac:picMkLst>
        </pc:picChg>
      </pc:sldChg>
      <pc:sldChg chg="addSp delSp modSp">
        <pc:chgData name="James Franklin" userId="cf915d05-507f-491f-b4a6-b2aa085ee4b1" providerId="ADAL" clId="{7A73E006-C9EF-440E-B296-A5B656ECB5F6}" dt="2020-10-06T10:58:58.552" v="8235" actId="478"/>
        <pc:sldMkLst>
          <pc:docMk/>
          <pc:sldMk cId="2401394538" sldId="334"/>
        </pc:sldMkLst>
        <pc:spChg chg="mod">
          <ac:chgData name="James Franklin" userId="cf915d05-507f-491f-b4a6-b2aa085ee4b1" providerId="ADAL" clId="{7A73E006-C9EF-440E-B296-A5B656ECB5F6}" dt="2020-09-22T13:46:44.493" v="6545" actId="20577"/>
          <ac:spMkLst>
            <pc:docMk/>
            <pc:sldMk cId="2401394538" sldId="334"/>
            <ac:spMk id="2" creationId="{972F6727-3674-46C4-B5F6-B0663A447C39}"/>
          </ac:spMkLst>
        </pc:spChg>
        <pc:spChg chg="mod">
          <ac:chgData name="James Franklin" userId="cf915d05-507f-491f-b4a6-b2aa085ee4b1" providerId="ADAL" clId="{7A73E006-C9EF-440E-B296-A5B656ECB5F6}" dt="2020-09-22T14:01:53.980" v="6979" actId="20577"/>
          <ac:spMkLst>
            <pc:docMk/>
            <pc:sldMk cId="2401394538" sldId="334"/>
            <ac:spMk id="3" creationId="{FD56AD51-B573-4961-8492-48A94C0D97C7}"/>
          </ac:spMkLst>
        </pc:spChg>
        <pc:spChg chg="add del mod">
          <ac:chgData name="James Franklin" userId="cf915d05-507f-491f-b4a6-b2aa085ee4b1" providerId="ADAL" clId="{7A73E006-C9EF-440E-B296-A5B656ECB5F6}" dt="2020-09-22T13:46:48.259" v="6546"/>
          <ac:spMkLst>
            <pc:docMk/>
            <pc:sldMk cId="2401394538" sldId="334"/>
            <ac:spMk id="4" creationId="{F276F7F3-8824-4995-9321-DCA0CD07B7F5}"/>
          </ac:spMkLst>
        </pc:spChg>
        <pc:spChg chg="add del mod">
          <ac:chgData name="James Franklin" userId="cf915d05-507f-491f-b4a6-b2aa085ee4b1" providerId="ADAL" clId="{7A73E006-C9EF-440E-B296-A5B656ECB5F6}" dt="2020-09-22T13:46:48.259" v="6546"/>
          <ac:spMkLst>
            <pc:docMk/>
            <pc:sldMk cId="2401394538" sldId="334"/>
            <ac:spMk id="5" creationId="{4A8860A9-40A0-45C2-80EF-3411F9B5FCC2}"/>
          </ac:spMkLst>
        </pc:spChg>
        <pc:spChg chg="add del mod">
          <ac:chgData name="James Franklin" userId="cf915d05-507f-491f-b4a6-b2aa085ee4b1" providerId="ADAL" clId="{7A73E006-C9EF-440E-B296-A5B656ECB5F6}" dt="2020-10-06T10:58:58.552" v="8235" actId="478"/>
          <ac:spMkLst>
            <pc:docMk/>
            <pc:sldMk cId="2401394538" sldId="334"/>
            <ac:spMk id="12" creationId="{910C78AB-EF90-4BA8-8C46-09F94FC8F5D5}"/>
          </ac:spMkLst>
        </pc:spChg>
        <pc:graphicFrameChg chg="add mod modGraphic">
          <ac:chgData name="James Franklin" userId="cf915d05-507f-491f-b4a6-b2aa085ee4b1" providerId="ADAL" clId="{7A73E006-C9EF-440E-B296-A5B656ECB5F6}" dt="2020-09-22T14:03:31.033" v="7025" actId="207"/>
          <ac:graphicFrameMkLst>
            <pc:docMk/>
            <pc:sldMk cId="2401394538" sldId="334"/>
            <ac:graphicFrameMk id="9" creationId="{0ECB251B-89CB-42D0-970D-4AD92CB0DC6A}"/>
          </ac:graphicFrameMkLst>
        </pc:graphicFrameChg>
        <pc:picChg chg="add del mod">
          <ac:chgData name="James Franklin" userId="cf915d05-507f-491f-b4a6-b2aa085ee4b1" providerId="ADAL" clId="{7A73E006-C9EF-440E-B296-A5B656ECB5F6}" dt="2020-09-22T13:51:49.004" v="6950" actId="478"/>
          <ac:picMkLst>
            <pc:docMk/>
            <pc:sldMk cId="2401394538" sldId="334"/>
            <ac:picMk id="6" creationId="{6FA2CFBF-B754-4CB2-B20F-FDE381C84BD7}"/>
          </ac:picMkLst>
        </pc:picChg>
        <pc:picChg chg="add del mod">
          <ac:chgData name="James Franklin" userId="cf915d05-507f-491f-b4a6-b2aa085ee4b1" providerId="ADAL" clId="{7A73E006-C9EF-440E-B296-A5B656ECB5F6}" dt="2020-09-22T13:59:41.659" v="6967" actId="478"/>
          <ac:picMkLst>
            <pc:docMk/>
            <pc:sldMk cId="2401394538" sldId="334"/>
            <ac:picMk id="7" creationId="{930ED9DF-B83F-4FDD-8651-F487B9FB6CBE}"/>
          </ac:picMkLst>
        </pc:picChg>
        <pc:picChg chg="add mod">
          <ac:chgData name="James Franklin" userId="cf915d05-507f-491f-b4a6-b2aa085ee4b1" providerId="ADAL" clId="{7A73E006-C9EF-440E-B296-A5B656ECB5F6}" dt="2020-09-22T14:01:17.219" v="6970" actId="1076"/>
          <ac:picMkLst>
            <pc:docMk/>
            <pc:sldMk cId="2401394538" sldId="334"/>
            <ac:picMk id="8" creationId="{04852E41-880A-4F57-BF05-93ED881DCE7B}"/>
          </ac:picMkLst>
        </pc:picChg>
        <pc:picChg chg="add del mod">
          <ac:chgData name="James Franklin" userId="cf915d05-507f-491f-b4a6-b2aa085ee4b1" providerId="ADAL" clId="{7A73E006-C9EF-440E-B296-A5B656ECB5F6}" dt="2020-09-22T13:59:38.646" v="6966" actId="478"/>
          <ac:picMkLst>
            <pc:docMk/>
            <pc:sldMk cId="2401394538" sldId="334"/>
            <ac:picMk id="10" creationId="{0E597681-827C-406C-A075-281F354BD7F8}"/>
          </ac:picMkLst>
        </pc:picChg>
        <pc:picChg chg="add del mod">
          <ac:chgData name="James Franklin" userId="cf915d05-507f-491f-b4a6-b2aa085ee4b1" providerId="ADAL" clId="{7A73E006-C9EF-440E-B296-A5B656ECB5F6}" dt="2020-09-22T13:51:01.696" v="6948" actId="478"/>
          <ac:picMkLst>
            <pc:docMk/>
            <pc:sldMk cId="2401394538" sldId="334"/>
            <ac:picMk id="10242" creationId="{7375DBC0-9377-46DA-9C34-DF48DA8A69C3}"/>
          </ac:picMkLst>
        </pc:picChg>
        <pc:picChg chg="add del mod">
          <ac:chgData name="James Franklin" userId="cf915d05-507f-491f-b4a6-b2aa085ee4b1" providerId="ADAL" clId="{7A73E006-C9EF-440E-B296-A5B656ECB5F6}" dt="2020-09-22T13:59:36.388" v="6965" actId="478"/>
          <ac:picMkLst>
            <pc:docMk/>
            <pc:sldMk cId="2401394538" sldId="334"/>
            <ac:picMk id="10244" creationId="{D60EEE25-13E6-4100-B21C-5DDFC1690ECB}"/>
          </ac:picMkLst>
        </pc:picChg>
        <pc:picChg chg="add mod">
          <ac:chgData name="James Franklin" userId="cf915d05-507f-491f-b4a6-b2aa085ee4b1" providerId="ADAL" clId="{7A73E006-C9EF-440E-B296-A5B656ECB5F6}" dt="2020-09-22T14:01:42.300" v="6976" actId="732"/>
          <ac:picMkLst>
            <pc:docMk/>
            <pc:sldMk cId="2401394538" sldId="334"/>
            <ac:picMk id="10246" creationId="{EA34D3A9-E657-4C45-920B-7B47CA8F08D6}"/>
          </ac:picMkLst>
        </pc:picChg>
      </pc:sldChg>
      <pc:sldChg chg="addSp delSp modSp">
        <pc:chgData name="James Franklin" userId="cf915d05-507f-491f-b4a6-b2aa085ee4b1" providerId="ADAL" clId="{7A73E006-C9EF-440E-B296-A5B656ECB5F6}" dt="2020-09-22T14:31:36.276" v="7261" actId="207"/>
        <pc:sldMkLst>
          <pc:docMk/>
          <pc:sldMk cId="1046632237" sldId="335"/>
        </pc:sldMkLst>
        <pc:spChg chg="mod">
          <ac:chgData name="James Franklin" userId="cf915d05-507f-491f-b4a6-b2aa085ee4b1" providerId="ADAL" clId="{7A73E006-C9EF-440E-B296-A5B656ECB5F6}" dt="2020-09-22T14:05:15.402" v="7087" actId="20577"/>
          <ac:spMkLst>
            <pc:docMk/>
            <pc:sldMk cId="1046632237" sldId="335"/>
            <ac:spMk id="2" creationId="{972F6727-3674-46C4-B5F6-B0663A447C39}"/>
          </ac:spMkLst>
        </pc:spChg>
        <pc:spChg chg="add del mod">
          <ac:chgData name="James Franklin" userId="cf915d05-507f-491f-b4a6-b2aa085ee4b1" providerId="ADAL" clId="{7A73E006-C9EF-440E-B296-A5B656ECB5F6}" dt="2020-09-22T14:05:06.878" v="7083"/>
          <ac:spMkLst>
            <pc:docMk/>
            <pc:sldMk cId="1046632237" sldId="335"/>
            <ac:spMk id="3" creationId="{D45F827F-7ACB-4468-A6E0-BF45C1F78557}"/>
          </ac:spMkLst>
        </pc:spChg>
        <pc:spChg chg="add del mod">
          <ac:chgData name="James Franklin" userId="cf915d05-507f-491f-b4a6-b2aa085ee4b1" providerId="ADAL" clId="{7A73E006-C9EF-440E-B296-A5B656ECB5F6}" dt="2020-09-22T14:05:10.682" v="7084" actId="478"/>
          <ac:spMkLst>
            <pc:docMk/>
            <pc:sldMk cId="1046632237" sldId="335"/>
            <ac:spMk id="5" creationId="{8D43DEFF-87F8-416F-9A17-13ACD4E8BE57}"/>
          </ac:spMkLst>
        </pc:spChg>
        <pc:spChg chg="add mod">
          <ac:chgData name="James Franklin" userId="cf915d05-507f-491f-b4a6-b2aa085ee4b1" providerId="ADAL" clId="{7A73E006-C9EF-440E-B296-A5B656ECB5F6}" dt="2020-09-22T14:27:37.672" v="7137" actId="20577"/>
          <ac:spMkLst>
            <pc:docMk/>
            <pc:sldMk cId="1046632237" sldId="335"/>
            <ac:spMk id="6" creationId="{1F770E59-F0B0-4CAA-B1CD-2B288EB4910B}"/>
          </ac:spMkLst>
        </pc:spChg>
        <pc:graphicFrameChg chg="mod modGraphic">
          <ac:chgData name="James Franklin" userId="cf915d05-507f-491f-b4a6-b2aa085ee4b1" providerId="ADAL" clId="{7A73E006-C9EF-440E-B296-A5B656ECB5F6}" dt="2020-09-22T14:31:36.276" v="7261" actId="207"/>
          <ac:graphicFrameMkLst>
            <pc:docMk/>
            <pc:sldMk cId="1046632237" sldId="335"/>
            <ac:graphicFrameMk id="4" creationId="{E517A9FB-3FBC-40C7-BC16-5B440161A15B}"/>
          </ac:graphicFrameMkLst>
        </pc:graphicFrameChg>
      </pc:sldChg>
      <pc:sldChg chg="addSp delSp modSp add">
        <pc:chgData name="James Franklin" userId="cf915d05-507f-491f-b4a6-b2aa085ee4b1" providerId="ADAL" clId="{7A73E006-C9EF-440E-B296-A5B656ECB5F6}" dt="2020-09-21T10:10:52.413" v="581" actId="207"/>
        <pc:sldMkLst>
          <pc:docMk/>
          <pc:sldMk cId="2684799493" sldId="336"/>
        </pc:sldMkLst>
        <pc:spChg chg="mod">
          <ac:chgData name="James Franklin" userId="cf915d05-507f-491f-b4a6-b2aa085ee4b1" providerId="ADAL" clId="{7A73E006-C9EF-440E-B296-A5B656ECB5F6}" dt="2020-09-21T09:56:58.971" v="142" actId="20577"/>
          <ac:spMkLst>
            <pc:docMk/>
            <pc:sldMk cId="2684799493" sldId="336"/>
            <ac:spMk id="2" creationId="{6FF72C52-A55A-40B3-9EE6-A8EF0ABFDB4A}"/>
          </ac:spMkLst>
        </pc:spChg>
        <pc:spChg chg="del">
          <ac:chgData name="James Franklin" userId="cf915d05-507f-491f-b4a6-b2aa085ee4b1" providerId="ADAL" clId="{7A73E006-C9EF-440E-B296-A5B656ECB5F6}" dt="2020-09-21T09:57:02.867" v="143"/>
          <ac:spMkLst>
            <pc:docMk/>
            <pc:sldMk cId="2684799493" sldId="336"/>
            <ac:spMk id="3" creationId="{6000C2D8-4AB4-4CA7-951E-DAA776126A5B}"/>
          </ac:spMkLst>
        </pc:spChg>
        <pc:spChg chg="add mod">
          <ac:chgData name="James Franklin" userId="cf915d05-507f-491f-b4a6-b2aa085ee4b1" providerId="ADAL" clId="{7A73E006-C9EF-440E-B296-A5B656ECB5F6}" dt="2020-09-21T10:10:26.895" v="577" actId="20577"/>
          <ac:spMkLst>
            <pc:docMk/>
            <pc:sldMk cId="2684799493" sldId="336"/>
            <ac:spMk id="4" creationId="{1A410E55-2A1C-443F-9B5D-BCE3A5F32720}"/>
          </ac:spMkLst>
        </pc:spChg>
        <pc:graphicFrameChg chg="add mod modGraphic">
          <ac:chgData name="James Franklin" userId="cf915d05-507f-491f-b4a6-b2aa085ee4b1" providerId="ADAL" clId="{7A73E006-C9EF-440E-B296-A5B656ECB5F6}" dt="2020-09-21T10:10:52.413" v="581" actId="207"/>
          <ac:graphicFrameMkLst>
            <pc:docMk/>
            <pc:sldMk cId="2684799493" sldId="336"/>
            <ac:graphicFrameMk id="5" creationId="{B533EDFD-6782-4319-A32F-B24991324CB5}"/>
          </ac:graphicFrameMkLst>
        </pc:graphicFrameChg>
      </pc:sldChg>
      <pc:sldChg chg="addSp delSp modSp add ord">
        <pc:chgData name="James Franklin" userId="cf915d05-507f-491f-b4a6-b2aa085ee4b1" providerId="ADAL" clId="{7A73E006-C9EF-440E-B296-A5B656ECB5F6}" dt="2020-10-06T10:41:03.419" v="8234" actId="478"/>
        <pc:sldMkLst>
          <pc:docMk/>
          <pc:sldMk cId="3176095087" sldId="337"/>
        </pc:sldMkLst>
        <pc:spChg chg="mod">
          <ac:chgData name="James Franklin" userId="cf915d05-507f-491f-b4a6-b2aa085ee4b1" providerId="ADAL" clId="{7A73E006-C9EF-440E-B296-A5B656ECB5F6}" dt="2020-09-21T10:39:59.116" v="1250" actId="20577"/>
          <ac:spMkLst>
            <pc:docMk/>
            <pc:sldMk cId="3176095087" sldId="337"/>
            <ac:spMk id="2" creationId="{DB555C6E-D452-4001-B717-16A117CAFFF1}"/>
          </ac:spMkLst>
        </pc:spChg>
        <pc:spChg chg="mod">
          <ac:chgData name="James Franklin" userId="cf915d05-507f-491f-b4a6-b2aa085ee4b1" providerId="ADAL" clId="{7A73E006-C9EF-440E-B296-A5B656ECB5F6}" dt="2020-09-21T10:59:12.161" v="1831" actId="20577"/>
          <ac:spMkLst>
            <pc:docMk/>
            <pc:sldMk cId="3176095087" sldId="337"/>
            <ac:spMk id="3" creationId="{498F97FA-B82B-43A7-AE44-6DD692843354}"/>
          </ac:spMkLst>
        </pc:spChg>
        <pc:spChg chg="add del mod">
          <ac:chgData name="James Franklin" userId="cf915d05-507f-491f-b4a6-b2aa085ee4b1" providerId="ADAL" clId="{7A73E006-C9EF-440E-B296-A5B656ECB5F6}" dt="2020-10-06T10:41:03.419" v="8234" actId="478"/>
          <ac:spMkLst>
            <pc:docMk/>
            <pc:sldMk cId="3176095087" sldId="337"/>
            <ac:spMk id="8" creationId="{3598D8CC-C3B0-455D-A8A9-EE37FEC3BF24}"/>
          </ac:spMkLst>
        </pc:spChg>
        <pc:graphicFrameChg chg="add mod modGraphic">
          <ac:chgData name="James Franklin" userId="cf915d05-507f-491f-b4a6-b2aa085ee4b1" providerId="ADAL" clId="{7A73E006-C9EF-440E-B296-A5B656ECB5F6}" dt="2020-09-21T11:18:12.669" v="1941" actId="207"/>
          <ac:graphicFrameMkLst>
            <pc:docMk/>
            <pc:sldMk cId="3176095087" sldId="337"/>
            <ac:graphicFrameMk id="6" creationId="{5641D737-6097-42B7-8BF2-DFEACE1F8737}"/>
          </ac:graphicFrameMkLst>
        </pc:graphicFrameChg>
        <pc:picChg chg="add mod">
          <ac:chgData name="James Franklin" userId="cf915d05-507f-491f-b4a6-b2aa085ee4b1" providerId="ADAL" clId="{7A73E006-C9EF-440E-B296-A5B656ECB5F6}" dt="2020-09-21T10:59:50.922" v="1836" actId="732"/>
          <ac:picMkLst>
            <pc:docMk/>
            <pc:sldMk cId="3176095087" sldId="337"/>
            <ac:picMk id="4" creationId="{8E206DAC-B8A2-4015-8C55-37CD0477B136}"/>
          </ac:picMkLst>
        </pc:picChg>
        <pc:picChg chg="add">
          <ac:chgData name="James Franklin" userId="cf915d05-507f-491f-b4a6-b2aa085ee4b1" providerId="ADAL" clId="{7A73E006-C9EF-440E-B296-A5B656ECB5F6}" dt="2020-09-21T10:32:49.481" v="927"/>
          <ac:picMkLst>
            <pc:docMk/>
            <pc:sldMk cId="3176095087" sldId="337"/>
            <ac:picMk id="5" creationId="{01D0D864-BB8F-4DFD-B69D-A4BFD5E082C5}"/>
          </ac:picMkLst>
        </pc:picChg>
      </pc:sldChg>
      <pc:sldChg chg="addSp delSp modSp add">
        <pc:chgData name="James Franklin" userId="cf915d05-507f-491f-b4a6-b2aa085ee4b1" providerId="ADAL" clId="{7A73E006-C9EF-440E-B296-A5B656ECB5F6}" dt="2020-10-07T08:25:03.219" v="8263" actId="6549"/>
        <pc:sldMkLst>
          <pc:docMk/>
          <pc:sldMk cId="4099900305" sldId="338"/>
        </pc:sldMkLst>
        <pc:spChg chg="mod">
          <ac:chgData name="James Franklin" userId="cf915d05-507f-491f-b4a6-b2aa085ee4b1" providerId="ADAL" clId="{7A73E006-C9EF-440E-B296-A5B656ECB5F6}" dt="2020-09-21T12:00:33.827" v="2566" actId="20577"/>
          <ac:spMkLst>
            <pc:docMk/>
            <pc:sldMk cId="4099900305" sldId="338"/>
            <ac:spMk id="2" creationId="{536B76F2-548E-4B67-B81C-4C4AFFD53E86}"/>
          </ac:spMkLst>
        </pc:spChg>
        <pc:spChg chg="mod">
          <ac:chgData name="James Franklin" userId="cf915d05-507f-491f-b4a6-b2aa085ee4b1" providerId="ADAL" clId="{7A73E006-C9EF-440E-B296-A5B656ECB5F6}" dt="2020-10-07T08:25:03.219" v="8263" actId="6549"/>
          <ac:spMkLst>
            <pc:docMk/>
            <pc:sldMk cId="4099900305" sldId="338"/>
            <ac:spMk id="3" creationId="{1CD71327-D263-458C-BC63-29E39DF7C159}"/>
          </ac:spMkLst>
        </pc:spChg>
        <pc:spChg chg="add mod">
          <ac:chgData name="James Franklin" userId="cf915d05-507f-491f-b4a6-b2aa085ee4b1" providerId="ADAL" clId="{7A73E006-C9EF-440E-B296-A5B656ECB5F6}" dt="2020-09-21T12:50:38.637" v="3859" actId="20577"/>
          <ac:spMkLst>
            <pc:docMk/>
            <pc:sldMk cId="4099900305" sldId="338"/>
            <ac:spMk id="7" creationId="{1A9F9082-F670-4789-9313-00609F3AFE19}"/>
          </ac:spMkLst>
        </pc:spChg>
        <pc:spChg chg="add mod">
          <ac:chgData name="James Franklin" userId="cf915d05-507f-491f-b4a6-b2aa085ee4b1" providerId="ADAL" clId="{7A73E006-C9EF-440E-B296-A5B656ECB5F6}" dt="2020-09-21T12:08:39.297" v="2960" actId="6549"/>
          <ac:spMkLst>
            <pc:docMk/>
            <pc:sldMk cId="4099900305" sldId="338"/>
            <ac:spMk id="11" creationId="{B0382214-6072-4F32-9A68-F795AE4A9CBA}"/>
          </ac:spMkLst>
        </pc:spChg>
        <pc:spChg chg="add mod">
          <ac:chgData name="James Franklin" userId="cf915d05-507f-491f-b4a6-b2aa085ee4b1" providerId="ADAL" clId="{7A73E006-C9EF-440E-B296-A5B656ECB5F6}" dt="2020-09-21T12:24:48.256" v="3047" actId="1076"/>
          <ac:spMkLst>
            <pc:docMk/>
            <pc:sldMk cId="4099900305" sldId="338"/>
            <ac:spMk id="13" creationId="{174FA723-D7F6-42C3-AE81-BB51E21706E0}"/>
          </ac:spMkLst>
        </pc:spChg>
        <pc:spChg chg="add mod">
          <ac:chgData name="James Franklin" userId="cf915d05-507f-491f-b4a6-b2aa085ee4b1" providerId="ADAL" clId="{7A73E006-C9EF-440E-B296-A5B656ECB5F6}" dt="2020-09-21T12:24:37.336" v="3043" actId="1076"/>
          <ac:spMkLst>
            <pc:docMk/>
            <pc:sldMk cId="4099900305" sldId="338"/>
            <ac:spMk id="26" creationId="{F125A8DF-B57F-4BA2-B1BB-74C29A698FDA}"/>
          </ac:spMkLst>
        </pc:spChg>
        <pc:spChg chg="add mod">
          <ac:chgData name="James Franklin" userId="cf915d05-507f-491f-b4a6-b2aa085ee4b1" providerId="ADAL" clId="{7A73E006-C9EF-440E-B296-A5B656ECB5F6}" dt="2020-09-21T12:24:37.659" v="3044"/>
          <ac:spMkLst>
            <pc:docMk/>
            <pc:sldMk cId="4099900305" sldId="338"/>
            <ac:spMk id="27" creationId="{C39D7D1C-CF9B-4B0A-B871-C25CD368A3B2}"/>
          </ac:spMkLst>
        </pc:spChg>
        <pc:spChg chg="add mod">
          <ac:chgData name="James Franklin" userId="cf915d05-507f-491f-b4a6-b2aa085ee4b1" providerId="ADAL" clId="{7A73E006-C9EF-440E-B296-A5B656ECB5F6}" dt="2020-09-21T12:24:51.991" v="3048" actId="1076"/>
          <ac:spMkLst>
            <pc:docMk/>
            <pc:sldMk cId="4099900305" sldId="338"/>
            <ac:spMk id="28" creationId="{41F67AF2-7F82-49AC-9C57-F8DD69B66BB9}"/>
          </ac:spMkLst>
        </pc:spChg>
        <pc:graphicFrameChg chg="add del mod modGraphic">
          <ac:chgData name="James Franklin" userId="cf915d05-507f-491f-b4a6-b2aa085ee4b1" providerId="ADAL" clId="{7A73E006-C9EF-440E-B296-A5B656ECB5F6}" dt="2020-09-21T12:06:16.583" v="2916" actId="478"/>
          <ac:graphicFrameMkLst>
            <pc:docMk/>
            <pc:sldMk cId="4099900305" sldId="338"/>
            <ac:graphicFrameMk id="4" creationId="{FDB50A8A-80EA-4CD1-8329-BF84BE65F406}"/>
          </ac:graphicFrameMkLst>
        </pc:graphicFrameChg>
        <pc:picChg chg="add mod">
          <ac:chgData name="James Franklin" userId="cf915d05-507f-491f-b4a6-b2aa085ee4b1" providerId="ADAL" clId="{7A73E006-C9EF-440E-B296-A5B656ECB5F6}" dt="2020-09-21T12:05:30.354" v="2902" actId="1076"/>
          <ac:picMkLst>
            <pc:docMk/>
            <pc:sldMk cId="4099900305" sldId="338"/>
            <ac:picMk id="6" creationId="{F8C7B81F-55E6-456C-96AF-FDB741CD3B06}"/>
          </ac:picMkLst>
        </pc:picChg>
        <pc:picChg chg="add del">
          <ac:chgData name="James Franklin" userId="cf915d05-507f-491f-b4a6-b2aa085ee4b1" providerId="ADAL" clId="{7A73E006-C9EF-440E-B296-A5B656ECB5F6}" dt="2020-09-21T12:05:51.141" v="2909"/>
          <ac:picMkLst>
            <pc:docMk/>
            <pc:sldMk cId="4099900305" sldId="338"/>
            <ac:picMk id="8" creationId="{7812A7E9-7CDD-4D85-8357-58A629BE22FF}"/>
          </ac:picMkLst>
        </pc:picChg>
        <pc:picChg chg="add del mod">
          <ac:chgData name="James Franklin" userId="cf915d05-507f-491f-b4a6-b2aa085ee4b1" providerId="ADAL" clId="{7A73E006-C9EF-440E-B296-A5B656ECB5F6}" dt="2020-09-21T12:06:01.964" v="2913"/>
          <ac:picMkLst>
            <pc:docMk/>
            <pc:sldMk cId="4099900305" sldId="338"/>
            <ac:picMk id="9" creationId="{08C12482-0E14-4E87-B333-B0B0201AFAD4}"/>
          </ac:picMkLst>
        </pc:picChg>
        <pc:picChg chg="add mod">
          <ac:chgData name="James Franklin" userId="cf915d05-507f-491f-b4a6-b2aa085ee4b1" providerId="ADAL" clId="{7A73E006-C9EF-440E-B296-A5B656ECB5F6}" dt="2020-09-21T12:06:52.425" v="2946" actId="1076"/>
          <ac:picMkLst>
            <pc:docMk/>
            <pc:sldMk cId="4099900305" sldId="338"/>
            <ac:picMk id="10" creationId="{23893AE9-7A53-45BE-A386-17DF34F7A996}"/>
          </ac:picMkLst>
        </pc:picChg>
        <pc:picChg chg="add mod">
          <ac:chgData name="James Franklin" userId="cf915d05-507f-491f-b4a6-b2aa085ee4b1" providerId="ADAL" clId="{7A73E006-C9EF-440E-B296-A5B656ECB5F6}" dt="2020-09-21T12:09:01.065" v="2965" actId="1076"/>
          <ac:picMkLst>
            <pc:docMk/>
            <pc:sldMk cId="4099900305" sldId="338"/>
            <ac:picMk id="12" creationId="{7970AF1B-9A54-48EA-B76F-BCE7468C945C}"/>
          </ac:picMkLst>
        </pc:picChg>
        <pc:picChg chg="add del mod">
          <ac:chgData name="James Franklin" userId="cf915d05-507f-491f-b4a6-b2aa085ee4b1" providerId="ADAL" clId="{7A73E006-C9EF-440E-B296-A5B656ECB5F6}" dt="2020-09-21T12:10:20.149" v="2984"/>
          <ac:picMkLst>
            <pc:docMk/>
            <pc:sldMk cId="4099900305" sldId="338"/>
            <ac:picMk id="14" creationId="{C5761835-821A-443C-B85A-AE386F7F9CA1}"/>
          </ac:picMkLst>
        </pc:picChg>
        <pc:picChg chg="add mod">
          <ac:chgData name="James Franklin" userId="cf915d05-507f-491f-b4a6-b2aa085ee4b1" providerId="ADAL" clId="{7A73E006-C9EF-440E-B296-A5B656ECB5F6}" dt="2020-09-21T12:13:55.417" v="3004" actId="1076"/>
          <ac:picMkLst>
            <pc:docMk/>
            <pc:sldMk cId="4099900305" sldId="338"/>
            <ac:picMk id="15" creationId="{57BB5E69-E94F-45F0-ABCE-16133ECD4C38}"/>
          </ac:picMkLst>
        </pc:picChg>
        <pc:picChg chg="add mod">
          <ac:chgData name="James Franklin" userId="cf915d05-507f-491f-b4a6-b2aa085ee4b1" providerId="ADAL" clId="{7A73E006-C9EF-440E-B296-A5B656ECB5F6}" dt="2020-09-21T12:14:23.161" v="3007" actId="1076"/>
          <ac:picMkLst>
            <pc:docMk/>
            <pc:sldMk cId="4099900305" sldId="338"/>
            <ac:picMk id="16" creationId="{6DEE832B-9683-48CC-9D9C-5CBF7749D89B}"/>
          </ac:picMkLst>
        </pc:picChg>
        <pc:picChg chg="add del mod">
          <ac:chgData name="James Franklin" userId="cf915d05-507f-491f-b4a6-b2aa085ee4b1" providerId="ADAL" clId="{7A73E006-C9EF-440E-B296-A5B656ECB5F6}" dt="2020-09-21T12:22:27.600" v="3027" actId="478"/>
          <ac:picMkLst>
            <pc:docMk/>
            <pc:sldMk cId="4099900305" sldId="338"/>
            <ac:picMk id="17" creationId="{F2082C08-959E-4F6C-B115-3939EC7028BD}"/>
          </ac:picMkLst>
        </pc:picChg>
        <pc:picChg chg="add mod">
          <ac:chgData name="James Franklin" userId="cf915d05-507f-491f-b4a6-b2aa085ee4b1" providerId="ADAL" clId="{7A73E006-C9EF-440E-B296-A5B656ECB5F6}" dt="2020-09-21T12:23:43.440" v="3030" actId="1076"/>
          <ac:picMkLst>
            <pc:docMk/>
            <pc:sldMk cId="4099900305" sldId="338"/>
            <ac:picMk id="18" creationId="{D4305584-8AF3-4C78-AF70-AC573AB1BB85}"/>
          </ac:picMkLst>
        </pc:picChg>
        <pc:picChg chg="add del mod">
          <ac:chgData name="James Franklin" userId="cf915d05-507f-491f-b4a6-b2aa085ee4b1" providerId="ADAL" clId="{7A73E006-C9EF-440E-B296-A5B656ECB5F6}" dt="2020-09-21T12:05:45.348" v="2907"/>
          <ac:picMkLst>
            <pc:docMk/>
            <pc:sldMk cId="4099900305" sldId="338"/>
            <ac:picMk id="4098" creationId="{57BA60C2-6778-4FC0-B4E0-DFD612004D7E}"/>
          </ac:picMkLst>
        </pc:picChg>
        <pc:picChg chg="add mod">
          <ac:chgData name="James Franklin" userId="cf915d05-507f-491f-b4a6-b2aa085ee4b1" providerId="ADAL" clId="{7A73E006-C9EF-440E-B296-A5B656ECB5F6}" dt="2020-09-21T12:09:31.785" v="2975" actId="1076"/>
          <ac:picMkLst>
            <pc:docMk/>
            <pc:sldMk cId="4099900305" sldId="338"/>
            <ac:picMk id="4100" creationId="{11B1EEAE-EDF4-4DDE-8892-5856DEA31DDC}"/>
          </ac:picMkLst>
        </pc:picChg>
        <pc:picChg chg="add del mod">
          <ac:chgData name="James Franklin" userId="cf915d05-507f-491f-b4a6-b2aa085ee4b1" providerId="ADAL" clId="{7A73E006-C9EF-440E-B296-A5B656ECB5F6}" dt="2020-09-21T12:10:20.149" v="2984"/>
          <ac:picMkLst>
            <pc:docMk/>
            <pc:sldMk cId="4099900305" sldId="338"/>
            <ac:picMk id="4102" creationId="{2409B9E2-BD5D-4D65-AA4D-521B43E403F4}"/>
          </ac:picMkLst>
        </pc:picChg>
        <pc:picChg chg="add mod">
          <ac:chgData name="James Franklin" userId="cf915d05-507f-491f-b4a6-b2aa085ee4b1" providerId="ADAL" clId="{7A73E006-C9EF-440E-B296-A5B656ECB5F6}" dt="2020-09-21T12:14:52.361" v="3014" actId="1076"/>
          <ac:picMkLst>
            <pc:docMk/>
            <pc:sldMk cId="4099900305" sldId="338"/>
            <ac:picMk id="4104" creationId="{13F7849B-D3FC-4476-8608-031B5A4D2C38}"/>
          </ac:picMkLst>
        </pc:picChg>
        <pc:picChg chg="add mod">
          <ac:chgData name="James Franklin" userId="cf915d05-507f-491f-b4a6-b2aa085ee4b1" providerId="ADAL" clId="{7A73E006-C9EF-440E-B296-A5B656ECB5F6}" dt="2020-09-21T12:24:10.864" v="3037" actId="1076"/>
          <ac:picMkLst>
            <pc:docMk/>
            <pc:sldMk cId="4099900305" sldId="338"/>
            <ac:picMk id="4106" creationId="{CB09BD2D-24CF-419B-9A53-BF273E606226}"/>
          </ac:picMkLst>
        </pc:picChg>
        <pc:picChg chg="add del mod">
          <ac:chgData name="James Franklin" userId="cf915d05-507f-491f-b4a6-b2aa085ee4b1" providerId="ADAL" clId="{7A73E006-C9EF-440E-B296-A5B656ECB5F6}" dt="2020-09-21T12:22:17.785" v="3026" actId="478"/>
          <ac:picMkLst>
            <pc:docMk/>
            <pc:sldMk cId="4099900305" sldId="338"/>
            <ac:picMk id="4108" creationId="{988DDF7D-E642-44FF-905B-89B13633A393}"/>
          </ac:picMkLst>
        </pc:picChg>
        <pc:picChg chg="add mod">
          <ac:chgData name="James Franklin" userId="cf915d05-507f-491f-b4a6-b2aa085ee4b1" providerId="ADAL" clId="{7A73E006-C9EF-440E-B296-A5B656ECB5F6}" dt="2020-09-21T12:24:23.103" v="3040" actId="1076"/>
          <ac:picMkLst>
            <pc:docMk/>
            <pc:sldMk cId="4099900305" sldId="338"/>
            <ac:picMk id="4110" creationId="{9013E327-42A9-45FF-8A6B-7F4C51A22F9D}"/>
          </ac:picMkLst>
        </pc:picChg>
      </pc:sldChg>
      <pc:sldChg chg="addSp delSp modSp add del">
        <pc:chgData name="James Franklin" userId="cf915d05-507f-491f-b4a6-b2aa085ee4b1" providerId="ADAL" clId="{7A73E006-C9EF-440E-B296-A5B656ECB5F6}" dt="2020-09-21T12:37:42.076" v="3636" actId="2696"/>
        <pc:sldMkLst>
          <pc:docMk/>
          <pc:sldMk cId="2365201402" sldId="339"/>
        </pc:sldMkLst>
        <pc:spChg chg="mod">
          <ac:chgData name="James Franklin" userId="cf915d05-507f-491f-b4a6-b2aa085ee4b1" providerId="ADAL" clId="{7A73E006-C9EF-440E-B296-A5B656ECB5F6}" dt="2020-09-21T12:00:49.683" v="2597" actId="20577"/>
          <ac:spMkLst>
            <pc:docMk/>
            <pc:sldMk cId="2365201402" sldId="339"/>
            <ac:spMk id="2" creationId="{12027169-5371-4F8C-B0F3-F7B7FC209FB8}"/>
          </ac:spMkLst>
        </pc:spChg>
        <pc:spChg chg="mod">
          <ac:chgData name="James Franklin" userId="cf915d05-507f-491f-b4a6-b2aa085ee4b1" providerId="ADAL" clId="{7A73E006-C9EF-440E-B296-A5B656ECB5F6}" dt="2020-09-21T12:01:05.203" v="2625" actId="20577"/>
          <ac:spMkLst>
            <pc:docMk/>
            <pc:sldMk cId="2365201402" sldId="339"/>
            <ac:spMk id="3" creationId="{4A20F965-ECB9-45C6-927B-C80AA994F05D}"/>
          </ac:spMkLst>
        </pc:spChg>
        <pc:picChg chg="add">
          <ac:chgData name="James Franklin" userId="cf915d05-507f-491f-b4a6-b2aa085ee4b1" providerId="ADAL" clId="{7A73E006-C9EF-440E-B296-A5B656ECB5F6}" dt="2020-09-21T12:10:22.726" v="2985"/>
          <ac:picMkLst>
            <pc:docMk/>
            <pc:sldMk cId="2365201402" sldId="339"/>
            <ac:picMk id="4" creationId="{0A0AFBEA-ADC1-4ECE-B5D6-FA7980D5AE00}"/>
          </ac:picMkLst>
        </pc:picChg>
        <pc:picChg chg="add">
          <ac:chgData name="James Franklin" userId="cf915d05-507f-491f-b4a6-b2aa085ee4b1" providerId="ADAL" clId="{7A73E006-C9EF-440E-B296-A5B656ECB5F6}" dt="2020-09-21T12:10:22.726" v="2985"/>
          <ac:picMkLst>
            <pc:docMk/>
            <pc:sldMk cId="2365201402" sldId="339"/>
            <ac:picMk id="5" creationId="{16E00009-8DA3-4F28-A913-94251C5E7143}"/>
          </ac:picMkLst>
        </pc:picChg>
        <pc:picChg chg="add del mod">
          <ac:chgData name="James Franklin" userId="cf915d05-507f-491f-b4a6-b2aa085ee4b1" providerId="ADAL" clId="{7A73E006-C9EF-440E-B296-A5B656ECB5F6}" dt="2020-09-21T12:12:39.849" v="2998" actId="478"/>
          <ac:picMkLst>
            <pc:docMk/>
            <pc:sldMk cId="2365201402" sldId="339"/>
            <ac:picMk id="6" creationId="{51510270-C0E9-4F4D-A6E3-B073FC53DF92}"/>
          </ac:picMkLst>
        </pc:picChg>
        <pc:picChg chg="add mod">
          <ac:chgData name="James Franklin" userId="cf915d05-507f-491f-b4a6-b2aa085ee4b1" providerId="ADAL" clId="{7A73E006-C9EF-440E-B296-A5B656ECB5F6}" dt="2020-09-21T12:11:36.057" v="2992" actId="1076"/>
          <ac:picMkLst>
            <pc:docMk/>
            <pc:sldMk cId="2365201402" sldId="339"/>
            <ac:picMk id="7" creationId="{0C99D9D0-91F4-4EE7-A0FB-D65CB26A3C31}"/>
          </ac:picMkLst>
        </pc:picChg>
        <pc:picChg chg="add mod">
          <ac:chgData name="James Franklin" userId="cf915d05-507f-491f-b4a6-b2aa085ee4b1" providerId="ADAL" clId="{7A73E006-C9EF-440E-B296-A5B656ECB5F6}" dt="2020-09-21T12:12:50.049" v="3000" actId="1076"/>
          <ac:picMkLst>
            <pc:docMk/>
            <pc:sldMk cId="2365201402" sldId="339"/>
            <ac:picMk id="8" creationId="{0C346FF6-E260-409A-AD46-9F2ECD6664D0}"/>
          </ac:picMkLst>
        </pc:picChg>
        <pc:picChg chg="add del mod">
          <ac:chgData name="James Franklin" userId="cf915d05-507f-491f-b4a6-b2aa085ee4b1" providerId="ADAL" clId="{7A73E006-C9EF-440E-B296-A5B656ECB5F6}" dt="2020-09-21T12:12:37.762" v="2997" actId="478"/>
          <ac:picMkLst>
            <pc:docMk/>
            <pc:sldMk cId="2365201402" sldId="339"/>
            <ac:picMk id="5122" creationId="{42E3EABC-99FF-4246-8F49-E3DA45017343}"/>
          </ac:picMkLst>
        </pc:picChg>
        <pc:picChg chg="add mod">
          <ac:chgData name="James Franklin" userId="cf915d05-507f-491f-b4a6-b2aa085ee4b1" providerId="ADAL" clId="{7A73E006-C9EF-440E-B296-A5B656ECB5F6}" dt="2020-09-21T12:11:42.689" v="2994" actId="1076"/>
          <ac:picMkLst>
            <pc:docMk/>
            <pc:sldMk cId="2365201402" sldId="339"/>
            <ac:picMk id="5124" creationId="{F26173A7-E375-4477-B0F9-53397BB9878A}"/>
          </ac:picMkLst>
        </pc:picChg>
        <pc:picChg chg="add mod">
          <ac:chgData name="James Franklin" userId="cf915d05-507f-491f-b4a6-b2aa085ee4b1" providerId="ADAL" clId="{7A73E006-C9EF-440E-B296-A5B656ECB5F6}" dt="2020-09-21T12:12:52.249" v="3001" actId="1076"/>
          <ac:picMkLst>
            <pc:docMk/>
            <pc:sldMk cId="2365201402" sldId="339"/>
            <ac:picMk id="5126" creationId="{8E7AECFA-53C9-487D-83AB-8E727CF227C0}"/>
          </ac:picMkLst>
        </pc:picChg>
      </pc:sldChg>
      <pc:sldChg chg="addSp delSp modSp add setBg">
        <pc:chgData name="James Franklin" userId="cf915d05-507f-491f-b4a6-b2aa085ee4b1" providerId="ADAL" clId="{7A73E006-C9EF-440E-B296-A5B656ECB5F6}" dt="2020-09-21T12:37:38.213" v="3635" actId="207"/>
        <pc:sldMkLst>
          <pc:docMk/>
          <pc:sldMk cId="4028091567" sldId="340"/>
        </pc:sldMkLst>
        <pc:spChg chg="mod">
          <ac:chgData name="James Franklin" userId="cf915d05-507f-491f-b4a6-b2aa085ee4b1" providerId="ADAL" clId="{7A73E006-C9EF-440E-B296-A5B656ECB5F6}" dt="2020-09-21T12:25:44.457" v="3075" actId="20577"/>
          <ac:spMkLst>
            <pc:docMk/>
            <pc:sldMk cId="4028091567" sldId="340"/>
            <ac:spMk id="2" creationId="{2631ECD1-60F7-4D67-9169-765AA4435F7A}"/>
          </ac:spMkLst>
        </pc:spChg>
        <pc:spChg chg="del">
          <ac:chgData name="James Franklin" userId="cf915d05-507f-491f-b4a6-b2aa085ee4b1" providerId="ADAL" clId="{7A73E006-C9EF-440E-B296-A5B656ECB5F6}" dt="2020-09-21T12:25:48.343" v="3076"/>
          <ac:spMkLst>
            <pc:docMk/>
            <pc:sldMk cId="4028091567" sldId="340"/>
            <ac:spMk id="3" creationId="{3912B2C0-82D6-4541-B875-257CC9E569BA}"/>
          </ac:spMkLst>
        </pc:spChg>
        <pc:spChg chg="add mod">
          <ac:chgData name="James Franklin" userId="cf915d05-507f-491f-b4a6-b2aa085ee4b1" providerId="ADAL" clId="{7A73E006-C9EF-440E-B296-A5B656ECB5F6}" dt="2020-09-21T12:37:38.213" v="3635" actId="207"/>
          <ac:spMkLst>
            <pc:docMk/>
            <pc:sldMk cId="4028091567" sldId="340"/>
            <ac:spMk id="4" creationId="{DDBF2B4B-0781-432D-8FB9-CB4C322E8554}"/>
          </ac:spMkLst>
        </pc:spChg>
        <pc:spChg chg="add del mod">
          <ac:chgData name="James Franklin" userId="cf915d05-507f-491f-b4a6-b2aa085ee4b1" providerId="ADAL" clId="{7A73E006-C9EF-440E-B296-A5B656ECB5F6}" dt="2020-09-21T12:28:23.039" v="3209" actId="478"/>
          <ac:spMkLst>
            <pc:docMk/>
            <pc:sldMk cId="4028091567" sldId="340"/>
            <ac:spMk id="6" creationId="{E733A0EC-F0BE-4385-84BE-F36903D22D3F}"/>
          </ac:spMkLst>
        </pc:spChg>
        <pc:spChg chg="add del mod">
          <ac:chgData name="James Franklin" userId="cf915d05-507f-491f-b4a6-b2aa085ee4b1" providerId="ADAL" clId="{7A73E006-C9EF-440E-B296-A5B656ECB5F6}" dt="2020-09-21T12:28:23.039" v="3209" actId="478"/>
          <ac:spMkLst>
            <pc:docMk/>
            <pc:sldMk cId="4028091567" sldId="340"/>
            <ac:spMk id="7" creationId="{12223560-B7BE-421A-8029-02A68DD8F301}"/>
          </ac:spMkLst>
        </pc:spChg>
        <pc:spChg chg="add del mod">
          <ac:chgData name="James Franklin" userId="cf915d05-507f-491f-b4a6-b2aa085ee4b1" providerId="ADAL" clId="{7A73E006-C9EF-440E-B296-A5B656ECB5F6}" dt="2020-09-21T12:28:23.039" v="3209" actId="478"/>
          <ac:spMkLst>
            <pc:docMk/>
            <pc:sldMk cId="4028091567" sldId="340"/>
            <ac:spMk id="12" creationId="{AC387937-6FB1-4608-9C6B-468C6087C418}"/>
          </ac:spMkLst>
        </pc:spChg>
        <pc:spChg chg="add del mod">
          <ac:chgData name="James Franklin" userId="cf915d05-507f-491f-b4a6-b2aa085ee4b1" providerId="ADAL" clId="{7A73E006-C9EF-440E-B296-A5B656ECB5F6}" dt="2020-09-21T12:28:23.039" v="3209" actId="478"/>
          <ac:spMkLst>
            <pc:docMk/>
            <pc:sldMk cId="4028091567" sldId="340"/>
            <ac:spMk id="13" creationId="{22FCF23D-21A4-4B38-A0A3-17690BBAB0EC}"/>
          </ac:spMkLst>
        </pc:spChg>
        <pc:spChg chg="add del mod">
          <ac:chgData name="James Franklin" userId="cf915d05-507f-491f-b4a6-b2aa085ee4b1" providerId="ADAL" clId="{7A73E006-C9EF-440E-B296-A5B656ECB5F6}" dt="2020-09-21T12:28:23.039" v="3209" actId="478"/>
          <ac:spMkLst>
            <pc:docMk/>
            <pc:sldMk cId="4028091567" sldId="340"/>
            <ac:spMk id="14" creationId="{EC7DA184-4F05-4D5C-829F-928CDE69D00A}"/>
          </ac:spMkLst>
        </pc:spChg>
        <pc:spChg chg="add del mod">
          <ac:chgData name="James Franklin" userId="cf915d05-507f-491f-b4a6-b2aa085ee4b1" providerId="ADAL" clId="{7A73E006-C9EF-440E-B296-A5B656ECB5F6}" dt="2020-09-21T12:28:23.039" v="3209" actId="478"/>
          <ac:spMkLst>
            <pc:docMk/>
            <pc:sldMk cId="4028091567" sldId="340"/>
            <ac:spMk id="15" creationId="{12F8D889-D0FA-4C39-AB04-50263A414F2C}"/>
          </ac:spMkLst>
        </pc:spChg>
        <pc:picChg chg="add del mod">
          <ac:chgData name="James Franklin" userId="cf915d05-507f-491f-b4a6-b2aa085ee4b1" providerId="ADAL" clId="{7A73E006-C9EF-440E-B296-A5B656ECB5F6}" dt="2020-09-21T12:28:23.039" v="3209" actId="478"/>
          <ac:picMkLst>
            <pc:docMk/>
            <pc:sldMk cId="4028091567" sldId="340"/>
            <ac:picMk id="5" creationId="{A5266CF1-A9DA-4E71-9A55-D533E6C28307}"/>
          </ac:picMkLst>
        </pc:picChg>
        <pc:picChg chg="add del mod">
          <ac:chgData name="James Franklin" userId="cf915d05-507f-491f-b4a6-b2aa085ee4b1" providerId="ADAL" clId="{7A73E006-C9EF-440E-B296-A5B656ECB5F6}" dt="2020-09-21T12:28:23.039" v="3209" actId="478"/>
          <ac:picMkLst>
            <pc:docMk/>
            <pc:sldMk cId="4028091567" sldId="340"/>
            <ac:picMk id="8" creationId="{4FAD6D17-E2DF-4F4B-8DF0-ECFBCC93B116}"/>
          </ac:picMkLst>
        </pc:picChg>
        <pc:picChg chg="add del mod">
          <ac:chgData name="James Franklin" userId="cf915d05-507f-491f-b4a6-b2aa085ee4b1" providerId="ADAL" clId="{7A73E006-C9EF-440E-B296-A5B656ECB5F6}" dt="2020-09-21T12:28:23.039" v="3209" actId="478"/>
          <ac:picMkLst>
            <pc:docMk/>
            <pc:sldMk cId="4028091567" sldId="340"/>
            <ac:picMk id="9" creationId="{34738AFE-7879-4674-9115-7789C7FFB2C5}"/>
          </ac:picMkLst>
        </pc:picChg>
        <pc:picChg chg="add del mod">
          <ac:chgData name="James Franklin" userId="cf915d05-507f-491f-b4a6-b2aa085ee4b1" providerId="ADAL" clId="{7A73E006-C9EF-440E-B296-A5B656ECB5F6}" dt="2020-09-21T12:28:23.039" v="3209" actId="478"/>
          <ac:picMkLst>
            <pc:docMk/>
            <pc:sldMk cId="4028091567" sldId="340"/>
            <ac:picMk id="10" creationId="{73F13834-C6D6-4B6A-AF8D-85A9EE5AA0C2}"/>
          </ac:picMkLst>
        </pc:picChg>
        <pc:picChg chg="add del mod">
          <ac:chgData name="James Franklin" userId="cf915d05-507f-491f-b4a6-b2aa085ee4b1" providerId="ADAL" clId="{7A73E006-C9EF-440E-B296-A5B656ECB5F6}" dt="2020-09-21T12:28:23.039" v="3209" actId="478"/>
          <ac:picMkLst>
            <pc:docMk/>
            <pc:sldMk cId="4028091567" sldId="340"/>
            <ac:picMk id="11" creationId="{A41BFE6C-B996-467E-9FFF-2BC9D35E401E}"/>
          </ac:picMkLst>
        </pc:picChg>
        <pc:picChg chg="add del mod">
          <ac:chgData name="James Franklin" userId="cf915d05-507f-491f-b4a6-b2aa085ee4b1" providerId="ADAL" clId="{7A73E006-C9EF-440E-B296-A5B656ECB5F6}" dt="2020-09-21T12:31:50.550" v="3399" actId="478"/>
          <ac:picMkLst>
            <pc:docMk/>
            <pc:sldMk cId="4028091567" sldId="340"/>
            <ac:picMk id="16" creationId="{F9A8FFF5-16A8-4AA3-81FC-D076DD03017E}"/>
          </ac:picMkLst>
        </pc:picChg>
        <pc:picChg chg="add del mod">
          <ac:chgData name="James Franklin" userId="cf915d05-507f-491f-b4a6-b2aa085ee4b1" providerId="ADAL" clId="{7A73E006-C9EF-440E-B296-A5B656ECB5F6}" dt="2020-09-21T12:32:41.518" v="3409" actId="478"/>
          <ac:picMkLst>
            <pc:docMk/>
            <pc:sldMk cId="4028091567" sldId="340"/>
            <ac:picMk id="17" creationId="{A0C5AF33-0478-44CE-97EB-701F82A01770}"/>
          </ac:picMkLst>
        </pc:picChg>
        <pc:picChg chg="add mod">
          <ac:chgData name="James Franklin" userId="cf915d05-507f-491f-b4a6-b2aa085ee4b1" providerId="ADAL" clId="{7A73E006-C9EF-440E-B296-A5B656ECB5F6}" dt="2020-09-21T12:33:20.246" v="3412" actId="1076"/>
          <ac:picMkLst>
            <pc:docMk/>
            <pc:sldMk cId="4028091567" sldId="340"/>
            <ac:picMk id="18" creationId="{BCDE0809-1C48-4692-AB57-CB76DFFD5E0A}"/>
          </ac:picMkLst>
        </pc:picChg>
        <pc:picChg chg="add del mod">
          <ac:chgData name="James Franklin" userId="cf915d05-507f-491f-b4a6-b2aa085ee4b1" providerId="ADAL" clId="{7A73E006-C9EF-440E-B296-A5B656ECB5F6}" dt="2020-09-21T12:31:49.879" v="3398" actId="478"/>
          <ac:picMkLst>
            <pc:docMk/>
            <pc:sldMk cId="4028091567" sldId="340"/>
            <ac:picMk id="6146" creationId="{5556613E-7CA8-4515-9837-33BBF5F62DD2}"/>
          </ac:picMkLst>
        </pc:picChg>
        <pc:picChg chg="add del mod">
          <ac:chgData name="James Franklin" userId="cf915d05-507f-491f-b4a6-b2aa085ee4b1" providerId="ADAL" clId="{7A73E006-C9EF-440E-B296-A5B656ECB5F6}" dt="2020-09-21T12:32:40.159" v="3408" actId="478"/>
          <ac:picMkLst>
            <pc:docMk/>
            <pc:sldMk cId="4028091567" sldId="340"/>
            <ac:picMk id="6148" creationId="{9E52CB58-23D8-4E2A-89B5-1FA7F2D61B38}"/>
          </ac:picMkLst>
        </pc:picChg>
        <pc:picChg chg="add mod">
          <ac:chgData name="James Franklin" userId="cf915d05-507f-491f-b4a6-b2aa085ee4b1" providerId="ADAL" clId="{7A73E006-C9EF-440E-B296-A5B656ECB5F6}" dt="2020-09-21T12:34:42.200" v="3426" actId="732"/>
          <ac:picMkLst>
            <pc:docMk/>
            <pc:sldMk cId="4028091567" sldId="340"/>
            <ac:picMk id="6150" creationId="{289B083D-4A4C-4372-A7E7-9879F92E12A0}"/>
          </ac:picMkLst>
        </pc:picChg>
      </pc:sldChg>
      <pc:sldChg chg="addSp delSp modSp add ord addCm modCm">
        <pc:chgData name="James Franklin" userId="cf915d05-507f-491f-b4a6-b2aa085ee4b1" providerId="ADAL" clId="{7A73E006-C9EF-440E-B296-A5B656ECB5F6}" dt="2020-09-21T16:13:59.880" v="6490" actId="20577"/>
        <pc:sldMkLst>
          <pc:docMk/>
          <pc:sldMk cId="218662284" sldId="341"/>
        </pc:sldMkLst>
        <pc:spChg chg="mod">
          <ac:chgData name="James Franklin" userId="cf915d05-507f-491f-b4a6-b2aa085ee4b1" providerId="ADAL" clId="{7A73E006-C9EF-440E-B296-A5B656ECB5F6}" dt="2020-09-21T16:13:59.880" v="6490" actId="20577"/>
          <ac:spMkLst>
            <pc:docMk/>
            <pc:sldMk cId="218662284" sldId="341"/>
            <ac:spMk id="2" creationId="{713DB564-CAD2-4230-98AF-D194D47505F6}"/>
          </ac:spMkLst>
        </pc:spChg>
        <pc:spChg chg="mod">
          <ac:chgData name="James Franklin" userId="cf915d05-507f-491f-b4a6-b2aa085ee4b1" providerId="ADAL" clId="{7A73E006-C9EF-440E-B296-A5B656ECB5F6}" dt="2020-09-21T16:07:30.697" v="6134" actId="20577"/>
          <ac:spMkLst>
            <pc:docMk/>
            <pc:sldMk cId="218662284" sldId="341"/>
            <ac:spMk id="3" creationId="{2CB8496D-6FB6-4771-B5FA-07099C15DDAD}"/>
          </ac:spMkLst>
        </pc:spChg>
        <pc:spChg chg="add mod">
          <ac:chgData name="James Franklin" userId="cf915d05-507f-491f-b4a6-b2aa085ee4b1" providerId="ADAL" clId="{7A73E006-C9EF-440E-B296-A5B656ECB5F6}" dt="2020-09-21T15:57:38.418" v="5840" actId="1076"/>
          <ac:spMkLst>
            <pc:docMk/>
            <pc:sldMk cId="218662284" sldId="341"/>
            <ac:spMk id="5" creationId="{447D1A42-1895-475C-8C8F-E5603F2046D1}"/>
          </ac:spMkLst>
        </pc:spChg>
        <pc:spChg chg="add mod">
          <ac:chgData name="James Franklin" userId="cf915d05-507f-491f-b4a6-b2aa085ee4b1" providerId="ADAL" clId="{7A73E006-C9EF-440E-B296-A5B656ECB5F6}" dt="2020-09-21T16:01:27.387" v="5993" actId="207"/>
          <ac:spMkLst>
            <pc:docMk/>
            <pc:sldMk cId="218662284" sldId="341"/>
            <ac:spMk id="6" creationId="{24EE66B6-773A-4EE2-ACF2-4CD98839832B}"/>
          </ac:spMkLst>
        </pc:spChg>
        <pc:spChg chg="add mod">
          <ac:chgData name="James Franklin" userId="cf915d05-507f-491f-b4a6-b2aa085ee4b1" providerId="ADAL" clId="{7A73E006-C9EF-440E-B296-A5B656ECB5F6}" dt="2020-09-21T15:57:38.418" v="5840" actId="1076"/>
          <ac:spMkLst>
            <pc:docMk/>
            <pc:sldMk cId="218662284" sldId="341"/>
            <ac:spMk id="7" creationId="{D52D25BF-AA0F-4EF2-A1EC-DD261CAE1BA0}"/>
          </ac:spMkLst>
        </pc:spChg>
        <pc:spChg chg="add mod">
          <ac:chgData name="James Franklin" userId="cf915d05-507f-491f-b4a6-b2aa085ee4b1" providerId="ADAL" clId="{7A73E006-C9EF-440E-B296-A5B656ECB5F6}" dt="2020-09-21T16:00:11.593" v="5972" actId="20577"/>
          <ac:spMkLst>
            <pc:docMk/>
            <pc:sldMk cId="218662284" sldId="341"/>
            <ac:spMk id="8" creationId="{470167C3-C52B-446B-984A-0BBEBF20472D}"/>
          </ac:spMkLst>
        </pc:spChg>
        <pc:spChg chg="add mod">
          <ac:chgData name="James Franklin" userId="cf915d05-507f-491f-b4a6-b2aa085ee4b1" providerId="ADAL" clId="{7A73E006-C9EF-440E-B296-A5B656ECB5F6}" dt="2020-09-21T15:57:38.418" v="5840" actId="1076"/>
          <ac:spMkLst>
            <pc:docMk/>
            <pc:sldMk cId="218662284" sldId="341"/>
            <ac:spMk id="9" creationId="{5AEA9372-F3FD-43E7-8A06-4665953FDD35}"/>
          </ac:spMkLst>
        </pc:spChg>
        <pc:spChg chg="add mod">
          <ac:chgData name="James Franklin" userId="cf915d05-507f-491f-b4a6-b2aa085ee4b1" providerId="ADAL" clId="{7A73E006-C9EF-440E-B296-A5B656ECB5F6}" dt="2020-09-21T16:01:27.387" v="5993" actId="207"/>
          <ac:spMkLst>
            <pc:docMk/>
            <pc:sldMk cId="218662284" sldId="341"/>
            <ac:spMk id="11" creationId="{1E15115F-5A60-4E5F-907F-32B67D23320D}"/>
          </ac:spMkLst>
        </pc:spChg>
        <pc:spChg chg="add del mod">
          <ac:chgData name="James Franklin" userId="cf915d05-507f-491f-b4a6-b2aa085ee4b1" providerId="ADAL" clId="{7A73E006-C9EF-440E-B296-A5B656ECB5F6}" dt="2020-09-21T16:01:22.889" v="5992" actId="478"/>
          <ac:spMkLst>
            <pc:docMk/>
            <pc:sldMk cId="218662284" sldId="341"/>
            <ac:spMk id="20" creationId="{3F16F062-68A9-4081-B30D-F29BC3E4E65D}"/>
          </ac:spMkLst>
        </pc:spChg>
        <pc:picChg chg="add mod">
          <ac:chgData name="James Franklin" userId="cf915d05-507f-491f-b4a6-b2aa085ee4b1" providerId="ADAL" clId="{7A73E006-C9EF-440E-B296-A5B656ECB5F6}" dt="2020-09-21T15:18:06.094" v="4939" actId="1076"/>
          <ac:picMkLst>
            <pc:docMk/>
            <pc:sldMk cId="218662284" sldId="341"/>
            <ac:picMk id="4" creationId="{DF4C2580-6C58-4318-9678-E0697F47EADA}"/>
          </ac:picMkLst>
        </pc:picChg>
        <pc:picChg chg="add mod">
          <ac:chgData name="James Franklin" userId="cf915d05-507f-491f-b4a6-b2aa085ee4b1" providerId="ADAL" clId="{7A73E006-C9EF-440E-B296-A5B656ECB5F6}" dt="2020-09-21T15:57:38.418" v="5840" actId="1076"/>
          <ac:picMkLst>
            <pc:docMk/>
            <pc:sldMk cId="218662284" sldId="341"/>
            <ac:picMk id="9218" creationId="{ACA0F36C-DF32-4F0D-A401-BA8668F09B44}"/>
          </ac:picMkLst>
        </pc:picChg>
        <pc:cxnChg chg="add mod">
          <ac:chgData name="James Franklin" userId="cf915d05-507f-491f-b4a6-b2aa085ee4b1" providerId="ADAL" clId="{7A73E006-C9EF-440E-B296-A5B656ECB5F6}" dt="2020-09-21T15:58:56.873" v="5897" actId="1035"/>
          <ac:cxnSpMkLst>
            <pc:docMk/>
            <pc:sldMk cId="218662284" sldId="341"/>
            <ac:cxnSpMk id="12" creationId="{D5E67384-8902-434D-A8A1-AFCF011E9903}"/>
          </ac:cxnSpMkLst>
        </pc:cxnChg>
        <pc:cxnChg chg="add mod">
          <ac:chgData name="James Franklin" userId="cf915d05-507f-491f-b4a6-b2aa085ee4b1" providerId="ADAL" clId="{7A73E006-C9EF-440E-B296-A5B656ECB5F6}" dt="2020-09-21T15:59:03.561" v="5900" actId="14100"/>
          <ac:cxnSpMkLst>
            <pc:docMk/>
            <pc:sldMk cId="218662284" sldId="341"/>
            <ac:cxnSpMk id="14" creationId="{F5C8F225-16B3-4257-BA5C-B82B746DF852}"/>
          </ac:cxnSpMkLst>
        </pc:cxnChg>
        <pc:cxnChg chg="add mod">
          <ac:chgData name="James Franklin" userId="cf915d05-507f-491f-b4a6-b2aa085ee4b1" providerId="ADAL" clId="{7A73E006-C9EF-440E-B296-A5B656ECB5F6}" dt="2020-09-21T15:59:10.458" v="5902" actId="14100"/>
          <ac:cxnSpMkLst>
            <pc:docMk/>
            <pc:sldMk cId="218662284" sldId="341"/>
            <ac:cxnSpMk id="16" creationId="{DB374CC5-0628-4398-AF47-C257F1702DF1}"/>
          </ac:cxnSpMkLst>
        </pc:cxnChg>
        <pc:cxnChg chg="add mod">
          <ac:chgData name="James Franklin" userId="cf915d05-507f-491f-b4a6-b2aa085ee4b1" providerId="ADAL" clId="{7A73E006-C9EF-440E-B296-A5B656ECB5F6}" dt="2020-09-21T15:59:21.673" v="5906" actId="14100"/>
          <ac:cxnSpMkLst>
            <pc:docMk/>
            <pc:sldMk cId="218662284" sldId="341"/>
            <ac:cxnSpMk id="18" creationId="{0312A01D-4E26-46DD-89F3-62B6E7146348}"/>
          </ac:cxnSpMkLst>
        </pc:cxnChg>
      </pc:sldChg>
      <pc:sldChg chg="modSp add">
        <pc:chgData name="James Franklin" userId="cf915d05-507f-491f-b4a6-b2aa085ee4b1" providerId="ADAL" clId="{7A73E006-C9EF-440E-B296-A5B656ECB5F6}" dt="2020-09-21T16:13:54.591" v="6481" actId="20577"/>
        <pc:sldMkLst>
          <pc:docMk/>
          <pc:sldMk cId="1121045775" sldId="342"/>
        </pc:sldMkLst>
        <pc:spChg chg="mod">
          <ac:chgData name="James Franklin" userId="cf915d05-507f-491f-b4a6-b2aa085ee4b1" providerId="ADAL" clId="{7A73E006-C9EF-440E-B296-A5B656ECB5F6}" dt="2020-09-21T16:13:54.591" v="6481" actId="20577"/>
          <ac:spMkLst>
            <pc:docMk/>
            <pc:sldMk cId="1121045775" sldId="342"/>
            <ac:spMk id="2" creationId="{713DB564-CAD2-4230-98AF-D194D47505F6}"/>
          </ac:spMkLst>
        </pc:spChg>
        <pc:spChg chg="mod">
          <ac:chgData name="James Franklin" userId="cf915d05-507f-491f-b4a6-b2aa085ee4b1" providerId="ADAL" clId="{7A73E006-C9EF-440E-B296-A5B656ECB5F6}" dt="2020-09-21T15:45:02.171" v="5834" actId="20577"/>
          <ac:spMkLst>
            <pc:docMk/>
            <pc:sldMk cId="1121045775" sldId="342"/>
            <ac:spMk id="5" creationId="{447D1A42-1895-475C-8C8F-E5603F2046D1}"/>
          </ac:spMkLst>
        </pc:spChg>
      </pc:sldChg>
      <pc:sldChg chg="addSp delSp modSp add">
        <pc:chgData name="James Franklin" userId="cf915d05-507f-491f-b4a6-b2aa085ee4b1" providerId="ADAL" clId="{7A73E006-C9EF-440E-B296-A5B656ECB5F6}" dt="2020-09-21T16:14:05.399" v="6499" actId="20577"/>
        <pc:sldMkLst>
          <pc:docMk/>
          <pc:sldMk cId="3917220684" sldId="343"/>
        </pc:sldMkLst>
        <pc:spChg chg="mod">
          <ac:chgData name="James Franklin" userId="cf915d05-507f-491f-b4a6-b2aa085ee4b1" providerId="ADAL" clId="{7A73E006-C9EF-440E-B296-A5B656ECB5F6}" dt="2020-09-21T16:14:05.399" v="6499" actId="20577"/>
          <ac:spMkLst>
            <pc:docMk/>
            <pc:sldMk cId="3917220684" sldId="343"/>
            <ac:spMk id="2" creationId="{713DB564-CAD2-4230-98AF-D194D47505F6}"/>
          </ac:spMkLst>
        </pc:spChg>
        <pc:spChg chg="mod">
          <ac:chgData name="James Franklin" userId="cf915d05-507f-491f-b4a6-b2aa085ee4b1" providerId="ADAL" clId="{7A73E006-C9EF-440E-B296-A5B656ECB5F6}" dt="2020-09-21T16:09:58.114" v="6247" actId="20577"/>
          <ac:spMkLst>
            <pc:docMk/>
            <pc:sldMk cId="3917220684" sldId="343"/>
            <ac:spMk id="3" creationId="{2CB8496D-6FB6-4771-B5FA-07099C15DDAD}"/>
          </ac:spMkLst>
        </pc:spChg>
        <pc:spChg chg="mod">
          <ac:chgData name="James Franklin" userId="cf915d05-507f-491f-b4a6-b2aa085ee4b1" providerId="ADAL" clId="{7A73E006-C9EF-440E-B296-A5B656ECB5F6}" dt="2020-09-21T16:08:36.857" v="6187" actId="14100"/>
          <ac:spMkLst>
            <pc:docMk/>
            <pc:sldMk cId="3917220684" sldId="343"/>
            <ac:spMk id="6" creationId="{24EE66B6-773A-4EE2-ACF2-4CD98839832B}"/>
          </ac:spMkLst>
        </pc:spChg>
        <pc:spChg chg="mod">
          <ac:chgData name="James Franklin" userId="cf915d05-507f-491f-b4a6-b2aa085ee4b1" providerId="ADAL" clId="{7A73E006-C9EF-440E-B296-A5B656ECB5F6}" dt="2020-09-21T16:12:06.233" v="6396" actId="20577"/>
          <ac:spMkLst>
            <pc:docMk/>
            <pc:sldMk cId="3917220684" sldId="343"/>
            <ac:spMk id="11" creationId="{1E15115F-5A60-4E5F-907F-32B67D23320D}"/>
          </ac:spMkLst>
        </pc:spChg>
        <pc:spChg chg="add mod">
          <ac:chgData name="James Franklin" userId="cf915d05-507f-491f-b4a6-b2aa085ee4b1" providerId="ADAL" clId="{7A73E006-C9EF-440E-B296-A5B656ECB5F6}" dt="2020-09-21T16:09:45.208" v="6243" actId="1076"/>
          <ac:spMkLst>
            <pc:docMk/>
            <pc:sldMk cId="3917220684" sldId="343"/>
            <ac:spMk id="19" creationId="{5B47D650-63C4-4897-BFCA-3A403F5AF994}"/>
          </ac:spMkLst>
        </pc:spChg>
        <pc:spChg chg="add mod">
          <ac:chgData name="James Franklin" userId="cf915d05-507f-491f-b4a6-b2aa085ee4b1" providerId="ADAL" clId="{7A73E006-C9EF-440E-B296-A5B656ECB5F6}" dt="2020-09-21T16:11:41.736" v="6343" actId="1076"/>
          <ac:spMkLst>
            <pc:docMk/>
            <pc:sldMk cId="3917220684" sldId="343"/>
            <ac:spMk id="29" creationId="{E4BC172D-8096-4EDF-9360-A17A1371C30A}"/>
          </ac:spMkLst>
        </pc:spChg>
        <pc:spChg chg="add mod">
          <ac:chgData name="James Franklin" userId="cf915d05-507f-491f-b4a6-b2aa085ee4b1" providerId="ADAL" clId="{7A73E006-C9EF-440E-B296-A5B656ECB5F6}" dt="2020-09-21T16:12:41.119" v="6467" actId="1076"/>
          <ac:spMkLst>
            <pc:docMk/>
            <pc:sldMk cId="3917220684" sldId="343"/>
            <ac:spMk id="30" creationId="{42201498-C3B5-4313-B0A9-38BD4ED3B76A}"/>
          </ac:spMkLst>
        </pc:spChg>
        <pc:spChg chg="add mod">
          <ac:chgData name="James Franklin" userId="cf915d05-507f-491f-b4a6-b2aa085ee4b1" providerId="ADAL" clId="{7A73E006-C9EF-440E-B296-A5B656ECB5F6}" dt="2020-09-21T16:12:50.993" v="6468" actId="14100"/>
          <ac:spMkLst>
            <pc:docMk/>
            <pc:sldMk cId="3917220684" sldId="343"/>
            <ac:spMk id="31" creationId="{FF087F5A-EA78-4877-918E-619E7188A6CC}"/>
          </ac:spMkLst>
        </pc:spChg>
        <pc:cxnChg chg="del mod">
          <ac:chgData name="James Franklin" userId="cf915d05-507f-491f-b4a6-b2aa085ee4b1" providerId="ADAL" clId="{7A73E006-C9EF-440E-B296-A5B656ECB5F6}" dt="2020-09-21T16:08:03.337" v="6139" actId="478"/>
          <ac:cxnSpMkLst>
            <pc:docMk/>
            <pc:sldMk cId="3917220684" sldId="343"/>
            <ac:cxnSpMk id="12" creationId="{D5E67384-8902-434D-A8A1-AFCF011E9903}"/>
          </ac:cxnSpMkLst>
        </pc:cxnChg>
        <pc:cxnChg chg="mod">
          <ac:chgData name="James Franklin" userId="cf915d05-507f-491f-b4a6-b2aa085ee4b1" providerId="ADAL" clId="{7A73E006-C9EF-440E-B296-A5B656ECB5F6}" dt="2020-09-21T16:08:16.576" v="6140" actId="14100"/>
          <ac:cxnSpMkLst>
            <pc:docMk/>
            <pc:sldMk cId="3917220684" sldId="343"/>
            <ac:cxnSpMk id="14" creationId="{F5C8F225-16B3-4257-BA5C-B82B746DF852}"/>
          </ac:cxnSpMkLst>
        </pc:cxnChg>
        <pc:cxnChg chg="mod">
          <ac:chgData name="James Franklin" userId="cf915d05-507f-491f-b4a6-b2aa085ee4b1" providerId="ADAL" clId="{7A73E006-C9EF-440E-B296-A5B656ECB5F6}" dt="2020-09-21T16:09:08.528" v="6235" actId="14100"/>
          <ac:cxnSpMkLst>
            <pc:docMk/>
            <pc:sldMk cId="3917220684" sldId="343"/>
            <ac:cxnSpMk id="16" creationId="{DB374CC5-0628-4398-AF47-C257F1702DF1}"/>
          </ac:cxnSpMkLst>
        </pc:cxnChg>
        <pc:cxnChg chg="mod">
          <ac:chgData name="James Franklin" userId="cf915d05-507f-491f-b4a6-b2aa085ee4b1" providerId="ADAL" clId="{7A73E006-C9EF-440E-B296-A5B656ECB5F6}" dt="2020-09-21T16:12:54.159" v="6469" actId="14100"/>
          <ac:cxnSpMkLst>
            <pc:docMk/>
            <pc:sldMk cId="3917220684" sldId="343"/>
            <ac:cxnSpMk id="18" creationId="{0312A01D-4E26-46DD-89F3-62B6E7146348}"/>
          </ac:cxnSpMkLst>
        </pc:cxnChg>
        <pc:cxnChg chg="add mod">
          <ac:chgData name="James Franklin" userId="cf915d05-507f-491f-b4a6-b2aa085ee4b1" providerId="ADAL" clId="{7A73E006-C9EF-440E-B296-A5B656ECB5F6}" dt="2020-09-21T16:10:58.648" v="6263" actId="1076"/>
          <ac:cxnSpMkLst>
            <pc:docMk/>
            <pc:sldMk cId="3917220684" sldId="343"/>
            <ac:cxnSpMk id="22" creationId="{AC3B50B0-6661-4FD9-91E3-FB3F909386C6}"/>
          </ac:cxnSpMkLst>
        </pc:cxnChg>
        <pc:cxnChg chg="add mod">
          <ac:chgData name="James Franklin" userId="cf915d05-507f-491f-b4a6-b2aa085ee4b1" providerId="ADAL" clId="{7A73E006-C9EF-440E-B296-A5B656ECB5F6}" dt="2020-09-21T16:12:58.895" v="6470" actId="14100"/>
          <ac:cxnSpMkLst>
            <pc:docMk/>
            <pc:sldMk cId="3917220684" sldId="343"/>
            <ac:cxnSpMk id="24" creationId="{7DDBD0F2-264C-4269-B372-FD6741D60445}"/>
          </ac:cxnSpMkLst>
        </pc:cxnChg>
        <pc:cxnChg chg="add mod">
          <ac:chgData name="James Franklin" userId="cf915d05-507f-491f-b4a6-b2aa085ee4b1" providerId="ADAL" clId="{7A73E006-C9EF-440E-B296-A5B656ECB5F6}" dt="2020-09-21T16:11:04.016" v="6265" actId="1076"/>
          <ac:cxnSpMkLst>
            <pc:docMk/>
            <pc:sldMk cId="3917220684" sldId="343"/>
            <ac:cxnSpMk id="28" creationId="{4DEA43F5-4AC0-44E2-830B-6F529D51063D}"/>
          </ac:cxnSpMkLst>
        </pc:cxnChg>
      </pc:sldChg>
      <pc:sldChg chg="addSp modSp add">
        <pc:chgData name="James Franklin" userId="cf915d05-507f-491f-b4a6-b2aa085ee4b1" providerId="ADAL" clId="{7A73E006-C9EF-440E-B296-A5B656ECB5F6}" dt="2020-09-22T15:39:07.583" v="7834" actId="1076"/>
        <pc:sldMkLst>
          <pc:docMk/>
          <pc:sldMk cId="2442234735" sldId="344"/>
        </pc:sldMkLst>
        <pc:spChg chg="mod">
          <ac:chgData name="James Franklin" userId="cf915d05-507f-491f-b4a6-b2aa085ee4b1" providerId="ADAL" clId="{7A73E006-C9EF-440E-B296-A5B656ECB5F6}" dt="2020-09-21T16:15:08.456" v="6510" actId="20577"/>
          <ac:spMkLst>
            <pc:docMk/>
            <pc:sldMk cId="2442234735" sldId="344"/>
            <ac:spMk id="2" creationId="{28030F14-CF72-475B-88B3-95C2DECA4C23}"/>
          </ac:spMkLst>
        </pc:spChg>
        <pc:spChg chg="mod">
          <ac:chgData name="James Franklin" userId="cf915d05-507f-491f-b4a6-b2aa085ee4b1" providerId="ADAL" clId="{7A73E006-C9EF-440E-B296-A5B656ECB5F6}" dt="2020-09-22T15:35:51.344" v="7821" actId="20577"/>
          <ac:spMkLst>
            <pc:docMk/>
            <pc:sldMk cId="2442234735" sldId="344"/>
            <ac:spMk id="3" creationId="{E7D165B1-7D0C-4A71-ADAD-06672FD6757B}"/>
          </ac:spMkLst>
        </pc:spChg>
        <pc:picChg chg="add mod">
          <ac:chgData name="James Franklin" userId="cf915d05-507f-491f-b4a6-b2aa085ee4b1" providerId="ADAL" clId="{7A73E006-C9EF-440E-B296-A5B656ECB5F6}" dt="2020-09-22T15:36:35.791" v="7824" actId="1076"/>
          <ac:picMkLst>
            <pc:docMk/>
            <pc:sldMk cId="2442234735" sldId="344"/>
            <ac:picMk id="4" creationId="{91B65597-9F7B-4E53-A7FF-26E394C24611}"/>
          </ac:picMkLst>
        </pc:picChg>
        <pc:picChg chg="add mod">
          <ac:chgData name="James Franklin" userId="cf915d05-507f-491f-b4a6-b2aa085ee4b1" providerId="ADAL" clId="{7A73E006-C9EF-440E-B296-A5B656ECB5F6}" dt="2020-09-22T15:39:07.583" v="7834" actId="1076"/>
          <ac:picMkLst>
            <pc:docMk/>
            <pc:sldMk cId="2442234735" sldId="344"/>
            <ac:picMk id="13314" creationId="{E96F06EA-CBE2-41B4-A2CD-E8C5AEE4E6EE}"/>
          </ac:picMkLst>
        </pc:picChg>
      </pc:sldChg>
      <pc:sldChg chg="addSp delSp modSp add">
        <pc:chgData name="James Franklin" userId="cf915d05-507f-491f-b4a6-b2aa085ee4b1" providerId="ADAL" clId="{7A73E006-C9EF-440E-B296-A5B656ECB5F6}" dt="2020-10-07T08:30:52.699" v="8311" actId="6549"/>
        <pc:sldMkLst>
          <pc:docMk/>
          <pc:sldMk cId="3269708854" sldId="345"/>
        </pc:sldMkLst>
        <pc:spChg chg="del">
          <ac:chgData name="James Franklin" userId="cf915d05-507f-491f-b4a6-b2aa085ee4b1" providerId="ADAL" clId="{7A73E006-C9EF-440E-B296-A5B656ECB5F6}" dt="2020-09-21T16:15:13.339" v="6512"/>
          <ac:spMkLst>
            <pc:docMk/>
            <pc:sldMk cId="3269708854" sldId="345"/>
            <ac:spMk id="3" creationId="{E7D165B1-7D0C-4A71-ADAD-06672FD6757B}"/>
          </ac:spMkLst>
        </pc:spChg>
        <pc:spChg chg="add mod">
          <ac:chgData name="James Franklin" userId="cf915d05-507f-491f-b4a6-b2aa085ee4b1" providerId="ADAL" clId="{7A73E006-C9EF-440E-B296-A5B656ECB5F6}" dt="2020-10-07T08:30:52.699" v="8311" actId="6549"/>
          <ac:spMkLst>
            <pc:docMk/>
            <pc:sldMk cId="3269708854" sldId="345"/>
            <ac:spMk id="4" creationId="{BC4A76C1-A22D-421C-A11D-044450CC179C}"/>
          </ac:spMkLst>
        </pc:spChg>
      </pc:sldChg>
    </pc:docChg>
  </pc:docChgLst>
  <pc:docChgLst>
    <pc:chgData name="Leonora Sheppard" userId="3688f6d8-1f97-408e-a4fe-cc859c551ddb" providerId="ADAL" clId="{D6676C62-7DC3-480E-8D40-12F26693C4E6}"/>
    <pc:docChg chg="modSld">
      <pc:chgData name="Leonora Sheppard" userId="3688f6d8-1f97-408e-a4fe-cc859c551ddb" providerId="ADAL" clId="{D6676C62-7DC3-480E-8D40-12F26693C4E6}" dt="2020-10-06T09:32:05.928" v="3" actId="20577"/>
      <pc:docMkLst>
        <pc:docMk/>
      </pc:docMkLst>
      <pc:sldChg chg="modSp mod">
        <pc:chgData name="Leonora Sheppard" userId="3688f6d8-1f97-408e-a4fe-cc859c551ddb" providerId="ADAL" clId="{D6676C62-7DC3-480E-8D40-12F26693C4E6}" dt="2020-10-06T09:32:05.928" v="3" actId="20577"/>
        <pc:sldMkLst>
          <pc:docMk/>
          <pc:sldMk cId="1051052680" sldId="319"/>
        </pc:sldMkLst>
        <pc:spChg chg="mod">
          <ac:chgData name="Leonora Sheppard" userId="3688f6d8-1f97-408e-a4fe-cc859c551ddb" providerId="ADAL" clId="{D6676C62-7DC3-480E-8D40-12F26693C4E6}" dt="2020-10-06T09:32:05.928" v="3" actId="20577"/>
          <ac:spMkLst>
            <pc:docMk/>
            <pc:sldMk cId="1051052680" sldId="319"/>
            <ac:spMk id="4" creationId="{B27CCB4F-30F6-4687-BB22-A8AA23FD01F7}"/>
          </ac:spMkLst>
        </pc:spChg>
      </pc:sld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12/10/2020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12/10/2020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a:t>
            </a:fld>
            <a:endParaRPr lang="en-GB"/>
          </a:p>
        </p:txBody>
      </p:sp>
    </p:spTree>
    <p:extLst>
      <p:ext uri="{BB962C8B-B14F-4D97-AF65-F5344CB8AC3E}">
        <p14:creationId xmlns:p14="http://schemas.microsoft.com/office/powerpoint/2010/main" val="259383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10</a:t>
            </a:fld>
            <a:endParaRPr lang="en-GB"/>
          </a:p>
        </p:txBody>
      </p:sp>
    </p:spTree>
    <p:extLst>
      <p:ext uri="{BB962C8B-B14F-4D97-AF65-F5344CB8AC3E}">
        <p14:creationId xmlns:p14="http://schemas.microsoft.com/office/powerpoint/2010/main" val="425155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11</a:t>
            </a:fld>
            <a:endParaRPr lang="en-GB"/>
          </a:p>
        </p:txBody>
      </p:sp>
    </p:spTree>
    <p:extLst>
      <p:ext uri="{BB962C8B-B14F-4D97-AF65-F5344CB8AC3E}">
        <p14:creationId xmlns:p14="http://schemas.microsoft.com/office/powerpoint/2010/main" val="361797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12</a:t>
            </a:fld>
            <a:endParaRPr lang="en-GB"/>
          </a:p>
        </p:txBody>
      </p:sp>
    </p:spTree>
    <p:extLst>
      <p:ext uri="{BB962C8B-B14F-4D97-AF65-F5344CB8AC3E}">
        <p14:creationId xmlns:p14="http://schemas.microsoft.com/office/powerpoint/2010/main" val="34818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13</a:t>
            </a:fld>
            <a:endParaRPr lang="en-GB"/>
          </a:p>
        </p:txBody>
      </p:sp>
    </p:spTree>
    <p:extLst>
      <p:ext uri="{BB962C8B-B14F-4D97-AF65-F5344CB8AC3E}">
        <p14:creationId xmlns:p14="http://schemas.microsoft.com/office/powerpoint/2010/main" val="91126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14</a:t>
            </a:fld>
            <a:endParaRPr lang="en-GB"/>
          </a:p>
        </p:txBody>
      </p:sp>
    </p:spTree>
    <p:extLst>
      <p:ext uri="{BB962C8B-B14F-4D97-AF65-F5344CB8AC3E}">
        <p14:creationId xmlns:p14="http://schemas.microsoft.com/office/powerpoint/2010/main" val="4232913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15</a:t>
            </a:fld>
            <a:endParaRPr lang="en-GB"/>
          </a:p>
        </p:txBody>
      </p:sp>
    </p:spTree>
    <p:extLst>
      <p:ext uri="{BB962C8B-B14F-4D97-AF65-F5344CB8AC3E}">
        <p14:creationId xmlns:p14="http://schemas.microsoft.com/office/powerpoint/2010/main" val="2700418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16</a:t>
            </a:fld>
            <a:endParaRPr lang="en-GB"/>
          </a:p>
        </p:txBody>
      </p:sp>
    </p:spTree>
    <p:extLst>
      <p:ext uri="{BB962C8B-B14F-4D97-AF65-F5344CB8AC3E}">
        <p14:creationId xmlns:p14="http://schemas.microsoft.com/office/powerpoint/2010/main" val="270584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17</a:t>
            </a:fld>
            <a:endParaRPr lang="en-GB"/>
          </a:p>
        </p:txBody>
      </p:sp>
    </p:spTree>
    <p:extLst>
      <p:ext uri="{BB962C8B-B14F-4D97-AF65-F5344CB8AC3E}">
        <p14:creationId xmlns:p14="http://schemas.microsoft.com/office/powerpoint/2010/main" val="98258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18</a:t>
            </a:fld>
            <a:endParaRPr lang="en-GB"/>
          </a:p>
        </p:txBody>
      </p:sp>
    </p:spTree>
    <p:extLst>
      <p:ext uri="{BB962C8B-B14F-4D97-AF65-F5344CB8AC3E}">
        <p14:creationId xmlns:p14="http://schemas.microsoft.com/office/powerpoint/2010/main" val="223329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19</a:t>
            </a:fld>
            <a:endParaRPr lang="en-GB"/>
          </a:p>
        </p:txBody>
      </p:sp>
    </p:spTree>
    <p:extLst>
      <p:ext uri="{BB962C8B-B14F-4D97-AF65-F5344CB8AC3E}">
        <p14:creationId xmlns:p14="http://schemas.microsoft.com/office/powerpoint/2010/main" val="67483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2</a:t>
            </a:fld>
            <a:endParaRPr lang="en-GB"/>
          </a:p>
        </p:txBody>
      </p:sp>
    </p:spTree>
    <p:extLst>
      <p:ext uri="{BB962C8B-B14F-4D97-AF65-F5344CB8AC3E}">
        <p14:creationId xmlns:p14="http://schemas.microsoft.com/office/powerpoint/2010/main" val="3372023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20</a:t>
            </a:fld>
            <a:endParaRPr lang="en-GB"/>
          </a:p>
        </p:txBody>
      </p:sp>
    </p:spTree>
    <p:extLst>
      <p:ext uri="{BB962C8B-B14F-4D97-AF65-F5344CB8AC3E}">
        <p14:creationId xmlns:p14="http://schemas.microsoft.com/office/powerpoint/2010/main" val="362737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21</a:t>
            </a:fld>
            <a:endParaRPr lang="en-GB"/>
          </a:p>
        </p:txBody>
      </p:sp>
    </p:spTree>
    <p:extLst>
      <p:ext uri="{BB962C8B-B14F-4D97-AF65-F5344CB8AC3E}">
        <p14:creationId xmlns:p14="http://schemas.microsoft.com/office/powerpoint/2010/main" val="63278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22</a:t>
            </a:fld>
            <a:endParaRPr lang="en-GB"/>
          </a:p>
        </p:txBody>
      </p:sp>
    </p:spTree>
    <p:extLst>
      <p:ext uri="{BB962C8B-B14F-4D97-AF65-F5344CB8AC3E}">
        <p14:creationId xmlns:p14="http://schemas.microsoft.com/office/powerpoint/2010/main" val="82540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3</a:t>
            </a:fld>
            <a:endParaRPr lang="en-GB"/>
          </a:p>
        </p:txBody>
      </p:sp>
    </p:spTree>
    <p:extLst>
      <p:ext uri="{BB962C8B-B14F-4D97-AF65-F5344CB8AC3E}">
        <p14:creationId xmlns:p14="http://schemas.microsoft.com/office/powerpoint/2010/main" val="376485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4</a:t>
            </a:fld>
            <a:endParaRPr lang="en-GB"/>
          </a:p>
        </p:txBody>
      </p:sp>
    </p:spTree>
    <p:extLst>
      <p:ext uri="{BB962C8B-B14F-4D97-AF65-F5344CB8AC3E}">
        <p14:creationId xmlns:p14="http://schemas.microsoft.com/office/powerpoint/2010/main" val="1691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5</a:t>
            </a:fld>
            <a:endParaRPr lang="en-GB"/>
          </a:p>
        </p:txBody>
      </p:sp>
    </p:spTree>
    <p:extLst>
      <p:ext uri="{BB962C8B-B14F-4D97-AF65-F5344CB8AC3E}">
        <p14:creationId xmlns:p14="http://schemas.microsoft.com/office/powerpoint/2010/main" val="115009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6</a:t>
            </a:fld>
            <a:endParaRPr lang="en-GB"/>
          </a:p>
        </p:txBody>
      </p:sp>
    </p:spTree>
    <p:extLst>
      <p:ext uri="{BB962C8B-B14F-4D97-AF65-F5344CB8AC3E}">
        <p14:creationId xmlns:p14="http://schemas.microsoft.com/office/powerpoint/2010/main" val="323142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7</a:t>
            </a:fld>
            <a:endParaRPr lang="en-GB"/>
          </a:p>
        </p:txBody>
      </p:sp>
    </p:spTree>
    <p:extLst>
      <p:ext uri="{BB962C8B-B14F-4D97-AF65-F5344CB8AC3E}">
        <p14:creationId xmlns:p14="http://schemas.microsoft.com/office/powerpoint/2010/main" val="119400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8</a:t>
            </a:fld>
            <a:endParaRPr lang="en-GB"/>
          </a:p>
        </p:txBody>
      </p:sp>
    </p:spTree>
    <p:extLst>
      <p:ext uri="{BB962C8B-B14F-4D97-AF65-F5344CB8AC3E}">
        <p14:creationId xmlns:p14="http://schemas.microsoft.com/office/powerpoint/2010/main" val="99937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32EC96-C329-4C8E-9FBE-2FD4C0B622D2}" type="slidenum">
              <a:rPr lang="en-GB" smtClean="0"/>
              <a:t>9</a:t>
            </a:fld>
            <a:endParaRPr lang="en-GB"/>
          </a:p>
        </p:txBody>
      </p:sp>
    </p:spTree>
    <p:extLst>
      <p:ext uri="{BB962C8B-B14F-4D97-AF65-F5344CB8AC3E}">
        <p14:creationId xmlns:p14="http://schemas.microsoft.com/office/powerpoint/2010/main" val="1391881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16ADD8-87E7-4F25-BDDF-428DCC1121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16">
            <a:extLst>
              <a:ext uri="{FF2B5EF4-FFF2-40B4-BE49-F238E27FC236}">
                <a16:creationId xmlns:a16="http://schemas.microsoft.com/office/drawing/2014/main" id="{1FD31EC1-C9A1-4863-87D5-06FC208257C1}"/>
              </a:ext>
            </a:extLst>
          </p:cNvPr>
          <p:cNvGrpSpPr>
            <a:grpSpLocks noChangeAspect="1"/>
          </p:cNvGrpSpPr>
          <p:nvPr userDrawn="1"/>
        </p:nvGrpSpPr>
        <p:grpSpPr bwMode="auto">
          <a:xfrm>
            <a:off x="1306226" y="4248150"/>
            <a:ext cx="685800" cy="685800"/>
            <a:chOff x="2448" y="2676"/>
            <a:chExt cx="432" cy="432"/>
          </a:xfrm>
        </p:grpSpPr>
        <p:sp>
          <p:nvSpPr>
            <p:cNvPr id="8" name="AutoShape 15">
              <a:extLst>
                <a:ext uri="{FF2B5EF4-FFF2-40B4-BE49-F238E27FC236}">
                  <a16:creationId xmlns:a16="http://schemas.microsoft.com/office/drawing/2014/main" id="{E10E4670-F9E3-4BB7-ABC0-93CFDA10F698}"/>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7">
              <a:extLst>
                <a:ext uri="{FF2B5EF4-FFF2-40B4-BE49-F238E27FC236}">
                  <a16:creationId xmlns:a16="http://schemas.microsoft.com/office/drawing/2014/main" id="{1F602A7E-B117-4210-AA0E-1B257150B0FA}"/>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D2F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18">
              <a:extLst>
                <a:ext uri="{FF2B5EF4-FFF2-40B4-BE49-F238E27FC236}">
                  <a16:creationId xmlns:a16="http://schemas.microsoft.com/office/drawing/2014/main" id="{43F220BC-ECFF-4C71-999A-F2F4FA5F4FF9}"/>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D2F0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9">
              <a:extLst>
                <a:ext uri="{FF2B5EF4-FFF2-40B4-BE49-F238E27FC236}">
                  <a16:creationId xmlns:a16="http://schemas.microsoft.com/office/drawing/2014/main" id="{88E7C4B1-38CA-40DA-A7C8-557C3C117642}"/>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D2F07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2" name="Text Placeholder 1">
            <a:extLst>
              <a:ext uri="{FF2B5EF4-FFF2-40B4-BE49-F238E27FC236}">
                <a16:creationId xmlns:a16="http://schemas.microsoft.com/office/drawing/2014/main" id="{E0F76064-5B5B-4E4D-8888-CB41E3D5E527}"/>
              </a:ext>
            </a:extLst>
          </p:cNvPr>
          <p:cNvSpPr txBox="1">
            <a:spLocks/>
          </p:cNvSpPr>
          <p:nvPr userDrawn="1"/>
        </p:nvSpPr>
        <p:spPr>
          <a:xfrm>
            <a:off x="1803400" y="1798632"/>
            <a:ext cx="534335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900-Regular"/>
                <a:ea typeface="+mn-ea"/>
              </a:rPr>
              <a:t>Machine learning</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Artificial intelligence</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D2F072"/>
                </a:solidFill>
                <a:effectLst/>
                <a:uLnTx/>
                <a:uFillTx/>
                <a:latin typeface="Museo300-Regular"/>
                <a:ea typeface="+mn-ea"/>
              </a:rPr>
              <a:t>1</a:t>
            </a:r>
            <a:r>
              <a:rPr kumimoji="0" lang="en-US" sz="2500" b="0" i="0" u="none" strike="noStrike" kern="1200" cap="none" spc="0" normalizeH="0" baseline="30000" noProof="0" dirty="0" err="1">
                <a:ln>
                  <a:noFill/>
                </a:ln>
                <a:solidFill>
                  <a:srgbClr val="D2F072"/>
                </a:solidFill>
                <a:effectLst/>
                <a:uLnTx/>
                <a:uFillTx/>
                <a:latin typeface="Museo300-Regular"/>
                <a:ea typeface="+mn-ea"/>
              </a:rPr>
              <a:t>st</a:t>
            </a:r>
            <a:r>
              <a:rPr kumimoji="0" lang="en-US" sz="2500" b="0" i="0" u="none" strike="noStrike" kern="1200" cap="none" spc="0" normalizeH="0" baseline="0" noProof="0" dirty="0">
                <a:ln>
                  <a:noFill/>
                </a:ln>
                <a:solidFill>
                  <a:srgbClr val="D2F072"/>
                </a:solidFill>
                <a:effectLst/>
                <a:uLnTx/>
                <a:uFillTx/>
                <a:latin typeface="Museo300-Regular"/>
                <a:ea typeface="+mn-ea"/>
              </a:rPr>
              <a:t> Edition</a:t>
            </a:r>
          </a:p>
        </p:txBody>
      </p:sp>
      <p:pic>
        <p:nvPicPr>
          <p:cNvPr id="13" name="Picture 12" descr="Logo.ai">
            <a:extLst>
              <a:ext uri="{FF2B5EF4-FFF2-40B4-BE49-F238E27FC236}">
                <a16:creationId xmlns:a16="http://schemas.microsoft.com/office/drawing/2014/main" id="{22F22A7C-0633-413A-A72B-0AF5B57A60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50769F48-E340-40B4-BDE7-5A6CE6E1C8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44D0352E-0BAF-4538-A9EC-764362FECE7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AF322B4E-2B1F-4113-9759-27DC218BE00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Machine learning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664D7"/>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29209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5D30E3BE-B3E5-42C3-9F81-29819E532B9D}"/>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D2F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82672038-4131-4A2A-BD81-CBB9B4A8FCE9}"/>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8830F603-8AB0-4F5F-B4E7-302C1074EE19}"/>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823D8196-22D4-43B3-A168-E64A2AD62E5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Machine learning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592C8B9A-6E6D-43B8-B465-D4BCA9FA898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8FB9BC4A-77A0-4FFA-892D-E6CC92DA04C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Machine learning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703D99C4-EA14-4B12-A719-51E80AAFF369}"/>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4B6D2141-C58C-47AD-B9F3-2A42B6C6C36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Machine learning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E4C0CCB1-3533-4841-9B00-0848B7C90375}"/>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FAE67C4E-222A-45FE-AE66-3161511F4EF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Machine learning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90167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550C147-ED21-4276-A81A-BE402AD1DB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3735233E-AA20-4F6D-A0DA-A68CDB1219F9}"/>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9A2FC274-04A3-45C8-8AE3-E925DCEBDA6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Machine learning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E3DA1D1D-CFC1-4EDD-B21A-43B45A4D470F}"/>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5171C8FB-36AD-469C-BDA8-A8C3B5F6E96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Machine learning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1" r:id="rId7"/>
    <p:sldLayoutId id="2147483665"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 </a:t>
            </a:r>
            <a:r>
              <a:rPr lang="en-GB" dirty="0"/>
              <a:t>on </a:t>
            </a:r>
            <a:r>
              <a:rPr lang="en-GB" b="1" dirty="0"/>
              <a:t>Worksheet 2</a:t>
            </a:r>
          </a:p>
        </p:txBody>
      </p:sp>
    </p:spTree>
    <p:extLst>
      <p:ext uri="{BB962C8B-B14F-4D97-AF65-F5344CB8AC3E}">
        <p14:creationId xmlns:p14="http://schemas.microsoft.com/office/powerpoint/2010/main" val="128575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51CB7-0DF6-47FA-B0C3-AFFB834D5E6D}"/>
              </a:ext>
            </a:extLst>
          </p:cNvPr>
          <p:cNvSpPr>
            <a:spLocks noGrp="1"/>
          </p:cNvSpPr>
          <p:nvPr>
            <p:ph type="body" sz="quarter" idx="13"/>
          </p:nvPr>
        </p:nvSpPr>
        <p:spPr/>
        <p:txBody>
          <a:bodyPr/>
          <a:lstStyle/>
          <a:p>
            <a:r>
              <a:rPr lang="en-GB" dirty="0"/>
              <a:t>Structured data</a:t>
            </a:r>
          </a:p>
        </p:txBody>
      </p:sp>
      <p:sp>
        <p:nvSpPr>
          <p:cNvPr id="3" name="Text Placeholder 2">
            <a:extLst>
              <a:ext uri="{FF2B5EF4-FFF2-40B4-BE49-F238E27FC236}">
                <a16:creationId xmlns:a16="http://schemas.microsoft.com/office/drawing/2014/main" id="{BE3184F0-2382-4EA4-9792-A898B9DD05FC}"/>
              </a:ext>
            </a:extLst>
          </p:cNvPr>
          <p:cNvSpPr>
            <a:spLocks noGrp="1"/>
          </p:cNvSpPr>
          <p:nvPr>
            <p:ph type="body" sz="quarter" idx="14"/>
          </p:nvPr>
        </p:nvSpPr>
        <p:spPr/>
        <p:txBody>
          <a:bodyPr/>
          <a:lstStyle/>
          <a:p>
            <a:r>
              <a:rPr lang="en-GB" dirty="0"/>
              <a:t>In structured data, the data has been organised</a:t>
            </a:r>
          </a:p>
          <a:p>
            <a:pPr lvl="1"/>
            <a:r>
              <a:rPr lang="en-GB" dirty="0"/>
              <a:t>For example, a company’s financial data may be organised by month; a weather station’s data may be organised by hour</a:t>
            </a:r>
          </a:p>
          <a:p>
            <a:r>
              <a:rPr lang="en-GB" dirty="0"/>
              <a:t>Unstructured data has not been organised</a:t>
            </a:r>
          </a:p>
          <a:p>
            <a:pPr lvl="1"/>
            <a:r>
              <a:rPr lang="en-GB" dirty="0"/>
              <a:t>For example, emails, newspaper articles, messages, social media posts are unstructured</a:t>
            </a:r>
          </a:p>
          <a:p>
            <a:r>
              <a:rPr lang="en-GB" dirty="0"/>
              <a:t>Machine learning is very powerful at finding patterns and information in unstructured data as it learns its own rules</a:t>
            </a:r>
          </a:p>
          <a:p>
            <a:endParaRPr lang="en-GB" dirty="0"/>
          </a:p>
        </p:txBody>
      </p:sp>
    </p:spTree>
    <p:extLst>
      <p:ext uri="{BB962C8B-B14F-4D97-AF65-F5344CB8AC3E}">
        <p14:creationId xmlns:p14="http://schemas.microsoft.com/office/powerpoint/2010/main" val="197638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4D4E3C-2CC0-464A-A903-3676931C53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91299BCA-1C75-45FE-A976-917A230DA7DA}"/>
              </a:ext>
            </a:extLst>
          </p:cNvPr>
          <p:cNvSpPr>
            <a:spLocks noGrp="1"/>
          </p:cNvSpPr>
          <p:nvPr>
            <p:ph type="body" sz="quarter" idx="13"/>
          </p:nvPr>
        </p:nvSpPr>
        <p:spPr/>
        <p:txBody>
          <a:bodyPr/>
          <a:lstStyle/>
          <a:p>
            <a:r>
              <a:rPr lang="en-GB" dirty="0">
                <a:solidFill>
                  <a:schemeClr val="bg1"/>
                </a:solidFill>
              </a:rPr>
              <a:t>Applications for ML</a:t>
            </a:r>
          </a:p>
        </p:txBody>
      </p:sp>
      <p:sp>
        <p:nvSpPr>
          <p:cNvPr id="3" name="Text Placeholder 2">
            <a:extLst>
              <a:ext uri="{FF2B5EF4-FFF2-40B4-BE49-F238E27FC236}">
                <a16:creationId xmlns:a16="http://schemas.microsoft.com/office/drawing/2014/main" id="{6B42E2E2-8FD5-4328-B163-A422B85697EE}"/>
              </a:ext>
            </a:extLst>
          </p:cNvPr>
          <p:cNvSpPr>
            <a:spLocks noGrp="1"/>
          </p:cNvSpPr>
          <p:nvPr>
            <p:ph type="body" sz="quarter" idx="14"/>
          </p:nvPr>
        </p:nvSpPr>
        <p:spPr/>
        <p:txBody>
          <a:bodyPr/>
          <a:lstStyle/>
          <a:p>
            <a:r>
              <a:rPr lang="en-GB" dirty="0">
                <a:solidFill>
                  <a:schemeClr val="bg1"/>
                </a:solidFill>
              </a:rPr>
              <a:t>Machine Learning has many uses</a:t>
            </a:r>
          </a:p>
          <a:p>
            <a:pPr lvl="1"/>
            <a:r>
              <a:rPr lang="en-GB" dirty="0">
                <a:solidFill>
                  <a:schemeClr val="bg1"/>
                </a:solidFill>
              </a:rPr>
              <a:t>For example, a machine could learn </a:t>
            </a:r>
            <a:br>
              <a:rPr lang="en-GB" dirty="0">
                <a:solidFill>
                  <a:schemeClr val="bg1"/>
                </a:solidFill>
              </a:rPr>
            </a:br>
            <a:r>
              <a:rPr lang="en-GB" dirty="0">
                <a:solidFill>
                  <a:schemeClr val="bg1"/>
                </a:solidFill>
              </a:rPr>
              <a:t>to identify what a traffic jam on a </a:t>
            </a:r>
            <a:br>
              <a:rPr lang="en-GB" dirty="0">
                <a:solidFill>
                  <a:schemeClr val="bg1"/>
                </a:solidFill>
              </a:rPr>
            </a:br>
            <a:r>
              <a:rPr lang="en-GB" dirty="0">
                <a:solidFill>
                  <a:schemeClr val="bg1"/>
                </a:solidFill>
              </a:rPr>
              <a:t>motorway looks like. This could then </a:t>
            </a:r>
            <a:br>
              <a:rPr lang="en-GB" dirty="0">
                <a:solidFill>
                  <a:schemeClr val="bg1"/>
                </a:solidFill>
              </a:rPr>
            </a:br>
            <a:r>
              <a:rPr lang="en-GB" dirty="0">
                <a:solidFill>
                  <a:schemeClr val="bg1"/>
                </a:solidFill>
              </a:rPr>
              <a:t>automatically alert emergency services</a:t>
            </a:r>
          </a:p>
          <a:p>
            <a:pPr lvl="1"/>
            <a:r>
              <a:rPr lang="en-GB" dirty="0">
                <a:solidFill>
                  <a:schemeClr val="bg1"/>
                </a:solidFill>
              </a:rPr>
              <a:t>Make a list of useful applications where </a:t>
            </a:r>
            <a:br>
              <a:rPr lang="en-GB" dirty="0">
                <a:solidFill>
                  <a:schemeClr val="bg1"/>
                </a:solidFill>
              </a:rPr>
            </a:br>
            <a:r>
              <a:rPr lang="en-GB" dirty="0">
                <a:solidFill>
                  <a:schemeClr val="bg1"/>
                </a:solidFill>
              </a:rPr>
              <a:t>machine learning can classify images</a:t>
            </a:r>
          </a:p>
        </p:txBody>
      </p:sp>
      <p:pic>
        <p:nvPicPr>
          <p:cNvPr id="9" name="Graphic 8">
            <a:extLst>
              <a:ext uri="{FF2B5EF4-FFF2-40B4-BE49-F238E27FC236}">
                <a16:creationId xmlns:a16="http://schemas.microsoft.com/office/drawing/2014/main" id="{B818176B-69CC-4C06-8C78-8EFDE12452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6077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85A24-4B1A-4D41-89C7-B97EC241062F}"/>
              </a:ext>
            </a:extLst>
          </p:cNvPr>
          <p:cNvSpPr>
            <a:spLocks noGrp="1"/>
          </p:cNvSpPr>
          <p:nvPr>
            <p:ph type="body" sz="quarter" idx="13"/>
          </p:nvPr>
        </p:nvSpPr>
        <p:spPr/>
        <p:txBody>
          <a:bodyPr/>
          <a:lstStyle/>
          <a:p>
            <a:r>
              <a:rPr lang="en-GB" dirty="0"/>
              <a:t>ML and images </a:t>
            </a:r>
          </a:p>
        </p:txBody>
      </p:sp>
      <p:sp>
        <p:nvSpPr>
          <p:cNvPr id="3" name="Text Placeholder 2">
            <a:extLst>
              <a:ext uri="{FF2B5EF4-FFF2-40B4-BE49-F238E27FC236}">
                <a16:creationId xmlns:a16="http://schemas.microsoft.com/office/drawing/2014/main" id="{F55EAAE0-8163-4285-AF9A-98C9A74FE4DA}"/>
              </a:ext>
            </a:extLst>
          </p:cNvPr>
          <p:cNvSpPr>
            <a:spLocks noGrp="1"/>
          </p:cNvSpPr>
          <p:nvPr>
            <p:ph type="body" sz="quarter" idx="14"/>
          </p:nvPr>
        </p:nvSpPr>
        <p:spPr/>
        <p:txBody>
          <a:bodyPr/>
          <a:lstStyle/>
          <a:p>
            <a:r>
              <a:rPr lang="en-GB" dirty="0"/>
              <a:t>Machine learning is used to classify images </a:t>
            </a:r>
          </a:p>
          <a:p>
            <a:r>
              <a:rPr lang="en-GB" dirty="0"/>
              <a:t>Applications include:</a:t>
            </a:r>
          </a:p>
          <a:p>
            <a:pPr lvl="1"/>
            <a:r>
              <a:rPr lang="en-GB" dirty="0">
                <a:solidFill>
                  <a:srgbClr val="FF0000"/>
                </a:solidFill>
              </a:rPr>
              <a:t>Screening medical scans and x-ray images</a:t>
            </a:r>
          </a:p>
          <a:p>
            <a:pPr lvl="1"/>
            <a:r>
              <a:rPr lang="en-GB" dirty="0">
                <a:solidFill>
                  <a:srgbClr val="FF0000"/>
                </a:solidFill>
              </a:rPr>
              <a:t>Quality control on production lines</a:t>
            </a:r>
          </a:p>
          <a:p>
            <a:pPr lvl="1"/>
            <a:r>
              <a:rPr lang="en-GB" dirty="0">
                <a:solidFill>
                  <a:srgbClr val="FF0000"/>
                </a:solidFill>
              </a:rPr>
              <a:t>Detecting hazards for self-drive cars</a:t>
            </a:r>
          </a:p>
          <a:p>
            <a:pPr lvl="1"/>
            <a:r>
              <a:rPr lang="en-GB" dirty="0">
                <a:solidFill>
                  <a:srgbClr val="FF0000"/>
                </a:solidFill>
              </a:rPr>
              <a:t>Face recognition</a:t>
            </a:r>
          </a:p>
          <a:p>
            <a:pPr lvl="1"/>
            <a:r>
              <a:rPr lang="en-GB" dirty="0">
                <a:solidFill>
                  <a:srgbClr val="FF0000"/>
                </a:solidFill>
              </a:rPr>
              <a:t>Fingerprint ID</a:t>
            </a:r>
          </a:p>
          <a:p>
            <a:pPr lvl="1"/>
            <a:r>
              <a:rPr lang="en-GB" dirty="0">
                <a:solidFill>
                  <a:srgbClr val="FF0000"/>
                </a:solidFill>
              </a:rPr>
              <a:t>Robot fruit pickers</a:t>
            </a:r>
          </a:p>
          <a:p>
            <a:pPr lvl="1"/>
            <a:r>
              <a:rPr lang="en-GB" dirty="0">
                <a:solidFill>
                  <a:srgbClr val="FF0000"/>
                </a:solidFill>
              </a:rPr>
              <a:t>Identifying spam email</a:t>
            </a:r>
          </a:p>
        </p:txBody>
      </p:sp>
    </p:spTree>
    <p:extLst>
      <p:ext uri="{BB962C8B-B14F-4D97-AF65-F5344CB8AC3E}">
        <p14:creationId xmlns:p14="http://schemas.microsoft.com/office/powerpoint/2010/main" val="175267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FA1BD0-4943-44CE-97CC-6FD7DF62D5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85308" y="3317237"/>
            <a:ext cx="6373381" cy="3270511"/>
          </a:xfrm>
          <a:prstGeom prst="rect">
            <a:avLst/>
          </a:prstGeom>
        </p:spPr>
      </p:pic>
      <p:sp>
        <p:nvSpPr>
          <p:cNvPr id="2" name="Text Placeholder 1">
            <a:extLst>
              <a:ext uri="{FF2B5EF4-FFF2-40B4-BE49-F238E27FC236}">
                <a16:creationId xmlns:a16="http://schemas.microsoft.com/office/drawing/2014/main" id="{713DB564-CAD2-4230-98AF-D194D47505F6}"/>
              </a:ext>
            </a:extLst>
          </p:cNvPr>
          <p:cNvSpPr>
            <a:spLocks noGrp="1"/>
          </p:cNvSpPr>
          <p:nvPr>
            <p:ph type="body" sz="quarter" idx="13"/>
          </p:nvPr>
        </p:nvSpPr>
        <p:spPr/>
        <p:txBody>
          <a:bodyPr/>
          <a:lstStyle/>
          <a:p>
            <a:r>
              <a:rPr lang="en-GB" dirty="0"/>
              <a:t>Email and spam</a:t>
            </a:r>
          </a:p>
        </p:txBody>
      </p:sp>
      <p:sp>
        <p:nvSpPr>
          <p:cNvPr id="3" name="Text Placeholder 2">
            <a:extLst>
              <a:ext uri="{FF2B5EF4-FFF2-40B4-BE49-F238E27FC236}">
                <a16:creationId xmlns:a16="http://schemas.microsoft.com/office/drawing/2014/main" id="{2CB8496D-6FB6-4771-B5FA-07099C15DDAD}"/>
              </a:ext>
            </a:extLst>
          </p:cNvPr>
          <p:cNvSpPr>
            <a:spLocks noGrp="1"/>
          </p:cNvSpPr>
          <p:nvPr>
            <p:ph type="body" sz="quarter" idx="14"/>
          </p:nvPr>
        </p:nvSpPr>
        <p:spPr/>
        <p:txBody>
          <a:bodyPr/>
          <a:lstStyle/>
          <a:p>
            <a:r>
              <a:rPr lang="en-GB" dirty="0"/>
              <a:t>Emails contain both structured and </a:t>
            </a:r>
            <a:br>
              <a:rPr lang="en-GB" dirty="0"/>
            </a:br>
            <a:r>
              <a:rPr lang="en-GB" dirty="0"/>
              <a:t>unstructured data</a:t>
            </a:r>
          </a:p>
          <a:p>
            <a:pPr lvl="1"/>
            <a:r>
              <a:rPr lang="en-GB" dirty="0"/>
              <a:t>What parts of the email below are structured and unstructured?</a:t>
            </a:r>
          </a:p>
        </p:txBody>
      </p:sp>
    </p:spTree>
    <p:extLst>
      <p:ext uri="{BB962C8B-B14F-4D97-AF65-F5344CB8AC3E}">
        <p14:creationId xmlns:p14="http://schemas.microsoft.com/office/powerpoint/2010/main" val="112104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74D7A-3952-480E-8C15-7EA2A508A8F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826759" y="2513987"/>
            <a:ext cx="5307590" cy="2723599"/>
          </a:xfrm>
          <a:prstGeom prst="rect">
            <a:avLst/>
          </a:prstGeom>
        </p:spPr>
      </p:pic>
      <p:sp>
        <p:nvSpPr>
          <p:cNvPr id="2" name="Text Placeholder 1">
            <a:extLst>
              <a:ext uri="{FF2B5EF4-FFF2-40B4-BE49-F238E27FC236}">
                <a16:creationId xmlns:a16="http://schemas.microsoft.com/office/drawing/2014/main" id="{713DB564-CAD2-4230-98AF-D194D47505F6}"/>
              </a:ext>
            </a:extLst>
          </p:cNvPr>
          <p:cNvSpPr>
            <a:spLocks noGrp="1"/>
          </p:cNvSpPr>
          <p:nvPr>
            <p:ph type="body" sz="quarter" idx="13"/>
          </p:nvPr>
        </p:nvSpPr>
        <p:spPr/>
        <p:txBody>
          <a:bodyPr/>
          <a:lstStyle/>
          <a:p>
            <a:r>
              <a:rPr lang="en-GB" dirty="0"/>
              <a:t>Email and spam</a:t>
            </a:r>
          </a:p>
        </p:txBody>
      </p:sp>
      <p:sp>
        <p:nvSpPr>
          <p:cNvPr id="3" name="Text Placeholder 2">
            <a:extLst>
              <a:ext uri="{FF2B5EF4-FFF2-40B4-BE49-F238E27FC236}">
                <a16:creationId xmlns:a16="http://schemas.microsoft.com/office/drawing/2014/main" id="{2CB8496D-6FB6-4771-B5FA-07099C15DDAD}"/>
              </a:ext>
            </a:extLst>
          </p:cNvPr>
          <p:cNvSpPr>
            <a:spLocks noGrp="1"/>
          </p:cNvSpPr>
          <p:nvPr>
            <p:ph type="body" sz="quarter" idx="14"/>
          </p:nvPr>
        </p:nvSpPr>
        <p:spPr/>
        <p:txBody>
          <a:bodyPr/>
          <a:lstStyle/>
          <a:p>
            <a:pPr lvl="1"/>
            <a:r>
              <a:rPr lang="en-GB" dirty="0"/>
              <a:t>What parts of the email below are structured and unstructured?</a:t>
            </a:r>
          </a:p>
          <a:p>
            <a:pPr lvl="1"/>
            <a:endParaRPr lang="en-GB" dirty="0"/>
          </a:p>
          <a:p>
            <a:pPr lvl="1"/>
            <a:endParaRPr lang="en-GB" dirty="0"/>
          </a:p>
          <a:p>
            <a:pPr lvl="1"/>
            <a:endParaRPr lang="en-GB" dirty="0"/>
          </a:p>
          <a:p>
            <a:pPr lvl="1"/>
            <a:endParaRPr lang="en-GB" dirty="0"/>
          </a:p>
          <a:p>
            <a:pPr lvl="1"/>
            <a:endParaRPr lang="en-GB" dirty="0"/>
          </a:p>
          <a:p>
            <a:pPr marL="444500" lvl="1" indent="0">
              <a:buNone/>
            </a:pPr>
            <a:br>
              <a:rPr lang="en-GB" dirty="0"/>
            </a:br>
            <a:endParaRPr lang="en-GB" dirty="0"/>
          </a:p>
          <a:p>
            <a:pPr lvl="1"/>
            <a:r>
              <a:rPr lang="en-GB" dirty="0"/>
              <a:t>What rules do you think that spam filters have learnt that help them to identify this email as spam?</a:t>
            </a:r>
          </a:p>
        </p:txBody>
      </p:sp>
      <p:sp>
        <p:nvSpPr>
          <p:cNvPr id="10" name="TextBox 9">
            <a:extLst>
              <a:ext uri="{FF2B5EF4-FFF2-40B4-BE49-F238E27FC236}">
                <a16:creationId xmlns:a16="http://schemas.microsoft.com/office/drawing/2014/main" id="{B6EA081C-B6C0-4AFE-A706-7C47D3D8A851}"/>
              </a:ext>
            </a:extLst>
          </p:cNvPr>
          <p:cNvSpPr txBox="1"/>
          <p:nvPr/>
        </p:nvSpPr>
        <p:spPr>
          <a:xfrm>
            <a:off x="497940" y="2877213"/>
            <a:ext cx="1593410" cy="276999"/>
          </a:xfrm>
          <a:prstGeom prst="rect">
            <a:avLst/>
          </a:prstGeom>
          <a:noFill/>
        </p:spPr>
        <p:txBody>
          <a:bodyPr wrap="square" lIns="0" tIns="0" rIns="0" bIns="0" rtlCol="0">
            <a:spAutoFit/>
          </a:bodyPr>
          <a:lstStyle/>
          <a:p>
            <a:r>
              <a:rPr lang="en-GB" b="1" dirty="0">
                <a:solidFill>
                  <a:srgbClr val="FF0000"/>
                </a:solidFill>
              </a:rPr>
              <a:t>Structured</a:t>
            </a:r>
          </a:p>
        </p:txBody>
      </p:sp>
      <p:sp>
        <p:nvSpPr>
          <p:cNvPr id="13" name="TextBox 12">
            <a:extLst>
              <a:ext uri="{FF2B5EF4-FFF2-40B4-BE49-F238E27FC236}">
                <a16:creationId xmlns:a16="http://schemas.microsoft.com/office/drawing/2014/main" id="{30ADE6B5-D2C2-4C8B-B71F-8D122A051D3C}"/>
              </a:ext>
            </a:extLst>
          </p:cNvPr>
          <p:cNvSpPr txBox="1"/>
          <p:nvPr/>
        </p:nvSpPr>
        <p:spPr>
          <a:xfrm>
            <a:off x="483751" y="3980787"/>
            <a:ext cx="1978584" cy="276999"/>
          </a:xfrm>
          <a:prstGeom prst="rect">
            <a:avLst/>
          </a:prstGeom>
          <a:noFill/>
        </p:spPr>
        <p:txBody>
          <a:bodyPr wrap="square" lIns="0" tIns="0" rIns="0" bIns="0" rtlCol="0">
            <a:spAutoFit/>
          </a:bodyPr>
          <a:lstStyle/>
          <a:p>
            <a:r>
              <a:rPr lang="en-GB" b="1" dirty="0">
                <a:solidFill>
                  <a:srgbClr val="FF0000"/>
                </a:solidFill>
              </a:rPr>
              <a:t>Unstructured</a:t>
            </a:r>
          </a:p>
        </p:txBody>
      </p:sp>
      <p:cxnSp>
        <p:nvCxnSpPr>
          <p:cNvPr id="21" name="Straight Connector 20">
            <a:extLst>
              <a:ext uri="{FF2B5EF4-FFF2-40B4-BE49-F238E27FC236}">
                <a16:creationId xmlns:a16="http://schemas.microsoft.com/office/drawing/2014/main" id="{CBCF1814-8F1F-4D06-83FC-A0978996940B}"/>
              </a:ext>
            </a:extLst>
          </p:cNvPr>
          <p:cNvCxnSpPr>
            <a:cxnSpLocks/>
          </p:cNvCxnSpPr>
          <p:nvPr/>
        </p:nvCxnSpPr>
        <p:spPr>
          <a:xfrm>
            <a:off x="1765300" y="3033713"/>
            <a:ext cx="1244600"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6EBCD3-AA52-4F40-B5FB-43DF9F9DA64F}"/>
              </a:ext>
            </a:extLst>
          </p:cNvPr>
          <p:cNvCxnSpPr>
            <a:cxnSpLocks/>
          </p:cNvCxnSpPr>
          <p:nvPr/>
        </p:nvCxnSpPr>
        <p:spPr>
          <a:xfrm>
            <a:off x="2091350" y="3338513"/>
            <a:ext cx="918550"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DD2DE8-BF31-426D-9A92-0136E4FBFD51}"/>
              </a:ext>
            </a:extLst>
          </p:cNvPr>
          <p:cNvCxnSpPr>
            <a:cxnSpLocks/>
          </p:cNvCxnSpPr>
          <p:nvPr/>
        </p:nvCxnSpPr>
        <p:spPr>
          <a:xfrm>
            <a:off x="2091350" y="3643313"/>
            <a:ext cx="918550"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90F12D-CD6B-498B-A91A-A21FDCC78751}"/>
              </a:ext>
            </a:extLst>
          </p:cNvPr>
          <p:cNvCxnSpPr>
            <a:cxnSpLocks/>
          </p:cNvCxnSpPr>
          <p:nvPr/>
        </p:nvCxnSpPr>
        <p:spPr>
          <a:xfrm>
            <a:off x="2091350" y="3033713"/>
            <a:ext cx="0" cy="618460"/>
          </a:xfrm>
          <a:prstGeom prst="line">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7724DA-CFAA-4988-8174-D359E05E7DFD}"/>
              </a:ext>
            </a:extLst>
          </p:cNvPr>
          <p:cNvCxnSpPr>
            <a:cxnSpLocks/>
          </p:cNvCxnSpPr>
          <p:nvPr/>
        </p:nvCxnSpPr>
        <p:spPr>
          <a:xfrm>
            <a:off x="1975321" y="4127610"/>
            <a:ext cx="925253"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0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1978051-01D4-4E8C-B5AE-9434CFBBCFA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11732" y="2505721"/>
            <a:ext cx="5310161" cy="2724917"/>
          </a:xfrm>
          <a:prstGeom prst="rect">
            <a:avLst/>
          </a:prstGeom>
        </p:spPr>
      </p:pic>
      <p:sp>
        <p:nvSpPr>
          <p:cNvPr id="2" name="Text Placeholder 1">
            <a:extLst>
              <a:ext uri="{FF2B5EF4-FFF2-40B4-BE49-F238E27FC236}">
                <a16:creationId xmlns:a16="http://schemas.microsoft.com/office/drawing/2014/main" id="{713DB564-CAD2-4230-98AF-D194D47505F6}"/>
              </a:ext>
            </a:extLst>
          </p:cNvPr>
          <p:cNvSpPr>
            <a:spLocks noGrp="1"/>
          </p:cNvSpPr>
          <p:nvPr>
            <p:ph type="body" sz="quarter" idx="13"/>
          </p:nvPr>
        </p:nvSpPr>
        <p:spPr/>
        <p:txBody>
          <a:bodyPr/>
          <a:lstStyle/>
          <a:p>
            <a:r>
              <a:rPr lang="en-GB" dirty="0"/>
              <a:t>Email and spam</a:t>
            </a:r>
          </a:p>
        </p:txBody>
      </p:sp>
      <p:sp>
        <p:nvSpPr>
          <p:cNvPr id="3" name="Text Placeholder 2">
            <a:extLst>
              <a:ext uri="{FF2B5EF4-FFF2-40B4-BE49-F238E27FC236}">
                <a16:creationId xmlns:a16="http://schemas.microsoft.com/office/drawing/2014/main" id="{2CB8496D-6FB6-4771-B5FA-07099C15DDAD}"/>
              </a:ext>
            </a:extLst>
          </p:cNvPr>
          <p:cNvSpPr>
            <a:spLocks noGrp="1"/>
          </p:cNvSpPr>
          <p:nvPr>
            <p:ph type="body" sz="quarter" idx="14"/>
          </p:nvPr>
        </p:nvSpPr>
        <p:spPr/>
        <p:txBody>
          <a:bodyPr/>
          <a:lstStyle/>
          <a:p>
            <a:pPr lvl="1"/>
            <a:r>
              <a:rPr lang="en-GB" dirty="0"/>
              <a:t>What rules do you think that spam filters have learnt that help them to identify this email as spam?</a:t>
            </a:r>
          </a:p>
        </p:txBody>
      </p:sp>
      <p:cxnSp>
        <p:nvCxnSpPr>
          <p:cNvPr id="21" name="Straight Connector 20">
            <a:extLst>
              <a:ext uri="{FF2B5EF4-FFF2-40B4-BE49-F238E27FC236}">
                <a16:creationId xmlns:a16="http://schemas.microsoft.com/office/drawing/2014/main" id="{CBCF1814-8F1F-4D06-83FC-A0978996940B}"/>
              </a:ext>
            </a:extLst>
          </p:cNvPr>
          <p:cNvCxnSpPr>
            <a:cxnSpLocks/>
          </p:cNvCxnSpPr>
          <p:nvPr/>
        </p:nvCxnSpPr>
        <p:spPr>
          <a:xfrm>
            <a:off x="1555750" y="4310132"/>
            <a:ext cx="732991"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86EBCD3-AA52-4F40-B5FB-43DF9F9DA64F}"/>
              </a:ext>
            </a:extLst>
          </p:cNvPr>
          <p:cNvCxnSpPr>
            <a:cxnSpLocks/>
          </p:cNvCxnSpPr>
          <p:nvPr/>
        </p:nvCxnSpPr>
        <p:spPr>
          <a:xfrm flipH="1">
            <a:off x="5969000" y="3338513"/>
            <a:ext cx="1714500"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DD2DE8-BF31-426D-9A92-0136E4FBFD51}"/>
              </a:ext>
            </a:extLst>
          </p:cNvPr>
          <p:cNvCxnSpPr>
            <a:cxnSpLocks/>
          </p:cNvCxnSpPr>
          <p:nvPr/>
        </p:nvCxnSpPr>
        <p:spPr>
          <a:xfrm>
            <a:off x="1742391" y="3643313"/>
            <a:ext cx="645209"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7724DA-CFAA-4988-8174-D359E05E7DFD}"/>
              </a:ext>
            </a:extLst>
          </p:cNvPr>
          <p:cNvCxnSpPr>
            <a:cxnSpLocks/>
          </p:cNvCxnSpPr>
          <p:nvPr/>
        </p:nvCxnSpPr>
        <p:spPr>
          <a:xfrm flipV="1">
            <a:off x="6733056" y="4379982"/>
            <a:ext cx="0" cy="121424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62E1A6-2EA4-428A-A43A-0793CB72CB8D}"/>
              </a:ext>
            </a:extLst>
          </p:cNvPr>
          <p:cNvSpPr txBox="1"/>
          <p:nvPr/>
        </p:nvSpPr>
        <p:spPr>
          <a:xfrm>
            <a:off x="7800421" y="2913509"/>
            <a:ext cx="1238597" cy="738664"/>
          </a:xfrm>
          <a:prstGeom prst="rect">
            <a:avLst/>
          </a:prstGeom>
          <a:noFill/>
        </p:spPr>
        <p:txBody>
          <a:bodyPr wrap="square" lIns="0" tIns="0" rIns="0" bIns="0" rtlCol="0">
            <a:spAutoFit/>
          </a:bodyPr>
          <a:lstStyle/>
          <a:p>
            <a:r>
              <a:rPr lang="en-GB" sz="1600" b="1" dirty="0">
                <a:solidFill>
                  <a:srgbClr val="FF0000"/>
                </a:solidFill>
              </a:rPr>
              <a:t>Lots of random characters</a:t>
            </a:r>
          </a:p>
        </p:txBody>
      </p:sp>
      <p:sp>
        <p:nvSpPr>
          <p:cNvPr id="6" name="TextBox 5">
            <a:extLst>
              <a:ext uri="{FF2B5EF4-FFF2-40B4-BE49-F238E27FC236}">
                <a16:creationId xmlns:a16="http://schemas.microsoft.com/office/drawing/2014/main" id="{D25FF24A-D238-4481-A684-D0984FC972A3}"/>
              </a:ext>
            </a:extLst>
          </p:cNvPr>
          <p:cNvSpPr txBox="1"/>
          <p:nvPr/>
        </p:nvSpPr>
        <p:spPr>
          <a:xfrm>
            <a:off x="422594" y="3033713"/>
            <a:ext cx="1672217" cy="984885"/>
          </a:xfrm>
          <a:prstGeom prst="rect">
            <a:avLst/>
          </a:prstGeom>
          <a:noFill/>
        </p:spPr>
        <p:txBody>
          <a:bodyPr wrap="square" lIns="0" tIns="0" rIns="0" bIns="0" rtlCol="0">
            <a:spAutoFit/>
          </a:bodyPr>
          <a:lstStyle/>
          <a:p>
            <a:r>
              <a:rPr lang="en-GB" sz="1600" b="1" dirty="0">
                <a:solidFill>
                  <a:srgbClr val="FF0000"/>
                </a:solidFill>
              </a:rPr>
              <a:t>Subject just repeats name and email address</a:t>
            </a:r>
          </a:p>
        </p:txBody>
      </p:sp>
      <p:sp>
        <p:nvSpPr>
          <p:cNvPr id="7" name="TextBox 6">
            <a:extLst>
              <a:ext uri="{FF2B5EF4-FFF2-40B4-BE49-F238E27FC236}">
                <a16:creationId xmlns:a16="http://schemas.microsoft.com/office/drawing/2014/main" id="{06D8444A-F8FE-4B08-AD9B-EF2D5F2082FF}"/>
              </a:ext>
            </a:extLst>
          </p:cNvPr>
          <p:cNvSpPr txBox="1"/>
          <p:nvPr/>
        </p:nvSpPr>
        <p:spPr>
          <a:xfrm>
            <a:off x="6646453" y="5595275"/>
            <a:ext cx="1477935" cy="492443"/>
          </a:xfrm>
          <a:prstGeom prst="rect">
            <a:avLst/>
          </a:prstGeom>
          <a:noFill/>
        </p:spPr>
        <p:txBody>
          <a:bodyPr wrap="square" lIns="0" tIns="0" rIns="0" bIns="0" rtlCol="0">
            <a:spAutoFit/>
          </a:bodyPr>
          <a:lstStyle/>
          <a:p>
            <a:r>
              <a:rPr lang="en-GB" sz="1600" b="1" dirty="0">
                <a:solidFill>
                  <a:srgbClr val="FF0000"/>
                </a:solidFill>
              </a:rPr>
              <a:t>A strange choice of word</a:t>
            </a:r>
          </a:p>
        </p:txBody>
      </p:sp>
      <p:sp>
        <p:nvSpPr>
          <p:cNvPr id="8" name="TextBox 7">
            <a:extLst>
              <a:ext uri="{FF2B5EF4-FFF2-40B4-BE49-F238E27FC236}">
                <a16:creationId xmlns:a16="http://schemas.microsoft.com/office/drawing/2014/main" id="{3E4AEB97-9314-465C-A7C7-47B8E3581ECA}"/>
              </a:ext>
            </a:extLst>
          </p:cNvPr>
          <p:cNvSpPr txBox="1"/>
          <p:nvPr/>
        </p:nvSpPr>
        <p:spPr>
          <a:xfrm>
            <a:off x="422594" y="4195557"/>
            <a:ext cx="1627531" cy="738664"/>
          </a:xfrm>
          <a:prstGeom prst="rect">
            <a:avLst/>
          </a:prstGeom>
          <a:noFill/>
        </p:spPr>
        <p:txBody>
          <a:bodyPr wrap="square" lIns="0" tIns="0" rIns="0" bIns="0" rtlCol="0">
            <a:spAutoFit/>
          </a:bodyPr>
          <a:lstStyle/>
          <a:p>
            <a:r>
              <a:rPr lang="en-GB" sz="1600" b="1" dirty="0">
                <a:solidFill>
                  <a:srgbClr val="FF0000"/>
                </a:solidFill>
              </a:rPr>
              <a:t>A country </a:t>
            </a:r>
            <a:br>
              <a:rPr lang="en-GB" sz="1600" b="1" dirty="0">
                <a:solidFill>
                  <a:srgbClr val="FF0000"/>
                </a:solidFill>
              </a:rPr>
            </a:br>
            <a:r>
              <a:rPr lang="en-GB" sz="1600" b="1" dirty="0">
                <a:solidFill>
                  <a:srgbClr val="FF0000"/>
                </a:solidFill>
              </a:rPr>
              <a:t>linked with </a:t>
            </a:r>
            <a:br>
              <a:rPr lang="en-GB" sz="1600" b="1" dirty="0">
                <a:solidFill>
                  <a:srgbClr val="FF0000"/>
                </a:solidFill>
              </a:rPr>
            </a:br>
            <a:r>
              <a:rPr lang="en-GB" sz="1600" b="1" dirty="0">
                <a:solidFill>
                  <a:srgbClr val="FF0000"/>
                </a:solidFill>
              </a:rPr>
              <a:t>high spam rates</a:t>
            </a:r>
          </a:p>
        </p:txBody>
      </p:sp>
      <p:sp>
        <p:nvSpPr>
          <p:cNvPr id="9" name="TextBox 8">
            <a:extLst>
              <a:ext uri="{FF2B5EF4-FFF2-40B4-BE49-F238E27FC236}">
                <a16:creationId xmlns:a16="http://schemas.microsoft.com/office/drawing/2014/main" id="{66C4CC5B-CD81-4F88-93AA-E3D8D4B30CE5}"/>
              </a:ext>
            </a:extLst>
          </p:cNvPr>
          <p:cNvSpPr txBox="1"/>
          <p:nvPr/>
        </p:nvSpPr>
        <p:spPr>
          <a:xfrm>
            <a:off x="7812752" y="3868052"/>
            <a:ext cx="1142310" cy="993451"/>
          </a:xfrm>
          <a:prstGeom prst="rect">
            <a:avLst/>
          </a:prstGeom>
          <a:noFill/>
        </p:spPr>
        <p:txBody>
          <a:bodyPr wrap="square" lIns="0" tIns="0" rIns="0" bIns="0" rtlCol="0">
            <a:spAutoFit/>
          </a:bodyPr>
          <a:lstStyle/>
          <a:p>
            <a:r>
              <a:rPr lang="en-GB" sz="1600" b="1" dirty="0">
                <a:solidFill>
                  <a:srgbClr val="FF0000"/>
                </a:solidFill>
              </a:rPr>
              <a:t>An uncommon use of capitals</a:t>
            </a:r>
          </a:p>
        </p:txBody>
      </p:sp>
      <p:sp>
        <p:nvSpPr>
          <p:cNvPr id="11" name="TextBox 10">
            <a:extLst>
              <a:ext uri="{FF2B5EF4-FFF2-40B4-BE49-F238E27FC236}">
                <a16:creationId xmlns:a16="http://schemas.microsoft.com/office/drawing/2014/main" id="{9721A6F3-54B0-4B62-A157-17F343BE7C0E}"/>
              </a:ext>
            </a:extLst>
          </p:cNvPr>
          <p:cNvSpPr txBox="1"/>
          <p:nvPr/>
        </p:nvSpPr>
        <p:spPr>
          <a:xfrm>
            <a:off x="4508381" y="5594222"/>
            <a:ext cx="1840190" cy="738664"/>
          </a:xfrm>
          <a:prstGeom prst="rect">
            <a:avLst/>
          </a:prstGeom>
          <a:noFill/>
        </p:spPr>
        <p:txBody>
          <a:bodyPr wrap="square" lIns="0" tIns="0" rIns="0" bIns="0" rtlCol="0">
            <a:spAutoFit/>
          </a:bodyPr>
          <a:lstStyle/>
          <a:p>
            <a:r>
              <a:rPr lang="en-GB" sz="1600" b="1" dirty="0">
                <a:solidFill>
                  <a:srgbClr val="FF0000"/>
                </a:solidFill>
              </a:rPr>
              <a:t>Unusual word to describe millions of dollars</a:t>
            </a:r>
          </a:p>
        </p:txBody>
      </p:sp>
      <p:cxnSp>
        <p:nvCxnSpPr>
          <p:cNvPr id="30" name="Straight Connector 29">
            <a:extLst>
              <a:ext uri="{FF2B5EF4-FFF2-40B4-BE49-F238E27FC236}">
                <a16:creationId xmlns:a16="http://schemas.microsoft.com/office/drawing/2014/main" id="{60197A0A-E960-4A7C-AFBA-C8917E9B64FA}"/>
              </a:ext>
            </a:extLst>
          </p:cNvPr>
          <p:cNvCxnSpPr>
            <a:cxnSpLocks/>
          </p:cNvCxnSpPr>
          <p:nvPr/>
        </p:nvCxnSpPr>
        <p:spPr>
          <a:xfrm flipH="1">
            <a:off x="6229350" y="4099064"/>
            <a:ext cx="1454150" cy="0"/>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12E9738-64CD-4EB8-924D-AC3DF3A06FCA}"/>
              </a:ext>
            </a:extLst>
          </p:cNvPr>
          <p:cNvCxnSpPr>
            <a:cxnSpLocks/>
          </p:cNvCxnSpPr>
          <p:nvPr/>
        </p:nvCxnSpPr>
        <p:spPr>
          <a:xfrm flipV="1">
            <a:off x="5651500" y="4718050"/>
            <a:ext cx="0" cy="760354"/>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1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a:t>
            </a:r>
            <a:r>
              <a:rPr lang="en-GB" dirty="0"/>
              <a:t> on </a:t>
            </a:r>
            <a:r>
              <a:rPr lang="en-GB" b="1" dirty="0"/>
              <a:t>Worksheet 2</a:t>
            </a:r>
          </a:p>
        </p:txBody>
      </p:sp>
    </p:spTree>
    <p:extLst>
      <p:ext uri="{BB962C8B-B14F-4D97-AF65-F5344CB8AC3E}">
        <p14:creationId xmlns:p14="http://schemas.microsoft.com/office/powerpoint/2010/main" val="130597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5A981C-0F8F-44F3-8DFC-0B1B233657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931314" y="2851150"/>
            <a:ext cx="5212685" cy="4006850"/>
          </a:xfrm>
          <a:prstGeom prst="rect">
            <a:avLst/>
          </a:prstGeom>
        </p:spPr>
      </p:pic>
      <p:sp>
        <p:nvSpPr>
          <p:cNvPr id="2" name="Text Placeholder 1">
            <a:extLst>
              <a:ext uri="{FF2B5EF4-FFF2-40B4-BE49-F238E27FC236}">
                <a16:creationId xmlns:a16="http://schemas.microsoft.com/office/drawing/2014/main" id="{972F6727-3674-46C4-B5F6-B0663A447C39}"/>
              </a:ext>
            </a:extLst>
          </p:cNvPr>
          <p:cNvSpPr>
            <a:spLocks noGrp="1"/>
          </p:cNvSpPr>
          <p:nvPr>
            <p:ph type="body" sz="quarter" idx="13"/>
          </p:nvPr>
        </p:nvSpPr>
        <p:spPr/>
        <p:txBody>
          <a:bodyPr/>
          <a:lstStyle/>
          <a:p>
            <a:r>
              <a:rPr lang="en-GB" dirty="0"/>
              <a:t>Strengths and weaknesses</a:t>
            </a:r>
          </a:p>
        </p:txBody>
      </p:sp>
      <p:sp>
        <p:nvSpPr>
          <p:cNvPr id="3" name="Text Placeholder 2">
            <a:extLst>
              <a:ext uri="{FF2B5EF4-FFF2-40B4-BE49-F238E27FC236}">
                <a16:creationId xmlns:a16="http://schemas.microsoft.com/office/drawing/2014/main" id="{FD56AD51-B573-4961-8492-48A94C0D97C7}"/>
              </a:ext>
            </a:extLst>
          </p:cNvPr>
          <p:cNvSpPr>
            <a:spLocks noGrp="1"/>
          </p:cNvSpPr>
          <p:nvPr>
            <p:ph type="body" sz="quarter" idx="14"/>
          </p:nvPr>
        </p:nvSpPr>
        <p:spPr/>
        <p:txBody>
          <a:bodyPr/>
          <a:lstStyle/>
          <a:p>
            <a:r>
              <a:rPr lang="en-GB" dirty="0"/>
              <a:t>Machine learning (ML) has a number of strengths </a:t>
            </a:r>
            <a:br>
              <a:rPr lang="en-GB" dirty="0"/>
            </a:br>
            <a:r>
              <a:rPr lang="en-GB" dirty="0"/>
              <a:t>and weaknesses</a:t>
            </a:r>
          </a:p>
          <a:p>
            <a:pPr lvl="1"/>
            <a:r>
              <a:rPr lang="en-GB" dirty="0"/>
              <a:t>For instance, we don’t need to create a set of </a:t>
            </a:r>
            <a:br>
              <a:rPr lang="en-GB" dirty="0"/>
            </a:br>
            <a:r>
              <a:rPr lang="en-GB" dirty="0"/>
              <a:t>rules for the machine to follow</a:t>
            </a:r>
          </a:p>
          <a:p>
            <a:pPr lvl="1"/>
            <a:r>
              <a:rPr lang="en-GB" dirty="0"/>
              <a:t>What other strengths </a:t>
            </a:r>
            <a:br>
              <a:rPr lang="en-GB" dirty="0"/>
            </a:br>
            <a:r>
              <a:rPr lang="en-GB" dirty="0"/>
              <a:t>does ML have?</a:t>
            </a:r>
          </a:p>
          <a:p>
            <a:pPr lvl="1"/>
            <a:r>
              <a:rPr lang="en-GB" dirty="0"/>
              <a:t>What weaknesses </a:t>
            </a:r>
            <a:br>
              <a:rPr lang="en-GB" dirty="0"/>
            </a:br>
            <a:r>
              <a:rPr lang="en-GB" dirty="0"/>
              <a:t>does ML have?</a:t>
            </a:r>
          </a:p>
        </p:txBody>
      </p:sp>
      <p:graphicFrame>
        <p:nvGraphicFramePr>
          <p:cNvPr id="9" name="Table 10">
            <a:extLst>
              <a:ext uri="{FF2B5EF4-FFF2-40B4-BE49-F238E27FC236}">
                <a16:creationId xmlns:a16="http://schemas.microsoft.com/office/drawing/2014/main" id="{0ECB251B-89CB-42D0-970D-4AD92CB0DC6A}"/>
              </a:ext>
            </a:extLst>
          </p:cNvPr>
          <p:cNvGraphicFramePr>
            <a:graphicFrameLocks noGrp="1"/>
          </p:cNvGraphicFramePr>
          <p:nvPr>
            <p:extLst>
              <p:ext uri="{D42A27DB-BD31-4B8C-83A1-F6EECF244321}">
                <p14:modId xmlns:p14="http://schemas.microsoft.com/office/powerpoint/2010/main" val="3037937287"/>
              </p:ext>
            </p:extLst>
          </p:nvPr>
        </p:nvGraphicFramePr>
        <p:xfrm>
          <a:off x="3146456" y="5297236"/>
          <a:ext cx="2275644" cy="741680"/>
        </p:xfrm>
        <a:graphic>
          <a:graphicData uri="http://schemas.openxmlformats.org/drawingml/2006/table">
            <a:tbl>
              <a:tblPr firstRow="1" bandRow="1">
                <a:tableStyleId>{5940675A-B579-460E-94D1-54222C63F5DA}</a:tableStyleId>
              </a:tblPr>
              <a:tblGrid>
                <a:gridCol w="943992">
                  <a:extLst>
                    <a:ext uri="{9D8B030D-6E8A-4147-A177-3AD203B41FA5}">
                      <a16:colId xmlns:a16="http://schemas.microsoft.com/office/drawing/2014/main" val="1880224517"/>
                    </a:ext>
                  </a:extLst>
                </a:gridCol>
                <a:gridCol w="1331652">
                  <a:extLst>
                    <a:ext uri="{9D8B030D-6E8A-4147-A177-3AD203B41FA5}">
                      <a16:colId xmlns:a16="http://schemas.microsoft.com/office/drawing/2014/main" val="3305308785"/>
                    </a:ext>
                  </a:extLst>
                </a:gridCol>
              </a:tblGrid>
              <a:tr h="370840">
                <a:tc>
                  <a:txBody>
                    <a:bodyPr/>
                    <a:lstStyle/>
                    <a:p>
                      <a:r>
                        <a:rPr lang="en-GB" dirty="0">
                          <a:solidFill>
                            <a:schemeClr val="bg1"/>
                          </a:solidFill>
                          <a:latin typeface="Consolas" panose="020B0609020204030204" pitchFamily="49" charset="0"/>
                        </a:rPr>
                        <a:t>Animal</a:t>
                      </a:r>
                    </a:p>
                  </a:txBody>
                  <a:tcPr>
                    <a:solidFill>
                      <a:schemeClr val="tx1"/>
                    </a:solidFill>
                  </a:tcPr>
                </a:tc>
                <a:tc>
                  <a:txBody>
                    <a:bodyPr/>
                    <a:lstStyle/>
                    <a:p>
                      <a:r>
                        <a:rPr lang="en-GB" dirty="0">
                          <a:solidFill>
                            <a:schemeClr val="bg1"/>
                          </a:solidFill>
                          <a:latin typeface="Consolas" panose="020B0609020204030204" pitchFamily="49" charset="0"/>
                        </a:rPr>
                        <a:t>Certainty</a:t>
                      </a:r>
                    </a:p>
                  </a:txBody>
                  <a:tcPr>
                    <a:solidFill>
                      <a:schemeClr val="tx1"/>
                    </a:solidFill>
                  </a:tcPr>
                </a:tc>
                <a:extLst>
                  <a:ext uri="{0D108BD9-81ED-4DB2-BD59-A6C34878D82A}">
                    <a16:rowId xmlns:a16="http://schemas.microsoft.com/office/drawing/2014/main" val="497367148"/>
                  </a:ext>
                </a:extLst>
              </a:tr>
              <a:tr h="370840">
                <a:tc>
                  <a:txBody>
                    <a:bodyPr/>
                    <a:lstStyle/>
                    <a:p>
                      <a:r>
                        <a:rPr lang="en-GB" dirty="0">
                          <a:solidFill>
                            <a:srgbClr val="00B050"/>
                          </a:solidFill>
                          <a:latin typeface="Consolas" panose="020B0609020204030204" pitchFamily="49" charset="0"/>
                        </a:rPr>
                        <a:t>Sheep</a:t>
                      </a:r>
                    </a:p>
                  </a:txBody>
                  <a:tcPr>
                    <a:solidFill>
                      <a:schemeClr val="tx1"/>
                    </a:solidFill>
                  </a:tcPr>
                </a:tc>
                <a:tc>
                  <a:txBody>
                    <a:bodyPr/>
                    <a:lstStyle/>
                    <a:p>
                      <a:r>
                        <a:rPr lang="en-GB" dirty="0">
                          <a:solidFill>
                            <a:srgbClr val="00B050"/>
                          </a:solidFill>
                          <a:latin typeface="Consolas" panose="020B0609020204030204" pitchFamily="49" charset="0"/>
                        </a:rPr>
                        <a:t>93%</a:t>
                      </a:r>
                    </a:p>
                  </a:txBody>
                  <a:tcPr>
                    <a:solidFill>
                      <a:schemeClr val="tx1"/>
                    </a:solidFill>
                  </a:tcPr>
                </a:tc>
                <a:extLst>
                  <a:ext uri="{0D108BD9-81ED-4DB2-BD59-A6C34878D82A}">
                    <a16:rowId xmlns:a16="http://schemas.microsoft.com/office/drawing/2014/main" val="1563337436"/>
                  </a:ext>
                </a:extLst>
              </a:tr>
            </a:tbl>
          </a:graphicData>
        </a:graphic>
      </p:graphicFrame>
      <p:pic>
        <p:nvPicPr>
          <p:cNvPr id="4" name="Graphic 3">
            <a:extLst>
              <a:ext uri="{FF2B5EF4-FFF2-40B4-BE49-F238E27FC236}">
                <a16:creationId xmlns:a16="http://schemas.microsoft.com/office/drawing/2014/main" id="{DA8204BC-A941-41B0-8096-D795054DD0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40139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F6727-3674-46C4-B5F6-B0663A447C39}"/>
              </a:ext>
            </a:extLst>
          </p:cNvPr>
          <p:cNvSpPr>
            <a:spLocks noGrp="1"/>
          </p:cNvSpPr>
          <p:nvPr>
            <p:ph type="body" sz="quarter" idx="13"/>
          </p:nvPr>
        </p:nvSpPr>
        <p:spPr/>
        <p:txBody>
          <a:bodyPr/>
          <a:lstStyle/>
          <a:p>
            <a:r>
              <a:rPr lang="en-GB" dirty="0"/>
              <a:t>Strengths and weaknesses</a:t>
            </a:r>
          </a:p>
        </p:txBody>
      </p:sp>
      <p:sp>
        <p:nvSpPr>
          <p:cNvPr id="6" name="Text Placeholder 5">
            <a:extLst>
              <a:ext uri="{FF2B5EF4-FFF2-40B4-BE49-F238E27FC236}">
                <a16:creationId xmlns:a16="http://schemas.microsoft.com/office/drawing/2014/main" id="{1F770E59-F0B0-4CAA-B1CD-2B288EB4910B}"/>
              </a:ext>
            </a:extLst>
          </p:cNvPr>
          <p:cNvSpPr>
            <a:spLocks noGrp="1"/>
          </p:cNvSpPr>
          <p:nvPr>
            <p:ph type="body" sz="quarter" idx="14"/>
          </p:nvPr>
        </p:nvSpPr>
        <p:spPr/>
        <p:txBody>
          <a:bodyPr/>
          <a:lstStyle/>
          <a:p>
            <a:r>
              <a:rPr lang="en-GB" dirty="0"/>
              <a:t>Strengths and weaknesses of machine learning</a:t>
            </a:r>
          </a:p>
        </p:txBody>
      </p:sp>
      <p:graphicFrame>
        <p:nvGraphicFramePr>
          <p:cNvPr id="4" name="Table 4">
            <a:extLst>
              <a:ext uri="{FF2B5EF4-FFF2-40B4-BE49-F238E27FC236}">
                <a16:creationId xmlns:a16="http://schemas.microsoft.com/office/drawing/2014/main" id="{E517A9FB-3FBC-40C7-BC16-5B440161A15B}"/>
              </a:ext>
            </a:extLst>
          </p:cNvPr>
          <p:cNvGraphicFramePr>
            <a:graphicFrameLocks noGrp="1"/>
          </p:cNvGraphicFramePr>
          <p:nvPr>
            <p:extLst>
              <p:ext uri="{D42A27DB-BD31-4B8C-83A1-F6EECF244321}">
                <p14:modId xmlns:p14="http://schemas.microsoft.com/office/powerpoint/2010/main" val="1626284703"/>
              </p:ext>
            </p:extLst>
          </p:nvPr>
        </p:nvGraphicFramePr>
        <p:xfrm>
          <a:off x="724280" y="2413000"/>
          <a:ext cx="7695440" cy="2936240"/>
        </p:xfrm>
        <a:graphic>
          <a:graphicData uri="http://schemas.openxmlformats.org/drawingml/2006/table">
            <a:tbl>
              <a:tblPr firstRow="1" bandRow="1">
                <a:tableStyleId>{5C22544A-7EE6-4342-B048-85BDC9FD1C3A}</a:tableStyleId>
              </a:tblPr>
              <a:tblGrid>
                <a:gridCol w="3847720">
                  <a:extLst>
                    <a:ext uri="{9D8B030D-6E8A-4147-A177-3AD203B41FA5}">
                      <a16:colId xmlns:a16="http://schemas.microsoft.com/office/drawing/2014/main" val="3806447396"/>
                    </a:ext>
                  </a:extLst>
                </a:gridCol>
                <a:gridCol w="3847720">
                  <a:extLst>
                    <a:ext uri="{9D8B030D-6E8A-4147-A177-3AD203B41FA5}">
                      <a16:colId xmlns:a16="http://schemas.microsoft.com/office/drawing/2014/main" val="3044699727"/>
                    </a:ext>
                  </a:extLst>
                </a:gridCol>
              </a:tblGrid>
              <a:tr h="370840">
                <a:tc>
                  <a:txBody>
                    <a:bodyPr/>
                    <a:lstStyle/>
                    <a:p>
                      <a:r>
                        <a:rPr lang="en-GB" dirty="0"/>
                        <a:t>Strengths</a:t>
                      </a:r>
                    </a:p>
                  </a:txBody>
                  <a:tcPr>
                    <a:lnL w="12700" cap="flat" cmpd="sng" algn="ctr">
                      <a:solidFill>
                        <a:srgbClr val="3CD2F8"/>
                      </a:solidFill>
                      <a:prstDash val="solid"/>
                      <a:round/>
                      <a:headEnd type="none" w="med" len="med"/>
                      <a:tailEnd type="none" w="med" len="med"/>
                    </a:lnL>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tc>
                  <a:txBody>
                    <a:bodyPr/>
                    <a:lstStyle/>
                    <a:p>
                      <a:r>
                        <a:rPr lang="en-GB" dirty="0"/>
                        <a:t>Weaknesses</a:t>
                      </a:r>
                    </a:p>
                  </a:txBody>
                  <a:tcPr>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extLst>
                  <a:ext uri="{0D108BD9-81ED-4DB2-BD59-A6C34878D82A}">
                    <a16:rowId xmlns:a16="http://schemas.microsoft.com/office/drawing/2014/main" val="933971287"/>
                  </a:ext>
                </a:extLst>
              </a:tr>
              <a:tr h="370840">
                <a:tc>
                  <a:txBody>
                    <a:bodyPr/>
                    <a:lstStyle/>
                    <a:p>
                      <a:r>
                        <a:rPr lang="en-GB" dirty="0">
                          <a:solidFill>
                            <a:srgbClr val="FF0000"/>
                          </a:solidFill>
                        </a:rPr>
                        <a:t>It can find patterns we did not know were there</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It is only as good as the training data given to it</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1929786849"/>
                  </a:ext>
                </a:extLst>
              </a:tr>
              <a:tr h="370840">
                <a:tc>
                  <a:txBody>
                    <a:bodyPr/>
                    <a:lstStyle/>
                    <a:p>
                      <a:r>
                        <a:rPr lang="en-GB" dirty="0">
                          <a:solidFill>
                            <a:srgbClr val="FF0000"/>
                          </a:solidFill>
                        </a:rPr>
                        <a:t>It can solve simple questions and leave skilled humans to deal with special or harder cases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It only gives a probability, not a certain answer</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3790926854"/>
                  </a:ext>
                </a:extLst>
              </a:tr>
              <a:tr h="370840">
                <a:tc>
                  <a:txBody>
                    <a:bodyPr/>
                    <a:lstStyle/>
                    <a:p>
                      <a:r>
                        <a:rPr lang="en-GB" dirty="0">
                          <a:solidFill>
                            <a:srgbClr val="FF0000"/>
                          </a:solidFill>
                        </a:rPr>
                        <a:t>The machine improves with experience</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pPr algn="l"/>
                      <a:r>
                        <a:rPr lang="en-GB" dirty="0">
                          <a:solidFill>
                            <a:srgbClr val="FF0000"/>
                          </a:solidFill>
                        </a:rPr>
                        <a:t>Results may need careful interpretation</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1115303762"/>
                  </a:ext>
                </a:extLst>
              </a:tr>
              <a:tr h="370840">
                <a:tc>
                  <a:txBody>
                    <a:bodyPr/>
                    <a:lstStyle/>
                    <a:p>
                      <a:r>
                        <a:rPr lang="en-GB" dirty="0">
                          <a:solidFill>
                            <a:srgbClr val="FF0000"/>
                          </a:solidFill>
                        </a:rPr>
                        <a:t>It can handle unstructured data</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pPr algn="l"/>
                      <a:r>
                        <a:rPr lang="en-GB" dirty="0">
                          <a:solidFill>
                            <a:srgbClr val="FF0000"/>
                          </a:solidFill>
                        </a:rPr>
                        <a:t>Errors can be hard to detect</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2343282972"/>
                  </a:ext>
                </a:extLst>
              </a:tr>
            </a:tbl>
          </a:graphicData>
        </a:graphic>
      </p:graphicFrame>
    </p:spTree>
    <p:extLst>
      <p:ext uri="{BB962C8B-B14F-4D97-AF65-F5344CB8AC3E}">
        <p14:creationId xmlns:p14="http://schemas.microsoft.com/office/powerpoint/2010/main" val="104663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7797800" cy="3454400"/>
          </a:xfrm>
        </p:spPr>
        <p:txBody>
          <a:bodyPr/>
          <a:lstStyle/>
          <a:p>
            <a:r>
              <a:rPr lang="en-GB" dirty="0"/>
              <a:t>Understand the difference between facts and rules</a:t>
            </a:r>
          </a:p>
          <a:p>
            <a:r>
              <a:rPr lang="en-GB" dirty="0"/>
              <a:t>Describe uses of machine learning</a:t>
            </a:r>
          </a:p>
          <a:p>
            <a:r>
              <a:rPr lang="en-GB" dirty="0"/>
              <a:t>Use training data to create rules that solve problems of categorising data</a:t>
            </a:r>
          </a:p>
          <a:p>
            <a:r>
              <a:rPr lang="en-GB" dirty="0"/>
              <a:t>Discuss the strengths and weaknesses of </a:t>
            </a:r>
            <a:br>
              <a:rPr lang="en-GB" dirty="0"/>
            </a:br>
            <a:r>
              <a:rPr lang="en-GB" dirty="0"/>
              <a:t>machine learning</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A91D2F-9FE0-422A-ABAE-EF474333D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247" y="3342202"/>
            <a:ext cx="6122652" cy="2901117"/>
          </a:xfrm>
          <a:prstGeom prst="rect">
            <a:avLst/>
          </a:prstGeom>
        </p:spPr>
      </p:pic>
      <p:sp>
        <p:nvSpPr>
          <p:cNvPr id="2" name="Text Placeholder 1">
            <a:extLst>
              <a:ext uri="{FF2B5EF4-FFF2-40B4-BE49-F238E27FC236}">
                <a16:creationId xmlns:a16="http://schemas.microsoft.com/office/drawing/2014/main" id="{28030F14-CF72-475B-88B3-95C2DECA4C23}"/>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E7D165B1-7D0C-4A71-ADAD-06672FD6757B}"/>
              </a:ext>
            </a:extLst>
          </p:cNvPr>
          <p:cNvSpPr>
            <a:spLocks noGrp="1"/>
          </p:cNvSpPr>
          <p:nvPr>
            <p:ph type="body" sz="quarter" idx="14"/>
          </p:nvPr>
        </p:nvSpPr>
        <p:spPr/>
        <p:txBody>
          <a:bodyPr/>
          <a:lstStyle/>
          <a:p>
            <a:r>
              <a:rPr lang="en-GB" dirty="0"/>
              <a:t>A search engine wants to categorise photos of cities so that users can search for them</a:t>
            </a:r>
          </a:p>
          <a:p>
            <a:pPr lvl="1"/>
            <a:r>
              <a:rPr lang="en-GB" dirty="0"/>
              <a:t>With a partner, explain how machine learning could be used to classify photos of different cities</a:t>
            </a:r>
          </a:p>
          <a:p>
            <a:pPr lvl="1"/>
            <a:endParaRPr lang="en-GB" dirty="0"/>
          </a:p>
        </p:txBody>
      </p:sp>
    </p:spTree>
    <p:extLst>
      <p:ext uri="{BB962C8B-B14F-4D97-AF65-F5344CB8AC3E}">
        <p14:creationId xmlns:p14="http://schemas.microsoft.com/office/powerpoint/2010/main" val="2442234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30F14-CF72-475B-88B3-95C2DECA4C23}"/>
              </a:ext>
            </a:extLst>
          </p:cNvPr>
          <p:cNvSpPr>
            <a:spLocks noGrp="1"/>
          </p:cNvSpPr>
          <p:nvPr>
            <p:ph type="body" sz="quarter" idx="13"/>
          </p:nvPr>
        </p:nvSpPr>
        <p:spPr/>
        <p:txBody>
          <a:bodyPr/>
          <a:lstStyle/>
          <a:p>
            <a:r>
              <a:rPr lang="en-GB" dirty="0"/>
              <a:t>Plenary</a:t>
            </a:r>
          </a:p>
        </p:txBody>
      </p:sp>
      <p:sp>
        <p:nvSpPr>
          <p:cNvPr id="4" name="Text Placeholder 3">
            <a:extLst>
              <a:ext uri="{FF2B5EF4-FFF2-40B4-BE49-F238E27FC236}">
                <a16:creationId xmlns:a16="http://schemas.microsoft.com/office/drawing/2014/main" id="{BC4A76C1-A22D-421C-A11D-044450CC179C}"/>
              </a:ext>
            </a:extLst>
          </p:cNvPr>
          <p:cNvSpPr>
            <a:spLocks noGrp="1"/>
          </p:cNvSpPr>
          <p:nvPr>
            <p:ph type="body" sz="quarter" idx="14"/>
          </p:nvPr>
        </p:nvSpPr>
        <p:spPr/>
        <p:txBody>
          <a:bodyPr/>
          <a:lstStyle/>
          <a:p>
            <a:r>
              <a:rPr lang="en-GB" dirty="0"/>
              <a:t>With a partner, explain how machine learning could be used to classify photos of different cities</a:t>
            </a:r>
          </a:p>
          <a:p>
            <a:pPr lvl="1"/>
            <a:r>
              <a:rPr lang="en-GB" dirty="0">
                <a:solidFill>
                  <a:srgbClr val="FF0000"/>
                </a:solidFill>
              </a:rPr>
              <a:t>Training data would first be used of photos of different cities</a:t>
            </a:r>
          </a:p>
          <a:p>
            <a:pPr lvl="1"/>
            <a:r>
              <a:rPr lang="en-GB" dirty="0">
                <a:solidFill>
                  <a:srgbClr val="FF0000"/>
                </a:solidFill>
              </a:rPr>
              <a:t>The machine learning would then create the rules of which photos were which city</a:t>
            </a:r>
          </a:p>
          <a:p>
            <a:pPr lvl="1"/>
            <a:r>
              <a:rPr lang="en-GB" dirty="0">
                <a:solidFill>
                  <a:srgbClr val="FF0000"/>
                </a:solidFill>
              </a:rPr>
              <a:t>Then any new photos could be classified automatically using the rules</a:t>
            </a:r>
          </a:p>
          <a:p>
            <a:pPr lvl="1"/>
            <a:r>
              <a:rPr lang="en-GB" dirty="0">
                <a:solidFill>
                  <a:srgbClr val="FF0000"/>
                </a:solidFill>
              </a:rPr>
              <a:t>A probability could be given as to how close a match each photo is</a:t>
            </a:r>
          </a:p>
          <a:p>
            <a:pPr lvl="1"/>
            <a:r>
              <a:rPr lang="en-GB" dirty="0">
                <a:solidFill>
                  <a:srgbClr val="FF0000"/>
                </a:solidFill>
              </a:rPr>
              <a:t>The most probable images could be shown first in a </a:t>
            </a:r>
            <a:br>
              <a:rPr lang="en-GB" dirty="0">
                <a:solidFill>
                  <a:srgbClr val="FF0000"/>
                </a:solidFill>
              </a:rPr>
            </a:br>
            <a:r>
              <a:rPr lang="en-GB" dirty="0">
                <a:solidFill>
                  <a:srgbClr val="FF0000"/>
                </a:solidFill>
              </a:rPr>
              <a:t>search result</a:t>
            </a:r>
          </a:p>
        </p:txBody>
      </p:sp>
    </p:spTree>
    <p:extLst>
      <p:ext uri="{BB962C8B-B14F-4D97-AF65-F5344CB8AC3E}">
        <p14:creationId xmlns:p14="http://schemas.microsoft.com/office/powerpoint/2010/main" val="326970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9C36D8-035F-4D2C-9F4A-51F3448207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8" name="Rectangle 7">
            <a:extLst>
              <a:ext uri="{FF2B5EF4-FFF2-40B4-BE49-F238E27FC236}">
                <a16:creationId xmlns:a16="http://schemas.microsoft.com/office/drawing/2014/main" id="{99E916DC-ED55-4156-B5F5-C4EF681FC580}"/>
              </a:ext>
            </a:extLst>
          </p:cNvPr>
          <p:cNvSpPr/>
          <p:nvPr/>
        </p:nvSpPr>
        <p:spPr>
          <a:xfrm>
            <a:off x="452761" y="1577005"/>
            <a:ext cx="3728622" cy="1518082"/>
          </a:xfrm>
          <a:prstGeom prst="rect">
            <a:avLst/>
          </a:prstGeom>
          <a:solidFill>
            <a:srgbClr val="9C7D8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dirty="0">
                <a:solidFill>
                  <a:schemeClr val="bg1"/>
                </a:solidFill>
              </a:rPr>
              <a:t>How can you tell the </a:t>
            </a:r>
            <a:br>
              <a:rPr lang="en-GB" dirty="0">
                <a:solidFill>
                  <a:schemeClr val="bg1"/>
                </a:solidFill>
              </a:rPr>
            </a:br>
            <a:r>
              <a:rPr lang="en-GB" dirty="0">
                <a:solidFill>
                  <a:schemeClr val="bg1"/>
                </a:solidFill>
              </a:rPr>
              <a:t>difference between </a:t>
            </a:r>
            <a:br>
              <a:rPr lang="en-GB" dirty="0">
                <a:solidFill>
                  <a:schemeClr val="bg1"/>
                </a:solidFill>
              </a:rPr>
            </a:br>
            <a:r>
              <a:rPr lang="en-GB" dirty="0">
                <a:solidFill>
                  <a:schemeClr val="bg1"/>
                </a:solidFill>
              </a:rPr>
              <a:t>a cat and a rock?</a:t>
            </a:r>
          </a:p>
          <a:p>
            <a:endParaRPr lang="en-GB" dirty="0">
              <a:solidFill>
                <a:schemeClr val="bg1"/>
              </a:solidFill>
            </a:endParaRPr>
          </a:p>
        </p:txBody>
      </p:sp>
      <p:pic>
        <p:nvPicPr>
          <p:cNvPr id="12" name="Graphic 11">
            <a:extLst>
              <a:ext uri="{FF2B5EF4-FFF2-40B4-BE49-F238E27FC236}">
                <a16:creationId xmlns:a16="http://schemas.microsoft.com/office/drawing/2014/main" id="{6F178DC7-06CD-4B6E-9DB1-C11BD6DEB9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32176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F72C52-A55A-40B3-9EE6-A8EF0ABFDB4A}"/>
              </a:ext>
            </a:extLst>
          </p:cNvPr>
          <p:cNvSpPr>
            <a:spLocks noGrp="1"/>
          </p:cNvSpPr>
          <p:nvPr>
            <p:ph type="body" sz="quarter" idx="13"/>
          </p:nvPr>
        </p:nvSpPr>
        <p:spPr/>
        <p:txBody>
          <a:bodyPr/>
          <a:lstStyle/>
          <a:p>
            <a:r>
              <a:rPr lang="en-GB" dirty="0"/>
              <a:t>Starter</a:t>
            </a:r>
          </a:p>
        </p:txBody>
      </p:sp>
      <p:sp>
        <p:nvSpPr>
          <p:cNvPr id="4" name="Text Placeholder 3">
            <a:extLst>
              <a:ext uri="{FF2B5EF4-FFF2-40B4-BE49-F238E27FC236}">
                <a16:creationId xmlns:a16="http://schemas.microsoft.com/office/drawing/2014/main" id="{1A410E55-2A1C-443F-9B5D-BCE3A5F32720}"/>
              </a:ext>
            </a:extLst>
          </p:cNvPr>
          <p:cNvSpPr>
            <a:spLocks noGrp="1"/>
          </p:cNvSpPr>
          <p:nvPr>
            <p:ph type="body" sz="quarter" idx="14"/>
          </p:nvPr>
        </p:nvSpPr>
        <p:spPr/>
        <p:txBody>
          <a:bodyPr/>
          <a:lstStyle/>
          <a:p>
            <a:r>
              <a:rPr lang="en-GB" dirty="0"/>
              <a:t>How can you tell the difference between a cat </a:t>
            </a:r>
            <a:br>
              <a:rPr lang="en-GB" dirty="0"/>
            </a:br>
            <a:r>
              <a:rPr lang="en-GB" dirty="0"/>
              <a:t>and a rock?</a:t>
            </a:r>
          </a:p>
          <a:p>
            <a:pPr lvl="1"/>
            <a:r>
              <a:rPr lang="en-GB" dirty="0"/>
              <a:t>Some suggested rules to classify rocks and cats</a:t>
            </a:r>
          </a:p>
        </p:txBody>
      </p:sp>
      <p:graphicFrame>
        <p:nvGraphicFramePr>
          <p:cNvPr id="5" name="Table 5">
            <a:extLst>
              <a:ext uri="{FF2B5EF4-FFF2-40B4-BE49-F238E27FC236}">
                <a16:creationId xmlns:a16="http://schemas.microsoft.com/office/drawing/2014/main" id="{B533EDFD-6782-4319-A32F-B24991324CB5}"/>
              </a:ext>
            </a:extLst>
          </p:cNvPr>
          <p:cNvGraphicFramePr>
            <a:graphicFrameLocks noGrp="1"/>
          </p:cNvGraphicFramePr>
          <p:nvPr>
            <p:extLst>
              <p:ext uri="{D42A27DB-BD31-4B8C-83A1-F6EECF244321}">
                <p14:modId xmlns:p14="http://schemas.microsoft.com/office/powerpoint/2010/main" val="3069793951"/>
              </p:ext>
            </p:extLst>
          </p:nvPr>
        </p:nvGraphicFramePr>
        <p:xfrm>
          <a:off x="724280" y="3146937"/>
          <a:ext cx="7695440" cy="2661920"/>
        </p:xfrm>
        <a:graphic>
          <a:graphicData uri="http://schemas.openxmlformats.org/drawingml/2006/table">
            <a:tbl>
              <a:tblPr firstRow="1" bandRow="1">
                <a:tableStyleId>{5C22544A-7EE6-4342-B048-85BDC9FD1C3A}</a:tableStyleId>
              </a:tblPr>
              <a:tblGrid>
                <a:gridCol w="3847720">
                  <a:extLst>
                    <a:ext uri="{9D8B030D-6E8A-4147-A177-3AD203B41FA5}">
                      <a16:colId xmlns:a16="http://schemas.microsoft.com/office/drawing/2014/main" val="982887901"/>
                    </a:ext>
                  </a:extLst>
                </a:gridCol>
                <a:gridCol w="3847720">
                  <a:extLst>
                    <a:ext uri="{9D8B030D-6E8A-4147-A177-3AD203B41FA5}">
                      <a16:colId xmlns:a16="http://schemas.microsoft.com/office/drawing/2014/main" val="278343463"/>
                    </a:ext>
                  </a:extLst>
                </a:gridCol>
              </a:tblGrid>
              <a:tr h="370840">
                <a:tc>
                  <a:txBody>
                    <a:bodyPr/>
                    <a:lstStyle/>
                    <a:p>
                      <a:r>
                        <a:rPr lang="en-GB" dirty="0"/>
                        <a:t>Rocks</a:t>
                      </a:r>
                    </a:p>
                  </a:txBody>
                  <a:tcPr>
                    <a:lnL w="12700" cap="flat" cmpd="sng" algn="ctr">
                      <a:solidFill>
                        <a:srgbClr val="3CD2F8"/>
                      </a:solidFill>
                      <a:prstDash val="solid"/>
                      <a:round/>
                      <a:headEnd type="none" w="med" len="med"/>
                      <a:tailEnd type="none" w="med" len="med"/>
                    </a:lnL>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tc>
                  <a:txBody>
                    <a:bodyPr/>
                    <a:lstStyle/>
                    <a:p>
                      <a:r>
                        <a:rPr lang="en-GB" dirty="0"/>
                        <a:t>Cats</a:t>
                      </a:r>
                    </a:p>
                  </a:txBody>
                  <a:tcPr>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extLst>
                  <a:ext uri="{0D108BD9-81ED-4DB2-BD59-A6C34878D82A}">
                    <a16:rowId xmlns:a16="http://schemas.microsoft.com/office/drawing/2014/main" val="3433309650"/>
                  </a:ext>
                </a:extLst>
              </a:tr>
              <a:tr h="370840">
                <a:tc>
                  <a:txBody>
                    <a:bodyPr/>
                    <a:lstStyle/>
                    <a:p>
                      <a:r>
                        <a:rPr lang="en-GB" dirty="0">
                          <a:solidFill>
                            <a:srgbClr val="FF0000"/>
                          </a:solidFill>
                        </a:rPr>
                        <a:t>Jagged edges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Two eyes / oval shapes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1277009285"/>
                  </a:ext>
                </a:extLst>
              </a:tr>
              <a:tr h="370840">
                <a:tc>
                  <a:txBody>
                    <a:bodyPr/>
                    <a:lstStyle/>
                    <a:p>
                      <a:r>
                        <a:rPr lang="en-GB" dirty="0">
                          <a:solidFill>
                            <a:srgbClr val="FF0000"/>
                          </a:solidFill>
                        </a:rPr>
                        <a:t>No obvious shapes (such as circles / rectangles / triangles)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Ears at top of head / Triangles at top of circle</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1525065900"/>
                  </a:ext>
                </a:extLst>
              </a:tr>
              <a:tr h="370840">
                <a:tc>
                  <a:txBody>
                    <a:bodyPr/>
                    <a:lstStyle/>
                    <a:p>
                      <a:r>
                        <a:rPr lang="en-GB" dirty="0">
                          <a:solidFill>
                            <a:srgbClr val="FF0000"/>
                          </a:solidFill>
                        </a:rPr>
                        <a:t>Similar colour throughout – but random lines may occur</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Fur / blurred at the edges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2122985275"/>
                  </a:ext>
                </a:extLst>
              </a:tr>
              <a:tr h="370840">
                <a:tc>
                  <a:txBody>
                    <a:bodyPr/>
                    <a:lstStyle/>
                    <a:p>
                      <a:endParaRPr lang="en-GB" dirty="0">
                        <a:solidFill>
                          <a:srgbClr val="FF0000"/>
                        </a:solidFill>
                      </a:endParaRP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Four legs with a joint half way in each one</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4283767373"/>
                  </a:ext>
                </a:extLst>
              </a:tr>
            </a:tbl>
          </a:graphicData>
        </a:graphic>
      </p:graphicFrame>
    </p:spTree>
    <p:extLst>
      <p:ext uri="{BB962C8B-B14F-4D97-AF65-F5344CB8AC3E}">
        <p14:creationId xmlns:p14="http://schemas.microsoft.com/office/powerpoint/2010/main" val="268479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88A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9D71C7-F8DC-4F17-AB1C-9D655D29D9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E7D25EF5-E9E4-4EF8-B8A0-68C21B9E1E68}"/>
              </a:ext>
            </a:extLst>
          </p:cNvPr>
          <p:cNvSpPr>
            <a:spLocks noGrp="1"/>
          </p:cNvSpPr>
          <p:nvPr>
            <p:ph type="body" sz="quarter" idx="13"/>
          </p:nvPr>
        </p:nvSpPr>
        <p:spPr/>
        <p:txBody>
          <a:bodyPr/>
          <a:lstStyle/>
          <a:p>
            <a:r>
              <a:rPr lang="en-GB" dirty="0">
                <a:solidFill>
                  <a:schemeClr val="bg1"/>
                </a:solidFill>
              </a:rPr>
              <a:t>Facts and rules</a:t>
            </a:r>
          </a:p>
        </p:txBody>
      </p:sp>
      <p:sp>
        <p:nvSpPr>
          <p:cNvPr id="9" name="Text Placeholder 8">
            <a:extLst>
              <a:ext uri="{FF2B5EF4-FFF2-40B4-BE49-F238E27FC236}">
                <a16:creationId xmlns:a16="http://schemas.microsoft.com/office/drawing/2014/main" id="{88F9EAB0-5042-4AF3-A8D8-54BAC7C7F290}"/>
              </a:ext>
            </a:extLst>
          </p:cNvPr>
          <p:cNvSpPr>
            <a:spLocks noGrp="1"/>
          </p:cNvSpPr>
          <p:nvPr>
            <p:ph type="body" sz="quarter" idx="14"/>
          </p:nvPr>
        </p:nvSpPr>
        <p:spPr/>
        <p:txBody>
          <a:bodyPr/>
          <a:lstStyle/>
          <a:p>
            <a:r>
              <a:rPr lang="en-GB" dirty="0">
                <a:solidFill>
                  <a:schemeClr val="bg1"/>
                </a:solidFill>
              </a:rPr>
              <a:t>A fact for classifying a person </a:t>
            </a:r>
            <a:br>
              <a:rPr lang="en-GB" dirty="0">
                <a:solidFill>
                  <a:schemeClr val="bg1"/>
                </a:solidFill>
              </a:rPr>
            </a:br>
            <a:r>
              <a:rPr lang="en-GB" dirty="0">
                <a:solidFill>
                  <a:schemeClr val="bg1"/>
                </a:solidFill>
              </a:rPr>
              <a:t>might be that:</a:t>
            </a:r>
          </a:p>
          <a:p>
            <a:pPr lvl="1"/>
            <a:r>
              <a:rPr lang="en-GB" dirty="0">
                <a:solidFill>
                  <a:schemeClr val="bg1"/>
                </a:solidFill>
              </a:rPr>
              <a:t>People have a mouth</a:t>
            </a:r>
          </a:p>
          <a:p>
            <a:r>
              <a:rPr lang="en-GB" dirty="0">
                <a:solidFill>
                  <a:schemeClr val="bg1"/>
                </a:solidFill>
              </a:rPr>
              <a:t>A rule that helps to classify </a:t>
            </a:r>
            <a:br>
              <a:rPr lang="en-GB" dirty="0">
                <a:solidFill>
                  <a:schemeClr val="bg1"/>
                </a:solidFill>
              </a:rPr>
            </a:br>
            <a:r>
              <a:rPr lang="en-GB" dirty="0">
                <a:solidFill>
                  <a:schemeClr val="bg1"/>
                </a:solidFill>
              </a:rPr>
              <a:t>a person </a:t>
            </a:r>
            <a:br>
              <a:rPr lang="en-GB" dirty="0">
                <a:solidFill>
                  <a:schemeClr val="bg1"/>
                </a:solidFill>
              </a:rPr>
            </a:br>
            <a:r>
              <a:rPr lang="en-GB" dirty="0">
                <a:solidFill>
                  <a:schemeClr val="bg1"/>
                </a:solidFill>
              </a:rPr>
              <a:t>could be:</a:t>
            </a:r>
          </a:p>
          <a:p>
            <a:pPr lvl="1"/>
            <a:r>
              <a:rPr lang="en-GB" dirty="0">
                <a:solidFill>
                  <a:schemeClr val="bg1"/>
                </a:solidFill>
              </a:rPr>
              <a:t>People might </a:t>
            </a:r>
            <a:br>
              <a:rPr lang="en-GB" dirty="0">
                <a:solidFill>
                  <a:schemeClr val="bg1"/>
                </a:solidFill>
              </a:rPr>
            </a:br>
            <a:r>
              <a:rPr lang="en-GB" dirty="0">
                <a:solidFill>
                  <a:schemeClr val="bg1"/>
                </a:solidFill>
              </a:rPr>
              <a:t>wear sunglasses</a:t>
            </a:r>
          </a:p>
          <a:p>
            <a:r>
              <a:rPr lang="en-GB" dirty="0">
                <a:solidFill>
                  <a:schemeClr val="bg1"/>
                </a:solidFill>
              </a:rPr>
              <a:t>What are </a:t>
            </a:r>
            <a:r>
              <a:rPr lang="en-GB" b="1" dirty="0">
                <a:solidFill>
                  <a:schemeClr val="bg1"/>
                </a:solidFill>
              </a:rPr>
              <a:t>five </a:t>
            </a:r>
            <a:r>
              <a:rPr lang="en-GB" dirty="0">
                <a:solidFill>
                  <a:schemeClr val="bg1"/>
                </a:solidFill>
              </a:rPr>
              <a:t>more </a:t>
            </a:r>
            <a:br>
              <a:rPr lang="en-GB" dirty="0">
                <a:solidFill>
                  <a:schemeClr val="bg1"/>
                </a:solidFill>
              </a:rPr>
            </a:br>
            <a:r>
              <a:rPr lang="en-GB" dirty="0">
                <a:solidFill>
                  <a:schemeClr val="bg1"/>
                </a:solidFill>
              </a:rPr>
              <a:t>facts and rules to </a:t>
            </a:r>
            <a:br>
              <a:rPr lang="en-GB" dirty="0">
                <a:solidFill>
                  <a:schemeClr val="bg1"/>
                </a:solidFill>
              </a:rPr>
            </a:br>
            <a:r>
              <a:rPr lang="en-GB" dirty="0">
                <a:solidFill>
                  <a:schemeClr val="bg1"/>
                </a:solidFill>
              </a:rPr>
              <a:t>classify a person</a:t>
            </a:r>
          </a:p>
        </p:txBody>
      </p:sp>
      <p:pic>
        <p:nvPicPr>
          <p:cNvPr id="3" name="Graphic 2">
            <a:extLst>
              <a:ext uri="{FF2B5EF4-FFF2-40B4-BE49-F238E27FC236}">
                <a16:creationId xmlns:a16="http://schemas.microsoft.com/office/drawing/2014/main" id="{FAC82588-F19C-4D1C-9ABF-D88AF10232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98497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F6C438-226C-426A-A296-5C43ACDDB9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1791" y="1803400"/>
            <a:ext cx="3422209" cy="5054600"/>
          </a:xfrm>
          <a:prstGeom prst="rect">
            <a:avLst/>
          </a:prstGeom>
        </p:spPr>
      </p:pic>
      <p:sp>
        <p:nvSpPr>
          <p:cNvPr id="2" name="Text Placeholder 1">
            <a:extLst>
              <a:ext uri="{FF2B5EF4-FFF2-40B4-BE49-F238E27FC236}">
                <a16:creationId xmlns:a16="http://schemas.microsoft.com/office/drawing/2014/main" id="{DB555C6E-D452-4001-B717-16A117CAFFF1}"/>
              </a:ext>
            </a:extLst>
          </p:cNvPr>
          <p:cNvSpPr>
            <a:spLocks noGrp="1"/>
          </p:cNvSpPr>
          <p:nvPr>
            <p:ph type="body" sz="quarter" idx="13"/>
          </p:nvPr>
        </p:nvSpPr>
        <p:spPr/>
        <p:txBody>
          <a:bodyPr/>
          <a:lstStyle/>
          <a:p>
            <a:r>
              <a:rPr lang="en-GB" dirty="0"/>
              <a:t>Facts and rules</a:t>
            </a:r>
          </a:p>
        </p:txBody>
      </p:sp>
      <p:sp>
        <p:nvSpPr>
          <p:cNvPr id="3" name="Text Placeholder 2">
            <a:extLst>
              <a:ext uri="{FF2B5EF4-FFF2-40B4-BE49-F238E27FC236}">
                <a16:creationId xmlns:a16="http://schemas.microsoft.com/office/drawing/2014/main" id="{498F97FA-B82B-43A7-AE44-6DD692843354}"/>
              </a:ext>
            </a:extLst>
          </p:cNvPr>
          <p:cNvSpPr>
            <a:spLocks noGrp="1"/>
          </p:cNvSpPr>
          <p:nvPr>
            <p:ph type="body" sz="quarter" idx="14"/>
          </p:nvPr>
        </p:nvSpPr>
        <p:spPr/>
        <p:txBody>
          <a:bodyPr/>
          <a:lstStyle/>
          <a:p>
            <a:r>
              <a:rPr lang="en-GB" dirty="0"/>
              <a:t>Examples of facts and rules </a:t>
            </a:r>
            <a:br>
              <a:rPr lang="en-GB" dirty="0"/>
            </a:br>
            <a:r>
              <a:rPr lang="en-GB" dirty="0"/>
              <a:t>to identify people</a:t>
            </a:r>
          </a:p>
          <a:p>
            <a:endParaRPr lang="en-GB" dirty="0"/>
          </a:p>
          <a:p>
            <a:endParaRPr lang="en-GB" dirty="0"/>
          </a:p>
          <a:p>
            <a:endParaRPr lang="en-GB" dirty="0"/>
          </a:p>
          <a:p>
            <a:endParaRPr lang="en-GB" dirty="0"/>
          </a:p>
          <a:p>
            <a:endParaRPr lang="en-GB" dirty="0"/>
          </a:p>
          <a:p>
            <a:r>
              <a:rPr lang="en-GB" dirty="0"/>
              <a:t>Do your facts and rules identify </a:t>
            </a:r>
            <a:br>
              <a:rPr lang="en-GB" dirty="0"/>
            </a:br>
            <a:r>
              <a:rPr lang="en-GB" dirty="0"/>
              <a:t>this dog as a person?</a:t>
            </a:r>
          </a:p>
        </p:txBody>
      </p:sp>
      <p:graphicFrame>
        <p:nvGraphicFramePr>
          <p:cNvPr id="6" name="Table 6">
            <a:extLst>
              <a:ext uri="{FF2B5EF4-FFF2-40B4-BE49-F238E27FC236}">
                <a16:creationId xmlns:a16="http://schemas.microsoft.com/office/drawing/2014/main" id="{5641D737-6097-42B7-8BF2-DFEACE1F8737}"/>
              </a:ext>
            </a:extLst>
          </p:cNvPr>
          <p:cNvGraphicFramePr>
            <a:graphicFrameLocks noGrp="1"/>
          </p:cNvGraphicFramePr>
          <p:nvPr>
            <p:extLst>
              <p:ext uri="{D42A27DB-BD31-4B8C-83A1-F6EECF244321}">
                <p14:modId xmlns:p14="http://schemas.microsoft.com/office/powerpoint/2010/main" val="2290214416"/>
              </p:ext>
            </p:extLst>
          </p:nvPr>
        </p:nvGraphicFramePr>
        <p:xfrm>
          <a:off x="724280" y="2602529"/>
          <a:ext cx="5567878" cy="2494280"/>
        </p:xfrm>
        <a:graphic>
          <a:graphicData uri="http://schemas.openxmlformats.org/drawingml/2006/table">
            <a:tbl>
              <a:tblPr firstRow="1" bandRow="1">
                <a:tableStyleId>{5C22544A-7EE6-4342-B048-85BDC9FD1C3A}</a:tableStyleId>
              </a:tblPr>
              <a:tblGrid>
                <a:gridCol w="2643609">
                  <a:extLst>
                    <a:ext uri="{9D8B030D-6E8A-4147-A177-3AD203B41FA5}">
                      <a16:colId xmlns:a16="http://schemas.microsoft.com/office/drawing/2014/main" val="3742479719"/>
                    </a:ext>
                  </a:extLst>
                </a:gridCol>
                <a:gridCol w="2924269">
                  <a:extLst>
                    <a:ext uri="{9D8B030D-6E8A-4147-A177-3AD203B41FA5}">
                      <a16:colId xmlns:a16="http://schemas.microsoft.com/office/drawing/2014/main" val="1338367768"/>
                    </a:ext>
                  </a:extLst>
                </a:gridCol>
              </a:tblGrid>
              <a:tr h="370840">
                <a:tc>
                  <a:txBody>
                    <a:bodyPr/>
                    <a:lstStyle/>
                    <a:p>
                      <a:r>
                        <a:rPr lang="en-GB" dirty="0"/>
                        <a:t>Facts</a:t>
                      </a:r>
                    </a:p>
                  </a:txBody>
                  <a:tcPr>
                    <a:lnL w="12700" cap="flat" cmpd="sng" algn="ctr">
                      <a:solidFill>
                        <a:srgbClr val="3CD2F8"/>
                      </a:solidFill>
                      <a:prstDash val="solid"/>
                      <a:round/>
                      <a:headEnd type="none" w="med" len="med"/>
                      <a:tailEnd type="none" w="med" len="med"/>
                    </a:lnL>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tc>
                  <a:txBody>
                    <a:bodyPr/>
                    <a:lstStyle/>
                    <a:p>
                      <a:r>
                        <a:rPr lang="en-GB" dirty="0"/>
                        <a:t>Rules</a:t>
                      </a:r>
                    </a:p>
                  </a:txBody>
                  <a:tcPr>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extLst>
                  <a:ext uri="{0D108BD9-81ED-4DB2-BD59-A6C34878D82A}">
                    <a16:rowId xmlns:a16="http://schemas.microsoft.com/office/drawing/2014/main" val="347732081"/>
                  </a:ext>
                </a:extLst>
              </a:tr>
              <a:tr h="370840">
                <a:tc>
                  <a:txBody>
                    <a:bodyPr/>
                    <a:lstStyle/>
                    <a:p>
                      <a:r>
                        <a:rPr lang="en-GB" dirty="0">
                          <a:solidFill>
                            <a:srgbClr val="FF0000"/>
                          </a:solidFill>
                        </a:rPr>
                        <a:t>People have two eyes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Some people wear hats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1966883201"/>
                  </a:ext>
                </a:extLst>
              </a:tr>
              <a:tr h="370840">
                <a:tc>
                  <a:txBody>
                    <a:bodyPr/>
                    <a:lstStyle/>
                    <a:p>
                      <a:r>
                        <a:rPr lang="en-GB" dirty="0">
                          <a:solidFill>
                            <a:srgbClr val="FF0000"/>
                          </a:solidFill>
                        </a:rPr>
                        <a:t>People have a mouth</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Mouths may be open</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1176236120"/>
                  </a:ext>
                </a:extLst>
              </a:tr>
              <a:tr h="370840">
                <a:tc>
                  <a:txBody>
                    <a:bodyPr/>
                    <a:lstStyle/>
                    <a:p>
                      <a:r>
                        <a:rPr lang="en-GB" dirty="0">
                          <a:solidFill>
                            <a:srgbClr val="FF0000"/>
                          </a:solidFill>
                        </a:rPr>
                        <a:t>People have teeth</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Teeth may not be shown</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2917929846"/>
                  </a:ext>
                </a:extLst>
              </a:tr>
              <a:tr h="370840">
                <a:tc>
                  <a:txBody>
                    <a:bodyPr/>
                    <a:lstStyle/>
                    <a:p>
                      <a:r>
                        <a:rPr lang="en-GB" dirty="0">
                          <a:solidFill>
                            <a:srgbClr val="FF0000"/>
                          </a:solidFill>
                        </a:rPr>
                        <a:t>People have a nose</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People normally have hair</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918919975"/>
                  </a:ext>
                </a:extLst>
              </a:tr>
              <a:tr h="370840">
                <a:tc>
                  <a:txBody>
                    <a:bodyPr/>
                    <a:lstStyle/>
                    <a:p>
                      <a:r>
                        <a:rPr lang="en-GB" dirty="0">
                          <a:solidFill>
                            <a:srgbClr val="FF0000"/>
                          </a:solidFill>
                        </a:rPr>
                        <a:t>Noses are the same colour as people’s faces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Hair may also be on some people’s faces</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703282905"/>
                  </a:ext>
                </a:extLst>
              </a:tr>
            </a:tbl>
          </a:graphicData>
        </a:graphic>
      </p:graphicFrame>
      <p:pic>
        <p:nvPicPr>
          <p:cNvPr id="10" name="Graphic 9">
            <a:extLst>
              <a:ext uri="{FF2B5EF4-FFF2-40B4-BE49-F238E27FC236}">
                <a16:creationId xmlns:a16="http://schemas.microsoft.com/office/drawing/2014/main" id="{B040FF89-3543-49F4-A8FB-747407C8D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7609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dirty="0"/>
              <a:t>Machine learning</a:t>
            </a: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p:txBody>
          <a:bodyPr/>
          <a:lstStyle/>
          <a:p>
            <a:r>
              <a:rPr lang="en-GB" dirty="0"/>
              <a:t>Artificial Intelligence is the artificial creation of human-like intelligence that can learn or think</a:t>
            </a:r>
          </a:p>
          <a:p>
            <a:r>
              <a:rPr lang="en-GB" dirty="0"/>
              <a:t>Machine learning (ML) is a part of AI</a:t>
            </a:r>
          </a:p>
          <a:p>
            <a:pPr lvl="1"/>
            <a:r>
              <a:rPr lang="en-GB" dirty="0"/>
              <a:t>In machine learning, the machine will work out the rules </a:t>
            </a:r>
            <a:br>
              <a:rPr lang="en-GB" dirty="0"/>
            </a:br>
            <a:r>
              <a:rPr lang="en-GB" dirty="0"/>
              <a:t>for itself</a:t>
            </a:r>
          </a:p>
          <a:p>
            <a:pPr lvl="1"/>
            <a:r>
              <a:rPr lang="en-GB" dirty="0"/>
              <a:t>It will be given a large amount of training data to work out these rules</a:t>
            </a:r>
          </a:p>
        </p:txBody>
      </p:sp>
      <p:sp>
        <p:nvSpPr>
          <p:cNvPr id="7" name="TextBox 6">
            <a:extLst>
              <a:ext uri="{FF2B5EF4-FFF2-40B4-BE49-F238E27FC236}">
                <a16:creationId xmlns:a16="http://schemas.microsoft.com/office/drawing/2014/main" id="{A8AB3A74-B796-4C73-A9CE-79C787BEE6E0}"/>
              </a:ext>
            </a:extLst>
          </p:cNvPr>
          <p:cNvSpPr txBox="1"/>
          <p:nvPr/>
        </p:nvSpPr>
        <p:spPr>
          <a:xfrm>
            <a:off x="1488073" y="4943431"/>
            <a:ext cx="3124940" cy="646331"/>
          </a:xfrm>
          <a:prstGeom prst="rect">
            <a:avLst/>
          </a:prstGeom>
          <a:noFill/>
        </p:spPr>
        <p:txBody>
          <a:bodyPr wrap="square" rtlCol="0">
            <a:spAutoFit/>
          </a:bodyPr>
          <a:lstStyle/>
          <a:p>
            <a:r>
              <a:rPr lang="en-GB" b="1" dirty="0"/>
              <a:t>Training</a:t>
            </a:r>
          </a:p>
          <a:p>
            <a:r>
              <a:rPr lang="en-GB" b="1" dirty="0"/>
              <a:t>Data</a:t>
            </a:r>
          </a:p>
        </p:txBody>
      </p:sp>
      <p:sp>
        <p:nvSpPr>
          <p:cNvPr id="8" name="Arrow: Right 7">
            <a:extLst>
              <a:ext uri="{FF2B5EF4-FFF2-40B4-BE49-F238E27FC236}">
                <a16:creationId xmlns:a16="http://schemas.microsoft.com/office/drawing/2014/main" id="{F29BE9D4-A90A-41C0-917E-894EF9A99D52}"/>
              </a:ext>
            </a:extLst>
          </p:cNvPr>
          <p:cNvSpPr/>
          <p:nvPr/>
        </p:nvSpPr>
        <p:spPr>
          <a:xfrm>
            <a:off x="2845299" y="4798311"/>
            <a:ext cx="1136341" cy="941173"/>
          </a:xfrm>
          <a:prstGeom prst="rightArrow">
            <a:avLst/>
          </a:prstGeom>
          <a:gradFill flip="none" rotWithShape="1">
            <a:gsLst>
              <a:gs pos="0">
                <a:schemeClr val="accent1">
                  <a:lumMod val="5000"/>
                  <a:lumOff val="95000"/>
                </a:schemeClr>
              </a:gs>
              <a:gs pos="100000">
                <a:srgbClr val="1664D7"/>
              </a:gs>
              <a:gs pos="27000">
                <a:schemeClr val="accent1">
                  <a:lumMod val="30000"/>
                  <a:lumOff val="70000"/>
                </a:schemeClr>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p>
        </p:txBody>
      </p:sp>
      <p:sp>
        <p:nvSpPr>
          <p:cNvPr id="10" name="TextBox 9">
            <a:extLst>
              <a:ext uri="{FF2B5EF4-FFF2-40B4-BE49-F238E27FC236}">
                <a16:creationId xmlns:a16="http://schemas.microsoft.com/office/drawing/2014/main" id="{F61A5975-7A14-48D7-B539-36F6803DEF74}"/>
              </a:ext>
            </a:extLst>
          </p:cNvPr>
          <p:cNvSpPr txBox="1"/>
          <p:nvPr/>
        </p:nvSpPr>
        <p:spPr>
          <a:xfrm>
            <a:off x="4101490" y="4950333"/>
            <a:ext cx="3124940" cy="646331"/>
          </a:xfrm>
          <a:prstGeom prst="rect">
            <a:avLst/>
          </a:prstGeom>
          <a:noFill/>
        </p:spPr>
        <p:txBody>
          <a:bodyPr wrap="square" rtlCol="0">
            <a:spAutoFit/>
          </a:bodyPr>
          <a:lstStyle/>
          <a:p>
            <a:r>
              <a:rPr lang="en-GB" b="1" dirty="0"/>
              <a:t>Machine</a:t>
            </a:r>
            <a:br>
              <a:rPr lang="en-GB" b="1" dirty="0"/>
            </a:br>
            <a:r>
              <a:rPr lang="en-GB" b="1" dirty="0"/>
              <a:t>Learning</a:t>
            </a:r>
          </a:p>
        </p:txBody>
      </p:sp>
      <p:sp>
        <p:nvSpPr>
          <p:cNvPr id="11" name="TextBox 10">
            <a:extLst>
              <a:ext uri="{FF2B5EF4-FFF2-40B4-BE49-F238E27FC236}">
                <a16:creationId xmlns:a16="http://schemas.microsoft.com/office/drawing/2014/main" id="{B689E6C5-FBAC-4502-8496-689C828DAB1F}"/>
              </a:ext>
            </a:extLst>
          </p:cNvPr>
          <p:cNvSpPr txBox="1"/>
          <p:nvPr/>
        </p:nvSpPr>
        <p:spPr>
          <a:xfrm>
            <a:off x="6840255" y="5060810"/>
            <a:ext cx="905516" cy="369332"/>
          </a:xfrm>
          <a:prstGeom prst="rect">
            <a:avLst/>
          </a:prstGeom>
          <a:noFill/>
        </p:spPr>
        <p:txBody>
          <a:bodyPr wrap="square" rtlCol="0">
            <a:spAutoFit/>
          </a:bodyPr>
          <a:lstStyle/>
          <a:p>
            <a:r>
              <a:rPr lang="en-GB" b="1" dirty="0"/>
              <a:t>Rules</a:t>
            </a:r>
          </a:p>
        </p:txBody>
      </p:sp>
      <p:sp>
        <p:nvSpPr>
          <p:cNvPr id="12" name="Arrow: Right 11">
            <a:extLst>
              <a:ext uri="{FF2B5EF4-FFF2-40B4-BE49-F238E27FC236}">
                <a16:creationId xmlns:a16="http://schemas.microsoft.com/office/drawing/2014/main" id="{629562EE-1194-46A3-B1E5-6EB436BF5C67}"/>
              </a:ext>
            </a:extLst>
          </p:cNvPr>
          <p:cNvSpPr/>
          <p:nvPr/>
        </p:nvSpPr>
        <p:spPr>
          <a:xfrm>
            <a:off x="5521918" y="4796009"/>
            <a:ext cx="1136341" cy="941173"/>
          </a:xfrm>
          <a:prstGeom prst="rightArrow">
            <a:avLst/>
          </a:prstGeom>
          <a:gradFill flip="none" rotWithShape="1">
            <a:gsLst>
              <a:gs pos="0">
                <a:schemeClr val="accent1">
                  <a:lumMod val="5000"/>
                  <a:lumOff val="95000"/>
                </a:schemeClr>
              </a:gs>
              <a:gs pos="100000">
                <a:srgbClr val="1664D7"/>
              </a:gs>
              <a:gs pos="27000">
                <a:schemeClr val="accent1">
                  <a:lumMod val="30000"/>
                  <a:lumOff val="70000"/>
                </a:schemeClr>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a:p>
        </p:txBody>
      </p:sp>
    </p:spTree>
    <p:extLst>
      <p:ext uri="{BB962C8B-B14F-4D97-AF65-F5344CB8AC3E}">
        <p14:creationId xmlns:p14="http://schemas.microsoft.com/office/powerpoint/2010/main" val="105105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2B9AD3-5307-4B34-9E94-51B54ADE8F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60178"/>
            <a:ext cx="9144000" cy="2048256"/>
          </a:xfrm>
          <a:prstGeom prst="rect">
            <a:avLst/>
          </a:prstGeom>
        </p:spPr>
      </p:pic>
      <p:sp>
        <p:nvSpPr>
          <p:cNvPr id="2" name="Text Placeholder 1">
            <a:extLst>
              <a:ext uri="{FF2B5EF4-FFF2-40B4-BE49-F238E27FC236}">
                <a16:creationId xmlns:a16="http://schemas.microsoft.com/office/drawing/2014/main" id="{536B76F2-548E-4B67-B81C-4C4AFFD53E86}"/>
              </a:ext>
            </a:extLst>
          </p:cNvPr>
          <p:cNvSpPr>
            <a:spLocks noGrp="1"/>
          </p:cNvSpPr>
          <p:nvPr>
            <p:ph type="body" sz="quarter" idx="13"/>
          </p:nvPr>
        </p:nvSpPr>
        <p:spPr/>
        <p:txBody>
          <a:bodyPr/>
          <a:lstStyle/>
          <a:p>
            <a:r>
              <a:rPr lang="en-GB" dirty="0"/>
              <a:t>Machine learning - Birds</a:t>
            </a:r>
          </a:p>
        </p:txBody>
      </p:sp>
      <p:sp>
        <p:nvSpPr>
          <p:cNvPr id="3" name="Text Placeholder 2">
            <a:extLst>
              <a:ext uri="{FF2B5EF4-FFF2-40B4-BE49-F238E27FC236}">
                <a16:creationId xmlns:a16="http://schemas.microsoft.com/office/drawing/2014/main" id="{1CD71327-D263-458C-BC63-29E39DF7C159}"/>
              </a:ext>
            </a:extLst>
          </p:cNvPr>
          <p:cNvSpPr>
            <a:spLocks noGrp="1"/>
          </p:cNvSpPr>
          <p:nvPr>
            <p:ph type="body" sz="quarter" idx="14"/>
          </p:nvPr>
        </p:nvSpPr>
        <p:spPr/>
        <p:txBody>
          <a:bodyPr/>
          <a:lstStyle/>
          <a:p>
            <a:r>
              <a:rPr lang="en-GB" dirty="0"/>
              <a:t>A machine learning algorithm uses training data so that it can create rules for itself</a:t>
            </a:r>
          </a:p>
          <a:p>
            <a:pPr lvl="1"/>
            <a:r>
              <a:rPr lang="en-GB" dirty="0"/>
              <a:t>What rules might the algorithm make to identify birds from the following training data?</a:t>
            </a:r>
          </a:p>
        </p:txBody>
      </p:sp>
      <p:sp>
        <p:nvSpPr>
          <p:cNvPr id="7" name="TextBox 6">
            <a:extLst>
              <a:ext uri="{FF2B5EF4-FFF2-40B4-BE49-F238E27FC236}">
                <a16:creationId xmlns:a16="http://schemas.microsoft.com/office/drawing/2014/main" id="{1A9F9082-F670-4789-9313-00609F3AFE19}"/>
              </a:ext>
            </a:extLst>
          </p:cNvPr>
          <p:cNvSpPr txBox="1"/>
          <p:nvPr/>
        </p:nvSpPr>
        <p:spPr>
          <a:xfrm>
            <a:off x="724280" y="3429000"/>
            <a:ext cx="7585219" cy="369332"/>
          </a:xfrm>
          <a:prstGeom prst="rect">
            <a:avLst/>
          </a:prstGeom>
          <a:noFill/>
        </p:spPr>
        <p:txBody>
          <a:bodyPr wrap="square" rtlCol="0">
            <a:spAutoFit/>
          </a:bodyPr>
          <a:lstStyle/>
          <a:p>
            <a:r>
              <a:rPr lang="en-GB" b="1" dirty="0"/>
              <a:t>Training Data</a:t>
            </a:r>
          </a:p>
        </p:txBody>
      </p:sp>
      <p:sp>
        <p:nvSpPr>
          <p:cNvPr id="11" name="TextBox 10">
            <a:extLst>
              <a:ext uri="{FF2B5EF4-FFF2-40B4-BE49-F238E27FC236}">
                <a16:creationId xmlns:a16="http://schemas.microsoft.com/office/drawing/2014/main" id="{B0382214-6072-4F32-9A68-F795AE4A9CBA}"/>
              </a:ext>
            </a:extLst>
          </p:cNvPr>
          <p:cNvSpPr txBox="1"/>
          <p:nvPr/>
        </p:nvSpPr>
        <p:spPr>
          <a:xfrm>
            <a:off x="260593" y="5374520"/>
            <a:ext cx="1029810" cy="461665"/>
          </a:xfrm>
          <a:prstGeom prst="rect">
            <a:avLst/>
          </a:prstGeom>
          <a:noFill/>
        </p:spPr>
        <p:txBody>
          <a:bodyPr wrap="square" rtlCol="0">
            <a:spAutoFit/>
          </a:bodyPr>
          <a:lstStyle/>
          <a:p>
            <a:r>
              <a:rPr lang="en-GB" sz="2400" dirty="0">
                <a:sym typeface="Wingdings" panose="05000000000000000000" pitchFamily="2" charset="2"/>
              </a:rPr>
              <a:t></a:t>
            </a:r>
            <a:r>
              <a:rPr lang="en-GB" sz="2400" dirty="0">
                <a:solidFill>
                  <a:srgbClr val="00B050"/>
                </a:solidFill>
                <a:sym typeface="Wingdings" panose="05000000000000000000" pitchFamily="2" charset="2"/>
              </a:rPr>
              <a:t></a:t>
            </a:r>
            <a:endParaRPr lang="en-GB" sz="2400" dirty="0"/>
          </a:p>
        </p:txBody>
      </p:sp>
      <p:sp>
        <p:nvSpPr>
          <p:cNvPr id="13" name="TextBox 12">
            <a:extLst>
              <a:ext uri="{FF2B5EF4-FFF2-40B4-BE49-F238E27FC236}">
                <a16:creationId xmlns:a16="http://schemas.microsoft.com/office/drawing/2014/main" id="{174FA723-D7F6-42C3-AE81-BB51E21706E0}"/>
              </a:ext>
            </a:extLst>
          </p:cNvPr>
          <p:cNvSpPr txBox="1"/>
          <p:nvPr/>
        </p:nvSpPr>
        <p:spPr>
          <a:xfrm>
            <a:off x="5745936" y="5377507"/>
            <a:ext cx="1029810" cy="461665"/>
          </a:xfrm>
          <a:prstGeom prst="rect">
            <a:avLst/>
          </a:prstGeom>
          <a:noFill/>
        </p:spPr>
        <p:txBody>
          <a:bodyPr wrap="square" rtlCol="0">
            <a:spAutoFit/>
          </a:bodyPr>
          <a:lstStyle/>
          <a:p>
            <a:r>
              <a:rPr lang="en-GB" sz="2400" dirty="0">
                <a:sym typeface="Wingdings" panose="05000000000000000000" pitchFamily="2" charset="2"/>
              </a:rPr>
              <a:t></a:t>
            </a:r>
            <a:r>
              <a:rPr lang="en-GB" sz="2400" dirty="0">
                <a:solidFill>
                  <a:srgbClr val="C00000"/>
                </a:solidFill>
                <a:sym typeface="Wingdings" panose="05000000000000000000" pitchFamily="2" charset="2"/>
              </a:rPr>
              <a:t></a:t>
            </a:r>
            <a:endParaRPr lang="en-GB" sz="2400" dirty="0">
              <a:solidFill>
                <a:srgbClr val="C00000"/>
              </a:solidFill>
            </a:endParaRPr>
          </a:p>
        </p:txBody>
      </p:sp>
      <p:sp>
        <p:nvSpPr>
          <p:cNvPr id="26" name="TextBox 25">
            <a:extLst>
              <a:ext uri="{FF2B5EF4-FFF2-40B4-BE49-F238E27FC236}">
                <a16:creationId xmlns:a16="http://schemas.microsoft.com/office/drawing/2014/main" id="{F125A8DF-B57F-4BA2-B1BB-74C29A698FDA}"/>
              </a:ext>
            </a:extLst>
          </p:cNvPr>
          <p:cNvSpPr txBox="1"/>
          <p:nvPr/>
        </p:nvSpPr>
        <p:spPr>
          <a:xfrm>
            <a:off x="1853351" y="5374519"/>
            <a:ext cx="1029810" cy="461665"/>
          </a:xfrm>
          <a:prstGeom prst="rect">
            <a:avLst/>
          </a:prstGeom>
          <a:noFill/>
        </p:spPr>
        <p:txBody>
          <a:bodyPr wrap="square" rtlCol="0">
            <a:spAutoFit/>
          </a:bodyPr>
          <a:lstStyle/>
          <a:p>
            <a:r>
              <a:rPr lang="en-GB" sz="2400" dirty="0">
                <a:sym typeface="Wingdings" panose="05000000000000000000" pitchFamily="2" charset="2"/>
              </a:rPr>
              <a:t></a:t>
            </a:r>
            <a:r>
              <a:rPr lang="en-GB" sz="2400" dirty="0">
                <a:solidFill>
                  <a:srgbClr val="00B050"/>
                </a:solidFill>
                <a:sym typeface="Wingdings" panose="05000000000000000000" pitchFamily="2" charset="2"/>
              </a:rPr>
              <a:t></a:t>
            </a:r>
            <a:endParaRPr lang="en-GB" sz="2400" dirty="0"/>
          </a:p>
        </p:txBody>
      </p:sp>
      <p:sp>
        <p:nvSpPr>
          <p:cNvPr id="27" name="TextBox 26">
            <a:extLst>
              <a:ext uri="{FF2B5EF4-FFF2-40B4-BE49-F238E27FC236}">
                <a16:creationId xmlns:a16="http://schemas.microsoft.com/office/drawing/2014/main" id="{C39D7D1C-CF9B-4B0A-B871-C25CD368A3B2}"/>
              </a:ext>
            </a:extLst>
          </p:cNvPr>
          <p:cNvSpPr txBox="1"/>
          <p:nvPr/>
        </p:nvSpPr>
        <p:spPr>
          <a:xfrm>
            <a:off x="3304578" y="5374518"/>
            <a:ext cx="1029810" cy="461665"/>
          </a:xfrm>
          <a:prstGeom prst="rect">
            <a:avLst/>
          </a:prstGeom>
          <a:noFill/>
        </p:spPr>
        <p:txBody>
          <a:bodyPr wrap="square" rtlCol="0">
            <a:spAutoFit/>
          </a:bodyPr>
          <a:lstStyle/>
          <a:p>
            <a:r>
              <a:rPr lang="en-GB" sz="2400" dirty="0">
                <a:sym typeface="Wingdings" panose="05000000000000000000" pitchFamily="2" charset="2"/>
              </a:rPr>
              <a:t></a:t>
            </a:r>
            <a:r>
              <a:rPr lang="en-GB" sz="2400" dirty="0">
                <a:solidFill>
                  <a:srgbClr val="00B050"/>
                </a:solidFill>
                <a:sym typeface="Wingdings" panose="05000000000000000000" pitchFamily="2" charset="2"/>
              </a:rPr>
              <a:t></a:t>
            </a:r>
            <a:endParaRPr lang="en-GB" sz="2400" dirty="0"/>
          </a:p>
        </p:txBody>
      </p:sp>
      <p:sp>
        <p:nvSpPr>
          <p:cNvPr id="28" name="TextBox 27">
            <a:extLst>
              <a:ext uri="{FF2B5EF4-FFF2-40B4-BE49-F238E27FC236}">
                <a16:creationId xmlns:a16="http://schemas.microsoft.com/office/drawing/2014/main" id="{41F67AF2-7F82-49AC-9C57-F8DD69B66BB9}"/>
              </a:ext>
            </a:extLst>
          </p:cNvPr>
          <p:cNvSpPr txBox="1"/>
          <p:nvPr/>
        </p:nvSpPr>
        <p:spPr>
          <a:xfrm>
            <a:off x="7809994" y="5391733"/>
            <a:ext cx="1029810" cy="461665"/>
          </a:xfrm>
          <a:prstGeom prst="rect">
            <a:avLst/>
          </a:prstGeom>
          <a:noFill/>
        </p:spPr>
        <p:txBody>
          <a:bodyPr wrap="square" rtlCol="0">
            <a:spAutoFit/>
          </a:bodyPr>
          <a:lstStyle/>
          <a:p>
            <a:r>
              <a:rPr lang="en-GB" sz="2400" dirty="0">
                <a:sym typeface="Wingdings" panose="05000000000000000000" pitchFamily="2" charset="2"/>
              </a:rPr>
              <a:t></a:t>
            </a:r>
            <a:r>
              <a:rPr lang="en-GB" sz="2400" dirty="0">
                <a:solidFill>
                  <a:srgbClr val="00B050"/>
                </a:solidFill>
                <a:sym typeface="Wingdings" panose="05000000000000000000" pitchFamily="2" charset="2"/>
              </a:rPr>
              <a:t></a:t>
            </a:r>
            <a:endParaRPr lang="en-GB" sz="2400" dirty="0"/>
          </a:p>
        </p:txBody>
      </p:sp>
    </p:spTree>
    <p:extLst>
      <p:ext uri="{BB962C8B-B14F-4D97-AF65-F5344CB8AC3E}">
        <p14:creationId xmlns:p14="http://schemas.microsoft.com/office/powerpoint/2010/main" val="409990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CCDE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EDA721-2924-4485-82CE-DF2535E28843}"/>
              </a:ext>
            </a:extLst>
          </p:cNvPr>
          <p:cNvPicPr>
            <a:picLocks noChangeAspect="1"/>
          </p:cNvPicPr>
          <p:nvPr/>
        </p:nvPicPr>
        <p:blipFill rotWithShape="1">
          <a:blip r:embed="rId3">
            <a:extLst>
              <a:ext uri="{28A0092B-C50C-407E-A947-70E740481C1C}">
                <a14:useLocalDpi xmlns:a14="http://schemas.microsoft.com/office/drawing/2010/main" val="0"/>
              </a:ext>
            </a:extLst>
          </a:blip>
          <a:srcRect t="9443"/>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2631ECD1-60F7-4D67-9169-765AA4435F7A}"/>
              </a:ext>
            </a:extLst>
          </p:cNvPr>
          <p:cNvSpPr>
            <a:spLocks noGrp="1"/>
          </p:cNvSpPr>
          <p:nvPr>
            <p:ph type="body" sz="quarter" idx="13"/>
          </p:nvPr>
        </p:nvSpPr>
        <p:spPr/>
        <p:txBody>
          <a:bodyPr/>
          <a:lstStyle/>
          <a:p>
            <a:r>
              <a:rPr lang="en-GB" dirty="0"/>
              <a:t>Machine learning - Birds</a:t>
            </a:r>
          </a:p>
        </p:txBody>
      </p:sp>
      <p:sp>
        <p:nvSpPr>
          <p:cNvPr id="4" name="Text Placeholder 3">
            <a:extLst>
              <a:ext uri="{FF2B5EF4-FFF2-40B4-BE49-F238E27FC236}">
                <a16:creationId xmlns:a16="http://schemas.microsoft.com/office/drawing/2014/main" id="{DDBF2B4B-0781-432D-8FB9-CB4C322E8554}"/>
              </a:ext>
            </a:extLst>
          </p:cNvPr>
          <p:cNvSpPr>
            <a:spLocks noGrp="1"/>
          </p:cNvSpPr>
          <p:nvPr>
            <p:ph type="body" sz="quarter" idx="14"/>
          </p:nvPr>
        </p:nvSpPr>
        <p:spPr/>
        <p:txBody>
          <a:bodyPr/>
          <a:lstStyle/>
          <a:p>
            <a:r>
              <a:rPr lang="en-GB" dirty="0"/>
              <a:t>Possible rules from the training data:</a:t>
            </a:r>
          </a:p>
          <a:p>
            <a:pPr lvl="1"/>
            <a:r>
              <a:rPr lang="en-GB" dirty="0">
                <a:solidFill>
                  <a:srgbClr val="FF0000"/>
                </a:solidFill>
              </a:rPr>
              <a:t>One eye</a:t>
            </a:r>
          </a:p>
          <a:p>
            <a:pPr lvl="1"/>
            <a:r>
              <a:rPr lang="en-GB" dirty="0">
                <a:solidFill>
                  <a:srgbClr val="FF0000"/>
                </a:solidFill>
              </a:rPr>
              <a:t>Two wings that are both open</a:t>
            </a:r>
          </a:p>
          <a:p>
            <a:pPr lvl="1"/>
            <a:r>
              <a:rPr lang="en-GB" dirty="0">
                <a:solidFill>
                  <a:srgbClr val="FF0000"/>
                </a:solidFill>
              </a:rPr>
              <a:t>Small head with a beak</a:t>
            </a:r>
          </a:p>
          <a:p>
            <a:r>
              <a:rPr lang="en-GB" dirty="0"/>
              <a:t>Problems with the rules:</a:t>
            </a:r>
          </a:p>
          <a:p>
            <a:pPr lvl="1"/>
            <a:r>
              <a:rPr lang="en-GB" dirty="0"/>
              <a:t>Birds from the front have two eyes</a:t>
            </a:r>
          </a:p>
          <a:p>
            <a:pPr lvl="1"/>
            <a:r>
              <a:rPr lang="en-GB" dirty="0"/>
              <a:t>Birds may have their wings shut, or cannot fly</a:t>
            </a:r>
          </a:p>
          <a:p>
            <a:r>
              <a:rPr lang="en-GB" dirty="0"/>
              <a:t>Machine learning therefore requires </a:t>
            </a:r>
            <a:br>
              <a:rPr lang="en-GB" dirty="0"/>
            </a:br>
            <a:r>
              <a:rPr lang="en-GB" dirty="0"/>
              <a:t>lots of data if it is to learn well</a:t>
            </a:r>
          </a:p>
          <a:p>
            <a:endParaRPr lang="en-GB" dirty="0"/>
          </a:p>
          <a:p>
            <a:pPr lvl="1"/>
            <a:endParaRPr lang="en-GB" dirty="0"/>
          </a:p>
          <a:p>
            <a:endParaRPr lang="en-GB" dirty="0"/>
          </a:p>
          <a:p>
            <a:endParaRPr lang="en-GB" dirty="0"/>
          </a:p>
          <a:p>
            <a:endParaRPr lang="en-GB" dirty="0"/>
          </a:p>
          <a:p>
            <a:endParaRPr lang="en-GB" dirty="0"/>
          </a:p>
          <a:p>
            <a:endParaRPr lang="en-GB" dirty="0"/>
          </a:p>
        </p:txBody>
      </p:sp>
      <p:pic>
        <p:nvPicPr>
          <p:cNvPr id="7" name="Graphic 6">
            <a:extLst>
              <a:ext uri="{FF2B5EF4-FFF2-40B4-BE49-F238E27FC236}">
                <a16:creationId xmlns:a16="http://schemas.microsoft.com/office/drawing/2014/main" id="{22860970-1489-4661-A04F-BE5AA33A2EA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9" name="Graphic 8">
            <a:extLst>
              <a:ext uri="{FF2B5EF4-FFF2-40B4-BE49-F238E27FC236}">
                <a16:creationId xmlns:a16="http://schemas.microsoft.com/office/drawing/2014/main" id="{4116A9EC-8391-4444-BA5D-22571D3512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28091567"/>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46AAE095-6827-4C33-85BF-9A98CC5A8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F3F7C-0E1E-48F5-B58E-9D0DAAE166F7}">
  <ds:schemaRefs>
    <ds:schemaRef ds:uri="http://www.w3.org/XML/1998/namespace"/>
    <ds:schemaRef ds:uri="http://schemas.microsoft.com/office/infopath/2007/PartnerControls"/>
    <ds:schemaRef ds:uri="94dce8ab-38ff-4714-b1ed-1fc5e4d9abd1"/>
    <ds:schemaRef ds:uri="http://purl.org/dc/terms/"/>
    <ds:schemaRef ds:uri="http://schemas.microsoft.com/office/2006/documentManagement/types"/>
    <ds:schemaRef ds:uri="http://schemas.microsoft.com/office/2006/metadata/properties"/>
    <ds:schemaRef ds:uri="http://schemas.openxmlformats.org/package/2006/metadata/core-properties"/>
    <ds:schemaRef ds:uri="1ef05dc5-97a2-498b-bf7c-bd189143a1ff"/>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9798</TotalTime>
  <Words>984</Words>
  <Application>Microsoft Office PowerPoint</Application>
  <PresentationFormat>On-screen Show (4:3)</PresentationFormat>
  <Paragraphs>176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Consolas</vt:lpstr>
      <vt:lpstr>Museo900-Regular</vt:lpstr>
      <vt:lpstr>Arial</vt:lpstr>
      <vt:lpstr>Museo300-Regular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72</cp:revision>
  <dcterms:created xsi:type="dcterms:W3CDTF">2016-01-18T14:01:19Z</dcterms:created>
  <dcterms:modified xsi:type="dcterms:W3CDTF">2020-10-12T16:08:54Z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