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57" d="100"/>
          <a:sy n="57" d="100"/>
        </p:scale>
        <p:origin x="72" y="3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B849D-6326-4366-8E5C-4201A57D79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F9218C0-E94A-4305-9506-415935C69C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C3EA6F0-7B2F-4C11-AD87-EE879B7634F3}"/>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5405A851-0AC7-42C2-91C1-D0A2EBB11F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CA6193-94F5-4CF1-88D7-CDFFE8762D72}"/>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1879883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A0E23-BDF8-4D96-B38E-178AEE332A9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232BA77-93A0-4C13-8ED0-3564BE89C0E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A88258-503F-45FE-AA08-E2D8010CDBCA}"/>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A2FD97C3-64A8-4F02-BA52-E4E3BF45F2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4178A6-0373-4C2D-AA41-1A4462300B78}"/>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840831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EFDCDD-1D4E-43EA-88B9-DDF3056F7B4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A4E0A1B-8C31-49A0-BC98-0320D0879A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0912536-6EE5-4505-B2DB-D57F84ACF832}"/>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47666C7A-7701-4EC6-BB58-6E4DF6AA3B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AEB7CA-4A1A-4EA6-9F4A-3B6DB3F58E0F}"/>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1080671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C0697-D7A1-46C8-969A-6047F9560C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F1B0211-38FD-4201-841F-C633A1AE02F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3152AB-1865-4293-BDA3-030998CD35B7}"/>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63B4EEF5-F07D-4946-93BD-20B6F9FF5D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2BE00E-BD3B-42D1-8AE9-838AFFC9FB11}"/>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1818103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6B895-6B0F-42A9-BCAD-E3CED4F505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6E82A97-165E-4CAB-8DCA-D920E9B9CB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E4D145-9EC4-46B2-9FDD-1023D599BC79}"/>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64253276-2531-46B2-ADF3-18ED3C486B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467408-1028-4865-A830-4AD876FF6627}"/>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296850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A42E0-59A2-419A-B376-4784BF4AEB0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53A712A-2D8B-4BED-8A32-5C1D8F829F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5E7892E-6C99-4F0B-B89D-F5D81C1201B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FBDB8A3-D3BE-4972-A537-F3EC9EC8106F}"/>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6" name="Footer Placeholder 5">
            <a:extLst>
              <a:ext uri="{FF2B5EF4-FFF2-40B4-BE49-F238E27FC236}">
                <a16:creationId xmlns:a16="http://schemas.microsoft.com/office/drawing/2014/main" id="{AE20FF0D-56E7-4350-991F-B038F75F311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0B4E6B-7C6D-4113-A79F-09A42A378D6B}"/>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3974788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87CE-328F-409D-A992-BC3C560995E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A038F53-07CC-4210-BCED-8C68F2F911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7B9532-0241-4F28-8AE6-224AE2597F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1C2CABD-71E8-47E3-97C5-FE3268DBAC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FDE563-73ED-454B-BDA5-9B06798A28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77F8E88-B9B2-4756-AD77-301F3902989F}"/>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8" name="Footer Placeholder 7">
            <a:extLst>
              <a:ext uri="{FF2B5EF4-FFF2-40B4-BE49-F238E27FC236}">
                <a16:creationId xmlns:a16="http://schemas.microsoft.com/office/drawing/2014/main" id="{74620867-41A7-4373-9316-F54EC8BEF07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1A802A4-DF1B-4748-90D6-887D21DF3EB8}"/>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2798254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6A02A-7A7F-4421-8743-E27A2D665AA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23FB85B-0BFD-43A9-A693-6680F8D4954C}"/>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4" name="Footer Placeholder 3">
            <a:extLst>
              <a:ext uri="{FF2B5EF4-FFF2-40B4-BE49-F238E27FC236}">
                <a16:creationId xmlns:a16="http://schemas.microsoft.com/office/drawing/2014/main" id="{BA17A012-8C04-43F2-8926-ED4120C238E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5D6B667-897F-442B-8D11-0C15D63A4563}"/>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50219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8276D1-2A94-4E9A-A9DC-D384949AFE98}"/>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3" name="Footer Placeholder 2">
            <a:extLst>
              <a:ext uri="{FF2B5EF4-FFF2-40B4-BE49-F238E27FC236}">
                <a16:creationId xmlns:a16="http://schemas.microsoft.com/office/drawing/2014/main" id="{399FE5EC-00F3-410F-84DA-59003DF7032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8EB844A-8EA6-4EC2-B4BF-4AF65F821518}"/>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423546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BA7F1-6CD7-451D-9C2A-0D25E8CF39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A882A47-DEDC-469B-BF89-A7E5BA41FD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262D79B-9E60-48DF-98CD-A37A5274BD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5F413A-3EC5-409B-A5C7-3B0A34ABA860}"/>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6" name="Footer Placeholder 5">
            <a:extLst>
              <a:ext uri="{FF2B5EF4-FFF2-40B4-BE49-F238E27FC236}">
                <a16:creationId xmlns:a16="http://schemas.microsoft.com/office/drawing/2014/main" id="{98912BD7-8F9C-459A-B002-8FBE73DA86B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6FBF47-C553-4489-B360-32C704294EC7}"/>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316833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0E625-F179-4167-8CEB-9C3E6986A3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AFF8DC6-B867-4C9A-9182-D877DA3792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1813637-6941-48AF-A847-E16D016A3E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AB72CC-81F5-4DEB-A040-2162F544DEE2}"/>
              </a:ext>
            </a:extLst>
          </p:cNvPr>
          <p:cNvSpPr>
            <a:spLocks noGrp="1"/>
          </p:cNvSpPr>
          <p:nvPr>
            <p:ph type="dt" sz="half" idx="10"/>
          </p:nvPr>
        </p:nvSpPr>
        <p:spPr/>
        <p:txBody>
          <a:bodyPr/>
          <a:lstStyle/>
          <a:p>
            <a:fld id="{5E1BA21D-242F-4F94-8024-A9FE9C3FAEE5}" type="datetimeFigureOut">
              <a:rPr lang="en-GB" smtClean="0"/>
              <a:t>10/12/2020</a:t>
            </a:fld>
            <a:endParaRPr lang="en-GB"/>
          </a:p>
        </p:txBody>
      </p:sp>
      <p:sp>
        <p:nvSpPr>
          <p:cNvPr id="6" name="Footer Placeholder 5">
            <a:extLst>
              <a:ext uri="{FF2B5EF4-FFF2-40B4-BE49-F238E27FC236}">
                <a16:creationId xmlns:a16="http://schemas.microsoft.com/office/drawing/2014/main" id="{F291C7A0-CE0D-4284-BCE3-BDDC55329F0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BB502A-2682-423E-B0EB-F8BAC35585E6}"/>
              </a:ext>
            </a:extLst>
          </p:cNvPr>
          <p:cNvSpPr>
            <a:spLocks noGrp="1"/>
          </p:cNvSpPr>
          <p:nvPr>
            <p:ph type="sldNum" sz="quarter" idx="12"/>
          </p:nvPr>
        </p:nvSpPr>
        <p:spPr/>
        <p:txBody>
          <a:bodyPr/>
          <a:lstStyle/>
          <a:p>
            <a:fld id="{292C5E57-3168-4666-9713-320B18DC6C18}" type="slidenum">
              <a:rPr lang="en-GB" smtClean="0"/>
              <a:t>‹#›</a:t>
            </a:fld>
            <a:endParaRPr lang="en-GB"/>
          </a:p>
        </p:txBody>
      </p:sp>
    </p:spTree>
    <p:extLst>
      <p:ext uri="{BB962C8B-B14F-4D97-AF65-F5344CB8AC3E}">
        <p14:creationId xmlns:p14="http://schemas.microsoft.com/office/powerpoint/2010/main" val="1933970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87CD1C-69F6-49F8-97E0-4BAE39D270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A0ACE6A-C87D-4737-8F12-7A25010B87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586A222-4DD5-4B7B-B7FE-B51CA74353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1BA21D-242F-4F94-8024-A9FE9C3FAEE5}" type="datetimeFigureOut">
              <a:rPr lang="en-GB" smtClean="0"/>
              <a:t>10/12/2020</a:t>
            </a:fld>
            <a:endParaRPr lang="en-GB"/>
          </a:p>
        </p:txBody>
      </p:sp>
      <p:sp>
        <p:nvSpPr>
          <p:cNvPr id="5" name="Footer Placeholder 4">
            <a:extLst>
              <a:ext uri="{FF2B5EF4-FFF2-40B4-BE49-F238E27FC236}">
                <a16:creationId xmlns:a16="http://schemas.microsoft.com/office/drawing/2014/main" id="{364957B2-86D7-4A42-8330-AF860DB3A9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F1A0998-AC1A-499C-AAFB-85AFAEF567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2C5E57-3168-4666-9713-320B18DC6C18}" type="slidenum">
              <a:rPr lang="en-GB" smtClean="0"/>
              <a:t>‹#›</a:t>
            </a:fld>
            <a:endParaRPr lang="en-GB"/>
          </a:p>
        </p:txBody>
      </p:sp>
    </p:spTree>
    <p:extLst>
      <p:ext uri="{BB962C8B-B14F-4D97-AF65-F5344CB8AC3E}">
        <p14:creationId xmlns:p14="http://schemas.microsoft.com/office/powerpoint/2010/main" val="1540361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EEF7B-C435-468F-A104-9D5C602233D4}"/>
              </a:ext>
            </a:extLst>
          </p:cNvPr>
          <p:cNvSpPr>
            <a:spLocks noGrp="1"/>
          </p:cNvSpPr>
          <p:nvPr>
            <p:ph type="ctrTitle"/>
          </p:nvPr>
        </p:nvSpPr>
        <p:spPr>
          <a:xfrm>
            <a:off x="1524000" y="1122363"/>
            <a:ext cx="9144000" cy="1747837"/>
          </a:xfrm>
        </p:spPr>
        <p:txBody>
          <a:bodyPr>
            <a:normAutofit fontScale="90000"/>
          </a:bodyPr>
          <a:lstStyle/>
          <a:p>
            <a:br>
              <a:rPr lang="en-GB" dirty="0"/>
            </a:br>
            <a:r>
              <a:rPr lang="en-GB" b="1" dirty="0"/>
              <a:t>Level 3 Cambridge Technical Extended Certificate in Business (OCR 05835) </a:t>
            </a:r>
            <a:endParaRPr lang="en-GB" dirty="0"/>
          </a:p>
        </p:txBody>
      </p:sp>
      <p:sp>
        <p:nvSpPr>
          <p:cNvPr id="3" name="Subtitle 2">
            <a:extLst>
              <a:ext uri="{FF2B5EF4-FFF2-40B4-BE49-F238E27FC236}">
                <a16:creationId xmlns:a16="http://schemas.microsoft.com/office/drawing/2014/main" id="{F9D085E8-244C-4EC3-A257-FE7C8DFE4938}"/>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2165500826"/>
      </p:ext>
    </p:extLst>
  </p:cSld>
  <p:clrMapOvr>
    <a:masterClrMapping/>
  </p:clrMapOvr>
  <mc:AlternateContent xmlns:mc="http://schemas.openxmlformats.org/markup-compatibility/2006" xmlns:p14="http://schemas.microsoft.com/office/powerpoint/2010/main">
    <mc:Choice Requires="p14">
      <p:transition spd="slow" p14:dur="2000" advTm="5087"/>
    </mc:Choice>
    <mc:Fallback xmlns="">
      <p:transition spd="slow" advTm="508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6A31C-F720-483F-80DC-0054303B73B9}"/>
              </a:ext>
            </a:extLst>
          </p:cNvPr>
          <p:cNvSpPr>
            <a:spLocks noGrp="1"/>
          </p:cNvSpPr>
          <p:nvPr>
            <p:ph type="title"/>
          </p:nvPr>
        </p:nvSpPr>
        <p:spPr/>
        <p:txBody>
          <a:bodyPr/>
          <a:lstStyle/>
          <a:p>
            <a:r>
              <a:rPr lang="en-GB" dirty="0"/>
              <a:t>What is the difference between Cambridge Technical Business and A Level Business? </a:t>
            </a:r>
          </a:p>
        </p:txBody>
      </p:sp>
      <p:sp>
        <p:nvSpPr>
          <p:cNvPr id="3" name="Content Placeholder 2">
            <a:extLst>
              <a:ext uri="{FF2B5EF4-FFF2-40B4-BE49-F238E27FC236}">
                <a16:creationId xmlns:a16="http://schemas.microsoft.com/office/drawing/2014/main" id="{52648105-3280-4C55-8D70-7C7C065BBF4C}"/>
              </a:ext>
            </a:extLst>
          </p:cNvPr>
          <p:cNvSpPr>
            <a:spLocks noGrp="1"/>
          </p:cNvSpPr>
          <p:nvPr>
            <p:ph idx="1"/>
          </p:nvPr>
        </p:nvSpPr>
        <p:spPr>
          <a:xfrm>
            <a:off x="838200" y="2133599"/>
            <a:ext cx="10515600" cy="4043363"/>
          </a:xfrm>
        </p:spPr>
        <p:txBody>
          <a:bodyPr>
            <a:normAutofit fontScale="92500" lnSpcReduction="20000"/>
          </a:bodyPr>
          <a:lstStyle/>
          <a:p>
            <a:pPr marL="0" indent="0">
              <a:buNone/>
            </a:pPr>
            <a:r>
              <a:rPr lang="en-GB" dirty="0"/>
              <a:t>This qualification is recognised as equivalent to an A Level qualification. </a:t>
            </a:r>
          </a:p>
          <a:p>
            <a:pPr marL="0" indent="0">
              <a:buNone/>
            </a:pPr>
            <a:endParaRPr lang="en-GB" dirty="0"/>
          </a:p>
          <a:p>
            <a:pPr marL="0" indent="0">
              <a:buNone/>
            </a:pPr>
            <a:r>
              <a:rPr lang="en-GB" dirty="0"/>
              <a:t>Whereas A Level Business is assessed by examination at the end of the course only, Cambridge Technical Business is assessed through a combination of examination and internal assessment assignments (coursework). The examinations and coursework can be taken at different times throughout the course (rather than only at the end of the course as is the case with A Level). </a:t>
            </a:r>
          </a:p>
          <a:p>
            <a:pPr marL="0" indent="0">
              <a:buNone/>
            </a:pPr>
            <a:endParaRPr lang="en-GB" dirty="0"/>
          </a:p>
          <a:p>
            <a:pPr marL="0" indent="0">
              <a:buNone/>
            </a:pPr>
            <a:r>
              <a:rPr lang="en-GB" dirty="0"/>
              <a:t>Cambridge Technical Business is suited to pupils who achieve best by working consistently throughout the course. It is good for pupils who might not achieve their full potential in examinations as their grade is not only determined by </a:t>
            </a:r>
            <a:r>
              <a:rPr lang="en-GB"/>
              <a:t>examination results. </a:t>
            </a:r>
            <a:endParaRPr lang="en-GB" dirty="0"/>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1751155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ABA6E-AE55-4247-8EAF-71FB9FCD6392}"/>
              </a:ext>
            </a:extLst>
          </p:cNvPr>
          <p:cNvSpPr>
            <a:spLocks noGrp="1"/>
          </p:cNvSpPr>
          <p:nvPr>
            <p:ph type="title"/>
          </p:nvPr>
        </p:nvSpPr>
        <p:spPr/>
        <p:txBody>
          <a:bodyPr/>
          <a:lstStyle/>
          <a:p>
            <a:r>
              <a:rPr lang="en-GB" dirty="0"/>
              <a:t>What do pupils study? </a:t>
            </a:r>
          </a:p>
        </p:txBody>
      </p:sp>
      <p:sp>
        <p:nvSpPr>
          <p:cNvPr id="3" name="Content Placeholder 2">
            <a:extLst>
              <a:ext uri="{FF2B5EF4-FFF2-40B4-BE49-F238E27FC236}">
                <a16:creationId xmlns:a16="http://schemas.microsoft.com/office/drawing/2014/main" id="{CAA5081F-9E15-44D9-B242-10E9677BA183}"/>
              </a:ext>
            </a:extLst>
          </p:cNvPr>
          <p:cNvSpPr>
            <a:spLocks noGrp="1"/>
          </p:cNvSpPr>
          <p:nvPr>
            <p:ph idx="1"/>
          </p:nvPr>
        </p:nvSpPr>
        <p:spPr/>
        <p:txBody>
          <a:bodyPr>
            <a:normAutofit fontScale="92500" lnSpcReduction="10000"/>
          </a:bodyPr>
          <a:lstStyle/>
          <a:p>
            <a:pPr marL="0" indent="0">
              <a:buNone/>
            </a:pPr>
            <a:r>
              <a:rPr lang="en-GB" dirty="0"/>
              <a:t>Cambridge Technical Business aims to give pupils a general understanding of what businesses do, what affects their success and how we measure that success/failure. </a:t>
            </a:r>
          </a:p>
          <a:p>
            <a:pPr marL="0" indent="0">
              <a:buNone/>
            </a:pPr>
            <a:r>
              <a:rPr lang="en-GB" dirty="0"/>
              <a:t>Pupils need to complete 5 separate units. Each unit is assessed separately. Currently we study the following units: </a:t>
            </a:r>
          </a:p>
          <a:p>
            <a:r>
              <a:rPr lang="en-GB" dirty="0"/>
              <a:t>Unit 1 – The business environment (exam)</a:t>
            </a:r>
          </a:p>
          <a:p>
            <a:r>
              <a:rPr lang="en-GB" dirty="0"/>
              <a:t>Unit 2 –  Working in business (exam) </a:t>
            </a:r>
          </a:p>
          <a:p>
            <a:r>
              <a:rPr lang="en-GB" dirty="0"/>
              <a:t>Unit 4 – Customers and communication (coursework)</a:t>
            </a:r>
          </a:p>
          <a:p>
            <a:r>
              <a:rPr lang="en-GB" dirty="0"/>
              <a:t>Unit 11 – Accounting concepts (coursework)</a:t>
            </a:r>
          </a:p>
          <a:p>
            <a:r>
              <a:rPr lang="en-GB" dirty="0"/>
              <a:t>Unit 21 - Being entrepreneurial – evaluating viable opportunities (coursework)</a:t>
            </a:r>
          </a:p>
          <a:p>
            <a:endParaRPr lang="en-GB" dirty="0"/>
          </a:p>
        </p:txBody>
      </p:sp>
    </p:spTree>
    <p:extLst>
      <p:ext uri="{BB962C8B-B14F-4D97-AF65-F5344CB8AC3E}">
        <p14:creationId xmlns:p14="http://schemas.microsoft.com/office/powerpoint/2010/main" val="3612586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35FDE-9338-4C7E-8F4B-983370ED3B88}"/>
              </a:ext>
            </a:extLst>
          </p:cNvPr>
          <p:cNvSpPr>
            <a:spLocks noGrp="1"/>
          </p:cNvSpPr>
          <p:nvPr>
            <p:ph type="title"/>
          </p:nvPr>
        </p:nvSpPr>
        <p:spPr/>
        <p:txBody>
          <a:bodyPr/>
          <a:lstStyle/>
          <a:p>
            <a:r>
              <a:rPr lang="en-GB" dirty="0"/>
              <a:t>How are pupils taught?	</a:t>
            </a:r>
          </a:p>
        </p:txBody>
      </p:sp>
      <p:sp>
        <p:nvSpPr>
          <p:cNvPr id="3" name="Content Placeholder 2">
            <a:extLst>
              <a:ext uri="{FF2B5EF4-FFF2-40B4-BE49-F238E27FC236}">
                <a16:creationId xmlns:a16="http://schemas.microsoft.com/office/drawing/2014/main" id="{A3C4FF58-BEF8-4F66-BE7F-A47B82C08B31}"/>
              </a:ext>
            </a:extLst>
          </p:cNvPr>
          <p:cNvSpPr>
            <a:spLocks noGrp="1"/>
          </p:cNvSpPr>
          <p:nvPr>
            <p:ph idx="1"/>
          </p:nvPr>
        </p:nvSpPr>
        <p:spPr/>
        <p:txBody>
          <a:bodyPr/>
          <a:lstStyle/>
          <a:p>
            <a:pPr marL="0" indent="0">
              <a:buNone/>
            </a:pPr>
            <a:r>
              <a:rPr lang="en-GB" dirty="0"/>
              <a:t>Much of the content is taught by setting pupils research assignments. Pupils learn by exploring different business concepts and activities. </a:t>
            </a:r>
          </a:p>
          <a:p>
            <a:pPr marL="0" indent="0">
              <a:buNone/>
            </a:pPr>
            <a:r>
              <a:rPr lang="en-GB" dirty="0" err="1"/>
              <a:t>Eg</a:t>
            </a:r>
            <a:r>
              <a:rPr lang="en-GB" dirty="0"/>
              <a:t> 	</a:t>
            </a:r>
            <a:r>
              <a:rPr lang="en-GB" sz="2400" dirty="0"/>
              <a:t>		</a:t>
            </a:r>
          </a:p>
        </p:txBody>
      </p:sp>
      <p:sp>
        <p:nvSpPr>
          <p:cNvPr id="4" name="Thought Bubble: Cloud 3">
            <a:extLst>
              <a:ext uri="{FF2B5EF4-FFF2-40B4-BE49-F238E27FC236}">
                <a16:creationId xmlns:a16="http://schemas.microsoft.com/office/drawing/2014/main" id="{31BF407A-1C8E-4F01-844A-79AC9A56A2EB}"/>
              </a:ext>
            </a:extLst>
          </p:cNvPr>
          <p:cNvSpPr/>
          <p:nvPr/>
        </p:nvSpPr>
        <p:spPr>
          <a:xfrm>
            <a:off x="241300" y="3260197"/>
            <a:ext cx="4597400" cy="18288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What is the business environment like in and around Warminster? </a:t>
            </a:r>
          </a:p>
        </p:txBody>
      </p:sp>
      <p:sp>
        <p:nvSpPr>
          <p:cNvPr id="5" name="Thought Bubble: Cloud 4">
            <a:extLst>
              <a:ext uri="{FF2B5EF4-FFF2-40B4-BE49-F238E27FC236}">
                <a16:creationId xmlns:a16="http://schemas.microsoft.com/office/drawing/2014/main" id="{8A5853D0-1ACD-47A1-9AEF-73A7767A0DB3}"/>
              </a:ext>
            </a:extLst>
          </p:cNvPr>
          <p:cNvSpPr/>
          <p:nvPr/>
        </p:nvSpPr>
        <p:spPr>
          <a:xfrm>
            <a:off x="6756400" y="2767807"/>
            <a:ext cx="4597400" cy="18288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How do </a:t>
            </a:r>
            <a:r>
              <a:rPr lang="en-GB" sz="2000" dirty="0" err="1"/>
              <a:t>Centerparcs</a:t>
            </a:r>
            <a:r>
              <a:rPr lang="en-GB" sz="2000" dirty="0"/>
              <a:t> communicate with customers? </a:t>
            </a:r>
          </a:p>
        </p:txBody>
      </p:sp>
      <p:sp>
        <p:nvSpPr>
          <p:cNvPr id="6" name="Thought Bubble: Cloud 5">
            <a:extLst>
              <a:ext uri="{FF2B5EF4-FFF2-40B4-BE49-F238E27FC236}">
                <a16:creationId xmlns:a16="http://schemas.microsoft.com/office/drawing/2014/main" id="{83B1F61C-27D4-4834-905E-038323F898C6}"/>
              </a:ext>
            </a:extLst>
          </p:cNvPr>
          <p:cNvSpPr/>
          <p:nvPr/>
        </p:nvSpPr>
        <p:spPr>
          <a:xfrm>
            <a:off x="3797300" y="4664075"/>
            <a:ext cx="4597400" cy="18288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How can entrepreneurial activities be evaluated? </a:t>
            </a:r>
          </a:p>
        </p:txBody>
      </p:sp>
    </p:spTree>
    <p:extLst>
      <p:ext uri="{BB962C8B-B14F-4D97-AF65-F5344CB8AC3E}">
        <p14:creationId xmlns:p14="http://schemas.microsoft.com/office/powerpoint/2010/main" val="856175592"/>
      </p:ext>
    </p:extLst>
  </p:cSld>
  <p:clrMapOvr>
    <a:masterClrMapping/>
  </p:clrMapOvr>
  <mc:AlternateContent xmlns:mc="http://schemas.openxmlformats.org/markup-compatibility/2006" xmlns:p14="http://schemas.microsoft.com/office/powerpoint/2010/main">
    <mc:Choice Requires="p14">
      <p:transition spd="slow" p14:dur="2000" advTm="2632"/>
    </mc:Choice>
    <mc:Fallback xmlns="">
      <p:transition spd="slow" advTm="2632"/>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302</Words>
  <Application>Microsoft Office PowerPoint</Application>
  <PresentationFormat>Widescreen</PresentationFormat>
  <Paragraphs>22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 Level 3 Cambridge Technical Extended Certificate in Business (OCR 05835) </vt:lpstr>
      <vt:lpstr>What is the difference between Cambridge Technical Business and A Level Business? </vt:lpstr>
      <vt:lpstr>What do pupils study? </vt:lpstr>
      <vt:lpstr>How are pupils taught?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IGCSE Business  (Pearson Edexcel 4BS1)</dc:title>
  <dc:creator>Adam Jacob</dc:creator>
  <cp:lastModifiedBy>Adam Jacob</cp:lastModifiedBy>
  <cp:revision>10</cp:revision>
  <dcterms:created xsi:type="dcterms:W3CDTF">2020-12-10T13:52:11Z</dcterms:created>
  <dcterms:modified xsi:type="dcterms:W3CDTF">2020-12-10T18:47:25Z</dcterms:modified>
</cp:coreProperties>
</file>