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3"/>
  </p:notesMasterIdLst>
  <p:sldIdLst>
    <p:sldId id="260" r:id="rId5"/>
    <p:sldId id="261" r:id="rId6"/>
    <p:sldId id="340" r:id="rId7"/>
    <p:sldId id="341" r:id="rId8"/>
    <p:sldId id="347" r:id="rId9"/>
    <p:sldId id="351" r:id="rId10"/>
    <p:sldId id="349" r:id="rId11"/>
    <p:sldId id="272" r:id="rId12"/>
    <p:sldId id="348" r:id="rId13"/>
    <p:sldId id="342" r:id="rId14"/>
    <p:sldId id="352" r:id="rId15"/>
    <p:sldId id="353" r:id="rId16"/>
    <p:sldId id="345" r:id="rId17"/>
    <p:sldId id="346" r:id="rId18"/>
    <p:sldId id="339" r:id="rId19"/>
    <p:sldId id="343" r:id="rId20"/>
    <p:sldId id="344" r:id="rId21"/>
    <p:sldId id="278"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Consolas" panose="020B0609020204030204" pitchFamily="49"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6823"/>
    <a:srgbClr val="445060"/>
    <a:srgbClr val="43474C"/>
    <a:srgbClr val="E89431"/>
    <a:srgbClr val="FF9834"/>
    <a:srgbClr val="00EDF3"/>
    <a:srgbClr val="A3CD4F"/>
    <a:srgbClr val="A7D054"/>
    <a:srgbClr val="8663B1"/>
    <a:srgbClr val="D446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6328"/>
  </p:normalViewPr>
  <p:slideViewPr>
    <p:cSldViewPr snapToGrid="0" snapToObjects="1" showGuides="1">
      <p:cViewPr varScale="1">
        <p:scale>
          <a:sx n="146" d="100"/>
          <a:sy n="146" d="100"/>
        </p:scale>
        <p:origin x="2268" y="12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FC2BB8E6-DA89-40F7-B82A-814A86F74A7A}"/>
    <pc:docChg chg="undo custSel addSld delSld modSld sldOrd">
      <pc:chgData name="James Franklin" userId="cf915d05-507f-491f-b4a6-b2aa085ee4b1" providerId="ADAL" clId="{FC2BB8E6-DA89-40F7-B82A-814A86F74A7A}" dt="2021-12-15T16:19:15.051" v="8369" actId="478"/>
      <pc:docMkLst>
        <pc:docMk/>
      </pc:docMkLst>
      <pc:sldChg chg="modSp mod">
        <pc:chgData name="James Franklin" userId="cf915d05-507f-491f-b4a6-b2aa085ee4b1" providerId="ADAL" clId="{FC2BB8E6-DA89-40F7-B82A-814A86F74A7A}" dt="2021-12-06T14:19:15.339" v="7299" actId="20577"/>
        <pc:sldMkLst>
          <pc:docMk/>
          <pc:sldMk cId="644322881" sldId="261"/>
        </pc:sldMkLst>
        <pc:spChg chg="mod">
          <ac:chgData name="James Franklin" userId="cf915d05-507f-491f-b4a6-b2aa085ee4b1" providerId="ADAL" clId="{FC2BB8E6-DA89-40F7-B82A-814A86F74A7A}" dt="2021-12-06T14:19:15.339" v="7299" actId="20577"/>
          <ac:spMkLst>
            <pc:docMk/>
            <pc:sldMk cId="644322881" sldId="261"/>
            <ac:spMk id="4" creationId="{00000000-0000-0000-0000-000000000000}"/>
          </ac:spMkLst>
        </pc:spChg>
      </pc:sldChg>
      <pc:sldChg chg="del">
        <pc:chgData name="James Franklin" userId="cf915d05-507f-491f-b4a6-b2aa085ee4b1" providerId="ADAL" clId="{FC2BB8E6-DA89-40F7-B82A-814A86F74A7A}" dt="2021-12-03T15:11:39.562" v="280" actId="47"/>
        <pc:sldMkLst>
          <pc:docMk/>
          <pc:sldMk cId="4068877292" sldId="262"/>
        </pc:sldMkLst>
      </pc:sldChg>
      <pc:sldChg chg="del">
        <pc:chgData name="James Franklin" userId="cf915d05-507f-491f-b4a6-b2aa085ee4b1" providerId="ADAL" clId="{FC2BB8E6-DA89-40F7-B82A-814A86F74A7A}" dt="2021-12-03T15:11:39.562" v="280" actId="47"/>
        <pc:sldMkLst>
          <pc:docMk/>
          <pc:sldMk cId="3763039955" sldId="263"/>
        </pc:sldMkLst>
      </pc:sldChg>
      <pc:sldChg chg="del">
        <pc:chgData name="James Franklin" userId="cf915d05-507f-491f-b4a6-b2aa085ee4b1" providerId="ADAL" clId="{FC2BB8E6-DA89-40F7-B82A-814A86F74A7A}" dt="2021-12-03T15:11:39.562" v="280" actId="47"/>
        <pc:sldMkLst>
          <pc:docMk/>
          <pc:sldMk cId="3900995593" sldId="265"/>
        </pc:sldMkLst>
      </pc:sldChg>
      <pc:sldChg chg="del">
        <pc:chgData name="James Franklin" userId="cf915d05-507f-491f-b4a6-b2aa085ee4b1" providerId="ADAL" clId="{FC2BB8E6-DA89-40F7-B82A-814A86F74A7A}" dt="2021-12-03T15:11:39.562" v="280" actId="47"/>
        <pc:sldMkLst>
          <pc:docMk/>
          <pc:sldMk cId="2598787796" sldId="266"/>
        </pc:sldMkLst>
      </pc:sldChg>
      <pc:sldChg chg="del">
        <pc:chgData name="James Franklin" userId="cf915d05-507f-491f-b4a6-b2aa085ee4b1" providerId="ADAL" clId="{FC2BB8E6-DA89-40F7-B82A-814A86F74A7A}" dt="2021-12-03T15:11:39.562" v="280" actId="47"/>
        <pc:sldMkLst>
          <pc:docMk/>
          <pc:sldMk cId="3872137622" sldId="267"/>
        </pc:sldMkLst>
      </pc:sldChg>
      <pc:sldChg chg="modSp mod">
        <pc:chgData name="James Franklin" userId="cf915d05-507f-491f-b4a6-b2aa085ee4b1" providerId="ADAL" clId="{FC2BB8E6-DA89-40F7-B82A-814A86F74A7A}" dt="2021-12-06T15:32:06.416" v="8318" actId="20577"/>
        <pc:sldMkLst>
          <pc:docMk/>
          <pc:sldMk cId="1045926848" sldId="272"/>
        </pc:sldMkLst>
        <pc:spChg chg="mod">
          <ac:chgData name="James Franklin" userId="cf915d05-507f-491f-b4a6-b2aa085ee4b1" providerId="ADAL" clId="{FC2BB8E6-DA89-40F7-B82A-814A86F74A7A}" dt="2021-12-06T15:32:06.416" v="8318" actId="20577"/>
          <ac:spMkLst>
            <pc:docMk/>
            <pc:sldMk cId="1045926848" sldId="272"/>
            <ac:spMk id="2" creationId="{00000000-0000-0000-0000-000000000000}"/>
          </ac:spMkLst>
        </pc:spChg>
      </pc:sldChg>
      <pc:sldChg chg="del">
        <pc:chgData name="James Franklin" userId="cf915d05-507f-491f-b4a6-b2aa085ee4b1" providerId="ADAL" clId="{FC2BB8E6-DA89-40F7-B82A-814A86F74A7A}" dt="2021-12-03T15:11:47.863" v="283" actId="47"/>
        <pc:sldMkLst>
          <pc:docMk/>
          <pc:sldMk cId="124634072" sldId="276"/>
        </pc:sldMkLst>
      </pc:sldChg>
      <pc:sldChg chg="del">
        <pc:chgData name="James Franklin" userId="cf915d05-507f-491f-b4a6-b2aa085ee4b1" providerId="ADAL" clId="{FC2BB8E6-DA89-40F7-B82A-814A86F74A7A}" dt="2021-12-03T15:11:39.562" v="280" actId="47"/>
        <pc:sldMkLst>
          <pc:docMk/>
          <pc:sldMk cId="1550975626" sldId="279"/>
        </pc:sldMkLst>
      </pc:sldChg>
      <pc:sldChg chg="del">
        <pc:chgData name="James Franklin" userId="cf915d05-507f-491f-b4a6-b2aa085ee4b1" providerId="ADAL" clId="{FC2BB8E6-DA89-40F7-B82A-814A86F74A7A}" dt="2021-12-03T15:11:39.562" v="280" actId="47"/>
        <pc:sldMkLst>
          <pc:docMk/>
          <pc:sldMk cId="1341919812" sldId="284"/>
        </pc:sldMkLst>
      </pc:sldChg>
      <pc:sldChg chg="del">
        <pc:chgData name="James Franklin" userId="cf915d05-507f-491f-b4a6-b2aa085ee4b1" providerId="ADAL" clId="{FC2BB8E6-DA89-40F7-B82A-814A86F74A7A}" dt="2021-12-03T15:11:45.074" v="282" actId="47"/>
        <pc:sldMkLst>
          <pc:docMk/>
          <pc:sldMk cId="1535454372" sldId="285"/>
        </pc:sldMkLst>
      </pc:sldChg>
      <pc:sldChg chg="del">
        <pc:chgData name="James Franklin" userId="cf915d05-507f-491f-b4a6-b2aa085ee4b1" providerId="ADAL" clId="{FC2BB8E6-DA89-40F7-B82A-814A86F74A7A}" dt="2021-12-03T15:11:48.045" v="284" actId="47"/>
        <pc:sldMkLst>
          <pc:docMk/>
          <pc:sldMk cId="399108011" sldId="286"/>
        </pc:sldMkLst>
      </pc:sldChg>
      <pc:sldChg chg="del">
        <pc:chgData name="James Franklin" userId="cf915d05-507f-491f-b4a6-b2aa085ee4b1" providerId="ADAL" clId="{FC2BB8E6-DA89-40F7-B82A-814A86F74A7A}" dt="2021-12-03T15:11:39.562" v="280" actId="47"/>
        <pc:sldMkLst>
          <pc:docMk/>
          <pc:sldMk cId="3773582583" sldId="288"/>
        </pc:sldMkLst>
      </pc:sldChg>
      <pc:sldChg chg="del">
        <pc:chgData name="James Franklin" userId="cf915d05-507f-491f-b4a6-b2aa085ee4b1" providerId="ADAL" clId="{FC2BB8E6-DA89-40F7-B82A-814A86F74A7A}" dt="2021-12-03T15:11:39.562" v="280" actId="47"/>
        <pc:sldMkLst>
          <pc:docMk/>
          <pc:sldMk cId="429272629" sldId="335"/>
        </pc:sldMkLst>
      </pc:sldChg>
      <pc:sldChg chg="del">
        <pc:chgData name="James Franklin" userId="cf915d05-507f-491f-b4a6-b2aa085ee4b1" providerId="ADAL" clId="{FC2BB8E6-DA89-40F7-B82A-814A86F74A7A}" dt="2021-12-03T15:11:44.964" v="281" actId="47"/>
        <pc:sldMkLst>
          <pc:docMk/>
          <pc:sldMk cId="3405584393" sldId="337"/>
        </pc:sldMkLst>
      </pc:sldChg>
      <pc:sldChg chg="del">
        <pc:chgData name="James Franklin" userId="cf915d05-507f-491f-b4a6-b2aa085ee4b1" providerId="ADAL" clId="{FC2BB8E6-DA89-40F7-B82A-814A86F74A7A}" dt="2021-12-03T15:11:39.562" v="280" actId="47"/>
        <pc:sldMkLst>
          <pc:docMk/>
          <pc:sldMk cId="2047021081" sldId="338"/>
        </pc:sldMkLst>
      </pc:sldChg>
      <pc:sldChg chg="modSp mod">
        <pc:chgData name="James Franklin" userId="cf915d05-507f-491f-b4a6-b2aa085ee4b1" providerId="ADAL" clId="{FC2BB8E6-DA89-40F7-B82A-814A86F74A7A}" dt="2021-12-10T15:33:21.882" v="8367" actId="20577"/>
        <pc:sldMkLst>
          <pc:docMk/>
          <pc:sldMk cId="1811378333" sldId="339"/>
        </pc:sldMkLst>
        <pc:spChg chg="mod">
          <ac:chgData name="James Franklin" userId="cf915d05-507f-491f-b4a6-b2aa085ee4b1" providerId="ADAL" clId="{FC2BB8E6-DA89-40F7-B82A-814A86F74A7A}" dt="2021-12-10T15:33:21.882" v="8367" actId="20577"/>
          <ac:spMkLst>
            <pc:docMk/>
            <pc:sldMk cId="1811378333" sldId="339"/>
            <ac:spMk id="2" creationId="{00000000-0000-0000-0000-000000000000}"/>
          </ac:spMkLst>
        </pc:spChg>
      </pc:sldChg>
      <pc:sldChg chg="addSp delSp modSp new mod ord">
        <pc:chgData name="James Franklin" userId="cf915d05-507f-491f-b4a6-b2aa085ee4b1" providerId="ADAL" clId="{FC2BB8E6-DA89-40F7-B82A-814A86F74A7A}" dt="2021-12-15T15:51:38.330" v="8368" actId="478"/>
        <pc:sldMkLst>
          <pc:docMk/>
          <pc:sldMk cId="4184459958" sldId="340"/>
        </pc:sldMkLst>
        <pc:spChg chg="mod">
          <ac:chgData name="James Franklin" userId="cf915d05-507f-491f-b4a6-b2aa085ee4b1" providerId="ADAL" clId="{FC2BB8E6-DA89-40F7-B82A-814A86F74A7A}" dt="2021-12-06T14:12:48.625" v="6584" actId="207"/>
          <ac:spMkLst>
            <pc:docMk/>
            <pc:sldMk cId="4184459958" sldId="340"/>
            <ac:spMk id="2" creationId="{46B1ADBA-2D4B-465F-AD19-AA8C5BB3BF35}"/>
          </ac:spMkLst>
        </pc:spChg>
        <pc:spChg chg="mod">
          <ac:chgData name="James Franklin" userId="cf915d05-507f-491f-b4a6-b2aa085ee4b1" providerId="ADAL" clId="{FC2BB8E6-DA89-40F7-B82A-814A86F74A7A}" dt="2021-12-06T14:13:13.476" v="6596" actId="20577"/>
          <ac:spMkLst>
            <pc:docMk/>
            <pc:sldMk cId="4184459958" sldId="340"/>
            <ac:spMk id="3" creationId="{7677449F-2C62-4A75-AD48-9F621D5BA385}"/>
          </ac:spMkLst>
        </pc:spChg>
        <pc:spChg chg="add del mod">
          <ac:chgData name="James Franklin" userId="cf915d05-507f-491f-b4a6-b2aa085ee4b1" providerId="ADAL" clId="{FC2BB8E6-DA89-40F7-B82A-814A86F74A7A}" dt="2021-12-15T15:51:38.330" v="8368" actId="478"/>
          <ac:spMkLst>
            <pc:docMk/>
            <pc:sldMk cId="4184459958" sldId="340"/>
            <ac:spMk id="6" creationId="{C2CC531C-F8AE-49B0-860A-7B5572E6F50F}"/>
          </ac:spMkLst>
        </pc:spChg>
        <pc:picChg chg="add mod">
          <ac:chgData name="James Franklin" userId="cf915d05-507f-491f-b4a6-b2aa085ee4b1" providerId="ADAL" clId="{FC2BB8E6-DA89-40F7-B82A-814A86F74A7A}" dt="2021-12-06T14:12:06.283" v="6577" actId="1076"/>
          <ac:picMkLst>
            <pc:docMk/>
            <pc:sldMk cId="4184459958" sldId="340"/>
            <ac:picMk id="5" creationId="{1F4692FA-1DA3-40CC-9149-1B886D566D39}"/>
          </ac:picMkLst>
        </pc:picChg>
        <pc:picChg chg="add mod">
          <ac:chgData name="James Franklin" userId="cf915d05-507f-491f-b4a6-b2aa085ee4b1" providerId="ADAL" clId="{FC2BB8E6-DA89-40F7-B82A-814A86F74A7A}" dt="2021-12-06T14:14:51.954" v="6874" actId="732"/>
          <ac:picMkLst>
            <pc:docMk/>
            <pc:sldMk cId="4184459958" sldId="340"/>
            <ac:picMk id="4098" creationId="{3CA0CC86-D5EC-464D-B0FC-B1AFAD174E2A}"/>
          </ac:picMkLst>
        </pc:picChg>
      </pc:sldChg>
      <pc:sldChg chg="addSp delSp modSp add mod modClrScheme chgLayout">
        <pc:chgData name="James Franklin" userId="cf915d05-507f-491f-b4a6-b2aa085ee4b1" providerId="ADAL" clId="{FC2BB8E6-DA89-40F7-B82A-814A86F74A7A}" dt="2021-12-06T14:16:52.938" v="7110" actId="207"/>
        <pc:sldMkLst>
          <pc:docMk/>
          <pc:sldMk cId="1841815125" sldId="341"/>
        </pc:sldMkLst>
        <pc:spChg chg="mod ord">
          <ac:chgData name="James Franklin" userId="cf915d05-507f-491f-b4a6-b2aa085ee4b1" providerId="ADAL" clId="{FC2BB8E6-DA89-40F7-B82A-814A86F74A7A}" dt="2021-12-06T14:15:09.961" v="6878" actId="6264"/>
          <ac:spMkLst>
            <pc:docMk/>
            <pc:sldMk cId="1841815125" sldId="341"/>
            <ac:spMk id="2" creationId="{46B1ADBA-2D4B-465F-AD19-AA8C5BB3BF35}"/>
          </ac:spMkLst>
        </pc:spChg>
        <pc:spChg chg="del mod ord">
          <ac:chgData name="James Franklin" userId="cf915d05-507f-491f-b4a6-b2aa085ee4b1" providerId="ADAL" clId="{FC2BB8E6-DA89-40F7-B82A-814A86F74A7A}" dt="2021-12-06T14:13:20.721" v="6597" actId="700"/>
          <ac:spMkLst>
            <pc:docMk/>
            <pc:sldMk cId="1841815125" sldId="341"/>
            <ac:spMk id="3" creationId="{7677449F-2C62-4A75-AD48-9F621D5BA385}"/>
          </ac:spMkLst>
        </pc:spChg>
        <pc:spChg chg="add mod ord">
          <ac:chgData name="James Franklin" userId="cf915d05-507f-491f-b4a6-b2aa085ee4b1" providerId="ADAL" clId="{FC2BB8E6-DA89-40F7-B82A-814A86F74A7A}" dt="2021-12-06T14:16:52.938" v="7110" actId="207"/>
          <ac:spMkLst>
            <pc:docMk/>
            <pc:sldMk cId="1841815125" sldId="341"/>
            <ac:spMk id="4" creationId="{081E7081-87C5-4FBA-9ED2-6EED19F41C15}"/>
          </ac:spMkLst>
        </pc:spChg>
        <pc:spChg chg="add del mod">
          <ac:chgData name="James Franklin" userId="cf915d05-507f-491f-b4a6-b2aa085ee4b1" providerId="ADAL" clId="{FC2BB8E6-DA89-40F7-B82A-814A86F74A7A}" dt="2021-12-06T14:15:09.961" v="6878" actId="6264"/>
          <ac:spMkLst>
            <pc:docMk/>
            <pc:sldMk cId="1841815125" sldId="341"/>
            <ac:spMk id="5" creationId="{E8502979-DF44-46AB-8396-B8F5C05E0887}"/>
          </ac:spMkLst>
        </pc:spChg>
        <pc:spChg chg="add del mod">
          <ac:chgData name="James Franklin" userId="cf915d05-507f-491f-b4a6-b2aa085ee4b1" providerId="ADAL" clId="{FC2BB8E6-DA89-40F7-B82A-814A86F74A7A}" dt="2021-12-06T14:15:09.961" v="6878" actId="6264"/>
          <ac:spMkLst>
            <pc:docMk/>
            <pc:sldMk cId="1841815125" sldId="341"/>
            <ac:spMk id="6" creationId="{BD553048-4ABD-45B4-B743-04AB828DE13D}"/>
          </ac:spMkLst>
        </pc:spChg>
      </pc:sldChg>
      <pc:sldChg chg="addSp delSp modSp add mod ord modClrScheme chgLayout">
        <pc:chgData name="James Franklin" userId="cf915d05-507f-491f-b4a6-b2aa085ee4b1" providerId="ADAL" clId="{FC2BB8E6-DA89-40F7-B82A-814A86F74A7A}" dt="2021-12-07T10:58:37.480" v="8350" actId="20577"/>
        <pc:sldMkLst>
          <pc:docMk/>
          <pc:sldMk cId="1897275765" sldId="342"/>
        </pc:sldMkLst>
        <pc:spChg chg="del mod ord">
          <ac:chgData name="James Franklin" userId="cf915d05-507f-491f-b4a6-b2aa085ee4b1" providerId="ADAL" clId="{FC2BB8E6-DA89-40F7-B82A-814A86F74A7A}" dt="2021-12-03T15:19:36.609" v="667" actId="700"/>
          <ac:spMkLst>
            <pc:docMk/>
            <pc:sldMk cId="1897275765" sldId="342"/>
            <ac:spMk id="2" creationId="{46B1ADBA-2D4B-465F-AD19-AA8C5BB3BF35}"/>
          </ac:spMkLst>
        </pc:spChg>
        <pc:spChg chg="del mod ord">
          <ac:chgData name="James Franklin" userId="cf915d05-507f-491f-b4a6-b2aa085ee4b1" providerId="ADAL" clId="{FC2BB8E6-DA89-40F7-B82A-814A86F74A7A}" dt="2021-12-03T15:19:36.609" v="667" actId="700"/>
          <ac:spMkLst>
            <pc:docMk/>
            <pc:sldMk cId="1897275765" sldId="342"/>
            <ac:spMk id="3" creationId="{7677449F-2C62-4A75-AD48-9F621D5BA385}"/>
          </ac:spMkLst>
        </pc:spChg>
        <pc:spChg chg="add mod ord">
          <ac:chgData name="James Franklin" userId="cf915d05-507f-491f-b4a6-b2aa085ee4b1" providerId="ADAL" clId="{FC2BB8E6-DA89-40F7-B82A-814A86F74A7A}" dt="2021-12-03T15:19:42.623" v="693" actId="20577"/>
          <ac:spMkLst>
            <pc:docMk/>
            <pc:sldMk cId="1897275765" sldId="342"/>
            <ac:spMk id="4" creationId="{E735083E-35E1-4AB7-A006-8606A2A4D6AE}"/>
          </ac:spMkLst>
        </pc:spChg>
        <pc:spChg chg="add mod ord">
          <ac:chgData name="James Franklin" userId="cf915d05-507f-491f-b4a6-b2aa085ee4b1" providerId="ADAL" clId="{FC2BB8E6-DA89-40F7-B82A-814A86F74A7A}" dt="2021-12-07T10:58:37.480" v="8350" actId="20577"/>
          <ac:spMkLst>
            <pc:docMk/>
            <pc:sldMk cId="1897275765" sldId="342"/>
            <ac:spMk id="5" creationId="{71C177D5-FDE2-41EB-8E1C-5A2D37FC754D}"/>
          </ac:spMkLst>
        </pc:spChg>
        <pc:spChg chg="add del mod">
          <ac:chgData name="James Franklin" userId="cf915d05-507f-491f-b4a6-b2aa085ee4b1" providerId="ADAL" clId="{FC2BB8E6-DA89-40F7-B82A-814A86F74A7A}" dt="2021-12-06T12:01:22.128" v="4148" actId="21"/>
          <ac:spMkLst>
            <pc:docMk/>
            <pc:sldMk cId="1897275765" sldId="342"/>
            <ac:spMk id="6" creationId="{85811404-27D6-4E94-95F9-27A77D046A8E}"/>
          </ac:spMkLst>
        </pc:spChg>
      </pc:sldChg>
      <pc:sldChg chg="addSp delSp modSp add mod ord modClrScheme chgLayout">
        <pc:chgData name="James Franklin" userId="cf915d05-507f-491f-b4a6-b2aa085ee4b1" providerId="ADAL" clId="{FC2BB8E6-DA89-40F7-B82A-814A86F74A7A}" dt="2021-12-06T14:20:45.252" v="7328" actId="1076"/>
        <pc:sldMkLst>
          <pc:docMk/>
          <pc:sldMk cId="3004294491" sldId="343"/>
        </pc:sldMkLst>
        <pc:spChg chg="mod ord">
          <ac:chgData name="James Franklin" userId="cf915d05-507f-491f-b4a6-b2aa085ee4b1" providerId="ADAL" clId="{FC2BB8E6-DA89-40F7-B82A-814A86F74A7A}" dt="2021-12-06T12:40:41.112" v="5932" actId="700"/>
          <ac:spMkLst>
            <pc:docMk/>
            <pc:sldMk cId="3004294491" sldId="343"/>
            <ac:spMk id="2" creationId="{46B1ADBA-2D4B-465F-AD19-AA8C5BB3BF35}"/>
          </ac:spMkLst>
        </pc:spChg>
        <pc:spChg chg="del mod ord">
          <ac:chgData name="James Franklin" userId="cf915d05-507f-491f-b4a6-b2aa085ee4b1" providerId="ADAL" clId="{FC2BB8E6-DA89-40F7-B82A-814A86F74A7A}" dt="2021-12-06T12:40:41.112" v="5932" actId="700"/>
          <ac:spMkLst>
            <pc:docMk/>
            <pc:sldMk cId="3004294491" sldId="343"/>
            <ac:spMk id="3" creationId="{7677449F-2C62-4A75-AD48-9F621D5BA385}"/>
          </ac:spMkLst>
        </pc:spChg>
        <pc:spChg chg="add mod ord">
          <ac:chgData name="James Franklin" userId="cf915d05-507f-491f-b4a6-b2aa085ee4b1" providerId="ADAL" clId="{FC2BB8E6-DA89-40F7-B82A-814A86F74A7A}" dt="2021-12-06T14:17:10.435" v="7158" actId="20577"/>
          <ac:spMkLst>
            <pc:docMk/>
            <pc:sldMk cId="3004294491" sldId="343"/>
            <ac:spMk id="4" creationId="{D762C476-2DA9-4BD2-A0F7-D9FD6AD53E82}"/>
          </ac:spMkLst>
        </pc:spChg>
        <pc:spChg chg="add mod">
          <ac:chgData name="James Franklin" userId="cf915d05-507f-491f-b4a6-b2aa085ee4b1" providerId="ADAL" clId="{FC2BB8E6-DA89-40F7-B82A-814A86F74A7A}" dt="2021-12-06T14:20:45.252" v="7328" actId="1076"/>
          <ac:spMkLst>
            <pc:docMk/>
            <pc:sldMk cId="3004294491" sldId="343"/>
            <ac:spMk id="5" creationId="{449810E4-B858-4DF6-AEA1-27199F021A67}"/>
          </ac:spMkLst>
        </pc:spChg>
        <pc:spChg chg="add mod">
          <ac:chgData name="James Franklin" userId="cf915d05-507f-491f-b4a6-b2aa085ee4b1" providerId="ADAL" clId="{FC2BB8E6-DA89-40F7-B82A-814A86F74A7A}" dt="2021-12-06T14:20:45.252" v="7328" actId="1076"/>
          <ac:spMkLst>
            <pc:docMk/>
            <pc:sldMk cId="3004294491" sldId="343"/>
            <ac:spMk id="6" creationId="{5C0C5B06-0931-4F47-9193-8DC25DE53996}"/>
          </ac:spMkLst>
        </pc:spChg>
        <pc:spChg chg="add mod">
          <ac:chgData name="James Franklin" userId="cf915d05-507f-491f-b4a6-b2aa085ee4b1" providerId="ADAL" clId="{FC2BB8E6-DA89-40F7-B82A-814A86F74A7A}" dt="2021-12-06T14:20:45.252" v="7328" actId="1076"/>
          <ac:spMkLst>
            <pc:docMk/>
            <pc:sldMk cId="3004294491" sldId="343"/>
            <ac:spMk id="7" creationId="{762AC1CC-DB52-45EE-8902-7C621BA78EDC}"/>
          </ac:spMkLst>
        </pc:spChg>
        <pc:spChg chg="add mod">
          <ac:chgData name="James Franklin" userId="cf915d05-507f-491f-b4a6-b2aa085ee4b1" providerId="ADAL" clId="{FC2BB8E6-DA89-40F7-B82A-814A86F74A7A}" dt="2021-12-06T14:20:45.252" v="7328" actId="1076"/>
          <ac:spMkLst>
            <pc:docMk/>
            <pc:sldMk cId="3004294491" sldId="343"/>
            <ac:spMk id="8" creationId="{84C8FFCD-958C-43DA-96F3-99C6B2A90FD7}"/>
          </ac:spMkLst>
        </pc:spChg>
        <pc:spChg chg="add mod">
          <ac:chgData name="James Franklin" userId="cf915d05-507f-491f-b4a6-b2aa085ee4b1" providerId="ADAL" clId="{FC2BB8E6-DA89-40F7-B82A-814A86F74A7A}" dt="2021-12-06T14:20:45.252" v="7328" actId="1076"/>
          <ac:spMkLst>
            <pc:docMk/>
            <pc:sldMk cId="3004294491" sldId="343"/>
            <ac:spMk id="9" creationId="{3CD439EB-CF12-41C7-9ECD-6F94389B0BDE}"/>
          </ac:spMkLst>
        </pc:spChg>
        <pc:spChg chg="add mod">
          <ac:chgData name="James Franklin" userId="cf915d05-507f-491f-b4a6-b2aa085ee4b1" providerId="ADAL" clId="{FC2BB8E6-DA89-40F7-B82A-814A86F74A7A}" dt="2021-12-06T14:20:45.252" v="7328" actId="1076"/>
          <ac:spMkLst>
            <pc:docMk/>
            <pc:sldMk cId="3004294491" sldId="343"/>
            <ac:spMk id="10" creationId="{246106C5-B4AD-4FC2-A228-D3DCB1C4F79F}"/>
          </ac:spMkLst>
        </pc:spChg>
        <pc:spChg chg="add mod">
          <ac:chgData name="James Franklin" userId="cf915d05-507f-491f-b4a6-b2aa085ee4b1" providerId="ADAL" clId="{FC2BB8E6-DA89-40F7-B82A-814A86F74A7A}" dt="2021-12-06T14:20:45.252" v="7328" actId="1076"/>
          <ac:spMkLst>
            <pc:docMk/>
            <pc:sldMk cId="3004294491" sldId="343"/>
            <ac:spMk id="11" creationId="{01FC0949-94AB-474E-83BC-AF006A14504C}"/>
          </ac:spMkLst>
        </pc:spChg>
        <pc:spChg chg="add mod">
          <ac:chgData name="James Franklin" userId="cf915d05-507f-491f-b4a6-b2aa085ee4b1" providerId="ADAL" clId="{FC2BB8E6-DA89-40F7-B82A-814A86F74A7A}" dt="2021-12-06T14:20:45.252" v="7328" actId="1076"/>
          <ac:spMkLst>
            <pc:docMk/>
            <pc:sldMk cId="3004294491" sldId="343"/>
            <ac:spMk id="12" creationId="{0B9F51EC-A485-478D-9EF9-4B2F4E8AD2CE}"/>
          </ac:spMkLst>
        </pc:spChg>
      </pc:sldChg>
      <pc:sldChg chg="addSp delSp modSp add mod modClrScheme chgLayout">
        <pc:chgData name="James Franklin" userId="cf915d05-507f-491f-b4a6-b2aa085ee4b1" providerId="ADAL" clId="{FC2BB8E6-DA89-40F7-B82A-814A86F74A7A}" dt="2021-12-06T14:31:09.365" v="8294" actId="700"/>
        <pc:sldMkLst>
          <pc:docMk/>
          <pc:sldMk cId="5155485" sldId="344"/>
        </pc:sldMkLst>
        <pc:spChg chg="mod ord">
          <ac:chgData name="James Franklin" userId="cf915d05-507f-491f-b4a6-b2aa085ee4b1" providerId="ADAL" clId="{FC2BB8E6-DA89-40F7-B82A-814A86F74A7A}" dt="2021-12-06T14:31:09.365" v="8294" actId="700"/>
          <ac:spMkLst>
            <pc:docMk/>
            <pc:sldMk cId="5155485" sldId="344"/>
            <ac:spMk id="2" creationId="{46B1ADBA-2D4B-465F-AD19-AA8C5BB3BF35}"/>
          </ac:spMkLst>
        </pc:spChg>
        <pc:spChg chg="del mod ord">
          <ac:chgData name="James Franklin" userId="cf915d05-507f-491f-b4a6-b2aa085ee4b1" providerId="ADAL" clId="{FC2BB8E6-DA89-40F7-B82A-814A86F74A7A}" dt="2021-12-06T10:12:21.662" v="1137" actId="700"/>
          <ac:spMkLst>
            <pc:docMk/>
            <pc:sldMk cId="5155485" sldId="344"/>
            <ac:spMk id="3" creationId="{7677449F-2C62-4A75-AD48-9F621D5BA385}"/>
          </ac:spMkLst>
        </pc:spChg>
        <pc:spChg chg="add del mod ord">
          <ac:chgData name="James Franklin" userId="cf915d05-507f-491f-b4a6-b2aa085ee4b1" providerId="ADAL" clId="{FC2BB8E6-DA89-40F7-B82A-814A86F74A7A}" dt="2021-12-06T12:40:44.157" v="5933" actId="700"/>
          <ac:spMkLst>
            <pc:docMk/>
            <pc:sldMk cId="5155485" sldId="344"/>
            <ac:spMk id="4" creationId="{5D5A4BC1-5A0B-4230-9467-D45EF906CA2E}"/>
          </ac:spMkLst>
        </pc:spChg>
        <pc:spChg chg="add mod ord">
          <ac:chgData name="James Franklin" userId="cf915d05-507f-491f-b4a6-b2aa085ee4b1" providerId="ADAL" clId="{FC2BB8E6-DA89-40F7-B82A-814A86F74A7A}" dt="2021-12-06T14:31:09.365" v="8294" actId="700"/>
          <ac:spMkLst>
            <pc:docMk/>
            <pc:sldMk cId="5155485" sldId="344"/>
            <ac:spMk id="5" creationId="{2A979500-B985-443E-A6B1-F220D85AA346}"/>
          </ac:spMkLst>
        </pc:spChg>
      </pc:sldChg>
      <pc:sldChg chg="addSp delSp modSp add mod modClrScheme chgLayout">
        <pc:chgData name="James Franklin" userId="cf915d05-507f-491f-b4a6-b2aa085ee4b1" providerId="ADAL" clId="{FC2BB8E6-DA89-40F7-B82A-814A86F74A7A}" dt="2021-12-06T12:40:29.160" v="5929" actId="700"/>
        <pc:sldMkLst>
          <pc:docMk/>
          <pc:sldMk cId="2247011171" sldId="345"/>
        </pc:sldMkLst>
        <pc:spChg chg="mod ord">
          <ac:chgData name="James Franklin" userId="cf915d05-507f-491f-b4a6-b2aa085ee4b1" providerId="ADAL" clId="{FC2BB8E6-DA89-40F7-B82A-814A86F74A7A}" dt="2021-12-06T12:40:29.160" v="5929" actId="700"/>
          <ac:spMkLst>
            <pc:docMk/>
            <pc:sldMk cId="2247011171" sldId="345"/>
            <ac:spMk id="2" creationId="{46B1ADBA-2D4B-465F-AD19-AA8C5BB3BF35}"/>
          </ac:spMkLst>
        </pc:spChg>
        <pc:spChg chg="mod ord">
          <ac:chgData name="James Franklin" userId="cf915d05-507f-491f-b4a6-b2aa085ee4b1" providerId="ADAL" clId="{FC2BB8E6-DA89-40F7-B82A-814A86F74A7A}" dt="2021-12-06T12:40:29.160" v="5929" actId="700"/>
          <ac:spMkLst>
            <pc:docMk/>
            <pc:sldMk cId="2247011171" sldId="345"/>
            <ac:spMk id="3" creationId="{7677449F-2C62-4A75-AD48-9F621D5BA385}"/>
          </ac:spMkLst>
        </pc:spChg>
        <pc:graphicFrameChg chg="add del mod modGraphic">
          <ac:chgData name="James Franklin" userId="cf915d05-507f-491f-b4a6-b2aa085ee4b1" providerId="ADAL" clId="{FC2BB8E6-DA89-40F7-B82A-814A86F74A7A}" dt="2021-12-06T12:33:33.830" v="5599" actId="3680"/>
          <ac:graphicFrameMkLst>
            <pc:docMk/>
            <pc:sldMk cId="2247011171" sldId="345"/>
            <ac:graphicFrameMk id="4" creationId="{514C0F72-B157-4F10-A5E0-88EA68708356}"/>
          </ac:graphicFrameMkLst>
        </pc:graphicFrameChg>
        <pc:graphicFrameChg chg="add mod modGraphic">
          <ac:chgData name="James Franklin" userId="cf915d05-507f-491f-b4a6-b2aa085ee4b1" providerId="ADAL" clId="{FC2BB8E6-DA89-40F7-B82A-814A86F74A7A}" dt="2021-12-06T12:40:18.982" v="5928" actId="14734"/>
          <ac:graphicFrameMkLst>
            <pc:docMk/>
            <pc:sldMk cId="2247011171" sldId="345"/>
            <ac:graphicFrameMk id="5" creationId="{B2C6CB3B-6596-405E-B615-1C48CD64A516}"/>
          </ac:graphicFrameMkLst>
        </pc:graphicFrameChg>
      </pc:sldChg>
      <pc:sldChg chg="addSp delSp modSp add mod modClrScheme chgLayout">
        <pc:chgData name="James Franklin" userId="cf915d05-507f-491f-b4a6-b2aa085ee4b1" providerId="ADAL" clId="{FC2BB8E6-DA89-40F7-B82A-814A86F74A7A}" dt="2021-12-07T10:59:59.711" v="8356" actId="1076"/>
        <pc:sldMkLst>
          <pc:docMk/>
          <pc:sldMk cId="38539332" sldId="346"/>
        </pc:sldMkLst>
        <pc:spChg chg="mod ord">
          <ac:chgData name="James Franklin" userId="cf915d05-507f-491f-b4a6-b2aa085ee4b1" providerId="ADAL" clId="{FC2BB8E6-DA89-40F7-B82A-814A86F74A7A}" dt="2021-12-06T12:40:36.924" v="5931" actId="700"/>
          <ac:spMkLst>
            <pc:docMk/>
            <pc:sldMk cId="38539332" sldId="346"/>
            <ac:spMk id="2" creationId="{46B1ADBA-2D4B-465F-AD19-AA8C5BB3BF35}"/>
          </ac:spMkLst>
        </pc:spChg>
        <pc:spChg chg="mod ord">
          <ac:chgData name="James Franklin" userId="cf915d05-507f-491f-b4a6-b2aa085ee4b1" providerId="ADAL" clId="{FC2BB8E6-DA89-40F7-B82A-814A86F74A7A}" dt="2021-12-07T10:59:51.648" v="8354" actId="20577"/>
          <ac:spMkLst>
            <pc:docMk/>
            <pc:sldMk cId="38539332" sldId="346"/>
            <ac:spMk id="3" creationId="{7677449F-2C62-4A75-AD48-9F621D5BA385}"/>
          </ac:spMkLst>
        </pc:spChg>
        <pc:picChg chg="add del mod">
          <ac:chgData name="James Franklin" userId="cf915d05-507f-491f-b4a6-b2aa085ee4b1" providerId="ADAL" clId="{FC2BB8E6-DA89-40F7-B82A-814A86F74A7A}" dt="2021-12-06T12:50:13.993" v="5946" actId="478"/>
          <ac:picMkLst>
            <pc:docMk/>
            <pc:sldMk cId="38539332" sldId="346"/>
            <ac:picMk id="5" creationId="{B0BB4988-E359-413D-8B73-0D33E11A32C5}"/>
          </ac:picMkLst>
        </pc:picChg>
        <pc:picChg chg="add mod">
          <ac:chgData name="James Franklin" userId="cf915d05-507f-491f-b4a6-b2aa085ee4b1" providerId="ADAL" clId="{FC2BB8E6-DA89-40F7-B82A-814A86F74A7A}" dt="2021-12-06T12:50:21.973" v="5948" actId="1076"/>
          <ac:picMkLst>
            <pc:docMk/>
            <pc:sldMk cId="38539332" sldId="346"/>
            <ac:picMk id="7" creationId="{3A4E4721-7680-4832-A51F-78B4FA5D0C56}"/>
          </ac:picMkLst>
        </pc:picChg>
        <pc:picChg chg="add del mod">
          <ac:chgData name="James Franklin" userId="cf915d05-507f-491f-b4a6-b2aa085ee4b1" providerId="ADAL" clId="{FC2BB8E6-DA89-40F7-B82A-814A86F74A7A}" dt="2021-12-06T12:43:00.788" v="5944" actId="478"/>
          <ac:picMkLst>
            <pc:docMk/>
            <pc:sldMk cId="38539332" sldId="346"/>
            <ac:picMk id="3074" creationId="{3C23AF37-D563-4A2D-A31A-80A3FC45959D}"/>
          </ac:picMkLst>
        </pc:picChg>
        <pc:picChg chg="add mod">
          <ac:chgData name="James Franklin" userId="cf915d05-507f-491f-b4a6-b2aa085ee4b1" providerId="ADAL" clId="{FC2BB8E6-DA89-40F7-B82A-814A86F74A7A}" dt="2021-12-07T10:59:59.711" v="8356" actId="1076"/>
          <ac:picMkLst>
            <pc:docMk/>
            <pc:sldMk cId="38539332" sldId="346"/>
            <ac:picMk id="3076" creationId="{5059F141-2EC6-47BD-B3C6-1B5CDD1B6C64}"/>
          </ac:picMkLst>
        </pc:picChg>
      </pc:sldChg>
      <pc:sldChg chg="addSp modSp add mod">
        <pc:chgData name="James Franklin" userId="cf915d05-507f-491f-b4a6-b2aa085ee4b1" providerId="ADAL" clId="{FC2BB8E6-DA89-40F7-B82A-814A86F74A7A}" dt="2021-12-07T10:57:56.004" v="8342" actId="6549"/>
        <pc:sldMkLst>
          <pc:docMk/>
          <pc:sldMk cId="2157751815" sldId="347"/>
        </pc:sldMkLst>
        <pc:spChg chg="mod">
          <ac:chgData name="James Franklin" userId="cf915d05-507f-491f-b4a6-b2aa085ee4b1" providerId="ADAL" clId="{FC2BB8E6-DA89-40F7-B82A-814A86F74A7A}" dt="2021-12-03T15:12:53.335" v="332" actId="20577"/>
          <ac:spMkLst>
            <pc:docMk/>
            <pc:sldMk cId="2157751815" sldId="347"/>
            <ac:spMk id="2" creationId="{46B1ADBA-2D4B-465F-AD19-AA8C5BB3BF35}"/>
          </ac:spMkLst>
        </pc:spChg>
        <pc:spChg chg="mod">
          <ac:chgData name="James Franklin" userId="cf915d05-507f-491f-b4a6-b2aa085ee4b1" providerId="ADAL" clId="{FC2BB8E6-DA89-40F7-B82A-814A86F74A7A}" dt="2021-12-07T10:57:56.004" v="8342" actId="6549"/>
          <ac:spMkLst>
            <pc:docMk/>
            <pc:sldMk cId="2157751815" sldId="347"/>
            <ac:spMk id="3" creationId="{7677449F-2C62-4A75-AD48-9F621D5BA385}"/>
          </ac:spMkLst>
        </pc:spChg>
        <pc:spChg chg="add mod">
          <ac:chgData name="James Franklin" userId="cf915d05-507f-491f-b4a6-b2aa085ee4b1" providerId="ADAL" clId="{FC2BB8E6-DA89-40F7-B82A-814A86F74A7A}" dt="2021-12-06T10:26:22.021" v="1153" actId="14861"/>
          <ac:spMkLst>
            <pc:docMk/>
            <pc:sldMk cId="2157751815" sldId="347"/>
            <ac:spMk id="6" creationId="{4C6B87FE-B159-4BEF-AEE1-29CAC5108B4F}"/>
          </ac:spMkLst>
        </pc:spChg>
        <pc:spChg chg="add mod">
          <ac:chgData name="James Franklin" userId="cf915d05-507f-491f-b4a6-b2aa085ee4b1" providerId="ADAL" clId="{FC2BB8E6-DA89-40F7-B82A-814A86F74A7A}" dt="2021-12-06T10:26:58.721" v="1225" actId="1076"/>
          <ac:spMkLst>
            <pc:docMk/>
            <pc:sldMk cId="2157751815" sldId="347"/>
            <ac:spMk id="9" creationId="{C250BC29-4F3F-43B3-BA69-0223C956D7CF}"/>
          </ac:spMkLst>
        </pc:spChg>
        <pc:picChg chg="add mod">
          <ac:chgData name="James Franklin" userId="cf915d05-507f-491f-b4a6-b2aa085ee4b1" providerId="ADAL" clId="{FC2BB8E6-DA89-40F7-B82A-814A86F74A7A}" dt="2021-12-06T10:24:42.313" v="1140" actId="1076"/>
          <ac:picMkLst>
            <pc:docMk/>
            <pc:sldMk cId="2157751815" sldId="347"/>
            <ac:picMk id="5" creationId="{98215F0E-D021-4A51-A252-A4AF3016634C}"/>
          </ac:picMkLst>
        </pc:picChg>
        <pc:picChg chg="add mod">
          <ac:chgData name="James Franklin" userId="cf915d05-507f-491f-b4a6-b2aa085ee4b1" providerId="ADAL" clId="{FC2BB8E6-DA89-40F7-B82A-814A86F74A7A}" dt="2021-12-06T10:34:52.890" v="1537" actId="167"/>
          <ac:picMkLst>
            <pc:docMk/>
            <pc:sldMk cId="2157751815" sldId="347"/>
            <ac:picMk id="1026" creationId="{DC00507C-BEF3-4F62-AA17-981A6DFA203C}"/>
          </ac:picMkLst>
        </pc:picChg>
        <pc:cxnChg chg="add mod">
          <ac:chgData name="James Franklin" userId="cf915d05-507f-491f-b4a6-b2aa085ee4b1" providerId="ADAL" clId="{FC2BB8E6-DA89-40F7-B82A-814A86F74A7A}" dt="2021-12-06T10:26:04.818" v="1152" actId="208"/>
          <ac:cxnSpMkLst>
            <pc:docMk/>
            <pc:sldMk cId="2157751815" sldId="347"/>
            <ac:cxnSpMk id="8" creationId="{47F4CE01-6158-4D7E-88A5-A64075E646DF}"/>
          </ac:cxnSpMkLst>
        </pc:cxnChg>
      </pc:sldChg>
      <pc:sldChg chg="addSp modSp add mod ord">
        <pc:chgData name="James Franklin" userId="cf915d05-507f-491f-b4a6-b2aa085ee4b1" providerId="ADAL" clId="{FC2BB8E6-DA89-40F7-B82A-814A86F74A7A}" dt="2021-12-06T11:48:39.408" v="3389" actId="20577"/>
        <pc:sldMkLst>
          <pc:docMk/>
          <pc:sldMk cId="1616440279" sldId="348"/>
        </pc:sldMkLst>
        <pc:spChg chg="mod">
          <ac:chgData name="James Franklin" userId="cf915d05-507f-491f-b4a6-b2aa085ee4b1" providerId="ADAL" clId="{FC2BB8E6-DA89-40F7-B82A-814A86F74A7A}" dt="2021-12-03T15:15:34.424" v="555" actId="20577"/>
          <ac:spMkLst>
            <pc:docMk/>
            <pc:sldMk cId="1616440279" sldId="348"/>
            <ac:spMk id="2" creationId="{46B1ADBA-2D4B-465F-AD19-AA8C5BB3BF35}"/>
          </ac:spMkLst>
        </pc:spChg>
        <pc:spChg chg="mod">
          <ac:chgData name="James Franklin" userId="cf915d05-507f-491f-b4a6-b2aa085ee4b1" providerId="ADAL" clId="{FC2BB8E6-DA89-40F7-B82A-814A86F74A7A}" dt="2021-12-06T11:48:39.408" v="3389" actId="20577"/>
          <ac:spMkLst>
            <pc:docMk/>
            <pc:sldMk cId="1616440279" sldId="348"/>
            <ac:spMk id="3" creationId="{7677449F-2C62-4A75-AD48-9F621D5BA385}"/>
          </ac:spMkLst>
        </pc:spChg>
        <pc:spChg chg="add mod">
          <ac:chgData name="James Franklin" userId="cf915d05-507f-491f-b4a6-b2aa085ee4b1" providerId="ADAL" clId="{FC2BB8E6-DA89-40F7-B82A-814A86F74A7A}" dt="2021-12-06T11:46:48.943" v="3383" actId="1076"/>
          <ac:spMkLst>
            <pc:docMk/>
            <pc:sldMk cId="1616440279" sldId="348"/>
            <ac:spMk id="4" creationId="{ED77DE4D-0DFB-480C-9D36-038E66AED9DD}"/>
          </ac:spMkLst>
        </pc:spChg>
      </pc:sldChg>
      <pc:sldChg chg="addSp delSp modSp add mod modClrScheme chgLayout">
        <pc:chgData name="James Franklin" userId="cf915d05-507f-491f-b4a6-b2aa085ee4b1" providerId="ADAL" clId="{FC2BB8E6-DA89-40F7-B82A-814A86F74A7A}" dt="2021-12-06T11:17:53.857" v="2634" actId="207"/>
        <pc:sldMkLst>
          <pc:docMk/>
          <pc:sldMk cId="1505304626" sldId="349"/>
        </pc:sldMkLst>
        <pc:spChg chg="mod ord">
          <ac:chgData name="James Franklin" userId="cf915d05-507f-491f-b4a6-b2aa085ee4b1" providerId="ADAL" clId="{FC2BB8E6-DA89-40F7-B82A-814A86F74A7A}" dt="2021-12-06T11:07:20.585" v="2209" actId="700"/>
          <ac:spMkLst>
            <pc:docMk/>
            <pc:sldMk cId="1505304626" sldId="349"/>
            <ac:spMk id="2" creationId="{46B1ADBA-2D4B-465F-AD19-AA8C5BB3BF35}"/>
          </ac:spMkLst>
        </pc:spChg>
        <pc:spChg chg="mod ord">
          <ac:chgData name="James Franklin" userId="cf915d05-507f-491f-b4a6-b2aa085ee4b1" providerId="ADAL" clId="{FC2BB8E6-DA89-40F7-B82A-814A86F74A7A}" dt="2021-12-06T11:17:53.857" v="2634" actId="207"/>
          <ac:spMkLst>
            <pc:docMk/>
            <pc:sldMk cId="1505304626" sldId="349"/>
            <ac:spMk id="3" creationId="{7677449F-2C62-4A75-AD48-9F621D5BA385}"/>
          </ac:spMkLst>
        </pc:spChg>
        <pc:spChg chg="add mod">
          <ac:chgData name="James Franklin" userId="cf915d05-507f-491f-b4a6-b2aa085ee4b1" providerId="ADAL" clId="{FC2BB8E6-DA89-40F7-B82A-814A86F74A7A}" dt="2021-12-06T11:16:04.968" v="2599" actId="1076"/>
          <ac:spMkLst>
            <pc:docMk/>
            <pc:sldMk cId="1505304626" sldId="349"/>
            <ac:spMk id="4" creationId="{77370D40-2726-4E9E-835D-37D54FA886AD}"/>
          </ac:spMkLst>
        </pc:spChg>
        <pc:spChg chg="add mod">
          <ac:chgData name="James Franklin" userId="cf915d05-507f-491f-b4a6-b2aa085ee4b1" providerId="ADAL" clId="{FC2BB8E6-DA89-40F7-B82A-814A86F74A7A}" dt="2021-12-06T11:16:04.968" v="2599" actId="1076"/>
          <ac:spMkLst>
            <pc:docMk/>
            <pc:sldMk cId="1505304626" sldId="349"/>
            <ac:spMk id="18" creationId="{EC0726C5-1430-4B4D-94FC-C68BE9768C69}"/>
          </ac:spMkLst>
        </pc:spChg>
        <pc:spChg chg="add mod">
          <ac:chgData name="James Franklin" userId="cf915d05-507f-491f-b4a6-b2aa085ee4b1" providerId="ADAL" clId="{FC2BB8E6-DA89-40F7-B82A-814A86F74A7A}" dt="2021-12-06T11:16:04.968" v="2599" actId="1076"/>
          <ac:spMkLst>
            <pc:docMk/>
            <pc:sldMk cId="1505304626" sldId="349"/>
            <ac:spMk id="19" creationId="{3C59FCF6-2A15-4E82-9FD5-8D946690BC35}"/>
          </ac:spMkLst>
        </pc:spChg>
        <pc:grpChg chg="add mod">
          <ac:chgData name="James Franklin" userId="cf915d05-507f-491f-b4a6-b2aa085ee4b1" providerId="ADAL" clId="{FC2BB8E6-DA89-40F7-B82A-814A86F74A7A}" dt="2021-12-06T11:16:04.968" v="2599" actId="1076"/>
          <ac:grpSpMkLst>
            <pc:docMk/>
            <pc:sldMk cId="1505304626" sldId="349"/>
            <ac:grpSpMk id="16" creationId="{D91E245C-76B5-4495-B8C3-6CFF5EC625C2}"/>
          </ac:grpSpMkLst>
        </pc:grpChg>
        <pc:grpChg chg="add mod">
          <ac:chgData name="James Franklin" userId="cf915d05-507f-491f-b4a6-b2aa085ee4b1" providerId="ADAL" clId="{FC2BB8E6-DA89-40F7-B82A-814A86F74A7A}" dt="2021-12-06T11:16:04.968" v="2599" actId="1076"/>
          <ac:grpSpMkLst>
            <pc:docMk/>
            <pc:sldMk cId="1505304626" sldId="349"/>
            <ac:grpSpMk id="17" creationId="{8A3A219B-9A1A-486C-AD46-F94A2E05C7C0}"/>
          </ac:grpSpMkLst>
        </pc:grpChg>
        <pc:graphicFrameChg chg="add del mod modGraphic">
          <ac:chgData name="James Franklin" userId="cf915d05-507f-491f-b4a6-b2aa085ee4b1" providerId="ADAL" clId="{FC2BB8E6-DA89-40F7-B82A-814A86F74A7A}" dt="2021-12-06T11:08:12.469" v="2233" actId="478"/>
          <ac:graphicFrameMkLst>
            <pc:docMk/>
            <pc:sldMk cId="1505304626" sldId="349"/>
            <ac:graphicFrameMk id="5" creationId="{757C516D-F69A-4CF0-89D6-BA894898486C}"/>
          </ac:graphicFrameMkLst>
        </pc:graphicFrameChg>
        <pc:cxnChg chg="add mod">
          <ac:chgData name="James Franklin" userId="cf915d05-507f-491f-b4a6-b2aa085ee4b1" providerId="ADAL" clId="{FC2BB8E6-DA89-40F7-B82A-814A86F74A7A}" dt="2021-12-06T11:11:17.328" v="2275" actId="208"/>
          <ac:cxnSpMkLst>
            <pc:docMk/>
            <pc:sldMk cId="1505304626" sldId="349"/>
            <ac:cxnSpMk id="7" creationId="{07CFF7F5-07D0-496F-BF08-19021EB648B7}"/>
          </ac:cxnSpMkLst>
        </pc:cxnChg>
        <pc:cxnChg chg="add del mod">
          <ac:chgData name="James Franklin" userId="cf915d05-507f-491f-b4a6-b2aa085ee4b1" providerId="ADAL" clId="{FC2BB8E6-DA89-40F7-B82A-814A86F74A7A}" dt="2021-12-06T11:09:43.400" v="2252" actId="478"/>
          <ac:cxnSpMkLst>
            <pc:docMk/>
            <pc:sldMk cId="1505304626" sldId="349"/>
            <ac:cxnSpMk id="8" creationId="{6FC20BDA-A123-45E5-82C2-6AC65B5E35D2}"/>
          </ac:cxnSpMkLst>
        </pc:cxnChg>
        <pc:cxnChg chg="add mod">
          <ac:chgData name="James Franklin" userId="cf915d05-507f-491f-b4a6-b2aa085ee4b1" providerId="ADAL" clId="{FC2BB8E6-DA89-40F7-B82A-814A86F74A7A}" dt="2021-12-06T11:11:17.328" v="2275" actId="208"/>
          <ac:cxnSpMkLst>
            <pc:docMk/>
            <pc:sldMk cId="1505304626" sldId="349"/>
            <ac:cxnSpMk id="10" creationId="{597DDB48-DD1B-439B-81A6-201A96328B27}"/>
          </ac:cxnSpMkLst>
        </pc:cxnChg>
        <pc:cxnChg chg="add mod">
          <ac:chgData name="James Franklin" userId="cf915d05-507f-491f-b4a6-b2aa085ee4b1" providerId="ADAL" clId="{FC2BB8E6-DA89-40F7-B82A-814A86F74A7A}" dt="2021-12-06T11:11:22.224" v="2276" actId="208"/>
          <ac:cxnSpMkLst>
            <pc:docMk/>
            <pc:sldMk cId="1505304626" sldId="349"/>
            <ac:cxnSpMk id="11" creationId="{6B2CFF84-8E25-4CFB-B867-C662600FA4A9}"/>
          </ac:cxnSpMkLst>
        </pc:cxnChg>
        <pc:cxnChg chg="add mod">
          <ac:chgData name="James Franklin" userId="cf915d05-507f-491f-b4a6-b2aa085ee4b1" providerId="ADAL" clId="{FC2BB8E6-DA89-40F7-B82A-814A86F74A7A}" dt="2021-12-06T11:11:17.328" v="2275" actId="208"/>
          <ac:cxnSpMkLst>
            <pc:docMk/>
            <pc:sldMk cId="1505304626" sldId="349"/>
            <ac:cxnSpMk id="13" creationId="{E576FCC9-CF6B-4940-903A-B2A6A3752EAB}"/>
          </ac:cxnSpMkLst>
        </pc:cxnChg>
        <pc:cxnChg chg="add mod">
          <ac:chgData name="James Franklin" userId="cf915d05-507f-491f-b4a6-b2aa085ee4b1" providerId="ADAL" clId="{FC2BB8E6-DA89-40F7-B82A-814A86F74A7A}" dt="2021-12-06T11:11:22.224" v="2276" actId="208"/>
          <ac:cxnSpMkLst>
            <pc:docMk/>
            <pc:sldMk cId="1505304626" sldId="349"/>
            <ac:cxnSpMk id="14" creationId="{43F3D02C-F34E-409D-AC6E-BCADB986EA34}"/>
          </ac:cxnSpMkLst>
        </pc:cxnChg>
        <pc:cxnChg chg="add mod">
          <ac:chgData name="James Franklin" userId="cf915d05-507f-491f-b4a6-b2aa085ee4b1" providerId="ADAL" clId="{FC2BB8E6-DA89-40F7-B82A-814A86F74A7A}" dt="2021-12-06T11:11:22.224" v="2276" actId="208"/>
          <ac:cxnSpMkLst>
            <pc:docMk/>
            <pc:sldMk cId="1505304626" sldId="349"/>
            <ac:cxnSpMk id="15" creationId="{6E003A58-7A91-44B4-8A64-5FA25C3BADDC}"/>
          </ac:cxnSpMkLst>
        </pc:cxnChg>
      </pc:sldChg>
      <pc:sldChg chg="modSp add del mod modClrScheme chgLayout">
        <pc:chgData name="James Franklin" userId="cf915d05-507f-491f-b4a6-b2aa085ee4b1" providerId="ADAL" clId="{FC2BB8E6-DA89-40F7-B82A-814A86F74A7A}" dt="2021-12-06T12:40:49.462" v="5934" actId="47"/>
        <pc:sldMkLst>
          <pc:docMk/>
          <pc:sldMk cId="409193531" sldId="350"/>
        </pc:sldMkLst>
        <pc:spChg chg="mod ord">
          <ac:chgData name="James Franklin" userId="cf915d05-507f-491f-b4a6-b2aa085ee4b1" providerId="ADAL" clId="{FC2BB8E6-DA89-40F7-B82A-814A86F74A7A}" dt="2021-12-06T12:40:33.269" v="5930" actId="700"/>
          <ac:spMkLst>
            <pc:docMk/>
            <pc:sldMk cId="409193531" sldId="350"/>
            <ac:spMk id="2" creationId="{46B1ADBA-2D4B-465F-AD19-AA8C5BB3BF35}"/>
          </ac:spMkLst>
        </pc:spChg>
        <pc:spChg chg="mod ord">
          <ac:chgData name="James Franklin" userId="cf915d05-507f-491f-b4a6-b2aa085ee4b1" providerId="ADAL" clId="{FC2BB8E6-DA89-40F7-B82A-814A86F74A7A}" dt="2021-12-06T12:40:33.269" v="5930" actId="700"/>
          <ac:spMkLst>
            <pc:docMk/>
            <pc:sldMk cId="409193531" sldId="350"/>
            <ac:spMk id="3" creationId="{7677449F-2C62-4A75-AD48-9F621D5BA385}"/>
          </ac:spMkLst>
        </pc:spChg>
      </pc:sldChg>
      <pc:sldChg chg="addSp modSp new mod">
        <pc:chgData name="James Franklin" userId="cf915d05-507f-491f-b4a6-b2aa085ee4b1" providerId="ADAL" clId="{FC2BB8E6-DA89-40F7-B82A-814A86F74A7A}" dt="2021-12-06T10:46:57.552" v="2207" actId="1035"/>
        <pc:sldMkLst>
          <pc:docMk/>
          <pc:sldMk cId="2849785872" sldId="351"/>
        </pc:sldMkLst>
        <pc:spChg chg="mod">
          <ac:chgData name="James Franklin" userId="cf915d05-507f-491f-b4a6-b2aa085ee4b1" providerId="ADAL" clId="{FC2BB8E6-DA89-40F7-B82A-814A86F74A7A}" dt="2021-12-06T10:28:25.938" v="1415" actId="20577"/>
          <ac:spMkLst>
            <pc:docMk/>
            <pc:sldMk cId="2849785872" sldId="351"/>
            <ac:spMk id="2" creationId="{03162A87-37D2-4E77-8C22-497BB01FFB7B}"/>
          </ac:spMkLst>
        </pc:spChg>
        <pc:spChg chg="mod">
          <ac:chgData name="James Franklin" userId="cf915d05-507f-491f-b4a6-b2aa085ee4b1" providerId="ADAL" clId="{FC2BB8E6-DA89-40F7-B82A-814A86F74A7A}" dt="2021-12-06T10:46:46.506" v="2201" actId="20577"/>
          <ac:spMkLst>
            <pc:docMk/>
            <pc:sldMk cId="2849785872" sldId="351"/>
            <ac:spMk id="3" creationId="{E86F7D25-48D2-4A3C-A1FA-018358E164EC}"/>
          </ac:spMkLst>
        </pc:spChg>
        <pc:spChg chg="add mod">
          <ac:chgData name="James Franklin" userId="cf915d05-507f-491f-b4a6-b2aa085ee4b1" providerId="ADAL" clId="{FC2BB8E6-DA89-40F7-B82A-814A86F74A7A}" dt="2021-12-06T10:46:57.552" v="2207" actId="1035"/>
          <ac:spMkLst>
            <pc:docMk/>
            <pc:sldMk cId="2849785872" sldId="351"/>
            <ac:spMk id="4" creationId="{729C4F7C-D039-4091-AE79-63B6B3061325}"/>
          </ac:spMkLst>
        </pc:spChg>
      </pc:sldChg>
      <pc:sldChg chg="addSp delSp modSp new mod modClrScheme chgLayout">
        <pc:chgData name="James Franklin" userId="cf915d05-507f-491f-b4a6-b2aa085ee4b1" providerId="ADAL" clId="{FC2BB8E6-DA89-40F7-B82A-814A86F74A7A}" dt="2021-12-15T16:19:15.051" v="8369" actId="478"/>
        <pc:sldMkLst>
          <pc:docMk/>
          <pc:sldMk cId="202328289" sldId="352"/>
        </pc:sldMkLst>
        <pc:spChg chg="del mod ord">
          <ac:chgData name="James Franklin" userId="cf915d05-507f-491f-b4a6-b2aa085ee4b1" providerId="ADAL" clId="{FC2BB8E6-DA89-40F7-B82A-814A86F74A7A}" dt="2021-12-06T12:01:03.912" v="4139" actId="700"/>
          <ac:spMkLst>
            <pc:docMk/>
            <pc:sldMk cId="202328289" sldId="352"/>
            <ac:spMk id="2" creationId="{B2813A83-5E5A-48E9-90FE-87CC3E5346A7}"/>
          </ac:spMkLst>
        </pc:spChg>
        <pc:spChg chg="del mod ord">
          <ac:chgData name="James Franklin" userId="cf915d05-507f-491f-b4a6-b2aa085ee4b1" providerId="ADAL" clId="{FC2BB8E6-DA89-40F7-B82A-814A86F74A7A}" dt="2021-12-06T12:01:03.912" v="4139" actId="700"/>
          <ac:spMkLst>
            <pc:docMk/>
            <pc:sldMk cId="202328289" sldId="352"/>
            <ac:spMk id="3" creationId="{5BD23365-B210-4610-89A5-8143D76A4FA4}"/>
          </ac:spMkLst>
        </pc:spChg>
        <pc:spChg chg="add mod ord">
          <ac:chgData name="James Franklin" userId="cf915d05-507f-491f-b4a6-b2aa085ee4b1" providerId="ADAL" clId="{FC2BB8E6-DA89-40F7-B82A-814A86F74A7A}" dt="2021-12-06T12:01:08.359" v="4145" actId="20577"/>
          <ac:spMkLst>
            <pc:docMk/>
            <pc:sldMk cId="202328289" sldId="352"/>
            <ac:spMk id="4" creationId="{5B935D2E-DA71-4BB7-89CF-6CD73ADA1021}"/>
          </ac:spMkLst>
        </pc:spChg>
        <pc:spChg chg="add mod ord">
          <ac:chgData name="James Franklin" userId="cf915d05-507f-491f-b4a6-b2aa085ee4b1" providerId="ADAL" clId="{FC2BB8E6-DA89-40F7-B82A-814A86F74A7A}" dt="2021-12-06T12:11:11" v="4577" actId="20577"/>
          <ac:spMkLst>
            <pc:docMk/>
            <pc:sldMk cId="202328289" sldId="352"/>
            <ac:spMk id="5" creationId="{4865EC79-423D-49B2-B757-25AEF15D924B}"/>
          </ac:spMkLst>
        </pc:spChg>
        <pc:spChg chg="add del mod">
          <ac:chgData name="James Franklin" userId="cf915d05-507f-491f-b4a6-b2aa085ee4b1" providerId="ADAL" clId="{FC2BB8E6-DA89-40F7-B82A-814A86F74A7A}" dt="2021-12-15T16:19:15.051" v="8369" actId="478"/>
          <ac:spMkLst>
            <pc:docMk/>
            <pc:sldMk cId="202328289" sldId="352"/>
            <ac:spMk id="6" creationId="{7F68C4EF-D0EB-4ACA-BC19-749E76E52C74}"/>
          </ac:spMkLst>
        </pc:spChg>
        <pc:spChg chg="add del mod">
          <ac:chgData name="James Franklin" userId="cf915d05-507f-491f-b4a6-b2aa085ee4b1" providerId="ADAL" clId="{FC2BB8E6-DA89-40F7-B82A-814A86F74A7A}" dt="2021-12-06T12:02:18.503" v="4160"/>
          <ac:spMkLst>
            <pc:docMk/>
            <pc:sldMk cId="202328289" sldId="352"/>
            <ac:spMk id="7" creationId="{4CED4189-40AE-40DE-9A81-F0FE1EA18781}"/>
          </ac:spMkLst>
        </pc:spChg>
        <pc:spChg chg="add mod">
          <ac:chgData name="James Franklin" userId="cf915d05-507f-491f-b4a6-b2aa085ee4b1" providerId="ADAL" clId="{FC2BB8E6-DA89-40F7-B82A-814A86F74A7A}" dt="2021-12-06T12:11:15.943" v="4578" actId="1076"/>
          <ac:spMkLst>
            <pc:docMk/>
            <pc:sldMk cId="202328289" sldId="352"/>
            <ac:spMk id="8" creationId="{DCB4FFA2-63EA-4243-AF6D-EA1F3D995A05}"/>
          </ac:spMkLst>
        </pc:spChg>
        <pc:picChg chg="add del mod">
          <ac:chgData name="James Franklin" userId="cf915d05-507f-491f-b4a6-b2aa085ee4b1" providerId="ADAL" clId="{FC2BB8E6-DA89-40F7-B82A-814A86F74A7A}" dt="2021-12-06T12:12:36.224" v="4587" actId="478"/>
          <ac:picMkLst>
            <pc:docMk/>
            <pc:sldMk cId="202328289" sldId="352"/>
            <ac:picMk id="10" creationId="{3B7A4894-CD34-4B2A-A9C8-63DF23C824B4}"/>
          </ac:picMkLst>
        </pc:picChg>
        <pc:picChg chg="add mod">
          <ac:chgData name="James Franklin" userId="cf915d05-507f-491f-b4a6-b2aa085ee4b1" providerId="ADAL" clId="{FC2BB8E6-DA89-40F7-B82A-814A86F74A7A}" dt="2021-12-06T12:12:48.126" v="4591" actId="1076"/>
          <ac:picMkLst>
            <pc:docMk/>
            <pc:sldMk cId="202328289" sldId="352"/>
            <ac:picMk id="12" creationId="{F5581D26-C53C-471F-8B0C-7B636DBE1B21}"/>
          </ac:picMkLst>
        </pc:picChg>
        <pc:picChg chg="add del mod">
          <ac:chgData name="James Franklin" userId="cf915d05-507f-491f-b4a6-b2aa085ee4b1" providerId="ADAL" clId="{FC2BB8E6-DA89-40F7-B82A-814A86F74A7A}" dt="2021-12-06T12:12:36.224" v="4587" actId="478"/>
          <ac:picMkLst>
            <pc:docMk/>
            <pc:sldMk cId="202328289" sldId="352"/>
            <ac:picMk id="2050" creationId="{50691FF7-E7F7-49C0-BC80-E2DEF06CCD75}"/>
          </ac:picMkLst>
        </pc:picChg>
        <pc:picChg chg="add mod">
          <ac:chgData name="James Franklin" userId="cf915d05-507f-491f-b4a6-b2aa085ee4b1" providerId="ADAL" clId="{FC2BB8E6-DA89-40F7-B82A-814A86F74A7A}" dt="2021-12-06T12:13:09.791" v="4597" actId="167"/>
          <ac:picMkLst>
            <pc:docMk/>
            <pc:sldMk cId="202328289" sldId="352"/>
            <ac:picMk id="2052" creationId="{803D5DB9-CB8E-4BB3-9427-78FD6853B92F}"/>
          </ac:picMkLst>
        </pc:picChg>
      </pc:sldChg>
      <pc:sldChg chg="addSp modSp new mod">
        <pc:chgData name="James Franklin" userId="cf915d05-507f-491f-b4a6-b2aa085ee4b1" providerId="ADAL" clId="{FC2BB8E6-DA89-40F7-B82A-814A86F74A7A}" dt="2021-12-06T12:30:00.478" v="5414" actId="1076"/>
        <pc:sldMkLst>
          <pc:docMk/>
          <pc:sldMk cId="3536760250" sldId="353"/>
        </pc:sldMkLst>
        <pc:spChg chg="mod">
          <ac:chgData name="James Franklin" userId="cf915d05-507f-491f-b4a6-b2aa085ee4b1" providerId="ADAL" clId="{FC2BB8E6-DA89-40F7-B82A-814A86F74A7A}" dt="2021-12-06T12:02:28.575" v="4183" actId="20577"/>
          <ac:spMkLst>
            <pc:docMk/>
            <pc:sldMk cId="3536760250" sldId="353"/>
            <ac:spMk id="2" creationId="{B70086A6-03A6-44D8-ABFE-21AAC214BEB0}"/>
          </ac:spMkLst>
        </pc:spChg>
        <pc:spChg chg="mod">
          <ac:chgData name="James Franklin" userId="cf915d05-507f-491f-b4a6-b2aa085ee4b1" providerId="ADAL" clId="{FC2BB8E6-DA89-40F7-B82A-814A86F74A7A}" dt="2021-12-06T12:24:26.319" v="5270" actId="20577"/>
          <ac:spMkLst>
            <pc:docMk/>
            <pc:sldMk cId="3536760250" sldId="353"/>
            <ac:spMk id="3" creationId="{048E215C-B87F-4AD1-958E-215D125A5578}"/>
          </ac:spMkLst>
        </pc:spChg>
        <pc:graphicFrameChg chg="add mod modGraphic">
          <ac:chgData name="James Franklin" userId="cf915d05-507f-491f-b4a6-b2aa085ee4b1" providerId="ADAL" clId="{FC2BB8E6-DA89-40F7-B82A-814A86F74A7A}" dt="2021-12-06T12:30:00.478" v="5414" actId="1076"/>
          <ac:graphicFrameMkLst>
            <pc:docMk/>
            <pc:sldMk cId="3536760250" sldId="353"/>
            <ac:graphicFrameMk id="4" creationId="{360243DC-39CE-4E3C-92F6-33B66BE2191C}"/>
          </ac:graphicFrameMkLst>
        </pc:graphicFrameChg>
      </pc:sld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09:29:31.443" v="10980" actId="6549"/>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modSp add mod">
        <pc:chgData name="James Franklin" userId="cf915d05-507f-491f-b4a6-b2aa085ee4b1" providerId="ADAL" clId="{B0A9BD16-313A-4B87-86C7-D53C52C6EDF9}" dt="2021-09-29T11:28:53.481" v="8669" actId="732"/>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29T11:18:40.246" v="8448"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mod">
          <ac:chgData name="James Franklin" userId="cf915d05-507f-491f-b4a6-b2aa085ee4b1" providerId="ADAL" clId="{B0A9BD16-313A-4B87-86C7-D53C52C6EDF9}" dt="2021-09-29T11:28:53.481" v="8669" actId="732"/>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29T11:18:23.050" v="8442" actId="164"/>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29T10:17:50.257" v="6919" actId="113"/>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James Franklin" userId="cf915d05-507f-491f-b4a6-b2aa085ee4b1" providerId="ADAL" clId="{FAB80A9E-0ED5-486B-B24D-FCF44C0F6678}"/>
    <pc:docChg chg="undo redo custSel addSld delSld modSld sldOrd">
      <pc:chgData name="James Franklin" userId="cf915d05-507f-491f-b4a6-b2aa085ee4b1" providerId="ADAL" clId="{FAB80A9E-0ED5-486B-B24D-FCF44C0F6678}" dt="2021-10-08T14:58:56.331" v="1991" actId="20577"/>
      <pc:docMkLst>
        <pc:docMk/>
      </pc:docMkLst>
      <pc:sldChg chg="modSp mod">
        <pc:chgData name="James Franklin" userId="cf915d05-507f-491f-b4a6-b2aa085ee4b1" providerId="ADAL" clId="{FAB80A9E-0ED5-486B-B24D-FCF44C0F6678}" dt="2021-09-30T11:46:20.328" v="378" actId="20577"/>
        <pc:sldMkLst>
          <pc:docMk/>
          <pc:sldMk cId="644322881" sldId="261"/>
        </pc:sldMkLst>
        <pc:spChg chg="mod">
          <ac:chgData name="James Franklin" userId="cf915d05-507f-491f-b4a6-b2aa085ee4b1" providerId="ADAL" clId="{FAB80A9E-0ED5-486B-B24D-FCF44C0F6678}" dt="2021-09-30T11:46:20.328" v="378" actId="20577"/>
          <ac:spMkLst>
            <pc:docMk/>
            <pc:sldMk cId="644322881" sldId="261"/>
            <ac:spMk id="4" creationId="{00000000-0000-0000-0000-000000000000}"/>
          </ac:spMkLst>
        </pc:spChg>
      </pc:sldChg>
      <pc:sldChg chg="modSp add mod setBg">
        <pc:chgData name="James Franklin" userId="cf915d05-507f-491f-b4a6-b2aa085ee4b1" providerId="ADAL" clId="{FAB80A9E-0ED5-486B-B24D-FCF44C0F6678}" dt="2021-09-30T11:41:21.448" v="228" actId="1076"/>
        <pc:sldMkLst>
          <pc:docMk/>
          <pc:sldMk cId="4068877292" sldId="262"/>
        </pc:sldMkLst>
        <pc:spChg chg="mod">
          <ac:chgData name="James Franklin" userId="cf915d05-507f-491f-b4a6-b2aa085ee4b1" providerId="ADAL" clId="{FAB80A9E-0ED5-486B-B24D-FCF44C0F6678}" dt="2021-09-30T11:40:21.199" v="219" actId="20577"/>
          <ac:spMkLst>
            <pc:docMk/>
            <pc:sldMk cId="4068877292" sldId="262"/>
            <ac:spMk id="2" creationId="{00000000-0000-0000-0000-000000000000}"/>
          </ac:spMkLst>
        </pc:spChg>
        <pc:spChg chg="mod">
          <ac:chgData name="James Franklin" userId="cf915d05-507f-491f-b4a6-b2aa085ee4b1" providerId="ADAL" clId="{FAB80A9E-0ED5-486B-B24D-FCF44C0F6678}" dt="2021-09-30T11:40:18.434" v="212" actId="12"/>
          <ac:spMkLst>
            <pc:docMk/>
            <pc:sldMk cId="4068877292" sldId="262"/>
            <ac:spMk id="3" creationId="{00000000-0000-0000-0000-000000000000}"/>
          </ac:spMkLst>
        </pc:spChg>
        <pc:picChg chg="mod">
          <ac:chgData name="James Franklin" userId="cf915d05-507f-491f-b4a6-b2aa085ee4b1" providerId="ADAL" clId="{FAB80A9E-0ED5-486B-B24D-FCF44C0F6678}" dt="2021-09-30T11:41:21.448" v="228" actId="1076"/>
          <ac:picMkLst>
            <pc:docMk/>
            <pc:sldMk cId="4068877292" sldId="262"/>
            <ac:picMk id="5" creationId="{00000000-0000-0000-0000-000000000000}"/>
          </ac:picMkLst>
        </pc:picChg>
      </pc:sldChg>
      <pc:sldChg chg="modSp add mod modClrScheme chgLayout">
        <pc:chgData name="James Franklin" userId="cf915d05-507f-491f-b4a6-b2aa085ee4b1" providerId="ADAL" clId="{FAB80A9E-0ED5-486B-B24D-FCF44C0F6678}" dt="2021-09-30T11:50:57.660" v="511" actId="167"/>
        <pc:sldMkLst>
          <pc:docMk/>
          <pc:sldMk cId="3763039955" sldId="263"/>
        </pc:sldMkLst>
        <pc:spChg chg="mod ord">
          <ac:chgData name="James Franklin" userId="cf915d05-507f-491f-b4a6-b2aa085ee4b1" providerId="ADAL" clId="{FAB80A9E-0ED5-486B-B24D-FCF44C0F6678}" dt="2021-09-30T11:41:47.831" v="231" actId="700"/>
          <ac:spMkLst>
            <pc:docMk/>
            <pc:sldMk cId="3763039955" sldId="263"/>
            <ac:spMk id="2" creationId="{00000000-0000-0000-0000-000000000000}"/>
          </ac:spMkLst>
        </pc:spChg>
        <pc:spChg chg="mod ord">
          <ac:chgData name="James Franklin" userId="cf915d05-507f-491f-b4a6-b2aa085ee4b1" providerId="ADAL" clId="{FAB80A9E-0ED5-486B-B24D-FCF44C0F6678}" dt="2021-09-30T11:47:28.089" v="449" actId="207"/>
          <ac:spMkLst>
            <pc:docMk/>
            <pc:sldMk cId="3763039955" sldId="263"/>
            <ac:spMk id="3" creationId="{00000000-0000-0000-0000-000000000000}"/>
          </ac:spMkLst>
        </pc:spChg>
        <pc:picChg chg="ord">
          <ac:chgData name="James Franklin" userId="cf915d05-507f-491f-b4a6-b2aa085ee4b1" providerId="ADAL" clId="{FAB80A9E-0ED5-486B-B24D-FCF44C0F6678}" dt="2021-09-30T11:50:57.660" v="511" actId="167"/>
          <ac:picMkLst>
            <pc:docMk/>
            <pc:sldMk cId="3763039955" sldId="263"/>
            <ac:picMk id="6" creationId="{00000000-0000-0000-0000-000000000000}"/>
          </ac:picMkLst>
        </pc:picChg>
      </pc:sldChg>
      <pc:sldChg chg="modSp add mod">
        <pc:chgData name="James Franklin" userId="cf915d05-507f-491f-b4a6-b2aa085ee4b1" providerId="ADAL" clId="{FAB80A9E-0ED5-486B-B24D-FCF44C0F6678}" dt="2021-09-30T11:52:23.543" v="633" actId="1076"/>
        <pc:sldMkLst>
          <pc:docMk/>
          <pc:sldMk cId="3900995593" sldId="265"/>
        </pc:sldMkLst>
        <pc:spChg chg="mod">
          <ac:chgData name="James Franklin" userId="cf915d05-507f-491f-b4a6-b2aa085ee4b1" providerId="ADAL" clId="{FAB80A9E-0ED5-486B-B24D-FCF44C0F6678}" dt="2021-09-30T11:52:15.187" v="632" actId="20577"/>
          <ac:spMkLst>
            <pc:docMk/>
            <pc:sldMk cId="3900995593" sldId="265"/>
            <ac:spMk id="4" creationId="{00000000-0000-0000-0000-000000000000}"/>
          </ac:spMkLst>
        </pc:spChg>
        <pc:grpChg chg="mod">
          <ac:chgData name="James Franklin" userId="cf915d05-507f-491f-b4a6-b2aa085ee4b1" providerId="ADAL" clId="{FAB80A9E-0ED5-486B-B24D-FCF44C0F6678}" dt="2021-09-30T11:52:23.543" v="633" actId="1076"/>
          <ac:grpSpMkLst>
            <pc:docMk/>
            <pc:sldMk cId="3900995593" sldId="265"/>
            <ac:grpSpMk id="2" creationId="{00000000-0000-0000-0000-000000000000}"/>
          </ac:grpSpMkLst>
        </pc:grpChg>
      </pc:sldChg>
      <pc:sldChg chg="modSp add mod">
        <pc:chgData name="James Franklin" userId="cf915d05-507f-491f-b4a6-b2aa085ee4b1" providerId="ADAL" clId="{FAB80A9E-0ED5-486B-B24D-FCF44C0F6678}" dt="2021-09-30T13:19:58.209" v="1259" actId="20577"/>
        <pc:sldMkLst>
          <pc:docMk/>
          <pc:sldMk cId="2598787796" sldId="266"/>
        </pc:sldMkLst>
        <pc:spChg chg="mod">
          <ac:chgData name="James Franklin" userId="cf915d05-507f-491f-b4a6-b2aa085ee4b1" providerId="ADAL" clId="{FAB80A9E-0ED5-486B-B24D-FCF44C0F6678}" dt="2021-09-30T13:19:58.209" v="1259" actId="20577"/>
          <ac:spMkLst>
            <pc:docMk/>
            <pc:sldMk cId="2598787796" sldId="266"/>
            <ac:spMk id="27" creationId="{00000000-0000-0000-0000-000000000000}"/>
          </ac:spMkLst>
        </pc:spChg>
      </pc:sldChg>
      <pc:sldChg chg="del">
        <pc:chgData name="James Franklin" userId="cf915d05-507f-491f-b4a6-b2aa085ee4b1" providerId="ADAL" clId="{FAB80A9E-0ED5-486B-B24D-FCF44C0F6678}" dt="2021-09-30T11:38:44.787" v="169" actId="47"/>
        <pc:sldMkLst>
          <pc:docMk/>
          <pc:sldMk cId="783733377" sldId="267"/>
        </pc:sldMkLst>
      </pc:sldChg>
      <pc:sldChg chg="modSp add mod">
        <pc:chgData name="James Franklin" userId="cf915d05-507f-491f-b4a6-b2aa085ee4b1" providerId="ADAL" clId="{FAB80A9E-0ED5-486B-B24D-FCF44C0F6678}" dt="2021-09-30T13:19:50.122" v="1255" actId="20577"/>
        <pc:sldMkLst>
          <pc:docMk/>
          <pc:sldMk cId="3872137622" sldId="267"/>
        </pc:sldMkLst>
        <pc:spChg chg="mod">
          <ac:chgData name="James Franklin" userId="cf915d05-507f-491f-b4a6-b2aa085ee4b1" providerId="ADAL" clId="{FAB80A9E-0ED5-486B-B24D-FCF44C0F6678}" dt="2021-09-30T13:19:50.122" v="1255" actId="20577"/>
          <ac:spMkLst>
            <pc:docMk/>
            <pc:sldMk cId="3872137622" sldId="267"/>
            <ac:spMk id="11" creationId="{00000000-0000-0000-0000-000000000000}"/>
          </ac:spMkLst>
        </pc:spChg>
      </pc:sldChg>
      <pc:sldChg chg="del">
        <pc:chgData name="James Franklin" userId="cf915d05-507f-491f-b4a6-b2aa085ee4b1" providerId="ADAL" clId="{FAB80A9E-0ED5-486B-B24D-FCF44C0F6678}" dt="2021-09-30T11:38:44.787" v="169" actId="47"/>
        <pc:sldMkLst>
          <pc:docMk/>
          <pc:sldMk cId="2933400856" sldId="268"/>
        </pc:sldMkLst>
      </pc:sldChg>
      <pc:sldChg chg="modSp mod ord">
        <pc:chgData name="James Franklin" userId="cf915d05-507f-491f-b4a6-b2aa085ee4b1" providerId="ADAL" clId="{FAB80A9E-0ED5-486B-B24D-FCF44C0F6678}" dt="2021-09-30T14:56:27.399" v="1956" actId="20577"/>
        <pc:sldMkLst>
          <pc:docMk/>
          <pc:sldMk cId="1045926848" sldId="272"/>
        </pc:sldMkLst>
        <pc:spChg chg="mod">
          <ac:chgData name="James Franklin" userId="cf915d05-507f-491f-b4a6-b2aa085ee4b1" providerId="ADAL" clId="{FAB80A9E-0ED5-486B-B24D-FCF44C0F6678}" dt="2021-09-30T14:56:27.399" v="1956" actId="20577"/>
          <ac:spMkLst>
            <pc:docMk/>
            <pc:sldMk cId="1045926848" sldId="272"/>
            <ac:spMk id="2" creationId="{00000000-0000-0000-0000-000000000000}"/>
          </ac:spMkLst>
        </pc:spChg>
        <pc:spChg chg="mod">
          <ac:chgData name="James Franklin" userId="cf915d05-507f-491f-b4a6-b2aa085ee4b1" providerId="ADAL" clId="{FAB80A9E-0ED5-486B-B24D-FCF44C0F6678}" dt="2021-09-30T11:55:14.464" v="644" actId="20577"/>
          <ac:spMkLst>
            <pc:docMk/>
            <pc:sldMk cId="1045926848" sldId="272"/>
            <ac:spMk id="5" creationId="{00000000-0000-0000-0000-000000000000}"/>
          </ac:spMkLst>
        </pc:spChg>
      </pc:sldChg>
      <pc:sldChg chg="add">
        <pc:chgData name="James Franklin" userId="cf915d05-507f-491f-b4a6-b2aa085ee4b1" providerId="ADAL" clId="{FAB80A9E-0ED5-486B-B24D-FCF44C0F6678}" dt="2021-09-30T11:56:07.772" v="659"/>
        <pc:sldMkLst>
          <pc:docMk/>
          <pc:sldMk cId="124634072" sldId="276"/>
        </pc:sldMkLst>
      </pc:sldChg>
      <pc:sldChg chg="del">
        <pc:chgData name="James Franklin" userId="cf915d05-507f-491f-b4a6-b2aa085ee4b1" providerId="ADAL" clId="{FAB80A9E-0ED5-486B-B24D-FCF44C0F6678}" dt="2021-09-30T11:38:44.787" v="169" actId="47"/>
        <pc:sldMkLst>
          <pc:docMk/>
          <pc:sldMk cId="1163376756" sldId="279"/>
        </pc:sldMkLst>
      </pc:sldChg>
      <pc:sldChg chg="modSp add mod">
        <pc:chgData name="James Franklin" userId="cf915d05-507f-491f-b4a6-b2aa085ee4b1" providerId="ADAL" clId="{FAB80A9E-0ED5-486B-B24D-FCF44C0F6678}" dt="2021-09-30T13:19:36.161" v="1241" actId="20577"/>
        <pc:sldMkLst>
          <pc:docMk/>
          <pc:sldMk cId="1550975626" sldId="279"/>
        </pc:sldMkLst>
        <pc:spChg chg="mod">
          <ac:chgData name="James Franklin" userId="cf915d05-507f-491f-b4a6-b2aa085ee4b1" providerId="ADAL" clId="{FAB80A9E-0ED5-486B-B24D-FCF44C0F6678}" dt="2021-09-30T11:48:22.849" v="457" actId="20577"/>
          <ac:spMkLst>
            <pc:docMk/>
            <pc:sldMk cId="1550975626" sldId="279"/>
            <ac:spMk id="2" creationId="{885573C3-7858-4C03-91FE-59414CBEC618}"/>
          </ac:spMkLst>
        </pc:spChg>
        <pc:spChg chg="mod">
          <ac:chgData name="James Franklin" userId="cf915d05-507f-491f-b4a6-b2aa085ee4b1" providerId="ADAL" clId="{FAB80A9E-0ED5-486B-B24D-FCF44C0F6678}" dt="2021-09-30T13:19:36.161" v="1241" actId="20577"/>
          <ac:spMkLst>
            <pc:docMk/>
            <pc:sldMk cId="1550975626" sldId="279"/>
            <ac:spMk id="85" creationId="{3553B0D7-E5EE-415C-B4DE-80A4A1A530DC}"/>
          </ac:spMkLst>
        </pc:spChg>
        <pc:spChg chg="mod">
          <ac:chgData name="James Franklin" userId="cf915d05-507f-491f-b4a6-b2aa085ee4b1" providerId="ADAL" clId="{FAB80A9E-0ED5-486B-B24D-FCF44C0F6678}" dt="2021-09-30T11:49:01.517" v="508" actId="20577"/>
          <ac:spMkLst>
            <pc:docMk/>
            <pc:sldMk cId="1550975626" sldId="279"/>
            <ac:spMk id="105" creationId="{B3B9530D-CDA5-4851-ACCC-EE60DD3C0CEB}"/>
          </ac:spMkLst>
        </pc:spChg>
      </pc:sldChg>
      <pc:sldChg chg="del">
        <pc:chgData name="James Franklin" userId="cf915d05-507f-491f-b4a6-b2aa085ee4b1" providerId="ADAL" clId="{FAB80A9E-0ED5-486B-B24D-FCF44C0F6678}" dt="2021-09-30T11:55:49.218" v="652" actId="47"/>
        <pc:sldMkLst>
          <pc:docMk/>
          <pc:sldMk cId="464189532" sldId="282"/>
        </pc:sldMkLst>
      </pc:sldChg>
      <pc:sldChg chg="modSp add mod">
        <pc:chgData name="James Franklin" userId="cf915d05-507f-491f-b4a6-b2aa085ee4b1" providerId="ADAL" clId="{FAB80A9E-0ED5-486B-B24D-FCF44C0F6678}" dt="2021-10-08T14:57:13.780" v="1981"/>
        <pc:sldMkLst>
          <pc:docMk/>
          <pc:sldMk cId="1341919812" sldId="284"/>
        </pc:sldMkLst>
        <pc:spChg chg="mod">
          <ac:chgData name="James Franklin" userId="cf915d05-507f-491f-b4a6-b2aa085ee4b1" providerId="ADAL" clId="{FAB80A9E-0ED5-486B-B24D-FCF44C0F6678}" dt="2021-10-08T14:57:10.761" v="1979"/>
          <ac:spMkLst>
            <pc:docMk/>
            <pc:sldMk cId="1341919812" sldId="284"/>
            <ac:spMk id="27" creationId="{52F87865-C915-490B-A190-EE02707D23B1}"/>
          </ac:spMkLst>
        </pc:spChg>
        <pc:spChg chg="mod">
          <ac:chgData name="James Franklin" userId="cf915d05-507f-491f-b4a6-b2aa085ee4b1" providerId="ADAL" clId="{FAB80A9E-0ED5-486B-B24D-FCF44C0F6678}" dt="2021-10-08T14:57:13.780" v="1981"/>
          <ac:spMkLst>
            <pc:docMk/>
            <pc:sldMk cId="1341919812" sldId="284"/>
            <ac:spMk id="30" creationId="{A00CE1C5-646F-440C-91E7-5A650A9D3700}"/>
          </ac:spMkLst>
        </pc:spChg>
      </pc:sldChg>
      <pc:sldChg chg="modSp add mod">
        <pc:chgData name="James Franklin" userId="cf915d05-507f-491f-b4a6-b2aa085ee4b1" providerId="ADAL" clId="{FAB80A9E-0ED5-486B-B24D-FCF44C0F6678}" dt="2021-10-08T14:58:56.331" v="1991" actId="20577"/>
        <pc:sldMkLst>
          <pc:docMk/>
          <pc:sldMk cId="1535454372" sldId="285"/>
        </pc:sldMkLst>
        <pc:spChg chg="mod">
          <ac:chgData name="James Franklin" userId="cf915d05-507f-491f-b4a6-b2aa085ee4b1" providerId="ADAL" clId="{FAB80A9E-0ED5-486B-B24D-FCF44C0F6678}" dt="2021-10-08T14:58:56.331" v="1991" actId="20577"/>
          <ac:spMkLst>
            <pc:docMk/>
            <pc:sldMk cId="1535454372" sldId="285"/>
            <ac:spMk id="28" creationId="{8C002B4D-64EB-4C26-B9A1-DFA4C4695413}"/>
          </ac:spMkLst>
        </pc:spChg>
        <pc:spChg chg="mod">
          <ac:chgData name="James Franklin" userId="cf915d05-507f-491f-b4a6-b2aa085ee4b1" providerId="ADAL" clId="{FAB80A9E-0ED5-486B-B24D-FCF44C0F6678}" dt="2021-10-08T14:56:53.519" v="1975"/>
          <ac:spMkLst>
            <pc:docMk/>
            <pc:sldMk cId="1535454372" sldId="285"/>
            <ac:spMk id="47" creationId="{E726928F-A9CC-4D26-A916-F58CA3F8B167}"/>
          </ac:spMkLst>
        </pc:spChg>
        <pc:spChg chg="mod">
          <ac:chgData name="James Franklin" userId="cf915d05-507f-491f-b4a6-b2aa085ee4b1" providerId="ADAL" clId="{FAB80A9E-0ED5-486B-B24D-FCF44C0F6678}" dt="2021-09-30T13:20:23.392" v="1271" actId="20577"/>
          <ac:spMkLst>
            <pc:docMk/>
            <pc:sldMk cId="1535454372" sldId="285"/>
            <ac:spMk id="56" creationId="{C5DD6F6C-3F61-45D1-8ECF-6875348EA2EB}"/>
          </ac:spMkLst>
        </pc:spChg>
        <pc:spChg chg="mod">
          <ac:chgData name="James Franklin" userId="cf915d05-507f-491f-b4a6-b2aa085ee4b1" providerId="ADAL" clId="{FAB80A9E-0ED5-486B-B24D-FCF44C0F6678}" dt="2021-10-08T14:56:56.121" v="1977"/>
          <ac:spMkLst>
            <pc:docMk/>
            <pc:sldMk cId="1535454372" sldId="285"/>
            <ac:spMk id="71" creationId="{69F04BFE-F999-4521-A8EF-265C0D183650}"/>
          </ac:spMkLst>
        </pc:spChg>
      </pc:sldChg>
      <pc:sldChg chg="add">
        <pc:chgData name="James Franklin" userId="cf915d05-507f-491f-b4a6-b2aa085ee4b1" providerId="ADAL" clId="{FAB80A9E-0ED5-486B-B24D-FCF44C0F6678}" dt="2021-09-30T11:56:12.216" v="660"/>
        <pc:sldMkLst>
          <pc:docMk/>
          <pc:sldMk cId="399108011" sldId="286"/>
        </pc:sldMkLst>
      </pc:sldChg>
      <pc:sldChg chg="modSp add mod modClrScheme chgLayout">
        <pc:chgData name="James Franklin" userId="cf915d05-507f-491f-b4a6-b2aa085ee4b1" providerId="ADAL" clId="{FAB80A9E-0ED5-486B-B24D-FCF44C0F6678}" dt="2021-09-30T14:09:51.787" v="1924" actId="20577"/>
        <pc:sldMkLst>
          <pc:docMk/>
          <pc:sldMk cId="3773582583" sldId="288"/>
        </pc:sldMkLst>
        <pc:spChg chg="mod ord">
          <ac:chgData name="James Franklin" userId="cf915d05-507f-491f-b4a6-b2aa085ee4b1" providerId="ADAL" clId="{FAB80A9E-0ED5-486B-B24D-FCF44C0F6678}" dt="2021-09-30T14:09:51.787" v="1924" actId="20577"/>
          <ac:spMkLst>
            <pc:docMk/>
            <pc:sldMk cId="3773582583" sldId="288"/>
            <ac:spMk id="2" creationId="{885573C3-7858-4C03-91FE-59414CBEC618}"/>
          </ac:spMkLst>
        </pc:spChg>
        <pc:spChg chg="mod">
          <ac:chgData name="James Franklin" userId="cf915d05-507f-491f-b4a6-b2aa085ee4b1" providerId="ADAL" clId="{FAB80A9E-0ED5-486B-B24D-FCF44C0F6678}" dt="2021-09-30T13:19:42.641" v="1251" actId="20577"/>
          <ac:spMkLst>
            <pc:docMk/>
            <pc:sldMk cId="3773582583" sldId="288"/>
            <ac:spMk id="104" creationId="{CC34329A-0B53-47C8-A2AC-D78783BC6A99}"/>
          </ac:spMkLst>
        </pc:spChg>
        <pc:spChg chg="mod ord">
          <ac:chgData name="James Franklin" userId="cf915d05-507f-491f-b4a6-b2aa085ee4b1" providerId="ADAL" clId="{FAB80A9E-0ED5-486B-B24D-FCF44C0F6678}" dt="2021-09-30T11:49:15.006" v="510" actId="700"/>
          <ac:spMkLst>
            <pc:docMk/>
            <pc:sldMk cId="3773582583" sldId="288"/>
            <ac:spMk id="105" creationId="{B3B9530D-CDA5-4851-ACCC-EE60DD3C0CEB}"/>
          </ac:spMkLst>
        </pc:spChg>
      </pc:sldChg>
      <pc:sldChg chg="modSp del mod">
        <pc:chgData name="James Franklin" userId="cf915d05-507f-491f-b4a6-b2aa085ee4b1" providerId="ADAL" clId="{FAB80A9E-0ED5-486B-B24D-FCF44C0F6678}" dt="2021-09-30T13:48:29.907" v="1914" actId="47"/>
        <pc:sldMkLst>
          <pc:docMk/>
          <pc:sldMk cId="384732063" sldId="295"/>
        </pc:sldMkLst>
        <pc:spChg chg="mod">
          <ac:chgData name="James Franklin" userId="cf915d05-507f-491f-b4a6-b2aa085ee4b1" providerId="ADAL" clId="{FAB80A9E-0ED5-486B-B24D-FCF44C0F6678}" dt="2021-09-30T11:55:57.136" v="655" actId="20577"/>
          <ac:spMkLst>
            <pc:docMk/>
            <pc:sldMk cId="384732063" sldId="295"/>
            <ac:spMk id="2" creationId="{00000000-0000-0000-0000-000000000000}"/>
          </ac:spMkLst>
        </pc:spChg>
      </pc:sldChg>
      <pc:sldChg chg="del">
        <pc:chgData name="James Franklin" userId="cf915d05-507f-491f-b4a6-b2aa085ee4b1" providerId="ADAL" clId="{FAB80A9E-0ED5-486B-B24D-FCF44C0F6678}" dt="2021-09-30T11:38:51.928" v="171" actId="47"/>
        <pc:sldMkLst>
          <pc:docMk/>
          <pc:sldMk cId="1743664146" sldId="296"/>
        </pc:sldMkLst>
      </pc:sldChg>
      <pc:sldChg chg="del">
        <pc:chgData name="James Franklin" userId="cf915d05-507f-491f-b4a6-b2aa085ee4b1" providerId="ADAL" clId="{FAB80A9E-0ED5-486B-B24D-FCF44C0F6678}" dt="2021-09-30T11:38:52.975" v="172" actId="47"/>
        <pc:sldMkLst>
          <pc:docMk/>
          <pc:sldMk cId="1094278058" sldId="297"/>
        </pc:sldMkLst>
      </pc:sldChg>
      <pc:sldChg chg="del">
        <pc:chgData name="James Franklin" userId="cf915d05-507f-491f-b4a6-b2aa085ee4b1" providerId="ADAL" clId="{FAB80A9E-0ED5-486B-B24D-FCF44C0F6678}" dt="2021-09-30T11:38:44.787" v="169" actId="47"/>
        <pc:sldMkLst>
          <pc:docMk/>
          <pc:sldMk cId="2556417252" sldId="298"/>
        </pc:sldMkLst>
      </pc:sldChg>
      <pc:sldChg chg="del">
        <pc:chgData name="James Franklin" userId="cf915d05-507f-491f-b4a6-b2aa085ee4b1" providerId="ADAL" clId="{FAB80A9E-0ED5-486B-B24D-FCF44C0F6678}" dt="2021-09-30T11:39:00.672" v="175" actId="47"/>
        <pc:sldMkLst>
          <pc:docMk/>
          <pc:sldMk cId="3867217196" sldId="299"/>
        </pc:sldMkLst>
      </pc:sldChg>
      <pc:sldChg chg="del">
        <pc:chgData name="James Franklin" userId="cf915d05-507f-491f-b4a6-b2aa085ee4b1" providerId="ADAL" clId="{FAB80A9E-0ED5-486B-B24D-FCF44C0F6678}" dt="2021-09-30T11:39:14.786" v="181" actId="47"/>
        <pc:sldMkLst>
          <pc:docMk/>
          <pc:sldMk cId="873660949" sldId="300"/>
        </pc:sldMkLst>
      </pc:sldChg>
      <pc:sldChg chg="del">
        <pc:chgData name="James Franklin" userId="cf915d05-507f-491f-b4a6-b2aa085ee4b1" providerId="ADAL" clId="{FAB80A9E-0ED5-486B-B24D-FCF44C0F6678}" dt="2021-09-30T11:38:44.787" v="169" actId="47"/>
        <pc:sldMkLst>
          <pc:docMk/>
          <pc:sldMk cId="1774622974" sldId="301"/>
        </pc:sldMkLst>
      </pc:sldChg>
      <pc:sldChg chg="del">
        <pc:chgData name="James Franklin" userId="cf915d05-507f-491f-b4a6-b2aa085ee4b1" providerId="ADAL" clId="{FAB80A9E-0ED5-486B-B24D-FCF44C0F6678}" dt="2021-09-30T11:38:44.787" v="169" actId="47"/>
        <pc:sldMkLst>
          <pc:docMk/>
          <pc:sldMk cId="47349452" sldId="302"/>
        </pc:sldMkLst>
      </pc:sldChg>
      <pc:sldChg chg="del">
        <pc:chgData name="James Franklin" userId="cf915d05-507f-491f-b4a6-b2aa085ee4b1" providerId="ADAL" clId="{FAB80A9E-0ED5-486B-B24D-FCF44C0F6678}" dt="2021-09-30T11:39:00.672" v="175" actId="47"/>
        <pc:sldMkLst>
          <pc:docMk/>
          <pc:sldMk cId="317891012" sldId="303"/>
        </pc:sldMkLst>
      </pc:sldChg>
      <pc:sldChg chg="del">
        <pc:chgData name="James Franklin" userId="cf915d05-507f-491f-b4a6-b2aa085ee4b1" providerId="ADAL" clId="{FAB80A9E-0ED5-486B-B24D-FCF44C0F6678}" dt="2021-09-30T11:38:44.787" v="169" actId="47"/>
        <pc:sldMkLst>
          <pc:docMk/>
          <pc:sldMk cId="3854234239" sldId="305"/>
        </pc:sldMkLst>
      </pc:sldChg>
      <pc:sldChg chg="del">
        <pc:chgData name="James Franklin" userId="cf915d05-507f-491f-b4a6-b2aa085ee4b1" providerId="ADAL" clId="{FAB80A9E-0ED5-486B-B24D-FCF44C0F6678}" dt="2021-09-30T11:39:00.672" v="175" actId="47"/>
        <pc:sldMkLst>
          <pc:docMk/>
          <pc:sldMk cId="2713468373" sldId="306"/>
        </pc:sldMkLst>
      </pc:sldChg>
      <pc:sldChg chg="del">
        <pc:chgData name="James Franklin" userId="cf915d05-507f-491f-b4a6-b2aa085ee4b1" providerId="ADAL" clId="{FAB80A9E-0ED5-486B-B24D-FCF44C0F6678}" dt="2021-09-30T11:39:00.672" v="175" actId="47"/>
        <pc:sldMkLst>
          <pc:docMk/>
          <pc:sldMk cId="1393552172" sldId="307"/>
        </pc:sldMkLst>
      </pc:sldChg>
      <pc:sldChg chg="del">
        <pc:chgData name="James Franklin" userId="cf915d05-507f-491f-b4a6-b2aa085ee4b1" providerId="ADAL" clId="{FAB80A9E-0ED5-486B-B24D-FCF44C0F6678}" dt="2021-09-30T11:39:06.319" v="176" actId="47"/>
        <pc:sldMkLst>
          <pc:docMk/>
          <pc:sldMk cId="2918225570" sldId="308"/>
        </pc:sldMkLst>
      </pc:sldChg>
      <pc:sldChg chg="del">
        <pc:chgData name="James Franklin" userId="cf915d05-507f-491f-b4a6-b2aa085ee4b1" providerId="ADAL" clId="{FAB80A9E-0ED5-486B-B24D-FCF44C0F6678}" dt="2021-09-30T11:39:06.319" v="176" actId="47"/>
        <pc:sldMkLst>
          <pc:docMk/>
          <pc:sldMk cId="3256676282" sldId="309"/>
        </pc:sldMkLst>
      </pc:sldChg>
      <pc:sldChg chg="del">
        <pc:chgData name="James Franklin" userId="cf915d05-507f-491f-b4a6-b2aa085ee4b1" providerId="ADAL" clId="{FAB80A9E-0ED5-486B-B24D-FCF44C0F6678}" dt="2021-09-30T11:39:06.319" v="176" actId="47"/>
        <pc:sldMkLst>
          <pc:docMk/>
          <pc:sldMk cId="1695273936" sldId="310"/>
        </pc:sldMkLst>
      </pc:sldChg>
      <pc:sldChg chg="del">
        <pc:chgData name="James Franklin" userId="cf915d05-507f-491f-b4a6-b2aa085ee4b1" providerId="ADAL" clId="{FAB80A9E-0ED5-486B-B24D-FCF44C0F6678}" dt="2021-09-30T11:39:06.319" v="176" actId="47"/>
        <pc:sldMkLst>
          <pc:docMk/>
          <pc:sldMk cId="926215780" sldId="312"/>
        </pc:sldMkLst>
      </pc:sldChg>
      <pc:sldChg chg="del">
        <pc:chgData name="James Franklin" userId="cf915d05-507f-491f-b4a6-b2aa085ee4b1" providerId="ADAL" clId="{FAB80A9E-0ED5-486B-B24D-FCF44C0F6678}" dt="2021-09-30T11:38:44.787" v="169" actId="47"/>
        <pc:sldMkLst>
          <pc:docMk/>
          <pc:sldMk cId="3935838695" sldId="319"/>
        </pc:sldMkLst>
      </pc:sldChg>
      <pc:sldChg chg="del">
        <pc:chgData name="James Franklin" userId="cf915d05-507f-491f-b4a6-b2aa085ee4b1" providerId="ADAL" clId="{FAB80A9E-0ED5-486B-B24D-FCF44C0F6678}" dt="2021-09-30T11:38:44.787" v="169" actId="47"/>
        <pc:sldMkLst>
          <pc:docMk/>
          <pc:sldMk cId="3692360987" sldId="320"/>
        </pc:sldMkLst>
      </pc:sldChg>
      <pc:sldChg chg="del">
        <pc:chgData name="James Franklin" userId="cf915d05-507f-491f-b4a6-b2aa085ee4b1" providerId="ADAL" clId="{FAB80A9E-0ED5-486B-B24D-FCF44C0F6678}" dt="2021-09-30T11:38:44.787" v="169" actId="47"/>
        <pc:sldMkLst>
          <pc:docMk/>
          <pc:sldMk cId="3867241785" sldId="321"/>
        </pc:sldMkLst>
      </pc:sldChg>
      <pc:sldChg chg="del">
        <pc:chgData name="James Franklin" userId="cf915d05-507f-491f-b4a6-b2aa085ee4b1" providerId="ADAL" clId="{FAB80A9E-0ED5-486B-B24D-FCF44C0F6678}" dt="2021-09-30T11:39:00.672" v="175" actId="47"/>
        <pc:sldMkLst>
          <pc:docMk/>
          <pc:sldMk cId="585635276" sldId="323"/>
        </pc:sldMkLst>
      </pc:sldChg>
      <pc:sldChg chg="del">
        <pc:chgData name="James Franklin" userId="cf915d05-507f-491f-b4a6-b2aa085ee4b1" providerId="ADAL" clId="{FAB80A9E-0ED5-486B-B24D-FCF44C0F6678}" dt="2021-09-30T11:39:00.672" v="175" actId="47"/>
        <pc:sldMkLst>
          <pc:docMk/>
          <pc:sldMk cId="4176149113" sldId="324"/>
        </pc:sldMkLst>
      </pc:sldChg>
      <pc:sldChg chg="del">
        <pc:chgData name="James Franklin" userId="cf915d05-507f-491f-b4a6-b2aa085ee4b1" providerId="ADAL" clId="{FAB80A9E-0ED5-486B-B24D-FCF44C0F6678}" dt="2021-09-30T11:39:14.961" v="182" actId="47"/>
        <pc:sldMkLst>
          <pc:docMk/>
          <pc:sldMk cId="3809139710" sldId="325"/>
        </pc:sldMkLst>
      </pc:sldChg>
      <pc:sldChg chg="new del">
        <pc:chgData name="James Franklin" userId="cf915d05-507f-491f-b4a6-b2aa085ee4b1" providerId="ADAL" clId="{FAB80A9E-0ED5-486B-B24D-FCF44C0F6678}" dt="2021-09-30T11:55:24.075" v="645" actId="47"/>
        <pc:sldMkLst>
          <pc:docMk/>
          <pc:sldMk cId="28480665" sldId="326"/>
        </pc:sldMkLst>
      </pc:sldChg>
      <pc:sldChg chg="add del ord">
        <pc:chgData name="James Franklin" userId="cf915d05-507f-491f-b4a6-b2aa085ee4b1" providerId="ADAL" clId="{FAB80A9E-0ED5-486B-B24D-FCF44C0F6678}" dt="2021-09-30T11:55:49.067" v="651" actId="47"/>
        <pc:sldMkLst>
          <pc:docMk/>
          <pc:sldMk cId="4101979004" sldId="327"/>
        </pc:sldMkLst>
      </pc:sldChg>
      <pc:sldChg chg="add del ord">
        <pc:chgData name="James Franklin" userId="cf915d05-507f-491f-b4a6-b2aa085ee4b1" providerId="ADAL" clId="{FAB80A9E-0ED5-486B-B24D-FCF44C0F6678}" dt="2021-09-30T11:55:50.099" v="653" actId="47"/>
        <pc:sldMkLst>
          <pc:docMk/>
          <pc:sldMk cId="892426684" sldId="328"/>
        </pc:sldMkLst>
      </pc:sldChg>
      <pc:sldChg chg="add del ord">
        <pc:chgData name="James Franklin" userId="cf915d05-507f-491f-b4a6-b2aa085ee4b1" providerId="ADAL" clId="{FAB80A9E-0ED5-486B-B24D-FCF44C0F6678}" dt="2021-09-30T13:48:26.104" v="1913" actId="47"/>
        <pc:sldMkLst>
          <pc:docMk/>
          <pc:sldMk cId="146060758" sldId="329"/>
        </pc:sldMkLst>
      </pc:sldChg>
      <pc:sldChg chg="add del">
        <pc:chgData name="James Franklin" userId="cf915d05-507f-491f-b4a6-b2aa085ee4b1" providerId="ADAL" clId="{FAB80A9E-0ED5-486B-B24D-FCF44C0F6678}" dt="2021-09-30T11:55:24.547" v="648" actId="47"/>
        <pc:sldMkLst>
          <pc:docMk/>
          <pc:sldMk cId="44279108" sldId="330"/>
        </pc:sldMkLst>
      </pc:sldChg>
      <pc:sldChg chg="add del">
        <pc:chgData name="James Franklin" userId="cf915d05-507f-491f-b4a6-b2aa085ee4b1" providerId="ADAL" clId="{FAB80A9E-0ED5-486B-B24D-FCF44C0F6678}" dt="2021-09-30T11:55:48.747" v="649" actId="47"/>
        <pc:sldMkLst>
          <pc:docMk/>
          <pc:sldMk cId="2952245328" sldId="331"/>
        </pc:sldMkLst>
      </pc:sldChg>
      <pc:sldChg chg="add del">
        <pc:chgData name="James Franklin" userId="cf915d05-507f-491f-b4a6-b2aa085ee4b1" providerId="ADAL" clId="{FAB80A9E-0ED5-486B-B24D-FCF44C0F6678}" dt="2021-09-30T11:55:48.898" v="650" actId="47"/>
        <pc:sldMkLst>
          <pc:docMk/>
          <pc:sldMk cId="50447265" sldId="332"/>
        </pc:sldMkLst>
      </pc:sldChg>
      <pc:sldChg chg="addSp delSp modSp new del mod modClrScheme chgLayout">
        <pc:chgData name="James Franklin" userId="cf915d05-507f-491f-b4a6-b2aa085ee4b1" providerId="ADAL" clId="{FAB80A9E-0ED5-486B-B24D-FCF44C0F6678}" dt="2021-09-30T11:41:49.695" v="232" actId="47"/>
        <pc:sldMkLst>
          <pc:docMk/>
          <pc:sldMk cId="1148555461" sldId="333"/>
        </pc:sldMkLst>
        <pc:spChg chg="del mod ord">
          <ac:chgData name="James Franklin" userId="cf915d05-507f-491f-b4a6-b2aa085ee4b1" providerId="ADAL" clId="{FAB80A9E-0ED5-486B-B24D-FCF44C0F6678}" dt="2021-09-30T11:40:26.802" v="221" actId="700"/>
          <ac:spMkLst>
            <pc:docMk/>
            <pc:sldMk cId="1148555461" sldId="333"/>
            <ac:spMk id="2" creationId="{3C162606-44A9-45A7-9D99-BF11BBE7223A}"/>
          </ac:spMkLst>
        </pc:spChg>
        <pc:spChg chg="del mod ord">
          <ac:chgData name="James Franklin" userId="cf915d05-507f-491f-b4a6-b2aa085ee4b1" providerId="ADAL" clId="{FAB80A9E-0ED5-486B-B24D-FCF44C0F6678}" dt="2021-09-30T11:40:26.802" v="221" actId="700"/>
          <ac:spMkLst>
            <pc:docMk/>
            <pc:sldMk cId="1148555461" sldId="333"/>
            <ac:spMk id="3" creationId="{F0BB3DB5-E613-4B6E-8907-E4B8744B4C3E}"/>
          </ac:spMkLst>
        </pc:spChg>
        <pc:spChg chg="add mod ord">
          <ac:chgData name="James Franklin" userId="cf915d05-507f-491f-b4a6-b2aa085ee4b1" providerId="ADAL" clId="{FAB80A9E-0ED5-486B-B24D-FCF44C0F6678}" dt="2021-09-30T11:40:26.802" v="221" actId="700"/>
          <ac:spMkLst>
            <pc:docMk/>
            <pc:sldMk cId="1148555461" sldId="333"/>
            <ac:spMk id="4" creationId="{5E3ACE49-5EFD-4F26-87F3-5012A8D83E72}"/>
          </ac:spMkLst>
        </pc:spChg>
        <pc:spChg chg="add mod ord">
          <ac:chgData name="James Franklin" userId="cf915d05-507f-491f-b4a6-b2aa085ee4b1" providerId="ADAL" clId="{FAB80A9E-0ED5-486B-B24D-FCF44C0F6678}" dt="2021-09-30T11:40:26.802" v="221" actId="700"/>
          <ac:spMkLst>
            <pc:docMk/>
            <pc:sldMk cId="1148555461" sldId="333"/>
            <ac:spMk id="5" creationId="{523929C0-159E-4DC3-B54B-DBC018D3E164}"/>
          </ac:spMkLst>
        </pc:spChg>
      </pc:sldChg>
      <pc:sldChg chg="add del">
        <pc:chgData name="James Franklin" userId="cf915d05-507f-491f-b4a6-b2aa085ee4b1" providerId="ADAL" clId="{FAB80A9E-0ED5-486B-B24D-FCF44C0F6678}" dt="2021-09-30T11:55:24.241" v="646" actId="47"/>
        <pc:sldMkLst>
          <pc:docMk/>
          <pc:sldMk cId="2619824186" sldId="333"/>
        </pc:sldMkLst>
      </pc:sldChg>
      <pc:sldChg chg="add del">
        <pc:chgData name="James Franklin" userId="cf915d05-507f-491f-b4a6-b2aa085ee4b1" providerId="ADAL" clId="{FAB80A9E-0ED5-486B-B24D-FCF44C0F6678}" dt="2021-09-30T11:55:24.399" v="647" actId="47"/>
        <pc:sldMkLst>
          <pc:docMk/>
          <pc:sldMk cId="1748368482" sldId="334"/>
        </pc:sldMkLst>
      </pc:sldChg>
      <pc:sldChg chg="addSp delSp modSp add mod ord">
        <pc:chgData name="James Franklin" userId="cf915d05-507f-491f-b4a6-b2aa085ee4b1" providerId="ADAL" clId="{FAB80A9E-0ED5-486B-B24D-FCF44C0F6678}" dt="2021-10-08T14:56:34.257" v="1969"/>
        <pc:sldMkLst>
          <pc:docMk/>
          <pc:sldMk cId="429272629" sldId="335"/>
        </pc:sldMkLst>
        <pc:spChg chg="mod">
          <ac:chgData name="James Franklin" userId="cf915d05-507f-491f-b4a6-b2aa085ee4b1" providerId="ADAL" clId="{FAB80A9E-0ED5-486B-B24D-FCF44C0F6678}" dt="2021-09-30T13:15:54.931" v="1022" actId="20577"/>
          <ac:spMkLst>
            <pc:docMk/>
            <pc:sldMk cId="429272629" sldId="335"/>
            <ac:spMk id="2" creationId="{00000000-0000-0000-0000-000000000000}"/>
          </ac:spMkLst>
        </pc:spChg>
        <pc:spChg chg="mod">
          <ac:chgData name="James Franklin" userId="cf915d05-507f-491f-b4a6-b2aa085ee4b1" providerId="ADAL" clId="{FAB80A9E-0ED5-486B-B24D-FCF44C0F6678}" dt="2021-10-08T14:56:23.308" v="1962" actId="5793"/>
          <ac:spMkLst>
            <pc:docMk/>
            <pc:sldMk cId="429272629" sldId="335"/>
            <ac:spMk id="3" creationId="{00000000-0000-0000-0000-000000000000}"/>
          </ac:spMkLst>
        </pc:spChg>
        <pc:spChg chg="add del mod">
          <ac:chgData name="James Franklin" userId="cf915d05-507f-491f-b4a6-b2aa085ee4b1" providerId="ADAL" clId="{FAB80A9E-0ED5-486B-B24D-FCF44C0F6678}" dt="2021-09-30T13:13:08.442" v="865" actId="478"/>
          <ac:spMkLst>
            <pc:docMk/>
            <pc:sldMk cId="429272629" sldId="335"/>
            <ac:spMk id="4" creationId="{BDD96D29-4414-4BD2-AA1D-CCFDCEBC043D}"/>
          </ac:spMkLst>
        </pc:spChg>
        <pc:spChg chg="add del mod">
          <ac:chgData name="James Franklin" userId="cf915d05-507f-491f-b4a6-b2aa085ee4b1" providerId="ADAL" clId="{FAB80A9E-0ED5-486B-B24D-FCF44C0F6678}" dt="2021-10-08T11:12:48.369" v="1957" actId="478"/>
          <ac:spMkLst>
            <pc:docMk/>
            <pc:sldMk cId="429272629" sldId="335"/>
            <ac:spMk id="5" creationId="{BB232E1E-A115-4388-842F-E045F886A5CF}"/>
          </ac:spMkLst>
        </pc:spChg>
        <pc:spChg chg="mod">
          <ac:chgData name="James Franklin" userId="cf915d05-507f-491f-b4a6-b2aa085ee4b1" providerId="ADAL" clId="{FAB80A9E-0ED5-486B-B24D-FCF44C0F6678}" dt="2021-09-30T13:14:29.574" v="867"/>
          <ac:spMkLst>
            <pc:docMk/>
            <pc:sldMk cId="429272629" sldId="335"/>
            <ac:spMk id="23" creationId="{8A1BF616-B062-4B6A-A17E-20524A425FF2}"/>
          </ac:spMkLst>
        </pc:spChg>
        <pc:spChg chg="mod">
          <ac:chgData name="James Franklin" userId="cf915d05-507f-491f-b4a6-b2aa085ee4b1" providerId="ADAL" clId="{FAB80A9E-0ED5-486B-B24D-FCF44C0F6678}" dt="2021-09-30T13:14:58.704" v="887" actId="2711"/>
          <ac:spMkLst>
            <pc:docMk/>
            <pc:sldMk cId="429272629" sldId="335"/>
            <ac:spMk id="24" creationId="{17F82D6B-4D0B-4704-B0D4-6F3F7A60EDD6}"/>
          </ac:spMkLst>
        </pc:spChg>
        <pc:spChg chg="mod">
          <ac:chgData name="James Franklin" userId="cf915d05-507f-491f-b4a6-b2aa085ee4b1" providerId="ADAL" clId="{FAB80A9E-0ED5-486B-B24D-FCF44C0F6678}" dt="2021-09-30T13:20:03.929" v="1263" actId="20577"/>
          <ac:spMkLst>
            <pc:docMk/>
            <pc:sldMk cId="429272629" sldId="335"/>
            <ac:spMk id="49" creationId="{6A85C824-627F-4B9E-BC0E-B56E8FBC879B}"/>
          </ac:spMkLst>
        </pc:spChg>
        <pc:spChg chg="mod">
          <ac:chgData name="James Franklin" userId="cf915d05-507f-491f-b4a6-b2aa085ee4b1" providerId="ADAL" clId="{FAB80A9E-0ED5-486B-B24D-FCF44C0F6678}" dt="2021-10-08T14:56:29.157" v="1967" actId="5793"/>
          <ac:spMkLst>
            <pc:docMk/>
            <pc:sldMk cId="429272629" sldId="335"/>
            <ac:spMk id="50" creationId="{1185E82A-E1AD-4D53-8F14-8C3DF94A4D10}"/>
          </ac:spMkLst>
        </pc:spChg>
        <pc:spChg chg="mod">
          <ac:chgData name="James Franklin" userId="cf915d05-507f-491f-b4a6-b2aa085ee4b1" providerId="ADAL" clId="{FAB80A9E-0ED5-486B-B24D-FCF44C0F6678}" dt="2021-10-08T14:56:34.257" v="1969"/>
          <ac:spMkLst>
            <pc:docMk/>
            <pc:sldMk cId="429272629" sldId="335"/>
            <ac:spMk id="51" creationId="{BE8007B4-5F37-4FBE-B555-7C1975DA6743}"/>
          </ac:spMkLst>
        </pc:spChg>
        <pc:spChg chg="del">
          <ac:chgData name="James Franklin" userId="cf915d05-507f-491f-b4a6-b2aa085ee4b1" providerId="ADAL" clId="{FAB80A9E-0ED5-486B-B24D-FCF44C0F6678}" dt="2021-09-30T13:14:15.885" v="866" actId="478"/>
          <ac:spMkLst>
            <pc:docMk/>
            <pc:sldMk cId="429272629" sldId="335"/>
            <ac:spMk id="52" creationId="{5E4DBFE1-B123-4AEC-9973-65EA76A32DEE}"/>
          </ac:spMkLst>
        </pc:spChg>
        <pc:spChg chg="mod">
          <ac:chgData name="James Franklin" userId="cf915d05-507f-491f-b4a6-b2aa085ee4b1" providerId="ADAL" clId="{FAB80A9E-0ED5-486B-B24D-FCF44C0F6678}" dt="2021-09-30T13:15:13.148" v="888" actId="2711"/>
          <ac:spMkLst>
            <pc:docMk/>
            <pc:sldMk cId="429272629" sldId="335"/>
            <ac:spMk id="53" creationId="{BD2A52E1-6D3A-4542-9F3B-81664B65B7FA}"/>
          </ac:spMkLst>
        </pc:spChg>
        <pc:grpChg chg="add mod">
          <ac:chgData name="James Franklin" userId="cf915d05-507f-491f-b4a6-b2aa085ee4b1" providerId="ADAL" clId="{FAB80A9E-0ED5-486B-B24D-FCF44C0F6678}" dt="2021-09-30T13:14:38.552" v="869" actId="14100"/>
          <ac:grpSpMkLst>
            <pc:docMk/>
            <pc:sldMk cId="429272629" sldId="335"/>
            <ac:grpSpMk id="22" creationId="{DB551F0C-BE7D-4ADE-B5F1-F3C4602B0ABD}"/>
          </ac:grpSpMkLst>
        </pc:grpChg>
        <pc:cxnChg chg="mod">
          <ac:chgData name="James Franklin" userId="cf915d05-507f-491f-b4a6-b2aa085ee4b1" providerId="ADAL" clId="{FAB80A9E-0ED5-486B-B24D-FCF44C0F6678}" dt="2021-09-30T13:14:15.885" v="866" actId="478"/>
          <ac:cxnSpMkLst>
            <pc:docMk/>
            <pc:sldMk cId="429272629" sldId="335"/>
            <ac:cxnSpMk id="57" creationId="{C90ECF6F-08AE-4C52-B39A-B33C7CD3E6AE}"/>
          </ac:cxnSpMkLst>
        </pc:cxnChg>
      </pc:sldChg>
      <pc:sldChg chg="modSp new del mod">
        <pc:chgData name="James Franklin" userId="cf915d05-507f-491f-b4a6-b2aa085ee4b1" providerId="ADAL" clId="{FAB80A9E-0ED5-486B-B24D-FCF44C0F6678}" dt="2021-09-30T13:18:21.558" v="1233" actId="47"/>
        <pc:sldMkLst>
          <pc:docMk/>
          <pc:sldMk cId="397139188" sldId="336"/>
        </pc:sldMkLst>
        <pc:spChg chg="mod">
          <ac:chgData name="James Franklin" userId="cf915d05-507f-491f-b4a6-b2aa085ee4b1" providerId="ADAL" clId="{FAB80A9E-0ED5-486B-B24D-FCF44C0F6678}" dt="2021-09-30T13:12:27.753" v="839" actId="20577"/>
          <ac:spMkLst>
            <pc:docMk/>
            <pc:sldMk cId="397139188" sldId="336"/>
            <ac:spMk id="2" creationId="{243F1BC7-92CB-46FE-924A-A751668EB385}"/>
          </ac:spMkLst>
        </pc:spChg>
      </pc:sldChg>
      <pc:sldChg chg="add del">
        <pc:chgData name="James Franklin" userId="cf915d05-507f-491f-b4a6-b2aa085ee4b1" providerId="ADAL" clId="{FAB80A9E-0ED5-486B-B24D-FCF44C0F6678}" dt="2021-09-30T11:56:14.880" v="661" actId="47"/>
        <pc:sldMkLst>
          <pc:docMk/>
          <pc:sldMk cId="3951248439" sldId="336"/>
        </pc:sldMkLst>
      </pc:sldChg>
      <pc:sldChg chg="addSp delSp modSp add mod">
        <pc:chgData name="James Franklin" userId="cf915d05-507f-491f-b4a6-b2aa085ee4b1" providerId="ADAL" clId="{FAB80A9E-0ED5-486B-B24D-FCF44C0F6678}" dt="2021-09-30T13:47:10.651" v="1804" actId="20577"/>
        <pc:sldMkLst>
          <pc:docMk/>
          <pc:sldMk cId="3405584393" sldId="337"/>
        </pc:sldMkLst>
        <pc:spChg chg="mod">
          <ac:chgData name="James Franklin" userId="cf915d05-507f-491f-b4a6-b2aa085ee4b1" providerId="ADAL" clId="{FAB80A9E-0ED5-486B-B24D-FCF44C0F6678}" dt="2021-09-30T13:12:51.249" v="864" actId="20577"/>
          <ac:spMkLst>
            <pc:docMk/>
            <pc:sldMk cId="3405584393" sldId="337"/>
            <ac:spMk id="2" creationId="{243F1BC7-92CB-46FE-924A-A751668EB385}"/>
          </ac:spMkLst>
        </pc:spChg>
        <pc:spChg chg="mod">
          <ac:chgData name="James Franklin" userId="cf915d05-507f-491f-b4a6-b2aa085ee4b1" providerId="ADAL" clId="{FAB80A9E-0ED5-486B-B24D-FCF44C0F6678}" dt="2021-09-30T13:47:10.651" v="1804" actId="20577"/>
          <ac:spMkLst>
            <pc:docMk/>
            <pc:sldMk cId="3405584393" sldId="337"/>
            <ac:spMk id="3" creationId="{282B84B9-B45D-4945-BA0C-C783167DD92E}"/>
          </ac:spMkLst>
        </pc:spChg>
        <pc:spChg chg="add del mod">
          <ac:chgData name="James Franklin" userId="cf915d05-507f-491f-b4a6-b2aa085ee4b1" providerId="ADAL" clId="{FAB80A9E-0ED5-486B-B24D-FCF44C0F6678}" dt="2021-09-30T13:18:37.941" v="1235" actId="478"/>
          <ac:spMkLst>
            <pc:docMk/>
            <pc:sldMk cId="3405584393" sldId="337"/>
            <ac:spMk id="4" creationId="{FA1BB2C2-3A50-4E07-A247-C18ADE7DAA00}"/>
          </ac:spMkLst>
        </pc:spChg>
        <pc:spChg chg="add del mod">
          <ac:chgData name="James Franklin" userId="cf915d05-507f-491f-b4a6-b2aa085ee4b1" providerId="ADAL" clId="{FAB80A9E-0ED5-486B-B24D-FCF44C0F6678}" dt="2021-09-30T13:18:37.941" v="1235" actId="478"/>
          <ac:spMkLst>
            <pc:docMk/>
            <pc:sldMk cId="3405584393" sldId="337"/>
            <ac:spMk id="5" creationId="{6519E27A-A281-41CF-8E37-EB5FA70EA198}"/>
          </ac:spMkLst>
        </pc:spChg>
        <pc:spChg chg="add del mod">
          <ac:chgData name="James Franklin" userId="cf915d05-507f-491f-b4a6-b2aa085ee4b1" providerId="ADAL" clId="{FAB80A9E-0ED5-486B-B24D-FCF44C0F6678}" dt="2021-09-30T13:18:37.941" v="1235" actId="478"/>
          <ac:spMkLst>
            <pc:docMk/>
            <pc:sldMk cId="3405584393" sldId="337"/>
            <ac:spMk id="6" creationId="{463A9D7C-E9D4-4814-97F7-880FEF0B10CD}"/>
          </ac:spMkLst>
        </pc:spChg>
        <pc:spChg chg="add del mod">
          <ac:chgData name="James Franklin" userId="cf915d05-507f-491f-b4a6-b2aa085ee4b1" providerId="ADAL" clId="{FAB80A9E-0ED5-486B-B24D-FCF44C0F6678}" dt="2021-09-30T13:18:37.941" v="1235" actId="478"/>
          <ac:spMkLst>
            <pc:docMk/>
            <pc:sldMk cId="3405584393" sldId="337"/>
            <ac:spMk id="7" creationId="{BB0D0C93-4EFE-4054-94A8-B75A29A3FCDE}"/>
          </ac:spMkLst>
        </pc:spChg>
        <pc:spChg chg="add del mod">
          <ac:chgData name="James Franklin" userId="cf915d05-507f-491f-b4a6-b2aa085ee4b1" providerId="ADAL" clId="{FAB80A9E-0ED5-486B-B24D-FCF44C0F6678}" dt="2021-09-30T13:18:37.941" v="1235" actId="478"/>
          <ac:spMkLst>
            <pc:docMk/>
            <pc:sldMk cId="3405584393" sldId="337"/>
            <ac:spMk id="8" creationId="{1FFB5E36-E786-479D-9BFD-91D58CAA2019}"/>
          </ac:spMkLst>
        </pc:spChg>
        <pc:spChg chg="add del mod">
          <ac:chgData name="James Franklin" userId="cf915d05-507f-491f-b4a6-b2aa085ee4b1" providerId="ADAL" clId="{FAB80A9E-0ED5-486B-B24D-FCF44C0F6678}" dt="2021-09-30T13:18:37.941" v="1235" actId="478"/>
          <ac:spMkLst>
            <pc:docMk/>
            <pc:sldMk cId="3405584393" sldId="337"/>
            <ac:spMk id="14" creationId="{B39D6C9A-2A14-4DD9-8CA5-9219AAA66C0F}"/>
          </ac:spMkLst>
        </pc:spChg>
        <pc:spChg chg="add del mod">
          <ac:chgData name="James Franklin" userId="cf915d05-507f-491f-b4a6-b2aa085ee4b1" providerId="ADAL" clId="{FAB80A9E-0ED5-486B-B24D-FCF44C0F6678}" dt="2021-09-30T13:18:37.941" v="1235" actId="478"/>
          <ac:spMkLst>
            <pc:docMk/>
            <pc:sldMk cId="3405584393" sldId="337"/>
            <ac:spMk id="15" creationId="{7433588E-847C-4411-BD9C-C25DDD6BE413}"/>
          </ac:spMkLst>
        </pc:spChg>
        <pc:spChg chg="mod">
          <ac:chgData name="James Franklin" userId="cf915d05-507f-491f-b4a6-b2aa085ee4b1" providerId="ADAL" clId="{FAB80A9E-0ED5-486B-B24D-FCF44C0F6678}" dt="2021-09-30T13:18:32.818" v="1234"/>
          <ac:spMkLst>
            <pc:docMk/>
            <pc:sldMk cId="3405584393" sldId="337"/>
            <ac:spMk id="20" creationId="{6D5D4DBF-8A9B-4282-BF0F-72E85963F580}"/>
          </ac:spMkLst>
        </pc:spChg>
        <pc:spChg chg="mod">
          <ac:chgData name="James Franklin" userId="cf915d05-507f-491f-b4a6-b2aa085ee4b1" providerId="ADAL" clId="{FAB80A9E-0ED5-486B-B24D-FCF44C0F6678}" dt="2021-09-30T13:18:32.818" v="1234"/>
          <ac:spMkLst>
            <pc:docMk/>
            <pc:sldMk cId="3405584393" sldId="337"/>
            <ac:spMk id="21" creationId="{6B79C1B9-DDD3-4E6B-AF6C-4467AAA47EEE}"/>
          </ac:spMkLst>
        </pc:spChg>
        <pc:spChg chg="add mod topLvl">
          <ac:chgData name="James Franklin" userId="cf915d05-507f-491f-b4a6-b2aa085ee4b1" providerId="ADAL" clId="{FAB80A9E-0ED5-486B-B24D-FCF44C0F6678}" dt="2021-09-30T13:34:24.811" v="1360" actId="1076"/>
          <ac:spMkLst>
            <pc:docMk/>
            <pc:sldMk cId="3405584393" sldId="337"/>
            <ac:spMk id="22" creationId="{8FCCB342-F9EA-4401-9918-8332DBEAB097}"/>
          </ac:spMkLst>
        </pc:spChg>
        <pc:spChg chg="add mod topLvl">
          <ac:chgData name="James Franklin" userId="cf915d05-507f-491f-b4a6-b2aa085ee4b1" providerId="ADAL" clId="{FAB80A9E-0ED5-486B-B24D-FCF44C0F6678}" dt="2021-09-30T13:34:24.811" v="1360" actId="1076"/>
          <ac:spMkLst>
            <pc:docMk/>
            <pc:sldMk cId="3405584393" sldId="337"/>
            <ac:spMk id="23" creationId="{BE176A2C-8A54-486D-AC12-061481E90CC7}"/>
          </ac:spMkLst>
        </pc:spChg>
        <pc:spChg chg="add del mod">
          <ac:chgData name="James Franklin" userId="cf915d05-507f-491f-b4a6-b2aa085ee4b1" providerId="ADAL" clId="{FAB80A9E-0ED5-486B-B24D-FCF44C0F6678}" dt="2021-09-30T13:24:03.228" v="1279" actId="478"/>
          <ac:spMkLst>
            <pc:docMk/>
            <pc:sldMk cId="3405584393" sldId="337"/>
            <ac:spMk id="24" creationId="{58734395-789E-4961-B28D-9D0BC4592DC3}"/>
          </ac:spMkLst>
        </pc:spChg>
        <pc:spChg chg="add del mod">
          <ac:chgData name="James Franklin" userId="cf915d05-507f-491f-b4a6-b2aa085ee4b1" providerId="ADAL" clId="{FAB80A9E-0ED5-486B-B24D-FCF44C0F6678}" dt="2021-09-30T13:27:43.489" v="1291" actId="478"/>
          <ac:spMkLst>
            <pc:docMk/>
            <pc:sldMk cId="3405584393" sldId="337"/>
            <ac:spMk id="25" creationId="{EE45D9F4-2D0B-46C2-BE76-1C67D80825AA}"/>
          </ac:spMkLst>
        </pc:spChg>
        <pc:spChg chg="add mod topLvl">
          <ac:chgData name="James Franklin" userId="cf915d05-507f-491f-b4a6-b2aa085ee4b1" providerId="ADAL" clId="{FAB80A9E-0ED5-486B-B24D-FCF44C0F6678}" dt="2021-09-30T13:34:24.811" v="1360" actId="1076"/>
          <ac:spMkLst>
            <pc:docMk/>
            <pc:sldMk cId="3405584393" sldId="337"/>
            <ac:spMk id="26" creationId="{9293A939-865D-4CFC-815A-8D17C505F041}"/>
          </ac:spMkLst>
        </pc:spChg>
        <pc:spChg chg="add mod topLvl">
          <ac:chgData name="James Franklin" userId="cf915d05-507f-491f-b4a6-b2aa085ee4b1" providerId="ADAL" clId="{FAB80A9E-0ED5-486B-B24D-FCF44C0F6678}" dt="2021-09-30T13:34:24.811" v="1360" actId="1076"/>
          <ac:spMkLst>
            <pc:docMk/>
            <pc:sldMk cId="3405584393" sldId="337"/>
            <ac:spMk id="32" creationId="{2AAA6132-9366-4400-BFD0-39518880E2D4}"/>
          </ac:spMkLst>
        </pc:spChg>
        <pc:spChg chg="add mod topLvl">
          <ac:chgData name="James Franklin" userId="cf915d05-507f-491f-b4a6-b2aa085ee4b1" providerId="ADAL" clId="{FAB80A9E-0ED5-486B-B24D-FCF44C0F6678}" dt="2021-09-30T13:34:24.811" v="1360" actId="1076"/>
          <ac:spMkLst>
            <pc:docMk/>
            <pc:sldMk cId="3405584393" sldId="337"/>
            <ac:spMk id="33" creationId="{212E657C-8DEC-4EDC-83B4-F176AA2ACF37}"/>
          </ac:spMkLst>
        </pc:spChg>
        <pc:spChg chg="mod">
          <ac:chgData name="James Franklin" userId="cf915d05-507f-491f-b4a6-b2aa085ee4b1" providerId="ADAL" clId="{FAB80A9E-0ED5-486B-B24D-FCF44C0F6678}" dt="2021-09-30T13:31:31.762" v="1338"/>
          <ac:spMkLst>
            <pc:docMk/>
            <pc:sldMk cId="3405584393" sldId="337"/>
            <ac:spMk id="38" creationId="{5CC3B2E8-5D35-4C07-8E83-E3F85B9A3133}"/>
          </ac:spMkLst>
        </pc:spChg>
        <pc:spChg chg="mod">
          <ac:chgData name="James Franklin" userId="cf915d05-507f-491f-b4a6-b2aa085ee4b1" providerId="ADAL" clId="{FAB80A9E-0ED5-486B-B24D-FCF44C0F6678}" dt="2021-09-30T13:31:31.762" v="1338"/>
          <ac:spMkLst>
            <pc:docMk/>
            <pc:sldMk cId="3405584393" sldId="337"/>
            <ac:spMk id="39" creationId="{DA8F21DB-0368-4EF0-87B8-7BC8B9B8BC4E}"/>
          </ac:spMkLst>
        </pc:spChg>
        <pc:spChg chg="mod">
          <ac:chgData name="James Franklin" userId="cf915d05-507f-491f-b4a6-b2aa085ee4b1" providerId="ADAL" clId="{FAB80A9E-0ED5-486B-B24D-FCF44C0F6678}" dt="2021-09-30T13:29:39.681" v="1315" actId="165"/>
          <ac:spMkLst>
            <pc:docMk/>
            <pc:sldMk cId="3405584393" sldId="337"/>
            <ac:spMk id="41" creationId="{DA155C9E-7A04-499B-AA30-F6D779411E18}"/>
          </ac:spMkLst>
        </pc:spChg>
        <pc:spChg chg="mod">
          <ac:chgData name="James Franklin" userId="cf915d05-507f-491f-b4a6-b2aa085ee4b1" providerId="ADAL" clId="{FAB80A9E-0ED5-486B-B24D-FCF44C0F6678}" dt="2021-09-30T13:29:39.681" v="1315" actId="165"/>
          <ac:spMkLst>
            <pc:docMk/>
            <pc:sldMk cId="3405584393" sldId="337"/>
            <ac:spMk id="42" creationId="{95906454-54AE-4F73-AC68-D7A335D756E9}"/>
          </ac:spMkLst>
        </pc:spChg>
        <pc:spChg chg="mod">
          <ac:chgData name="James Franklin" userId="cf915d05-507f-491f-b4a6-b2aa085ee4b1" providerId="ADAL" clId="{FAB80A9E-0ED5-486B-B24D-FCF44C0F6678}" dt="2021-09-30T13:29:39.681" v="1315" actId="165"/>
          <ac:spMkLst>
            <pc:docMk/>
            <pc:sldMk cId="3405584393" sldId="337"/>
            <ac:spMk id="45" creationId="{008A1DEA-7C7C-4A33-B8B1-CC27D3CEDA01}"/>
          </ac:spMkLst>
        </pc:spChg>
        <pc:spChg chg="mod">
          <ac:chgData name="James Franklin" userId="cf915d05-507f-491f-b4a6-b2aa085ee4b1" providerId="ADAL" clId="{FAB80A9E-0ED5-486B-B24D-FCF44C0F6678}" dt="2021-09-30T13:29:39.681" v="1315" actId="165"/>
          <ac:spMkLst>
            <pc:docMk/>
            <pc:sldMk cId="3405584393" sldId="337"/>
            <ac:spMk id="46" creationId="{9A83823C-A2E8-4437-9BD2-8FD429CA998C}"/>
          </ac:spMkLst>
        </pc:spChg>
        <pc:spChg chg="add mod">
          <ac:chgData name="James Franklin" userId="cf915d05-507f-491f-b4a6-b2aa085ee4b1" providerId="ADAL" clId="{FAB80A9E-0ED5-486B-B24D-FCF44C0F6678}" dt="2021-09-30T13:31:31.762" v="1338"/>
          <ac:spMkLst>
            <pc:docMk/>
            <pc:sldMk cId="3405584393" sldId="337"/>
            <ac:spMk id="52" creationId="{AB033DF4-BD61-4B42-A75C-93E55C175A00}"/>
          </ac:spMkLst>
        </pc:spChg>
        <pc:spChg chg="mod">
          <ac:chgData name="James Franklin" userId="cf915d05-507f-491f-b4a6-b2aa085ee4b1" providerId="ADAL" clId="{FAB80A9E-0ED5-486B-B24D-FCF44C0F6678}" dt="2021-09-30T13:31:38.178" v="1339"/>
          <ac:spMkLst>
            <pc:docMk/>
            <pc:sldMk cId="3405584393" sldId="337"/>
            <ac:spMk id="54" creationId="{C7D66EC1-0D28-492C-BDDA-3673A20DE5FD}"/>
          </ac:spMkLst>
        </pc:spChg>
        <pc:spChg chg="mod">
          <ac:chgData name="James Franklin" userId="cf915d05-507f-491f-b4a6-b2aa085ee4b1" providerId="ADAL" clId="{FAB80A9E-0ED5-486B-B24D-FCF44C0F6678}" dt="2021-09-30T13:31:47.273" v="1342" actId="20577"/>
          <ac:spMkLst>
            <pc:docMk/>
            <pc:sldMk cId="3405584393" sldId="337"/>
            <ac:spMk id="55" creationId="{8AA28816-79D1-45F8-A5CD-0ECDE481D647}"/>
          </ac:spMkLst>
        </pc:spChg>
        <pc:grpChg chg="add del mod">
          <ac:chgData name="James Franklin" userId="cf915d05-507f-491f-b4a6-b2aa085ee4b1" providerId="ADAL" clId="{FAB80A9E-0ED5-486B-B24D-FCF44C0F6678}" dt="2021-09-30T13:18:37.941" v="1235" actId="478"/>
          <ac:grpSpMkLst>
            <pc:docMk/>
            <pc:sldMk cId="3405584393" sldId="337"/>
            <ac:grpSpMk id="19" creationId="{73DA5304-4A02-4494-8340-30772238276A}"/>
          </ac:grpSpMkLst>
        </pc:grpChg>
        <pc:grpChg chg="add mod topLvl">
          <ac:chgData name="James Franklin" userId="cf915d05-507f-491f-b4a6-b2aa085ee4b1" providerId="ADAL" clId="{FAB80A9E-0ED5-486B-B24D-FCF44C0F6678}" dt="2021-09-30T13:34:24.811" v="1360" actId="1076"/>
          <ac:grpSpMkLst>
            <pc:docMk/>
            <pc:sldMk cId="3405584393" sldId="337"/>
            <ac:grpSpMk id="37" creationId="{3A8E9E6B-5E96-40AC-B65C-1C5EDE4E9220}"/>
          </ac:grpSpMkLst>
        </pc:grpChg>
        <pc:grpChg chg="add mod topLvl">
          <ac:chgData name="James Franklin" userId="cf915d05-507f-491f-b4a6-b2aa085ee4b1" providerId="ADAL" clId="{FAB80A9E-0ED5-486B-B24D-FCF44C0F6678}" dt="2021-09-30T13:34:24.811" v="1360" actId="1076"/>
          <ac:grpSpMkLst>
            <pc:docMk/>
            <pc:sldMk cId="3405584393" sldId="337"/>
            <ac:grpSpMk id="40" creationId="{79E4A900-ACBA-470D-866B-949DAF63E931}"/>
          </ac:grpSpMkLst>
        </pc:grpChg>
        <pc:grpChg chg="add mod topLvl">
          <ac:chgData name="James Franklin" userId="cf915d05-507f-491f-b4a6-b2aa085ee4b1" providerId="ADAL" clId="{FAB80A9E-0ED5-486B-B24D-FCF44C0F6678}" dt="2021-09-30T13:34:24.811" v="1360" actId="1076"/>
          <ac:grpSpMkLst>
            <pc:docMk/>
            <pc:sldMk cId="3405584393" sldId="337"/>
            <ac:grpSpMk id="44" creationId="{6253CF24-6282-476F-B163-890D090D131C}"/>
          </ac:grpSpMkLst>
        </pc:grpChg>
        <pc:grpChg chg="add del mod">
          <ac:chgData name="James Franklin" userId="cf915d05-507f-491f-b4a6-b2aa085ee4b1" providerId="ADAL" clId="{FAB80A9E-0ED5-486B-B24D-FCF44C0F6678}" dt="2021-09-30T13:29:39.681" v="1315" actId="165"/>
          <ac:grpSpMkLst>
            <pc:docMk/>
            <pc:sldMk cId="3405584393" sldId="337"/>
            <ac:grpSpMk id="51" creationId="{304EC51A-7778-48AF-A1D7-F680861D6B81}"/>
          </ac:grpSpMkLst>
        </pc:grpChg>
        <pc:grpChg chg="add mod">
          <ac:chgData name="James Franklin" userId="cf915d05-507f-491f-b4a6-b2aa085ee4b1" providerId="ADAL" clId="{FAB80A9E-0ED5-486B-B24D-FCF44C0F6678}" dt="2021-09-30T13:34:24.811" v="1360" actId="1076"/>
          <ac:grpSpMkLst>
            <pc:docMk/>
            <pc:sldMk cId="3405584393" sldId="337"/>
            <ac:grpSpMk id="53" creationId="{C02B84AF-3957-4C1B-A6AD-4FC65A2BEEE6}"/>
          </ac:grpSpMkLst>
        </pc:grpChg>
        <pc:cxnChg chg="add del mod">
          <ac:chgData name="James Franklin" userId="cf915d05-507f-491f-b4a6-b2aa085ee4b1" providerId="ADAL" clId="{FAB80A9E-0ED5-486B-B24D-FCF44C0F6678}" dt="2021-09-30T13:18:37.941" v="1235" actId="478"/>
          <ac:cxnSpMkLst>
            <pc:docMk/>
            <pc:sldMk cId="3405584393" sldId="337"/>
            <ac:cxnSpMk id="9" creationId="{4214A7D1-7F69-4CCC-B772-BF13158CFFB3}"/>
          </ac:cxnSpMkLst>
        </pc:cxnChg>
        <pc:cxnChg chg="add del mod">
          <ac:chgData name="James Franklin" userId="cf915d05-507f-491f-b4a6-b2aa085ee4b1" providerId="ADAL" clId="{FAB80A9E-0ED5-486B-B24D-FCF44C0F6678}" dt="2021-09-30T13:18:37.941" v="1235" actId="478"/>
          <ac:cxnSpMkLst>
            <pc:docMk/>
            <pc:sldMk cId="3405584393" sldId="337"/>
            <ac:cxnSpMk id="10" creationId="{379160E2-F525-42A1-9DAA-A249F00106DD}"/>
          </ac:cxnSpMkLst>
        </pc:cxnChg>
        <pc:cxnChg chg="add del mod">
          <ac:chgData name="James Franklin" userId="cf915d05-507f-491f-b4a6-b2aa085ee4b1" providerId="ADAL" clId="{FAB80A9E-0ED5-486B-B24D-FCF44C0F6678}" dt="2021-09-30T13:18:37.941" v="1235" actId="478"/>
          <ac:cxnSpMkLst>
            <pc:docMk/>
            <pc:sldMk cId="3405584393" sldId="337"/>
            <ac:cxnSpMk id="11" creationId="{7DF88CF2-7AC9-46C0-9144-58DDF2C46ADE}"/>
          </ac:cxnSpMkLst>
        </pc:cxnChg>
        <pc:cxnChg chg="add del mod">
          <ac:chgData name="James Franklin" userId="cf915d05-507f-491f-b4a6-b2aa085ee4b1" providerId="ADAL" clId="{FAB80A9E-0ED5-486B-B24D-FCF44C0F6678}" dt="2021-09-30T13:18:37.941" v="1235" actId="478"/>
          <ac:cxnSpMkLst>
            <pc:docMk/>
            <pc:sldMk cId="3405584393" sldId="337"/>
            <ac:cxnSpMk id="12" creationId="{C08D73BA-B6D8-430F-8ED7-2E272BA018BB}"/>
          </ac:cxnSpMkLst>
        </pc:cxnChg>
        <pc:cxnChg chg="add del mod">
          <ac:chgData name="James Franklin" userId="cf915d05-507f-491f-b4a6-b2aa085ee4b1" providerId="ADAL" clId="{FAB80A9E-0ED5-486B-B24D-FCF44C0F6678}" dt="2021-09-30T13:18:37.941" v="1235" actId="478"/>
          <ac:cxnSpMkLst>
            <pc:docMk/>
            <pc:sldMk cId="3405584393" sldId="337"/>
            <ac:cxnSpMk id="13" creationId="{AFD29DEC-2C2A-4E6B-B963-028E1608BAF2}"/>
          </ac:cxnSpMkLst>
        </pc:cxnChg>
        <pc:cxnChg chg="add del mod">
          <ac:chgData name="James Franklin" userId="cf915d05-507f-491f-b4a6-b2aa085ee4b1" providerId="ADAL" clId="{FAB80A9E-0ED5-486B-B24D-FCF44C0F6678}" dt="2021-09-30T13:18:37.941" v="1235" actId="478"/>
          <ac:cxnSpMkLst>
            <pc:docMk/>
            <pc:sldMk cId="3405584393" sldId="337"/>
            <ac:cxnSpMk id="16" creationId="{57E7CB04-B2E8-4C6A-8809-CF355B8338DA}"/>
          </ac:cxnSpMkLst>
        </pc:cxnChg>
        <pc:cxnChg chg="add del mod">
          <ac:chgData name="James Franklin" userId="cf915d05-507f-491f-b4a6-b2aa085ee4b1" providerId="ADAL" clId="{FAB80A9E-0ED5-486B-B24D-FCF44C0F6678}" dt="2021-09-30T13:18:37.941" v="1235" actId="478"/>
          <ac:cxnSpMkLst>
            <pc:docMk/>
            <pc:sldMk cId="3405584393" sldId="337"/>
            <ac:cxnSpMk id="17" creationId="{56859DEB-6F3B-47D8-AFC2-6FE8668F2845}"/>
          </ac:cxnSpMkLst>
        </pc:cxnChg>
        <pc:cxnChg chg="add del mod">
          <ac:chgData name="James Franklin" userId="cf915d05-507f-491f-b4a6-b2aa085ee4b1" providerId="ADAL" clId="{FAB80A9E-0ED5-486B-B24D-FCF44C0F6678}" dt="2021-09-30T13:18:37.941" v="1235" actId="478"/>
          <ac:cxnSpMkLst>
            <pc:docMk/>
            <pc:sldMk cId="3405584393" sldId="337"/>
            <ac:cxnSpMk id="18" creationId="{8A3D595E-5AB4-41C2-863F-2993949FD318}"/>
          </ac:cxnSpMkLst>
        </pc:cxnChg>
        <pc:cxnChg chg="add mod topLvl">
          <ac:chgData name="James Franklin" userId="cf915d05-507f-491f-b4a6-b2aa085ee4b1" providerId="ADAL" clId="{FAB80A9E-0ED5-486B-B24D-FCF44C0F6678}" dt="2021-09-30T13:34:24.811" v="1360" actId="1076"/>
          <ac:cxnSpMkLst>
            <pc:docMk/>
            <pc:sldMk cId="3405584393" sldId="337"/>
            <ac:cxnSpMk id="27" creationId="{FE61537B-A922-487C-8BA7-E96A1BE66D18}"/>
          </ac:cxnSpMkLst>
        </pc:cxnChg>
        <pc:cxnChg chg="add mod topLvl">
          <ac:chgData name="James Franklin" userId="cf915d05-507f-491f-b4a6-b2aa085ee4b1" providerId="ADAL" clId="{FAB80A9E-0ED5-486B-B24D-FCF44C0F6678}" dt="2021-09-30T13:34:24.811" v="1360" actId="1076"/>
          <ac:cxnSpMkLst>
            <pc:docMk/>
            <pc:sldMk cId="3405584393" sldId="337"/>
            <ac:cxnSpMk id="28" creationId="{81CFE29D-890C-4224-8357-4DDD8BA7EB54}"/>
          </ac:cxnSpMkLst>
        </pc:cxnChg>
        <pc:cxnChg chg="add mod topLvl">
          <ac:chgData name="James Franklin" userId="cf915d05-507f-491f-b4a6-b2aa085ee4b1" providerId="ADAL" clId="{FAB80A9E-0ED5-486B-B24D-FCF44C0F6678}" dt="2021-09-30T13:34:24.811" v="1360" actId="1076"/>
          <ac:cxnSpMkLst>
            <pc:docMk/>
            <pc:sldMk cId="3405584393" sldId="337"/>
            <ac:cxnSpMk id="29" creationId="{7E4233FD-5955-4435-BB20-F447569DD880}"/>
          </ac:cxnSpMkLst>
        </pc:cxnChg>
        <pc:cxnChg chg="add mod topLvl">
          <ac:chgData name="James Franklin" userId="cf915d05-507f-491f-b4a6-b2aa085ee4b1" providerId="ADAL" clId="{FAB80A9E-0ED5-486B-B24D-FCF44C0F6678}" dt="2021-09-30T13:34:24.811" v="1360" actId="1076"/>
          <ac:cxnSpMkLst>
            <pc:docMk/>
            <pc:sldMk cId="3405584393" sldId="337"/>
            <ac:cxnSpMk id="30" creationId="{1385F195-BDA7-48ED-84B5-1B89AEEF92DA}"/>
          </ac:cxnSpMkLst>
        </pc:cxnChg>
        <pc:cxnChg chg="add mod topLvl">
          <ac:chgData name="James Franklin" userId="cf915d05-507f-491f-b4a6-b2aa085ee4b1" providerId="ADAL" clId="{FAB80A9E-0ED5-486B-B24D-FCF44C0F6678}" dt="2021-09-30T13:34:24.811" v="1360" actId="1076"/>
          <ac:cxnSpMkLst>
            <pc:docMk/>
            <pc:sldMk cId="3405584393" sldId="337"/>
            <ac:cxnSpMk id="31" creationId="{C08F4C6E-6B66-4497-B346-FCB9281F99E4}"/>
          </ac:cxnSpMkLst>
        </pc:cxnChg>
        <pc:cxnChg chg="add mod topLvl">
          <ac:chgData name="James Franklin" userId="cf915d05-507f-491f-b4a6-b2aa085ee4b1" providerId="ADAL" clId="{FAB80A9E-0ED5-486B-B24D-FCF44C0F6678}" dt="2021-09-30T13:34:24.811" v="1360" actId="1076"/>
          <ac:cxnSpMkLst>
            <pc:docMk/>
            <pc:sldMk cId="3405584393" sldId="337"/>
            <ac:cxnSpMk id="34" creationId="{D33AE011-52C7-43F0-A872-406AC07E75AE}"/>
          </ac:cxnSpMkLst>
        </pc:cxnChg>
        <pc:cxnChg chg="add del mod topLvl">
          <ac:chgData name="James Franklin" userId="cf915d05-507f-491f-b4a6-b2aa085ee4b1" providerId="ADAL" clId="{FAB80A9E-0ED5-486B-B24D-FCF44C0F6678}" dt="2021-09-30T13:34:27.667" v="1361" actId="478"/>
          <ac:cxnSpMkLst>
            <pc:docMk/>
            <pc:sldMk cId="3405584393" sldId="337"/>
            <ac:cxnSpMk id="35" creationId="{A7727558-DDD8-438E-A018-1B22B667F154}"/>
          </ac:cxnSpMkLst>
        </pc:cxnChg>
        <pc:cxnChg chg="add del mod topLvl">
          <ac:chgData name="James Franklin" userId="cf915d05-507f-491f-b4a6-b2aa085ee4b1" providerId="ADAL" clId="{FAB80A9E-0ED5-486B-B24D-FCF44C0F6678}" dt="2021-09-30T13:34:29.763" v="1362" actId="478"/>
          <ac:cxnSpMkLst>
            <pc:docMk/>
            <pc:sldMk cId="3405584393" sldId="337"/>
            <ac:cxnSpMk id="36" creationId="{5191A929-4D4D-4339-9F39-C1AFE95C925C}"/>
          </ac:cxnSpMkLst>
        </pc:cxnChg>
        <pc:cxnChg chg="add mod">
          <ac:chgData name="James Franklin" userId="cf915d05-507f-491f-b4a6-b2aa085ee4b1" providerId="ADAL" clId="{FAB80A9E-0ED5-486B-B24D-FCF44C0F6678}" dt="2021-09-30T13:34:24.811" v="1360" actId="1076"/>
          <ac:cxnSpMkLst>
            <pc:docMk/>
            <pc:sldMk cId="3405584393" sldId="337"/>
            <ac:cxnSpMk id="56" creationId="{3C3DD3DB-6AD3-4D1B-9D48-78F9A70354B9}"/>
          </ac:cxnSpMkLst>
        </pc:cxnChg>
        <pc:cxnChg chg="add mod">
          <ac:chgData name="James Franklin" userId="cf915d05-507f-491f-b4a6-b2aa085ee4b1" providerId="ADAL" clId="{FAB80A9E-0ED5-486B-B24D-FCF44C0F6678}" dt="2021-09-30T13:34:24.811" v="1360" actId="1076"/>
          <ac:cxnSpMkLst>
            <pc:docMk/>
            <pc:sldMk cId="3405584393" sldId="337"/>
            <ac:cxnSpMk id="58" creationId="{BF2233DF-CAE6-49FB-BC35-83B7F03AADED}"/>
          </ac:cxnSpMkLst>
        </pc:cxnChg>
      </pc:sldChg>
      <pc:sldChg chg="addSp modSp new mod modClrScheme chgLayout">
        <pc:chgData name="James Franklin" userId="cf915d05-507f-491f-b4a6-b2aa085ee4b1" providerId="ADAL" clId="{FAB80A9E-0ED5-486B-B24D-FCF44C0F6678}" dt="2021-10-08T14:56:43.826" v="1973"/>
        <pc:sldMkLst>
          <pc:docMk/>
          <pc:sldMk cId="2047021081" sldId="338"/>
        </pc:sldMkLst>
        <pc:spChg chg="mod ord">
          <ac:chgData name="James Franklin" userId="cf915d05-507f-491f-b4a6-b2aa085ee4b1" providerId="ADAL" clId="{FAB80A9E-0ED5-486B-B24D-FCF44C0F6678}" dt="2021-09-30T13:17:51.529" v="1186" actId="700"/>
          <ac:spMkLst>
            <pc:docMk/>
            <pc:sldMk cId="2047021081" sldId="338"/>
            <ac:spMk id="2" creationId="{63952E18-F179-4B5A-A7B4-DF2D7ABB74C8}"/>
          </ac:spMkLst>
        </pc:spChg>
        <pc:spChg chg="mod ord">
          <ac:chgData name="James Franklin" userId="cf915d05-507f-491f-b4a6-b2aa085ee4b1" providerId="ADAL" clId="{FAB80A9E-0ED5-486B-B24D-FCF44C0F6678}" dt="2021-09-30T13:17:51.529" v="1186" actId="700"/>
          <ac:spMkLst>
            <pc:docMk/>
            <pc:sldMk cId="2047021081" sldId="338"/>
            <ac:spMk id="3" creationId="{134ADE38-8477-4D2B-97D7-F3753D0D69FD}"/>
          </ac:spMkLst>
        </pc:spChg>
        <pc:spChg chg="add mod">
          <ac:chgData name="James Franklin" userId="cf915d05-507f-491f-b4a6-b2aa085ee4b1" providerId="ADAL" clId="{FAB80A9E-0ED5-486B-B24D-FCF44C0F6678}" dt="2021-09-30T13:16:44.567" v="1088"/>
          <ac:spMkLst>
            <pc:docMk/>
            <pc:sldMk cId="2047021081" sldId="338"/>
            <ac:spMk id="4" creationId="{89071E47-616B-4F95-BB2C-B3392023C337}"/>
          </ac:spMkLst>
        </pc:spChg>
        <pc:spChg chg="add mod">
          <ac:chgData name="James Franklin" userId="cf915d05-507f-491f-b4a6-b2aa085ee4b1" providerId="ADAL" clId="{FAB80A9E-0ED5-486B-B24D-FCF44C0F6678}" dt="2021-09-30T13:20:09.160" v="1267" actId="20577"/>
          <ac:spMkLst>
            <pc:docMk/>
            <pc:sldMk cId="2047021081" sldId="338"/>
            <ac:spMk id="5" creationId="{AEFBDB71-40D2-40BA-8BE1-3D3F61A2B708}"/>
          </ac:spMkLst>
        </pc:spChg>
        <pc:spChg chg="add mod">
          <ac:chgData name="James Franklin" userId="cf915d05-507f-491f-b4a6-b2aa085ee4b1" providerId="ADAL" clId="{FAB80A9E-0ED5-486B-B24D-FCF44C0F6678}" dt="2021-09-30T13:16:44.567" v="1088"/>
          <ac:spMkLst>
            <pc:docMk/>
            <pc:sldMk cId="2047021081" sldId="338"/>
            <ac:spMk id="6" creationId="{4202C13E-C802-454F-B63D-D1A0FCE1F413}"/>
          </ac:spMkLst>
        </pc:spChg>
        <pc:spChg chg="add mod">
          <ac:chgData name="James Franklin" userId="cf915d05-507f-491f-b4a6-b2aa085ee4b1" providerId="ADAL" clId="{FAB80A9E-0ED5-486B-B24D-FCF44C0F6678}" dt="2021-09-30T13:16:44.567" v="1088"/>
          <ac:spMkLst>
            <pc:docMk/>
            <pc:sldMk cId="2047021081" sldId="338"/>
            <ac:spMk id="7" creationId="{FF805542-C06A-49F0-A879-1DDB77ECB808}"/>
          </ac:spMkLst>
        </pc:spChg>
        <pc:spChg chg="add mod">
          <ac:chgData name="James Franklin" userId="cf915d05-507f-491f-b4a6-b2aa085ee4b1" providerId="ADAL" clId="{FAB80A9E-0ED5-486B-B24D-FCF44C0F6678}" dt="2021-09-30T13:16:44.567" v="1088"/>
          <ac:spMkLst>
            <pc:docMk/>
            <pc:sldMk cId="2047021081" sldId="338"/>
            <ac:spMk id="8" creationId="{2F829034-507D-43F5-8ADB-101766CFC985}"/>
          </ac:spMkLst>
        </pc:spChg>
        <pc:spChg chg="add mod">
          <ac:chgData name="James Franklin" userId="cf915d05-507f-491f-b4a6-b2aa085ee4b1" providerId="ADAL" clId="{FAB80A9E-0ED5-486B-B24D-FCF44C0F6678}" dt="2021-09-30T13:16:44.567" v="1088"/>
          <ac:spMkLst>
            <pc:docMk/>
            <pc:sldMk cId="2047021081" sldId="338"/>
            <ac:spMk id="14" creationId="{61595A92-B25C-4585-A207-5C133B24BCAA}"/>
          </ac:spMkLst>
        </pc:spChg>
        <pc:spChg chg="add mod">
          <ac:chgData name="James Franklin" userId="cf915d05-507f-491f-b4a6-b2aa085ee4b1" providerId="ADAL" clId="{FAB80A9E-0ED5-486B-B24D-FCF44C0F6678}" dt="2021-09-30T13:16:44.567" v="1088"/>
          <ac:spMkLst>
            <pc:docMk/>
            <pc:sldMk cId="2047021081" sldId="338"/>
            <ac:spMk id="15" creationId="{8B503D7A-CCB8-41A7-B8E5-987A157CD651}"/>
          </ac:spMkLst>
        </pc:spChg>
        <pc:spChg chg="mod">
          <ac:chgData name="James Franklin" userId="cf915d05-507f-491f-b4a6-b2aa085ee4b1" providerId="ADAL" clId="{FAB80A9E-0ED5-486B-B24D-FCF44C0F6678}" dt="2021-09-30T13:16:44.567" v="1088"/>
          <ac:spMkLst>
            <pc:docMk/>
            <pc:sldMk cId="2047021081" sldId="338"/>
            <ac:spMk id="20" creationId="{88248328-F59E-4316-B063-8CA0A9730C45}"/>
          </ac:spMkLst>
        </pc:spChg>
        <pc:spChg chg="mod">
          <ac:chgData name="James Franklin" userId="cf915d05-507f-491f-b4a6-b2aa085ee4b1" providerId="ADAL" clId="{FAB80A9E-0ED5-486B-B24D-FCF44C0F6678}" dt="2021-09-30T13:16:44.567" v="1088"/>
          <ac:spMkLst>
            <pc:docMk/>
            <pc:sldMk cId="2047021081" sldId="338"/>
            <ac:spMk id="21" creationId="{5E8BF002-5D80-4D5C-97EA-82D5E988B189}"/>
          </ac:spMkLst>
        </pc:spChg>
        <pc:spChg chg="mod">
          <ac:chgData name="James Franklin" userId="cf915d05-507f-491f-b4a6-b2aa085ee4b1" providerId="ADAL" clId="{FAB80A9E-0ED5-486B-B24D-FCF44C0F6678}" dt="2021-10-08T14:56:40.612" v="1971"/>
          <ac:spMkLst>
            <pc:docMk/>
            <pc:sldMk cId="2047021081" sldId="338"/>
            <ac:spMk id="25" creationId="{AECC25B9-705E-4748-AE04-F0FB30EE891B}"/>
          </ac:spMkLst>
        </pc:spChg>
        <pc:spChg chg="mod">
          <ac:chgData name="James Franklin" userId="cf915d05-507f-491f-b4a6-b2aa085ee4b1" providerId="ADAL" clId="{FAB80A9E-0ED5-486B-B24D-FCF44C0F6678}" dt="2021-10-08T14:56:43.826" v="1973"/>
          <ac:spMkLst>
            <pc:docMk/>
            <pc:sldMk cId="2047021081" sldId="338"/>
            <ac:spMk id="26" creationId="{AFB56B22-364D-40E0-8019-AB06D8F77E9F}"/>
          </ac:spMkLst>
        </pc:spChg>
        <pc:grpChg chg="add mod">
          <ac:chgData name="James Franklin" userId="cf915d05-507f-491f-b4a6-b2aa085ee4b1" providerId="ADAL" clId="{FAB80A9E-0ED5-486B-B24D-FCF44C0F6678}" dt="2021-09-30T13:16:44.567" v="1088"/>
          <ac:grpSpMkLst>
            <pc:docMk/>
            <pc:sldMk cId="2047021081" sldId="338"/>
            <ac:grpSpMk id="19" creationId="{83926670-B6CA-4A95-9BCA-D90B18F7D264}"/>
          </ac:grpSpMkLst>
        </pc:grpChg>
        <pc:cxnChg chg="add mod">
          <ac:chgData name="James Franklin" userId="cf915d05-507f-491f-b4a6-b2aa085ee4b1" providerId="ADAL" clId="{FAB80A9E-0ED5-486B-B24D-FCF44C0F6678}" dt="2021-09-30T13:16:44.567" v="1088"/>
          <ac:cxnSpMkLst>
            <pc:docMk/>
            <pc:sldMk cId="2047021081" sldId="338"/>
            <ac:cxnSpMk id="9" creationId="{2694ECB7-D778-4AD8-9A22-2CE35D330CB0}"/>
          </ac:cxnSpMkLst>
        </pc:cxnChg>
        <pc:cxnChg chg="add mod">
          <ac:chgData name="James Franklin" userId="cf915d05-507f-491f-b4a6-b2aa085ee4b1" providerId="ADAL" clId="{FAB80A9E-0ED5-486B-B24D-FCF44C0F6678}" dt="2021-09-30T13:16:44.567" v="1088"/>
          <ac:cxnSpMkLst>
            <pc:docMk/>
            <pc:sldMk cId="2047021081" sldId="338"/>
            <ac:cxnSpMk id="10" creationId="{D824E064-AF6C-4285-AE0A-AD504BA7F16E}"/>
          </ac:cxnSpMkLst>
        </pc:cxnChg>
        <pc:cxnChg chg="add mod">
          <ac:chgData name="James Franklin" userId="cf915d05-507f-491f-b4a6-b2aa085ee4b1" providerId="ADAL" clId="{FAB80A9E-0ED5-486B-B24D-FCF44C0F6678}" dt="2021-09-30T13:16:44.567" v="1088"/>
          <ac:cxnSpMkLst>
            <pc:docMk/>
            <pc:sldMk cId="2047021081" sldId="338"/>
            <ac:cxnSpMk id="11" creationId="{B3548037-2531-4FCA-9638-01E6FEDECB74}"/>
          </ac:cxnSpMkLst>
        </pc:cxnChg>
        <pc:cxnChg chg="add mod">
          <ac:chgData name="James Franklin" userId="cf915d05-507f-491f-b4a6-b2aa085ee4b1" providerId="ADAL" clId="{FAB80A9E-0ED5-486B-B24D-FCF44C0F6678}" dt="2021-09-30T13:16:44.567" v="1088"/>
          <ac:cxnSpMkLst>
            <pc:docMk/>
            <pc:sldMk cId="2047021081" sldId="338"/>
            <ac:cxnSpMk id="12" creationId="{4819C539-8AA1-44CE-A4BF-7E215A95180E}"/>
          </ac:cxnSpMkLst>
        </pc:cxnChg>
        <pc:cxnChg chg="add mod">
          <ac:chgData name="James Franklin" userId="cf915d05-507f-491f-b4a6-b2aa085ee4b1" providerId="ADAL" clId="{FAB80A9E-0ED5-486B-B24D-FCF44C0F6678}" dt="2021-09-30T13:16:44.567" v="1088"/>
          <ac:cxnSpMkLst>
            <pc:docMk/>
            <pc:sldMk cId="2047021081" sldId="338"/>
            <ac:cxnSpMk id="13" creationId="{1F6FB1C5-BDA7-48F4-A3F5-7674966B80E3}"/>
          </ac:cxnSpMkLst>
        </pc:cxnChg>
        <pc:cxnChg chg="add mod">
          <ac:chgData name="James Franklin" userId="cf915d05-507f-491f-b4a6-b2aa085ee4b1" providerId="ADAL" clId="{FAB80A9E-0ED5-486B-B24D-FCF44C0F6678}" dt="2021-09-30T13:16:44.567" v="1088"/>
          <ac:cxnSpMkLst>
            <pc:docMk/>
            <pc:sldMk cId="2047021081" sldId="338"/>
            <ac:cxnSpMk id="16" creationId="{FF52A9AC-0DF2-4661-A533-91FDF3424770}"/>
          </ac:cxnSpMkLst>
        </pc:cxnChg>
        <pc:cxnChg chg="add mod">
          <ac:chgData name="James Franklin" userId="cf915d05-507f-491f-b4a6-b2aa085ee4b1" providerId="ADAL" clId="{FAB80A9E-0ED5-486B-B24D-FCF44C0F6678}" dt="2021-09-30T13:16:44.567" v="1088"/>
          <ac:cxnSpMkLst>
            <pc:docMk/>
            <pc:sldMk cId="2047021081" sldId="338"/>
            <ac:cxnSpMk id="17" creationId="{67B4B0C9-7A10-4F3E-925F-492E87C744ED}"/>
          </ac:cxnSpMkLst>
        </pc:cxnChg>
        <pc:cxnChg chg="add mod">
          <ac:chgData name="James Franklin" userId="cf915d05-507f-491f-b4a6-b2aa085ee4b1" providerId="ADAL" clId="{FAB80A9E-0ED5-486B-B24D-FCF44C0F6678}" dt="2021-09-30T13:16:44.567" v="1088"/>
          <ac:cxnSpMkLst>
            <pc:docMk/>
            <pc:sldMk cId="2047021081" sldId="338"/>
            <ac:cxnSpMk id="18" creationId="{98FCF2B1-6EDE-4C6E-B008-882BC4AF614A}"/>
          </ac:cxnSpMkLst>
        </pc:cxnChg>
      </pc:sldChg>
      <pc:sldChg chg="modSp add mod">
        <pc:chgData name="James Franklin" userId="cf915d05-507f-491f-b4a6-b2aa085ee4b1" providerId="ADAL" clId="{FAB80A9E-0ED5-486B-B24D-FCF44C0F6678}" dt="2021-09-30T14:38:21.142" v="1951" actId="20577"/>
        <pc:sldMkLst>
          <pc:docMk/>
          <pc:sldMk cId="1811378333" sldId="339"/>
        </pc:sldMkLst>
        <pc:spChg chg="mod">
          <ac:chgData name="James Franklin" userId="cf915d05-507f-491f-b4a6-b2aa085ee4b1" providerId="ADAL" clId="{FAB80A9E-0ED5-486B-B24D-FCF44C0F6678}" dt="2021-09-30T14:38:21.142" v="1951" actId="20577"/>
          <ac:spMkLst>
            <pc:docMk/>
            <pc:sldMk cId="1811378333" sldId="339"/>
            <ac:spMk id="2" creationId="{00000000-0000-0000-0000-000000000000}"/>
          </ac:spMkLst>
        </pc:spChg>
      </pc:sldChg>
      <pc:sldChg chg="addSp delSp modSp new del mod modClrScheme chgLayout">
        <pc:chgData name="James Franklin" userId="cf915d05-507f-491f-b4a6-b2aa085ee4b1" providerId="ADAL" clId="{FAB80A9E-0ED5-486B-B24D-FCF44C0F6678}" dt="2021-09-30T13:47:14.983" v="1805" actId="47"/>
        <pc:sldMkLst>
          <pc:docMk/>
          <pc:sldMk cId="3952068969" sldId="339"/>
        </pc:sldMkLst>
        <pc:spChg chg="del mod ord">
          <ac:chgData name="James Franklin" userId="cf915d05-507f-491f-b4a6-b2aa085ee4b1" providerId="ADAL" clId="{FAB80A9E-0ED5-486B-B24D-FCF44C0F6678}" dt="2021-09-30T13:35:19.848" v="1512" actId="700"/>
          <ac:spMkLst>
            <pc:docMk/>
            <pc:sldMk cId="3952068969" sldId="339"/>
            <ac:spMk id="2" creationId="{3841274A-9020-4C52-9A06-D2D54B52327A}"/>
          </ac:spMkLst>
        </pc:spChg>
        <pc:spChg chg="del mod ord">
          <ac:chgData name="James Franklin" userId="cf915d05-507f-491f-b4a6-b2aa085ee4b1" providerId="ADAL" clId="{FAB80A9E-0ED5-486B-B24D-FCF44C0F6678}" dt="2021-09-30T13:35:19.848" v="1512" actId="700"/>
          <ac:spMkLst>
            <pc:docMk/>
            <pc:sldMk cId="3952068969" sldId="339"/>
            <ac:spMk id="3" creationId="{7E964C4A-C481-4BC4-8279-0923003D0F1B}"/>
          </ac:spMkLst>
        </pc:spChg>
        <pc:spChg chg="add mod ord">
          <ac:chgData name="James Franklin" userId="cf915d05-507f-491f-b4a6-b2aa085ee4b1" providerId="ADAL" clId="{FAB80A9E-0ED5-486B-B24D-FCF44C0F6678}" dt="2021-09-30T13:35:19.848" v="1512" actId="700"/>
          <ac:spMkLst>
            <pc:docMk/>
            <pc:sldMk cId="3952068969" sldId="339"/>
            <ac:spMk id="4" creationId="{B815A5A3-EC78-46DB-A8A3-FDA5D10E6D77}"/>
          </ac:spMkLst>
        </pc:spChg>
        <pc:spChg chg="add mod ord">
          <ac:chgData name="James Franklin" userId="cf915d05-507f-491f-b4a6-b2aa085ee4b1" providerId="ADAL" clId="{FAB80A9E-0ED5-486B-B24D-FCF44C0F6678}" dt="2021-09-30T13:35:19.848" v="1512" actId="700"/>
          <ac:spMkLst>
            <pc:docMk/>
            <pc:sldMk cId="3952068969" sldId="339"/>
            <ac:spMk id="5" creationId="{D91C4729-54E9-410F-90D2-99720C9B073E}"/>
          </ac:spMkLst>
        </pc:spChg>
        <pc:spChg chg="add mod">
          <ac:chgData name="James Franklin" userId="cf915d05-507f-491f-b4a6-b2aa085ee4b1" providerId="ADAL" clId="{FAB80A9E-0ED5-486B-B24D-FCF44C0F6678}" dt="2021-09-30T13:44:22.942" v="1654"/>
          <ac:spMkLst>
            <pc:docMk/>
            <pc:sldMk cId="3952068969" sldId="339"/>
            <ac:spMk id="6" creationId="{F8CBA119-F2D2-459C-ADBD-E1342095976A}"/>
          </ac:spMkLst>
        </pc:spChg>
        <pc:spChg chg="add mod">
          <ac:chgData name="James Franklin" userId="cf915d05-507f-491f-b4a6-b2aa085ee4b1" providerId="ADAL" clId="{FAB80A9E-0ED5-486B-B24D-FCF44C0F6678}" dt="2021-09-30T13:44:22.942" v="1654"/>
          <ac:spMkLst>
            <pc:docMk/>
            <pc:sldMk cId="3952068969" sldId="339"/>
            <ac:spMk id="7" creationId="{A0978B05-FC49-4C6B-9B0C-7149DB3715FB}"/>
          </ac:spMkLst>
        </pc:spChg>
        <pc:spChg chg="add mod">
          <ac:chgData name="James Franklin" userId="cf915d05-507f-491f-b4a6-b2aa085ee4b1" providerId="ADAL" clId="{FAB80A9E-0ED5-486B-B24D-FCF44C0F6678}" dt="2021-09-30T13:44:22.942" v="1654"/>
          <ac:spMkLst>
            <pc:docMk/>
            <pc:sldMk cId="3952068969" sldId="339"/>
            <ac:spMk id="8" creationId="{5B3A120D-1F92-470F-8F7B-DDBC6A8294FC}"/>
          </ac:spMkLst>
        </pc:spChg>
        <pc:spChg chg="add mod">
          <ac:chgData name="James Franklin" userId="cf915d05-507f-491f-b4a6-b2aa085ee4b1" providerId="ADAL" clId="{FAB80A9E-0ED5-486B-B24D-FCF44C0F6678}" dt="2021-09-30T13:44:22.942" v="1654"/>
          <ac:spMkLst>
            <pc:docMk/>
            <pc:sldMk cId="3952068969" sldId="339"/>
            <ac:spMk id="14" creationId="{68FCB593-C76B-468F-B49B-F19A69A32254}"/>
          </ac:spMkLst>
        </pc:spChg>
        <pc:spChg chg="add mod">
          <ac:chgData name="James Franklin" userId="cf915d05-507f-491f-b4a6-b2aa085ee4b1" providerId="ADAL" clId="{FAB80A9E-0ED5-486B-B24D-FCF44C0F6678}" dt="2021-09-30T13:44:22.942" v="1654"/>
          <ac:spMkLst>
            <pc:docMk/>
            <pc:sldMk cId="3952068969" sldId="339"/>
            <ac:spMk id="15" creationId="{525AF3C3-521C-4901-8D28-F1FB07BFF402}"/>
          </ac:spMkLst>
        </pc:spChg>
        <pc:spChg chg="mod">
          <ac:chgData name="James Franklin" userId="cf915d05-507f-491f-b4a6-b2aa085ee4b1" providerId="ADAL" clId="{FAB80A9E-0ED5-486B-B24D-FCF44C0F6678}" dt="2021-09-30T13:44:22.942" v="1654"/>
          <ac:spMkLst>
            <pc:docMk/>
            <pc:sldMk cId="3952068969" sldId="339"/>
            <ac:spMk id="18" creationId="{68F614BB-D43E-4A96-88BF-F2D84821DAC8}"/>
          </ac:spMkLst>
        </pc:spChg>
        <pc:spChg chg="mod">
          <ac:chgData name="James Franklin" userId="cf915d05-507f-491f-b4a6-b2aa085ee4b1" providerId="ADAL" clId="{FAB80A9E-0ED5-486B-B24D-FCF44C0F6678}" dt="2021-09-30T13:44:22.942" v="1654"/>
          <ac:spMkLst>
            <pc:docMk/>
            <pc:sldMk cId="3952068969" sldId="339"/>
            <ac:spMk id="19" creationId="{F008DEED-A4C3-4BCB-B8A0-BDE5930C4C5A}"/>
          </ac:spMkLst>
        </pc:spChg>
        <pc:spChg chg="mod">
          <ac:chgData name="James Franklin" userId="cf915d05-507f-491f-b4a6-b2aa085ee4b1" providerId="ADAL" clId="{FAB80A9E-0ED5-486B-B24D-FCF44C0F6678}" dt="2021-09-30T13:44:22.942" v="1654"/>
          <ac:spMkLst>
            <pc:docMk/>
            <pc:sldMk cId="3952068969" sldId="339"/>
            <ac:spMk id="21" creationId="{34260F78-8D3C-444E-8C36-FEF8CF8D90B1}"/>
          </ac:spMkLst>
        </pc:spChg>
        <pc:spChg chg="mod">
          <ac:chgData name="James Franklin" userId="cf915d05-507f-491f-b4a6-b2aa085ee4b1" providerId="ADAL" clId="{FAB80A9E-0ED5-486B-B24D-FCF44C0F6678}" dt="2021-09-30T13:44:22.942" v="1654"/>
          <ac:spMkLst>
            <pc:docMk/>
            <pc:sldMk cId="3952068969" sldId="339"/>
            <ac:spMk id="22" creationId="{2625F7F5-1F31-401F-97EF-ECE7EBDEBD57}"/>
          </ac:spMkLst>
        </pc:spChg>
        <pc:spChg chg="mod">
          <ac:chgData name="James Franklin" userId="cf915d05-507f-491f-b4a6-b2aa085ee4b1" providerId="ADAL" clId="{FAB80A9E-0ED5-486B-B24D-FCF44C0F6678}" dt="2021-09-30T13:44:22.942" v="1654"/>
          <ac:spMkLst>
            <pc:docMk/>
            <pc:sldMk cId="3952068969" sldId="339"/>
            <ac:spMk id="24" creationId="{133CC95A-6B2B-4140-8020-909913321846}"/>
          </ac:spMkLst>
        </pc:spChg>
        <pc:spChg chg="mod">
          <ac:chgData name="James Franklin" userId="cf915d05-507f-491f-b4a6-b2aa085ee4b1" providerId="ADAL" clId="{FAB80A9E-0ED5-486B-B24D-FCF44C0F6678}" dt="2021-09-30T13:44:22.942" v="1654"/>
          <ac:spMkLst>
            <pc:docMk/>
            <pc:sldMk cId="3952068969" sldId="339"/>
            <ac:spMk id="25" creationId="{DA41335B-FB62-4D04-B13B-7487ED5CF10A}"/>
          </ac:spMkLst>
        </pc:spChg>
        <pc:spChg chg="mod">
          <ac:chgData name="James Franklin" userId="cf915d05-507f-491f-b4a6-b2aa085ee4b1" providerId="ADAL" clId="{FAB80A9E-0ED5-486B-B24D-FCF44C0F6678}" dt="2021-09-30T13:44:22.942" v="1654"/>
          <ac:spMkLst>
            <pc:docMk/>
            <pc:sldMk cId="3952068969" sldId="339"/>
            <ac:spMk id="27" creationId="{43005EB9-F93B-420D-A9B0-F28935FA1B5F}"/>
          </ac:spMkLst>
        </pc:spChg>
        <pc:spChg chg="mod">
          <ac:chgData name="James Franklin" userId="cf915d05-507f-491f-b4a6-b2aa085ee4b1" providerId="ADAL" clId="{FAB80A9E-0ED5-486B-B24D-FCF44C0F6678}" dt="2021-09-30T13:44:22.942" v="1654"/>
          <ac:spMkLst>
            <pc:docMk/>
            <pc:sldMk cId="3952068969" sldId="339"/>
            <ac:spMk id="28" creationId="{D302DBF9-1E84-4F40-AD62-8E972894749A}"/>
          </ac:spMkLst>
        </pc:spChg>
        <pc:grpChg chg="add mod">
          <ac:chgData name="James Franklin" userId="cf915d05-507f-491f-b4a6-b2aa085ee4b1" providerId="ADAL" clId="{FAB80A9E-0ED5-486B-B24D-FCF44C0F6678}" dt="2021-09-30T13:44:22.942" v="1654"/>
          <ac:grpSpMkLst>
            <pc:docMk/>
            <pc:sldMk cId="3952068969" sldId="339"/>
            <ac:grpSpMk id="17" creationId="{52AAADB2-0052-460C-B1D6-89FA9CDEB92E}"/>
          </ac:grpSpMkLst>
        </pc:grpChg>
        <pc:grpChg chg="add mod">
          <ac:chgData name="James Franklin" userId="cf915d05-507f-491f-b4a6-b2aa085ee4b1" providerId="ADAL" clId="{FAB80A9E-0ED5-486B-B24D-FCF44C0F6678}" dt="2021-09-30T13:44:22.942" v="1654"/>
          <ac:grpSpMkLst>
            <pc:docMk/>
            <pc:sldMk cId="3952068969" sldId="339"/>
            <ac:grpSpMk id="20" creationId="{F17E13DB-E816-43C3-B548-8357690BA5BD}"/>
          </ac:grpSpMkLst>
        </pc:grpChg>
        <pc:grpChg chg="add mod">
          <ac:chgData name="James Franklin" userId="cf915d05-507f-491f-b4a6-b2aa085ee4b1" providerId="ADAL" clId="{FAB80A9E-0ED5-486B-B24D-FCF44C0F6678}" dt="2021-09-30T13:44:22.942" v="1654"/>
          <ac:grpSpMkLst>
            <pc:docMk/>
            <pc:sldMk cId="3952068969" sldId="339"/>
            <ac:grpSpMk id="23" creationId="{F121259B-1C23-4F24-BEA5-EE9E667F4156}"/>
          </ac:grpSpMkLst>
        </pc:grpChg>
        <pc:grpChg chg="add mod">
          <ac:chgData name="James Franklin" userId="cf915d05-507f-491f-b4a6-b2aa085ee4b1" providerId="ADAL" clId="{FAB80A9E-0ED5-486B-B24D-FCF44C0F6678}" dt="2021-09-30T13:44:22.942" v="1654"/>
          <ac:grpSpMkLst>
            <pc:docMk/>
            <pc:sldMk cId="3952068969" sldId="339"/>
            <ac:grpSpMk id="26" creationId="{70DD1F44-9ADE-407B-B21B-76981C1462AE}"/>
          </ac:grpSpMkLst>
        </pc:grpChg>
        <pc:cxnChg chg="add mod">
          <ac:chgData name="James Franklin" userId="cf915d05-507f-491f-b4a6-b2aa085ee4b1" providerId="ADAL" clId="{FAB80A9E-0ED5-486B-B24D-FCF44C0F6678}" dt="2021-09-30T13:44:22.942" v="1654"/>
          <ac:cxnSpMkLst>
            <pc:docMk/>
            <pc:sldMk cId="3952068969" sldId="339"/>
            <ac:cxnSpMk id="9" creationId="{598D87D7-5B65-4168-9874-D01D1CE36C6F}"/>
          </ac:cxnSpMkLst>
        </pc:cxnChg>
        <pc:cxnChg chg="add mod">
          <ac:chgData name="James Franklin" userId="cf915d05-507f-491f-b4a6-b2aa085ee4b1" providerId="ADAL" clId="{FAB80A9E-0ED5-486B-B24D-FCF44C0F6678}" dt="2021-09-30T13:44:22.942" v="1654"/>
          <ac:cxnSpMkLst>
            <pc:docMk/>
            <pc:sldMk cId="3952068969" sldId="339"/>
            <ac:cxnSpMk id="10" creationId="{189C4D30-5FB7-4211-A081-9553304F9B64}"/>
          </ac:cxnSpMkLst>
        </pc:cxnChg>
        <pc:cxnChg chg="add mod">
          <ac:chgData name="James Franklin" userId="cf915d05-507f-491f-b4a6-b2aa085ee4b1" providerId="ADAL" clId="{FAB80A9E-0ED5-486B-B24D-FCF44C0F6678}" dt="2021-09-30T13:44:22.942" v="1654"/>
          <ac:cxnSpMkLst>
            <pc:docMk/>
            <pc:sldMk cId="3952068969" sldId="339"/>
            <ac:cxnSpMk id="11" creationId="{286384B8-A47C-4D92-9A8A-63871C694463}"/>
          </ac:cxnSpMkLst>
        </pc:cxnChg>
        <pc:cxnChg chg="add mod">
          <ac:chgData name="James Franklin" userId="cf915d05-507f-491f-b4a6-b2aa085ee4b1" providerId="ADAL" clId="{FAB80A9E-0ED5-486B-B24D-FCF44C0F6678}" dt="2021-09-30T13:44:22.942" v="1654"/>
          <ac:cxnSpMkLst>
            <pc:docMk/>
            <pc:sldMk cId="3952068969" sldId="339"/>
            <ac:cxnSpMk id="12" creationId="{E0E0DADD-6F86-4198-BF8D-638CD1A210EC}"/>
          </ac:cxnSpMkLst>
        </pc:cxnChg>
        <pc:cxnChg chg="add mod">
          <ac:chgData name="James Franklin" userId="cf915d05-507f-491f-b4a6-b2aa085ee4b1" providerId="ADAL" clId="{FAB80A9E-0ED5-486B-B24D-FCF44C0F6678}" dt="2021-09-30T13:44:22.942" v="1654"/>
          <ac:cxnSpMkLst>
            <pc:docMk/>
            <pc:sldMk cId="3952068969" sldId="339"/>
            <ac:cxnSpMk id="13" creationId="{BD7B395D-E16A-4F28-85A4-CA567B561B21}"/>
          </ac:cxnSpMkLst>
        </pc:cxnChg>
        <pc:cxnChg chg="add mod">
          <ac:chgData name="James Franklin" userId="cf915d05-507f-491f-b4a6-b2aa085ee4b1" providerId="ADAL" clId="{FAB80A9E-0ED5-486B-B24D-FCF44C0F6678}" dt="2021-09-30T13:44:22.942" v="1654"/>
          <ac:cxnSpMkLst>
            <pc:docMk/>
            <pc:sldMk cId="3952068969" sldId="339"/>
            <ac:cxnSpMk id="16" creationId="{10D4FFD0-B2F0-40DA-9195-99838BECA6D8}"/>
          </ac:cxnSpMkLst>
        </pc:cxnChg>
        <pc:cxnChg chg="add mod">
          <ac:chgData name="James Franklin" userId="cf915d05-507f-491f-b4a6-b2aa085ee4b1" providerId="ADAL" clId="{FAB80A9E-0ED5-486B-B24D-FCF44C0F6678}" dt="2021-09-30T13:44:22.942" v="1654"/>
          <ac:cxnSpMkLst>
            <pc:docMk/>
            <pc:sldMk cId="3952068969" sldId="339"/>
            <ac:cxnSpMk id="29" creationId="{DBCCD39E-A65F-45AE-A315-4F2294B08B65}"/>
          </ac:cxnSpMkLst>
        </pc:cxnChg>
        <pc:cxnChg chg="add mod">
          <ac:chgData name="James Franklin" userId="cf915d05-507f-491f-b4a6-b2aa085ee4b1" providerId="ADAL" clId="{FAB80A9E-0ED5-486B-B24D-FCF44C0F6678}" dt="2021-09-30T13:44:22.942" v="1654"/>
          <ac:cxnSpMkLst>
            <pc:docMk/>
            <pc:sldMk cId="3952068969" sldId="339"/>
            <ac:cxnSpMk id="30" creationId="{0F42BB9C-1EEA-4846-A008-1E935D1B7C7A}"/>
          </ac:cxnSpMkLst>
        </pc:cxnChg>
      </pc:sldChg>
      <pc:sldMasterChg chg="delSldLayout">
        <pc:chgData name="James Franklin" userId="cf915d05-507f-491f-b4a6-b2aa085ee4b1" providerId="ADAL" clId="{FAB80A9E-0ED5-486B-B24D-FCF44C0F6678}" dt="2021-09-30T11:38:44.787" v="169" actId="47"/>
        <pc:sldMasterMkLst>
          <pc:docMk/>
          <pc:sldMasterMk cId="3316734550" sldId="2147483648"/>
        </pc:sldMasterMkLst>
        <pc:sldLayoutChg chg="del">
          <pc:chgData name="James Franklin" userId="cf915d05-507f-491f-b4a6-b2aa085ee4b1" providerId="ADAL" clId="{FAB80A9E-0ED5-486B-B24D-FCF44C0F6678}" dt="2021-09-30T11:38:44.787" v="169" actId="47"/>
          <pc:sldLayoutMkLst>
            <pc:docMk/>
            <pc:sldMasterMk cId="3316734550" sldId="2147483648"/>
            <pc:sldLayoutMk cId="27478648" sldId="2147483668"/>
          </pc:sldLayoutMkLst>
        </pc:sldLayoutChg>
      </pc:sldMaster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Leonora Sheppard" userId="3688f6d8-1f97-408e-a4fe-cc859c551ddb" providerId="ADAL" clId="{69806E95-A0E1-42FA-BDF1-2CFE7B1FBFE2}"/>
    <pc:docChg chg="modSld">
      <pc:chgData name="Leonora Sheppard" userId="3688f6d8-1f97-408e-a4fe-cc859c551ddb" providerId="ADAL" clId="{69806E95-A0E1-42FA-BDF1-2CFE7B1FBFE2}" dt="2021-10-04T09:46:45.767" v="0" actId="20577"/>
      <pc:docMkLst>
        <pc:docMk/>
      </pc:docMkLst>
      <pc:sldChg chg="modSp mod">
        <pc:chgData name="Leonora Sheppard" userId="3688f6d8-1f97-408e-a4fe-cc859c551ddb" providerId="ADAL" clId="{69806E95-A0E1-42FA-BDF1-2CFE7B1FBFE2}" dt="2021-10-04T09:46:45.767" v="0" actId="20577"/>
        <pc:sldMkLst>
          <pc:docMk/>
          <pc:sldMk cId="4068877292" sldId="262"/>
        </pc:sldMkLst>
        <pc:spChg chg="mod">
          <ac:chgData name="Leonora Sheppard" userId="3688f6d8-1f97-408e-a4fe-cc859c551ddb" providerId="ADAL" clId="{69806E95-A0E1-42FA-BDF1-2CFE7B1FBFE2}" dt="2021-10-04T09:46:45.767" v="0" actId="20577"/>
          <ac:spMkLst>
            <pc:docMk/>
            <pc:sldMk cId="4068877292" sldId="262"/>
            <ac:spMk id="3" creationId="{00000000-0000-0000-0000-000000000000}"/>
          </ac:spMkLst>
        </pc:spChg>
      </pc:sldChg>
    </pc:docChg>
  </pc:docChgLst>
  <pc:docChgLst>
    <pc:chgData name="Mike Bloys" userId="1248c4d8-7b2b-4b32-b8bd-163ae845f9bb" providerId="ADAL" clId="{D8BF83ED-A96D-4141-8DF5-EAC7D3B904AC}"/>
    <pc:docChg chg="undo custSel modSld modMainMaster">
      <pc:chgData name="Mike Bloys" userId="1248c4d8-7b2b-4b32-b8bd-163ae845f9bb" providerId="ADAL" clId="{D8BF83ED-A96D-4141-8DF5-EAC7D3B904AC}" dt="2021-10-05T10:35:37.041" v="183" actId="2696"/>
      <pc:docMkLst>
        <pc:docMk/>
      </pc:docMkLst>
      <pc:sldChg chg="addSp delSp modSp mod chgLayout">
        <pc:chgData name="Mike Bloys" userId="1248c4d8-7b2b-4b32-b8bd-163ae845f9bb" providerId="ADAL" clId="{D8BF83ED-A96D-4141-8DF5-EAC7D3B904AC}" dt="2021-10-05T10:09:42.991" v="60" actId="478"/>
        <pc:sldMkLst>
          <pc:docMk/>
          <pc:sldMk cId="644322881" sldId="261"/>
        </pc:sldMkLst>
        <pc:spChg chg="add del mod">
          <ac:chgData name="Mike Bloys" userId="1248c4d8-7b2b-4b32-b8bd-163ae845f9bb" providerId="ADAL" clId="{D8BF83ED-A96D-4141-8DF5-EAC7D3B904AC}" dt="2021-10-05T10:09:37.731" v="58" actId="6264"/>
          <ac:spMkLst>
            <pc:docMk/>
            <pc:sldMk cId="644322881" sldId="261"/>
            <ac:spMk id="2" creationId="{C375485E-DF1F-4E58-98E2-524FE3F8EBD8}"/>
          </ac:spMkLst>
        </pc:spChg>
        <pc:spChg chg="mod ord">
          <ac:chgData name="Mike Bloys" userId="1248c4d8-7b2b-4b32-b8bd-163ae845f9bb" providerId="ADAL" clId="{D8BF83ED-A96D-4141-8DF5-EAC7D3B904AC}" dt="2021-10-05T10:09:37.731" v="58" actId="6264"/>
          <ac:spMkLst>
            <pc:docMk/>
            <pc:sldMk cId="644322881" sldId="261"/>
            <ac:spMk id="3" creationId="{00000000-0000-0000-0000-000000000000}"/>
          </ac:spMkLst>
        </pc:spChg>
        <pc:spChg chg="mod ord">
          <ac:chgData name="Mike Bloys" userId="1248c4d8-7b2b-4b32-b8bd-163ae845f9bb" providerId="ADAL" clId="{D8BF83ED-A96D-4141-8DF5-EAC7D3B904AC}" dt="2021-10-05T10:09:37.731" v="58" actId="6264"/>
          <ac:spMkLst>
            <pc:docMk/>
            <pc:sldMk cId="644322881" sldId="261"/>
            <ac:spMk id="4" creationId="{00000000-0000-0000-0000-000000000000}"/>
          </ac:spMkLst>
        </pc:spChg>
        <pc:spChg chg="add del mod">
          <ac:chgData name="Mike Bloys" userId="1248c4d8-7b2b-4b32-b8bd-163ae845f9bb" providerId="ADAL" clId="{D8BF83ED-A96D-4141-8DF5-EAC7D3B904AC}" dt="2021-10-05T10:09:42.991" v="60" actId="478"/>
          <ac:spMkLst>
            <pc:docMk/>
            <pc:sldMk cId="644322881" sldId="261"/>
            <ac:spMk id="5" creationId="{6A1312EA-CEB4-4078-B5D2-A83A72EC7CCE}"/>
          </ac:spMkLst>
        </pc:spChg>
        <pc:spChg chg="add del mod">
          <ac:chgData name="Mike Bloys" userId="1248c4d8-7b2b-4b32-b8bd-163ae845f9bb" providerId="ADAL" clId="{D8BF83ED-A96D-4141-8DF5-EAC7D3B904AC}" dt="2021-10-05T10:09:37.731" v="58" actId="6264"/>
          <ac:spMkLst>
            <pc:docMk/>
            <pc:sldMk cId="644322881" sldId="261"/>
            <ac:spMk id="6" creationId="{4F91C8F0-207D-4B3B-B833-A0A8C58C85C5}"/>
          </ac:spMkLst>
        </pc:spChg>
      </pc:sldChg>
      <pc:sldChg chg="addSp modSp mod modClrScheme chgLayout">
        <pc:chgData name="Mike Bloys" userId="1248c4d8-7b2b-4b32-b8bd-163ae845f9bb" providerId="ADAL" clId="{D8BF83ED-A96D-4141-8DF5-EAC7D3B904AC}" dt="2021-10-05T10:10:30.835" v="66" actId="207"/>
        <pc:sldMkLst>
          <pc:docMk/>
          <pc:sldMk cId="4068877292" sldId="262"/>
        </pc:sldMkLst>
        <pc:spChg chg="mod ord">
          <ac:chgData name="Mike Bloys" userId="1248c4d8-7b2b-4b32-b8bd-163ae845f9bb" providerId="ADAL" clId="{D8BF83ED-A96D-4141-8DF5-EAC7D3B904AC}" dt="2021-10-05T10:10:14.081" v="64" actId="700"/>
          <ac:spMkLst>
            <pc:docMk/>
            <pc:sldMk cId="4068877292" sldId="262"/>
            <ac:spMk id="2" creationId="{00000000-0000-0000-0000-000000000000}"/>
          </ac:spMkLst>
        </pc:spChg>
        <pc:spChg chg="mod ord">
          <ac:chgData name="Mike Bloys" userId="1248c4d8-7b2b-4b32-b8bd-163ae845f9bb" providerId="ADAL" clId="{D8BF83ED-A96D-4141-8DF5-EAC7D3B904AC}" dt="2021-10-05T10:10:14.081" v="64" actId="700"/>
          <ac:spMkLst>
            <pc:docMk/>
            <pc:sldMk cId="4068877292" sldId="262"/>
            <ac:spMk id="3" creationId="{00000000-0000-0000-0000-000000000000}"/>
          </ac:spMkLst>
        </pc:spChg>
        <pc:picChg chg="add mod">
          <ac:chgData name="Mike Bloys" userId="1248c4d8-7b2b-4b32-b8bd-163ae845f9bb" providerId="ADAL" clId="{D8BF83ED-A96D-4141-8DF5-EAC7D3B904AC}" dt="2021-10-05T10:10:30.835" v="66" actId="207"/>
          <ac:picMkLst>
            <pc:docMk/>
            <pc:sldMk cId="4068877292" sldId="262"/>
            <ac:picMk id="6" creationId="{610A03FB-4DE4-4D1C-B792-5FE28A52CA6A}"/>
          </ac:picMkLst>
        </pc:picChg>
      </pc:sldChg>
      <pc:sldChg chg="addSp delSp modSp mod">
        <pc:chgData name="Mike Bloys" userId="1248c4d8-7b2b-4b32-b8bd-163ae845f9bb" providerId="ADAL" clId="{D8BF83ED-A96D-4141-8DF5-EAC7D3B904AC}" dt="2021-10-05T10:11:56.019" v="72" actId="20577"/>
        <pc:sldMkLst>
          <pc:docMk/>
          <pc:sldMk cId="3763039955" sldId="263"/>
        </pc:sldMkLst>
        <pc:spChg chg="mod">
          <ac:chgData name="Mike Bloys" userId="1248c4d8-7b2b-4b32-b8bd-163ae845f9bb" providerId="ADAL" clId="{D8BF83ED-A96D-4141-8DF5-EAC7D3B904AC}" dt="2021-10-05T10:11:56.019" v="72" actId="20577"/>
          <ac:spMkLst>
            <pc:docMk/>
            <pc:sldMk cId="3763039955" sldId="263"/>
            <ac:spMk id="3" creationId="{00000000-0000-0000-0000-000000000000}"/>
          </ac:spMkLst>
        </pc:spChg>
        <pc:picChg chg="mod modCrop">
          <ac:chgData name="Mike Bloys" userId="1248c4d8-7b2b-4b32-b8bd-163ae845f9bb" providerId="ADAL" clId="{D8BF83ED-A96D-4141-8DF5-EAC7D3B904AC}" dt="2021-10-05T10:11:41.349" v="70" actId="732"/>
          <ac:picMkLst>
            <pc:docMk/>
            <pc:sldMk cId="3763039955" sldId="263"/>
            <ac:picMk id="6" creationId="{00000000-0000-0000-0000-000000000000}"/>
          </ac:picMkLst>
        </pc:picChg>
        <pc:picChg chg="add del mod">
          <ac:chgData name="Mike Bloys" userId="1248c4d8-7b2b-4b32-b8bd-163ae845f9bb" providerId="ADAL" clId="{D8BF83ED-A96D-4141-8DF5-EAC7D3B904AC}" dt="2021-10-05T10:10:03.431" v="63" actId="207"/>
          <ac:picMkLst>
            <pc:docMk/>
            <pc:sldMk cId="3763039955" sldId="263"/>
            <ac:picMk id="9" creationId="{4F2E4B3D-EDB8-4B6B-8033-77D4660FF8F8}"/>
          </ac:picMkLst>
        </pc:picChg>
      </pc:sldChg>
      <pc:sldChg chg="modSp mod">
        <pc:chgData name="Mike Bloys" userId="1248c4d8-7b2b-4b32-b8bd-163ae845f9bb" providerId="ADAL" clId="{D8BF83ED-A96D-4141-8DF5-EAC7D3B904AC}" dt="2021-10-05T10:16:51.854" v="83" actId="207"/>
        <pc:sldMkLst>
          <pc:docMk/>
          <pc:sldMk cId="3900995593" sldId="265"/>
        </pc:sldMkLst>
        <pc:spChg chg="mod">
          <ac:chgData name="Mike Bloys" userId="1248c4d8-7b2b-4b32-b8bd-163ae845f9bb" providerId="ADAL" clId="{D8BF83ED-A96D-4141-8DF5-EAC7D3B904AC}" dt="2021-10-05T10:16:51.854" v="83" actId="207"/>
          <ac:spMkLst>
            <pc:docMk/>
            <pc:sldMk cId="3900995593" sldId="265"/>
            <ac:spMk id="5" creationId="{00000000-0000-0000-0000-000000000000}"/>
          </ac:spMkLst>
        </pc:spChg>
      </pc:sldChg>
      <pc:sldChg chg="modSp mod">
        <pc:chgData name="Mike Bloys" userId="1248c4d8-7b2b-4b32-b8bd-163ae845f9bb" providerId="ADAL" clId="{D8BF83ED-A96D-4141-8DF5-EAC7D3B904AC}" dt="2021-10-05T10:21:26.143" v="107" actId="208"/>
        <pc:sldMkLst>
          <pc:docMk/>
          <pc:sldMk cId="2598787796" sldId="266"/>
        </pc:sldMkLst>
        <pc:spChg chg="mod">
          <ac:chgData name="Mike Bloys" userId="1248c4d8-7b2b-4b32-b8bd-163ae845f9bb" providerId="ADAL" clId="{D8BF83ED-A96D-4141-8DF5-EAC7D3B904AC}" dt="2021-10-05T10:19:54.310" v="97" actId="207"/>
          <ac:spMkLst>
            <pc:docMk/>
            <pc:sldMk cId="2598787796" sldId="266"/>
            <ac:spMk id="17" creationId="{00000000-0000-0000-0000-000000000000}"/>
          </ac:spMkLst>
        </pc:spChg>
        <pc:spChg chg="mod">
          <ac:chgData name="Mike Bloys" userId="1248c4d8-7b2b-4b32-b8bd-163ae845f9bb" providerId="ADAL" clId="{D8BF83ED-A96D-4141-8DF5-EAC7D3B904AC}" dt="2021-10-05T10:19:13.702" v="95" actId="207"/>
          <ac:spMkLst>
            <pc:docMk/>
            <pc:sldMk cId="2598787796" sldId="266"/>
            <ac:spMk id="18" creationId="{00000000-0000-0000-0000-000000000000}"/>
          </ac:spMkLst>
        </pc:spChg>
        <pc:spChg chg="mod">
          <ac:chgData name="Mike Bloys" userId="1248c4d8-7b2b-4b32-b8bd-163ae845f9bb" providerId="ADAL" clId="{D8BF83ED-A96D-4141-8DF5-EAC7D3B904AC}" dt="2021-10-05T10:19:49.726" v="96" actId="207"/>
          <ac:spMkLst>
            <pc:docMk/>
            <pc:sldMk cId="2598787796" sldId="266"/>
            <ac:spMk id="19" creationId="{00000000-0000-0000-0000-000000000000}"/>
          </ac:spMkLst>
        </pc:spChg>
        <pc:spChg chg="mod">
          <ac:chgData name="Mike Bloys" userId="1248c4d8-7b2b-4b32-b8bd-163ae845f9bb" providerId="ADAL" clId="{D8BF83ED-A96D-4141-8DF5-EAC7D3B904AC}" dt="2021-10-05T10:19:08.495" v="93" actId="207"/>
          <ac:spMkLst>
            <pc:docMk/>
            <pc:sldMk cId="2598787796" sldId="266"/>
            <ac:spMk id="21" creationId="{00000000-0000-0000-0000-000000000000}"/>
          </ac:spMkLst>
        </pc:spChg>
        <pc:spChg chg="mod">
          <ac:chgData name="Mike Bloys" userId="1248c4d8-7b2b-4b32-b8bd-163ae845f9bb" providerId="ADAL" clId="{D8BF83ED-A96D-4141-8DF5-EAC7D3B904AC}" dt="2021-10-05T10:19:11.221" v="94" actId="207"/>
          <ac:spMkLst>
            <pc:docMk/>
            <pc:sldMk cId="2598787796" sldId="266"/>
            <ac:spMk id="23" creationId="{00000000-0000-0000-0000-000000000000}"/>
          </ac:spMkLst>
        </pc:spChg>
        <pc:spChg chg="mod">
          <ac:chgData name="Mike Bloys" userId="1248c4d8-7b2b-4b32-b8bd-163ae845f9bb" providerId="ADAL" clId="{D8BF83ED-A96D-4141-8DF5-EAC7D3B904AC}" dt="2021-10-05T10:20:07.701" v="99" actId="207"/>
          <ac:spMkLst>
            <pc:docMk/>
            <pc:sldMk cId="2598787796" sldId="266"/>
            <ac:spMk id="26" creationId="{00000000-0000-0000-0000-000000000000}"/>
          </ac:spMkLst>
        </pc:spChg>
        <pc:spChg chg="mod">
          <ac:chgData name="Mike Bloys" userId="1248c4d8-7b2b-4b32-b8bd-163ae845f9bb" providerId="ADAL" clId="{D8BF83ED-A96D-4141-8DF5-EAC7D3B904AC}" dt="2021-10-05T10:19:59.726" v="98" actId="207"/>
          <ac:spMkLst>
            <pc:docMk/>
            <pc:sldMk cId="2598787796" sldId="266"/>
            <ac:spMk id="36" creationId="{B4247037-34DA-4991-9EAF-BB0FB34443D8}"/>
          </ac:spMkLst>
        </pc:spChg>
        <pc:cxnChg chg="mod">
          <ac:chgData name="Mike Bloys" userId="1248c4d8-7b2b-4b32-b8bd-163ae845f9bb" providerId="ADAL" clId="{D8BF83ED-A96D-4141-8DF5-EAC7D3B904AC}" dt="2021-10-05T10:20:18.486" v="102" actId="208"/>
          <ac:cxnSpMkLst>
            <pc:docMk/>
            <pc:sldMk cId="2598787796" sldId="266"/>
            <ac:cxnSpMk id="16" creationId="{00000000-0000-0000-0000-000000000000}"/>
          </ac:cxnSpMkLst>
        </pc:cxnChg>
        <pc:cxnChg chg="mod">
          <ac:chgData name="Mike Bloys" userId="1248c4d8-7b2b-4b32-b8bd-163ae845f9bb" providerId="ADAL" clId="{D8BF83ED-A96D-4141-8DF5-EAC7D3B904AC}" dt="2021-10-05T10:21:26.143" v="107" actId="208"/>
          <ac:cxnSpMkLst>
            <pc:docMk/>
            <pc:sldMk cId="2598787796" sldId="266"/>
            <ac:cxnSpMk id="35" creationId="{00000000-0000-0000-0000-000000000000}"/>
          </ac:cxnSpMkLst>
        </pc:cxnChg>
        <pc:cxnChg chg="mod">
          <ac:chgData name="Mike Bloys" userId="1248c4d8-7b2b-4b32-b8bd-163ae845f9bb" providerId="ADAL" clId="{D8BF83ED-A96D-4141-8DF5-EAC7D3B904AC}" dt="2021-10-05T10:21:17.118" v="104" actId="208"/>
          <ac:cxnSpMkLst>
            <pc:docMk/>
            <pc:sldMk cId="2598787796" sldId="266"/>
            <ac:cxnSpMk id="37" creationId="{00000000-0000-0000-0000-000000000000}"/>
          </ac:cxnSpMkLst>
        </pc:cxnChg>
        <pc:cxnChg chg="mod">
          <ac:chgData name="Mike Bloys" userId="1248c4d8-7b2b-4b32-b8bd-163ae845f9bb" providerId="ADAL" clId="{D8BF83ED-A96D-4141-8DF5-EAC7D3B904AC}" dt="2021-10-05T10:21:19.830" v="105" actId="208"/>
          <ac:cxnSpMkLst>
            <pc:docMk/>
            <pc:sldMk cId="2598787796" sldId="266"/>
            <ac:cxnSpMk id="38" creationId="{00000000-0000-0000-0000-000000000000}"/>
          </ac:cxnSpMkLst>
        </pc:cxnChg>
        <pc:cxnChg chg="mod">
          <ac:chgData name="Mike Bloys" userId="1248c4d8-7b2b-4b32-b8bd-163ae845f9bb" providerId="ADAL" clId="{D8BF83ED-A96D-4141-8DF5-EAC7D3B904AC}" dt="2021-10-05T10:20:12.310" v="100" actId="208"/>
          <ac:cxnSpMkLst>
            <pc:docMk/>
            <pc:sldMk cId="2598787796" sldId="266"/>
            <ac:cxnSpMk id="39" creationId="{00000000-0000-0000-0000-000000000000}"/>
          </ac:cxnSpMkLst>
        </pc:cxnChg>
        <pc:cxnChg chg="mod">
          <ac:chgData name="Mike Bloys" userId="1248c4d8-7b2b-4b32-b8bd-163ae845f9bb" providerId="ADAL" clId="{D8BF83ED-A96D-4141-8DF5-EAC7D3B904AC}" dt="2021-10-05T10:20:14.622" v="101" actId="208"/>
          <ac:cxnSpMkLst>
            <pc:docMk/>
            <pc:sldMk cId="2598787796" sldId="266"/>
            <ac:cxnSpMk id="40" creationId="{00000000-0000-0000-0000-000000000000}"/>
          </ac:cxnSpMkLst>
        </pc:cxnChg>
        <pc:cxnChg chg="mod">
          <ac:chgData name="Mike Bloys" userId="1248c4d8-7b2b-4b32-b8bd-163ae845f9bb" providerId="ADAL" clId="{D8BF83ED-A96D-4141-8DF5-EAC7D3B904AC}" dt="2021-10-05T10:21:14.846" v="103" actId="208"/>
          <ac:cxnSpMkLst>
            <pc:docMk/>
            <pc:sldMk cId="2598787796" sldId="266"/>
            <ac:cxnSpMk id="44" creationId="{EC7AD47F-F22A-408D-B356-67A89AB14175}"/>
          </ac:cxnSpMkLst>
        </pc:cxnChg>
        <pc:cxnChg chg="mod">
          <ac:chgData name="Mike Bloys" userId="1248c4d8-7b2b-4b32-b8bd-163ae845f9bb" providerId="ADAL" clId="{D8BF83ED-A96D-4141-8DF5-EAC7D3B904AC}" dt="2021-10-05T10:21:23.294" v="106" actId="208"/>
          <ac:cxnSpMkLst>
            <pc:docMk/>
            <pc:sldMk cId="2598787796" sldId="266"/>
            <ac:cxnSpMk id="45" creationId="{E43119AE-25D7-4B2C-BB35-12FEA249969F}"/>
          </ac:cxnSpMkLst>
        </pc:cxnChg>
      </pc:sldChg>
      <pc:sldChg chg="modSp mod">
        <pc:chgData name="Mike Bloys" userId="1248c4d8-7b2b-4b32-b8bd-163ae845f9bb" providerId="ADAL" clId="{D8BF83ED-A96D-4141-8DF5-EAC7D3B904AC}" dt="2021-10-05T10:17:30.782" v="89" actId="208"/>
        <pc:sldMkLst>
          <pc:docMk/>
          <pc:sldMk cId="3872137622" sldId="267"/>
        </pc:sldMkLst>
        <pc:spChg chg="mod">
          <ac:chgData name="Mike Bloys" userId="1248c4d8-7b2b-4b32-b8bd-163ae845f9bb" providerId="ADAL" clId="{D8BF83ED-A96D-4141-8DF5-EAC7D3B904AC}" dt="2021-10-05T10:17:12.654" v="87" actId="207"/>
          <ac:spMkLst>
            <pc:docMk/>
            <pc:sldMk cId="3872137622" sldId="267"/>
            <ac:spMk id="13" creationId="{00000000-0000-0000-0000-000000000000}"/>
          </ac:spMkLst>
        </pc:spChg>
        <pc:spChg chg="mod">
          <ac:chgData name="Mike Bloys" userId="1248c4d8-7b2b-4b32-b8bd-163ae845f9bb" providerId="ADAL" clId="{D8BF83ED-A96D-4141-8DF5-EAC7D3B904AC}" dt="2021-10-05T10:17:07.119" v="86" actId="207"/>
          <ac:spMkLst>
            <pc:docMk/>
            <pc:sldMk cId="3872137622" sldId="267"/>
            <ac:spMk id="14" creationId="{00000000-0000-0000-0000-000000000000}"/>
          </ac:spMkLst>
        </pc:spChg>
        <pc:spChg chg="mod">
          <ac:chgData name="Mike Bloys" userId="1248c4d8-7b2b-4b32-b8bd-163ae845f9bb" providerId="ADAL" clId="{D8BF83ED-A96D-4141-8DF5-EAC7D3B904AC}" dt="2021-10-05T10:17:02.269" v="84" actId="207"/>
          <ac:spMkLst>
            <pc:docMk/>
            <pc:sldMk cId="3872137622" sldId="267"/>
            <ac:spMk id="18" creationId="{00000000-0000-0000-0000-000000000000}"/>
          </ac:spMkLst>
        </pc:spChg>
        <pc:spChg chg="mod">
          <ac:chgData name="Mike Bloys" userId="1248c4d8-7b2b-4b32-b8bd-163ae845f9bb" providerId="ADAL" clId="{D8BF83ED-A96D-4141-8DF5-EAC7D3B904AC}" dt="2021-10-05T10:17:16.086" v="88" actId="207"/>
          <ac:spMkLst>
            <pc:docMk/>
            <pc:sldMk cId="3872137622" sldId="267"/>
            <ac:spMk id="53" creationId="{147030EA-58A7-494C-B4C6-B3A4179732B0}"/>
          </ac:spMkLst>
        </pc:spChg>
        <pc:spChg chg="mod">
          <ac:chgData name="Mike Bloys" userId="1248c4d8-7b2b-4b32-b8bd-163ae845f9bb" providerId="ADAL" clId="{D8BF83ED-A96D-4141-8DF5-EAC7D3B904AC}" dt="2021-10-05T10:17:07.119" v="86" actId="207"/>
          <ac:spMkLst>
            <pc:docMk/>
            <pc:sldMk cId="3872137622" sldId="267"/>
            <ac:spMk id="54" creationId="{FCCC34A6-51E6-4CD5-AADF-B4621BD06EE6}"/>
          </ac:spMkLst>
        </pc:spChg>
        <pc:grpChg chg="mod">
          <ac:chgData name="Mike Bloys" userId="1248c4d8-7b2b-4b32-b8bd-163ae845f9bb" providerId="ADAL" clId="{D8BF83ED-A96D-4141-8DF5-EAC7D3B904AC}" dt="2021-10-05T10:17:07.119" v="86" actId="207"/>
          <ac:grpSpMkLst>
            <pc:docMk/>
            <pc:sldMk cId="3872137622" sldId="267"/>
            <ac:grpSpMk id="12" creationId="{00000000-0000-0000-0000-000000000000}"/>
          </ac:grpSpMkLst>
        </pc:grpChg>
        <pc:grpChg chg="mod">
          <ac:chgData name="Mike Bloys" userId="1248c4d8-7b2b-4b32-b8bd-163ae845f9bb" providerId="ADAL" clId="{D8BF83ED-A96D-4141-8DF5-EAC7D3B904AC}" dt="2021-10-05T10:17:07.119" v="86" actId="207"/>
          <ac:grpSpMkLst>
            <pc:docMk/>
            <pc:sldMk cId="3872137622" sldId="267"/>
            <ac:grpSpMk id="52" creationId="{A82AF838-FF71-4C30-B8EF-8A4ACE6CFEFA}"/>
          </ac:grpSpMkLst>
        </pc:grpChg>
        <pc:cxnChg chg="mod">
          <ac:chgData name="Mike Bloys" userId="1248c4d8-7b2b-4b32-b8bd-163ae845f9bb" providerId="ADAL" clId="{D8BF83ED-A96D-4141-8DF5-EAC7D3B904AC}" dt="2021-10-05T10:17:30.782" v="89" actId="208"/>
          <ac:cxnSpMkLst>
            <pc:docMk/>
            <pc:sldMk cId="3872137622" sldId="267"/>
            <ac:cxnSpMk id="34" creationId="{00000000-0000-0000-0000-000000000000}"/>
          </ac:cxnSpMkLst>
        </pc:cxnChg>
        <pc:cxnChg chg="mod">
          <ac:chgData name="Mike Bloys" userId="1248c4d8-7b2b-4b32-b8bd-163ae845f9bb" providerId="ADAL" clId="{D8BF83ED-A96D-4141-8DF5-EAC7D3B904AC}" dt="2021-10-05T10:17:30.782" v="89" actId="208"/>
          <ac:cxnSpMkLst>
            <pc:docMk/>
            <pc:sldMk cId="3872137622" sldId="267"/>
            <ac:cxnSpMk id="45" creationId="{00000000-0000-0000-0000-000000000000}"/>
          </ac:cxnSpMkLst>
        </pc:cxnChg>
      </pc:sldChg>
      <pc:sldChg chg="modSp mod">
        <pc:chgData name="Mike Bloys" userId="1248c4d8-7b2b-4b32-b8bd-163ae845f9bb" providerId="ADAL" clId="{D8BF83ED-A96D-4141-8DF5-EAC7D3B904AC}" dt="2021-10-05T10:33:53.190" v="175" actId="208"/>
        <pc:sldMkLst>
          <pc:docMk/>
          <pc:sldMk cId="124634072" sldId="276"/>
        </pc:sldMkLst>
        <pc:spChg chg="mod">
          <ac:chgData name="Mike Bloys" userId="1248c4d8-7b2b-4b32-b8bd-163ae845f9bb" providerId="ADAL" clId="{D8BF83ED-A96D-4141-8DF5-EAC7D3B904AC}" dt="2021-10-05T10:33:44.015" v="172" actId="207"/>
          <ac:spMkLst>
            <pc:docMk/>
            <pc:sldMk cId="124634072" sldId="276"/>
            <ac:spMk id="17" creationId="{F7D09875-02D6-467D-BCD8-88ABE533DF49}"/>
          </ac:spMkLst>
        </pc:spChg>
        <pc:spChg chg="mod">
          <ac:chgData name="Mike Bloys" userId="1248c4d8-7b2b-4b32-b8bd-163ae845f9bb" providerId="ADAL" clId="{D8BF83ED-A96D-4141-8DF5-EAC7D3B904AC}" dt="2021-10-05T10:33:44.015" v="172" actId="207"/>
          <ac:spMkLst>
            <pc:docMk/>
            <pc:sldMk cId="124634072" sldId="276"/>
            <ac:spMk id="19" creationId="{33DFF0CF-599F-48A5-B643-A4543FDE81CB}"/>
          </ac:spMkLst>
        </pc:spChg>
        <pc:spChg chg="mod">
          <ac:chgData name="Mike Bloys" userId="1248c4d8-7b2b-4b32-b8bd-163ae845f9bb" providerId="ADAL" clId="{D8BF83ED-A96D-4141-8DF5-EAC7D3B904AC}" dt="2021-10-05T10:33:46.406" v="173" actId="207"/>
          <ac:spMkLst>
            <pc:docMk/>
            <pc:sldMk cId="124634072" sldId="276"/>
            <ac:spMk id="29" creationId="{901139C5-E50C-44DD-A25A-812B9FFA62C4}"/>
          </ac:spMkLst>
        </pc:spChg>
        <pc:spChg chg="mod">
          <ac:chgData name="Mike Bloys" userId="1248c4d8-7b2b-4b32-b8bd-163ae845f9bb" providerId="ADAL" clId="{D8BF83ED-A96D-4141-8DF5-EAC7D3B904AC}" dt="2021-10-05T10:33:44.015" v="172" actId="207"/>
          <ac:spMkLst>
            <pc:docMk/>
            <pc:sldMk cId="124634072" sldId="276"/>
            <ac:spMk id="37" creationId="{AF06134A-7CF6-4FCA-BD89-0964DE08479F}"/>
          </ac:spMkLst>
        </pc:spChg>
        <pc:spChg chg="mod">
          <ac:chgData name="Mike Bloys" userId="1248c4d8-7b2b-4b32-b8bd-163ae845f9bb" providerId="ADAL" clId="{D8BF83ED-A96D-4141-8DF5-EAC7D3B904AC}" dt="2021-10-05T10:33:44.015" v="172" actId="207"/>
          <ac:spMkLst>
            <pc:docMk/>
            <pc:sldMk cId="124634072" sldId="276"/>
            <ac:spMk id="41" creationId="{1E5CC0BA-E513-4EC3-9D95-6D24B7029861}"/>
          </ac:spMkLst>
        </pc:spChg>
        <pc:cxnChg chg="mod">
          <ac:chgData name="Mike Bloys" userId="1248c4d8-7b2b-4b32-b8bd-163ae845f9bb" providerId="ADAL" clId="{D8BF83ED-A96D-4141-8DF5-EAC7D3B904AC}" dt="2021-10-05T10:33:53.190" v="175" actId="208"/>
          <ac:cxnSpMkLst>
            <pc:docMk/>
            <pc:sldMk cId="124634072" sldId="276"/>
            <ac:cxnSpMk id="23" creationId="{E10F0806-B34D-439A-B086-58217558FD3F}"/>
          </ac:cxnSpMkLst>
        </pc:cxnChg>
        <pc:cxnChg chg="mod">
          <ac:chgData name="Mike Bloys" userId="1248c4d8-7b2b-4b32-b8bd-163ae845f9bb" providerId="ADAL" clId="{D8BF83ED-A96D-4141-8DF5-EAC7D3B904AC}" dt="2021-10-05T10:33:50.502" v="174" actId="208"/>
          <ac:cxnSpMkLst>
            <pc:docMk/>
            <pc:sldMk cId="124634072" sldId="276"/>
            <ac:cxnSpMk id="27" creationId="{68760FEB-7FE5-40ED-B1F8-EE09FBC96318}"/>
          </ac:cxnSpMkLst>
        </pc:cxnChg>
        <pc:cxnChg chg="mod">
          <ac:chgData name="Mike Bloys" userId="1248c4d8-7b2b-4b32-b8bd-163ae845f9bb" providerId="ADAL" clId="{D8BF83ED-A96D-4141-8DF5-EAC7D3B904AC}" dt="2021-10-05T10:33:50.502" v="174" actId="208"/>
          <ac:cxnSpMkLst>
            <pc:docMk/>
            <pc:sldMk cId="124634072" sldId="276"/>
            <ac:cxnSpMk id="28" creationId="{FC3F55F0-DF1E-4885-9EDF-695DB33C34A5}"/>
          </ac:cxnSpMkLst>
        </pc:cxnChg>
      </pc:sldChg>
      <pc:sldChg chg="modSp mod">
        <pc:chgData name="Mike Bloys" userId="1248c4d8-7b2b-4b32-b8bd-163ae845f9bb" providerId="ADAL" clId="{D8BF83ED-A96D-4141-8DF5-EAC7D3B904AC}" dt="2021-10-05T10:14:40.478" v="75" actId="208"/>
        <pc:sldMkLst>
          <pc:docMk/>
          <pc:sldMk cId="1550975626" sldId="279"/>
        </pc:sldMkLst>
        <pc:spChg chg="mod">
          <ac:chgData name="Mike Bloys" userId="1248c4d8-7b2b-4b32-b8bd-163ae845f9bb" providerId="ADAL" clId="{D8BF83ED-A96D-4141-8DF5-EAC7D3B904AC}" dt="2021-10-05T10:13:27.123" v="73" actId="207"/>
          <ac:spMkLst>
            <pc:docMk/>
            <pc:sldMk cId="1550975626" sldId="279"/>
            <ac:spMk id="44" creationId="{43D9F715-76FE-4A9F-8710-D83EF24ED2F0}"/>
          </ac:spMkLst>
        </pc:spChg>
        <pc:spChg chg="mod">
          <ac:chgData name="Mike Bloys" userId="1248c4d8-7b2b-4b32-b8bd-163ae845f9bb" providerId="ADAL" clId="{D8BF83ED-A96D-4141-8DF5-EAC7D3B904AC}" dt="2021-10-05T10:13:27.123" v="73" actId="207"/>
          <ac:spMkLst>
            <pc:docMk/>
            <pc:sldMk cId="1550975626" sldId="279"/>
            <ac:spMk id="46" creationId="{E0001797-6700-4EA2-8E3F-A5ACA0EF52BF}"/>
          </ac:spMkLst>
        </pc:spChg>
        <pc:spChg chg="mod">
          <ac:chgData name="Mike Bloys" userId="1248c4d8-7b2b-4b32-b8bd-163ae845f9bb" providerId="ADAL" clId="{D8BF83ED-A96D-4141-8DF5-EAC7D3B904AC}" dt="2021-10-05T10:13:27.123" v="73" actId="207"/>
          <ac:spMkLst>
            <pc:docMk/>
            <pc:sldMk cId="1550975626" sldId="279"/>
            <ac:spMk id="48" creationId="{454AA1B9-DD82-45FD-8DDA-639D001A88AB}"/>
          </ac:spMkLst>
        </pc:spChg>
        <pc:spChg chg="mod">
          <ac:chgData name="Mike Bloys" userId="1248c4d8-7b2b-4b32-b8bd-163ae845f9bb" providerId="ADAL" clId="{D8BF83ED-A96D-4141-8DF5-EAC7D3B904AC}" dt="2021-10-05T10:13:27.123" v="73" actId="207"/>
          <ac:spMkLst>
            <pc:docMk/>
            <pc:sldMk cId="1550975626" sldId="279"/>
            <ac:spMk id="51" creationId="{786EC333-8D4C-4FF3-BA31-2AB1FEB96A1B}"/>
          </ac:spMkLst>
        </pc:spChg>
        <pc:spChg chg="mod">
          <ac:chgData name="Mike Bloys" userId="1248c4d8-7b2b-4b32-b8bd-163ae845f9bb" providerId="ADAL" clId="{D8BF83ED-A96D-4141-8DF5-EAC7D3B904AC}" dt="2021-10-05T10:13:27.123" v="73" actId="207"/>
          <ac:spMkLst>
            <pc:docMk/>
            <pc:sldMk cId="1550975626" sldId="279"/>
            <ac:spMk id="53" creationId="{A1F499CE-8996-4B8F-B1BB-56BD18CE2B0E}"/>
          </ac:spMkLst>
        </pc:spChg>
        <pc:spChg chg="mod">
          <ac:chgData name="Mike Bloys" userId="1248c4d8-7b2b-4b32-b8bd-163ae845f9bb" providerId="ADAL" clId="{D8BF83ED-A96D-4141-8DF5-EAC7D3B904AC}" dt="2021-10-05T10:13:27.123" v="73" actId="207"/>
          <ac:spMkLst>
            <pc:docMk/>
            <pc:sldMk cId="1550975626" sldId="279"/>
            <ac:spMk id="58" creationId="{167A6D16-B6AF-403A-995F-E4F442E62CDE}"/>
          </ac:spMkLst>
        </pc:spChg>
        <pc:spChg chg="mod">
          <ac:chgData name="Mike Bloys" userId="1248c4d8-7b2b-4b32-b8bd-163ae845f9bb" providerId="ADAL" clId="{D8BF83ED-A96D-4141-8DF5-EAC7D3B904AC}" dt="2021-10-05T10:13:27.123" v="73" actId="207"/>
          <ac:spMkLst>
            <pc:docMk/>
            <pc:sldMk cId="1550975626" sldId="279"/>
            <ac:spMk id="61" creationId="{FD0C4314-AEC0-4551-971F-8BA0F3F24FB9}"/>
          </ac:spMkLst>
        </pc:spChg>
        <pc:spChg chg="mod">
          <ac:chgData name="Mike Bloys" userId="1248c4d8-7b2b-4b32-b8bd-163ae845f9bb" providerId="ADAL" clId="{D8BF83ED-A96D-4141-8DF5-EAC7D3B904AC}" dt="2021-10-05T10:13:27.123" v="73" actId="207"/>
          <ac:spMkLst>
            <pc:docMk/>
            <pc:sldMk cId="1550975626" sldId="279"/>
            <ac:spMk id="64" creationId="{F09D8B33-CE66-42B8-AE48-B2076A7264F6}"/>
          </ac:spMkLst>
        </pc:spChg>
        <pc:spChg chg="mod">
          <ac:chgData name="Mike Bloys" userId="1248c4d8-7b2b-4b32-b8bd-163ae845f9bb" providerId="ADAL" clId="{D8BF83ED-A96D-4141-8DF5-EAC7D3B904AC}" dt="2021-10-05T10:13:27.123" v="73" actId="207"/>
          <ac:spMkLst>
            <pc:docMk/>
            <pc:sldMk cId="1550975626" sldId="279"/>
            <ac:spMk id="80" creationId="{D451EA0E-D61C-4A64-9474-15F566C7C82E}"/>
          </ac:spMkLst>
        </pc:spChg>
        <pc:spChg chg="mod">
          <ac:chgData name="Mike Bloys" userId="1248c4d8-7b2b-4b32-b8bd-163ae845f9bb" providerId="ADAL" clId="{D8BF83ED-A96D-4141-8DF5-EAC7D3B904AC}" dt="2021-10-05T10:13:27.123" v="73" actId="207"/>
          <ac:spMkLst>
            <pc:docMk/>
            <pc:sldMk cId="1550975626" sldId="279"/>
            <ac:spMk id="85" creationId="{3553B0D7-E5EE-415C-B4DE-80A4A1A530DC}"/>
          </ac:spMkLst>
        </pc:spChg>
        <pc:spChg chg="mod">
          <ac:chgData name="Mike Bloys" userId="1248c4d8-7b2b-4b32-b8bd-163ae845f9bb" providerId="ADAL" clId="{D8BF83ED-A96D-4141-8DF5-EAC7D3B904AC}" dt="2021-10-05T10:13:27.123" v="73" actId="207"/>
          <ac:spMkLst>
            <pc:docMk/>
            <pc:sldMk cId="1550975626" sldId="279"/>
            <ac:spMk id="107" creationId="{CD0FD9CC-C3DE-42F8-80A5-97638EB6CD82}"/>
          </ac:spMkLst>
        </pc:spChg>
        <pc:cxnChg chg="mod">
          <ac:chgData name="Mike Bloys" userId="1248c4d8-7b2b-4b32-b8bd-163ae845f9bb" providerId="ADAL" clId="{D8BF83ED-A96D-4141-8DF5-EAC7D3B904AC}" dt="2021-10-05T10:13:48.536" v="74" actId="208"/>
          <ac:cxnSpMkLst>
            <pc:docMk/>
            <pc:sldMk cId="1550975626" sldId="279"/>
            <ac:cxnSpMk id="71" creationId="{60AA1245-FF0F-42C5-8D64-A1CB53A92700}"/>
          </ac:cxnSpMkLst>
        </pc:cxnChg>
        <pc:cxnChg chg="mod">
          <ac:chgData name="Mike Bloys" userId="1248c4d8-7b2b-4b32-b8bd-163ae845f9bb" providerId="ADAL" clId="{D8BF83ED-A96D-4141-8DF5-EAC7D3B904AC}" dt="2021-10-05T10:13:48.536" v="74" actId="208"/>
          <ac:cxnSpMkLst>
            <pc:docMk/>
            <pc:sldMk cId="1550975626" sldId="279"/>
            <ac:cxnSpMk id="72" creationId="{C0EB17DD-AF39-463F-A058-404BCCF7BE3C}"/>
          </ac:cxnSpMkLst>
        </pc:cxnChg>
        <pc:cxnChg chg="mod">
          <ac:chgData name="Mike Bloys" userId="1248c4d8-7b2b-4b32-b8bd-163ae845f9bb" providerId="ADAL" clId="{D8BF83ED-A96D-4141-8DF5-EAC7D3B904AC}" dt="2021-10-05T10:13:48.536" v="74" actId="208"/>
          <ac:cxnSpMkLst>
            <pc:docMk/>
            <pc:sldMk cId="1550975626" sldId="279"/>
            <ac:cxnSpMk id="73" creationId="{A59067D5-201F-4639-866F-3B480DF97FBD}"/>
          </ac:cxnSpMkLst>
        </pc:cxnChg>
        <pc:cxnChg chg="mod">
          <ac:chgData name="Mike Bloys" userId="1248c4d8-7b2b-4b32-b8bd-163ae845f9bb" providerId="ADAL" clId="{D8BF83ED-A96D-4141-8DF5-EAC7D3B904AC}" dt="2021-10-05T10:13:48.536" v="74" actId="208"/>
          <ac:cxnSpMkLst>
            <pc:docMk/>
            <pc:sldMk cId="1550975626" sldId="279"/>
            <ac:cxnSpMk id="74" creationId="{397E481C-AAED-4BE9-8368-54640CC4EB8D}"/>
          </ac:cxnSpMkLst>
        </pc:cxnChg>
        <pc:cxnChg chg="mod">
          <ac:chgData name="Mike Bloys" userId="1248c4d8-7b2b-4b32-b8bd-163ae845f9bb" providerId="ADAL" clId="{D8BF83ED-A96D-4141-8DF5-EAC7D3B904AC}" dt="2021-10-05T10:13:48.536" v="74" actId="208"/>
          <ac:cxnSpMkLst>
            <pc:docMk/>
            <pc:sldMk cId="1550975626" sldId="279"/>
            <ac:cxnSpMk id="75" creationId="{0B264397-CD82-4C3E-B253-38D9073CED76}"/>
          </ac:cxnSpMkLst>
        </pc:cxnChg>
        <pc:cxnChg chg="mod">
          <ac:chgData name="Mike Bloys" userId="1248c4d8-7b2b-4b32-b8bd-163ae845f9bb" providerId="ADAL" clId="{D8BF83ED-A96D-4141-8DF5-EAC7D3B904AC}" dt="2021-10-05T10:14:40.478" v="75" actId="208"/>
          <ac:cxnSpMkLst>
            <pc:docMk/>
            <pc:sldMk cId="1550975626" sldId="279"/>
            <ac:cxnSpMk id="76" creationId="{56BD9802-D275-4AA7-924B-BC16CA060762}"/>
          </ac:cxnSpMkLst>
        </pc:cxnChg>
        <pc:cxnChg chg="mod">
          <ac:chgData name="Mike Bloys" userId="1248c4d8-7b2b-4b32-b8bd-163ae845f9bb" providerId="ADAL" clId="{D8BF83ED-A96D-4141-8DF5-EAC7D3B904AC}" dt="2021-10-05T10:13:48.536" v="74" actId="208"/>
          <ac:cxnSpMkLst>
            <pc:docMk/>
            <pc:sldMk cId="1550975626" sldId="279"/>
            <ac:cxnSpMk id="78" creationId="{C9803CBD-EA87-40AC-A5E0-1D25887E4D53}"/>
          </ac:cxnSpMkLst>
        </pc:cxnChg>
        <pc:cxnChg chg="mod">
          <ac:chgData name="Mike Bloys" userId="1248c4d8-7b2b-4b32-b8bd-163ae845f9bb" providerId="ADAL" clId="{D8BF83ED-A96D-4141-8DF5-EAC7D3B904AC}" dt="2021-10-05T10:14:40.478" v="75" actId="208"/>
          <ac:cxnSpMkLst>
            <pc:docMk/>
            <pc:sldMk cId="1550975626" sldId="279"/>
            <ac:cxnSpMk id="86" creationId="{316CFF7B-24A6-400F-8ED4-9F596499081D}"/>
          </ac:cxnSpMkLst>
        </pc:cxnChg>
        <pc:cxnChg chg="mod">
          <ac:chgData name="Mike Bloys" userId="1248c4d8-7b2b-4b32-b8bd-163ae845f9bb" providerId="ADAL" clId="{D8BF83ED-A96D-4141-8DF5-EAC7D3B904AC}" dt="2021-10-05T10:14:40.478" v="75" actId="208"/>
          <ac:cxnSpMkLst>
            <pc:docMk/>
            <pc:sldMk cId="1550975626" sldId="279"/>
            <ac:cxnSpMk id="87" creationId="{D7DE5505-A845-49C9-8D15-87C031D6B549}"/>
          </ac:cxnSpMkLst>
        </pc:cxnChg>
        <pc:cxnChg chg="mod">
          <ac:chgData name="Mike Bloys" userId="1248c4d8-7b2b-4b32-b8bd-163ae845f9bb" providerId="ADAL" clId="{D8BF83ED-A96D-4141-8DF5-EAC7D3B904AC}" dt="2021-10-05T10:13:48.536" v="74" actId="208"/>
          <ac:cxnSpMkLst>
            <pc:docMk/>
            <pc:sldMk cId="1550975626" sldId="279"/>
            <ac:cxnSpMk id="97" creationId="{5BE29D3F-F554-45B3-8A52-A2F2B6A7378A}"/>
          </ac:cxnSpMkLst>
        </pc:cxnChg>
        <pc:cxnChg chg="mod">
          <ac:chgData name="Mike Bloys" userId="1248c4d8-7b2b-4b32-b8bd-163ae845f9bb" providerId="ADAL" clId="{D8BF83ED-A96D-4141-8DF5-EAC7D3B904AC}" dt="2021-10-05T10:13:48.536" v="74" actId="208"/>
          <ac:cxnSpMkLst>
            <pc:docMk/>
            <pc:sldMk cId="1550975626" sldId="279"/>
            <ac:cxnSpMk id="99" creationId="{1FC1FDED-98AE-4DA9-8869-B470325E4D39}"/>
          </ac:cxnSpMkLst>
        </pc:cxnChg>
        <pc:cxnChg chg="mod">
          <ac:chgData name="Mike Bloys" userId="1248c4d8-7b2b-4b32-b8bd-163ae845f9bb" providerId="ADAL" clId="{D8BF83ED-A96D-4141-8DF5-EAC7D3B904AC}" dt="2021-10-05T10:13:48.536" v="74" actId="208"/>
          <ac:cxnSpMkLst>
            <pc:docMk/>
            <pc:sldMk cId="1550975626" sldId="279"/>
            <ac:cxnSpMk id="101" creationId="{7D544F00-F201-4DBA-95BC-0177B0C93CB2}"/>
          </ac:cxnSpMkLst>
        </pc:cxnChg>
        <pc:cxnChg chg="mod">
          <ac:chgData name="Mike Bloys" userId="1248c4d8-7b2b-4b32-b8bd-163ae845f9bb" providerId="ADAL" clId="{D8BF83ED-A96D-4141-8DF5-EAC7D3B904AC}" dt="2021-10-05T10:13:48.536" v="74" actId="208"/>
          <ac:cxnSpMkLst>
            <pc:docMk/>
            <pc:sldMk cId="1550975626" sldId="279"/>
            <ac:cxnSpMk id="103" creationId="{850E22BA-BBF3-4767-8605-50A7897E138C}"/>
          </ac:cxnSpMkLst>
        </pc:cxnChg>
        <pc:cxnChg chg="mod">
          <ac:chgData name="Mike Bloys" userId="1248c4d8-7b2b-4b32-b8bd-163ae845f9bb" providerId="ADAL" clId="{D8BF83ED-A96D-4141-8DF5-EAC7D3B904AC}" dt="2021-10-05T10:13:48.536" v="74" actId="208"/>
          <ac:cxnSpMkLst>
            <pc:docMk/>
            <pc:sldMk cId="1550975626" sldId="279"/>
            <ac:cxnSpMk id="110" creationId="{021D718A-8808-463C-AAE9-C0F02391743B}"/>
          </ac:cxnSpMkLst>
        </pc:cxnChg>
      </pc:sldChg>
      <pc:sldChg chg="modSp mod">
        <pc:chgData name="Mike Bloys" userId="1248c4d8-7b2b-4b32-b8bd-163ae845f9bb" providerId="ADAL" clId="{D8BF83ED-A96D-4141-8DF5-EAC7D3B904AC}" dt="2021-10-05T10:19:02.565" v="92" actId="207"/>
        <pc:sldMkLst>
          <pc:docMk/>
          <pc:sldMk cId="1341919812" sldId="284"/>
        </pc:sldMkLst>
        <pc:spChg chg="mod">
          <ac:chgData name="Mike Bloys" userId="1248c4d8-7b2b-4b32-b8bd-163ae845f9bb" providerId="ADAL" clId="{D8BF83ED-A96D-4141-8DF5-EAC7D3B904AC}" dt="2021-10-05T10:19:02.565" v="92" actId="207"/>
          <ac:spMkLst>
            <pc:docMk/>
            <pc:sldMk cId="1341919812" sldId="284"/>
            <ac:spMk id="20" creationId="{15B83E8D-BBF4-4F72-AFF9-A500DB3217C3}"/>
          </ac:spMkLst>
        </pc:spChg>
        <pc:spChg chg="mod">
          <ac:chgData name="Mike Bloys" userId="1248c4d8-7b2b-4b32-b8bd-163ae845f9bb" providerId="ADAL" clId="{D8BF83ED-A96D-4141-8DF5-EAC7D3B904AC}" dt="2021-10-05T10:18:59.495" v="91" actId="207"/>
          <ac:spMkLst>
            <pc:docMk/>
            <pc:sldMk cId="1341919812" sldId="284"/>
            <ac:spMk id="23" creationId="{4841710F-3952-47A5-A9F6-820984DC799C}"/>
          </ac:spMkLst>
        </pc:spChg>
        <pc:cxnChg chg="mod">
          <ac:chgData name="Mike Bloys" userId="1248c4d8-7b2b-4b32-b8bd-163ae845f9bb" providerId="ADAL" clId="{D8BF83ED-A96D-4141-8DF5-EAC7D3B904AC}" dt="2021-10-05T10:18:54.515" v="90" actId="208"/>
          <ac:cxnSpMkLst>
            <pc:docMk/>
            <pc:sldMk cId="1341919812" sldId="284"/>
            <ac:cxnSpMk id="4" creationId="{8BE64C9B-5B72-47C0-B620-AD28D9765B32}"/>
          </ac:cxnSpMkLst>
        </pc:cxnChg>
      </pc:sldChg>
      <pc:sldChg chg="modSp mod">
        <pc:chgData name="Mike Bloys" userId="1248c4d8-7b2b-4b32-b8bd-163ae845f9bb" providerId="ADAL" clId="{D8BF83ED-A96D-4141-8DF5-EAC7D3B904AC}" dt="2021-10-05T10:33:26.883" v="171" actId="692"/>
        <pc:sldMkLst>
          <pc:docMk/>
          <pc:sldMk cId="1535454372" sldId="285"/>
        </pc:sldMkLst>
        <pc:spChg chg="mod">
          <ac:chgData name="Mike Bloys" userId="1248c4d8-7b2b-4b32-b8bd-163ae845f9bb" providerId="ADAL" clId="{D8BF83ED-A96D-4141-8DF5-EAC7D3B904AC}" dt="2021-10-05T10:32:57.148" v="168" actId="12788"/>
          <ac:spMkLst>
            <pc:docMk/>
            <pc:sldMk cId="1535454372" sldId="285"/>
            <ac:spMk id="28" creationId="{8C002B4D-64EB-4C26-B9A1-DFA4C4695413}"/>
          </ac:spMkLst>
        </pc:spChg>
        <pc:spChg chg="mod">
          <ac:chgData name="Mike Bloys" userId="1248c4d8-7b2b-4b32-b8bd-163ae845f9bb" providerId="ADAL" clId="{D8BF83ED-A96D-4141-8DF5-EAC7D3B904AC}" dt="2021-10-05T10:32:57.148" v="168" actId="12788"/>
          <ac:spMkLst>
            <pc:docMk/>
            <pc:sldMk cId="1535454372" sldId="285"/>
            <ac:spMk id="47" creationId="{E726928F-A9CC-4D26-A916-F58CA3F8B167}"/>
          </ac:spMkLst>
        </pc:spChg>
        <pc:spChg chg="mod">
          <ac:chgData name="Mike Bloys" userId="1248c4d8-7b2b-4b32-b8bd-163ae845f9bb" providerId="ADAL" clId="{D8BF83ED-A96D-4141-8DF5-EAC7D3B904AC}" dt="2021-10-05T10:32:57.148" v="168" actId="12788"/>
          <ac:spMkLst>
            <pc:docMk/>
            <pc:sldMk cId="1535454372" sldId="285"/>
            <ac:spMk id="49" creationId="{94AE52BD-5373-4A78-9690-3A8E35691EE5}"/>
          </ac:spMkLst>
        </pc:spChg>
        <pc:spChg chg="mod">
          <ac:chgData name="Mike Bloys" userId="1248c4d8-7b2b-4b32-b8bd-163ae845f9bb" providerId="ADAL" clId="{D8BF83ED-A96D-4141-8DF5-EAC7D3B904AC}" dt="2021-10-05T10:32:57.148" v="168" actId="12788"/>
          <ac:spMkLst>
            <pc:docMk/>
            <pc:sldMk cId="1535454372" sldId="285"/>
            <ac:spMk id="54" creationId="{DE407411-1277-43D1-9E81-03333143609D}"/>
          </ac:spMkLst>
        </pc:spChg>
        <pc:spChg chg="mod">
          <ac:chgData name="Mike Bloys" userId="1248c4d8-7b2b-4b32-b8bd-163ae845f9bb" providerId="ADAL" clId="{D8BF83ED-A96D-4141-8DF5-EAC7D3B904AC}" dt="2021-10-05T10:32:57.148" v="168" actId="12788"/>
          <ac:spMkLst>
            <pc:docMk/>
            <pc:sldMk cId="1535454372" sldId="285"/>
            <ac:spMk id="56" creationId="{C5DD6F6C-3F61-45D1-8ECF-6875348EA2EB}"/>
          </ac:spMkLst>
        </pc:spChg>
        <pc:spChg chg="mod">
          <ac:chgData name="Mike Bloys" userId="1248c4d8-7b2b-4b32-b8bd-163ae845f9bb" providerId="ADAL" clId="{D8BF83ED-A96D-4141-8DF5-EAC7D3B904AC}" dt="2021-10-05T10:32:28.360" v="165" actId="207"/>
          <ac:spMkLst>
            <pc:docMk/>
            <pc:sldMk cId="1535454372" sldId="285"/>
            <ac:spMk id="71" creationId="{69F04BFE-F999-4521-A8EF-265C0D183650}"/>
          </ac:spMkLst>
        </pc:spChg>
        <pc:spChg chg="mod">
          <ac:chgData name="Mike Bloys" userId="1248c4d8-7b2b-4b32-b8bd-163ae845f9bb" providerId="ADAL" clId="{D8BF83ED-A96D-4141-8DF5-EAC7D3B904AC}" dt="2021-10-05T10:33:09.763" v="169" actId="12788"/>
          <ac:spMkLst>
            <pc:docMk/>
            <pc:sldMk cId="1535454372" sldId="285"/>
            <ac:spMk id="73" creationId="{E2D97E4D-0BFF-45F4-9268-02C3F3D0425C}"/>
          </ac:spMkLst>
        </pc:spChg>
        <pc:spChg chg="mod">
          <ac:chgData name="Mike Bloys" userId="1248c4d8-7b2b-4b32-b8bd-163ae845f9bb" providerId="ADAL" clId="{D8BF83ED-A96D-4141-8DF5-EAC7D3B904AC}" dt="2021-10-05T10:33:09.763" v="169" actId="12788"/>
          <ac:spMkLst>
            <pc:docMk/>
            <pc:sldMk cId="1535454372" sldId="285"/>
            <ac:spMk id="75" creationId="{51B3B30E-4955-4DAF-887B-417F77A78149}"/>
          </ac:spMkLst>
        </pc:spChg>
        <pc:grpChg chg="mod">
          <ac:chgData name="Mike Bloys" userId="1248c4d8-7b2b-4b32-b8bd-163ae845f9bb" providerId="ADAL" clId="{D8BF83ED-A96D-4141-8DF5-EAC7D3B904AC}" dt="2021-10-05T10:33:09.763" v="169" actId="12788"/>
          <ac:grpSpMkLst>
            <pc:docMk/>
            <pc:sldMk cId="1535454372" sldId="285"/>
            <ac:grpSpMk id="60" creationId="{45A5D4B8-E553-400D-98EF-4F0B70B35DD7}"/>
          </ac:grpSpMkLst>
        </pc:grpChg>
        <pc:cxnChg chg="mod">
          <ac:chgData name="Mike Bloys" userId="1248c4d8-7b2b-4b32-b8bd-163ae845f9bb" providerId="ADAL" clId="{D8BF83ED-A96D-4141-8DF5-EAC7D3B904AC}" dt="2021-10-05T10:32:57.148" v="168" actId="12788"/>
          <ac:cxnSpMkLst>
            <pc:docMk/>
            <pc:sldMk cId="1535454372" sldId="285"/>
            <ac:cxnSpMk id="33" creationId="{FABEDF54-1E63-44C4-96D2-44F12937ED06}"/>
          </ac:cxnSpMkLst>
        </pc:cxnChg>
        <pc:cxnChg chg="mod">
          <ac:chgData name="Mike Bloys" userId="1248c4d8-7b2b-4b32-b8bd-163ae845f9bb" providerId="ADAL" clId="{D8BF83ED-A96D-4141-8DF5-EAC7D3B904AC}" dt="2021-10-05T10:32:57.148" v="168" actId="12788"/>
          <ac:cxnSpMkLst>
            <pc:docMk/>
            <pc:sldMk cId="1535454372" sldId="285"/>
            <ac:cxnSpMk id="51" creationId="{B2B4FCF3-347B-4753-8264-37876F9FA0C2}"/>
          </ac:cxnSpMkLst>
        </pc:cxnChg>
        <pc:cxnChg chg="mod">
          <ac:chgData name="Mike Bloys" userId="1248c4d8-7b2b-4b32-b8bd-163ae845f9bb" providerId="ADAL" clId="{D8BF83ED-A96D-4141-8DF5-EAC7D3B904AC}" dt="2021-10-05T10:32:57.148" v="168" actId="12788"/>
          <ac:cxnSpMkLst>
            <pc:docMk/>
            <pc:sldMk cId="1535454372" sldId="285"/>
            <ac:cxnSpMk id="58" creationId="{6A7744BE-51B2-440B-B9E5-9D965BAA2040}"/>
          </ac:cxnSpMkLst>
        </pc:cxnChg>
        <pc:cxnChg chg="mod">
          <ac:chgData name="Mike Bloys" userId="1248c4d8-7b2b-4b32-b8bd-163ae845f9bb" providerId="ADAL" clId="{D8BF83ED-A96D-4141-8DF5-EAC7D3B904AC}" dt="2021-10-05T10:32:57.148" v="168" actId="12788"/>
          <ac:cxnSpMkLst>
            <pc:docMk/>
            <pc:sldMk cId="1535454372" sldId="285"/>
            <ac:cxnSpMk id="59" creationId="{1895EADA-4BA2-4743-B80A-A02A38C942C8}"/>
          </ac:cxnSpMkLst>
        </pc:cxnChg>
        <pc:cxnChg chg="mod">
          <ac:chgData name="Mike Bloys" userId="1248c4d8-7b2b-4b32-b8bd-163ae845f9bb" providerId="ADAL" clId="{D8BF83ED-A96D-4141-8DF5-EAC7D3B904AC}" dt="2021-10-05T10:33:17.487" v="170" actId="208"/>
          <ac:cxnSpMkLst>
            <pc:docMk/>
            <pc:sldMk cId="1535454372" sldId="285"/>
            <ac:cxnSpMk id="68" creationId="{65EDB246-42EE-4AB6-893D-A9A5808E449A}"/>
          </ac:cxnSpMkLst>
        </pc:cxnChg>
        <pc:cxnChg chg="mod">
          <ac:chgData name="Mike Bloys" userId="1248c4d8-7b2b-4b32-b8bd-163ae845f9bb" providerId="ADAL" clId="{D8BF83ED-A96D-4141-8DF5-EAC7D3B904AC}" dt="2021-10-05T10:33:17.487" v="170" actId="208"/>
          <ac:cxnSpMkLst>
            <pc:docMk/>
            <pc:sldMk cId="1535454372" sldId="285"/>
            <ac:cxnSpMk id="69" creationId="{3AC274F7-70E7-4CC1-8AEE-ADCFE4006F3E}"/>
          </ac:cxnSpMkLst>
        </pc:cxnChg>
        <pc:cxnChg chg="mod">
          <ac:chgData name="Mike Bloys" userId="1248c4d8-7b2b-4b32-b8bd-163ae845f9bb" providerId="ADAL" clId="{D8BF83ED-A96D-4141-8DF5-EAC7D3B904AC}" dt="2021-10-05T10:33:26.883" v="171" actId="692"/>
          <ac:cxnSpMkLst>
            <pc:docMk/>
            <pc:sldMk cId="1535454372" sldId="285"/>
            <ac:cxnSpMk id="78" creationId="{090156D2-1C2A-4604-8FD0-1E80E7B575A1}"/>
          </ac:cxnSpMkLst>
        </pc:cxnChg>
        <pc:cxnChg chg="mod">
          <ac:chgData name="Mike Bloys" userId="1248c4d8-7b2b-4b32-b8bd-163ae845f9bb" providerId="ADAL" clId="{D8BF83ED-A96D-4141-8DF5-EAC7D3B904AC}" dt="2021-10-05T10:33:26.883" v="171" actId="692"/>
          <ac:cxnSpMkLst>
            <pc:docMk/>
            <pc:sldMk cId="1535454372" sldId="285"/>
            <ac:cxnSpMk id="79" creationId="{10C9CA9B-B6FF-435D-BA60-4CD28D9C3365}"/>
          </ac:cxnSpMkLst>
        </pc:cxnChg>
      </pc:sldChg>
      <pc:sldChg chg="addSp delSp modSp mod modClrScheme chgLayout">
        <pc:chgData name="Mike Bloys" userId="1248c4d8-7b2b-4b32-b8bd-163ae845f9bb" providerId="ADAL" clId="{D8BF83ED-A96D-4141-8DF5-EAC7D3B904AC}" dt="2021-10-05T10:35:27.112" v="182" actId="700"/>
        <pc:sldMkLst>
          <pc:docMk/>
          <pc:sldMk cId="399108011" sldId="286"/>
        </pc:sldMkLst>
        <pc:spChg chg="mod ord">
          <ac:chgData name="Mike Bloys" userId="1248c4d8-7b2b-4b32-b8bd-163ae845f9bb" providerId="ADAL" clId="{D8BF83ED-A96D-4141-8DF5-EAC7D3B904AC}" dt="2021-10-05T10:35:27.112" v="182" actId="700"/>
          <ac:spMkLst>
            <pc:docMk/>
            <pc:sldMk cId="399108011" sldId="286"/>
            <ac:spMk id="2" creationId="{00000000-0000-0000-0000-000000000000}"/>
          </ac:spMkLst>
        </pc:spChg>
        <pc:spChg chg="mod ord">
          <ac:chgData name="Mike Bloys" userId="1248c4d8-7b2b-4b32-b8bd-163ae845f9bb" providerId="ADAL" clId="{D8BF83ED-A96D-4141-8DF5-EAC7D3B904AC}" dt="2021-10-05T10:35:27.112" v="182" actId="700"/>
          <ac:spMkLst>
            <pc:docMk/>
            <pc:sldMk cId="399108011" sldId="286"/>
            <ac:spMk id="3" creationId="{00000000-0000-0000-0000-000000000000}"/>
          </ac:spMkLst>
        </pc:spChg>
        <pc:spChg chg="add del mod">
          <ac:chgData name="Mike Bloys" userId="1248c4d8-7b2b-4b32-b8bd-163ae845f9bb" providerId="ADAL" clId="{D8BF83ED-A96D-4141-8DF5-EAC7D3B904AC}" dt="2021-10-05T10:35:18.309" v="180" actId="6264"/>
          <ac:spMkLst>
            <pc:docMk/>
            <pc:sldMk cId="399108011" sldId="286"/>
            <ac:spMk id="4" creationId="{53E95D4F-812A-4EFD-B779-F970D89247B8}"/>
          </ac:spMkLst>
        </pc:spChg>
        <pc:spChg chg="add del mod">
          <ac:chgData name="Mike Bloys" userId="1248c4d8-7b2b-4b32-b8bd-163ae845f9bb" providerId="ADAL" clId="{D8BF83ED-A96D-4141-8DF5-EAC7D3B904AC}" dt="2021-10-05T10:35:18.309" v="180" actId="6264"/>
          <ac:spMkLst>
            <pc:docMk/>
            <pc:sldMk cId="399108011" sldId="286"/>
            <ac:spMk id="5" creationId="{5BD1A482-D8C7-40BF-ABFF-BB03C1DA5347}"/>
          </ac:spMkLst>
        </pc:spChg>
        <pc:spChg chg="add del mod">
          <ac:chgData name="Mike Bloys" userId="1248c4d8-7b2b-4b32-b8bd-163ae845f9bb" providerId="ADAL" clId="{D8BF83ED-A96D-4141-8DF5-EAC7D3B904AC}" dt="2021-10-05T10:35:20.047" v="181" actId="6264"/>
          <ac:spMkLst>
            <pc:docMk/>
            <pc:sldMk cId="399108011" sldId="286"/>
            <ac:spMk id="6" creationId="{EBD243C4-8BCD-43DF-8C96-1A02604C1F68}"/>
          </ac:spMkLst>
        </pc:spChg>
        <pc:spChg chg="add del mod">
          <ac:chgData name="Mike Bloys" userId="1248c4d8-7b2b-4b32-b8bd-163ae845f9bb" providerId="ADAL" clId="{D8BF83ED-A96D-4141-8DF5-EAC7D3B904AC}" dt="2021-10-05T10:35:20.047" v="181" actId="6264"/>
          <ac:spMkLst>
            <pc:docMk/>
            <pc:sldMk cId="399108011" sldId="286"/>
            <ac:spMk id="7" creationId="{8ECA6E00-332E-4AA2-9B16-1B8FA17CC276}"/>
          </ac:spMkLst>
        </pc:spChg>
        <pc:spChg chg="mod">
          <ac:chgData name="Mike Bloys" userId="1248c4d8-7b2b-4b32-b8bd-163ae845f9bb" providerId="ADAL" clId="{D8BF83ED-A96D-4141-8DF5-EAC7D3B904AC}" dt="2021-10-05T10:35:01.799" v="176" actId="207"/>
          <ac:spMkLst>
            <pc:docMk/>
            <pc:sldMk cId="399108011" sldId="286"/>
            <ac:spMk id="17" creationId="{F7D09875-02D6-467D-BCD8-88ABE533DF49}"/>
          </ac:spMkLst>
        </pc:spChg>
        <pc:spChg chg="mod">
          <ac:chgData name="Mike Bloys" userId="1248c4d8-7b2b-4b32-b8bd-163ae845f9bb" providerId="ADAL" clId="{D8BF83ED-A96D-4141-8DF5-EAC7D3B904AC}" dt="2021-10-05T10:35:01.799" v="176" actId="207"/>
          <ac:spMkLst>
            <pc:docMk/>
            <pc:sldMk cId="399108011" sldId="286"/>
            <ac:spMk id="19" creationId="{33DFF0CF-599F-48A5-B643-A4543FDE81CB}"/>
          </ac:spMkLst>
        </pc:spChg>
        <pc:spChg chg="mod">
          <ac:chgData name="Mike Bloys" userId="1248c4d8-7b2b-4b32-b8bd-163ae845f9bb" providerId="ADAL" clId="{D8BF83ED-A96D-4141-8DF5-EAC7D3B904AC}" dt="2021-10-05T10:35:05.158" v="177" actId="207"/>
          <ac:spMkLst>
            <pc:docMk/>
            <pc:sldMk cId="399108011" sldId="286"/>
            <ac:spMk id="29" creationId="{901139C5-E50C-44DD-A25A-812B9FFA62C4}"/>
          </ac:spMkLst>
        </pc:spChg>
        <pc:spChg chg="mod">
          <ac:chgData name="Mike Bloys" userId="1248c4d8-7b2b-4b32-b8bd-163ae845f9bb" providerId="ADAL" clId="{D8BF83ED-A96D-4141-8DF5-EAC7D3B904AC}" dt="2021-10-05T10:35:01.799" v="176" actId="207"/>
          <ac:spMkLst>
            <pc:docMk/>
            <pc:sldMk cId="399108011" sldId="286"/>
            <ac:spMk id="37" creationId="{AF06134A-7CF6-4FCA-BD89-0964DE08479F}"/>
          </ac:spMkLst>
        </pc:spChg>
        <pc:spChg chg="mod">
          <ac:chgData name="Mike Bloys" userId="1248c4d8-7b2b-4b32-b8bd-163ae845f9bb" providerId="ADAL" clId="{D8BF83ED-A96D-4141-8DF5-EAC7D3B904AC}" dt="2021-10-05T10:35:01.799" v="176" actId="207"/>
          <ac:spMkLst>
            <pc:docMk/>
            <pc:sldMk cId="399108011" sldId="286"/>
            <ac:spMk id="41" creationId="{1E5CC0BA-E513-4EC3-9D95-6D24B7029861}"/>
          </ac:spMkLst>
        </pc:spChg>
        <pc:cxnChg chg="mod">
          <ac:chgData name="Mike Bloys" userId="1248c4d8-7b2b-4b32-b8bd-163ae845f9bb" providerId="ADAL" clId="{D8BF83ED-A96D-4141-8DF5-EAC7D3B904AC}" dt="2021-10-05T10:35:11.806" v="179" actId="208"/>
          <ac:cxnSpMkLst>
            <pc:docMk/>
            <pc:sldMk cId="399108011" sldId="286"/>
            <ac:cxnSpMk id="23" creationId="{E10F0806-B34D-439A-B086-58217558FD3F}"/>
          </ac:cxnSpMkLst>
        </pc:cxnChg>
        <pc:cxnChg chg="mod">
          <ac:chgData name="Mike Bloys" userId="1248c4d8-7b2b-4b32-b8bd-163ae845f9bb" providerId="ADAL" clId="{D8BF83ED-A96D-4141-8DF5-EAC7D3B904AC}" dt="2021-10-05T10:35:09.086" v="178" actId="208"/>
          <ac:cxnSpMkLst>
            <pc:docMk/>
            <pc:sldMk cId="399108011" sldId="286"/>
            <ac:cxnSpMk id="27" creationId="{68760FEB-7FE5-40ED-B1F8-EE09FBC96318}"/>
          </ac:cxnSpMkLst>
        </pc:cxnChg>
        <pc:cxnChg chg="mod">
          <ac:chgData name="Mike Bloys" userId="1248c4d8-7b2b-4b32-b8bd-163ae845f9bb" providerId="ADAL" clId="{D8BF83ED-A96D-4141-8DF5-EAC7D3B904AC}" dt="2021-10-05T10:35:09.086" v="178" actId="208"/>
          <ac:cxnSpMkLst>
            <pc:docMk/>
            <pc:sldMk cId="399108011" sldId="286"/>
            <ac:cxnSpMk id="28" creationId="{FC3F55F0-DF1E-4885-9EDF-695DB33C34A5}"/>
          </ac:cxnSpMkLst>
        </pc:cxnChg>
      </pc:sldChg>
      <pc:sldChg chg="modSp mod modClrScheme chgLayout">
        <pc:chgData name="Mike Bloys" userId="1248c4d8-7b2b-4b32-b8bd-163ae845f9bb" providerId="ADAL" clId="{D8BF83ED-A96D-4141-8DF5-EAC7D3B904AC}" dt="2021-10-05T10:16:41.172" v="82" actId="700"/>
        <pc:sldMkLst>
          <pc:docMk/>
          <pc:sldMk cId="3773582583" sldId="288"/>
        </pc:sldMkLst>
        <pc:spChg chg="mod ord">
          <ac:chgData name="Mike Bloys" userId="1248c4d8-7b2b-4b32-b8bd-163ae845f9bb" providerId="ADAL" clId="{D8BF83ED-A96D-4141-8DF5-EAC7D3B904AC}" dt="2021-10-05T10:16:41.172" v="82" actId="700"/>
          <ac:spMkLst>
            <pc:docMk/>
            <pc:sldMk cId="3773582583" sldId="288"/>
            <ac:spMk id="2" creationId="{885573C3-7858-4C03-91FE-59414CBEC618}"/>
          </ac:spMkLst>
        </pc:spChg>
        <pc:spChg chg="mod">
          <ac:chgData name="Mike Bloys" userId="1248c4d8-7b2b-4b32-b8bd-163ae845f9bb" providerId="ADAL" clId="{D8BF83ED-A96D-4141-8DF5-EAC7D3B904AC}" dt="2021-10-05T10:15:02.806" v="76" actId="207"/>
          <ac:spMkLst>
            <pc:docMk/>
            <pc:sldMk cId="3773582583" sldId="288"/>
            <ac:spMk id="82" creationId="{1F0CA5E4-D9C1-4244-A2CD-AC884F70E254}"/>
          </ac:spMkLst>
        </pc:spChg>
        <pc:spChg chg="mod">
          <ac:chgData name="Mike Bloys" userId="1248c4d8-7b2b-4b32-b8bd-163ae845f9bb" providerId="ADAL" clId="{D8BF83ED-A96D-4141-8DF5-EAC7D3B904AC}" dt="2021-10-05T10:15:02.806" v="76" actId="207"/>
          <ac:spMkLst>
            <pc:docMk/>
            <pc:sldMk cId="3773582583" sldId="288"/>
            <ac:spMk id="104" creationId="{CC34329A-0B53-47C8-A2AC-D78783BC6A99}"/>
          </ac:spMkLst>
        </pc:spChg>
        <pc:spChg chg="mod ord">
          <ac:chgData name="Mike Bloys" userId="1248c4d8-7b2b-4b32-b8bd-163ae845f9bb" providerId="ADAL" clId="{D8BF83ED-A96D-4141-8DF5-EAC7D3B904AC}" dt="2021-10-05T10:16:41.172" v="82" actId="700"/>
          <ac:spMkLst>
            <pc:docMk/>
            <pc:sldMk cId="3773582583" sldId="288"/>
            <ac:spMk id="105" creationId="{B3B9530D-CDA5-4851-ACCC-EE60DD3C0CEB}"/>
          </ac:spMkLst>
        </pc:spChg>
        <pc:spChg chg="mod">
          <ac:chgData name="Mike Bloys" userId="1248c4d8-7b2b-4b32-b8bd-163ae845f9bb" providerId="ADAL" clId="{D8BF83ED-A96D-4141-8DF5-EAC7D3B904AC}" dt="2021-10-05T10:15:02.806" v="76" actId="207"/>
          <ac:spMkLst>
            <pc:docMk/>
            <pc:sldMk cId="3773582583" sldId="288"/>
            <ac:spMk id="122" creationId="{CD6DCD5C-741B-4B7F-9911-20D748D07E59}"/>
          </ac:spMkLst>
        </pc:spChg>
        <pc:spChg chg="mod">
          <ac:chgData name="Mike Bloys" userId="1248c4d8-7b2b-4b32-b8bd-163ae845f9bb" providerId="ADAL" clId="{D8BF83ED-A96D-4141-8DF5-EAC7D3B904AC}" dt="2021-10-05T10:15:02.806" v="76" actId="207"/>
          <ac:spMkLst>
            <pc:docMk/>
            <pc:sldMk cId="3773582583" sldId="288"/>
            <ac:spMk id="124" creationId="{58305DBC-456D-4668-9B03-B01F4956424D}"/>
          </ac:spMkLst>
        </pc:spChg>
        <pc:spChg chg="mod">
          <ac:chgData name="Mike Bloys" userId="1248c4d8-7b2b-4b32-b8bd-163ae845f9bb" providerId="ADAL" clId="{D8BF83ED-A96D-4141-8DF5-EAC7D3B904AC}" dt="2021-10-05T10:15:02.806" v="76" actId="207"/>
          <ac:spMkLst>
            <pc:docMk/>
            <pc:sldMk cId="3773582583" sldId="288"/>
            <ac:spMk id="126" creationId="{E74FECC4-0945-4470-94F2-A3855B5072D9}"/>
          </ac:spMkLst>
        </pc:spChg>
        <pc:spChg chg="mod">
          <ac:chgData name="Mike Bloys" userId="1248c4d8-7b2b-4b32-b8bd-163ae845f9bb" providerId="ADAL" clId="{D8BF83ED-A96D-4141-8DF5-EAC7D3B904AC}" dt="2021-10-05T10:15:02.806" v="76" actId="207"/>
          <ac:spMkLst>
            <pc:docMk/>
            <pc:sldMk cId="3773582583" sldId="288"/>
            <ac:spMk id="128" creationId="{F38A454E-BFA6-468E-BC08-766054D7FFFB}"/>
          </ac:spMkLst>
        </pc:spChg>
        <pc:spChg chg="mod">
          <ac:chgData name="Mike Bloys" userId="1248c4d8-7b2b-4b32-b8bd-163ae845f9bb" providerId="ADAL" clId="{D8BF83ED-A96D-4141-8DF5-EAC7D3B904AC}" dt="2021-10-05T10:15:02.806" v="76" actId="207"/>
          <ac:spMkLst>
            <pc:docMk/>
            <pc:sldMk cId="3773582583" sldId="288"/>
            <ac:spMk id="130" creationId="{047E8436-8098-40FF-BB79-4066F61A71F4}"/>
          </ac:spMkLst>
        </pc:spChg>
        <pc:spChg chg="mod">
          <ac:chgData name="Mike Bloys" userId="1248c4d8-7b2b-4b32-b8bd-163ae845f9bb" providerId="ADAL" clId="{D8BF83ED-A96D-4141-8DF5-EAC7D3B904AC}" dt="2021-10-05T10:15:02.806" v="76" actId="207"/>
          <ac:spMkLst>
            <pc:docMk/>
            <pc:sldMk cId="3773582583" sldId="288"/>
            <ac:spMk id="132" creationId="{B244ED5B-8F85-43AE-9384-5CF470E954E8}"/>
          </ac:spMkLst>
        </pc:spChg>
        <pc:spChg chg="mod">
          <ac:chgData name="Mike Bloys" userId="1248c4d8-7b2b-4b32-b8bd-163ae845f9bb" providerId="ADAL" clId="{D8BF83ED-A96D-4141-8DF5-EAC7D3B904AC}" dt="2021-10-05T10:15:02.806" v="76" actId="207"/>
          <ac:spMkLst>
            <pc:docMk/>
            <pc:sldMk cId="3773582583" sldId="288"/>
            <ac:spMk id="134" creationId="{FE145F31-34FD-46E1-8EF1-905C026CFE2C}"/>
          </ac:spMkLst>
        </pc:spChg>
        <pc:spChg chg="mod">
          <ac:chgData name="Mike Bloys" userId="1248c4d8-7b2b-4b32-b8bd-163ae845f9bb" providerId="ADAL" clId="{D8BF83ED-A96D-4141-8DF5-EAC7D3B904AC}" dt="2021-10-05T10:15:02.806" v="76" actId="207"/>
          <ac:spMkLst>
            <pc:docMk/>
            <pc:sldMk cId="3773582583" sldId="288"/>
            <ac:spMk id="136" creationId="{E9A46FE9-06AF-46A7-A5D3-720A20469A6C}"/>
          </ac:spMkLst>
        </pc:spChg>
        <pc:spChg chg="mod">
          <ac:chgData name="Mike Bloys" userId="1248c4d8-7b2b-4b32-b8bd-163ae845f9bb" providerId="ADAL" clId="{D8BF83ED-A96D-4141-8DF5-EAC7D3B904AC}" dt="2021-10-05T10:15:02.806" v="76" actId="207"/>
          <ac:spMkLst>
            <pc:docMk/>
            <pc:sldMk cId="3773582583" sldId="288"/>
            <ac:spMk id="138" creationId="{BF0EE2B6-5827-42A6-8DD6-12217B3524D5}"/>
          </ac:spMkLst>
        </pc:spChg>
        <pc:cxnChg chg="mod">
          <ac:chgData name="Mike Bloys" userId="1248c4d8-7b2b-4b32-b8bd-163ae845f9bb" providerId="ADAL" clId="{D8BF83ED-A96D-4141-8DF5-EAC7D3B904AC}" dt="2021-10-05T10:16:34.766" v="81" actId="208"/>
          <ac:cxnSpMkLst>
            <pc:docMk/>
            <pc:sldMk cId="3773582583" sldId="288"/>
            <ac:cxnSpMk id="92" creationId="{A0C9584E-A808-44B4-A33A-3A7DD848442B}"/>
          </ac:cxnSpMkLst>
        </pc:cxnChg>
        <pc:cxnChg chg="mod">
          <ac:chgData name="Mike Bloys" userId="1248c4d8-7b2b-4b32-b8bd-163ae845f9bb" providerId="ADAL" clId="{D8BF83ED-A96D-4141-8DF5-EAC7D3B904AC}" dt="2021-10-05T10:16:34.766" v="81" actId="208"/>
          <ac:cxnSpMkLst>
            <pc:docMk/>
            <pc:sldMk cId="3773582583" sldId="288"/>
            <ac:cxnSpMk id="93" creationId="{FEE8745A-9A4C-40AB-A210-FA2B67ACF6AA}"/>
          </ac:cxnSpMkLst>
        </pc:cxnChg>
        <pc:cxnChg chg="mod">
          <ac:chgData name="Mike Bloys" userId="1248c4d8-7b2b-4b32-b8bd-163ae845f9bb" providerId="ADAL" clId="{D8BF83ED-A96D-4141-8DF5-EAC7D3B904AC}" dt="2021-10-05T10:16:34.766" v="81" actId="208"/>
          <ac:cxnSpMkLst>
            <pc:docMk/>
            <pc:sldMk cId="3773582583" sldId="288"/>
            <ac:cxnSpMk id="94" creationId="{CB0405F2-86EA-4506-A7A9-31BE5971A0FF}"/>
          </ac:cxnSpMkLst>
        </pc:cxnChg>
        <pc:cxnChg chg="mod">
          <ac:chgData name="Mike Bloys" userId="1248c4d8-7b2b-4b32-b8bd-163ae845f9bb" providerId="ADAL" clId="{D8BF83ED-A96D-4141-8DF5-EAC7D3B904AC}" dt="2021-10-05T10:16:34.766" v="81" actId="208"/>
          <ac:cxnSpMkLst>
            <pc:docMk/>
            <pc:sldMk cId="3773582583" sldId="288"/>
            <ac:cxnSpMk id="95" creationId="{2241BA7A-CFD0-443D-A60F-4C6C10882E3F}"/>
          </ac:cxnSpMkLst>
        </pc:cxnChg>
        <pc:cxnChg chg="mod">
          <ac:chgData name="Mike Bloys" userId="1248c4d8-7b2b-4b32-b8bd-163ae845f9bb" providerId="ADAL" clId="{D8BF83ED-A96D-4141-8DF5-EAC7D3B904AC}" dt="2021-10-05T10:16:34.766" v="81" actId="208"/>
          <ac:cxnSpMkLst>
            <pc:docMk/>
            <pc:sldMk cId="3773582583" sldId="288"/>
            <ac:cxnSpMk id="96" creationId="{2A9E4F1A-7651-47EC-88C0-FD719C5EC267}"/>
          </ac:cxnSpMkLst>
        </pc:cxnChg>
        <pc:cxnChg chg="mod">
          <ac:chgData name="Mike Bloys" userId="1248c4d8-7b2b-4b32-b8bd-163ae845f9bb" providerId="ADAL" clId="{D8BF83ED-A96D-4141-8DF5-EAC7D3B904AC}" dt="2021-10-05T10:16:34.766" v="81" actId="208"/>
          <ac:cxnSpMkLst>
            <pc:docMk/>
            <pc:sldMk cId="3773582583" sldId="288"/>
            <ac:cxnSpMk id="98" creationId="{FAC7A9AB-B700-4407-8F6D-94C2E2754FF2}"/>
          </ac:cxnSpMkLst>
        </pc:cxnChg>
        <pc:cxnChg chg="mod">
          <ac:chgData name="Mike Bloys" userId="1248c4d8-7b2b-4b32-b8bd-163ae845f9bb" providerId="ADAL" clId="{D8BF83ED-A96D-4141-8DF5-EAC7D3B904AC}" dt="2021-10-05T10:16:34.766" v="81" actId="208"/>
          <ac:cxnSpMkLst>
            <pc:docMk/>
            <pc:sldMk cId="3773582583" sldId="288"/>
            <ac:cxnSpMk id="100" creationId="{3DE2757C-2FC4-4A4E-9F81-D137D2D4D32A}"/>
          </ac:cxnSpMkLst>
        </pc:cxnChg>
        <pc:cxnChg chg="mod">
          <ac:chgData name="Mike Bloys" userId="1248c4d8-7b2b-4b32-b8bd-163ae845f9bb" providerId="ADAL" clId="{D8BF83ED-A96D-4141-8DF5-EAC7D3B904AC}" dt="2021-10-05T10:16:34.766" v="81" actId="208"/>
          <ac:cxnSpMkLst>
            <pc:docMk/>
            <pc:sldMk cId="3773582583" sldId="288"/>
            <ac:cxnSpMk id="109" creationId="{09C0F7C4-6105-44FE-A850-6DE31C724700}"/>
          </ac:cxnSpMkLst>
        </pc:cxnChg>
        <pc:cxnChg chg="mod">
          <ac:chgData name="Mike Bloys" userId="1248c4d8-7b2b-4b32-b8bd-163ae845f9bb" providerId="ADAL" clId="{D8BF83ED-A96D-4141-8DF5-EAC7D3B904AC}" dt="2021-10-05T10:16:34.766" v="81" actId="208"/>
          <ac:cxnSpMkLst>
            <pc:docMk/>
            <pc:sldMk cId="3773582583" sldId="288"/>
            <ac:cxnSpMk id="111" creationId="{4CC259A6-FCF3-4F12-A1F8-E4B749D88038}"/>
          </ac:cxnSpMkLst>
        </pc:cxnChg>
        <pc:cxnChg chg="mod">
          <ac:chgData name="Mike Bloys" userId="1248c4d8-7b2b-4b32-b8bd-163ae845f9bb" providerId="ADAL" clId="{D8BF83ED-A96D-4141-8DF5-EAC7D3B904AC}" dt="2021-10-05T10:16:34.766" v="81" actId="208"/>
          <ac:cxnSpMkLst>
            <pc:docMk/>
            <pc:sldMk cId="3773582583" sldId="288"/>
            <ac:cxnSpMk id="112" creationId="{9AFBFA8B-279A-4A94-87B3-ACC40F76B237}"/>
          </ac:cxnSpMkLst>
        </pc:cxnChg>
        <pc:cxnChg chg="mod">
          <ac:chgData name="Mike Bloys" userId="1248c4d8-7b2b-4b32-b8bd-163ae845f9bb" providerId="ADAL" clId="{D8BF83ED-A96D-4141-8DF5-EAC7D3B904AC}" dt="2021-10-05T10:16:34.766" v="81" actId="208"/>
          <ac:cxnSpMkLst>
            <pc:docMk/>
            <pc:sldMk cId="3773582583" sldId="288"/>
            <ac:cxnSpMk id="113" creationId="{80C4E8DF-0601-4782-A3B7-ACB40D69B87A}"/>
          </ac:cxnSpMkLst>
        </pc:cxnChg>
        <pc:cxnChg chg="mod">
          <ac:chgData name="Mike Bloys" userId="1248c4d8-7b2b-4b32-b8bd-163ae845f9bb" providerId="ADAL" clId="{D8BF83ED-A96D-4141-8DF5-EAC7D3B904AC}" dt="2021-10-05T10:16:34.766" v="81" actId="208"/>
          <ac:cxnSpMkLst>
            <pc:docMk/>
            <pc:sldMk cId="3773582583" sldId="288"/>
            <ac:cxnSpMk id="114" creationId="{F8311E00-F2A3-471D-B140-9D0D3EAC88F6}"/>
          </ac:cxnSpMkLst>
        </pc:cxnChg>
        <pc:cxnChg chg="mod">
          <ac:chgData name="Mike Bloys" userId="1248c4d8-7b2b-4b32-b8bd-163ae845f9bb" providerId="ADAL" clId="{D8BF83ED-A96D-4141-8DF5-EAC7D3B904AC}" dt="2021-10-05T10:16:34.766" v="81" actId="208"/>
          <ac:cxnSpMkLst>
            <pc:docMk/>
            <pc:sldMk cId="3773582583" sldId="288"/>
            <ac:cxnSpMk id="115" creationId="{DDE7FFBE-D677-4435-9BF7-BE88F03AFD2A}"/>
          </ac:cxnSpMkLst>
        </pc:cxnChg>
        <pc:cxnChg chg="mod">
          <ac:chgData name="Mike Bloys" userId="1248c4d8-7b2b-4b32-b8bd-163ae845f9bb" providerId="ADAL" clId="{D8BF83ED-A96D-4141-8DF5-EAC7D3B904AC}" dt="2021-10-05T10:16:34.766" v="81" actId="208"/>
          <ac:cxnSpMkLst>
            <pc:docMk/>
            <pc:sldMk cId="3773582583" sldId="288"/>
            <ac:cxnSpMk id="117" creationId="{33930B28-18D1-4FD1-B0CF-7A9C72A76C72}"/>
          </ac:cxnSpMkLst>
        </pc:cxnChg>
      </pc:sldChg>
      <pc:sldChg chg="addSp modSp mod">
        <pc:chgData name="Mike Bloys" userId="1248c4d8-7b2b-4b32-b8bd-163ae845f9bb" providerId="ADAL" clId="{D8BF83ED-A96D-4141-8DF5-EAC7D3B904AC}" dt="2021-10-05T10:26:33.658" v="127" actId="164"/>
        <pc:sldMkLst>
          <pc:docMk/>
          <pc:sldMk cId="429272629" sldId="335"/>
        </pc:sldMkLst>
        <pc:spChg chg="mod">
          <ac:chgData name="Mike Bloys" userId="1248c4d8-7b2b-4b32-b8bd-163ae845f9bb" providerId="ADAL" clId="{D8BF83ED-A96D-4141-8DF5-EAC7D3B904AC}" dt="2021-10-05T10:25:12.311" v="116" actId="207"/>
          <ac:spMkLst>
            <pc:docMk/>
            <pc:sldMk cId="429272629" sldId="335"/>
            <ac:spMk id="23" creationId="{8A1BF616-B062-4B6A-A17E-20524A425FF2}"/>
          </ac:spMkLst>
        </pc:spChg>
        <pc:spChg chg="mod">
          <ac:chgData name="Mike Bloys" userId="1248c4d8-7b2b-4b32-b8bd-163ae845f9bb" providerId="ADAL" clId="{D8BF83ED-A96D-4141-8DF5-EAC7D3B904AC}" dt="2021-10-05T10:26:33.658" v="127" actId="164"/>
          <ac:spMkLst>
            <pc:docMk/>
            <pc:sldMk cId="429272629" sldId="335"/>
            <ac:spMk id="36" creationId="{1032424B-771A-4D82-804A-DC7C2D03832C}"/>
          </ac:spMkLst>
        </pc:spChg>
        <pc:spChg chg="mod">
          <ac:chgData name="Mike Bloys" userId="1248c4d8-7b2b-4b32-b8bd-163ae845f9bb" providerId="ADAL" clId="{D8BF83ED-A96D-4141-8DF5-EAC7D3B904AC}" dt="2021-10-05T10:26:33.658" v="127" actId="164"/>
          <ac:spMkLst>
            <pc:docMk/>
            <pc:sldMk cId="429272629" sldId="335"/>
            <ac:spMk id="49" creationId="{6A85C824-627F-4B9E-BC0E-B56E8FBC879B}"/>
          </ac:spMkLst>
        </pc:spChg>
        <pc:spChg chg="mod">
          <ac:chgData name="Mike Bloys" userId="1248c4d8-7b2b-4b32-b8bd-163ae845f9bb" providerId="ADAL" clId="{D8BF83ED-A96D-4141-8DF5-EAC7D3B904AC}" dt="2021-10-05T10:26:33.658" v="127" actId="164"/>
          <ac:spMkLst>
            <pc:docMk/>
            <pc:sldMk cId="429272629" sldId="335"/>
            <ac:spMk id="50" creationId="{1185E82A-E1AD-4D53-8F14-8C3DF94A4D10}"/>
          </ac:spMkLst>
        </pc:spChg>
        <pc:spChg chg="mod">
          <ac:chgData name="Mike Bloys" userId="1248c4d8-7b2b-4b32-b8bd-163ae845f9bb" providerId="ADAL" clId="{D8BF83ED-A96D-4141-8DF5-EAC7D3B904AC}" dt="2021-10-05T10:26:33.658" v="127" actId="164"/>
          <ac:spMkLst>
            <pc:docMk/>
            <pc:sldMk cId="429272629" sldId="335"/>
            <ac:spMk id="51" creationId="{BE8007B4-5F37-4FBE-B555-7C1975DA6743}"/>
          </ac:spMkLst>
        </pc:spChg>
        <pc:spChg chg="mod">
          <ac:chgData name="Mike Bloys" userId="1248c4d8-7b2b-4b32-b8bd-163ae845f9bb" providerId="ADAL" clId="{D8BF83ED-A96D-4141-8DF5-EAC7D3B904AC}" dt="2021-10-05T10:26:33.658" v="127" actId="164"/>
          <ac:spMkLst>
            <pc:docMk/>
            <pc:sldMk cId="429272629" sldId="335"/>
            <ac:spMk id="53" creationId="{BD2A52E1-6D3A-4542-9F3B-81664B65B7FA}"/>
          </ac:spMkLst>
        </pc:spChg>
        <pc:spChg chg="mod">
          <ac:chgData name="Mike Bloys" userId="1248c4d8-7b2b-4b32-b8bd-163ae845f9bb" providerId="ADAL" clId="{D8BF83ED-A96D-4141-8DF5-EAC7D3B904AC}" dt="2021-10-05T10:26:33.658" v="127" actId="164"/>
          <ac:spMkLst>
            <pc:docMk/>
            <pc:sldMk cId="429272629" sldId="335"/>
            <ac:spMk id="59" creationId="{F14FD5DC-324C-4F62-9821-AF367B29C40D}"/>
          </ac:spMkLst>
        </pc:spChg>
        <pc:spChg chg="mod">
          <ac:chgData name="Mike Bloys" userId="1248c4d8-7b2b-4b32-b8bd-163ae845f9bb" providerId="ADAL" clId="{D8BF83ED-A96D-4141-8DF5-EAC7D3B904AC}" dt="2021-10-05T10:26:33.658" v="127" actId="164"/>
          <ac:spMkLst>
            <pc:docMk/>
            <pc:sldMk cId="429272629" sldId="335"/>
            <ac:spMk id="60" creationId="{FB5AB1E0-9176-4353-8AE6-B99E3EF2F4DC}"/>
          </ac:spMkLst>
        </pc:spChg>
        <pc:grpChg chg="add mod">
          <ac:chgData name="Mike Bloys" userId="1248c4d8-7b2b-4b32-b8bd-163ae845f9bb" providerId="ADAL" clId="{D8BF83ED-A96D-4141-8DF5-EAC7D3B904AC}" dt="2021-10-05T10:26:33.658" v="127" actId="164"/>
          <ac:grpSpMkLst>
            <pc:docMk/>
            <pc:sldMk cId="429272629" sldId="335"/>
            <ac:grpSpMk id="7" creationId="{1797F9CD-1A61-41AB-BE8C-33F0876C84A8}"/>
          </ac:grpSpMkLst>
        </pc:grpChg>
        <pc:grpChg chg="mod">
          <ac:chgData name="Mike Bloys" userId="1248c4d8-7b2b-4b32-b8bd-163ae845f9bb" providerId="ADAL" clId="{D8BF83ED-A96D-4141-8DF5-EAC7D3B904AC}" dt="2021-10-05T10:26:33.658" v="127" actId="164"/>
          <ac:grpSpMkLst>
            <pc:docMk/>
            <pc:sldMk cId="429272629" sldId="335"/>
            <ac:grpSpMk id="22" creationId="{DB551F0C-BE7D-4ADE-B5F1-F3C4602B0ABD}"/>
          </ac:grpSpMkLst>
        </pc:grpChg>
        <pc:cxnChg chg="mod">
          <ac:chgData name="Mike Bloys" userId="1248c4d8-7b2b-4b32-b8bd-163ae845f9bb" providerId="ADAL" clId="{D8BF83ED-A96D-4141-8DF5-EAC7D3B904AC}" dt="2021-10-05T10:26:33.658" v="127" actId="164"/>
          <ac:cxnSpMkLst>
            <pc:docMk/>
            <pc:sldMk cId="429272629" sldId="335"/>
            <ac:cxnSpMk id="54" creationId="{6A314865-CC81-45D3-9CB7-28FE6D7BC075}"/>
          </ac:cxnSpMkLst>
        </pc:cxnChg>
        <pc:cxnChg chg="mod">
          <ac:chgData name="Mike Bloys" userId="1248c4d8-7b2b-4b32-b8bd-163ae845f9bb" providerId="ADAL" clId="{D8BF83ED-A96D-4141-8DF5-EAC7D3B904AC}" dt="2021-10-05T10:26:33.658" v="127" actId="164"/>
          <ac:cxnSpMkLst>
            <pc:docMk/>
            <pc:sldMk cId="429272629" sldId="335"/>
            <ac:cxnSpMk id="55" creationId="{4B8712FD-DAE2-4A68-8954-535503EACCE5}"/>
          </ac:cxnSpMkLst>
        </pc:cxnChg>
        <pc:cxnChg chg="mod">
          <ac:chgData name="Mike Bloys" userId="1248c4d8-7b2b-4b32-b8bd-163ae845f9bb" providerId="ADAL" clId="{D8BF83ED-A96D-4141-8DF5-EAC7D3B904AC}" dt="2021-10-05T10:26:33.658" v="127" actId="164"/>
          <ac:cxnSpMkLst>
            <pc:docMk/>
            <pc:sldMk cId="429272629" sldId="335"/>
            <ac:cxnSpMk id="56" creationId="{16BFEC46-A2FD-4C3A-B892-1F058E35F532}"/>
          </ac:cxnSpMkLst>
        </pc:cxnChg>
        <pc:cxnChg chg="mod">
          <ac:chgData name="Mike Bloys" userId="1248c4d8-7b2b-4b32-b8bd-163ae845f9bb" providerId="ADAL" clId="{D8BF83ED-A96D-4141-8DF5-EAC7D3B904AC}" dt="2021-10-05T10:26:33.658" v="127" actId="164"/>
          <ac:cxnSpMkLst>
            <pc:docMk/>
            <pc:sldMk cId="429272629" sldId="335"/>
            <ac:cxnSpMk id="57" creationId="{C90ECF6F-08AE-4C52-B39A-B33C7CD3E6AE}"/>
          </ac:cxnSpMkLst>
        </pc:cxnChg>
        <pc:cxnChg chg="mod">
          <ac:chgData name="Mike Bloys" userId="1248c4d8-7b2b-4b32-b8bd-163ae845f9bb" providerId="ADAL" clId="{D8BF83ED-A96D-4141-8DF5-EAC7D3B904AC}" dt="2021-10-05T10:26:33.658" v="127" actId="164"/>
          <ac:cxnSpMkLst>
            <pc:docMk/>
            <pc:sldMk cId="429272629" sldId="335"/>
            <ac:cxnSpMk id="58" creationId="{3ACE0437-11A3-42B3-9672-6DEFAD7BAB6E}"/>
          </ac:cxnSpMkLst>
        </pc:cxnChg>
        <pc:cxnChg chg="mod">
          <ac:chgData name="Mike Bloys" userId="1248c4d8-7b2b-4b32-b8bd-163ae845f9bb" providerId="ADAL" clId="{D8BF83ED-A96D-4141-8DF5-EAC7D3B904AC}" dt="2021-10-05T10:26:33.658" v="127" actId="164"/>
          <ac:cxnSpMkLst>
            <pc:docMk/>
            <pc:sldMk cId="429272629" sldId="335"/>
            <ac:cxnSpMk id="61" creationId="{D49E39B3-8708-48E5-A605-E1CE4EB1CF77}"/>
          </ac:cxnSpMkLst>
        </pc:cxnChg>
        <pc:cxnChg chg="mod">
          <ac:chgData name="Mike Bloys" userId="1248c4d8-7b2b-4b32-b8bd-163ae845f9bb" providerId="ADAL" clId="{D8BF83ED-A96D-4141-8DF5-EAC7D3B904AC}" dt="2021-10-05T10:26:33.658" v="127" actId="164"/>
          <ac:cxnSpMkLst>
            <pc:docMk/>
            <pc:sldMk cId="429272629" sldId="335"/>
            <ac:cxnSpMk id="62" creationId="{D5D24F6F-8B1F-4B31-8110-8B4E7449E3E5}"/>
          </ac:cxnSpMkLst>
        </pc:cxnChg>
        <pc:cxnChg chg="mod">
          <ac:chgData name="Mike Bloys" userId="1248c4d8-7b2b-4b32-b8bd-163ae845f9bb" providerId="ADAL" clId="{D8BF83ED-A96D-4141-8DF5-EAC7D3B904AC}" dt="2021-10-05T10:26:33.658" v="127" actId="164"/>
          <ac:cxnSpMkLst>
            <pc:docMk/>
            <pc:sldMk cId="429272629" sldId="335"/>
            <ac:cxnSpMk id="63" creationId="{C02FE229-A4B2-4A15-92EA-CA840A54B1AB}"/>
          </ac:cxnSpMkLst>
        </pc:cxnChg>
      </pc:sldChg>
      <pc:sldChg chg="addSp delSp modSp mod">
        <pc:chgData name="Mike Bloys" userId="1248c4d8-7b2b-4b32-b8bd-163ae845f9bb" providerId="ADAL" clId="{D8BF83ED-A96D-4141-8DF5-EAC7D3B904AC}" dt="2021-10-05T10:31:43.166" v="162" actId="207"/>
        <pc:sldMkLst>
          <pc:docMk/>
          <pc:sldMk cId="3405584393" sldId="337"/>
        </pc:sldMkLst>
        <pc:spChg chg="mod">
          <ac:chgData name="Mike Bloys" userId="1248c4d8-7b2b-4b32-b8bd-163ae845f9bb" providerId="ADAL" clId="{D8BF83ED-A96D-4141-8DF5-EAC7D3B904AC}" dt="2021-10-05T10:29:44.238" v="134" actId="207"/>
          <ac:spMkLst>
            <pc:docMk/>
            <pc:sldMk cId="3405584393" sldId="337"/>
            <ac:spMk id="22" creationId="{8FCCB342-F9EA-4401-9918-8332DBEAB097}"/>
          </ac:spMkLst>
        </pc:spChg>
        <pc:spChg chg="mod">
          <ac:chgData name="Mike Bloys" userId="1248c4d8-7b2b-4b32-b8bd-163ae845f9bb" providerId="ADAL" clId="{D8BF83ED-A96D-4141-8DF5-EAC7D3B904AC}" dt="2021-10-05T10:31:43.166" v="162" actId="207"/>
          <ac:spMkLst>
            <pc:docMk/>
            <pc:sldMk cId="3405584393" sldId="337"/>
            <ac:spMk id="23" creationId="{BE176A2C-8A54-486D-AC12-061481E90CC7}"/>
          </ac:spMkLst>
        </pc:spChg>
        <pc:spChg chg="mod">
          <ac:chgData name="Mike Bloys" userId="1248c4d8-7b2b-4b32-b8bd-163ae845f9bb" providerId="ADAL" clId="{D8BF83ED-A96D-4141-8DF5-EAC7D3B904AC}" dt="2021-10-05T10:30:54.702" v="154" actId="207"/>
          <ac:spMkLst>
            <pc:docMk/>
            <pc:sldMk cId="3405584393" sldId="337"/>
            <ac:spMk id="26" creationId="{9293A939-865D-4CFC-815A-8D17C505F041}"/>
          </ac:spMkLst>
        </pc:spChg>
        <pc:spChg chg="mod">
          <ac:chgData name="Mike Bloys" userId="1248c4d8-7b2b-4b32-b8bd-163ae845f9bb" providerId="ADAL" clId="{D8BF83ED-A96D-4141-8DF5-EAC7D3B904AC}" dt="2021-10-05T10:31:29.854" v="159" actId="1076"/>
          <ac:spMkLst>
            <pc:docMk/>
            <pc:sldMk cId="3405584393" sldId="337"/>
            <ac:spMk id="32" creationId="{2AAA6132-9366-4400-BFD0-39518880E2D4}"/>
          </ac:spMkLst>
        </pc:spChg>
        <pc:spChg chg="mod">
          <ac:chgData name="Mike Bloys" userId="1248c4d8-7b2b-4b32-b8bd-163ae845f9bb" providerId="ADAL" clId="{D8BF83ED-A96D-4141-8DF5-EAC7D3B904AC}" dt="2021-10-05T10:30:43.286" v="150" actId="1076"/>
          <ac:spMkLst>
            <pc:docMk/>
            <pc:sldMk cId="3405584393" sldId="337"/>
            <ac:spMk id="33" creationId="{212E657C-8DEC-4EDC-83B4-F176AA2ACF37}"/>
          </ac:spMkLst>
        </pc:spChg>
        <pc:spChg chg="mod">
          <ac:chgData name="Mike Bloys" userId="1248c4d8-7b2b-4b32-b8bd-163ae845f9bb" providerId="ADAL" clId="{D8BF83ED-A96D-4141-8DF5-EAC7D3B904AC}" dt="2021-10-05T10:31:40.247" v="161" actId="207"/>
          <ac:spMkLst>
            <pc:docMk/>
            <pc:sldMk cId="3405584393" sldId="337"/>
            <ac:spMk id="38" creationId="{5CC3B2E8-5D35-4C07-8E83-E3F85B9A3133}"/>
          </ac:spMkLst>
        </pc:spChg>
        <pc:spChg chg="mod">
          <ac:chgData name="Mike Bloys" userId="1248c4d8-7b2b-4b32-b8bd-163ae845f9bb" providerId="ADAL" clId="{D8BF83ED-A96D-4141-8DF5-EAC7D3B904AC}" dt="2021-10-05T10:29:41.951" v="133" actId="207"/>
          <ac:spMkLst>
            <pc:docMk/>
            <pc:sldMk cId="3405584393" sldId="337"/>
            <ac:spMk id="41" creationId="{DA155C9E-7A04-499B-AA30-F6D779411E18}"/>
          </ac:spMkLst>
        </pc:spChg>
        <pc:spChg chg="mod">
          <ac:chgData name="Mike Bloys" userId="1248c4d8-7b2b-4b32-b8bd-163ae845f9bb" providerId="ADAL" clId="{D8BF83ED-A96D-4141-8DF5-EAC7D3B904AC}" dt="2021-10-05T10:29:39.223" v="132" actId="207"/>
          <ac:spMkLst>
            <pc:docMk/>
            <pc:sldMk cId="3405584393" sldId="337"/>
            <ac:spMk id="45" creationId="{008A1DEA-7C7C-4A33-B8B1-CC27D3CEDA01}"/>
          </ac:spMkLst>
        </pc:spChg>
        <pc:spChg chg="mod">
          <ac:chgData name="Mike Bloys" userId="1248c4d8-7b2b-4b32-b8bd-163ae845f9bb" providerId="ADAL" clId="{D8BF83ED-A96D-4141-8DF5-EAC7D3B904AC}" dt="2021-10-05T10:30:14.214" v="141" actId="207"/>
          <ac:spMkLst>
            <pc:docMk/>
            <pc:sldMk cId="3405584393" sldId="337"/>
            <ac:spMk id="54" creationId="{C7D66EC1-0D28-492C-BDDA-3673A20DE5FD}"/>
          </ac:spMkLst>
        </pc:spChg>
        <pc:grpChg chg="mod">
          <ac:chgData name="Mike Bloys" userId="1248c4d8-7b2b-4b32-b8bd-163ae845f9bb" providerId="ADAL" clId="{D8BF83ED-A96D-4141-8DF5-EAC7D3B904AC}" dt="2021-10-05T10:29:51.926" v="135" actId="1076"/>
          <ac:grpSpMkLst>
            <pc:docMk/>
            <pc:sldMk cId="3405584393" sldId="337"/>
            <ac:grpSpMk id="37" creationId="{3A8E9E6B-5E96-40AC-B65C-1C5EDE4E9220}"/>
          </ac:grpSpMkLst>
        </pc:grpChg>
        <pc:grpChg chg="mod">
          <ac:chgData name="Mike Bloys" userId="1248c4d8-7b2b-4b32-b8bd-163ae845f9bb" providerId="ADAL" clId="{D8BF83ED-A96D-4141-8DF5-EAC7D3B904AC}" dt="2021-10-05T10:31:24.502" v="157" actId="1076"/>
          <ac:grpSpMkLst>
            <pc:docMk/>
            <pc:sldMk cId="3405584393" sldId="337"/>
            <ac:grpSpMk id="53" creationId="{C02B84AF-3957-4C1B-A6AD-4FC65A2BEEE6}"/>
          </ac:grpSpMkLst>
        </pc:grpChg>
        <pc:cxnChg chg="mod">
          <ac:chgData name="Mike Bloys" userId="1248c4d8-7b2b-4b32-b8bd-163ae845f9bb" providerId="ADAL" clId="{D8BF83ED-A96D-4141-8DF5-EAC7D3B904AC}" dt="2021-10-05T10:31:17.454" v="155" actId="208"/>
          <ac:cxnSpMkLst>
            <pc:docMk/>
            <pc:sldMk cId="3405584393" sldId="337"/>
            <ac:cxnSpMk id="27" creationId="{FE61537B-A922-487C-8BA7-E96A1BE66D18}"/>
          </ac:cxnSpMkLst>
        </pc:cxnChg>
        <pc:cxnChg chg="mod">
          <ac:chgData name="Mike Bloys" userId="1248c4d8-7b2b-4b32-b8bd-163ae845f9bb" providerId="ADAL" clId="{D8BF83ED-A96D-4141-8DF5-EAC7D3B904AC}" dt="2021-10-05T10:31:17.454" v="155" actId="208"/>
          <ac:cxnSpMkLst>
            <pc:docMk/>
            <pc:sldMk cId="3405584393" sldId="337"/>
            <ac:cxnSpMk id="28" creationId="{81CFE29D-890C-4224-8357-4DDD8BA7EB54}"/>
          </ac:cxnSpMkLst>
        </pc:cxnChg>
        <pc:cxnChg chg="mod">
          <ac:chgData name="Mike Bloys" userId="1248c4d8-7b2b-4b32-b8bd-163ae845f9bb" providerId="ADAL" clId="{D8BF83ED-A96D-4141-8DF5-EAC7D3B904AC}" dt="2021-10-05T10:31:17.454" v="155" actId="208"/>
          <ac:cxnSpMkLst>
            <pc:docMk/>
            <pc:sldMk cId="3405584393" sldId="337"/>
            <ac:cxnSpMk id="29" creationId="{7E4233FD-5955-4435-BB20-F447569DD880}"/>
          </ac:cxnSpMkLst>
        </pc:cxnChg>
        <pc:cxnChg chg="mod">
          <ac:chgData name="Mike Bloys" userId="1248c4d8-7b2b-4b32-b8bd-163ae845f9bb" providerId="ADAL" clId="{D8BF83ED-A96D-4141-8DF5-EAC7D3B904AC}" dt="2021-10-05T10:30:52.015" v="153" actId="208"/>
          <ac:cxnSpMkLst>
            <pc:docMk/>
            <pc:sldMk cId="3405584393" sldId="337"/>
            <ac:cxnSpMk id="30" creationId="{1385F195-BDA7-48ED-84B5-1B89AEEF92DA}"/>
          </ac:cxnSpMkLst>
        </pc:cxnChg>
        <pc:cxnChg chg="mod">
          <ac:chgData name="Mike Bloys" userId="1248c4d8-7b2b-4b32-b8bd-163ae845f9bb" providerId="ADAL" clId="{D8BF83ED-A96D-4141-8DF5-EAC7D3B904AC}" dt="2021-10-05T10:29:58.734" v="137" actId="208"/>
          <ac:cxnSpMkLst>
            <pc:docMk/>
            <pc:sldMk cId="3405584393" sldId="337"/>
            <ac:cxnSpMk id="31" creationId="{C08F4C6E-6B66-4497-B346-FCB9281F99E4}"/>
          </ac:cxnSpMkLst>
        </pc:cxnChg>
        <pc:cxnChg chg="mod">
          <ac:chgData name="Mike Bloys" userId="1248c4d8-7b2b-4b32-b8bd-163ae845f9bb" providerId="ADAL" clId="{D8BF83ED-A96D-4141-8DF5-EAC7D3B904AC}" dt="2021-10-05T10:31:35.693" v="160" actId="14100"/>
          <ac:cxnSpMkLst>
            <pc:docMk/>
            <pc:sldMk cId="3405584393" sldId="337"/>
            <ac:cxnSpMk id="34" creationId="{D33AE011-52C7-43F0-A872-406AC07E75AE}"/>
          </ac:cxnSpMkLst>
        </pc:cxnChg>
        <pc:cxnChg chg="add mod">
          <ac:chgData name="Mike Bloys" userId="1248c4d8-7b2b-4b32-b8bd-163ae845f9bb" providerId="ADAL" clId="{D8BF83ED-A96D-4141-8DF5-EAC7D3B904AC}" dt="2021-10-05T10:31:21.879" v="156" actId="571"/>
          <ac:cxnSpMkLst>
            <pc:docMk/>
            <pc:sldMk cId="3405584393" sldId="337"/>
            <ac:cxnSpMk id="35" creationId="{D20C9E90-525C-4851-9EEB-99E8624E0465}"/>
          </ac:cxnSpMkLst>
        </pc:cxnChg>
        <pc:cxnChg chg="del mod">
          <ac:chgData name="Mike Bloys" userId="1248c4d8-7b2b-4b32-b8bd-163ae845f9bb" providerId="ADAL" clId="{D8BF83ED-A96D-4141-8DF5-EAC7D3B904AC}" dt="2021-10-05T10:31:26.256" v="158" actId="478"/>
          <ac:cxnSpMkLst>
            <pc:docMk/>
            <pc:sldMk cId="3405584393" sldId="337"/>
            <ac:cxnSpMk id="56" creationId="{3C3DD3DB-6AD3-4D1B-9D48-78F9A70354B9}"/>
          </ac:cxnSpMkLst>
        </pc:cxnChg>
        <pc:cxnChg chg="mod">
          <ac:chgData name="Mike Bloys" userId="1248c4d8-7b2b-4b32-b8bd-163ae845f9bb" providerId="ADAL" clId="{D8BF83ED-A96D-4141-8DF5-EAC7D3B904AC}" dt="2021-10-05T10:31:17.454" v="155" actId="208"/>
          <ac:cxnSpMkLst>
            <pc:docMk/>
            <pc:sldMk cId="3405584393" sldId="337"/>
            <ac:cxnSpMk id="58" creationId="{BF2233DF-CAE6-49FB-BC35-83B7F03AADED}"/>
          </ac:cxnSpMkLst>
        </pc:cxnChg>
      </pc:sldChg>
      <pc:sldChg chg="addSp delSp modSp mod">
        <pc:chgData name="Mike Bloys" userId="1248c4d8-7b2b-4b32-b8bd-163ae845f9bb" providerId="ADAL" clId="{D8BF83ED-A96D-4141-8DF5-EAC7D3B904AC}" dt="2021-10-05T10:27:03.710" v="131" actId="478"/>
        <pc:sldMkLst>
          <pc:docMk/>
          <pc:sldMk cId="2047021081" sldId="338"/>
        </pc:sldMkLst>
        <pc:spChg chg="del mod">
          <ac:chgData name="Mike Bloys" userId="1248c4d8-7b2b-4b32-b8bd-163ae845f9bb" providerId="ADAL" clId="{D8BF83ED-A96D-4141-8DF5-EAC7D3B904AC}" dt="2021-10-05T10:26:52.611" v="130" actId="478"/>
          <ac:spMkLst>
            <pc:docMk/>
            <pc:sldMk cId="2047021081" sldId="338"/>
            <ac:spMk id="4" creationId="{89071E47-616B-4F95-BB2C-B3392023C337}"/>
          </ac:spMkLst>
        </pc:spChg>
        <pc:spChg chg="del mod">
          <ac:chgData name="Mike Bloys" userId="1248c4d8-7b2b-4b32-b8bd-163ae845f9bb" providerId="ADAL" clId="{D8BF83ED-A96D-4141-8DF5-EAC7D3B904AC}" dt="2021-10-05T10:26:52.611" v="130" actId="478"/>
          <ac:spMkLst>
            <pc:docMk/>
            <pc:sldMk cId="2047021081" sldId="338"/>
            <ac:spMk id="5" creationId="{AEFBDB71-40D2-40BA-8BE1-3D3F61A2B708}"/>
          </ac:spMkLst>
        </pc:spChg>
        <pc:spChg chg="del mod">
          <ac:chgData name="Mike Bloys" userId="1248c4d8-7b2b-4b32-b8bd-163ae845f9bb" providerId="ADAL" clId="{D8BF83ED-A96D-4141-8DF5-EAC7D3B904AC}" dt="2021-10-05T10:26:52.611" v="130" actId="478"/>
          <ac:spMkLst>
            <pc:docMk/>
            <pc:sldMk cId="2047021081" sldId="338"/>
            <ac:spMk id="6" creationId="{4202C13E-C802-454F-B63D-D1A0FCE1F413}"/>
          </ac:spMkLst>
        </pc:spChg>
        <pc:spChg chg="del mod">
          <ac:chgData name="Mike Bloys" userId="1248c4d8-7b2b-4b32-b8bd-163ae845f9bb" providerId="ADAL" clId="{D8BF83ED-A96D-4141-8DF5-EAC7D3B904AC}" dt="2021-10-05T10:26:52.611" v="130" actId="478"/>
          <ac:spMkLst>
            <pc:docMk/>
            <pc:sldMk cId="2047021081" sldId="338"/>
            <ac:spMk id="7" creationId="{FF805542-C06A-49F0-A879-1DDB77ECB808}"/>
          </ac:spMkLst>
        </pc:spChg>
        <pc:spChg chg="del mod">
          <ac:chgData name="Mike Bloys" userId="1248c4d8-7b2b-4b32-b8bd-163ae845f9bb" providerId="ADAL" clId="{D8BF83ED-A96D-4141-8DF5-EAC7D3B904AC}" dt="2021-10-05T10:26:52.611" v="130" actId="478"/>
          <ac:spMkLst>
            <pc:docMk/>
            <pc:sldMk cId="2047021081" sldId="338"/>
            <ac:spMk id="8" creationId="{2F829034-507D-43F5-8ADB-101766CFC985}"/>
          </ac:spMkLst>
        </pc:spChg>
        <pc:spChg chg="del mod">
          <ac:chgData name="Mike Bloys" userId="1248c4d8-7b2b-4b32-b8bd-163ae845f9bb" providerId="ADAL" clId="{D8BF83ED-A96D-4141-8DF5-EAC7D3B904AC}" dt="2021-10-05T10:26:52.611" v="130" actId="478"/>
          <ac:spMkLst>
            <pc:docMk/>
            <pc:sldMk cId="2047021081" sldId="338"/>
            <ac:spMk id="14" creationId="{61595A92-B25C-4585-A207-5C133B24BCAA}"/>
          </ac:spMkLst>
        </pc:spChg>
        <pc:spChg chg="del mod">
          <ac:chgData name="Mike Bloys" userId="1248c4d8-7b2b-4b32-b8bd-163ae845f9bb" providerId="ADAL" clId="{D8BF83ED-A96D-4141-8DF5-EAC7D3B904AC}" dt="2021-10-05T10:26:52.611" v="130" actId="478"/>
          <ac:spMkLst>
            <pc:docMk/>
            <pc:sldMk cId="2047021081" sldId="338"/>
            <ac:spMk id="15" creationId="{8B503D7A-CCB8-41A7-B8E5-987A157CD651}"/>
          </ac:spMkLst>
        </pc:spChg>
        <pc:spChg chg="mod">
          <ac:chgData name="Mike Bloys" userId="1248c4d8-7b2b-4b32-b8bd-163ae845f9bb" providerId="ADAL" clId="{D8BF83ED-A96D-4141-8DF5-EAC7D3B904AC}" dt="2021-10-05T10:26:47.075" v="129"/>
          <ac:spMkLst>
            <pc:docMk/>
            <pc:sldMk cId="2047021081" sldId="338"/>
            <ac:spMk id="23" creationId="{0116C8B0-7344-462F-979C-36004BAF5E93}"/>
          </ac:spMkLst>
        </pc:spChg>
        <pc:spChg chg="mod">
          <ac:chgData name="Mike Bloys" userId="1248c4d8-7b2b-4b32-b8bd-163ae845f9bb" providerId="ADAL" clId="{D8BF83ED-A96D-4141-8DF5-EAC7D3B904AC}" dt="2021-10-05T10:26:47.075" v="129"/>
          <ac:spMkLst>
            <pc:docMk/>
            <pc:sldMk cId="2047021081" sldId="338"/>
            <ac:spMk id="24" creationId="{C5BC4A69-7E6E-43E8-99D6-E7F7D5A09539}"/>
          </ac:spMkLst>
        </pc:spChg>
        <pc:spChg chg="mod">
          <ac:chgData name="Mike Bloys" userId="1248c4d8-7b2b-4b32-b8bd-163ae845f9bb" providerId="ADAL" clId="{D8BF83ED-A96D-4141-8DF5-EAC7D3B904AC}" dt="2021-10-05T10:26:47.075" v="129"/>
          <ac:spMkLst>
            <pc:docMk/>
            <pc:sldMk cId="2047021081" sldId="338"/>
            <ac:spMk id="25" creationId="{AECC25B9-705E-4748-AE04-F0FB30EE891B}"/>
          </ac:spMkLst>
        </pc:spChg>
        <pc:spChg chg="mod">
          <ac:chgData name="Mike Bloys" userId="1248c4d8-7b2b-4b32-b8bd-163ae845f9bb" providerId="ADAL" clId="{D8BF83ED-A96D-4141-8DF5-EAC7D3B904AC}" dt="2021-10-05T10:26:47.075" v="129"/>
          <ac:spMkLst>
            <pc:docMk/>
            <pc:sldMk cId="2047021081" sldId="338"/>
            <ac:spMk id="26" creationId="{AFB56B22-364D-40E0-8019-AB06D8F77E9F}"/>
          </ac:spMkLst>
        </pc:spChg>
        <pc:spChg chg="mod">
          <ac:chgData name="Mike Bloys" userId="1248c4d8-7b2b-4b32-b8bd-163ae845f9bb" providerId="ADAL" clId="{D8BF83ED-A96D-4141-8DF5-EAC7D3B904AC}" dt="2021-10-05T10:26:47.075" v="129"/>
          <ac:spMkLst>
            <pc:docMk/>
            <pc:sldMk cId="2047021081" sldId="338"/>
            <ac:spMk id="27" creationId="{053A9FF8-0112-49C1-A445-0BF8380589B8}"/>
          </ac:spMkLst>
        </pc:spChg>
        <pc:spChg chg="mod">
          <ac:chgData name="Mike Bloys" userId="1248c4d8-7b2b-4b32-b8bd-163ae845f9bb" providerId="ADAL" clId="{D8BF83ED-A96D-4141-8DF5-EAC7D3B904AC}" dt="2021-10-05T10:26:47.075" v="129"/>
          <ac:spMkLst>
            <pc:docMk/>
            <pc:sldMk cId="2047021081" sldId="338"/>
            <ac:spMk id="33" creationId="{2A630E33-6CF6-4BC6-AE53-9401DA0D7323}"/>
          </ac:spMkLst>
        </pc:spChg>
        <pc:spChg chg="mod">
          <ac:chgData name="Mike Bloys" userId="1248c4d8-7b2b-4b32-b8bd-163ae845f9bb" providerId="ADAL" clId="{D8BF83ED-A96D-4141-8DF5-EAC7D3B904AC}" dt="2021-10-05T10:26:47.075" v="129"/>
          <ac:spMkLst>
            <pc:docMk/>
            <pc:sldMk cId="2047021081" sldId="338"/>
            <ac:spMk id="34" creationId="{87D4BAB1-2FEC-4C46-9A48-0350B85F9052}"/>
          </ac:spMkLst>
        </pc:spChg>
        <pc:spChg chg="mod">
          <ac:chgData name="Mike Bloys" userId="1248c4d8-7b2b-4b32-b8bd-163ae845f9bb" providerId="ADAL" clId="{D8BF83ED-A96D-4141-8DF5-EAC7D3B904AC}" dt="2021-10-05T10:26:47.075" v="129"/>
          <ac:spMkLst>
            <pc:docMk/>
            <pc:sldMk cId="2047021081" sldId="338"/>
            <ac:spMk id="39" creationId="{7B68485A-B445-40B2-8807-A0B8333CB4BC}"/>
          </ac:spMkLst>
        </pc:spChg>
        <pc:spChg chg="mod">
          <ac:chgData name="Mike Bloys" userId="1248c4d8-7b2b-4b32-b8bd-163ae845f9bb" providerId="ADAL" clId="{D8BF83ED-A96D-4141-8DF5-EAC7D3B904AC}" dt="2021-10-05T10:26:47.075" v="129"/>
          <ac:spMkLst>
            <pc:docMk/>
            <pc:sldMk cId="2047021081" sldId="338"/>
            <ac:spMk id="40" creationId="{E32A329B-A87F-44DF-AF7C-11E4AA6AE1CD}"/>
          </ac:spMkLst>
        </pc:spChg>
        <pc:grpChg chg="del mod">
          <ac:chgData name="Mike Bloys" userId="1248c4d8-7b2b-4b32-b8bd-163ae845f9bb" providerId="ADAL" clId="{D8BF83ED-A96D-4141-8DF5-EAC7D3B904AC}" dt="2021-10-05T10:27:03.710" v="131" actId="478"/>
          <ac:grpSpMkLst>
            <pc:docMk/>
            <pc:sldMk cId="2047021081" sldId="338"/>
            <ac:grpSpMk id="19" creationId="{83926670-B6CA-4A95-9BCA-D90B18F7D264}"/>
          </ac:grpSpMkLst>
        </pc:grpChg>
        <pc:grpChg chg="add mod">
          <ac:chgData name="Mike Bloys" userId="1248c4d8-7b2b-4b32-b8bd-163ae845f9bb" providerId="ADAL" clId="{D8BF83ED-A96D-4141-8DF5-EAC7D3B904AC}" dt="2021-10-05T10:26:47.075" v="129"/>
          <ac:grpSpMkLst>
            <pc:docMk/>
            <pc:sldMk cId="2047021081" sldId="338"/>
            <ac:grpSpMk id="22" creationId="{8688EC63-A2C8-4A9E-BD19-7689C0F6424F}"/>
          </ac:grpSpMkLst>
        </pc:grpChg>
        <pc:grpChg chg="mod">
          <ac:chgData name="Mike Bloys" userId="1248c4d8-7b2b-4b32-b8bd-163ae845f9bb" providerId="ADAL" clId="{D8BF83ED-A96D-4141-8DF5-EAC7D3B904AC}" dt="2021-10-05T10:26:47.075" v="129"/>
          <ac:grpSpMkLst>
            <pc:docMk/>
            <pc:sldMk cId="2047021081" sldId="338"/>
            <ac:grpSpMk id="38" creationId="{6D8C67AF-7CB2-4B9A-9E20-FAF9BC49FF9E}"/>
          </ac:grpSpMkLst>
        </pc:grpChg>
        <pc:cxnChg chg="del mod">
          <ac:chgData name="Mike Bloys" userId="1248c4d8-7b2b-4b32-b8bd-163ae845f9bb" providerId="ADAL" clId="{D8BF83ED-A96D-4141-8DF5-EAC7D3B904AC}" dt="2021-10-05T10:26:52.611" v="130" actId="478"/>
          <ac:cxnSpMkLst>
            <pc:docMk/>
            <pc:sldMk cId="2047021081" sldId="338"/>
            <ac:cxnSpMk id="9" creationId="{2694ECB7-D778-4AD8-9A22-2CE35D330CB0}"/>
          </ac:cxnSpMkLst>
        </pc:cxnChg>
        <pc:cxnChg chg="del mod">
          <ac:chgData name="Mike Bloys" userId="1248c4d8-7b2b-4b32-b8bd-163ae845f9bb" providerId="ADAL" clId="{D8BF83ED-A96D-4141-8DF5-EAC7D3B904AC}" dt="2021-10-05T10:26:52.611" v="130" actId="478"/>
          <ac:cxnSpMkLst>
            <pc:docMk/>
            <pc:sldMk cId="2047021081" sldId="338"/>
            <ac:cxnSpMk id="10" creationId="{D824E064-AF6C-4285-AE0A-AD504BA7F16E}"/>
          </ac:cxnSpMkLst>
        </pc:cxnChg>
        <pc:cxnChg chg="del mod">
          <ac:chgData name="Mike Bloys" userId="1248c4d8-7b2b-4b32-b8bd-163ae845f9bb" providerId="ADAL" clId="{D8BF83ED-A96D-4141-8DF5-EAC7D3B904AC}" dt="2021-10-05T10:26:52.611" v="130" actId="478"/>
          <ac:cxnSpMkLst>
            <pc:docMk/>
            <pc:sldMk cId="2047021081" sldId="338"/>
            <ac:cxnSpMk id="11" creationId="{B3548037-2531-4FCA-9638-01E6FEDECB74}"/>
          </ac:cxnSpMkLst>
        </pc:cxnChg>
        <pc:cxnChg chg="del mod">
          <ac:chgData name="Mike Bloys" userId="1248c4d8-7b2b-4b32-b8bd-163ae845f9bb" providerId="ADAL" clId="{D8BF83ED-A96D-4141-8DF5-EAC7D3B904AC}" dt="2021-10-05T10:26:52.611" v="130" actId="478"/>
          <ac:cxnSpMkLst>
            <pc:docMk/>
            <pc:sldMk cId="2047021081" sldId="338"/>
            <ac:cxnSpMk id="12" creationId="{4819C539-8AA1-44CE-A4BF-7E215A95180E}"/>
          </ac:cxnSpMkLst>
        </pc:cxnChg>
        <pc:cxnChg chg="del mod">
          <ac:chgData name="Mike Bloys" userId="1248c4d8-7b2b-4b32-b8bd-163ae845f9bb" providerId="ADAL" clId="{D8BF83ED-A96D-4141-8DF5-EAC7D3B904AC}" dt="2021-10-05T10:26:52.611" v="130" actId="478"/>
          <ac:cxnSpMkLst>
            <pc:docMk/>
            <pc:sldMk cId="2047021081" sldId="338"/>
            <ac:cxnSpMk id="13" creationId="{1F6FB1C5-BDA7-48F4-A3F5-7674966B80E3}"/>
          </ac:cxnSpMkLst>
        </pc:cxnChg>
        <pc:cxnChg chg="del mod">
          <ac:chgData name="Mike Bloys" userId="1248c4d8-7b2b-4b32-b8bd-163ae845f9bb" providerId="ADAL" clId="{D8BF83ED-A96D-4141-8DF5-EAC7D3B904AC}" dt="2021-10-05T10:26:52.611" v="130" actId="478"/>
          <ac:cxnSpMkLst>
            <pc:docMk/>
            <pc:sldMk cId="2047021081" sldId="338"/>
            <ac:cxnSpMk id="16" creationId="{FF52A9AC-0DF2-4661-A533-91FDF3424770}"/>
          </ac:cxnSpMkLst>
        </pc:cxnChg>
        <pc:cxnChg chg="del mod">
          <ac:chgData name="Mike Bloys" userId="1248c4d8-7b2b-4b32-b8bd-163ae845f9bb" providerId="ADAL" clId="{D8BF83ED-A96D-4141-8DF5-EAC7D3B904AC}" dt="2021-10-05T10:26:52.611" v="130" actId="478"/>
          <ac:cxnSpMkLst>
            <pc:docMk/>
            <pc:sldMk cId="2047021081" sldId="338"/>
            <ac:cxnSpMk id="17" creationId="{67B4B0C9-7A10-4F3E-925F-492E87C744ED}"/>
          </ac:cxnSpMkLst>
        </pc:cxnChg>
        <pc:cxnChg chg="del mod">
          <ac:chgData name="Mike Bloys" userId="1248c4d8-7b2b-4b32-b8bd-163ae845f9bb" providerId="ADAL" clId="{D8BF83ED-A96D-4141-8DF5-EAC7D3B904AC}" dt="2021-10-05T10:26:52.611" v="130" actId="478"/>
          <ac:cxnSpMkLst>
            <pc:docMk/>
            <pc:sldMk cId="2047021081" sldId="338"/>
            <ac:cxnSpMk id="18" creationId="{98FCF2B1-6EDE-4C6E-B008-882BC4AF614A}"/>
          </ac:cxnSpMkLst>
        </pc:cxnChg>
        <pc:cxnChg chg="mod">
          <ac:chgData name="Mike Bloys" userId="1248c4d8-7b2b-4b32-b8bd-163ae845f9bb" providerId="ADAL" clId="{D8BF83ED-A96D-4141-8DF5-EAC7D3B904AC}" dt="2021-10-05T10:26:47.075" v="129"/>
          <ac:cxnSpMkLst>
            <pc:docMk/>
            <pc:sldMk cId="2047021081" sldId="338"/>
            <ac:cxnSpMk id="28" creationId="{C7E0DBD6-B771-4F79-93E7-70EADE17D79C}"/>
          </ac:cxnSpMkLst>
        </pc:cxnChg>
        <pc:cxnChg chg="mod">
          <ac:chgData name="Mike Bloys" userId="1248c4d8-7b2b-4b32-b8bd-163ae845f9bb" providerId="ADAL" clId="{D8BF83ED-A96D-4141-8DF5-EAC7D3B904AC}" dt="2021-10-05T10:26:47.075" v="129"/>
          <ac:cxnSpMkLst>
            <pc:docMk/>
            <pc:sldMk cId="2047021081" sldId="338"/>
            <ac:cxnSpMk id="29" creationId="{EAC861CB-3065-4B67-87C2-95BC5C2A5259}"/>
          </ac:cxnSpMkLst>
        </pc:cxnChg>
        <pc:cxnChg chg="mod">
          <ac:chgData name="Mike Bloys" userId="1248c4d8-7b2b-4b32-b8bd-163ae845f9bb" providerId="ADAL" clId="{D8BF83ED-A96D-4141-8DF5-EAC7D3B904AC}" dt="2021-10-05T10:26:47.075" v="129"/>
          <ac:cxnSpMkLst>
            <pc:docMk/>
            <pc:sldMk cId="2047021081" sldId="338"/>
            <ac:cxnSpMk id="30" creationId="{92485769-6D7B-4FAB-B5E3-4D09CFDC9FFB}"/>
          </ac:cxnSpMkLst>
        </pc:cxnChg>
        <pc:cxnChg chg="mod">
          <ac:chgData name="Mike Bloys" userId="1248c4d8-7b2b-4b32-b8bd-163ae845f9bb" providerId="ADAL" clId="{D8BF83ED-A96D-4141-8DF5-EAC7D3B904AC}" dt="2021-10-05T10:26:47.075" v="129"/>
          <ac:cxnSpMkLst>
            <pc:docMk/>
            <pc:sldMk cId="2047021081" sldId="338"/>
            <ac:cxnSpMk id="31" creationId="{D31EA034-FFE9-4846-B293-4E1DA356A45C}"/>
          </ac:cxnSpMkLst>
        </pc:cxnChg>
        <pc:cxnChg chg="mod">
          <ac:chgData name="Mike Bloys" userId="1248c4d8-7b2b-4b32-b8bd-163ae845f9bb" providerId="ADAL" clId="{D8BF83ED-A96D-4141-8DF5-EAC7D3B904AC}" dt="2021-10-05T10:26:47.075" v="129"/>
          <ac:cxnSpMkLst>
            <pc:docMk/>
            <pc:sldMk cId="2047021081" sldId="338"/>
            <ac:cxnSpMk id="32" creationId="{6F32D5CB-11C3-4638-8B0A-A769184A960B}"/>
          </ac:cxnSpMkLst>
        </pc:cxnChg>
        <pc:cxnChg chg="mod">
          <ac:chgData name="Mike Bloys" userId="1248c4d8-7b2b-4b32-b8bd-163ae845f9bb" providerId="ADAL" clId="{D8BF83ED-A96D-4141-8DF5-EAC7D3B904AC}" dt="2021-10-05T10:26:47.075" v="129"/>
          <ac:cxnSpMkLst>
            <pc:docMk/>
            <pc:sldMk cId="2047021081" sldId="338"/>
            <ac:cxnSpMk id="35" creationId="{FFBC317F-35DD-4B81-AB1E-B743A125E764}"/>
          </ac:cxnSpMkLst>
        </pc:cxnChg>
        <pc:cxnChg chg="mod">
          <ac:chgData name="Mike Bloys" userId="1248c4d8-7b2b-4b32-b8bd-163ae845f9bb" providerId="ADAL" clId="{D8BF83ED-A96D-4141-8DF5-EAC7D3B904AC}" dt="2021-10-05T10:26:47.075" v="129"/>
          <ac:cxnSpMkLst>
            <pc:docMk/>
            <pc:sldMk cId="2047021081" sldId="338"/>
            <ac:cxnSpMk id="36" creationId="{9D88E53D-EC0E-4C14-ADF4-14DAC415A8BD}"/>
          </ac:cxnSpMkLst>
        </pc:cxnChg>
        <pc:cxnChg chg="mod">
          <ac:chgData name="Mike Bloys" userId="1248c4d8-7b2b-4b32-b8bd-163ae845f9bb" providerId="ADAL" clId="{D8BF83ED-A96D-4141-8DF5-EAC7D3B904AC}" dt="2021-10-05T10:26:47.075" v="129"/>
          <ac:cxnSpMkLst>
            <pc:docMk/>
            <pc:sldMk cId="2047021081" sldId="338"/>
            <ac:cxnSpMk id="37" creationId="{652CF2CD-A898-47CD-8C4A-C6EB1848022E}"/>
          </ac:cxnSpMkLst>
        </pc:cxnChg>
      </pc:sldChg>
      <pc:sldMasterChg chg="addSldLayout delSldLayout modSldLayout">
        <pc:chgData name="Mike Bloys" userId="1248c4d8-7b2b-4b32-b8bd-163ae845f9bb" providerId="ADAL" clId="{D8BF83ED-A96D-4141-8DF5-EAC7D3B904AC}" dt="2021-10-05T10:35:37.041" v="183" actId="2696"/>
        <pc:sldMasterMkLst>
          <pc:docMk/>
          <pc:sldMasterMk cId="3316734550" sldId="2147483648"/>
        </pc:sldMasterMkLst>
        <pc:sldLayoutChg chg="modSp">
          <pc:chgData name="Mike Bloys" userId="1248c4d8-7b2b-4b32-b8bd-163ae845f9bb" providerId="ADAL" clId="{D8BF83ED-A96D-4141-8DF5-EAC7D3B904AC}" dt="2021-10-05T09:59:05.038" v="0" actId="14826"/>
          <pc:sldLayoutMkLst>
            <pc:docMk/>
            <pc:sldMasterMk cId="3316734550" sldId="2147483648"/>
            <pc:sldLayoutMk cId="3886385901" sldId="2147483649"/>
          </pc:sldLayoutMkLst>
          <pc:picChg chg="mod">
            <ac:chgData name="Mike Bloys" userId="1248c4d8-7b2b-4b32-b8bd-163ae845f9bb" providerId="ADAL" clId="{D8BF83ED-A96D-4141-8DF5-EAC7D3B904AC}" dt="2021-10-05T09:59:05.038"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D8BF83ED-A96D-4141-8DF5-EAC7D3B904AC}" dt="2021-10-05T10:03:58.226" v="39" actId="207"/>
          <pc:sldLayoutMkLst>
            <pc:docMk/>
            <pc:sldMasterMk cId="3316734550" sldId="2147483648"/>
            <pc:sldLayoutMk cId="2849720375" sldId="2147483652"/>
          </pc:sldLayoutMkLst>
          <pc:spChg chg="del">
            <ac:chgData name="Mike Bloys" userId="1248c4d8-7b2b-4b32-b8bd-163ae845f9bb" providerId="ADAL" clId="{D8BF83ED-A96D-4141-8DF5-EAC7D3B904AC}" dt="2021-10-05T10:03:53.727" v="37"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D8BF83ED-A96D-4141-8DF5-EAC7D3B904AC}" dt="2021-10-05T10:03:50.576" v="36"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D8BF83ED-A96D-4141-8DF5-EAC7D3B904AC}" dt="2021-10-05T10:03:54.419" v="38"/>
            <ac:spMkLst>
              <pc:docMk/>
              <pc:sldMasterMk cId="3316734550" sldId="2147483648"/>
              <pc:sldLayoutMk cId="2849720375" sldId="2147483652"/>
              <ac:spMk id="12" creationId="{96459151-B3DD-4468-A35B-8CC38BF03A6B}"/>
            </ac:spMkLst>
          </pc:spChg>
          <pc:picChg chg="del">
            <ac:chgData name="Mike Bloys" userId="1248c4d8-7b2b-4b32-b8bd-163ae845f9bb" providerId="ADAL" clId="{D8BF83ED-A96D-4141-8DF5-EAC7D3B904AC}" dt="2021-10-05T10:03:53.727" v="37"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D8BF83ED-A96D-4141-8DF5-EAC7D3B904AC}" dt="2021-10-05T10:03:58.226" v="39"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D8BF83ED-A96D-4141-8DF5-EAC7D3B904AC}" dt="2021-10-05T10:03:54.419" v="38"/>
            <ac:picMkLst>
              <pc:docMk/>
              <pc:sldMasterMk cId="3316734550" sldId="2147483648"/>
              <pc:sldLayoutMk cId="2849720375" sldId="2147483652"/>
              <ac:picMk id="11" creationId="{7AE2AD1A-60CC-4927-AC58-CBCAE28492EB}"/>
            </ac:picMkLst>
          </pc:picChg>
        </pc:sldLayoutChg>
        <pc:sldLayoutChg chg="addSp delSp modSp mod">
          <pc:chgData name="Mike Bloys" userId="1248c4d8-7b2b-4b32-b8bd-163ae845f9bb" providerId="ADAL" clId="{D8BF83ED-A96D-4141-8DF5-EAC7D3B904AC}" dt="2021-10-05T10:02:44.765" v="34" actId="6549"/>
          <pc:sldLayoutMkLst>
            <pc:docMk/>
            <pc:sldMasterMk cId="3316734550" sldId="2147483648"/>
            <pc:sldLayoutMk cId="4180777422" sldId="2147483653"/>
          </pc:sldLayoutMkLst>
          <pc:spChg chg="del">
            <ac:chgData name="Mike Bloys" userId="1248c4d8-7b2b-4b32-b8bd-163ae845f9bb" providerId="ADAL" clId="{D8BF83ED-A96D-4141-8DF5-EAC7D3B904AC}" dt="2021-10-05T10:01:18.673" v="1"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D8BF83ED-A96D-4141-8DF5-EAC7D3B904AC}" dt="2021-10-05T10:02:44.765" v="34" actId="6549"/>
            <ac:spMkLst>
              <pc:docMk/>
              <pc:sldMasterMk cId="3316734550" sldId="2147483648"/>
              <pc:sldLayoutMk cId="4180777422" sldId="2147483653"/>
              <ac:spMk id="10" creationId="{47472F85-C250-4D4D-A84C-BF935D3F979A}"/>
            </ac:spMkLst>
          </pc:spChg>
          <pc:spChg chg="mod">
            <ac:chgData name="Mike Bloys" userId="1248c4d8-7b2b-4b32-b8bd-163ae845f9bb" providerId="ADAL" clId="{D8BF83ED-A96D-4141-8DF5-EAC7D3B904AC}" dt="2021-10-05T10:01:48.808" v="5"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D8BF83ED-A96D-4141-8DF5-EAC7D3B904AC}" dt="2021-10-05T10:01:18.673" v="1"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D8BF83ED-A96D-4141-8DF5-EAC7D3B904AC}" dt="2021-10-05T10:01:19.274" v="2"/>
            <ac:picMkLst>
              <pc:docMk/>
              <pc:sldMasterMk cId="3316734550" sldId="2147483648"/>
              <pc:sldLayoutMk cId="4180777422" sldId="2147483653"/>
              <ac:picMk id="9" creationId="{467C8F9D-9A27-4B1B-B97F-66E650C32E0E}"/>
            </ac:picMkLst>
          </pc:picChg>
          <pc:picChg chg="mod">
            <ac:chgData name="Mike Bloys" userId="1248c4d8-7b2b-4b32-b8bd-163ae845f9bb" providerId="ADAL" clId="{D8BF83ED-A96D-4141-8DF5-EAC7D3B904AC}" dt="2021-10-05T10:01:25.092" v="3"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D8BF83ED-A96D-4141-8DF5-EAC7D3B904AC}" dt="2021-10-05T10:04:25.994" v="48" actId="207"/>
          <pc:sldLayoutMkLst>
            <pc:docMk/>
            <pc:sldMasterMk cId="3316734550" sldId="2147483648"/>
            <pc:sldLayoutMk cId="3315833090" sldId="2147483656"/>
          </pc:sldLayoutMkLst>
          <pc:spChg chg="add mod">
            <ac:chgData name="Mike Bloys" userId="1248c4d8-7b2b-4b32-b8bd-163ae845f9bb" providerId="ADAL" clId="{D8BF83ED-A96D-4141-8DF5-EAC7D3B904AC}" dt="2021-10-05T10:04:17.416" v="46"/>
            <ac:spMkLst>
              <pc:docMk/>
              <pc:sldMasterMk cId="3316734550" sldId="2147483648"/>
              <pc:sldLayoutMk cId="3315833090" sldId="2147483656"/>
              <ac:spMk id="8" creationId="{A1F21F32-5F18-406E-A878-29D43142C63A}"/>
            </ac:spMkLst>
          </pc:spChg>
          <pc:spChg chg="del">
            <ac:chgData name="Mike Bloys" userId="1248c4d8-7b2b-4b32-b8bd-163ae845f9bb" providerId="ADAL" clId="{D8BF83ED-A96D-4141-8DF5-EAC7D3B904AC}" dt="2021-10-05T10:04:16.958" v="45"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D8BF83ED-A96D-4141-8DF5-EAC7D3B904AC}" dt="2021-10-05T10:04:25.994" v="48"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D8BF83ED-A96D-4141-8DF5-EAC7D3B904AC}" dt="2021-10-05T10:04:16.958" v="45"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D8BF83ED-A96D-4141-8DF5-EAC7D3B904AC}" dt="2021-10-05T10:04:17.416" v="46"/>
            <ac:picMkLst>
              <pc:docMk/>
              <pc:sldMasterMk cId="3316734550" sldId="2147483648"/>
              <pc:sldLayoutMk cId="3315833090" sldId="2147483656"/>
              <ac:picMk id="7" creationId="{E52F8EDA-DA7C-4E38-AA2F-6EF8FFD5BA7A}"/>
            </ac:picMkLst>
          </pc:picChg>
        </pc:sldLayoutChg>
        <pc:sldLayoutChg chg="addSp delSp modSp mod">
          <pc:chgData name="Mike Bloys" userId="1248c4d8-7b2b-4b32-b8bd-163ae845f9bb" providerId="ADAL" clId="{D8BF83ED-A96D-4141-8DF5-EAC7D3B904AC}" dt="2021-10-05T10:07:31.201" v="51" actId="207"/>
          <pc:sldLayoutMkLst>
            <pc:docMk/>
            <pc:sldMasterMk cId="3316734550" sldId="2147483648"/>
            <pc:sldLayoutMk cId="487712265" sldId="2147483665"/>
          </pc:sldLayoutMkLst>
          <pc:spChg chg="add mod">
            <ac:chgData name="Mike Bloys" userId="1248c4d8-7b2b-4b32-b8bd-163ae845f9bb" providerId="ADAL" clId="{D8BF83ED-A96D-4141-8DF5-EAC7D3B904AC}" dt="2021-10-05T10:04:30.707" v="50"/>
            <ac:spMkLst>
              <pc:docMk/>
              <pc:sldMasterMk cId="3316734550" sldId="2147483648"/>
              <pc:sldLayoutMk cId="487712265" sldId="2147483665"/>
              <ac:spMk id="9" creationId="{14A0EC22-5188-49DE-BE72-7E58CD335E34}"/>
            </ac:spMkLst>
          </pc:spChg>
          <pc:spChg chg="del">
            <ac:chgData name="Mike Bloys" userId="1248c4d8-7b2b-4b32-b8bd-163ae845f9bb" providerId="ADAL" clId="{D8BF83ED-A96D-4141-8DF5-EAC7D3B904AC}" dt="2021-10-05T10:04:30.316" v="49"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D8BF83ED-A96D-4141-8DF5-EAC7D3B904AC}" dt="2021-10-05T10:04:30.707" v="50"/>
            <ac:picMkLst>
              <pc:docMk/>
              <pc:sldMasterMk cId="3316734550" sldId="2147483648"/>
              <pc:sldLayoutMk cId="487712265" sldId="2147483665"/>
              <ac:picMk id="6" creationId="{0F41E748-A240-4C8D-B017-73831FC67446}"/>
            </ac:picMkLst>
          </pc:picChg>
          <pc:picChg chg="del">
            <ac:chgData name="Mike Bloys" userId="1248c4d8-7b2b-4b32-b8bd-163ae845f9bb" providerId="ADAL" clId="{D8BF83ED-A96D-4141-8DF5-EAC7D3B904AC}" dt="2021-10-05T10:04:30.316" v="49"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D8BF83ED-A96D-4141-8DF5-EAC7D3B904AC}" dt="2021-10-05T10:07:31.201" v="51"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D8BF83ED-A96D-4141-8DF5-EAC7D3B904AC}" dt="2021-10-05T10:09:29.703" v="57" actId="478"/>
          <pc:sldLayoutMkLst>
            <pc:docMk/>
            <pc:sldMasterMk cId="3316734550" sldId="2147483648"/>
            <pc:sldLayoutMk cId="1093718466" sldId="2147483666"/>
          </pc:sldLayoutMkLst>
          <pc:spChg chg="add mod">
            <ac:chgData name="Mike Bloys" userId="1248c4d8-7b2b-4b32-b8bd-163ae845f9bb" providerId="ADAL" clId="{D8BF83ED-A96D-4141-8DF5-EAC7D3B904AC}" dt="2021-10-05T10:09:27.523" v="56" actId="207"/>
            <ac:spMkLst>
              <pc:docMk/>
              <pc:sldMasterMk cId="3316734550" sldId="2147483648"/>
              <pc:sldLayoutMk cId="1093718466" sldId="2147483666"/>
              <ac:spMk id="6" creationId="{49D7DE7D-423B-4397-9541-3A3B00BBC460}"/>
            </ac:spMkLst>
          </pc:spChg>
          <pc:spChg chg="del">
            <ac:chgData name="Mike Bloys" userId="1248c4d8-7b2b-4b32-b8bd-163ae845f9bb" providerId="ADAL" clId="{D8BF83ED-A96D-4141-8DF5-EAC7D3B904AC}" dt="2021-10-05T10:09:29.703" v="57" actId="478"/>
            <ac:spMkLst>
              <pc:docMk/>
              <pc:sldMasterMk cId="3316734550" sldId="2147483648"/>
              <pc:sldLayoutMk cId="1093718466" sldId="2147483666"/>
              <ac:spMk id="10" creationId="{00000000-0000-0000-0000-000000000000}"/>
            </ac:spMkLst>
          </pc:spChg>
        </pc:sldLayoutChg>
        <pc:sldLayoutChg chg="addSp delSp modSp mod">
          <pc:chgData name="Mike Bloys" userId="1248c4d8-7b2b-4b32-b8bd-163ae845f9bb" providerId="ADAL" clId="{D8BF83ED-A96D-4141-8DF5-EAC7D3B904AC}" dt="2021-10-05T10:07:36.823" v="52" actId="207"/>
          <pc:sldLayoutMkLst>
            <pc:docMk/>
            <pc:sldMasterMk cId="3316734550" sldId="2147483648"/>
            <pc:sldLayoutMk cId="4276716931" sldId="2147483667"/>
          </pc:sldLayoutMkLst>
          <pc:spChg chg="mod">
            <ac:chgData name="Mike Bloys" userId="1248c4d8-7b2b-4b32-b8bd-163ae845f9bb" providerId="ADAL" clId="{D8BF83ED-A96D-4141-8DF5-EAC7D3B904AC}" dt="2021-10-05T10:04:10.282" v="43"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D8BF83ED-A96D-4141-8DF5-EAC7D3B904AC}" dt="2021-10-05T10:04:01.936" v="40"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D8BF83ED-A96D-4141-8DF5-EAC7D3B904AC}" dt="2021-10-05T10:04:02.305" v="41"/>
            <ac:spMkLst>
              <pc:docMk/>
              <pc:sldMasterMk cId="3316734550" sldId="2147483648"/>
              <pc:sldLayoutMk cId="4276716931" sldId="2147483667"/>
              <ac:spMk id="14" creationId="{E3458BA2-4699-4DE6-95CB-57B788F06001}"/>
            </ac:spMkLst>
          </pc:spChg>
          <pc:picChg chg="del">
            <ac:chgData name="Mike Bloys" userId="1248c4d8-7b2b-4b32-b8bd-163ae845f9bb" providerId="ADAL" clId="{D8BF83ED-A96D-4141-8DF5-EAC7D3B904AC}" dt="2021-10-05T10:04:01.936" v="40"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D8BF83ED-A96D-4141-8DF5-EAC7D3B904AC}" dt="2021-10-05T10:07:36.823" v="52"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D8BF83ED-A96D-4141-8DF5-EAC7D3B904AC}" dt="2021-10-05T10:04:02.305" v="41"/>
            <ac:picMkLst>
              <pc:docMk/>
              <pc:sldMasterMk cId="3316734550" sldId="2147483648"/>
              <pc:sldLayoutMk cId="4276716931" sldId="2147483667"/>
              <ac:picMk id="13" creationId="{E3342B5D-F7D2-415B-A244-D8E1F4BE930B}"/>
            </ac:picMkLst>
          </pc:picChg>
        </pc:sldLayoutChg>
        <pc:sldLayoutChg chg="del">
          <pc:chgData name="Mike Bloys" userId="1248c4d8-7b2b-4b32-b8bd-163ae845f9bb" providerId="ADAL" clId="{D8BF83ED-A96D-4141-8DF5-EAC7D3B904AC}" dt="2021-10-05T10:35:37.041" v="183" actId="2696"/>
          <pc:sldLayoutMkLst>
            <pc:docMk/>
            <pc:sldMasterMk cId="3316734550" sldId="2147483648"/>
            <pc:sldLayoutMk cId="762601031" sldId="2147483668"/>
          </pc:sldLayoutMkLst>
        </pc:sldLayoutChg>
        <pc:sldLayoutChg chg="delSp add mod modTransition">
          <pc:chgData name="Mike Bloys" userId="1248c4d8-7b2b-4b32-b8bd-163ae845f9bb" providerId="ADAL" clId="{D8BF83ED-A96D-4141-8DF5-EAC7D3B904AC}" dt="2021-10-05T10:15:24.301" v="80" actId="478"/>
          <pc:sldLayoutMkLst>
            <pc:docMk/>
            <pc:sldMasterMk cId="3316734550" sldId="2147483648"/>
            <pc:sldLayoutMk cId="1154964046" sldId="2147483669"/>
          </pc:sldLayoutMkLst>
          <pc:picChg chg="del">
            <ac:chgData name="Mike Bloys" userId="1248c4d8-7b2b-4b32-b8bd-163ae845f9bb" providerId="ADAL" clId="{D8BF83ED-A96D-4141-8DF5-EAC7D3B904AC}" dt="2021-10-05T10:15:24.301" v="80" actId="478"/>
            <ac:picMkLst>
              <pc:docMk/>
              <pc:sldMasterMk cId="3316734550" sldId="2147483648"/>
              <pc:sldLayoutMk cId="1154964046" sldId="2147483669"/>
              <ac:picMk id="12" creationId="{689980B9-BA30-C440-AB57-1B8875CA05CD}"/>
            </ac:picMkLst>
          </pc:picChg>
        </pc:sldLayoutChg>
      </pc:sldMaster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Mike Bloys" userId="1248c4d8-7b2b-4b32-b8bd-163ae845f9bb" providerId="ADAL" clId="{0E67C335-F88B-46B9-B07F-33B8F64869AE}"/>
    <pc:docChg chg="undo custSel modSld modMainMaster">
      <pc:chgData name="Mike Bloys" userId="1248c4d8-7b2b-4b32-b8bd-163ae845f9bb" providerId="ADAL" clId="{0E67C335-F88B-46B9-B07F-33B8F64869AE}" dt="2021-12-20T16:57:36.450" v="133" actId="14100"/>
      <pc:docMkLst>
        <pc:docMk/>
      </pc:docMkLst>
      <pc:sldChg chg="addSp delSp modSp mod">
        <pc:chgData name="Mike Bloys" userId="1248c4d8-7b2b-4b32-b8bd-163ae845f9bb" providerId="ADAL" clId="{0E67C335-F88B-46B9-B07F-33B8F64869AE}" dt="2021-12-07T11:41:31.105" v="51" actId="21"/>
        <pc:sldMkLst>
          <pc:docMk/>
          <pc:sldMk cId="644322881" sldId="261"/>
        </pc:sldMkLst>
        <pc:spChg chg="add del mod">
          <ac:chgData name="Mike Bloys" userId="1248c4d8-7b2b-4b32-b8bd-163ae845f9bb" providerId="ADAL" clId="{0E67C335-F88B-46B9-B07F-33B8F64869AE}" dt="2021-12-07T11:41:31.105" v="51" actId="21"/>
          <ac:spMkLst>
            <pc:docMk/>
            <pc:sldMk cId="644322881" sldId="261"/>
            <ac:spMk id="5" creationId="{75C11645-095E-461E-8320-AD86F026D829}"/>
          </ac:spMkLst>
        </pc:spChg>
      </pc:sldChg>
      <pc:sldChg chg="modSp mod">
        <pc:chgData name="Mike Bloys" userId="1248c4d8-7b2b-4b32-b8bd-163ae845f9bb" providerId="ADAL" clId="{0E67C335-F88B-46B9-B07F-33B8F64869AE}" dt="2021-12-07T11:56:19.268" v="84" actId="20577"/>
        <pc:sldMkLst>
          <pc:docMk/>
          <pc:sldMk cId="1045926848" sldId="272"/>
        </pc:sldMkLst>
        <pc:spChg chg="mod">
          <ac:chgData name="Mike Bloys" userId="1248c4d8-7b2b-4b32-b8bd-163ae845f9bb" providerId="ADAL" clId="{0E67C335-F88B-46B9-B07F-33B8F64869AE}" dt="2021-12-07T11:56:19.268" v="84" actId="20577"/>
          <ac:spMkLst>
            <pc:docMk/>
            <pc:sldMk cId="1045926848" sldId="272"/>
            <ac:spMk id="2" creationId="{00000000-0000-0000-0000-000000000000}"/>
          </ac:spMkLst>
        </pc:spChg>
      </pc:sldChg>
      <pc:sldChg chg="modSp mod">
        <pc:chgData name="Mike Bloys" userId="1248c4d8-7b2b-4b32-b8bd-163ae845f9bb" providerId="ADAL" clId="{0E67C335-F88B-46B9-B07F-33B8F64869AE}" dt="2021-12-20T16:47:10.540" v="126" actId="20577"/>
        <pc:sldMkLst>
          <pc:docMk/>
          <pc:sldMk cId="1811378333" sldId="339"/>
        </pc:sldMkLst>
        <pc:spChg chg="mod">
          <ac:chgData name="Mike Bloys" userId="1248c4d8-7b2b-4b32-b8bd-163ae845f9bb" providerId="ADAL" clId="{0E67C335-F88B-46B9-B07F-33B8F64869AE}" dt="2021-12-20T16:47:10.540" v="126" actId="20577"/>
          <ac:spMkLst>
            <pc:docMk/>
            <pc:sldMk cId="1811378333" sldId="339"/>
            <ac:spMk id="2" creationId="{00000000-0000-0000-0000-000000000000}"/>
          </ac:spMkLst>
        </pc:spChg>
      </pc:sldChg>
      <pc:sldChg chg="addSp delSp modSp mod">
        <pc:chgData name="Mike Bloys" userId="1248c4d8-7b2b-4b32-b8bd-163ae845f9bb" providerId="ADAL" clId="{0E67C335-F88B-46B9-B07F-33B8F64869AE}" dt="2021-12-07T11:52:35.223" v="66"/>
        <pc:sldMkLst>
          <pc:docMk/>
          <pc:sldMk cId="4184459958" sldId="340"/>
        </pc:sldMkLst>
        <pc:spChg chg="mod">
          <ac:chgData name="Mike Bloys" userId="1248c4d8-7b2b-4b32-b8bd-163ae845f9bb" providerId="ADAL" clId="{0E67C335-F88B-46B9-B07F-33B8F64869AE}" dt="2021-12-07T11:52:10.621" v="65" actId="20577"/>
          <ac:spMkLst>
            <pc:docMk/>
            <pc:sldMk cId="4184459958" sldId="340"/>
            <ac:spMk id="3" creationId="{7677449F-2C62-4A75-AD48-9F621D5BA385}"/>
          </ac:spMkLst>
        </pc:spChg>
        <pc:picChg chg="del mod">
          <ac:chgData name="Mike Bloys" userId="1248c4d8-7b2b-4b32-b8bd-163ae845f9bb" providerId="ADAL" clId="{0E67C335-F88B-46B9-B07F-33B8F64869AE}" dt="2021-12-07T11:52:07.677" v="64" actId="478"/>
          <ac:picMkLst>
            <pc:docMk/>
            <pc:sldMk cId="4184459958" sldId="340"/>
            <ac:picMk id="5" creationId="{1F4692FA-1DA3-40CC-9149-1B886D566D39}"/>
          </ac:picMkLst>
        </pc:picChg>
        <pc:picChg chg="add del mod">
          <ac:chgData name="Mike Bloys" userId="1248c4d8-7b2b-4b32-b8bd-163ae845f9bb" providerId="ADAL" clId="{0E67C335-F88B-46B9-B07F-33B8F64869AE}" dt="2021-12-07T11:51:48.368" v="57" actId="21"/>
          <ac:picMkLst>
            <pc:docMk/>
            <pc:sldMk cId="4184459958" sldId="340"/>
            <ac:picMk id="7" creationId="{1612C81A-3F10-47C2-871A-C4DF75C3615E}"/>
          </ac:picMkLst>
        </pc:picChg>
        <pc:picChg chg="add mod ord">
          <ac:chgData name="Mike Bloys" userId="1248c4d8-7b2b-4b32-b8bd-163ae845f9bb" providerId="ADAL" clId="{0E67C335-F88B-46B9-B07F-33B8F64869AE}" dt="2021-12-07T11:52:03.466" v="62" actId="167"/>
          <ac:picMkLst>
            <pc:docMk/>
            <pc:sldMk cId="4184459958" sldId="340"/>
            <ac:picMk id="9" creationId="{188DE71B-238F-4535-AF08-AEDE7E729AF2}"/>
          </ac:picMkLst>
        </pc:picChg>
        <pc:picChg chg="add mod">
          <ac:chgData name="Mike Bloys" userId="1248c4d8-7b2b-4b32-b8bd-163ae845f9bb" providerId="ADAL" clId="{0E67C335-F88B-46B9-B07F-33B8F64869AE}" dt="2021-12-07T11:52:35.223" v="66"/>
          <ac:picMkLst>
            <pc:docMk/>
            <pc:sldMk cId="4184459958" sldId="340"/>
            <ac:picMk id="10" creationId="{32798741-6B34-47EE-99A7-974122C09494}"/>
          </ac:picMkLst>
        </pc:picChg>
        <pc:picChg chg="del">
          <ac:chgData name="Mike Bloys" userId="1248c4d8-7b2b-4b32-b8bd-163ae845f9bb" providerId="ADAL" clId="{0E67C335-F88B-46B9-B07F-33B8F64869AE}" dt="2021-12-07T11:52:06.365" v="63" actId="478"/>
          <ac:picMkLst>
            <pc:docMk/>
            <pc:sldMk cId="4184459958" sldId="340"/>
            <ac:picMk id="4098" creationId="{3CA0CC86-D5EC-464D-B0FC-B1AFAD174E2A}"/>
          </ac:picMkLst>
        </pc:picChg>
      </pc:sldChg>
      <pc:sldChg chg="modSp mod">
        <pc:chgData name="Mike Bloys" userId="1248c4d8-7b2b-4b32-b8bd-163ae845f9bb" providerId="ADAL" clId="{0E67C335-F88B-46B9-B07F-33B8F64869AE}" dt="2021-12-07T12:14:28.176" v="123" actId="2085"/>
        <pc:sldMkLst>
          <pc:docMk/>
          <pc:sldMk cId="3004294491" sldId="343"/>
        </pc:sldMkLst>
        <pc:spChg chg="mod">
          <ac:chgData name="Mike Bloys" userId="1248c4d8-7b2b-4b32-b8bd-163ae845f9bb" providerId="ADAL" clId="{0E67C335-F88B-46B9-B07F-33B8F64869AE}" dt="2021-12-07T12:14:28.176" v="123" actId="2085"/>
          <ac:spMkLst>
            <pc:docMk/>
            <pc:sldMk cId="3004294491" sldId="343"/>
            <ac:spMk id="5" creationId="{449810E4-B858-4DF6-AEA1-27199F021A67}"/>
          </ac:spMkLst>
        </pc:spChg>
        <pc:spChg chg="mod">
          <ac:chgData name="Mike Bloys" userId="1248c4d8-7b2b-4b32-b8bd-163ae845f9bb" providerId="ADAL" clId="{0E67C335-F88B-46B9-B07F-33B8F64869AE}" dt="2021-12-07T12:14:28.176" v="123" actId="2085"/>
          <ac:spMkLst>
            <pc:docMk/>
            <pc:sldMk cId="3004294491" sldId="343"/>
            <ac:spMk id="6" creationId="{5C0C5B06-0931-4F47-9193-8DC25DE53996}"/>
          </ac:spMkLst>
        </pc:spChg>
        <pc:spChg chg="mod">
          <ac:chgData name="Mike Bloys" userId="1248c4d8-7b2b-4b32-b8bd-163ae845f9bb" providerId="ADAL" clId="{0E67C335-F88B-46B9-B07F-33B8F64869AE}" dt="2021-12-07T12:14:28.176" v="123" actId="2085"/>
          <ac:spMkLst>
            <pc:docMk/>
            <pc:sldMk cId="3004294491" sldId="343"/>
            <ac:spMk id="7" creationId="{762AC1CC-DB52-45EE-8902-7C621BA78EDC}"/>
          </ac:spMkLst>
        </pc:spChg>
        <pc:spChg chg="mod">
          <ac:chgData name="Mike Bloys" userId="1248c4d8-7b2b-4b32-b8bd-163ae845f9bb" providerId="ADAL" clId="{0E67C335-F88B-46B9-B07F-33B8F64869AE}" dt="2021-12-07T12:14:28.176" v="123" actId="2085"/>
          <ac:spMkLst>
            <pc:docMk/>
            <pc:sldMk cId="3004294491" sldId="343"/>
            <ac:spMk id="8" creationId="{84C8FFCD-958C-43DA-96F3-99C6B2A90FD7}"/>
          </ac:spMkLst>
        </pc:spChg>
        <pc:spChg chg="mod">
          <ac:chgData name="Mike Bloys" userId="1248c4d8-7b2b-4b32-b8bd-163ae845f9bb" providerId="ADAL" clId="{0E67C335-F88B-46B9-B07F-33B8F64869AE}" dt="2021-12-07T12:14:28.176" v="123" actId="2085"/>
          <ac:spMkLst>
            <pc:docMk/>
            <pc:sldMk cId="3004294491" sldId="343"/>
            <ac:spMk id="9" creationId="{3CD439EB-CF12-41C7-9ECD-6F94389B0BDE}"/>
          </ac:spMkLst>
        </pc:spChg>
        <pc:spChg chg="mod">
          <ac:chgData name="Mike Bloys" userId="1248c4d8-7b2b-4b32-b8bd-163ae845f9bb" providerId="ADAL" clId="{0E67C335-F88B-46B9-B07F-33B8F64869AE}" dt="2021-12-07T12:14:28.176" v="123" actId="2085"/>
          <ac:spMkLst>
            <pc:docMk/>
            <pc:sldMk cId="3004294491" sldId="343"/>
            <ac:spMk id="10" creationId="{246106C5-B4AD-4FC2-A228-D3DCB1C4F79F}"/>
          </ac:spMkLst>
        </pc:spChg>
        <pc:spChg chg="mod">
          <ac:chgData name="Mike Bloys" userId="1248c4d8-7b2b-4b32-b8bd-163ae845f9bb" providerId="ADAL" clId="{0E67C335-F88B-46B9-B07F-33B8F64869AE}" dt="2021-12-07T12:14:28.176" v="123" actId="2085"/>
          <ac:spMkLst>
            <pc:docMk/>
            <pc:sldMk cId="3004294491" sldId="343"/>
            <ac:spMk id="11" creationId="{01FC0949-94AB-474E-83BC-AF006A14504C}"/>
          </ac:spMkLst>
        </pc:spChg>
        <pc:spChg chg="mod">
          <ac:chgData name="Mike Bloys" userId="1248c4d8-7b2b-4b32-b8bd-163ae845f9bb" providerId="ADAL" clId="{0E67C335-F88B-46B9-B07F-33B8F64869AE}" dt="2021-12-07T12:14:28.176" v="123" actId="2085"/>
          <ac:spMkLst>
            <pc:docMk/>
            <pc:sldMk cId="3004294491" sldId="343"/>
            <ac:spMk id="12" creationId="{0B9F51EC-A485-478D-9EF9-4B2F4E8AD2CE}"/>
          </ac:spMkLst>
        </pc:spChg>
      </pc:sldChg>
      <pc:sldChg chg="modSp mod">
        <pc:chgData name="Mike Bloys" userId="1248c4d8-7b2b-4b32-b8bd-163ae845f9bb" providerId="ADAL" clId="{0E67C335-F88B-46B9-B07F-33B8F64869AE}" dt="2021-12-07T12:14:43.702" v="124" actId="15"/>
        <pc:sldMkLst>
          <pc:docMk/>
          <pc:sldMk cId="5155485" sldId="344"/>
        </pc:sldMkLst>
        <pc:spChg chg="mod">
          <ac:chgData name="Mike Bloys" userId="1248c4d8-7b2b-4b32-b8bd-163ae845f9bb" providerId="ADAL" clId="{0E67C335-F88B-46B9-B07F-33B8F64869AE}" dt="2021-12-07T12:14:43.702" v="124" actId="15"/>
          <ac:spMkLst>
            <pc:docMk/>
            <pc:sldMk cId="5155485" sldId="344"/>
            <ac:spMk id="5" creationId="{2A979500-B985-443E-A6B1-F220D85AA346}"/>
          </ac:spMkLst>
        </pc:spChg>
      </pc:sldChg>
      <pc:sldChg chg="modSp mod">
        <pc:chgData name="Mike Bloys" userId="1248c4d8-7b2b-4b32-b8bd-163ae845f9bb" providerId="ADAL" clId="{0E67C335-F88B-46B9-B07F-33B8F64869AE}" dt="2021-12-07T12:09:47.695" v="111" actId="207"/>
        <pc:sldMkLst>
          <pc:docMk/>
          <pc:sldMk cId="2247011171" sldId="345"/>
        </pc:sldMkLst>
        <pc:graphicFrameChg chg="mod modGraphic">
          <ac:chgData name="Mike Bloys" userId="1248c4d8-7b2b-4b32-b8bd-163ae845f9bb" providerId="ADAL" clId="{0E67C335-F88B-46B9-B07F-33B8F64869AE}" dt="2021-12-07T12:09:47.695" v="111" actId="207"/>
          <ac:graphicFrameMkLst>
            <pc:docMk/>
            <pc:sldMk cId="2247011171" sldId="345"/>
            <ac:graphicFrameMk id="5" creationId="{B2C6CB3B-6596-405E-B615-1C48CD64A516}"/>
          </ac:graphicFrameMkLst>
        </pc:graphicFrameChg>
      </pc:sldChg>
      <pc:sldChg chg="delSp modSp mod">
        <pc:chgData name="Mike Bloys" userId="1248c4d8-7b2b-4b32-b8bd-163ae845f9bb" providerId="ADAL" clId="{0E67C335-F88B-46B9-B07F-33B8F64869AE}" dt="2021-12-07T12:11:13.190" v="120" actId="1076"/>
        <pc:sldMkLst>
          <pc:docMk/>
          <pc:sldMk cId="38539332" sldId="346"/>
        </pc:sldMkLst>
        <pc:picChg chg="del">
          <ac:chgData name="Mike Bloys" userId="1248c4d8-7b2b-4b32-b8bd-163ae845f9bb" providerId="ADAL" clId="{0E67C335-F88B-46B9-B07F-33B8F64869AE}" dt="2021-12-07T12:10:34.028" v="119" actId="478"/>
          <ac:picMkLst>
            <pc:docMk/>
            <pc:sldMk cId="38539332" sldId="346"/>
            <ac:picMk id="7" creationId="{3A4E4721-7680-4832-A51F-78B4FA5D0C56}"/>
          </ac:picMkLst>
        </pc:picChg>
        <pc:picChg chg="mod">
          <ac:chgData name="Mike Bloys" userId="1248c4d8-7b2b-4b32-b8bd-163ae845f9bb" providerId="ADAL" clId="{0E67C335-F88B-46B9-B07F-33B8F64869AE}" dt="2021-12-07T12:11:13.190" v="120" actId="1076"/>
          <ac:picMkLst>
            <pc:docMk/>
            <pc:sldMk cId="38539332" sldId="346"/>
            <ac:picMk id="3076" creationId="{5059F141-2EC6-47BD-B3C6-1B5CDD1B6C64}"/>
          </ac:picMkLst>
        </pc:picChg>
      </pc:sldChg>
      <pc:sldChg chg="delSp modSp mod">
        <pc:chgData name="Mike Bloys" userId="1248c4d8-7b2b-4b32-b8bd-163ae845f9bb" providerId="ADAL" clId="{0E67C335-F88B-46B9-B07F-33B8F64869AE}" dt="2021-12-07T11:54:58.572" v="79" actId="478"/>
        <pc:sldMkLst>
          <pc:docMk/>
          <pc:sldMk cId="2157751815" sldId="347"/>
        </pc:sldMkLst>
        <pc:spChg chg="mod">
          <ac:chgData name="Mike Bloys" userId="1248c4d8-7b2b-4b32-b8bd-163ae845f9bb" providerId="ADAL" clId="{0E67C335-F88B-46B9-B07F-33B8F64869AE}" dt="2021-12-07T11:54:56.124" v="78" actId="1076"/>
          <ac:spMkLst>
            <pc:docMk/>
            <pc:sldMk cId="2157751815" sldId="347"/>
            <ac:spMk id="6" creationId="{4C6B87FE-B159-4BEF-AEE1-29CAC5108B4F}"/>
          </ac:spMkLst>
        </pc:spChg>
        <pc:spChg chg="mod">
          <ac:chgData name="Mike Bloys" userId="1248c4d8-7b2b-4b32-b8bd-163ae845f9bb" providerId="ADAL" clId="{0E67C335-F88B-46B9-B07F-33B8F64869AE}" dt="2021-12-07T11:54:32.458" v="74" actId="1076"/>
          <ac:spMkLst>
            <pc:docMk/>
            <pc:sldMk cId="2157751815" sldId="347"/>
            <ac:spMk id="9" creationId="{C250BC29-4F3F-43B3-BA69-0223C956D7CF}"/>
          </ac:spMkLst>
        </pc:spChg>
        <pc:picChg chg="del">
          <ac:chgData name="Mike Bloys" userId="1248c4d8-7b2b-4b32-b8bd-163ae845f9bb" providerId="ADAL" clId="{0E67C335-F88B-46B9-B07F-33B8F64869AE}" dt="2021-12-07T11:54:58.572" v="79" actId="478"/>
          <ac:picMkLst>
            <pc:docMk/>
            <pc:sldMk cId="2157751815" sldId="347"/>
            <ac:picMk id="5" creationId="{98215F0E-D021-4A51-A252-A4AF3016634C}"/>
          </ac:picMkLst>
        </pc:picChg>
        <pc:picChg chg="mod">
          <ac:chgData name="Mike Bloys" userId="1248c4d8-7b2b-4b32-b8bd-163ae845f9bb" providerId="ADAL" clId="{0E67C335-F88B-46B9-B07F-33B8F64869AE}" dt="2021-12-07T11:54:07.708" v="68" actId="18131"/>
          <ac:picMkLst>
            <pc:docMk/>
            <pc:sldMk cId="2157751815" sldId="347"/>
            <ac:picMk id="1026" creationId="{DC00507C-BEF3-4F62-AA17-981A6DFA203C}"/>
          </ac:picMkLst>
        </pc:picChg>
        <pc:cxnChg chg="mod">
          <ac:chgData name="Mike Bloys" userId="1248c4d8-7b2b-4b32-b8bd-163ae845f9bb" providerId="ADAL" clId="{0E67C335-F88B-46B9-B07F-33B8F64869AE}" dt="2021-12-07T11:54:56.124" v="78" actId="1076"/>
          <ac:cxnSpMkLst>
            <pc:docMk/>
            <pc:sldMk cId="2157751815" sldId="347"/>
            <ac:cxnSpMk id="8" creationId="{47F4CE01-6158-4D7E-88A5-A64075E646DF}"/>
          </ac:cxnSpMkLst>
        </pc:cxnChg>
      </pc:sldChg>
      <pc:sldChg chg="modSp mod">
        <pc:chgData name="Mike Bloys" userId="1248c4d8-7b2b-4b32-b8bd-163ae845f9bb" providerId="ADAL" clId="{0E67C335-F88B-46B9-B07F-33B8F64869AE}" dt="2021-12-07T11:55:52.894" v="82" actId="207"/>
        <pc:sldMkLst>
          <pc:docMk/>
          <pc:sldMk cId="1505304626" sldId="349"/>
        </pc:sldMkLst>
        <pc:spChg chg="mod">
          <ac:chgData name="Mike Bloys" userId="1248c4d8-7b2b-4b32-b8bd-163ae845f9bb" providerId="ADAL" clId="{0E67C335-F88B-46B9-B07F-33B8F64869AE}" dt="2021-12-07T11:55:43.846" v="80" actId="207"/>
          <ac:spMkLst>
            <pc:docMk/>
            <pc:sldMk cId="1505304626" sldId="349"/>
            <ac:spMk id="4" creationId="{77370D40-2726-4E9E-835D-37D54FA886AD}"/>
          </ac:spMkLst>
        </pc:spChg>
        <pc:spChg chg="mod">
          <ac:chgData name="Mike Bloys" userId="1248c4d8-7b2b-4b32-b8bd-163ae845f9bb" providerId="ADAL" clId="{0E67C335-F88B-46B9-B07F-33B8F64869AE}" dt="2021-12-07T11:55:52.894" v="82" actId="207"/>
          <ac:spMkLst>
            <pc:docMk/>
            <pc:sldMk cId="1505304626" sldId="349"/>
            <ac:spMk id="19" creationId="{3C59FCF6-2A15-4E82-9FD5-8D946690BC35}"/>
          </ac:spMkLst>
        </pc:spChg>
        <pc:cxnChg chg="mod">
          <ac:chgData name="Mike Bloys" userId="1248c4d8-7b2b-4b32-b8bd-163ae845f9bb" providerId="ADAL" clId="{0E67C335-F88B-46B9-B07F-33B8F64869AE}" dt="2021-12-07T11:55:50.042" v="81" actId="208"/>
          <ac:cxnSpMkLst>
            <pc:docMk/>
            <pc:sldMk cId="1505304626" sldId="349"/>
            <ac:cxnSpMk id="11" creationId="{6B2CFF84-8E25-4CFB-B867-C662600FA4A9}"/>
          </ac:cxnSpMkLst>
        </pc:cxnChg>
        <pc:cxnChg chg="mod">
          <ac:chgData name="Mike Bloys" userId="1248c4d8-7b2b-4b32-b8bd-163ae845f9bb" providerId="ADAL" clId="{0E67C335-F88B-46B9-B07F-33B8F64869AE}" dt="2021-12-07T11:55:50.042" v="81" actId="208"/>
          <ac:cxnSpMkLst>
            <pc:docMk/>
            <pc:sldMk cId="1505304626" sldId="349"/>
            <ac:cxnSpMk id="14" creationId="{43F3D02C-F34E-409D-AC6E-BCADB986EA34}"/>
          </ac:cxnSpMkLst>
        </pc:cxnChg>
        <pc:cxnChg chg="mod">
          <ac:chgData name="Mike Bloys" userId="1248c4d8-7b2b-4b32-b8bd-163ae845f9bb" providerId="ADAL" clId="{0E67C335-F88B-46B9-B07F-33B8F64869AE}" dt="2021-12-07T11:55:50.042" v="81" actId="208"/>
          <ac:cxnSpMkLst>
            <pc:docMk/>
            <pc:sldMk cId="1505304626" sldId="349"/>
            <ac:cxnSpMk id="15" creationId="{6E003A58-7A91-44B4-8A64-5FA25C3BADDC}"/>
          </ac:cxnSpMkLst>
        </pc:cxnChg>
      </pc:sldChg>
      <pc:sldChg chg="addSp delSp modSp mod">
        <pc:chgData name="Mike Bloys" userId="1248c4d8-7b2b-4b32-b8bd-163ae845f9bb" providerId="ADAL" clId="{0E67C335-F88B-46B9-B07F-33B8F64869AE}" dt="2021-12-07T11:57:59.205" v="103" actId="14"/>
        <pc:sldMkLst>
          <pc:docMk/>
          <pc:sldMk cId="202328289" sldId="352"/>
        </pc:sldMkLst>
        <pc:spChg chg="mod">
          <ac:chgData name="Mike Bloys" userId="1248c4d8-7b2b-4b32-b8bd-163ae845f9bb" providerId="ADAL" clId="{0E67C335-F88B-46B9-B07F-33B8F64869AE}" dt="2021-12-07T11:57:59.205" v="103" actId="14"/>
          <ac:spMkLst>
            <pc:docMk/>
            <pc:sldMk cId="202328289" sldId="352"/>
            <ac:spMk id="5" creationId="{4865EC79-423D-49B2-B757-25AEF15D924B}"/>
          </ac:spMkLst>
        </pc:spChg>
        <pc:picChg chg="add del mod">
          <ac:chgData name="Mike Bloys" userId="1248c4d8-7b2b-4b32-b8bd-163ae845f9bb" providerId="ADAL" clId="{0E67C335-F88B-46B9-B07F-33B8F64869AE}" dt="2021-12-07T11:56:46.753" v="87" actId="21"/>
          <ac:picMkLst>
            <pc:docMk/>
            <pc:sldMk cId="202328289" sldId="352"/>
            <ac:picMk id="3" creationId="{1A31E954-92A7-49DF-834D-093E6CC8522F}"/>
          </ac:picMkLst>
        </pc:picChg>
        <pc:picChg chg="add mod ord">
          <ac:chgData name="Mike Bloys" userId="1248c4d8-7b2b-4b32-b8bd-163ae845f9bb" providerId="ADAL" clId="{0E67C335-F88B-46B9-B07F-33B8F64869AE}" dt="2021-12-07T11:57:47.917" v="101" actId="29295"/>
          <ac:picMkLst>
            <pc:docMk/>
            <pc:sldMk cId="202328289" sldId="352"/>
            <ac:picMk id="10" creationId="{910841D4-2192-4D14-8FBD-65CDA619590C}"/>
          </ac:picMkLst>
        </pc:picChg>
        <pc:picChg chg="del">
          <ac:chgData name="Mike Bloys" userId="1248c4d8-7b2b-4b32-b8bd-163ae845f9bb" providerId="ADAL" clId="{0E67C335-F88B-46B9-B07F-33B8F64869AE}" dt="2021-12-07T11:57:27.086" v="96" actId="478"/>
          <ac:picMkLst>
            <pc:docMk/>
            <pc:sldMk cId="202328289" sldId="352"/>
            <ac:picMk id="12" creationId="{F5581D26-C53C-471F-8B0C-7B636DBE1B21}"/>
          </ac:picMkLst>
        </pc:picChg>
        <pc:picChg chg="del">
          <ac:chgData name="Mike Bloys" userId="1248c4d8-7b2b-4b32-b8bd-163ae845f9bb" providerId="ADAL" clId="{0E67C335-F88B-46B9-B07F-33B8F64869AE}" dt="2021-12-07T11:57:28.765" v="97" actId="478"/>
          <ac:picMkLst>
            <pc:docMk/>
            <pc:sldMk cId="202328289" sldId="352"/>
            <ac:picMk id="2052" creationId="{803D5DB9-CB8E-4BB3-9427-78FD6853B92F}"/>
          </ac:picMkLst>
        </pc:picChg>
      </pc:sldChg>
      <pc:sldChg chg="modSp mod">
        <pc:chgData name="Mike Bloys" userId="1248c4d8-7b2b-4b32-b8bd-163ae845f9bb" providerId="ADAL" clId="{0E67C335-F88B-46B9-B07F-33B8F64869AE}" dt="2021-12-07T12:05:45.136" v="107" actId="2084"/>
        <pc:sldMkLst>
          <pc:docMk/>
          <pc:sldMk cId="3536760250" sldId="353"/>
        </pc:sldMkLst>
        <pc:graphicFrameChg chg="mod modGraphic">
          <ac:chgData name="Mike Bloys" userId="1248c4d8-7b2b-4b32-b8bd-163ae845f9bb" providerId="ADAL" clId="{0E67C335-F88B-46B9-B07F-33B8F64869AE}" dt="2021-12-07T12:05:45.136" v="107" actId="2084"/>
          <ac:graphicFrameMkLst>
            <pc:docMk/>
            <pc:sldMk cId="3536760250" sldId="353"/>
            <ac:graphicFrameMk id="4" creationId="{360243DC-39CE-4E3C-92F6-33B66BE2191C}"/>
          </ac:graphicFrameMkLst>
        </pc:graphicFrameChg>
      </pc:sldChg>
      <pc:sldMasterChg chg="modSldLayout">
        <pc:chgData name="Mike Bloys" userId="1248c4d8-7b2b-4b32-b8bd-163ae845f9bb" providerId="ADAL" clId="{0E67C335-F88B-46B9-B07F-33B8F64869AE}" dt="2021-12-20T16:57:36.450" v="133" actId="14100"/>
        <pc:sldMasterMkLst>
          <pc:docMk/>
          <pc:sldMasterMk cId="3316734550" sldId="2147483648"/>
        </pc:sldMasterMkLst>
        <pc:sldLayoutChg chg="modSp">
          <pc:chgData name="Mike Bloys" userId="1248c4d8-7b2b-4b32-b8bd-163ae845f9bb" providerId="ADAL" clId="{0E67C335-F88B-46B9-B07F-33B8F64869AE}" dt="2021-12-07T11:17:51.801" v="0" actId="14826"/>
          <pc:sldLayoutMkLst>
            <pc:docMk/>
            <pc:sldMasterMk cId="3316734550" sldId="2147483648"/>
            <pc:sldLayoutMk cId="3886385901" sldId="2147483649"/>
          </pc:sldLayoutMkLst>
          <pc:picChg chg="mod">
            <ac:chgData name="Mike Bloys" userId="1248c4d8-7b2b-4b32-b8bd-163ae845f9bb" providerId="ADAL" clId="{0E67C335-F88B-46B9-B07F-33B8F64869AE}" dt="2021-12-07T11:17:51.801"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0E67C335-F88B-46B9-B07F-33B8F64869AE}" dt="2021-12-20T16:57:19.950" v="130" actId="14100"/>
          <pc:sldLayoutMkLst>
            <pc:docMk/>
            <pc:sldMasterMk cId="3316734550" sldId="2147483648"/>
            <pc:sldLayoutMk cId="2849720375" sldId="2147483652"/>
          </pc:sldLayoutMkLst>
          <pc:spChg chg="mod">
            <ac:chgData name="Mike Bloys" userId="1248c4d8-7b2b-4b32-b8bd-163ae845f9bb" providerId="ADAL" clId="{0E67C335-F88B-46B9-B07F-33B8F64869AE}" dt="2021-12-20T16:57:19.950" v="130" actId="14100"/>
            <ac:spMkLst>
              <pc:docMk/>
              <pc:sldMasterMk cId="3316734550" sldId="2147483648"/>
              <pc:sldLayoutMk cId="2849720375" sldId="2147483652"/>
              <ac:spMk id="8" creationId="{00000000-0000-0000-0000-000000000000}"/>
            </ac:spMkLst>
          </pc:spChg>
          <pc:spChg chg="del">
            <ac:chgData name="Mike Bloys" userId="1248c4d8-7b2b-4b32-b8bd-163ae845f9bb" providerId="ADAL" clId="{0E67C335-F88B-46B9-B07F-33B8F64869AE}" dt="2021-12-07T11:34:40.462" v="28" actId="478"/>
            <ac:spMkLst>
              <pc:docMk/>
              <pc:sldMasterMk cId="3316734550" sldId="2147483648"/>
              <pc:sldLayoutMk cId="2849720375" sldId="2147483652"/>
              <ac:spMk id="12" creationId="{96459151-B3DD-4468-A35B-8CC38BF03A6B}"/>
            </ac:spMkLst>
          </pc:spChg>
          <pc:spChg chg="add mod">
            <ac:chgData name="Mike Bloys" userId="1248c4d8-7b2b-4b32-b8bd-163ae845f9bb" providerId="ADAL" clId="{0E67C335-F88B-46B9-B07F-33B8F64869AE}" dt="2021-12-07T11:35:35.202" v="32"/>
            <ac:spMkLst>
              <pc:docMk/>
              <pc:sldMasterMk cId="3316734550" sldId="2147483648"/>
              <pc:sldLayoutMk cId="2849720375" sldId="2147483652"/>
              <ac:spMk id="13" creationId="{F6962A33-D404-4300-A5DD-401993779A7C}"/>
            </ac:spMkLst>
          </pc:spChg>
          <pc:picChg chg="add mod">
            <ac:chgData name="Mike Bloys" userId="1248c4d8-7b2b-4b32-b8bd-163ae845f9bb" providerId="ADAL" clId="{0E67C335-F88B-46B9-B07F-33B8F64869AE}" dt="2021-12-07T11:35:35.202" v="32"/>
            <ac:picMkLst>
              <pc:docMk/>
              <pc:sldMasterMk cId="3316734550" sldId="2147483648"/>
              <pc:sldLayoutMk cId="2849720375" sldId="2147483652"/>
              <ac:picMk id="9" creationId="{C2342995-F356-4998-9E18-9A9DF56295E3}"/>
            </ac:picMkLst>
          </pc:picChg>
          <pc:picChg chg="mod">
            <ac:chgData name="Mike Bloys" userId="1248c4d8-7b2b-4b32-b8bd-163ae845f9bb" providerId="ADAL" clId="{0E67C335-F88B-46B9-B07F-33B8F64869AE}" dt="2021-12-07T11:34:43.135" v="29" actId="207"/>
            <ac:picMkLst>
              <pc:docMk/>
              <pc:sldMasterMk cId="3316734550" sldId="2147483648"/>
              <pc:sldLayoutMk cId="2849720375" sldId="2147483652"/>
              <ac:picMk id="10" creationId="{24FD2BDA-C54A-D744-9DA8-5B5D134B2C67}"/>
            </ac:picMkLst>
          </pc:picChg>
          <pc:picChg chg="del">
            <ac:chgData name="Mike Bloys" userId="1248c4d8-7b2b-4b32-b8bd-163ae845f9bb" providerId="ADAL" clId="{0E67C335-F88B-46B9-B07F-33B8F64869AE}" dt="2021-12-07T11:34:40.462" v="28" actId="478"/>
            <ac:picMkLst>
              <pc:docMk/>
              <pc:sldMasterMk cId="3316734550" sldId="2147483648"/>
              <pc:sldLayoutMk cId="2849720375" sldId="2147483652"/>
              <ac:picMk id="11" creationId="{7AE2AD1A-60CC-4927-AC58-CBCAE28492EB}"/>
            </ac:picMkLst>
          </pc:picChg>
        </pc:sldLayoutChg>
        <pc:sldLayoutChg chg="addSp delSp modSp mod">
          <pc:chgData name="Mike Bloys" userId="1248c4d8-7b2b-4b32-b8bd-163ae845f9bb" providerId="ADAL" clId="{0E67C335-F88B-46B9-B07F-33B8F64869AE}" dt="2021-12-20T16:57:15.195" v="129" actId="14100"/>
          <pc:sldLayoutMkLst>
            <pc:docMk/>
            <pc:sldMasterMk cId="3316734550" sldId="2147483648"/>
            <pc:sldLayoutMk cId="4180777422" sldId="2147483653"/>
          </pc:sldLayoutMkLst>
          <pc:spChg chg="add mod">
            <ac:chgData name="Mike Bloys" userId="1248c4d8-7b2b-4b32-b8bd-163ae845f9bb" providerId="ADAL" clId="{0E67C335-F88B-46B9-B07F-33B8F64869AE}" dt="2021-12-07T11:30:01.789" v="24" actId="20577"/>
            <ac:spMkLst>
              <pc:docMk/>
              <pc:sldMasterMk cId="3316734550" sldId="2147483648"/>
              <pc:sldLayoutMk cId="4180777422" sldId="2147483653"/>
              <ac:spMk id="8" creationId="{A80474C6-9AEC-4ADA-BD99-74E4AE158DEB}"/>
            </ac:spMkLst>
          </pc:spChg>
          <pc:spChg chg="del">
            <ac:chgData name="Mike Bloys" userId="1248c4d8-7b2b-4b32-b8bd-163ae845f9bb" providerId="ADAL" clId="{0E67C335-F88B-46B9-B07F-33B8F64869AE}" dt="2021-12-07T11:29:42.484" v="3" actId="478"/>
            <ac:spMkLst>
              <pc:docMk/>
              <pc:sldMasterMk cId="3316734550" sldId="2147483648"/>
              <pc:sldLayoutMk cId="4180777422" sldId="2147483653"/>
              <ac:spMk id="10" creationId="{47472F85-C250-4D4D-A84C-BF935D3F979A}"/>
            </ac:spMkLst>
          </pc:spChg>
          <pc:spChg chg="mod">
            <ac:chgData name="Mike Bloys" userId="1248c4d8-7b2b-4b32-b8bd-163ae845f9bb" providerId="ADAL" clId="{0E67C335-F88B-46B9-B07F-33B8F64869AE}" dt="2021-12-20T16:57:15.195" v="129" actId="14100"/>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0E67C335-F88B-46B9-B07F-33B8F64869AE}" dt="2021-12-07T11:29:44.170" v="4"/>
            <ac:picMkLst>
              <pc:docMk/>
              <pc:sldMasterMk cId="3316734550" sldId="2147483648"/>
              <pc:sldLayoutMk cId="4180777422" sldId="2147483653"/>
              <ac:picMk id="7" creationId="{27329C9D-7D3B-4480-92DC-4C22977B722F}"/>
            </ac:picMkLst>
          </pc:picChg>
          <pc:picChg chg="del">
            <ac:chgData name="Mike Bloys" userId="1248c4d8-7b2b-4b32-b8bd-163ae845f9bb" providerId="ADAL" clId="{0E67C335-F88B-46B9-B07F-33B8F64869AE}" dt="2021-12-07T11:29:40.781" v="2" actId="478"/>
            <ac:picMkLst>
              <pc:docMk/>
              <pc:sldMasterMk cId="3316734550" sldId="2147483648"/>
              <pc:sldLayoutMk cId="4180777422" sldId="2147483653"/>
              <ac:picMk id="9" creationId="{467C8F9D-9A27-4B1B-B97F-66E650C32E0E}"/>
            </ac:picMkLst>
          </pc:picChg>
          <pc:picChg chg="del">
            <ac:chgData name="Mike Bloys" userId="1248c4d8-7b2b-4b32-b8bd-163ae845f9bb" providerId="ADAL" clId="{0E67C335-F88B-46B9-B07F-33B8F64869AE}" dt="2021-12-07T11:29:39.206" v="1" actId="478"/>
            <ac:picMkLst>
              <pc:docMk/>
              <pc:sldMasterMk cId="3316734550" sldId="2147483648"/>
              <pc:sldLayoutMk cId="4180777422" sldId="2147483653"/>
              <ac:picMk id="11" creationId="{4209B720-07DD-7941-B502-ED81D1886572}"/>
            </ac:picMkLst>
          </pc:picChg>
          <pc:picChg chg="add mod">
            <ac:chgData name="Mike Bloys" userId="1248c4d8-7b2b-4b32-b8bd-163ae845f9bb" providerId="ADAL" clId="{0E67C335-F88B-46B9-B07F-33B8F64869AE}" dt="2021-12-07T11:30:11.757" v="25" actId="207"/>
            <ac:picMkLst>
              <pc:docMk/>
              <pc:sldMasterMk cId="3316734550" sldId="2147483648"/>
              <pc:sldLayoutMk cId="4180777422" sldId="2147483653"/>
              <ac:picMk id="12" creationId="{BE2684D5-D98E-4F54-9047-C60B8725BEFF}"/>
            </ac:picMkLst>
          </pc:picChg>
          <pc:picChg chg="add del mod modCrop">
            <ac:chgData name="Mike Bloys" userId="1248c4d8-7b2b-4b32-b8bd-163ae845f9bb" providerId="ADAL" clId="{0E67C335-F88B-46B9-B07F-33B8F64869AE}" dt="2021-12-07T11:57:19.953" v="93" actId="21"/>
            <ac:picMkLst>
              <pc:docMk/>
              <pc:sldMasterMk cId="3316734550" sldId="2147483648"/>
              <pc:sldLayoutMk cId="4180777422" sldId="2147483653"/>
              <ac:picMk id="13" creationId="{7CD1B4C4-718E-43C7-B0C4-9837852CD7B8}"/>
            </ac:picMkLst>
          </pc:picChg>
        </pc:sldLayoutChg>
        <pc:sldLayoutChg chg="addSp delSp modSp mod">
          <pc:chgData name="Mike Bloys" userId="1248c4d8-7b2b-4b32-b8bd-163ae845f9bb" providerId="ADAL" clId="{0E67C335-F88B-46B9-B07F-33B8F64869AE}" dt="2021-12-20T16:57:36.450" v="133" actId="14100"/>
          <pc:sldLayoutMkLst>
            <pc:docMk/>
            <pc:sldMasterMk cId="3316734550" sldId="2147483648"/>
            <pc:sldLayoutMk cId="3315833090" sldId="2147483656"/>
          </pc:sldLayoutMkLst>
          <pc:spChg chg="del">
            <ac:chgData name="Mike Bloys" userId="1248c4d8-7b2b-4b32-b8bd-163ae845f9bb" providerId="ADAL" clId="{0E67C335-F88B-46B9-B07F-33B8F64869AE}" dt="2021-12-07T11:36:20.175" v="42" actId="478"/>
            <ac:spMkLst>
              <pc:docMk/>
              <pc:sldMasterMk cId="3316734550" sldId="2147483648"/>
              <pc:sldLayoutMk cId="3315833090" sldId="2147483656"/>
              <ac:spMk id="8" creationId="{A1F21F32-5F18-406E-A878-29D43142C63A}"/>
            </ac:spMkLst>
          </pc:spChg>
          <pc:spChg chg="add mod">
            <ac:chgData name="Mike Bloys" userId="1248c4d8-7b2b-4b32-b8bd-163ae845f9bb" providerId="ADAL" clId="{0E67C335-F88B-46B9-B07F-33B8F64869AE}" dt="2021-12-07T11:36:20.786" v="43"/>
            <ac:spMkLst>
              <pc:docMk/>
              <pc:sldMasterMk cId="3316734550" sldId="2147483648"/>
              <pc:sldLayoutMk cId="3315833090" sldId="2147483656"/>
              <ac:spMk id="9" creationId="{C764CEA5-C6A7-4962-B427-64DC4363573E}"/>
            </ac:spMkLst>
          </pc:spChg>
          <pc:spChg chg="mod">
            <ac:chgData name="Mike Bloys" userId="1248c4d8-7b2b-4b32-b8bd-163ae845f9bb" providerId="ADAL" clId="{0E67C335-F88B-46B9-B07F-33B8F64869AE}" dt="2021-12-20T16:57:36.450" v="133" actId="14100"/>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0E67C335-F88B-46B9-B07F-33B8F64869AE}" dt="2021-12-07T11:36:20.786" v="43"/>
            <ac:picMkLst>
              <pc:docMk/>
              <pc:sldMasterMk cId="3316734550" sldId="2147483648"/>
              <pc:sldLayoutMk cId="3315833090" sldId="2147483656"/>
              <ac:picMk id="6" creationId="{22CAEE34-15F8-4E35-BEAE-2D2FD78CFFE3}"/>
            </ac:picMkLst>
          </pc:picChg>
          <pc:picChg chg="del">
            <ac:chgData name="Mike Bloys" userId="1248c4d8-7b2b-4b32-b8bd-163ae845f9bb" providerId="ADAL" clId="{0E67C335-F88B-46B9-B07F-33B8F64869AE}" dt="2021-12-07T11:36:20.175" v="42" actId="478"/>
            <ac:picMkLst>
              <pc:docMk/>
              <pc:sldMasterMk cId="3316734550" sldId="2147483648"/>
              <pc:sldLayoutMk cId="3315833090" sldId="2147483656"/>
              <ac:picMk id="7" creationId="{E52F8EDA-DA7C-4E38-AA2F-6EF8FFD5BA7A}"/>
            </ac:picMkLst>
          </pc:picChg>
          <pc:picChg chg="add del mod modCrop">
            <ac:chgData name="Mike Bloys" userId="1248c4d8-7b2b-4b32-b8bd-163ae845f9bb" providerId="ADAL" clId="{0E67C335-F88B-46B9-B07F-33B8F64869AE}" dt="2021-12-07T11:51:59.328" v="60" actId="21"/>
            <ac:picMkLst>
              <pc:docMk/>
              <pc:sldMasterMk cId="3316734550" sldId="2147483648"/>
              <pc:sldLayoutMk cId="3315833090" sldId="2147483656"/>
              <ac:picMk id="10" creationId="{7CB98A89-2587-42E3-8BB1-3C60A112F8F9}"/>
            </ac:picMkLst>
          </pc:picChg>
        </pc:sldLayoutChg>
        <pc:sldLayoutChg chg="modSp mod setBg">
          <pc:chgData name="Mike Bloys" userId="1248c4d8-7b2b-4b32-b8bd-163ae845f9bb" providerId="ADAL" clId="{0E67C335-F88B-46B9-B07F-33B8F64869AE}" dt="2021-12-20T16:57:10.441" v="128" actId="14100"/>
          <pc:sldLayoutMkLst>
            <pc:docMk/>
            <pc:sldMasterMk cId="3316734550" sldId="2147483648"/>
            <pc:sldLayoutMk cId="393927180" sldId="2147483664"/>
          </pc:sldLayoutMkLst>
          <pc:spChg chg="mod">
            <ac:chgData name="Mike Bloys" userId="1248c4d8-7b2b-4b32-b8bd-163ae845f9bb" providerId="ADAL" clId="{0E67C335-F88B-46B9-B07F-33B8F64869AE}" dt="2021-12-20T16:57:10.441" v="128" actId="14100"/>
            <ac:spMkLst>
              <pc:docMk/>
              <pc:sldMasterMk cId="3316734550" sldId="2147483648"/>
              <pc:sldLayoutMk cId="393927180" sldId="2147483664"/>
              <ac:spMk id="10" creationId="{00000000-0000-0000-0000-000000000000}"/>
            </ac:spMkLst>
          </pc:spChg>
        </pc:sldLayoutChg>
        <pc:sldLayoutChg chg="addSp delSp modSp mod">
          <pc:chgData name="Mike Bloys" userId="1248c4d8-7b2b-4b32-b8bd-163ae845f9bb" providerId="ADAL" clId="{0E67C335-F88B-46B9-B07F-33B8F64869AE}" dt="2021-12-07T11:36:42.050" v="48" actId="207"/>
          <pc:sldLayoutMkLst>
            <pc:docMk/>
            <pc:sldMasterMk cId="3316734550" sldId="2147483648"/>
            <pc:sldLayoutMk cId="487712265" sldId="2147483665"/>
          </pc:sldLayoutMkLst>
          <pc:spChg chg="del">
            <ac:chgData name="Mike Bloys" userId="1248c4d8-7b2b-4b32-b8bd-163ae845f9bb" providerId="ADAL" clId="{0E67C335-F88B-46B9-B07F-33B8F64869AE}" dt="2021-12-07T11:36:38.510" v="46" actId="478"/>
            <ac:spMkLst>
              <pc:docMk/>
              <pc:sldMasterMk cId="3316734550" sldId="2147483648"/>
              <pc:sldLayoutMk cId="487712265" sldId="2147483665"/>
              <ac:spMk id="9" creationId="{14A0EC22-5188-49DE-BE72-7E58CD335E34}"/>
            </ac:spMkLst>
          </pc:spChg>
          <pc:spChg chg="add mod">
            <ac:chgData name="Mike Bloys" userId="1248c4d8-7b2b-4b32-b8bd-163ae845f9bb" providerId="ADAL" clId="{0E67C335-F88B-46B9-B07F-33B8F64869AE}" dt="2021-12-07T11:36:39.073" v="47"/>
            <ac:spMkLst>
              <pc:docMk/>
              <pc:sldMasterMk cId="3316734550" sldId="2147483648"/>
              <pc:sldLayoutMk cId="487712265" sldId="2147483665"/>
              <ac:spMk id="10" creationId="{E422EFC1-0FA3-49B8-9393-AE9ED97E1ABD}"/>
            </ac:spMkLst>
          </pc:spChg>
          <pc:picChg chg="del">
            <ac:chgData name="Mike Bloys" userId="1248c4d8-7b2b-4b32-b8bd-163ae845f9bb" providerId="ADAL" clId="{0E67C335-F88B-46B9-B07F-33B8F64869AE}" dt="2021-12-07T11:36:38.510" v="46" actId="478"/>
            <ac:picMkLst>
              <pc:docMk/>
              <pc:sldMasterMk cId="3316734550" sldId="2147483648"/>
              <pc:sldLayoutMk cId="487712265" sldId="2147483665"/>
              <ac:picMk id="6" creationId="{0F41E748-A240-4C8D-B017-73831FC67446}"/>
            </ac:picMkLst>
          </pc:picChg>
          <pc:picChg chg="add mod">
            <ac:chgData name="Mike Bloys" userId="1248c4d8-7b2b-4b32-b8bd-163ae845f9bb" providerId="ADAL" clId="{0E67C335-F88B-46B9-B07F-33B8F64869AE}" dt="2021-12-07T11:36:39.073" v="47"/>
            <ac:picMkLst>
              <pc:docMk/>
              <pc:sldMasterMk cId="3316734550" sldId="2147483648"/>
              <pc:sldLayoutMk cId="487712265" sldId="2147483665"/>
              <ac:picMk id="7" creationId="{68659908-8FD9-47BA-BCB1-3329589C2BFB}"/>
            </ac:picMkLst>
          </pc:picChg>
          <pc:picChg chg="mod">
            <ac:chgData name="Mike Bloys" userId="1248c4d8-7b2b-4b32-b8bd-163ae845f9bb" providerId="ADAL" clId="{0E67C335-F88B-46B9-B07F-33B8F64869AE}" dt="2021-12-07T11:36:42.050" v="48"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0E67C335-F88B-46B9-B07F-33B8F64869AE}" dt="2021-12-20T16:57:05.910" v="127" actId="14100"/>
          <pc:sldLayoutMkLst>
            <pc:docMk/>
            <pc:sldMasterMk cId="3316734550" sldId="2147483648"/>
            <pc:sldLayoutMk cId="1093718466" sldId="2147483666"/>
          </pc:sldLayoutMkLst>
          <pc:spChg chg="mod">
            <ac:chgData name="Mike Bloys" userId="1248c4d8-7b2b-4b32-b8bd-163ae845f9bb" providerId="ADAL" clId="{0E67C335-F88B-46B9-B07F-33B8F64869AE}" dt="2021-12-20T16:57:05.910" v="127" actId="14100"/>
            <ac:spMkLst>
              <pc:docMk/>
              <pc:sldMasterMk cId="3316734550" sldId="2147483648"/>
              <pc:sldLayoutMk cId="1093718466" sldId="2147483666"/>
              <ac:spMk id="6" creationId="{49D7DE7D-423B-4397-9541-3A3B00BBC460}"/>
            </ac:spMkLst>
          </pc:spChg>
          <pc:spChg chg="add del mod">
            <ac:chgData name="Mike Bloys" userId="1248c4d8-7b2b-4b32-b8bd-163ae845f9bb" providerId="ADAL" clId="{0E67C335-F88B-46B9-B07F-33B8F64869AE}" dt="2021-12-07T11:41:41.309" v="54" actId="478"/>
            <ac:spMkLst>
              <pc:docMk/>
              <pc:sldMasterMk cId="3316734550" sldId="2147483648"/>
              <pc:sldLayoutMk cId="1093718466" sldId="2147483666"/>
              <ac:spMk id="7" creationId="{60E668EA-2E03-4B89-8DBE-D828A21D9441}"/>
            </ac:spMkLst>
          </pc:spChg>
          <pc:cxnChg chg="mod">
            <ac:chgData name="Mike Bloys" userId="1248c4d8-7b2b-4b32-b8bd-163ae845f9bb" providerId="ADAL" clId="{0E67C335-F88B-46B9-B07F-33B8F64869AE}" dt="2021-12-07T11:41:40.019" v="53"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0E67C335-F88B-46B9-B07F-33B8F64869AE}" dt="2021-12-20T16:57:24.270" v="131" actId="14100"/>
          <pc:sldLayoutMkLst>
            <pc:docMk/>
            <pc:sldMasterMk cId="3316734550" sldId="2147483648"/>
            <pc:sldLayoutMk cId="4276716931" sldId="2147483667"/>
          </pc:sldLayoutMkLst>
          <pc:spChg chg="mod">
            <ac:chgData name="Mike Bloys" userId="1248c4d8-7b2b-4b32-b8bd-163ae845f9bb" providerId="ADAL" clId="{0E67C335-F88B-46B9-B07F-33B8F64869AE}" dt="2021-12-20T16:57:24.270" v="131" actId="14100"/>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0E67C335-F88B-46B9-B07F-33B8F64869AE}" dt="2021-12-07T11:35:44.033" v="34"/>
            <ac:spMkLst>
              <pc:docMk/>
              <pc:sldMasterMk cId="3316734550" sldId="2147483648"/>
              <pc:sldLayoutMk cId="4276716931" sldId="2147483667"/>
              <ac:spMk id="11" creationId="{2081263F-73D5-462D-86B3-CAB4B9664D35}"/>
            </ac:spMkLst>
          </pc:spChg>
          <pc:spChg chg="del">
            <ac:chgData name="Mike Bloys" userId="1248c4d8-7b2b-4b32-b8bd-163ae845f9bb" providerId="ADAL" clId="{0E67C335-F88B-46B9-B07F-33B8F64869AE}" dt="2021-12-07T11:35:43.406" v="33" actId="478"/>
            <ac:spMkLst>
              <pc:docMk/>
              <pc:sldMasterMk cId="3316734550" sldId="2147483648"/>
              <pc:sldLayoutMk cId="4276716931" sldId="2147483667"/>
              <ac:spMk id="14" creationId="{E3458BA2-4699-4DE6-95CB-57B788F06001}"/>
            </ac:spMkLst>
          </pc:spChg>
          <pc:picChg chg="add mod">
            <ac:chgData name="Mike Bloys" userId="1248c4d8-7b2b-4b32-b8bd-163ae845f9bb" providerId="ADAL" clId="{0E67C335-F88B-46B9-B07F-33B8F64869AE}" dt="2021-12-07T11:35:44.033" v="34"/>
            <ac:picMkLst>
              <pc:docMk/>
              <pc:sldMasterMk cId="3316734550" sldId="2147483648"/>
              <pc:sldLayoutMk cId="4276716931" sldId="2147483667"/>
              <ac:picMk id="10" creationId="{27629369-6E89-494A-ABE6-6F1CCEB0EE69}"/>
            </ac:picMkLst>
          </pc:picChg>
          <pc:picChg chg="mod">
            <ac:chgData name="Mike Bloys" userId="1248c4d8-7b2b-4b32-b8bd-163ae845f9bb" providerId="ADAL" clId="{0E67C335-F88B-46B9-B07F-33B8F64869AE}" dt="2021-12-07T11:35:47.057" v="35" actId="207"/>
            <ac:picMkLst>
              <pc:docMk/>
              <pc:sldMasterMk cId="3316734550" sldId="2147483648"/>
              <pc:sldLayoutMk cId="4276716931" sldId="2147483667"/>
              <ac:picMk id="12" creationId="{689980B9-BA30-C440-AB57-1B8875CA05CD}"/>
            </ac:picMkLst>
          </pc:picChg>
          <pc:picChg chg="del">
            <ac:chgData name="Mike Bloys" userId="1248c4d8-7b2b-4b32-b8bd-163ae845f9bb" providerId="ADAL" clId="{0E67C335-F88B-46B9-B07F-33B8F64869AE}" dt="2021-12-07T11:35:43.406" v="33" actId="478"/>
            <ac:picMkLst>
              <pc:docMk/>
              <pc:sldMasterMk cId="3316734550" sldId="2147483648"/>
              <pc:sldLayoutMk cId="4276716931" sldId="2147483667"/>
              <ac:picMk id="13" creationId="{E3342B5D-F7D2-415B-A244-D8E1F4BE930B}"/>
            </ac:picMkLst>
          </pc:picChg>
        </pc:sldLayoutChg>
        <pc:sldLayoutChg chg="addSp delSp modSp mod">
          <pc:chgData name="Mike Bloys" userId="1248c4d8-7b2b-4b32-b8bd-163ae845f9bb" providerId="ADAL" clId="{0E67C335-F88B-46B9-B07F-33B8F64869AE}" dt="2021-12-20T16:57:31.494" v="132" actId="14100"/>
          <pc:sldLayoutMkLst>
            <pc:docMk/>
            <pc:sldMasterMk cId="3316734550" sldId="2147483648"/>
            <pc:sldLayoutMk cId="1154964046" sldId="2147483669"/>
          </pc:sldLayoutMkLst>
          <pc:spChg chg="mod">
            <ac:chgData name="Mike Bloys" userId="1248c4d8-7b2b-4b32-b8bd-163ae845f9bb" providerId="ADAL" clId="{0E67C335-F88B-46B9-B07F-33B8F64869AE}" dt="2021-12-20T16:57:31.494" v="132" actId="14100"/>
            <ac:spMkLst>
              <pc:docMk/>
              <pc:sldMasterMk cId="3316734550" sldId="2147483648"/>
              <pc:sldLayoutMk cId="1154964046" sldId="2147483669"/>
              <ac:spMk id="8" creationId="{00000000-0000-0000-0000-000000000000}"/>
            </ac:spMkLst>
          </pc:spChg>
          <pc:spChg chg="add mod">
            <ac:chgData name="Mike Bloys" userId="1248c4d8-7b2b-4b32-b8bd-163ae845f9bb" providerId="ADAL" clId="{0E67C335-F88B-46B9-B07F-33B8F64869AE}" dt="2021-12-07T11:35:57.351" v="39"/>
            <ac:spMkLst>
              <pc:docMk/>
              <pc:sldMasterMk cId="3316734550" sldId="2147483648"/>
              <pc:sldLayoutMk cId="1154964046" sldId="2147483669"/>
              <ac:spMk id="10" creationId="{C2BD57BB-1D6E-4C10-88C3-6B81977044A1}"/>
            </ac:spMkLst>
          </pc:spChg>
          <pc:spChg chg="del">
            <ac:chgData name="Mike Bloys" userId="1248c4d8-7b2b-4b32-b8bd-163ae845f9bb" providerId="ADAL" clId="{0E67C335-F88B-46B9-B07F-33B8F64869AE}" dt="2021-12-07T11:35:56.862" v="38" actId="478"/>
            <ac:spMkLst>
              <pc:docMk/>
              <pc:sldMasterMk cId="3316734550" sldId="2147483648"/>
              <pc:sldLayoutMk cId="1154964046" sldId="2147483669"/>
              <ac:spMk id="14" creationId="{E3458BA2-4699-4DE6-95CB-57B788F06001}"/>
            </ac:spMkLst>
          </pc:spChg>
          <pc:picChg chg="add mod">
            <ac:chgData name="Mike Bloys" userId="1248c4d8-7b2b-4b32-b8bd-163ae845f9bb" providerId="ADAL" clId="{0E67C335-F88B-46B9-B07F-33B8F64869AE}" dt="2021-12-07T11:35:57.351" v="39"/>
            <ac:picMkLst>
              <pc:docMk/>
              <pc:sldMasterMk cId="3316734550" sldId="2147483648"/>
              <pc:sldLayoutMk cId="1154964046" sldId="2147483669"/>
              <ac:picMk id="7" creationId="{7DC2EDDC-873B-4297-97E2-2E43C18ABEC6}"/>
            </ac:picMkLst>
          </pc:picChg>
          <pc:picChg chg="del">
            <ac:chgData name="Mike Bloys" userId="1248c4d8-7b2b-4b32-b8bd-163ae845f9bb" providerId="ADAL" clId="{0E67C335-F88B-46B9-B07F-33B8F64869AE}" dt="2021-12-07T11:35:56.862" v="38" actId="478"/>
            <ac:picMkLst>
              <pc:docMk/>
              <pc:sldMasterMk cId="3316734550" sldId="2147483648"/>
              <pc:sldLayoutMk cId="1154964046" sldId="2147483669"/>
              <ac:picMk id="13" creationId="{E3342B5D-F7D2-415B-A244-D8E1F4BE930B}"/>
            </ac:picMkLst>
          </pc:picChg>
        </pc:sldLayoutChg>
      </pc:sldMasterChg>
    </pc:docChg>
  </pc:docChgLst>
  <pc:docChgLst>
    <pc:chgData name="Leonora Sheppard" userId="3688f6d8-1f97-408e-a4fe-cc859c551ddb" providerId="ADAL" clId="{5F05B3F3-967C-4B9D-B6AA-456AC8D983D4}"/>
    <pc:docChg chg="modSld">
      <pc:chgData name="Leonora Sheppard" userId="3688f6d8-1f97-408e-a4fe-cc859c551ddb" providerId="ADAL" clId="{5F05B3F3-967C-4B9D-B6AA-456AC8D983D4}" dt="2021-12-07T10:40:39.085" v="39" actId="14100"/>
      <pc:docMkLst>
        <pc:docMk/>
      </pc:docMkLst>
      <pc:sldChg chg="modSp mod">
        <pc:chgData name="Leonora Sheppard" userId="3688f6d8-1f97-408e-a4fe-cc859c551ddb" providerId="ADAL" clId="{5F05B3F3-967C-4B9D-B6AA-456AC8D983D4}" dt="2021-12-07T10:24:38.805" v="2" actId="14100"/>
        <pc:sldMkLst>
          <pc:docMk/>
          <pc:sldMk cId="644322881" sldId="261"/>
        </pc:sldMkLst>
        <pc:spChg chg="mod">
          <ac:chgData name="Leonora Sheppard" userId="3688f6d8-1f97-408e-a4fe-cc859c551ddb" providerId="ADAL" clId="{5F05B3F3-967C-4B9D-B6AA-456AC8D983D4}" dt="2021-12-07T10:24:38.805" v="2" actId="14100"/>
          <ac:spMkLst>
            <pc:docMk/>
            <pc:sldMk cId="644322881" sldId="261"/>
            <ac:spMk id="4" creationId="{00000000-0000-0000-0000-000000000000}"/>
          </ac:spMkLst>
        </pc:spChg>
      </pc:sldChg>
      <pc:sldChg chg="modSp mod">
        <pc:chgData name="Leonora Sheppard" userId="3688f6d8-1f97-408e-a4fe-cc859c551ddb" providerId="ADAL" clId="{5F05B3F3-967C-4B9D-B6AA-456AC8D983D4}" dt="2021-12-07T10:24:42.438" v="3" actId="14100"/>
        <pc:sldMkLst>
          <pc:docMk/>
          <pc:sldMk cId="4184459958" sldId="340"/>
        </pc:sldMkLst>
        <pc:spChg chg="mod">
          <ac:chgData name="Leonora Sheppard" userId="3688f6d8-1f97-408e-a4fe-cc859c551ddb" providerId="ADAL" clId="{5F05B3F3-967C-4B9D-B6AA-456AC8D983D4}" dt="2021-12-07T10:24:42.438" v="3" actId="14100"/>
          <ac:spMkLst>
            <pc:docMk/>
            <pc:sldMk cId="4184459958" sldId="340"/>
            <ac:spMk id="3" creationId="{7677449F-2C62-4A75-AD48-9F621D5BA385}"/>
          </ac:spMkLst>
        </pc:spChg>
      </pc:sldChg>
      <pc:sldChg chg="modSp mod">
        <pc:chgData name="Leonora Sheppard" userId="3688f6d8-1f97-408e-a4fe-cc859c551ddb" providerId="ADAL" clId="{5F05B3F3-967C-4B9D-B6AA-456AC8D983D4}" dt="2021-12-07T10:24:47.086" v="4" actId="14100"/>
        <pc:sldMkLst>
          <pc:docMk/>
          <pc:sldMk cId="1841815125" sldId="341"/>
        </pc:sldMkLst>
        <pc:spChg chg="mod">
          <ac:chgData name="Leonora Sheppard" userId="3688f6d8-1f97-408e-a4fe-cc859c551ddb" providerId="ADAL" clId="{5F05B3F3-967C-4B9D-B6AA-456AC8D983D4}" dt="2021-12-07T10:24:47.086" v="4" actId="14100"/>
          <ac:spMkLst>
            <pc:docMk/>
            <pc:sldMk cId="1841815125" sldId="341"/>
            <ac:spMk id="4" creationId="{081E7081-87C5-4FBA-9ED2-6EED19F41C15}"/>
          </ac:spMkLst>
        </pc:spChg>
      </pc:sldChg>
      <pc:sldChg chg="modSp mod">
        <pc:chgData name="Leonora Sheppard" userId="3688f6d8-1f97-408e-a4fe-cc859c551ddb" providerId="ADAL" clId="{5F05B3F3-967C-4B9D-B6AA-456AC8D983D4}" dt="2021-12-07T10:40:39.085" v="39" actId="14100"/>
        <pc:sldMkLst>
          <pc:docMk/>
          <pc:sldMk cId="5155485" sldId="344"/>
        </pc:sldMkLst>
        <pc:spChg chg="mod">
          <ac:chgData name="Leonora Sheppard" userId="3688f6d8-1f97-408e-a4fe-cc859c551ddb" providerId="ADAL" clId="{5F05B3F3-967C-4B9D-B6AA-456AC8D983D4}" dt="2021-12-07T10:40:39.085" v="39" actId="14100"/>
          <ac:spMkLst>
            <pc:docMk/>
            <pc:sldMk cId="5155485" sldId="344"/>
            <ac:spMk id="5" creationId="{2A979500-B985-443E-A6B1-F220D85AA346}"/>
          </ac:spMkLst>
        </pc:spChg>
      </pc:sldChg>
      <pc:sldChg chg="modSp mod">
        <pc:chgData name="Leonora Sheppard" userId="3688f6d8-1f97-408e-a4fe-cc859c551ddb" providerId="ADAL" clId="{5F05B3F3-967C-4B9D-B6AA-456AC8D983D4}" dt="2021-12-07T10:39:09.325" v="10" actId="14100"/>
        <pc:sldMkLst>
          <pc:docMk/>
          <pc:sldMk cId="2247011171" sldId="345"/>
        </pc:sldMkLst>
        <pc:spChg chg="mod">
          <ac:chgData name="Leonora Sheppard" userId="3688f6d8-1f97-408e-a4fe-cc859c551ddb" providerId="ADAL" clId="{5F05B3F3-967C-4B9D-B6AA-456AC8D983D4}" dt="2021-12-07T10:39:09.325" v="10" actId="14100"/>
          <ac:spMkLst>
            <pc:docMk/>
            <pc:sldMk cId="2247011171" sldId="345"/>
            <ac:spMk id="3" creationId="{7677449F-2C62-4A75-AD48-9F621D5BA385}"/>
          </ac:spMkLst>
        </pc:spChg>
      </pc:sldChg>
      <pc:sldChg chg="modSp mod">
        <pc:chgData name="Leonora Sheppard" userId="3688f6d8-1f97-408e-a4fe-cc859c551ddb" providerId="ADAL" clId="{5F05B3F3-967C-4B9D-B6AA-456AC8D983D4}" dt="2021-12-07T10:39:01.600" v="9" actId="20577"/>
        <pc:sldMkLst>
          <pc:docMk/>
          <pc:sldMk cId="38539332" sldId="346"/>
        </pc:sldMkLst>
        <pc:spChg chg="mod">
          <ac:chgData name="Leonora Sheppard" userId="3688f6d8-1f97-408e-a4fe-cc859c551ddb" providerId="ADAL" clId="{5F05B3F3-967C-4B9D-B6AA-456AC8D983D4}" dt="2021-12-07T10:39:01.600" v="9" actId="20577"/>
          <ac:spMkLst>
            <pc:docMk/>
            <pc:sldMk cId="38539332" sldId="346"/>
            <ac:spMk id="3" creationId="{7677449F-2C62-4A75-AD48-9F621D5BA385}"/>
          </ac:spMkLst>
        </pc:spChg>
      </pc:sldChg>
      <pc:sldChg chg="modSp mod">
        <pc:chgData name="Leonora Sheppard" userId="3688f6d8-1f97-408e-a4fe-cc859c551ddb" providerId="ADAL" clId="{5F05B3F3-967C-4B9D-B6AA-456AC8D983D4}" dt="2021-12-07T10:26:18.574" v="5" actId="14100"/>
        <pc:sldMkLst>
          <pc:docMk/>
          <pc:sldMk cId="2157751815" sldId="347"/>
        </pc:sldMkLst>
        <pc:spChg chg="mod">
          <ac:chgData name="Leonora Sheppard" userId="3688f6d8-1f97-408e-a4fe-cc859c551ddb" providerId="ADAL" clId="{5F05B3F3-967C-4B9D-B6AA-456AC8D983D4}" dt="2021-12-07T10:26:18.574" v="5" actId="14100"/>
          <ac:spMkLst>
            <pc:docMk/>
            <pc:sldMk cId="2157751815" sldId="347"/>
            <ac:spMk id="3" creationId="{7677449F-2C62-4A75-AD48-9F621D5BA385}"/>
          </ac:spMkLst>
        </pc:spChg>
      </pc:sldChg>
      <pc:sldChg chg="modSp mod">
        <pc:chgData name="Leonora Sheppard" userId="3688f6d8-1f97-408e-a4fe-cc859c551ddb" providerId="ADAL" clId="{5F05B3F3-967C-4B9D-B6AA-456AC8D983D4}" dt="2021-12-07T10:28:59.062" v="8" actId="20577"/>
        <pc:sldMkLst>
          <pc:docMk/>
          <pc:sldMk cId="2849785872" sldId="351"/>
        </pc:sldMkLst>
        <pc:spChg chg="mod">
          <ac:chgData name="Leonora Sheppard" userId="3688f6d8-1f97-408e-a4fe-cc859c551ddb" providerId="ADAL" clId="{5F05B3F3-967C-4B9D-B6AA-456AC8D983D4}" dt="2021-12-07T10:28:59.062" v="8" actId="20577"/>
          <ac:spMkLst>
            <pc:docMk/>
            <pc:sldMk cId="2849785872" sldId="351"/>
            <ac:spMk id="3" creationId="{E86F7D25-48D2-4A3C-A1FA-018358E164EC}"/>
          </ac:spMkLst>
        </pc:spChg>
      </pc:sldChg>
      <pc:sldChg chg="modSp mod">
        <pc:chgData name="Leonora Sheppard" userId="3688f6d8-1f97-408e-a4fe-cc859c551ddb" providerId="ADAL" clId="{5F05B3F3-967C-4B9D-B6AA-456AC8D983D4}" dt="2021-12-07T10:39:15.766" v="11" actId="14100"/>
        <pc:sldMkLst>
          <pc:docMk/>
          <pc:sldMk cId="3536760250" sldId="353"/>
        </pc:sldMkLst>
        <pc:spChg chg="mod">
          <ac:chgData name="Leonora Sheppard" userId="3688f6d8-1f97-408e-a4fe-cc859c551ddb" providerId="ADAL" clId="{5F05B3F3-967C-4B9D-B6AA-456AC8D983D4}" dt="2021-12-07T10:39:15.766" v="11" actId="14100"/>
          <ac:spMkLst>
            <pc:docMk/>
            <pc:sldMk cId="3536760250" sldId="353"/>
            <ac:spMk id="3" creationId="{048E215C-B87F-4AD1-958E-215D125A5578}"/>
          </ac:spMkLst>
        </pc:spChg>
      </pc:sld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20/12/2021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3474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8314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49D7DE7D-423B-4397-9541-3A3B00BBC460}"/>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1682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5155201"/>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27329C9D-7D3B-4480-92DC-4C22977B722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A80474C6-9AEC-4ADA-BD99-74E4AE158DE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MAC and IP addresses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pic>
        <p:nvPicPr>
          <p:cNvPr id="12" name="Graphic 11">
            <a:extLst>
              <a:ext uri="{FF2B5EF4-FFF2-40B4-BE49-F238E27FC236}">
                <a16:creationId xmlns:a16="http://schemas.microsoft.com/office/drawing/2014/main" id="{BE2684D5-D98E-4F54-9047-C60B8725BE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C2342995-F356-4998-9E18-9A9DF56295E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F6962A33-D404-4300-A5DD-401993779A7C}"/>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MAC and IP addresses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27629369-6E89-494A-ABE6-6F1CCEB0EE69}"/>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2081263F-73D5-462D-86B3-CAB4B9664D3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MAC and IP addresses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7" name="Picture 6">
            <a:extLst>
              <a:ext uri="{FF2B5EF4-FFF2-40B4-BE49-F238E27FC236}">
                <a16:creationId xmlns:a16="http://schemas.microsoft.com/office/drawing/2014/main" id="{7DC2EDDC-873B-4297-97E2-2E43C18ABEC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C2BD57BB-1D6E-4C10-88C3-6B81977044A1}"/>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MAC and IP addresses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115496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22CAEE34-15F8-4E35-BEAE-2D2FD78CFFE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C764CEA5-C6A7-4962-B427-64DC4363573E}"/>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MAC and IP addresses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68659908-8FD9-47BA-BCB1-3329589C2BF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E422EFC1-0FA3-49B8-9393-AE9ED97E1AB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MAC and IP addresses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69" r:id="rId7"/>
    <p:sldLayoutId id="2147483656" r:id="rId8"/>
    <p:sldLayoutId id="214748366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35083E-35E1-4AB7-A006-8606A2A4D6AE}"/>
              </a:ext>
            </a:extLst>
          </p:cNvPr>
          <p:cNvSpPr>
            <a:spLocks noGrp="1"/>
          </p:cNvSpPr>
          <p:nvPr>
            <p:ph type="body" sz="quarter" idx="13"/>
          </p:nvPr>
        </p:nvSpPr>
        <p:spPr/>
        <p:txBody>
          <a:bodyPr/>
          <a:lstStyle/>
          <a:p>
            <a:r>
              <a:rPr lang="en-GB" dirty="0"/>
              <a:t>Internet Protocol issues</a:t>
            </a:r>
          </a:p>
        </p:txBody>
      </p:sp>
      <p:sp>
        <p:nvSpPr>
          <p:cNvPr id="5" name="Text Placeholder 4">
            <a:extLst>
              <a:ext uri="{FF2B5EF4-FFF2-40B4-BE49-F238E27FC236}">
                <a16:creationId xmlns:a16="http://schemas.microsoft.com/office/drawing/2014/main" id="{71C177D5-FDE2-41EB-8E1C-5A2D37FC754D}"/>
              </a:ext>
            </a:extLst>
          </p:cNvPr>
          <p:cNvSpPr>
            <a:spLocks noGrp="1"/>
          </p:cNvSpPr>
          <p:nvPr>
            <p:ph type="body" sz="quarter" idx="14"/>
          </p:nvPr>
        </p:nvSpPr>
        <p:spPr/>
        <p:txBody>
          <a:bodyPr/>
          <a:lstStyle/>
          <a:p>
            <a:r>
              <a:rPr lang="en-GB" dirty="0"/>
              <a:t>Number of 32-bit IP addresses available</a:t>
            </a:r>
          </a:p>
          <a:p>
            <a:pPr marL="444500" lvl="1" indent="0">
              <a:buNone/>
            </a:pPr>
            <a:r>
              <a:rPr lang="en-GB" dirty="0">
                <a:solidFill>
                  <a:srgbClr val="FF0000"/>
                </a:solidFill>
              </a:rPr>
              <a:t>= 2</a:t>
            </a:r>
            <a:r>
              <a:rPr lang="en-GB" baseline="30000" dirty="0">
                <a:solidFill>
                  <a:srgbClr val="FF0000"/>
                </a:solidFill>
              </a:rPr>
              <a:t>32</a:t>
            </a:r>
            <a:r>
              <a:rPr lang="en-GB" dirty="0">
                <a:solidFill>
                  <a:srgbClr val="FF0000"/>
                </a:solidFill>
              </a:rPr>
              <a:t> </a:t>
            </a:r>
            <a:r>
              <a:rPr lang="en-GB" dirty="0">
                <a:solidFill>
                  <a:srgbClr val="FF0000"/>
                </a:solidFill>
                <a:sym typeface="Symbol" panose="05050102010706020507" pitchFamily="18" charset="2"/>
              </a:rPr>
              <a:t> 4.3 billion addresses</a:t>
            </a:r>
          </a:p>
          <a:p>
            <a:pPr marL="334963" indent="-342900"/>
            <a:r>
              <a:rPr lang="en-GB" dirty="0"/>
              <a:t>The problem with 32-bit IP addresses is that there aren’t enough of them</a:t>
            </a:r>
          </a:p>
          <a:p>
            <a:pPr marL="787400" lvl="1" indent="-342900"/>
            <a:r>
              <a:rPr lang="en-GB" dirty="0">
                <a:solidFill>
                  <a:srgbClr val="FF0000"/>
                </a:solidFill>
              </a:rPr>
              <a:t>As more and more devices are added to the Internet we need an IP address system that can address all of them</a:t>
            </a:r>
          </a:p>
          <a:p>
            <a:pPr marL="787400" lvl="1" indent="-342900"/>
            <a:r>
              <a:rPr lang="en-GB" dirty="0">
                <a:solidFill>
                  <a:srgbClr val="FF0000"/>
                </a:solidFill>
              </a:rPr>
              <a:t>We therefore need to use a larger binary number than a </a:t>
            </a:r>
            <a:br>
              <a:rPr lang="en-GB" dirty="0">
                <a:solidFill>
                  <a:srgbClr val="FF0000"/>
                </a:solidFill>
              </a:rPr>
            </a:br>
            <a:r>
              <a:rPr lang="en-GB" dirty="0">
                <a:solidFill>
                  <a:srgbClr val="FF0000"/>
                </a:solidFill>
              </a:rPr>
              <a:t>16-bit address</a:t>
            </a:r>
          </a:p>
          <a:p>
            <a:endParaRPr lang="en-GB" dirty="0"/>
          </a:p>
        </p:txBody>
      </p:sp>
    </p:spTree>
    <p:extLst>
      <p:ext uri="{BB962C8B-B14F-4D97-AF65-F5344CB8AC3E}">
        <p14:creationId xmlns:p14="http://schemas.microsoft.com/office/powerpoint/2010/main" val="189727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0841D4-2192-4D14-8FBD-65CDA619590C}"/>
              </a:ext>
            </a:extLst>
          </p:cNvPr>
          <p:cNvPicPr>
            <a:picLocks noChangeAspect="1"/>
          </p:cNvPicPr>
          <p:nvPr/>
        </p:nvPicPr>
        <p:blipFill rotWithShape="1">
          <a:blip r:embed="rId2" cstate="screen">
            <a:alphaModFix amt="88000"/>
            <a:extLst>
              <a:ext uri="{28A0092B-C50C-407E-A947-70E740481C1C}">
                <a14:useLocalDpi xmlns:a14="http://schemas.microsoft.com/office/drawing/2010/main"/>
              </a:ext>
            </a:extLst>
          </a:blip>
          <a:srcRect/>
          <a:stretch/>
        </p:blipFill>
        <p:spPr>
          <a:xfrm>
            <a:off x="-1" y="618744"/>
            <a:ext cx="9144001" cy="6243088"/>
          </a:xfrm>
          <a:prstGeom prst="rect">
            <a:avLst/>
          </a:prstGeom>
        </p:spPr>
      </p:pic>
      <p:sp>
        <p:nvSpPr>
          <p:cNvPr id="4" name="Text Placeholder 3">
            <a:extLst>
              <a:ext uri="{FF2B5EF4-FFF2-40B4-BE49-F238E27FC236}">
                <a16:creationId xmlns:a16="http://schemas.microsoft.com/office/drawing/2014/main" id="{5B935D2E-DA71-4BB7-89CF-6CD73ADA1021}"/>
              </a:ext>
            </a:extLst>
          </p:cNvPr>
          <p:cNvSpPr>
            <a:spLocks noGrp="1"/>
          </p:cNvSpPr>
          <p:nvPr>
            <p:ph type="body" sz="quarter" idx="13"/>
          </p:nvPr>
        </p:nvSpPr>
        <p:spPr/>
        <p:txBody>
          <a:bodyPr/>
          <a:lstStyle/>
          <a:p>
            <a:r>
              <a:rPr lang="en-GB" dirty="0"/>
              <a:t>IPv6</a:t>
            </a:r>
          </a:p>
        </p:txBody>
      </p:sp>
      <p:sp>
        <p:nvSpPr>
          <p:cNvPr id="5" name="Text Placeholder 4">
            <a:extLst>
              <a:ext uri="{FF2B5EF4-FFF2-40B4-BE49-F238E27FC236}">
                <a16:creationId xmlns:a16="http://schemas.microsoft.com/office/drawing/2014/main" id="{4865EC79-423D-49B2-B757-25AEF15D924B}"/>
              </a:ext>
            </a:extLst>
          </p:cNvPr>
          <p:cNvSpPr>
            <a:spLocks noGrp="1"/>
          </p:cNvSpPr>
          <p:nvPr>
            <p:ph type="body" sz="quarter" idx="14"/>
          </p:nvPr>
        </p:nvSpPr>
        <p:spPr/>
        <p:txBody>
          <a:bodyPr/>
          <a:lstStyle/>
          <a:p>
            <a:pPr marL="334963" indent="-342900"/>
            <a:r>
              <a:rPr lang="en-GB" dirty="0"/>
              <a:t>IPv6 (version 6) makes use of 128-bit numbers allowing for a staggering number of devices to </a:t>
            </a:r>
            <a:br>
              <a:rPr lang="en-GB" dirty="0"/>
            </a:br>
            <a:r>
              <a:rPr lang="en-GB" dirty="0"/>
              <a:t>be addressed</a:t>
            </a:r>
          </a:p>
          <a:p>
            <a:pPr marL="787400" lvl="2" indent="-342900"/>
            <a:r>
              <a:rPr lang="en-GB" dirty="0"/>
              <a:t>2</a:t>
            </a:r>
            <a:r>
              <a:rPr lang="en-GB" baseline="30000" dirty="0"/>
              <a:t>128</a:t>
            </a:r>
            <a:r>
              <a:rPr lang="en-GB" dirty="0"/>
              <a:t> </a:t>
            </a:r>
            <a:r>
              <a:rPr lang="en-GB" dirty="0">
                <a:sym typeface="Symbol" panose="05050102010706020507" pitchFamily="18" charset="2"/>
              </a:rPr>
              <a:t> 340 trillion </a:t>
            </a:r>
            <a:r>
              <a:rPr lang="en-GB" dirty="0" err="1">
                <a:sym typeface="Symbol" panose="05050102010706020507" pitchFamily="18" charset="2"/>
              </a:rPr>
              <a:t>trillion</a:t>
            </a:r>
            <a:r>
              <a:rPr lang="en-GB" dirty="0">
                <a:sym typeface="Symbol" panose="05050102010706020507" pitchFamily="18" charset="2"/>
              </a:rPr>
              <a:t> </a:t>
            </a:r>
            <a:r>
              <a:rPr lang="en-GB" dirty="0" err="1">
                <a:sym typeface="Symbol" panose="05050102010706020507" pitchFamily="18" charset="2"/>
              </a:rPr>
              <a:t>trillion</a:t>
            </a:r>
            <a:r>
              <a:rPr lang="en-GB" dirty="0">
                <a:sym typeface="Symbol" panose="05050102010706020507" pitchFamily="18" charset="2"/>
              </a:rPr>
              <a:t> addresses</a:t>
            </a:r>
          </a:p>
          <a:p>
            <a:pPr marL="787400" lvl="2" indent="-342900"/>
            <a:r>
              <a:rPr lang="en-GB" dirty="0">
                <a:sym typeface="Symbol" panose="05050102010706020507" pitchFamily="18" charset="2"/>
              </a:rPr>
              <a:t>This is more than the number of grains of sand in the world</a:t>
            </a:r>
            <a:endParaRPr lang="en-GB" dirty="0"/>
          </a:p>
          <a:p>
            <a:r>
              <a:rPr lang="en-GB" dirty="0"/>
              <a:t>IPv6 addresses are separated into eight groups each containing four hex digits and separated by </a:t>
            </a:r>
            <a:br>
              <a:rPr lang="en-GB" dirty="0"/>
            </a:br>
            <a:r>
              <a:rPr lang="en-GB" dirty="0"/>
              <a:t>a colon – for example:</a:t>
            </a:r>
          </a:p>
        </p:txBody>
      </p:sp>
      <p:sp>
        <p:nvSpPr>
          <p:cNvPr id="8" name="TextBox 7">
            <a:extLst>
              <a:ext uri="{FF2B5EF4-FFF2-40B4-BE49-F238E27FC236}">
                <a16:creationId xmlns:a16="http://schemas.microsoft.com/office/drawing/2014/main" id="{DCB4FFA2-63EA-4243-AF6D-EA1F3D995A05}"/>
              </a:ext>
            </a:extLst>
          </p:cNvPr>
          <p:cNvSpPr txBox="1"/>
          <p:nvPr/>
        </p:nvSpPr>
        <p:spPr>
          <a:xfrm>
            <a:off x="743520" y="5158514"/>
            <a:ext cx="7797230" cy="400110"/>
          </a:xfrm>
          <a:prstGeom prst="rect">
            <a:avLst/>
          </a:prstGeom>
          <a:noFill/>
        </p:spPr>
        <p:txBody>
          <a:bodyPr wrap="square" rtlCol="0">
            <a:spAutoFit/>
          </a:bodyPr>
          <a:lstStyle/>
          <a:p>
            <a:pPr algn="ctr"/>
            <a:r>
              <a:rPr lang="en-GB" sz="2000" b="1" dirty="0">
                <a:latin typeface="Consolas" panose="020B0609020204030204" pitchFamily="49" charset="0"/>
              </a:rPr>
              <a:t>0123</a:t>
            </a:r>
            <a:r>
              <a:rPr lang="en-GB" sz="800" b="1" dirty="0">
                <a:latin typeface="Consolas" panose="020B0609020204030204" pitchFamily="49" charset="0"/>
              </a:rPr>
              <a:t> </a:t>
            </a:r>
            <a:r>
              <a:rPr lang="en-GB" sz="2000" b="1" dirty="0">
                <a:latin typeface="Consolas" panose="020B0609020204030204" pitchFamily="49" charset="0"/>
              </a:rPr>
              <a:t>:</a:t>
            </a:r>
            <a:r>
              <a:rPr lang="en-GB" sz="900" b="1" dirty="0">
                <a:latin typeface="Consolas" panose="020B0609020204030204" pitchFamily="49" charset="0"/>
              </a:rPr>
              <a:t> </a:t>
            </a:r>
            <a:r>
              <a:rPr lang="en-GB" sz="2000" b="1" dirty="0">
                <a:latin typeface="Consolas" panose="020B0609020204030204" pitchFamily="49" charset="0"/>
              </a:rPr>
              <a:t>4567</a:t>
            </a:r>
            <a:r>
              <a:rPr lang="en-GB" sz="900" b="1" dirty="0">
                <a:latin typeface="Consolas" panose="020B0609020204030204" pitchFamily="49" charset="0"/>
              </a:rPr>
              <a:t> </a:t>
            </a:r>
            <a:r>
              <a:rPr lang="en-GB" sz="2000" b="1" dirty="0">
                <a:latin typeface="Consolas" panose="020B0609020204030204" pitchFamily="49" charset="0"/>
              </a:rPr>
              <a:t>:</a:t>
            </a:r>
            <a:r>
              <a:rPr lang="en-GB" sz="900" b="1" dirty="0">
                <a:latin typeface="Consolas" panose="020B0609020204030204" pitchFamily="49" charset="0"/>
              </a:rPr>
              <a:t> </a:t>
            </a:r>
            <a:r>
              <a:rPr lang="en-GB" sz="2000" b="1" dirty="0">
                <a:latin typeface="Consolas" panose="020B0609020204030204" pitchFamily="49" charset="0"/>
              </a:rPr>
              <a:t>90ab</a:t>
            </a:r>
            <a:r>
              <a:rPr lang="en-GB" sz="900" b="1" dirty="0">
                <a:latin typeface="Consolas" panose="020B0609020204030204" pitchFamily="49" charset="0"/>
              </a:rPr>
              <a:t> </a:t>
            </a:r>
            <a:r>
              <a:rPr lang="en-GB" sz="2000" b="1" dirty="0">
                <a:latin typeface="Consolas" panose="020B0609020204030204" pitchFamily="49" charset="0"/>
              </a:rPr>
              <a:t>:</a:t>
            </a:r>
            <a:r>
              <a:rPr lang="en-GB" sz="900" b="1" dirty="0">
                <a:latin typeface="Consolas" panose="020B0609020204030204" pitchFamily="49" charset="0"/>
              </a:rPr>
              <a:t> </a:t>
            </a:r>
            <a:r>
              <a:rPr lang="en-GB" sz="2000" b="1" dirty="0" err="1">
                <a:latin typeface="Consolas" panose="020B0609020204030204" pitchFamily="49" charset="0"/>
              </a:rPr>
              <a:t>cdef</a:t>
            </a:r>
            <a:r>
              <a:rPr lang="en-GB" sz="900" b="1" dirty="0">
                <a:latin typeface="Consolas" panose="020B0609020204030204" pitchFamily="49" charset="0"/>
              </a:rPr>
              <a:t> </a:t>
            </a:r>
            <a:r>
              <a:rPr lang="en-GB" sz="2000" b="1" dirty="0">
                <a:latin typeface="Consolas" panose="020B0609020204030204" pitchFamily="49" charset="0"/>
              </a:rPr>
              <a:t>:</a:t>
            </a:r>
            <a:r>
              <a:rPr lang="en-GB" sz="900" b="1" dirty="0">
                <a:latin typeface="Consolas" panose="020B0609020204030204" pitchFamily="49" charset="0"/>
              </a:rPr>
              <a:t> </a:t>
            </a:r>
            <a:r>
              <a:rPr lang="en-GB" sz="2000" b="1" dirty="0">
                <a:latin typeface="Consolas" panose="020B0609020204030204" pitchFamily="49" charset="0"/>
              </a:rPr>
              <a:t>0123</a:t>
            </a:r>
            <a:r>
              <a:rPr lang="en-GB" sz="900" b="1" dirty="0">
                <a:latin typeface="Consolas" panose="020B0609020204030204" pitchFamily="49" charset="0"/>
              </a:rPr>
              <a:t> </a:t>
            </a:r>
            <a:r>
              <a:rPr lang="en-GB" sz="2000" b="1" dirty="0">
                <a:latin typeface="Consolas" panose="020B0609020204030204" pitchFamily="49" charset="0"/>
              </a:rPr>
              <a:t>:</a:t>
            </a:r>
            <a:r>
              <a:rPr lang="en-GB" sz="900" b="1" dirty="0">
                <a:latin typeface="Consolas" panose="020B0609020204030204" pitchFamily="49" charset="0"/>
              </a:rPr>
              <a:t> </a:t>
            </a:r>
            <a:r>
              <a:rPr lang="en-GB" sz="2000" b="1" dirty="0">
                <a:latin typeface="Consolas" panose="020B0609020204030204" pitchFamily="49" charset="0"/>
              </a:rPr>
              <a:t>4567</a:t>
            </a:r>
            <a:r>
              <a:rPr lang="en-GB" sz="900" b="1" dirty="0">
                <a:latin typeface="Consolas" panose="020B0609020204030204" pitchFamily="49" charset="0"/>
              </a:rPr>
              <a:t> </a:t>
            </a:r>
            <a:r>
              <a:rPr lang="en-GB" sz="2000" b="1" dirty="0">
                <a:latin typeface="Consolas" panose="020B0609020204030204" pitchFamily="49" charset="0"/>
              </a:rPr>
              <a:t>:</a:t>
            </a:r>
            <a:r>
              <a:rPr lang="en-GB" sz="900" b="1" dirty="0">
                <a:latin typeface="Consolas" panose="020B0609020204030204" pitchFamily="49" charset="0"/>
              </a:rPr>
              <a:t> </a:t>
            </a:r>
            <a:r>
              <a:rPr lang="en-GB" sz="2000" b="1" dirty="0">
                <a:latin typeface="Consolas" panose="020B0609020204030204" pitchFamily="49" charset="0"/>
              </a:rPr>
              <a:t>89ab</a:t>
            </a:r>
            <a:r>
              <a:rPr lang="en-GB" sz="900" b="1" dirty="0">
                <a:latin typeface="Consolas" panose="020B0609020204030204" pitchFamily="49" charset="0"/>
              </a:rPr>
              <a:t> </a:t>
            </a:r>
            <a:r>
              <a:rPr lang="en-GB" sz="2000" b="1" dirty="0">
                <a:latin typeface="Consolas" panose="020B0609020204030204" pitchFamily="49" charset="0"/>
              </a:rPr>
              <a:t>:</a:t>
            </a:r>
            <a:r>
              <a:rPr lang="en-GB" sz="900" b="1" dirty="0">
                <a:latin typeface="Consolas" panose="020B0609020204030204" pitchFamily="49" charset="0"/>
              </a:rPr>
              <a:t> </a:t>
            </a:r>
            <a:r>
              <a:rPr lang="en-GB" sz="2000" b="1" dirty="0" err="1">
                <a:latin typeface="Consolas" panose="020B0609020204030204" pitchFamily="49" charset="0"/>
              </a:rPr>
              <a:t>cdef</a:t>
            </a:r>
            <a:endParaRPr lang="en-GB" sz="2000" b="1" dirty="0">
              <a:latin typeface="Consolas" panose="020B0609020204030204" pitchFamily="49" charset="0"/>
            </a:endParaRPr>
          </a:p>
        </p:txBody>
      </p:sp>
    </p:spTree>
    <p:extLst>
      <p:ext uri="{BB962C8B-B14F-4D97-AF65-F5344CB8AC3E}">
        <p14:creationId xmlns:p14="http://schemas.microsoft.com/office/powerpoint/2010/main" val="20232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0086A6-03A6-44D8-ABFE-21AAC214BEB0}"/>
              </a:ext>
            </a:extLst>
          </p:cNvPr>
          <p:cNvSpPr>
            <a:spLocks noGrp="1"/>
          </p:cNvSpPr>
          <p:nvPr>
            <p:ph type="body" sz="quarter" idx="13"/>
          </p:nvPr>
        </p:nvSpPr>
        <p:spPr/>
        <p:txBody>
          <a:bodyPr/>
          <a:lstStyle/>
          <a:p>
            <a:r>
              <a:rPr lang="en-GB" dirty="0"/>
              <a:t>Writing IPv6 addresses</a:t>
            </a:r>
          </a:p>
        </p:txBody>
      </p:sp>
      <p:sp>
        <p:nvSpPr>
          <p:cNvPr id="3" name="Text Placeholder 2">
            <a:extLst>
              <a:ext uri="{FF2B5EF4-FFF2-40B4-BE49-F238E27FC236}">
                <a16:creationId xmlns:a16="http://schemas.microsoft.com/office/drawing/2014/main" id="{048E215C-B87F-4AD1-958E-215D125A5578}"/>
              </a:ext>
            </a:extLst>
          </p:cNvPr>
          <p:cNvSpPr>
            <a:spLocks noGrp="1"/>
          </p:cNvSpPr>
          <p:nvPr>
            <p:ph type="body" sz="quarter" idx="14"/>
          </p:nvPr>
        </p:nvSpPr>
        <p:spPr>
          <a:xfrm>
            <a:off x="724280" y="1704179"/>
            <a:ext cx="7797230" cy="4615939"/>
          </a:xfrm>
        </p:spPr>
        <p:txBody>
          <a:bodyPr/>
          <a:lstStyle/>
          <a:p>
            <a:r>
              <a:rPr lang="en-GB" dirty="0"/>
              <a:t>As IP addresses are so long, there are a number of ways in which they should be written and shortened</a:t>
            </a:r>
          </a:p>
        </p:txBody>
      </p:sp>
      <p:graphicFrame>
        <p:nvGraphicFramePr>
          <p:cNvPr id="4" name="Table 4">
            <a:extLst>
              <a:ext uri="{FF2B5EF4-FFF2-40B4-BE49-F238E27FC236}">
                <a16:creationId xmlns:a16="http://schemas.microsoft.com/office/drawing/2014/main" id="{360243DC-39CE-4E3C-92F6-33B66BE2191C}"/>
              </a:ext>
            </a:extLst>
          </p:cNvPr>
          <p:cNvGraphicFramePr>
            <a:graphicFrameLocks noGrp="1"/>
          </p:cNvGraphicFramePr>
          <p:nvPr>
            <p:extLst>
              <p:ext uri="{D42A27DB-BD31-4B8C-83A1-F6EECF244321}">
                <p14:modId xmlns:p14="http://schemas.microsoft.com/office/powerpoint/2010/main" val="3411186718"/>
              </p:ext>
            </p:extLst>
          </p:nvPr>
        </p:nvGraphicFramePr>
        <p:xfrm>
          <a:off x="743519" y="2623820"/>
          <a:ext cx="7797231" cy="3627120"/>
        </p:xfrm>
        <a:graphic>
          <a:graphicData uri="http://schemas.openxmlformats.org/drawingml/2006/table">
            <a:tbl>
              <a:tblPr firstRow="1" bandRow="1">
                <a:tableStyleId>{5C22544A-7EE6-4342-B048-85BDC9FD1C3A}</a:tableStyleId>
              </a:tblPr>
              <a:tblGrid>
                <a:gridCol w="3279841">
                  <a:extLst>
                    <a:ext uri="{9D8B030D-6E8A-4147-A177-3AD203B41FA5}">
                      <a16:colId xmlns:a16="http://schemas.microsoft.com/office/drawing/2014/main" val="3451265176"/>
                    </a:ext>
                  </a:extLst>
                </a:gridCol>
                <a:gridCol w="2400300">
                  <a:extLst>
                    <a:ext uri="{9D8B030D-6E8A-4147-A177-3AD203B41FA5}">
                      <a16:colId xmlns:a16="http://schemas.microsoft.com/office/drawing/2014/main" val="2230742069"/>
                    </a:ext>
                  </a:extLst>
                </a:gridCol>
                <a:gridCol w="2117090">
                  <a:extLst>
                    <a:ext uri="{9D8B030D-6E8A-4147-A177-3AD203B41FA5}">
                      <a16:colId xmlns:a16="http://schemas.microsoft.com/office/drawing/2014/main" val="4115771009"/>
                    </a:ext>
                  </a:extLst>
                </a:gridCol>
              </a:tblGrid>
              <a:tr h="370840">
                <a:tc>
                  <a:txBody>
                    <a:bodyPr/>
                    <a:lstStyle/>
                    <a:p>
                      <a:r>
                        <a:rPr lang="en-GB" dirty="0"/>
                        <a:t>Rule</a:t>
                      </a:r>
                    </a:p>
                  </a:txBody>
                  <a:tcPr>
                    <a:lnL w="12700" cap="flat" cmpd="sng" algn="ctr">
                      <a:solidFill>
                        <a:srgbClr val="B16823"/>
                      </a:solidFill>
                      <a:prstDash val="solid"/>
                      <a:round/>
                      <a:headEnd type="none" w="med" len="med"/>
                      <a:tailEnd type="none" w="med" len="med"/>
                    </a:lnL>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solidFill>
                      <a:srgbClr val="B16823"/>
                    </a:solidFill>
                  </a:tcPr>
                </a:tc>
                <a:tc>
                  <a:txBody>
                    <a:bodyPr/>
                    <a:lstStyle/>
                    <a:p>
                      <a:r>
                        <a:rPr lang="en-GB" dirty="0"/>
                        <a:t>Example</a:t>
                      </a:r>
                    </a:p>
                  </a:txBody>
                  <a:tcP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solidFill>
                      <a:srgbClr val="B16823"/>
                    </a:solidFill>
                  </a:tcPr>
                </a:tc>
                <a:tc>
                  <a:txBody>
                    <a:bodyPr/>
                    <a:lstStyle/>
                    <a:p>
                      <a:r>
                        <a:rPr lang="en-GB" dirty="0"/>
                        <a:t>Correct way to write</a:t>
                      </a:r>
                    </a:p>
                  </a:txBody>
                  <a:tcPr>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solidFill>
                      <a:srgbClr val="B16823"/>
                    </a:solidFill>
                  </a:tcPr>
                </a:tc>
                <a:extLst>
                  <a:ext uri="{0D108BD9-81ED-4DB2-BD59-A6C34878D82A}">
                    <a16:rowId xmlns:a16="http://schemas.microsoft.com/office/drawing/2014/main" val="3391615811"/>
                  </a:ext>
                </a:extLst>
              </a:tr>
              <a:tr h="370840">
                <a:tc>
                  <a:txBody>
                    <a:bodyPr/>
                    <a:lstStyle/>
                    <a:p>
                      <a:r>
                        <a:rPr lang="en-GB" dirty="0"/>
                        <a:t>Hex digits should be in lowercase</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58B3:DC97</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58b3:dc97</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extLst>
                  <a:ext uri="{0D108BD9-81ED-4DB2-BD59-A6C34878D82A}">
                    <a16:rowId xmlns:a16="http://schemas.microsoft.com/office/drawing/2014/main" val="1817756473"/>
                  </a:ext>
                </a:extLst>
              </a:tr>
              <a:tr h="370840">
                <a:tc>
                  <a:txBody>
                    <a:bodyPr/>
                    <a:lstStyle/>
                    <a:p>
                      <a:r>
                        <a:rPr lang="en-GB" dirty="0"/>
                        <a:t>Leading zeros don’t need to be written for each set of four hex digits, but keep one digit if they are all zeros</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10bc:00b3:0000</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10bc:b3:0</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extLst>
                  <a:ext uri="{0D108BD9-81ED-4DB2-BD59-A6C34878D82A}">
                    <a16:rowId xmlns:a16="http://schemas.microsoft.com/office/drawing/2014/main" val="4034507964"/>
                  </a:ext>
                </a:extLst>
              </a:tr>
              <a:tr h="370840">
                <a:tc>
                  <a:txBody>
                    <a:bodyPr/>
                    <a:lstStyle/>
                    <a:p>
                      <a:r>
                        <a:rPr lang="en-GB" dirty="0"/>
                        <a:t>The longest set of zeros, that is more than four hex digits, is replaced with ::</a:t>
                      </a:r>
                      <a:br>
                        <a:rPr lang="en-GB" dirty="0"/>
                      </a:br>
                      <a:r>
                        <a:rPr lang="en-GB" sz="1600" dirty="0"/>
                        <a:t>(Except if it a single field of zeros)</a:t>
                      </a:r>
                      <a:endParaRPr lang="en-GB" dirty="0"/>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10bc:b3:0:0:0:0:0:1a7</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10bc:b3::1a7</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extLst>
                  <a:ext uri="{0D108BD9-81ED-4DB2-BD59-A6C34878D82A}">
                    <a16:rowId xmlns:a16="http://schemas.microsoft.com/office/drawing/2014/main" val="2057582704"/>
                  </a:ext>
                </a:extLst>
              </a:tr>
            </a:tbl>
          </a:graphicData>
        </a:graphic>
      </p:graphicFrame>
    </p:spTree>
    <p:extLst>
      <p:ext uri="{BB962C8B-B14F-4D97-AF65-F5344CB8AC3E}">
        <p14:creationId xmlns:p14="http://schemas.microsoft.com/office/powerpoint/2010/main" val="3536760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ADBA-2D4B-465F-AD19-AA8C5BB3BF35}"/>
              </a:ext>
            </a:extLst>
          </p:cNvPr>
          <p:cNvSpPr>
            <a:spLocks noGrp="1"/>
          </p:cNvSpPr>
          <p:nvPr>
            <p:ph type="body" sz="quarter" idx="13"/>
          </p:nvPr>
        </p:nvSpPr>
        <p:spPr/>
        <p:txBody>
          <a:bodyPr/>
          <a:lstStyle/>
          <a:p>
            <a:r>
              <a:rPr lang="en-GB" dirty="0"/>
              <a:t>IPv4 and IPv6</a:t>
            </a:r>
          </a:p>
        </p:txBody>
      </p:sp>
      <p:sp>
        <p:nvSpPr>
          <p:cNvPr id="3" name="Text Placeholder 2">
            <a:extLst>
              <a:ext uri="{FF2B5EF4-FFF2-40B4-BE49-F238E27FC236}">
                <a16:creationId xmlns:a16="http://schemas.microsoft.com/office/drawing/2014/main" id="{7677449F-2C62-4A75-AD48-9F621D5BA385}"/>
              </a:ext>
            </a:extLst>
          </p:cNvPr>
          <p:cNvSpPr>
            <a:spLocks noGrp="1"/>
          </p:cNvSpPr>
          <p:nvPr>
            <p:ph type="body" sz="quarter" idx="14"/>
          </p:nvPr>
        </p:nvSpPr>
        <p:spPr>
          <a:xfrm>
            <a:off x="724280" y="1704179"/>
            <a:ext cx="7797230" cy="4418715"/>
          </a:xfrm>
        </p:spPr>
        <p:txBody>
          <a:bodyPr/>
          <a:lstStyle/>
          <a:p>
            <a:r>
              <a:rPr lang="en-GB" dirty="0"/>
              <a:t>You need to be aware of the characteristics and differences of IPv4 and IPv6</a:t>
            </a:r>
          </a:p>
        </p:txBody>
      </p:sp>
      <p:graphicFrame>
        <p:nvGraphicFramePr>
          <p:cNvPr id="5" name="Table 5">
            <a:extLst>
              <a:ext uri="{FF2B5EF4-FFF2-40B4-BE49-F238E27FC236}">
                <a16:creationId xmlns:a16="http://schemas.microsoft.com/office/drawing/2014/main" id="{B2C6CB3B-6596-405E-B615-1C48CD64A516}"/>
              </a:ext>
            </a:extLst>
          </p:cNvPr>
          <p:cNvGraphicFramePr>
            <a:graphicFrameLocks noGrp="1"/>
          </p:cNvGraphicFramePr>
          <p:nvPr>
            <p:extLst>
              <p:ext uri="{D42A27DB-BD31-4B8C-83A1-F6EECF244321}">
                <p14:modId xmlns:p14="http://schemas.microsoft.com/office/powerpoint/2010/main" val="4118672856"/>
              </p:ext>
            </p:extLst>
          </p:nvPr>
        </p:nvGraphicFramePr>
        <p:xfrm>
          <a:off x="724279" y="2669540"/>
          <a:ext cx="7695441" cy="3317240"/>
        </p:xfrm>
        <a:graphic>
          <a:graphicData uri="http://schemas.openxmlformats.org/drawingml/2006/table">
            <a:tbl>
              <a:tblPr firstRow="1" bandRow="1">
                <a:tableStyleId>{5C22544A-7EE6-4342-B048-85BDC9FD1C3A}</a:tableStyleId>
              </a:tblPr>
              <a:tblGrid>
                <a:gridCol w="3283841">
                  <a:extLst>
                    <a:ext uri="{9D8B030D-6E8A-4147-A177-3AD203B41FA5}">
                      <a16:colId xmlns:a16="http://schemas.microsoft.com/office/drawing/2014/main" val="1801814421"/>
                    </a:ext>
                  </a:extLst>
                </a:gridCol>
                <a:gridCol w="1615440">
                  <a:extLst>
                    <a:ext uri="{9D8B030D-6E8A-4147-A177-3AD203B41FA5}">
                      <a16:colId xmlns:a16="http://schemas.microsoft.com/office/drawing/2014/main" val="4243955569"/>
                    </a:ext>
                  </a:extLst>
                </a:gridCol>
                <a:gridCol w="2796160">
                  <a:extLst>
                    <a:ext uri="{9D8B030D-6E8A-4147-A177-3AD203B41FA5}">
                      <a16:colId xmlns:a16="http://schemas.microsoft.com/office/drawing/2014/main" val="45199036"/>
                    </a:ext>
                  </a:extLst>
                </a:gridCol>
              </a:tblGrid>
              <a:tr h="370840">
                <a:tc>
                  <a:txBody>
                    <a:bodyPr/>
                    <a:lstStyle/>
                    <a:p>
                      <a:endParaRPr lang="en-GB" dirty="0"/>
                    </a:p>
                  </a:txBody>
                  <a:tcPr>
                    <a:lnL w="12700" cap="flat" cmpd="sng" algn="ctr">
                      <a:solidFill>
                        <a:srgbClr val="B16823"/>
                      </a:solidFill>
                      <a:prstDash val="solid"/>
                      <a:round/>
                      <a:headEnd type="none" w="med" len="med"/>
                      <a:tailEnd type="none" w="med" len="med"/>
                    </a:lnL>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solidFill>
                      <a:srgbClr val="B16823"/>
                    </a:solidFill>
                  </a:tcPr>
                </a:tc>
                <a:tc>
                  <a:txBody>
                    <a:bodyPr/>
                    <a:lstStyle/>
                    <a:p>
                      <a:r>
                        <a:rPr lang="en-GB" dirty="0"/>
                        <a:t>IPv4</a:t>
                      </a:r>
                    </a:p>
                  </a:txBody>
                  <a:tcP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solidFill>
                      <a:srgbClr val="B16823"/>
                    </a:solidFill>
                  </a:tcPr>
                </a:tc>
                <a:tc>
                  <a:txBody>
                    <a:bodyPr/>
                    <a:lstStyle/>
                    <a:p>
                      <a:r>
                        <a:rPr lang="en-GB" dirty="0"/>
                        <a:t>IPv6</a:t>
                      </a:r>
                    </a:p>
                  </a:txBody>
                  <a:tcPr>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solidFill>
                      <a:srgbClr val="B16823"/>
                    </a:solidFill>
                  </a:tcPr>
                </a:tc>
                <a:extLst>
                  <a:ext uri="{0D108BD9-81ED-4DB2-BD59-A6C34878D82A}">
                    <a16:rowId xmlns:a16="http://schemas.microsoft.com/office/drawing/2014/main" val="504792226"/>
                  </a:ext>
                </a:extLst>
              </a:tr>
              <a:tr h="370840">
                <a:tc>
                  <a:txBody>
                    <a:bodyPr/>
                    <a:lstStyle/>
                    <a:p>
                      <a:r>
                        <a:rPr lang="en-GB" dirty="0"/>
                        <a:t>Address size</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32-bit</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128-bit</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extLst>
                  <a:ext uri="{0D108BD9-81ED-4DB2-BD59-A6C34878D82A}">
                    <a16:rowId xmlns:a16="http://schemas.microsoft.com/office/drawing/2014/main" val="2868382625"/>
                  </a:ext>
                </a:extLst>
              </a:tr>
              <a:tr h="370840">
                <a:tc>
                  <a:txBody>
                    <a:bodyPr/>
                    <a:lstStyle/>
                    <a:p>
                      <a:r>
                        <a:rPr lang="en-GB" dirty="0"/>
                        <a:t>Number of unique addresses</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4.3 billion</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340 trillion </a:t>
                      </a:r>
                      <a:r>
                        <a:rPr lang="en-GB" dirty="0" err="1"/>
                        <a:t>trillion</a:t>
                      </a:r>
                      <a:r>
                        <a:rPr lang="en-GB" dirty="0"/>
                        <a:t> </a:t>
                      </a:r>
                      <a:r>
                        <a:rPr lang="en-GB" dirty="0" err="1"/>
                        <a:t>trillion</a:t>
                      </a:r>
                      <a:endParaRPr lang="en-GB" dirty="0"/>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extLst>
                  <a:ext uri="{0D108BD9-81ED-4DB2-BD59-A6C34878D82A}">
                    <a16:rowId xmlns:a16="http://schemas.microsoft.com/office/drawing/2014/main" val="3818873956"/>
                  </a:ext>
                </a:extLst>
              </a:tr>
              <a:tr h="370840">
                <a:tc>
                  <a:txBody>
                    <a:bodyPr/>
                    <a:lstStyle/>
                    <a:p>
                      <a:r>
                        <a:rPr lang="en-GB" dirty="0"/>
                        <a:t>Separators</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Full stops . </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Colons :</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extLst>
                  <a:ext uri="{0D108BD9-81ED-4DB2-BD59-A6C34878D82A}">
                    <a16:rowId xmlns:a16="http://schemas.microsoft.com/office/drawing/2014/main" val="61901843"/>
                  </a:ext>
                </a:extLst>
              </a:tr>
              <a:tr h="370840">
                <a:tc>
                  <a:txBody>
                    <a:bodyPr/>
                    <a:lstStyle/>
                    <a:p>
                      <a:r>
                        <a:rPr lang="en-GB" dirty="0"/>
                        <a:t>Security</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endParaRPr lang="en-GB" dirty="0"/>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Improved security</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extLst>
                  <a:ext uri="{0D108BD9-81ED-4DB2-BD59-A6C34878D82A}">
                    <a16:rowId xmlns:a16="http://schemas.microsoft.com/office/drawing/2014/main" val="2481652943"/>
                  </a:ext>
                </a:extLst>
              </a:tr>
              <a:tr h="370840">
                <a:tc>
                  <a:txBody>
                    <a:bodyPr/>
                    <a:lstStyle/>
                    <a:p>
                      <a:r>
                        <a:rPr lang="en-GB" dirty="0"/>
                        <a:t>Assignment of IP address</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DHCP server</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t>IPv6 devices can configure themselves automatically (Autoconfiguration) or use DHCPv6</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extLst>
                  <a:ext uri="{0D108BD9-81ED-4DB2-BD59-A6C34878D82A}">
                    <a16:rowId xmlns:a16="http://schemas.microsoft.com/office/drawing/2014/main" val="1990836805"/>
                  </a:ext>
                </a:extLst>
              </a:tr>
            </a:tbl>
          </a:graphicData>
        </a:graphic>
      </p:graphicFrame>
    </p:spTree>
    <p:extLst>
      <p:ext uri="{BB962C8B-B14F-4D97-AF65-F5344CB8AC3E}">
        <p14:creationId xmlns:p14="http://schemas.microsoft.com/office/powerpoint/2010/main" val="2247011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5059F141-2EC6-47BD-B3C6-1B5CDD1B6C6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79748" y="4041913"/>
            <a:ext cx="5864252" cy="266368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6B1ADBA-2D4B-465F-AD19-AA8C5BB3BF35}"/>
              </a:ext>
            </a:extLst>
          </p:cNvPr>
          <p:cNvSpPr>
            <a:spLocks noGrp="1"/>
          </p:cNvSpPr>
          <p:nvPr>
            <p:ph type="body" sz="quarter" idx="13"/>
          </p:nvPr>
        </p:nvSpPr>
        <p:spPr/>
        <p:txBody>
          <a:bodyPr/>
          <a:lstStyle/>
          <a:p>
            <a:r>
              <a:rPr lang="en-GB" dirty="0"/>
              <a:t>Dynamic IP addresses</a:t>
            </a:r>
          </a:p>
        </p:txBody>
      </p:sp>
      <p:sp>
        <p:nvSpPr>
          <p:cNvPr id="3" name="Text Placeholder 2">
            <a:extLst>
              <a:ext uri="{FF2B5EF4-FFF2-40B4-BE49-F238E27FC236}">
                <a16:creationId xmlns:a16="http://schemas.microsoft.com/office/drawing/2014/main" id="{7677449F-2C62-4A75-AD48-9F621D5BA385}"/>
              </a:ext>
            </a:extLst>
          </p:cNvPr>
          <p:cNvSpPr>
            <a:spLocks noGrp="1"/>
          </p:cNvSpPr>
          <p:nvPr>
            <p:ph type="body" sz="quarter" idx="14"/>
          </p:nvPr>
        </p:nvSpPr>
        <p:spPr/>
        <p:txBody>
          <a:bodyPr/>
          <a:lstStyle/>
          <a:p>
            <a:r>
              <a:rPr lang="en-GB" dirty="0"/>
              <a:t>When a home router (modem) connects to an Internet Service Provider (ISP) it is allocated an </a:t>
            </a:r>
            <a:br>
              <a:rPr lang="en-GB" dirty="0"/>
            </a:br>
            <a:r>
              <a:rPr lang="en-GB" dirty="0"/>
              <a:t>IP address</a:t>
            </a:r>
          </a:p>
          <a:p>
            <a:pPr lvl="1"/>
            <a:r>
              <a:rPr lang="en-GB" dirty="0"/>
              <a:t>Sometimes the ISP will give a different IP address each time the router connects – this is known as a dynamic IP address</a:t>
            </a:r>
          </a:p>
          <a:p>
            <a:pPr lvl="1"/>
            <a:r>
              <a:rPr lang="en-GB" dirty="0"/>
              <a:t>If the IP address is always the same, it is known as a </a:t>
            </a:r>
            <a:br>
              <a:rPr lang="en-GB" dirty="0"/>
            </a:br>
            <a:r>
              <a:rPr lang="en-GB" dirty="0"/>
              <a:t>static IP address</a:t>
            </a:r>
          </a:p>
        </p:txBody>
      </p:sp>
    </p:spTree>
    <p:extLst>
      <p:ext uri="{BB962C8B-B14F-4D97-AF65-F5344CB8AC3E}">
        <p14:creationId xmlns:p14="http://schemas.microsoft.com/office/powerpoint/2010/main" val="3853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2</a:t>
            </a:r>
          </a:p>
        </p:txBody>
      </p:sp>
      <p:sp>
        <p:nvSpPr>
          <p:cNvPr id="2" name="Text Placeholder 1"/>
          <p:cNvSpPr>
            <a:spLocks noGrp="1"/>
          </p:cNvSpPr>
          <p:nvPr>
            <p:ph type="body" sz="quarter" idx="14"/>
          </p:nvPr>
        </p:nvSpPr>
        <p:spPr/>
        <p:txBody>
          <a:bodyPr/>
          <a:lstStyle/>
          <a:p>
            <a:r>
              <a:rPr lang="en-GB" dirty="0"/>
              <a:t>Complete </a:t>
            </a:r>
            <a:r>
              <a:rPr lang="en-GB" b="1" dirty="0"/>
              <a:t>Task 4 </a:t>
            </a:r>
            <a:r>
              <a:rPr lang="en-GB" dirty="0"/>
              <a:t>and </a:t>
            </a:r>
            <a:r>
              <a:rPr lang="en-GB" b="1" dirty="0"/>
              <a:t>Task 5 </a:t>
            </a:r>
            <a:r>
              <a:rPr lang="en-GB" dirty="0"/>
              <a:t>on </a:t>
            </a:r>
            <a:r>
              <a:rPr lang="en-GB" b="1" dirty="0"/>
              <a:t>Worksheet 2</a:t>
            </a:r>
            <a:br>
              <a:rPr lang="en-GB" b="1" dirty="0"/>
            </a:br>
            <a:br>
              <a:rPr lang="en-GB" b="1" dirty="0"/>
            </a:br>
            <a:endParaRPr lang="en-GB" b="1" dirty="0"/>
          </a:p>
        </p:txBody>
      </p:sp>
    </p:spTree>
    <p:extLst>
      <p:ext uri="{BB962C8B-B14F-4D97-AF65-F5344CB8AC3E}">
        <p14:creationId xmlns:p14="http://schemas.microsoft.com/office/powerpoint/2010/main" val="181137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ADBA-2D4B-465F-AD19-AA8C5BB3BF35}"/>
              </a:ext>
            </a:extLst>
          </p:cNvPr>
          <p:cNvSpPr>
            <a:spLocks noGrp="1"/>
          </p:cNvSpPr>
          <p:nvPr>
            <p:ph type="body" sz="quarter" idx="13"/>
          </p:nvPr>
        </p:nvSpPr>
        <p:spPr/>
        <p:txBody>
          <a:bodyPr/>
          <a:lstStyle/>
          <a:p>
            <a:r>
              <a:rPr lang="en-GB" dirty="0"/>
              <a:t>Plenary</a:t>
            </a:r>
          </a:p>
        </p:txBody>
      </p:sp>
      <p:sp>
        <p:nvSpPr>
          <p:cNvPr id="4" name="Text Placeholder 3">
            <a:extLst>
              <a:ext uri="{FF2B5EF4-FFF2-40B4-BE49-F238E27FC236}">
                <a16:creationId xmlns:a16="http://schemas.microsoft.com/office/drawing/2014/main" id="{D762C476-2DA9-4BD2-A0F7-D9FD6AD53E82}"/>
              </a:ext>
            </a:extLst>
          </p:cNvPr>
          <p:cNvSpPr>
            <a:spLocks noGrp="1"/>
          </p:cNvSpPr>
          <p:nvPr>
            <p:ph type="body" sz="quarter" idx="14"/>
          </p:nvPr>
        </p:nvSpPr>
        <p:spPr/>
        <p:txBody>
          <a:bodyPr/>
          <a:lstStyle/>
          <a:p>
            <a:r>
              <a:rPr lang="en-GB" dirty="0"/>
              <a:t>In pairs, explain each of the following terms:</a:t>
            </a:r>
          </a:p>
        </p:txBody>
      </p:sp>
      <p:sp>
        <p:nvSpPr>
          <p:cNvPr id="5" name="Rectangle 4">
            <a:extLst>
              <a:ext uri="{FF2B5EF4-FFF2-40B4-BE49-F238E27FC236}">
                <a16:creationId xmlns:a16="http://schemas.microsoft.com/office/drawing/2014/main" id="{449810E4-B858-4DF6-AEA1-27199F021A67}"/>
              </a:ext>
            </a:extLst>
          </p:cNvPr>
          <p:cNvSpPr/>
          <p:nvPr/>
        </p:nvSpPr>
        <p:spPr>
          <a:xfrm>
            <a:off x="724280" y="2788920"/>
            <a:ext cx="1599820" cy="853440"/>
          </a:xfrm>
          <a:prstGeom prst="rect">
            <a:avLst/>
          </a:prstGeom>
          <a:solidFill>
            <a:srgbClr val="B16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MAC address</a:t>
            </a:r>
          </a:p>
        </p:txBody>
      </p:sp>
      <p:sp>
        <p:nvSpPr>
          <p:cNvPr id="6" name="Rectangle 5">
            <a:extLst>
              <a:ext uri="{FF2B5EF4-FFF2-40B4-BE49-F238E27FC236}">
                <a16:creationId xmlns:a16="http://schemas.microsoft.com/office/drawing/2014/main" id="{5C0C5B06-0931-4F47-9193-8DC25DE53996}"/>
              </a:ext>
            </a:extLst>
          </p:cNvPr>
          <p:cNvSpPr/>
          <p:nvPr/>
        </p:nvSpPr>
        <p:spPr>
          <a:xfrm>
            <a:off x="2756153" y="2788920"/>
            <a:ext cx="1599820" cy="853440"/>
          </a:xfrm>
          <a:prstGeom prst="rect">
            <a:avLst/>
          </a:prstGeom>
          <a:solidFill>
            <a:srgbClr val="B16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IP address</a:t>
            </a:r>
          </a:p>
        </p:txBody>
      </p:sp>
      <p:sp>
        <p:nvSpPr>
          <p:cNvPr id="7" name="Rectangle 6">
            <a:extLst>
              <a:ext uri="{FF2B5EF4-FFF2-40B4-BE49-F238E27FC236}">
                <a16:creationId xmlns:a16="http://schemas.microsoft.com/office/drawing/2014/main" id="{762AC1CC-DB52-45EE-8902-7C621BA78EDC}"/>
              </a:ext>
            </a:extLst>
          </p:cNvPr>
          <p:cNvSpPr/>
          <p:nvPr/>
        </p:nvSpPr>
        <p:spPr>
          <a:xfrm>
            <a:off x="4788026" y="2788920"/>
            <a:ext cx="1599820" cy="853440"/>
          </a:xfrm>
          <a:prstGeom prst="rect">
            <a:avLst/>
          </a:prstGeom>
          <a:solidFill>
            <a:srgbClr val="B16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IPv4</a:t>
            </a:r>
          </a:p>
        </p:txBody>
      </p:sp>
      <p:sp>
        <p:nvSpPr>
          <p:cNvPr id="8" name="Rectangle 7">
            <a:extLst>
              <a:ext uri="{FF2B5EF4-FFF2-40B4-BE49-F238E27FC236}">
                <a16:creationId xmlns:a16="http://schemas.microsoft.com/office/drawing/2014/main" id="{84C8FFCD-958C-43DA-96F3-99C6B2A90FD7}"/>
              </a:ext>
            </a:extLst>
          </p:cNvPr>
          <p:cNvSpPr/>
          <p:nvPr/>
        </p:nvSpPr>
        <p:spPr>
          <a:xfrm>
            <a:off x="6819900" y="2788920"/>
            <a:ext cx="1599820" cy="853440"/>
          </a:xfrm>
          <a:prstGeom prst="rect">
            <a:avLst/>
          </a:prstGeom>
          <a:solidFill>
            <a:srgbClr val="B16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IPv6</a:t>
            </a:r>
          </a:p>
        </p:txBody>
      </p:sp>
      <p:sp>
        <p:nvSpPr>
          <p:cNvPr id="9" name="Rectangle 8">
            <a:extLst>
              <a:ext uri="{FF2B5EF4-FFF2-40B4-BE49-F238E27FC236}">
                <a16:creationId xmlns:a16="http://schemas.microsoft.com/office/drawing/2014/main" id="{3CD439EB-CF12-41C7-9ECD-6F94389B0BDE}"/>
              </a:ext>
            </a:extLst>
          </p:cNvPr>
          <p:cNvSpPr/>
          <p:nvPr/>
        </p:nvSpPr>
        <p:spPr>
          <a:xfrm>
            <a:off x="724280" y="3961446"/>
            <a:ext cx="1599820" cy="853440"/>
          </a:xfrm>
          <a:prstGeom prst="rect">
            <a:avLst/>
          </a:prstGeom>
          <a:solidFill>
            <a:srgbClr val="B16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Dynamic IP address</a:t>
            </a:r>
          </a:p>
        </p:txBody>
      </p:sp>
      <p:sp>
        <p:nvSpPr>
          <p:cNvPr id="10" name="Rectangle 9">
            <a:extLst>
              <a:ext uri="{FF2B5EF4-FFF2-40B4-BE49-F238E27FC236}">
                <a16:creationId xmlns:a16="http://schemas.microsoft.com/office/drawing/2014/main" id="{246106C5-B4AD-4FC2-A228-D3DCB1C4F79F}"/>
              </a:ext>
            </a:extLst>
          </p:cNvPr>
          <p:cNvSpPr/>
          <p:nvPr/>
        </p:nvSpPr>
        <p:spPr>
          <a:xfrm>
            <a:off x="2756153" y="3961446"/>
            <a:ext cx="1599820" cy="853440"/>
          </a:xfrm>
          <a:prstGeom prst="rect">
            <a:avLst/>
          </a:prstGeom>
          <a:solidFill>
            <a:srgbClr val="B16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Static IP address</a:t>
            </a:r>
          </a:p>
        </p:txBody>
      </p:sp>
      <p:sp>
        <p:nvSpPr>
          <p:cNvPr id="11" name="Rectangle 10">
            <a:extLst>
              <a:ext uri="{FF2B5EF4-FFF2-40B4-BE49-F238E27FC236}">
                <a16:creationId xmlns:a16="http://schemas.microsoft.com/office/drawing/2014/main" id="{01FC0949-94AB-474E-83BC-AF006A14504C}"/>
              </a:ext>
            </a:extLst>
          </p:cNvPr>
          <p:cNvSpPr/>
          <p:nvPr/>
        </p:nvSpPr>
        <p:spPr>
          <a:xfrm>
            <a:off x="4788026" y="3961446"/>
            <a:ext cx="1599820" cy="853440"/>
          </a:xfrm>
          <a:prstGeom prst="rect">
            <a:avLst/>
          </a:prstGeom>
          <a:solidFill>
            <a:srgbClr val="B16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Manufacturer code</a:t>
            </a:r>
          </a:p>
        </p:txBody>
      </p:sp>
      <p:sp>
        <p:nvSpPr>
          <p:cNvPr id="12" name="Rectangle 11">
            <a:extLst>
              <a:ext uri="{FF2B5EF4-FFF2-40B4-BE49-F238E27FC236}">
                <a16:creationId xmlns:a16="http://schemas.microsoft.com/office/drawing/2014/main" id="{0B9F51EC-A485-478D-9EF9-4B2F4E8AD2CE}"/>
              </a:ext>
            </a:extLst>
          </p:cNvPr>
          <p:cNvSpPr/>
          <p:nvPr/>
        </p:nvSpPr>
        <p:spPr>
          <a:xfrm>
            <a:off x="6819900" y="3961446"/>
            <a:ext cx="1599820" cy="853440"/>
          </a:xfrm>
          <a:prstGeom prst="rect">
            <a:avLst/>
          </a:prstGeom>
          <a:solidFill>
            <a:srgbClr val="B168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Serial code</a:t>
            </a:r>
          </a:p>
        </p:txBody>
      </p:sp>
    </p:spTree>
    <p:extLst>
      <p:ext uri="{BB962C8B-B14F-4D97-AF65-F5344CB8AC3E}">
        <p14:creationId xmlns:p14="http://schemas.microsoft.com/office/powerpoint/2010/main" val="300429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ADBA-2D4B-465F-AD19-AA8C5BB3BF35}"/>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2A979500-B985-443E-A6B1-F220D85AA346}"/>
              </a:ext>
            </a:extLst>
          </p:cNvPr>
          <p:cNvSpPr>
            <a:spLocks noGrp="1"/>
          </p:cNvSpPr>
          <p:nvPr>
            <p:ph type="body" sz="quarter" idx="14"/>
          </p:nvPr>
        </p:nvSpPr>
        <p:spPr>
          <a:xfrm>
            <a:off x="724280" y="1704179"/>
            <a:ext cx="7797230" cy="4553186"/>
          </a:xfrm>
        </p:spPr>
        <p:txBody>
          <a:bodyPr/>
          <a:lstStyle/>
          <a:p>
            <a:pPr lvl="2"/>
            <a:r>
              <a:rPr lang="en-GB" dirty="0"/>
              <a:t>MAC address – </a:t>
            </a:r>
            <a:r>
              <a:rPr lang="en-GB" dirty="0">
                <a:solidFill>
                  <a:srgbClr val="FF0000"/>
                </a:solidFill>
              </a:rPr>
              <a:t>Unique identifier for each hardware device permanently put on the device by the manufacturer</a:t>
            </a:r>
          </a:p>
          <a:p>
            <a:pPr lvl="2"/>
            <a:r>
              <a:rPr lang="en-GB" dirty="0"/>
              <a:t>IP address – </a:t>
            </a:r>
            <a:r>
              <a:rPr lang="en-GB" dirty="0">
                <a:solidFill>
                  <a:srgbClr val="FF0000"/>
                </a:solidFill>
              </a:rPr>
              <a:t>Unique address for each device used to route packets of data</a:t>
            </a:r>
          </a:p>
          <a:p>
            <a:pPr lvl="2"/>
            <a:r>
              <a:rPr lang="en-GB" dirty="0"/>
              <a:t>IPv4 and IPv6 – </a:t>
            </a:r>
            <a:r>
              <a:rPr lang="en-GB" dirty="0">
                <a:solidFill>
                  <a:srgbClr val="FF0000"/>
                </a:solidFill>
              </a:rPr>
              <a:t>Standards for IP addresses, IPv4 uses 32-bit addresses whilst IPv6 uses 128-bit addresses</a:t>
            </a:r>
          </a:p>
          <a:p>
            <a:pPr lvl="2"/>
            <a:r>
              <a:rPr lang="en-GB" dirty="0"/>
              <a:t>Dynamic and static IP addresses – </a:t>
            </a:r>
            <a:r>
              <a:rPr lang="en-GB" dirty="0">
                <a:solidFill>
                  <a:srgbClr val="FF0000"/>
                </a:solidFill>
              </a:rPr>
              <a:t>IP addresses are allocated by the network/ISP and will be the same (static) each time the connection is made, or change (dynamic) each time</a:t>
            </a:r>
          </a:p>
          <a:p>
            <a:pPr lvl="2"/>
            <a:r>
              <a:rPr lang="en-GB" dirty="0"/>
              <a:t>Manufacturer and serial code – </a:t>
            </a:r>
            <a:r>
              <a:rPr lang="en-GB" dirty="0">
                <a:solidFill>
                  <a:srgbClr val="FF0000"/>
                </a:solidFill>
              </a:rPr>
              <a:t>The first three bytes of the MAC address identifies the manufacturer of the device, whilst the last three bytes identifies the particular device with the serial code</a:t>
            </a:r>
          </a:p>
        </p:txBody>
      </p:sp>
    </p:spTree>
    <p:extLst>
      <p:ext uri="{BB962C8B-B14F-4D97-AF65-F5344CB8AC3E}">
        <p14:creationId xmlns:p14="http://schemas.microsoft.com/office/powerpoint/2010/main" val="515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a:xfrm>
            <a:off x="724280" y="1704179"/>
            <a:ext cx="7797230" cy="4696621"/>
          </a:xfrm>
        </p:spPr>
        <p:txBody>
          <a:bodyPr/>
          <a:lstStyle/>
          <a:p>
            <a:r>
              <a:rPr lang="en-GB" dirty="0"/>
              <a:t>Understand what is meant by and the purpose of media access control (MAC) address</a:t>
            </a:r>
          </a:p>
          <a:p>
            <a:pPr lvl="1"/>
            <a:r>
              <a:rPr lang="en-GB" dirty="0"/>
              <a:t>Understand the structure of a MAC address</a:t>
            </a:r>
          </a:p>
          <a:p>
            <a:r>
              <a:rPr lang="en-GB" dirty="0"/>
              <a:t>Understand that there are different types of </a:t>
            </a:r>
            <a:br>
              <a:rPr lang="en-GB" dirty="0"/>
            </a:br>
            <a:r>
              <a:rPr lang="en-GB" dirty="0"/>
              <a:t>IP address</a:t>
            </a:r>
          </a:p>
          <a:p>
            <a:pPr lvl="1"/>
            <a:r>
              <a:rPr lang="en-GB" dirty="0"/>
              <a:t>Know the characteristics and differences between </a:t>
            </a:r>
            <a:br>
              <a:rPr lang="en-GB" dirty="0"/>
            </a:br>
            <a:r>
              <a:rPr lang="en-GB" dirty="0"/>
              <a:t>IPv4 and IPv6</a:t>
            </a:r>
          </a:p>
          <a:p>
            <a:pPr lvl="1"/>
            <a:r>
              <a:rPr lang="en-GB" dirty="0"/>
              <a:t>Understand that IP address allocation may be static </a:t>
            </a:r>
            <a:br>
              <a:rPr lang="en-GB" dirty="0"/>
            </a:br>
            <a:r>
              <a:rPr lang="en-GB" dirty="0"/>
              <a:t>or dynamic</a:t>
            </a:r>
          </a:p>
          <a:p>
            <a:endParaRPr lang="en-GB" dirty="0"/>
          </a:p>
        </p:txBody>
      </p:sp>
    </p:spTree>
    <p:extLst>
      <p:ext uri="{BB962C8B-B14F-4D97-AF65-F5344CB8AC3E}">
        <p14:creationId xmlns:p14="http://schemas.microsoft.com/office/powerpoint/2010/main" val="6443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8DE71B-238F-4535-AF08-AEDE7E729A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 y="618744"/>
            <a:ext cx="9142984" cy="6239256"/>
          </a:xfrm>
          <a:prstGeom prst="rect">
            <a:avLst/>
          </a:prstGeom>
        </p:spPr>
      </p:pic>
      <p:sp>
        <p:nvSpPr>
          <p:cNvPr id="2" name="Text Placeholder 1">
            <a:extLst>
              <a:ext uri="{FF2B5EF4-FFF2-40B4-BE49-F238E27FC236}">
                <a16:creationId xmlns:a16="http://schemas.microsoft.com/office/drawing/2014/main" id="{46B1ADBA-2D4B-465F-AD19-AA8C5BB3BF35}"/>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7677449F-2C62-4A75-AD48-9F621D5BA385}"/>
              </a:ext>
            </a:extLst>
          </p:cNvPr>
          <p:cNvSpPr>
            <a:spLocks noGrp="1"/>
          </p:cNvSpPr>
          <p:nvPr>
            <p:ph type="body" sz="quarter" idx="14"/>
          </p:nvPr>
        </p:nvSpPr>
        <p:spPr>
          <a:xfrm>
            <a:off x="724280" y="1704179"/>
            <a:ext cx="7797230" cy="4849021"/>
          </a:xfrm>
        </p:spPr>
        <p:txBody>
          <a:bodyPr/>
          <a:lstStyle/>
          <a:p>
            <a:r>
              <a:rPr lang="en-GB" dirty="0">
                <a:solidFill>
                  <a:schemeClr val="bg1"/>
                </a:solidFill>
              </a:rPr>
              <a:t>Houses have addresses and locations</a:t>
            </a:r>
          </a:p>
          <a:p>
            <a:pPr lvl="1"/>
            <a:r>
              <a:rPr lang="en-GB" dirty="0">
                <a:solidFill>
                  <a:schemeClr val="bg1"/>
                </a:solidFill>
              </a:rPr>
              <a:t>When trying to find a house, what are at least </a:t>
            </a:r>
            <a:br>
              <a:rPr lang="en-GB" dirty="0">
                <a:solidFill>
                  <a:schemeClr val="bg1"/>
                </a:solidFill>
              </a:rPr>
            </a:br>
            <a:r>
              <a:rPr lang="en-GB" b="1" dirty="0">
                <a:solidFill>
                  <a:schemeClr val="bg1"/>
                </a:solidFill>
              </a:rPr>
              <a:t>two </a:t>
            </a:r>
            <a:r>
              <a:rPr lang="en-GB" dirty="0">
                <a:solidFill>
                  <a:schemeClr val="bg1"/>
                </a:solidFill>
              </a:rPr>
              <a:t>ways of identifying </a:t>
            </a:r>
            <a:br>
              <a:rPr lang="en-GB" dirty="0">
                <a:solidFill>
                  <a:schemeClr val="bg1"/>
                </a:solidFill>
              </a:rPr>
            </a:br>
            <a:r>
              <a:rPr lang="en-GB" dirty="0">
                <a:solidFill>
                  <a:schemeClr val="bg1"/>
                </a:solidFill>
              </a:rPr>
              <a:t>its location or address?</a:t>
            </a:r>
          </a:p>
        </p:txBody>
      </p:sp>
      <p:pic>
        <p:nvPicPr>
          <p:cNvPr id="10" name="Graphic 9">
            <a:extLst>
              <a:ext uri="{FF2B5EF4-FFF2-40B4-BE49-F238E27FC236}">
                <a16:creationId xmlns:a16="http://schemas.microsoft.com/office/drawing/2014/main" id="{32798741-6B34-47EE-99A7-974122C094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445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ADBA-2D4B-465F-AD19-AA8C5BB3BF35}"/>
              </a:ext>
            </a:extLst>
          </p:cNvPr>
          <p:cNvSpPr>
            <a:spLocks noGrp="1"/>
          </p:cNvSpPr>
          <p:nvPr>
            <p:ph type="body" sz="quarter" idx="13"/>
          </p:nvPr>
        </p:nvSpPr>
        <p:spPr>
          <a:xfrm>
            <a:off x="724280" y="906233"/>
            <a:ext cx="7816470" cy="670772"/>
          </a:xfrm>
        </p:spPr>
        <p:txBody>
          <a:bodyPr/>
          <a:lstStyle/>
          <a:p>
            <a:r>
              <a:rPr lang="en-GB" dirty="0"/>
              <a:t>Starter</a:t>
            </a:r>
          </a:p>
        </p:txBody>
      </p:sp>
      <p:sp>
        <p:nvSpPr>
          <p:cNvPr id="4" name="Text Placeholder 3">
            <a:extLst>
              <a:ext uri="{FF2B5EF4-FFF2-40B4-BE49-F238E27FC236}">
                <a16:creationId xmlns:a16="http://schemas.microsoft.com/office/drawing/2014/main" id="{081E7081-87C5-4FBA-9ED2-6EED19F41C15}"/>
              </a:ext>
            </a:extLst>
          </p:cNvPr>
          <p:cNvSpPr>
            <a:spLocks noGrp="1"/>
          </p:cNvSpPr>
          <p:nvPr>
            <p:ph type="body" sz="quarter" idx="14"/>
          </p:nvPr>
        </p:nvSpPr>
        <p:spPr>
          <a:xfrm>
            <a:off x="724280" y="1704179"/>
            <a:ext cx="7797230" cy="4517327"/>
          </a:xfrm>
        </p:spPr>
        <p:txBody>
          <a:bodyPr/>
          <a:lstStyle/>
          <a:p>
            <a:r>
              <a:rPr lang="en-GB" dirty="0"/>
              <a:t>When trying to find a house, what are at least </a:t>
            </a:r>
            <a:r>
              <a:rPr lang="en-GB" b="1" dirty="0"/>
              <a:t>two </a:t>
            </a:r>
            <a:r>
              <a:rPr lang="en-GB" dirty="0"/>
              <a:t>ways of identifying its location or address?</a:t>
            </a:r>
          </a:p>
          <a:p>
            <a:pPr lvl="1"/>
            <a:r>
              <a:rPr lang="en-GB" dirty="0">
                <a:solidFill>
                  <a:srgbClr val="FF0000"/>
                </a:solidFill>
              </a:rPr>
              <a:t>Postal address – house number and postcode</a:t>
            </a:r>
          </a:p>
          <a:p>
            <a:pPr lvl="1"/>
            <a:r>
              <a:rPr lang="en-GB" dirty="0">
                <a:solidFill>
                  <a:srgbClr val="FF0000"/>
                </a:solidFill>
              </a:rPr>
              <a:t>GPS coordinates</a:t>
            </a:r>
          </a:p>
          <a:p>
            <a:pPr lvl="1"/>
            <a:r>
              <a:rPr lang="en-GB" dirty="0">
                <a:solidFill>
                  <a:srgbClr val="FF0000"/>
                </a:solidFill>
              </a:rPr>
              <a:t>What3Words location</a:t>
            </a:r>
          </a:p>
          <a:p>
            <a:pPr lvl="1"/>
            <a:r>
              <a:rPr lang="en-GB" dirty="0">
                <a:solidFill>
                  <a:srgbClr val="FF0000"/>
                </a:solidFill>
              </a:rPr>
              <a:t>Street directions</a:t>
            </a:r>
          </a:p>
          <a:p>
            <a:r>
              <a:rPr lang="en-GB" dirty="0"/>
              <a:t>Notice that each of these different methods all find the same house, but they all have different reasons why they are used</a:t>
            </a:r>
          </a:p>
          <a:p>
            <a:endParaRPr lang="en-GB" dirty="0"/>
          </a:p>
        </p:txBody>
      </p:sp>
    </p:spTree>
    <p:extLst>
      <p:ext uri="{BB962C8B-B14F-4D97-AF65-F5344CB8AC3E}">
        <p14:creationId xmlns:p14="http://schemas.microsoft.com/office/powerpoint/2010/main" val="184181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C00507C-BEF3-4F62-AA17-981A6DFA203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28999" y="3680301"/>
            <a:ext cx="5715001" cy="318096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6B1ADBA-2D4B-465F-AD19-AA8C5BB3BF35}"/>
              </a:ext>
            </a:extLst>
          </p:cNvPr>
          <p:cNvSpPr>
            <a:spLocks noGrp="1"/>
          </p:cNvSpPr>
          <p:nvPr>
            <p:ph type="body" sz="quarter" idx="13"/>
          </p:nvPr>
        </p:nvSpPr>
        <p:spPr/>
        <p:txBody>
          <a:bodyPr/>
          <a:lstStyle/>
          <a:p>
            <a:r>
              <a:rPr lang="en-GB" dirty="0"/>
              <a:t>MAC addresses</a:t>
            </a:r>
          </a:p>
        </p:txBody>
      </p:sp>
      <p:sp>
        <p:nvSpPr>
          <p:cNvPr id="3" name="Text Placeholder 2">
            <a:extLst>
              <a:ext uri="{FF2B5EF4-FFF2-40B4-BE49-F238E27FC236}">
                <a16:creationId xmlns:a16="http://schemas.microsoft.com/office/drawing/2014/main" id="{7677449F-2C62-4A75-AD48-9F621D5BA385}"/>
              </a:ext>
            </a:extLst>
          </p:cNvPr>
          <p:cNvSpPr>
            <a:spLocks noGrp="1"/>
          </p:cNvSpPr>
          <p:nvPr>
            <p:ph type="body" sz="quarter" idx="14"/>
          </p:nvPr>
        </p:nvSpPr>
        <p:spPr>
          <a:xfrm>
            <a:off x="724280" y="1704179"/>
            <a:ext cx="7797230" cy="4813162"/>
          </a:xfrm>
        </p:spPr>
        <p:txBody>
          <a:bodyPr/>
          <a:lstStyle/>
          <a:p>
            <a:r>
              <a:rPr lang="en-GB" dirty="0"/>
              <a:t>Each network interface card needs its own Media Access Control Address (MAC address)</a:t>
            </a:r>
          </a:p>
          <a:p>
            <a:pPr lvl="1"/>
            <a:r>
              <a:rPr lang="en-GB" dirty="0"/>
              <a:t>The MAC address is given to the NIC when it is manufactured</a:t>
            </a:r>
          </a:p>
          <a:p>
            <a:pPr lvl="1"/>
            <a:r>
              <a:rPr lang="en-GB" dirty="0"/>
              <a:t>Every network hardware device has a unique MAC address</a:t>
            </a:r>
          </a:p>
          <a:p>
            <a:pPr lvl="1"/>
            <a:r>
              <a:rPr lang="en-GB" dirty="0"/>
              <a:t>MAC addresses are used </a:t>
            </a:r>
            <a:br>
              <a:rPr lang="en-GB" dirty="0"/>
            </a:br>
            <a:r>
              <a:rPr lang="en-GB" dirty="0"/>
              <a:t>to send data between two </a:t>
            </a:r>
            <a:br>
              <a:rPr lang="en-GB" dirty="0"/>
            </a:br>
            <a:r>
              <a:rPr lang="en-GB" dirty="0"/>
              <a:t>items of hardware on a </a:t>
            </a:r>
            <a:br>
              <a:rPr lang="en-GB" dirty="0"/>
            </a:br>
            <a:r>
              <a:rPr lang="en-GB" dirty="0"/>
              <a:t>network – such as </a:t>
            </a:r>
            <a:br>
              <a:rPr lang="en-GB" dirty="0"/>
            </a:br>
            <a:r>
              <a:rPr lang="en-GB" dirty="0"/>
              <a:t>a computer </a:t>
            </a:r>
            <a:br>
              <a:rPr lang="en-GB" dirty="0"/>
            </a:br>
            <a:r>
              <a:rPr lang="en-GB" dirty="0"/>
              <a:t>and router</a:t>
            </a:r>
          </a:p>
        </p:txBody>
      </p:sp>
      <p:sp>
        <p:nvSpPr>
          <p:cNvPr id="6" name="Oval 5">
            <a:extLst>
              <a:ext uri="{FF2B5EF4-FFF2-40B4-BE49-F238E27FC236}">
                <a16:creationId xmlns:a16="http://schemas.microsoft.com/office/drawing/2014/main" id="{4C6B87FE-B159-4BEF-AEE1-29CAC5108B4F}"/>
              </a:ext>
            </a:extLst>
          </p:cNvPr>
          <p:cNvSpPr/>
          <p:nvPr/>
        </p:nvSpPr>
        <p:spPr>
          <a:xfrm>
            <a:off x="8043647" y="4924393"/>
            <a:ext cx="582006" cy="582006"/>
          </a:xfrm>
          <a:prstGeom prst="ellipse">
            <a:avLst/>
          </a:prstGeom>
          <a:noFill/>
          <a:ln w="571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47F4CE01-6158-4D7E-88A5-A64075E646DF}"/>
              </a:ext>
            </a:extLst>
          </p:cNvPr>
          <p:cNvCxnSpPr>
            <a:cxnSpLocks/>
            <a:stCxn id="6" idx="1"/>
          </p:cNvCxnSpPr>
          <p:nvPr/>
        </p:nvCxnSpPr>
        <p:spPr>
          <a:xfrm flipH="1" flipV="1">
            <a:off x="7047436" y="4144626"/>
            <a:ext cx="1081444" cy="86500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250BC29-4F3F-43B3-BA69-0223C956D7CF}"/>
              </a:ext>
            </a:extLst>
          </p:cNvPr>
          <p:cNvSpPr txBox="1"/>
          <p:nvPr/>
        </p:nvSpPr>
        <p:spPr>
          <a:xfrm>
            <a:off x="5063439" y="3729128"/>
            <a:ext cx="3117668" cy="830997"/>
          </a:xfrm>
          <a:prstGeom prst="rect">
            <a:avLst/>
          </a:prstGeom>
          <a:noFill/>
        </p:spPr>
        <p:txBody>
          <a:bodyPr wrap="square" lIns="0" tIns="0" rIns="0" bIns="0" rtlCol="0">
            <a:spAutoFit/>
          </a:bodyPr>
          <a:lstStyle/>
          <a:p>
            <a:r>
              <a:rPr lang="en-GB" dirty="0"/>
              <a:t>MAC address permanently stored on network</a:t>
            </a:r>
            <a:br>
              <a:rPr lang="en-GB" dirty="0"/>
            </a:br>
            <a:r>
              <a:rPr lang="en-GB" dirty="0"/>
              <a:t>interface card</a:t>
            </a:r>
          </a:p>
        </p:txBody>
      </p:sp>
    </p:spTree>
    <p:extLst>
      <p:ext uri="{BB962C8B-B14F-4D97-AF65-F5344CB8AC3E}">
        <p14:creationId xmlns:p14="http://schemas.microsoft.com/office/powerpoint/2010/main" val="215775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162A87-37D2-4E77-8C22-497BB01FFB7B}"/>
              </a:ext>
            </a:extLst>
          </p:cNvPr>
          <p:cNvSpPr>
            <a:spLocks noGrp="1"/>
          </p:cNvSpPr>
          <p:nvPr>
            <p:ph type="body" sz="quarter" idx="13"/>
          </p:nvPr>
        </p:nvSpPr>
        <p:spPr/>
        <p:txBody>
          <a:bodyPr/>
          <a:lstStyle/>
          <a:p>
            <a:r>
              <a:rPr lang="en-GB" dirty="0"/>
              <a:t>MAC addresses</a:t>
            </a:r>
          </a:p>
        </p:txBody>
      </p:sp>
      <p:sp>
        <p:nvSpPr>
          <p:cNvPr id="3" name="Text Placeholder 2">
            <a:extLst>
              <a:ext uri="{FF2B5EF4-FFF2-40B4-BE49-F238E27FC236}">
                <a16:creationId xmlns:a16="http://schemas.microsoft.com/office/drawing/2014/main" id="{E86F7D25-48D2-4A3C-A1FA-018358E164EC}"/>
              </a:ext>
            </a:extLst>
          </p:cNvPr>
          <p:cNvSpPr>
            <a:spLocks noGrp="1"/>
          </p:cNvSpPr>
          <p:nvPr>
            <p:ph type="body" sz="quarter" idx="14"/>
          </p:nvPr>
        </p:nvSpPr>
        <p:spPr>
          <a:xfrm>
            <a:off x="724280" y="1704179"/>
            <a:ext cx="7797230" cy="4777303"/>
          </a:xfrm>
        </p:spPr>
        <p:txBody>
          <a:bodyPr/>
          <a:lstStyle/>
          <a:p>
            <a:r>
              <a:rPr lang="en-GB" dirty="0"/>
              <a:t>MAC addresses are 48-bit addresses allowing for 281 trillion (2</a:t>
            </a:r>
            <a:r>
              <a:rPr lang="en-GB" baseline="30000" dirty="0"/>
              <a:t>48</a:t>
            </a:r>
            <a:r>
              <a:rPr lang="en-GB" dirty="0"/>
              <a:t>) possible devices</a:t>
            </a:r>
          </a:p>
          <a:p>
            <a:pPr lvl="1"/>
            <a:r>
              <a:rPr lang="en-GB" dirty="0"/>
              <a:t>MAC addresses are used on Ethernet, Wi-Fi and </a:t>
            </a:r>
            <a:br>
              <a:rPr lang="en-GB" dirty="0"/>
            </a:br>
            <a:r>
              <a:rPr lang="en-GB" dirty="0"/>
              <a:t>Bluetooth devices</a:t>
            </a:r>
          </a:p>
          <a:p>
            <a:r>
              <a:rPr lang="en-GB" dirty="0"/>
              <a:t>MAC addresses are usually written as hexadecimal digits that often have each byte separated by colons or hyphens</a:t>
            </a:r>
          </a:p>
          <a:p>
            <a:pPr lvl="1"/>
            <a:r>
              <a:rPr lang="en-GB" dirty="0"/>
              <a:t>An example of a MAC address is:</a:t>
            </a:r>
          </a:p>
          <a:p>
            <a:pPr lvl="1"/>
            <a:endParaRPr lang="en-GB" dirty="0"/>
          </a:p>
          <a:p>
            <a:pPr lvl="1"/>
            <a:r>
              <a:rPr lang="en-GB" dirty="0"/>
              <a:t>What do you think the MAC address identifies, other than the specific device it is stored on?</a:t>
            </a:r>
          </a:p>
          <a:p>
            <a:pPr lvl="1"/>
            <a:endParaRPr lang="en-GB" dirty="0"/>
          </a:p>
          <a:p>
            <a:pPr lvl="1"/>
            <a:endParaRPr lang="en-GB" dirty="0"/>
          </a:p>
          <a:p>
            <a:pPr lvl="1"/>
            <a:endParaRPr lang="en-GB" dirty="0"/>
          </a:p>
          <a:p>
            <a:endParaRPr lang="en-GB" dirty="0"/>
          </a:p>
          <a:p>
            <a:endParaRPr lang="en-GB" dirty="0"/>
          </a:p>
        </p:txBody>
      </p:sp>
      <p:sp>
        <p:nvSpPr>
          <p:cNvPr id="4" name="TextBox 3">
            <a:extLst>
              <a:ext uri="{FF2B5EF4-FFF2-40B4-BE49-F238E27FC236}">
                <a16:creationId xmlns:a16="http://schemas.microsoft.com/office/drawing/2014/main" id="{729C4F7C-D039-4091-AE79-63B6B3061325}"/>
              </a:ext>
            </a:extLst>
          </p:cNvPr>
          <p:cNvSpPr txBox="1"/>
          <p:nvPr/>
        </p:nvSpPr>
        <p:spPr>
          <a:xfrm>
            <a:off x="2773235" y="5103879"/>
            <a:ext cx="3718560" cy="523220"/>
          </a:xfrm>
          <a:prstGeom prst="rect">
            <a:avLst/>
          </a:prstGeom>
          <a:noFill/>
        </p:spPr>
        <p:txBody>
          <a:bodyPr wrap="square" rtlCol="0">
            <a:spAutoFit/>
          </a:bodyPr>
          <a:lstStyle/>
          <a:p>
            <a:r>
              <a:rPr lang="en-GB" sz="2800" dirty="0">
                <a:latin typeface="Consolas" panose="020B0609020204030204" pitchFamily="49" charset="0"/>
              </a:rPr>
              <a:t>1f-38-69-ba-9f-0c</a:t>
            </a:r>
          </a:p>
        </p:txBody>
      </p:sp>
    </p:spTree>
    <p:extLst>
      <p:ext uri="{BB962C8B-B14F-4D97-AF65-F5344CB8AC3E}">
        <p14:creationId xmlns:p14="http://schemas.microsoft.com/office/powerpoint/2010/main" val="284978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ADBA-2D4B-465F-AD19-AA8C5BB3BF35}"/>
              </a:ext>
            </a:extLst>
          </p:cNvPr>
          <p:cNvSpPr>
            <a:spLocks noGrp="1"/>
          </p:cNvSpPr>
          <p:nvPr>
            <p:ph type="body" sz="quarter" idx="13"/>
          </p:nvPr>
        </p:nvSpPr>
        <p:spPr/>
        <p:txBody>
          <a:bodyPr/>
          <a:lstStyle/>
          <a:p>
            <a:r>
              <a:rPr lang="en-GB" dirty="0"/>
              <a:t>MAC addresses</a:t>
            </a:r>
          </a:p>
        </p:txBody>
      </p:sp>
      <p:sp>
        <p:nvSpPr>
          <p:cNvPr id="3" name="Text Placeholder 2">
            <a:extLst>
              <a:ext uri="{FF2B5EF4-FFF2-40B4-BE49-F238E27FC236}">
                <a16:creationId xmlns:a16="http://schemas.microsoft.com/office/drawing/2014/main" id="{7677449F-2C62-4A75-AD48-9F621D5BA385}"/>
              </a:ext>
            </a:extLst>
          </p:cNvPr>
          <p:cNvSpPr>
            <a:spLocks noGrp="1"/>
          </p:cNvSpPr>
          <p:nvPr>
            <p:ph type="body" sz="quarter" idx="14"/>
          </p:nvPr>
        </p:nvSpPr>
        <p:spPr/>
        <p:txBody>
          <a:bodyPr/>
          <a:lstStyle/>
          <a:p>
            <a:r>
              <a:rPr lang="en-GB" dirty="0">
                <a:solidFill>
                  <a:srgbClr val="FF0000"/>
                </a:solidFill>
              </a:rPr>
              <a:t>The first three bytes (24 bits) of the MAC address contains a number that represents the manufacturer</a:t>
            </a:r>
          </a:p>
          <a:p>
            <a:pPr lvl="1"/>
            <a:r>
              <a:rPr lang="en-GB" dirty="0"/>
              <a:t>The second part of the number is the serial code which is given to the hardware device by the manufacturer</a:t>
            </a:r>
          </a:p>
        </p:txBody>
      </p:sp>
      <p:sp>
        <p:nvSpPr>
          <p:cNvPr id="4" name="TextBox 3">
            <a:extLst>
              <a:ext uri="{FF2B5EF4-FFF2-40B4-BE49-F238E27FC236}">
                <a16:creationId xmlns:a16="http://schemas.microsoft.com/office/drawing/2014/main" id="{77370D40-2726-4E9E-835D-37D54FA886AD}"/>
              </a:ext>
            </a:extLst>
          </p:cNvPr>
          <p:cNvSpPr txBox="1"/>
          <p:nvPr/>
        </p:nvSpPr>
        <p:spPr>
          <a:xfrm>
            <a:off x="2834195" y="3856594"/>
            <a:ext cx="3718560" cy="523220"/>
          </a:xfrm>
          <a:prstGeom prst="rect">
            <a:avLst/>
          </a:prstGeom>
          <a:noFill/>
        </p:spPr>
        <p:txBody>
          <a:bodyPr wrap="square" rtlCol="0">
            <a:spAutoFit/>
          </a:bodyPr>
          <a:lstStyle/>
          <a:p>
            <a:r>
              <a:rPr lang="en-GB" sz="2800" dirty="0">
                <a:solidFill>
                  <a:srgbClr val="FF0000"/>
                </a:solidFill>
                <a:latin typeface="Consolas" panose="020B0609020204030204" pitchFamily="49" charset="0"/>
              </a:rPr>
              <a:t>1f-38-69</a:t>
            </a:r>
            <a:r>
              <a:rPr lang="en-GB" sz="2800" dirty="0">
                <a:latin typeface="Consolas" panose="020B0609020204030204" pitchFamily="49" charset="0"/>
              </a:rPr>
              <a:t>-</a:t>
            </a:r>
            <a:r>
              <a:rPr lang="en-GB" sz="2800" dirty="0">
                <a:solidFill>
                  <a:srgbClr val="445060"/>
                </a:solidFill>
                <a:latin typeface="Consolas" panose="020B0609020204030204" pitchFamily="49" charset="0"/>
              </a:rPr>
              <a:t>ba-9f-0c</a:t>
            </a:r>
          </a:p>
        </p:txBody>
      </p:sp>
      <p:grpSp>
        <p:nvGrpSpPr>
          <p:cNvPr id="16" name="Group 15">
            <a:extLst>
              <a:ext uri="{FF2B5EF4-FFF2-40B4-BE49-F238E27FC236}">
                <a16:creationId xmlns:a16="http://schemas.microsoft.com/office/drawing/2014/main" id="{D91E245C-76B5-4495-B8C3-6CFF5EC625C2}"/>
              </a:ext>
            </a:extLst>
          </p:cNvPr>
          <p:cNvGrpSpPr/>
          <p:nvPr/>
        </p:nvGrpSpPr>
        <p:grpSpPr>
          <a:xfrm>
            <a:off x="2834195" y="4264643"/>
            <a:ext cx="1713993" cy="199060"/>
            <a:chOff x="2834195" y="3575439"/>
            <a:chExt cx="1713993" cy="199060"/>
          </a:xfrm>
        </p:grpSpPr>
        <p:cxnSp>
          <p:nvCxnSpPr>
            <p:cNvPr id="7" name="Straight Connector 6">
              <a:extLst>
                <a:ext uri="{FF2B5EF4-FFF2-40B4-BE49-F238E27FC236}">
                  <a16:creationId xmlns:a16="http://schemas.microsoft.com/office/drawing/2014/main" id="{07CFF7F5-07D0-496F-BF08-19021EB648B7}"/>
                </a:ext>
              </a:extLst>
            </p:cNvPr>
            <p:cNvCxnSpPr>
              <a:cxnSpLocks/>
            </p:cNvCxnSpPr>
            <p:nvPr/>
          </p:nvCxnSpPr>
          <p:spPr>
            <a:xfrm>
              <a:off x="2834195" y="3762103"/>
              <a:ext cx="1713993" cy="0"/>
            </a:xfrm>
            <a:prstGeom prst="line">
              <a:avLst/>
            </a:prstGeom>
            <a:ln>
              <a:solidFill>
                <a:srgbClr val="FF0000"/>
              </a:solidFill>
            </a:ln>
            <a:effectLst/>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597DDB48-DD1B-439B-81A6-201A96328B27}"/>
                </a:ext>
              </a:extLst>
            </p:cNvPr>
            <p:cNvCxnSpPr/>
            <p:nvPr/>
          </p:nvCxnSpPr>
          <p:spPr>
            <a:xfrm flipV="1">
              <a:off x="2834195" y="3582910"/>
              <a:ext cx="0" cy="19158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576FCC9-CF6B-4940-903A-B2A6A3752EAB}"/>
                </a:ext>
              </a:extLst>
            </p:cNvPr>
            <p:cNvCxnSpPr/>
            <p:nvPr/>
          </p:nvCxnSpPr>
          <p:spPr>
            <a:xfrm flipV="1">
              <a:off x="4536789" y="3575439"/>
              <a:ext cx="0" cy="19158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8A3A219B-9A1A-486C-AD46-F94A2E05C7C0}"/>
              </a:ext>
            </a:extLst>
          </p:cNvPr>
          <p:cNvGrpSpPr/>
          <p:nvPr/>
        </p:nvGrpSpPr>
        <p:grpSpPr>
          <a:xfrm>
            <a:off x="4632515" y="4264642"/>
            <a:ext cx="1737805" cy="199061"/>
            <a:chOff x="4632515" y="3575438"/>
            <a:chExt cx="1737805" cy="199061"/>
          </a:xfrm>
        </p:grpSpPr>
        <p:cxnSp>
          <p:nvCxnSpPr>
            <p:cNvPr id="11" name="Straight Connector 10">
              <a:extLst>
                <a:ext uri="{FF2B5EF4-FFF2-40B4-BE49-F238E27FC236}">
                  <a16:creationId xmlns:a16="http://schemas.microsoft.com/office/drawing/2014/main" id="{6B2CFF84-8E25-4CFB-B867-C662600FA4A9}"/>
                </a:ext>
              </a:extLst>
            </p:cNvPr>
            <p:cNvCxnSpPr/>
            <p:nvPr/>
          </p:nvCxnSpPr>
          <p:spPr>
            <a:xfrm>
              <a:off x="4632515" y="3762103"/>
              <a:ext cx="1737805" cy="0"/>
            </a:xfrm>
            <a:prstGeom prst="line">
              <a:avLst/>
            </a:prstGeom>
            <a:ln>
              <a:solidFill>
                <a:srgbClr val="445060"/>
              </a:solidFill>
            </a:ln>
            <a:effectLst/>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43F3D02C-F34E-409D-AC6E-BCADB986EA34}"/>
                </a:ext>
              </a:extLst>
            </p:cNvPr>
            <p:cNvCxnSpPr/>
            <p:nvPr/>
          </p:nvCxnSpPr>
          <p:spPr>
            <a:xfrm flipV="1">
              <a:off x="4644420" y="3575438"/>
              <a:ext cx="0" cy="191589"/>
            </a:xfrm>
            <a:prstGeom prst="line">
              <a:avLst/>
            </a:prstGeom>
            <a:ln>
              <a:solidFill>
                <a:srgbClr val="44506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E003A58-7A91-44B4-8A64-5FA25C3BADDC}"/>
                </a:ext>
              </a:extLst>
            </p:cNvPr>
            <p:cNvCxnSpPr/>
            <p:nvPr/>
          </p:nvCxnSpPr>
          <p:spPr>
            <a:xfrm flipV="1">
              <a:off x="6360796" y="3582910"/>
              <a:ext cx="0" cy="191589"/>
            </a:xfrm>
            <a:prstGeom prst="line">
              <a:avLst/>
            </a:prstGeom>
            <a:ln>
              <a:solidFill>
                <a:srgbClr val="445060"/>
              </a:solidFill>
            </a:ln>
            <a:effectLst/>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EC0726C5-1430-4B4D-94FC-C68BE9768C69}"/>
              </a:ext>
            </a:extLst>
          </p:cNvPr>
          <p:cNvSpPr txBox="1"/>
          <p:nvPr/>
        </p:nvSpPr>
        <p:spPr>
          <a:xfrm>
            <a:off x="2731294" y="4525468"/>
            <a:ext cx="1919793" cy="307777"/>
          </a:xfrm>
          <a:prstGeom prst="rect">
            <a:avLst/>
          </a:prstGeom>
          <a:noFill/>
        </p:spPr>
        <p:txBody>
          <a:bodyPr wrap="square" rtlCol="0">
            <a:spAutoFit/>
          </a:bodyPr>
          <a:lstStyle/>
          <a:p>
            <a:pPr algn="ctr"/>
            <a:r>
              <a:rPr lang="en-GB" sz="1400" b="1" dirty="0">
                <a:solidFill>
                  <a:srgbClr val="FF0000"/>
                </a:solidFill>
              </a:rPr>
              <a:t>Manufacturer code</a:t>
            </a:r>
          </a:p>
        </p:txBody>
      </p:sp>
      <p:sp>
        <p:nvSpPr>
          <p:cNvPr id="19" name="TextBox 18">
            <a:extLst>
              <a:ext uri="{FF2B5EF4-FFF2-40B4-BE49-F238E27FC236}">
                <a16:creationId xmlns:a16="http://schemas.microsoft.com/office/drawing/2014/main" id="{3C59FCF6-2A15-4E82-9FD5-8D946690BC35}"/>
              </a:ext>
            </a:extLst>
          </p:cNvPr>
          <p:cNvSpPr txBox="1"/>
          <p:nvPr/>
        </p:nvSpPr>
        <p:spPr>
          <a:xfrm>
            <a:off x="4644421" y="4517996"/>
            <a:ext cx="1737806" cy="307777"/>
          </a:xfrm>
          <a:prstGeom prst="rect">
            <a:avLst/>
          </a:prstGeom>
          <a:noFill/>
        </p:spPr>
        <p:txBody>
          <a:bodyPr wrap="square" rtlCol="0">
            <a:spAutoFit/>
          </a:bodyPr>
          <a:lstStyle/>
          <a:p>
            <a:pPr algn="ctr"/>
            <a:r>
              <a:rPr lang="en-GB" sz="1400" b="1" dirty="0">
                <a:solidFill>
                  <a:srgbClr val="445060"/>
                </a:solidFill>
              </a:rPr>
              <a:t>Serial code</a:t>
            </a:r>
          </a:p>
        </p:txBody>
      </p:sp>
    </p:spTree>
    <p:extLst>
      <p:ext uri="{BB962C8B-B14F-4D97-AF65-F5344CB8AC3E}">
        <p14:creationId xmlns:p14="http://schemas.microsoft.com/office/powerpoint/2010/main" val="150530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2</a:t>
            </a:r>
          </a:p>
        </p:txBody>
      </p:sp>
      <p:sp>
        <p:nvSpPr>
          <p:cNvPr id="2" name="Text Placeholder 1"/>
          <p:cNvSpPr>
            <a:spLocks noGrp="1"/>
          </p:cNvSpPr>
          <p:nvPr>
            <p:ph type="body" sz="quarter" idx="14"/>
          </p:nvPr>
        </p:nvSpPr>
        <p:spPr/>
        <p:txBody>
          <a:bodyPr/>
          <a:lstStyle/>
          <a:p>
            <a:r>
              <a:rPr lang="en-GB" dirty="0"/>
              <a:t>Complete </a:t>
            </a:r>
            <a:r>
              <a:rPr lang="en-GB" b="1" dirty="0"/>
              <a:t>Task 1</a:t>
            </a:r>
            <a:r>
              <a:rPr lang="en-GB" dirty="0"/>
              <a:t>, </a:t>
            </a:r>
            <a:r>
              <a:rPr lang="en-GB" b="1" dirty="0"/>
              <a:t>Task 2 </a:t>
            </a:r>
            <a:r>
              <a:rPr lang="en-GB" dirty="0"/>
              <a:t>and </a:t>
            </a:r>
            <a:r>
              <a:rPr lang="en-GB" b="1" dirty="0"/>
              <a:t>Task 3 </a:t>
            </a:r>
            <a:br>
              <a:rPr lang="en-GB" b="1" dirty="0"/>
            </a:br>
            <a:r>
              <a:rPr lang="en-GB" dirty="0"/>
              <a:t>on </a:t>
            </a:r>
            <a:r>
              <a:rPr lang="en-GB" b="1" dirty="0"/>
              <a:t>Worksheet 2</a:t>
            </a:r>
            <a:endParaRPr lang="en-GB" dirty="0"/>
          </a:p>
        </p:txBody>
      </p:sp>
    </p:spTree>
    <p:extLst>
      <p:ext uri="{BB962C8B-B14F-4D97-AF65-F5344CB8AC3E}">
        <p14:creationId xmlns:p14="http://schemas.microsoft.com/office/powerpoint/2010/main" val="104592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ADBA-2D4B-465F-AD19-AA8C5BB3BF35}"/>
              </a:ext>
            </a:extLst>
          </p:cNvPr>
          <p:cNvSpPr>
            <a:spLocks noGrp="1"/>
          </p:cNvSpPr>
          <p:nvPr>
            <p:ph type="body" sz="quarter" idx="13"/>
          </p:nvPr>
        </p:nvSpPr>
        <p:spPr/>
        <p:txBody>
          <a:bodyPr/>
          <a:lstStyle/>
          <a:p>
            <a:r>
              <a:rPr lang="en-GB" dirty="0"/>
              <a:t>Internet Protocol issues</a:t>
            </a:r>
          </a:p>
        </p:txBody>
      </p:sp>
      <p:sp>
        <p:nvSpPr>
          <p:cNvPr id="3" name="Text Placeholder 2">
            <a:extLst>
              <a:ext uri="{FF2B5EF4-FFF2-40B4-BE49-F238E27FC236}">
                <a16:creationId xmlns:a16="http://schemas.microsoft.com/office/drawing/2014/main" id="{7677449F-2C62-4A75-AD48-9F621D5BA385}"/>
              </a:ext>
            </a:extLst>
          </p:cNvPr>
          <p:cNvSpPr>
            <a:spLocks noGrp="1"/>
          </p:cNvSpPr>
          <p:nvPr>
            <p:ph type="body" sz="quarter" idx="14"/>
          </p:nvPr>
        </p:nvSpPr>
        <p:spPr/>
        <p:txBody>
          <a:bodyPr/>
          <a:lstStyle/>
          <a:p>
            <a:r>
              <a:rPr lang="en-GB" dirty="0"/>
              <a:t>IP version 4 (IPv4) addresses are made from </a:t>
            </a:r>
            <a:br>
              <a:rPr lang="en-GB" dirty="0"/>
            </a:br>
            <a:r>
              <a:rPr lang="en-GB" dirty="0"/>
              <a:t>four bytes</a:t>
            </a:r>
          </a:p>
          <a:p>
            <a:pPr lvl="1"/>
            <a:r>
              <a:rPr lang="en-GB" dirty="0"/>
              <a:t>They are usually represented as four denary numbers separated by full stops such as:</a:t>
            </a:r>
          </a:p>
          <a:p>
            <a:pPr lvl="1"/>
            <a:endParaRPr lang="en-GB" dirty="0"/>
          </a:p>
          <a:p>
            <a:pPr lvl="1"/>
            <a:endParaRPr lang="en-GB" dirty="0"/>
          </a:p>
          <a:p>
            <a:pPr lvl="1"/>
            <a:r>
              <a:rPr lang="en-GB" dirty="0"/>
              <a:t>What is the total number of unique IP addresses that </a:t>
            </a:r>
            <a:br>
              <a:rPr lang="en-GB" dirty="0"/>
            </a:br>
            <a:r>
              <a:rPr lang="en-GB" dirty="0"/>
              <a:t>are available?</a:t>
            </a:r>
          </a:p>
          <a:p>
            <a:pPr lvl="1"/>
            <a:r>
              <a:rPr lang="en-GB" dirty="0"/>
              <a:t>What is the problem with using 32-bit IP addresses?</a:t>
            </a:r>
          </a:p>
          <a:p>
            <a:pPr lvl="1"/>
            <a:endParaRPr lang="en-GB" dirty="0"/>
          </a:p>
        </p:txBody>
      </p:sp>
      <p:sp>
        <p:nvSpPr>
          <p:cNvPr id="4" name="TextBox 3">
            <a:extLst>
              <a:ext uri="{FF2B5EF4-FFF2-40B4-BE49-F238E27FC236}">
                <a16:creationId xmlns:a16="http://schemas.microsoft.com/office/drawing/2014/main" id="{ED77DE4D-0DFB-480C-9D36-038E66AED9DD}"/>
              </a:ext>
            </a:extLst>
          </p:cNvPr>
          <p:cNvSpPr txBox="1"/>
          <p:nvPr/>
        </p:nvSpPr>
        <p:spPr>
          <a:xfrm>
            <a:off x="775175" y="3415546"/>
            <a:ext cx="7695440" cy="707886"/>
          </a:xfrm>
          <a:prstGeom prst="rect">
            <a:avLst/>
          </a:prstGeom>
          <a:noFill/>
        </p:spPr>
        <p:txBody>
          <a:bodyPr wrap="square" rtlCol="0">
            <a:spAutoFit/>
          </a:bodyPr>
          <a:lstStyle/>
          <a:p>
            <a:pPr algn="ctr"/>
            <a:r>
              <a:rPr lang="en-GB" sz="4000" dirty="0">
                <a:latin typeface="Consolas" panose="020B0609020204030204" pitchFamily="49" charset="0"/>
              </a:rPr>
              <a:t>192.168.52.211</a:t>
            </a:r>
          </a:p>
        </p:txBody>
      </p:sp>
    </p:spTree>
    <p:extLst>
      <p:ext uri="{BB962C8B-B14F-4D97-AF65-F5344CB8AC3E}">
        <p14:creationId xmlns:p14="http://schemas.microsoft.com/office/powerpoint/2010/main" val="1616440279"/>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customXml/itemProps2.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3.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8938</TotalTime>
  <Words>944</Words>
  <Application>Microsoft Office PowerPoint</Application>
  <PresentationFormat>On-screen Show (4:3)</PresentationFormat>
  <Paragraphs>115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Consolas</vt: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124</cp:revision>
  <dcterms:created xsi:type="dcterms:W3CDTF">2014-10-31T16:25:47Z</dcterms:created>
  <dcterms:modified xsi:type="dcterms:W3CDTF">2021-12-20T16:57:45Z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