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3"/>
  </p:notesMasterIdLst>
  <p:sldIdLst>
    <p:sldId id="260" r:id="rId5"/>
    <p:sldId id="261" r:id="rId6"/>
    <p:sldId id="288" r:id="rId7"/>
    <p:sldId id="338" r:id="rId8"/>
    <p:sldId id="291" r:id="rId9"/>
    <p:sldId id="333" r:id="rId10"/>
    <p:sldId id="292" r:id="rId11"/>
    <p:sldId id="298" r:id="rId12"/>
    <p:sldId id="299" r:id="rId13"/>
    <p:sldId id="300" r:id="rId14"/>
    <p:sldId id="272" r:id="rId15"/>
    <p:sldId id="334" r:id="rId16"/>
    <p:sldId id="270" r:id="rId17"/>
    <p:sldId id="296" r:id="rId18"/>
    <p:sldId id="335" r:id="rId19"/>
    <p:sldId id="273" r:id="rId20"/>
    <p:sldId id="274" r:id="rId21"/>
    <p:sldId id="275" r:id="rId22"/>
    <p:sldId id="276" r:id="rId23"/>
    <p:sldId id="277" r:id="rId24"/>
    <p:sldId id="279" r:id="rId25"/>
    <p:sldId id="339" r:id="rId26"/>
    <p:sldId id="340" r:id="rId27"/>
    <p:sldId id="341" r:id="rId28"/>
    <p:sldId id="282" r:id="rId29"/>
    <p:sldId id="286" r:id="rId30"/>
    <p:sldId id="337" r:id="rId31"/>
    <p:sldId id="278" r:id="rId32"/>
  </p:sldIdLst>
  <p:sldSz cx="9144000" cy="6858000" type="screen4x3"/>
  <p:notesSz cx="6858000" cy="9144000"/>
  <p:embeddedFontLst>
    <p:embeddedFont>
      <p:font typeface="Calibri" panose="020F0502020204030204" pitchFamily="34" charset="0"/>
      <p:regular r:id="rId34"/>
      <p:bold r:id="rId35"/>
      <p:italic r:id="rId36"/>
      <p:boldItalic r:id="rId37"/>
    </p:embeddedFont>
    <p:embeddedFont>
      <p:font typeface="Consolas" panose="020B0609020204030204" pitchFamily="49" charset="0"/>
      <p:regular r:id="rId38"/>
      <p:bold r:id="rId39"/>
      <p:italic r:id="rId40"/>
      <p:boldItalic r:id="rId4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66" userDrawn="1">
          <p15:clr>
            <a:srgbClr val="A4A3A4"/>
          </p15:clr>
        </p15:guide>
        <p15:guide id="2" orient="horz" pos="3232">
          <p15:clr>
            <a:srgbClr val="A4A3A4"/>
          </p15:clr>
        </p15:guide>
        <p15:guide id="3" orient="horz" pos="1912">
          <p15:clr>
            <a:srgbClr val="A4A3A4"/>
          </p15:clr>
        </p15:guide>
        <p15:guide id="4" pos="5465" userDrawn="1">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Franklin" initials="JF" lastIdx="3" clrIdx="0">
    <p:extLst>
      <p:ext uri="{19B8F6BF-5375-455C-9EA6-DF929625EA0E}">
        <p15:presenceInfo xmlns:p15="http://schemas.microsoft.com/office/powerpoint/2012/main" userId="S::james.franklin@pgonline.co.uk::cf915d05-507f-491f-b4a6-b2aa085ee4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9431"/>
    <a:srgbClr val="43474C"/>
    <a:srgbClr val="E8BA31"/>
    <a:srgbClr val="F9B15A"/>
    <a:srgbClr val="D97A83"/>
    <a:srgbClr val="89D393"/>
    <a:srgbClr val="93D5F0"/>
    <a:srgbClr val="27AAE1"/>
    <a:srgbClr val="F7941D"/>
    <a:srgbClr val="FCD5A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898" autoAdjust="0"/>
    <p:restoredTop sz="96328"/>
  </p:normalViewPr>
  <p:slideViewPr>
    <p:cSldViewPr snapToGrid="0" snapToObjects="1" showGuides="1">
      <p:cViewPr varScale="1">
        <p:scale>
          <a:sx n="110" d="100"/>
          <a:sy n="110" d="100"/>
        </p:scale>
        <p:origin x="1746" y="96"/>
      </p:cViewPr>
      <p:guideLst>
        <p:guide orient="horz" pos="1366"/>
        <p:guide orient="horz" pos="3232"/>
        <p:guide orient="horz" pos="1912"/>
        <p:guide pos="5465"/>
        <p:guide pos="2959"/>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font" Target="fonts/font8.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mes Franklin" userId="cf915d05-507f-491f-b4a6-b2aa085ee4b1" providerId="ADAL" clId="{85B90544-D433-4212-8D20-0503E1564FBD}"/>
    <pc:docChg chg="undo custSel addSld delSld modSld sldOrd">
      <pc:chgData name="James Franklin" userId="cf915d05-507f-491f-b4a6-b2aa085ee4b1" providerId="ADAL" clId="{85B90544-D433-4212-8D20-0503E1564FBD}" dt="2020-03-03T14:06:06.119" v="2812" actId="20577"/>
      <pc:docMkLst>
        <pc:docMk/>
      </pc:docMkLst>
      <pc:sldChg chg="del">
        <pc:chgData name="James Franklin" userId="cf915d05-507f-491f-b4a6-b2aa085ee4b1" providerId="ADAL" clId="{85B90544-D433-4212-8D20-0503E1564FBD}" dt="2020-03-02T11:40:41.832" v="187" actId="47"/>
        <pc:sldMkLst>
          <pc:docMk/>
          <pc:sldMk cId="3657859214" sldId="262"/>
        </pc:sldMkLst>
      </pc:sldChg>
      <pc:sldChg chg="addSp delSp modSp setBg addCm modCm">
        <pc:chgData name="James Franklin" userId="cf915d05-507f-491f-b4a6-b2aa085ee4b1" providerId="ADAL" clId="{85B90544-D433-4212-8D20-0503E1564FBD}" dt="2020-03-02T11:47:40.402" v="212" actId="1076"/>
        <pc:sldMkLst>
          <pc:docMk/>
          <pc:sldMk cId="990921403" sldId="263"/>
        </pc:sldMkLst>
        <pc:spChg chg="mod">
          <ac:chgData name="James Franklin" userId="cf915d05-507f-491f-b4a6-b2aa085ee4b1" providerId="ADAL" clId="{85B90544-D433-4212-8D20-0503E1564FBD}" dt="2020-03-02T11:47:23.182" v="210" actId="15"/>
          <ac:spMkLst>
            <pc:docMk/>
            <pc:sldMk cId="990921403" sldId="263"/>
            <ac:spMk id="4" creationId="{00000000-0000-0000-0000-000000000000}"/>
          </ac:spMkLst>
        </pc:spChg>
        <pc:spChg chg="add del mod">
          <ac:chgData name="James Franklin" userId="cf915d05-507f-491f-b4a6-b2aa085ee4b1" providerId="ADAL" clId="{85B90544-D433-4212-8D20-0503E1564FBD}" dt="2020-03-02T11:46:45.656" v="204"/>
          <ac:spMkLst>
            <pc:docMk/>
            <pc:sldMk cId="990921403" sldId="263"/>
            <ac:spMk id="6" creationId="{C0F91A7E-0B96-40BC-B1AE-67D89F802EB0}"/>
          </ac:spMkLst>
        </pc:spChg>
        <pc:spChg chg="add del mod">
          <ac:chgData name="James Franklin" userId="cf915d05-507f-491f-b4a6-b2aa085ee4b1" providerId="ADAL" clId="{85B90544-D433-4212-8D20-0503E1564FBD}" dt="2020-03-02T11:46:45.656" v="204"/>
          <ac:spMkLst>
            <pc:docMk/>
            <pc:sldMk cId="990921403" sldId="263"/>
            <ac:spMk id="7" creationId="{B2F9E932-C434-44E4-946F-401BDC52C3EA}"/>
          </ac:spMkLst>
        </pc:spChg>
        <pc:picChg chg="add mod">
          <ac:chgData name="James Franklin" userId="cf915d05-507f-491f-b4a6-b2aa085ee4b1" providerId="ADAL" clId="{85B90544-D433-4212-8D20-0503E1564FBD}" dt="2020-03-02T11:43:24.130" v="197" actId="1076"/>
          <ac:picMkLst>
            <pc:docMk/>
            <pc:sldMk cId="990921403" sldId="263"/>
            <ac:picMk id="2" creationId="{380E3EAF-CBA0-4E7C-BAC5-E01AC0971031}"/>
          </ac:picMkLst>
        </pc:picChg>
        <pc:picChg chg="del">
          <ac:chgData name="James Franklin" userId="cf915d05-507f-491f-b4a6-b2aa085ee4b1" providerId="ADAL" clId="{85B90544-D433-4212-8D20-0503E1564FBD}" dt="2020-03-02T11:40:53.386" v="188" actId="478"/>
          <ac:picMkLst>
            <pc:docMk/>
            <pc:sldMk cId="990921403" sldId="263"/>
            <ac:picMk id="5" creationId="{00000000-0000-0000-0000-000000000000}"/>
          </ac:picMkLst>
        </pc:picChg>
        <pc:picChg chg="add mod">
          <ac:chgData name="James Franklin" userId="cf915d05-507f-491f-b4a6-b2aa085ee4b1" providerId="ADAL" clId="{85B90544-D433-4212-8D20-0503E1564FBD}" dt="2020-03-02T11:47:40.402" v="212" actId="1076"/>
          <ac:picMkLst>
            <pc:docMk/>
            <pc:sldMk cId="990921403" sldId="263"/>
            <ac:picMk id="2050" creationId="{19EB7153-C370-4334-AF7B-056403C9EAF2}"/>
          </ac:picMkLst>
        </pc:picChg>
      </pc:sldChg>
      <pc:sldChg chg="addSp modSp">
        <pc:chgData name="James Franklin" userId="cf915d05-507f-491f-b4a6-b2aa085ee4b1" providerId="ADAL" clId="{85B90544-D433-4212-8D20-0503E1564FBD}" dt="2020-03-02T11:50:50.819" v="236" actId="20577"/>
        <pc:sldMkLst>
          <pc:docMk/>
          <pc:sldMk cId="1408696727" sldId="264"/>
        </pc:sldMkLst>
        <pc:spChg chg="mod">
          <ac:chgData name="James Franklin" userId="cf915d05-507f-491f-b4a6-b2aa085ee4b1" providerId="ADAL" clId="{85B90544-D433-4212-8D20-0503E1564FBD}" dt="2020-03-02T11:50:50.819" v="236" actId="20577"/>
          <ac:spMkLst>
            <pc:docMk/>
            <pc:sldMk cId="1408696727" sldId="264"/>
            <ac:spMk id="4" creationId="{00000000-0000-0000-0000-000000000000}"/>
          </ac:spMkLst>
        </pc:spChg>
        <pc:picChg chg="add mod">
          <ac:chgData name="James Franklin" userId="cf915d05-507f-491f-b4a6-b2aa085ee4b1" providerId="ADAL" clId="{85B90544-D433-4212-8D20-0503E1564FBD}" dt="2020-03-02T11:49:10.739" v="217" actId="1076"/>
          <ac:picMkLst>
            <pc:docMk/>
            <pc:sldMk cId="1408696727" sldId="264"/>
            <ac:picMk id="2" creationId="{CA737D67-705A-4E42-A78A-A6EE6BAF50A0}"/>
          </ac:picMkLst>
        </pc:picChg>
        <pc:picChg chg="add mod">
          <ac:chgData name="James Franklin" userId="cf915d05-507f-491f-b4a6-b2aa085ee4b1" providerId="ADAL" clId="{85B90544-D433-4212-8D20-0503E1564FBD}" dt="2020-03-02T11:50:42.395" v="233" actId="14100"/>
          <ac:picMkLst>
            <pc:docMk/>
            <pc:sldMk cId="1408696727" sldId="264"/>
            <ac:picMk id="3074" creationId="{B54639F5-D9F5-4645-B6B5-F1B6318EF206}"/>
          </ac:picMkLst>
        </pc:picChg>
      </pc:sldChg>
      <pc:sldChg chg="modSp">
        <pc:chgData name="James Franklin" userId="cf915d05-507f-491f-b4a6-b2aa085ee4b1" providerId="ADAL" clId="{85B90544-D433-4212-8D20-0503E1564FBD}" dt="2020-03-02T12:42:51.186" v="1725" actId="20577"/>
        <pc:sldMkLst>
          <pc:docMk/>
          <pc:sldMk cId="3292513092" sldId="265"/>
        </pc:sldMkLst>
        <pc:spChg chg="mod">
          <ac:chgData name="James Franklin" userId="cf915d05-507f-491f-b4a6-b2aa085ee4b1" providerId="ADAL" clId="{85B90544-D433-4212-8D20-0503E1564FBD}" dt="2020-03-02T12:42:51.186" v="1725" actId="20577"/>
          <ac:spMkLst>
            <pc:docMk/>
            <pc:sldMk cId="3292513092" sldId="265"/>
            <ac:spMk id="2" creationId="{00000000-0000-0000-0000-000000000000}"/>
          </ac:spMkLst>
        </pc:spChg>
      </pc:sldChg>
      <pc:sldChg chg="modSp">
        <pc:chgData name="James Franklin" userId="cf915d05-507f-491f-b4a6-b2aa085ee4b1" providerId="ADAL" clId="{85B90544-D433-4212-8D20-0503E1564FBD}" dt="2020-03-02T12:00:35.082" v="282" actId="20577"/>
        <pc:sldMkLst>
          <pc:docMk/>
          <pc:sldMk cId="3807880298" sldId="266"/>
        </pc:sldMkLst>
        <pc:graphicFrameChg chg="modGraphic">
          <ac:chgData name="James Franklin" userId="cf915d05-507f-491f-b4a6-b2aa085ee4b1" providerId="ADAL" clId="{85B90544-D433-4212-8D20-0503E1564FBD}" dt="2020-03-02T12:00:35.082" v="282" actId="20577"/>
          <ac:graphicFrameMkLst>
            <pc:docMk/>
            <pc:sldMk cId="3807880298" sldId="266"/>
            <ac:graphicFrameMk id="4" creationId="{00000000-0000-0000-0000-000000000000}"/>
          </ac:graphicFrameMkLst>
        </pc:graphicFrameChg>
      </pc:sldChg>
      <pc:sldChg chg="addSp delSp modSp">
        <pc:chgData name="James Franklin" userId="cf915d05-507f-491f-b4a6-b2aa085ee4b1" providerId="ADAL" clId="{85B90544-D433-4212-8D20-0503E1564FBD}" dt="2020-03-02T12:03:03.682" v="381" actId="1076"/>
        <pc:sldMkLst>
          <pc:docMk/>
          <pc:sldMk cId="4040386850" sldId="267"/>
        </pc:sldMkLst>
        <pc:spChg chg="add del mod">
          <ac:chgData name="James Franklin" userId="cf915d05-507f-491f-b4a6-b2aa085ee4b1" providerId="ADAL" clId="{85B90544-D433-4212-8D20-0503E1564FBD}" dt="2020-03-02T12:02:36.157" v="285"/>
          <ac:spMkLst>
            <pc:docMk/>
            <pc:sldMk cId="4040386850" sldId="267"/>
            <ac:spMk id="2" creationId="{B9A1D5DD-E3DC-4A1B-BE2B-7EC33EA69EA2}"/>
          </ac:spMkLst>
        </pc:spChg>
        <pc:spChg chg="add mod">
          <ac:chgData name="James Franklin" userId="cf915d05-507f-491f-b4a6-b2aa085ee4b1" providerId="ADAL" clId="{85B90544-D433-4212-8D20-0503E1564FBD}" dt="2020-03-02T12:02:58.658" v="380" actId="20577"/>
          <ac:spMkLst>
            <pc:docMk/>
            <pc:sldMk cId="4040386850" sldId="267"/>
            <ac:spMk id="3" creationId="{1CFE151E-051E-4172-8A79-EFD9C2AA7E59}"/>
          </ac:spMkLst>
        </pc:spChg>
        <pc:graphicFrameChg chg="mod modGraphic">
          <ac:chgData name="James Franklin" userId="cf915d05-507f-491f-b4a6-b2aa085ee4b1" providerId="ADAL" clId="{85B90544-D433-4212-8D20-0503E1564FBD}" dt="2020-03-02T12:03:03.682" v="381" actId="1076"/>
          <ac:graphicFrameMkLst>
            <pc:docMk/>
            <pc:sldMk cId="4040386850" sldId="267"/>
            <ac:graphicFrameMk id="5" creationId="{00000000-0000-0000-0000-000000000000}"/>
          </ac:graphicFrameMkLst>
        </pc:graphicFrameChg>
      </pc:sldChg>
      <pc:sldChg chg="modSp">
        <pc:chgData name="James Franklin" userId="cf915d05-507f-491f-b4a6-b2aa085ee4b1" providerId="ADAL" clId="{85B90544-D433-4212-8D20-0503E1564FBD}" dt="2020-03-02T12:04:12.729" v="435" actId="1076"/>
        <pc:sldMkLst>
          <pc:docMk/>
          <pc:sldMk cId="3698801213" sldId="268"/>
        </pc:sldMkLst>
        <pc:spChg chg="mod">
          <ac:chgData name="James Franklin" userId="cf915d05-507f-491f-b4a6-b2aa085ee4b1" providerId="ADAL" clId="{85B90544-D433-4212-8D20-0503E1564FBD}" dt="2020-03-02T12:04:01.307" v="432" actId="6549"/>
          <ac:spMkLst>
            <pc:docMk/>
            <pc:sldMk cId="3698801213" sldId="268"/>
            <ac:spMk id="4" creationId="{00000000-0000-0000-0000-000000000000}"/>
          </ac:spMkLst>
        </pc:spChg>
        <pc:picChg chg="mod">
          <ac:chgData name="James Franklin" userId="cf915d05-507f-491f-b4a6-b2aa085ee4b1" providerId="ADAL" clId="{85B90544-D433-4212-8D20-0503E1564FBD}" dt="2020-03-02T12:04:12.729" v="435" actId="1076"/>
          <ac:picMkLst>
            <pc:docMk/>
            <pc:sldMk cId="3698801213" sldId="268"/>
            <ac:picMk id="2" creationId="{00000000-0000-0000-0000-000000000000}"/>
          </ac:picMkLst>
        </pc:picChg>
      </pc:sldChg>
      <pc:sldChg chg="modSp">
        <pc:chgData name="James Franklin" userId="cf915d05-507f-491f-b4a6-b2aa085ee4b1" providerId="ADAL" clId="{85B90544-D433-4212-8D20-0503E1564FBD}" dt="2020-03-02T12:06:03.791" v="452" actId="113"/>
        <pc:sldMkLst>
          <pc:docMk/>
          <pc:sldMk cId="1045926848" sldId="272"/>
        </pc:sldMkLst>
        <pc:spChg chg="mod">
          <ac:chgData name="James Franklin" userId="cf915d05-507f-491f-b4a6-b2aa085ee4b1" providerId="ADAL" clId="{85B90544-D433-4212-8D20-0503E1564FBD}" dt="2020-03-02T12:06:03.791" v="452" actId="113"/>
          <ac:spMkLst>
            <pc:docMk/>
            <pc:sldMk cId="1045926848" sldId="272"/>
            <ac:spMk id="2" creationId="{00000000-0000-0000-0000-000000000000}"/>
          </ac:spMkLst>
        </pc:spChg>
      </pc:sldChg>
      <pc:sldChg chg="modSp">
        <pc:chgData name="James Franklin" userId="cf915d05-507f-491f-b4a6-b2aa085ee4b1" providerId="ADAL" clId="{85B90544-D433-4212-8D20-0503E1564FBD}" dt="2020-03-02T12:14:05.052" v="713" actId="20577"/>
        <pc:sldMkLst>
          <pc:docMk/>
          <pc:sldMk cId="477279864" sldId="273"/>
        </pc:sldMkLst>
        <pc:spChg chg="mod">
          <ac:chgData name="James Franklin" userId="cf915d05-507f-491f-b4a6-b2aa085ee4b1" providerId="ADAL" clId="{85B90544-D433-4212-8D20-0503E1564FBD}" dt="2020-03-02T12:14:05.052" v="713" actId="20577"/>
          <ac:spMkLst>
            <pc:docMk/>
            <pc:sldMk cId="477279864" sldId="273"/>
            <ac:spMk id="5" creationId="{00000000-0000-0000-0000-000000000000}"/>
          </ac:spMkLst>
        </pc:spChg>
        <pc:graphicFrameChg chg="mod">
          <ac:chgData name="James Franklin" userId="cf915d05-507f-491f-b4a6-b2aa085ee4b1" providerId="ADAL" clId="{85B90544-D433-4212-8D20-0503E1564FBD}" dt="2020-03-02T12:13:59.049" v="711" actId="1076"/>
          <ac:graphicFrameMkLst>
            <pc:docMk/>
            <pc:sldMk cId="477279864" sldId="273"/>
            <ac:graphicFrameMk id="4" creationId="{00000000-0000-0000-0000-000000000000}"/>
          </ac:graphicFrameMkLst>
        </pc:graphicFrameChg>
      </pc:sldChg>
      <pc:sldChg chg="modSp">
        <pc:chgData name="James Franklin" userId="cf915d05-507f-491f-b4a6-b2aa085ee4b1" providerId="ADAL" clId="{85B90544-D433-4212-8D20-0503E1564FBD}" dt="2020-03-02T12:26:10.882" v="1498" actId="20577"/>
        <pc:sldMkLst>
          <pc:docMk/>
          <pc:sldMk cId="1475951657" sldId="275"/>
        </pc:sldMkLst>
        <pc:spChg chg="mod">
          <ac:chgData name="James Franklin" userId="cf915d05-507f-491f-b4a6-b2aa085ee4b1" providerId="ADAL" clId="{85B90544-D433-4212-8D20-0503E1564FBD}" dt="2020-03-02T12:26:10.882" v="1498" actId="20577"/>
          <ac:spMkLst>
            <pc:docMk/>
            <pc:sldMk cId="1475951657" sldId="275"/>
            <ac:spMk id="3" creationId="{00000000-0000-0000-0000-000000000000}"/>
          </ac:spMkLst>
        </pc:spChg>
      </pc:sldChg>
      <pc:sldChg chg="modSp">
        <pc:chgData name="James Franklin" userId="cf915d05-507f-491f-b4a6-b2aa085ee4b1" providerId="ADAL" clId="{85B90544-D433-4212-8D20-0503E1564FBD}" dt="2020-03-03T14:06:06.119" v="2812" actId="20577"/>
        <pc:sldMkLst>
          <pc:docMk/>
          <pc:sldMk cId="1769958477" sldId="276"/>
        </pc:sldMkLst>
        <pc:spChg chg="mod">
          <ac:chgData name="James Franklin" userId="cf915d05-507f-491f-b4a6-b2aa085ee4b1" providerId="ADAL" clId="{85B90544-D433-4212-8D20-0503E1564FBD}" dt="2020-03-03T14:06:06.119" v="2812" actId="20577"/>
          <ac:spMkLst>
            <pc:docMk/>
            <pc:sldMk cId="1769958477" sldId="276"/>
            <ac:spMk id="3" creationId="{00000000-0000-0000-0000-000000000000}"/>
          </ac:spMkLst>
        </pc:spChg>
      </pc:sldChg>
      <pc:sldChg chg="addSp delSp modSp">
        <pc:chgData name="James Franklin" userId="cf915d05-507f-491f-b4a6-b2aa085ee4b1" providerId="ADAL" clId="{85B90544-D433-4212-8D20-0503E1564FBD}" dt="2020-03-02T14:13:38.126" v="2337" actId="732"/>
        <pc:sldMkLst>
          <pc:docMk/>
          <pc:sldMk cId="3460746874" sldId="277"/>
        </pc:sldMkLst>
        <pc:spChg chg="mod">
          <ac:chgData name="James Franklin" userId="cf915d05-507f-491f-b4a6-b2aa085ee4b1" providerId="ADAL" clId="{85B90544-D433-4212-8D20-0503E1564FBD}" dt="2020-03-02T12:56:08.121" v="2315" actId="20577"/>
          <ac:spMkLst>
            <pc:docMk/>
            <pc:sldMk cId="3460746874" sldId="277"/>
            <ac:spMk id="3" creationId="{00000000-0000-0000-0000-000000000000}"/>
          </ac:spMkLst>
        </pc:spChg>
        <pc:picChg chg="add del mod">
          <ac:chgData name="James Franklin" userId="cf915d05-507f-491f-b4a6-b2aa085ee4b1" providerId="ADAL" clId="{85B90544-D433-4212-8D20-0503E1564FBD}" dt="2020-03-02T14:11:34.403" v="2318" actId="478"/>
          <ac:picMkLst>
            <pc:docMk/>
            <pc:sldMk cId="3460746874" sldId="277"/>
            <ac:picMk id="4" creationId="{CEBAFA25-EF57-4636-8195-58631876DA88}"/>
          </ac:picMkLst>
        </pc:picChg>
        <pc:picChg chg="add mod">
          <ac:chgData name="James Franklin" userId="cf915d05-507f-491f-b4a6-b2aa085ee4b1" providerId="ADAL" clId="{85B90544-D433-4212-8D20-0503E1564FBD}" dt="2020-03-02T14:12:38.391" v="2323" actId="1076"/>
          <ac:picMkLst>
            <pc:docMk/>
            <pc:sldMk cId="3460746874" sldId="277"/>
            <ac:picMk id="5" creationId="{6DED8169-B76E-4710-A861-CD5CA67903C1}"/>
          </ac:picMkLst>
        </pc:picChg>
        <pc:picChg chg="add del mod">
          <ac:chgData name="James Franklin" userId="cf915d05-507f-491f-b4a6-b2aa085ee4b1" providerId="ADAL" clId="{85B90544-D433-4212-8D20-0503E1564FBD}" dt="2020-03-02T14:11:32.804" v="2317" actId="478"/>
          <ac:picMkLst>
            <pc:docMk/>
            <pc:sldMk cId="3460746874" sldId="277"/>
            <ac:picMk id="5122" creationId="{D39ACB33-EBAD-4093-9E97-FB5B6CE831C5}"/>
          </ac:picMkLst>
        </pc:picChg>
        <pc:picChg chg="add del">
          <ac:chgData name="James Franklin" userId="cf915d05-507f-491f-b4a6-b2aa085ee4b1" providerId="ADAL" clId="{85B90544-D433-4212-8D20-0503E1564FBD}" dt="2020-03-02T14:12:28.117" v="2320" actId="478"/>
          <ac:picMkLst>
            <pc:docMk/>
            <pc:sldMk cId="3460746874" sldId="277"/>
            <ac:picMk id="5124" creationId="{371B1095-4FC2-43E3-B285-787CD681187D}"/>
          </ac:picMkLst>
        </pc:picChg>
        <pc:picChg chg="add mod">
          <ac:chgData name="James Franklin" userId="cf915d05-507f-491f-b4a6-b2aa085ee4b1" providerId="ADAL" clId="{85B90544-D433-4212-8D20-0503E1564FBD}" dt="2020-03-02T14:13:38.126" v="2337" actId="732"/>
          <ac:picMkLst>
            <pc:docMk/>
            <pc:sldMk cId="3460746874" sldId="277"/>
            <ac:picMk id="5126" creationId="{379AE47B-9D25-4699-94FF-1B9675D32228}"/>
          </ac:picMkLst>
        </pc:picChg>
      </pc:sldChg>
      <pc:sldChg chg="modSp">
        <pc:chgData name="James Franklin" userId="cf915d05-507f-491f-b4a6-b2aa085ee4b1" providerId="ADAL" clId="{85B90544-D433-4212-8D20-0503E1564FBD}" dt="2020-03-02T11:56:26.019" v="243" actId="20577"/>
        <pc:sldMkLst>
          <pc:docMk/>
          <pc:sldMk cId="2368086085" sldId="279"/>
        </pc:sldMkLst>
        <pc:spChg chg="mod">
          <ac:chgData name="James Franklin" userId="cf915d05-507f-491f-b4a6-b2aa085ee4b1" providerId="ADAL" clId="{85B90544-D433-4212-8D20-0503E1564FBD}" dt="2020-03-02T11:56:26.019" v="243" actId="20577"/>
          <ac:spMkLst>
            <pc:docMk/>
            <pc:sldMk cId="2368086085" sldId="279"/>
            <ac:spMk id="3" creationId="{00000000-0000-0000-0000-000000000000}"/>
          </ac:spMkLst>
        </pc:spChg>
      </pc:sldChg>
      <pc:sldChg chg="modSp">
        <pc:chgData name="James Franklin" userId="cf915d05-507f-491f-b4a6-b2aa085ee4b1" providerId="ADAL" clId="{85B90544-D433-4212-8D20-0503E1564FBD}" dt="2020-03-02T12:39:26.051" v="1524" actId="113"/>
        <pc:sldMkLst>
          <pc:docMk/>
          <pc:sldMk cId="464189532" sldId="282"/>
        </pc:sldMkLst>
        <pc:spChg chg="mod">
          <ac:chgData name="James Franklin" userId="cf915d05-507f-491f-b4a6-b2aa085ee4b1" providerId="ADAL" clId="{85B90544-D433-4212-8D20-0503E1564FBD}" dt="2020-03-02T12:39:26.051" v="1524" actId="113"/>
          <ac:spMkLst>
            <pc:docMk/>
            <pc:sldMk cId="464189532" sldId="282"/>
            <ac:spMk id="2" creationId="{00000000-0000-0000-0000-000000000000}"/>
          </ac:spMkLst>
        </pc:spChg>
      </pc:sldChg>
      <pc:sldChg chg="add del">
        <pc:chgData name="James Franklin" userId="cf915d05-507f-491f-b4a6-b2aa085ee4b1" providerId="ADAL" clId="{85B90544-D433-4212-8D20-0503E1564FBD}" dt="2020-03-02T11:32:48.118" v="1"/>
        <pc:sldMkLst>
          <pc:docMk/>
          <pc:sldMk cId="1637712484" sldId="284"/>
        </pc:sldMkLst>
      </pc:sldChg>
      <pc:sldChg chg="addSp delSp modSp add ord setBg">
        <pc:chgData name="James Franklin" userId="cf915d05-507f-491f-b4a6-b2aa085ee4b1" providerId="ADAL" clId="{85B90544-D433-4212-8D20-0503E1564FBD}" dt="2020-03-02T11:40:35.547" v="186" actId="20577"/>
        <pc:sldMkLst>
          <pc:docMk/>
          <pc:sldMk cId="3003053793" sldId="284"/>
        </pc:sldMkLst>
        <pc:spChg chg="mod">
          <ac:chgData name="James Franklin" userId="cf915d05-507f-491f-b4a6-b2aa085ee4b1" providerId="ADAL" clId="{85B90544-D433-4212-8D20-0503E1564FBD}" dt="2020-03-02T11:39:59.322" v="40" actId="207"/>
          <ac:spMkLst>
            <pc:docMk/>
            <pc:sldMk cId="3003053793" sldId="284"/>
            <ac:spMk id="2" creationId="{F51B83AF-6B0F-4320-A62D-28D7779163F2}"/>
          </ac:spMkLst>
        </pc:spChg>
        <pc:spChg chg="mod">
          <ac:chgData name="James Franklin" userId="cf915d05-507f-491f-b4a6-b2aa085ee4b1" providerId="ADAL" clId="{85B90544-D433-4212-8D20-0503E1564FBD}" dt="2020-03-02T11:40:35.547" v="186" actId="20577"/>
          <ac:spMkLst>
            <pc:docMk/>
            <pc:sldMk cId="3003053793" sldId="284"/>
            <ac:spMk id="3" creationId="{1DC05190-9086-4046-9D9B-4B35781C673D}"/>
          </ac:spMkLst>
        </pc:spChg>
        <pc:picChg chg="add del mod">
          <ac:chgData name="James Franklin" userId="cf915d05-507f-491f-b4a6-b2aa085ee4b1" providerId="ADAL" clId="{85B90544-D433-4212-8D20-0503E1564FBD}" dt="2020-03-02T11:35:54.195" v="34" actId="478"/>
          <ac:picMkLst>
            <pc:docMk/>
            <pc:sldMk cId="3003053793" sldId="284"/>
            <ac:picMk id="4" creationId="{867513BD-8F93-48E7-9559-C286D566C309}"/>
          </ac:picMkLst>
        </pc:picChg>
        <pc:picChg chg="add del mod">
          <ac:chgData name="James Franklin" userId="cf915d05-507f-491f-b4a6-b2aa085ee4b1" providerId="ADAL" clId="{85B90544-D433-4212-8D20-0503E1564FBD}" dt="2020-03-02T11:35:53.834" v="33"/>
          <ac:picMkLst>
            <pc:docMk/>
            <pc:sldMk cId="3003053793" sldId="284"/>
            <ac:picMk id="5" creationId="{CE66B27A-0344-4EF1-9E63-588267BFBC77}"/>
          </ac:picMkLst>
        </pc:picChg>
        <pc:picChg chg="add del mod">
          <ac:chgData name="James Franklin" userId="cf915d05-507f-491f-b4a6-b2aa085ee4b1" providerId="ADAL" clId="{85B90544-D433-4212-8D20-0503E1564FBD}" dt="2020-03-02T11:39:45.269" v="38" actId="167"/>
          <ac:picMkLst>
            <pc:docMk/>
            <pc:sldMk cId="3003053793" sldId="284"/>
            <ac:picMk id="1026" creationId="{ED780F00-20D9-42EB-84FC-BCBF2F11A86C}"/>
          </ac:picMkLst>
        </pc:picChg>
        <pc:picChg chg="add del">
          <ac:chgData name="James Franklin" userId="cf915d05-507f-491f-b4a6-b2aa085ee4b1" providerId="ADAL" clId="{85B90544-D433-4212-8D20-0503E1564FBD}" dt="2020-03-02T11:35:54.585" v="35"/>
          <ac:picMkLst>
            <pc:docMk/>
            <pc:sldMk cId="3003053793" sldId="284"/>
            <ac:picMk id="1028" creationId="{E32E5604-CAA8-4B60-8CA0-E5DF5F8728E8}"/>
          </ac:picMkLst>
        </pc:picChg>
      </pc:sldChg>
      <pc:sldChg chg="addSp modSp add">
        <pc:chgData name="James Franklin" userId="cf915d05-507f-491f-b4a6-b2aa085ee4b1" providerId="ADAL" clId="{85B90544-D433-4212-8D20-0503E1564FBD}" dt="2020-03-02T12:22:21.276" v="1180" actId="20577"/>
        <pc:sldMkLst>
          <pc:docMk/>
          <pc:sldMk cId="918423468" sldId="285"/>
        </pc:sldMkLst>
        <pc:spChg chg="mod">
          <ac:chgData name="James Franklin" userId="cf915d05-507f-491f-b4a6-b2aa085ee4b1" providerId="ADAL" clId="{85B90544-D433-4212-8D20-0503E1564FBD}" dt="2020-03-02T12:15:23.257" v="740" actId="20577"/>
          <ac:spMkLst>
            <pc:docMk/>
            <pc:sldMk cId="918423468" sldId="285"/>
            <ac:spMk id="2" creationId="{E85B85FA-EEAA-45AB-8F77-08222CF1D9B7}"/>
          </ac:spMkLst>
        </pc:spChg>
        <pc:spChg chg="mod">
          <ac:chgData name="James Franklin" userId="cf915d05-507f-491f-b4a6-b2aa085ee4b1" providerId="ADAL" clId="{85B90544-D433-4212-8D20-0503E1564FBD}" dt="2020-03-02T12:22:21.276" v="1180" actId="20577"/>
          <ac:spMkLst>
            <pc:docMk/>
            <pc:sldMk cId="918423468" sldId="285"/>
            <ac:spMk id="3" creationId="{82FCF1FD-01DC-4840-BB9B-6681DD086A20}"/>
          </ac:spMkLst>
        </pc:spChg>
        <pc:spChg chg="add mod">
          <ac:chgData name="James Franklin" userId="cf915d05-507f-491f-b4a6-b2aa085ee4b1" providerId="ADAL" clId="{85B90544-D433-4212-8D20-0503E1564FBD}" dt="2020-03-02T12:15:06.677" v="726" actId="207"/>
          <ac:spMkLst>
            <pc:docMk/>
            <pc:sldMk cId="918423468" sldId="285"/>
            <ac:spMk id="4" creationId="{69BBD470-7B1A-4D1F-A6F6-21F288B6DB27}"/>
          </ac:spMkLst>
        </pc:spChg>
      </pc:sldChg>
      <pc:sldChg chg="addSp modSp add setBg">
        <pc:chgData name="James Franklin" userId="cf915d05-507f-491f-b4a6-b2aa085ee4b1" providerId="ADAL" clId="{85B90544-D433-4212-8D20-0503E1564FBD}" dt="2020-03-02T12:49:06.321" v="1882" actId="167"/>
        <pc:sldMkLst>
          <pc:docMk/>
          <pc:sldMk cId="3555955918" sldId="286"/>
        </pc:sldMkLst>
        <pc:spChg chg="mod">
          <ac:chgData name="James Franklin" userId="cf915d05-507f-491f-b4a6-b2aa085ee4b1" providerId="ADAL" clId="{85B90544-D433-4212-8D20-0503E1564FBD}" dt="2020-03-02T12:47:59.485" v="1868" actId="207"/>
          <ac:spMkLst>
            <pc:docMk/>
            <pc:sldMk cId="3555955918" sldId="286"/>
            <ac:spMk id="2" creationId="{C7D06232-C212-49A8-86B4-2ABF66BDFEE2}"/>
          </ac:spMkLst>
        </pc:spChg>
        <pc:spChg chg="mod">
          <ac:chgData name="James Franklin" userId="cf915d05-507f-491f-b4a6-b2aa085ee4b1" providerId="ADAL" clId="{85B90544-D433-4212-8D20-0503E1564FBD}" dt="2020-03-02T12:47:59.485" v="1868" actId="207"/>
          <ac:spMkLst>
            <pc:docMk/>
            <pc:sldMk cId="3555955918" sldId="286"/>
            <ac:spMk id="3" creationId="{B8100AAA-BF7F-4666-9BCD-9CAEA5D74069}"/>
          </ac:spMkLst>
        </pc:spChg>
        <pc:spChg chg="add">
          <ac:chgData name="James Franklin" userId="cf915d05-507f-491f-b4a6-b2aa085ee4b1" providerId="ADAL" clId="{85B90544-D433-4212-8D20-0503E1564FBD}" dt="2020-03-02T12:47:55.753" v="1867"/>
          <ac:spMkLst>
            <pc:docMk/>
            <pc:sldMk cId="3555955918" sldId="286"/>
            <ac:spMk id="5" creationId="{C0ED4C2B-D09C-4BF0-BADF-EA3FF381588B}"/>
          </ac:spMkLst>
        </pc:spChg>
        <pc:picChg chg="add mod">
          <ac:chgData name="James Franklin" userId="cf915d05-507f-491f-b4a6-b2aa085ee4b1" providerId="ADAL" clId="{85B90544-D433-4212-8D20-0503E1564FBD}" dt="2020-03-02T12:48:11.552" v="1871" actId="1076"/>
          <ac:picMkLst>
            <pc:docMk/>
            <pc:sldMk cId="3555955918" sldId="286"/>
            <ac:picMk id="4" creationId="{527729FA-8C69-40D4-978F-9CA19EE43220}"/>
          </ac:picMkLst>
        </pc:picChg>
        <pc:picChg chg="add mod">
          <ac:chgData name="James Franklin" userId="cf915d05-507f-491f-b4a6-b2aa085ee4b1" providerId="ADAL" clId="{85B90544-D433-4212-8D20-0503E1564FBD}" dt="2020-03-02T12:49:06.321" v="1882" actId="167"/>
          <ac:picMkLst>
            <pc:docMk/>
            <pc:sldMk cId="3555955918" sldId="286"/>
            <ac:picMk id="4098" creationId="{E97B585D-15D0-466F-A56A-07119AF0BB6B}"/>
          </ac:picMkLst>
        </pc:picChg>
      </pc:sldChg>
      <pc:sldChg chg="addSp modSp add">
        <pc:chgData name="James Franklin" userId="cf915d05-507f-491f-b4a6-b2aa085ee4b1" providerId="ADAL" clId="{85B90544-D433-4212-8D20-0503E1564FBD}" dt="2020-03-02T12:54:39.557" v="2303"/>
        <pc:sldMkLst>
          <pc:docMk/>
          <pc:sldMk cId="2094632236" sldId="287"/>
        </pc:sldMkLst>
        <pc:spChg chg="mod">
          <ac:chgData name="James Franklin" userId="cf915d05-507f-491f-b4a6-b2aa085ee4b1" providerId="ADAL" clId="{85B90544-D433-4212-8D20-0503E1564FBD}" dt="2020-03-02T12:54:30.001" v="2302" actId="207"/>
          <ac:spMkLst>
            <pc:docMk/>
            <pc:sldMk cId="2094632236" sldId="287"/>
            <ac:spMk id="3" creationId="{00000000-0000-0000-0000-000000000000}"/>
          </ac:spMkLst>
        </pc:spChg>
        <pc:spChg chg="add">
          <ac:chgData name="James Franklin" userId="cf915d05-507f-491f-b4a6-b2aa085ee4b1" providerId="ADAL" clId="{85B90544-D433-4212-8D20-0503E1564FBD}" dt="2020-03-02T12:54:39.557" v="2303"/>
          <ac:spMkLst>
            <pc:docMk/>
            <pc:sldMk cId="2094632236" sldId="287"/>
            <ac:spMk id="4" creationId="{50C2604B-E711-429C-93B4-3395E55C314E}"/>
          </ac:spMkLst>
        </pc:spChg>
      </pc:sldChg>
      <pc:sldChg chg="addSp modSp add">
        <pc:chgData name="James Franklin" userId="cf915d05-507f-491f-b4a6-b2aa085ee4b1" providerId="ADAL" clId="{85B90544-D433-4212-8D20-0503E1564FBD}" dt="2020-03-03T11:12:52.847" v="2719" actId="113"/>
        <pc:sldMkLst>
          <pc:docMk/>
          <pc:sldMk cId="731314941" sldId="288"/>
        </pc:sldMkLst>
        <pc:spChg chg="mod">
          <ac:chgData name="James Franklin" userId="cf915d05-507f-491f-b4a6-b2aa085ee4b1" providerId="ADAL" clId="{85B90544-D433-4212-8D20-0503E1564FBD}" dt="2020-03-03T11:08:16.091" v="2368" actId="20577"/>
          <ac:spMkLst>
            <pc:docMk/>
            <pc:sldMk cId="731314941" sldId="288"/>
            <ac:spMk id="2" creationId="{0FD9367B-1969-4B12-8724-98041769025F}"/>
          </ac:spMkLst>
        </pc:spChg>
        <pc:spChg chg="mod">
          <ac:chgData name="James Franklin" userId="cf915d05-507f-491f-b4a6-b2aa085ee4b1" providerId="ADAL" clId="{85B90544-D433-4212-8D20-0503E1564FBD}" dt="2020-03-03T11:10:57.207" v="2663" actId="20577"/>
          <ac:spMkLst>
            <pc:docMk/>
            <pc:sldMk cId="731314941" sldId="288"/>
            <ac:spMk id="3" creationId="{F30ED1DF-0763-4636-8D00-8927326CE67F}"/>
          </ac:spMkLst>
        </pc:spChg>
        <pc:spChg chg="add mod">
          <ac:chgData name="James Franklin" userId="cf915d05-507f-491f-b4a6-b2aa085ee4b1" providerId="ADAL" clId="{85B90544-D433-4212-8D20-0503E1564FBD}" dt="2020-03-03T11:12:52.847" v="2719" actId="113"/>
          <ac:spMkLst>
            <pc:docMk/>
            <pc:sldMk cId="731314941" sldId="288"/>
            <ac:spMk id="5" creationId="{AD1E0904-59FA-49F3-97D3-5CB99172F530}"/>
          </ac:spMkLst>
        </pc:spChg>
        <pc:spChg chg="add mod">
          <ac:chgData name="James Franklin" userId="cf915d05-507f-491f-b4a6-b2aa085ee4b1" providerId="ADAL" clId="{85B90544-D433-4212-8D20-0503E1564FBD}" dt="2020-03-03T11:12:51.442" v="2718" actId="113"/>
          <ac:spMkLst>
            <pc:docMk/>
            <pc:sldMk cId="731314941" sldId="288"/>
            <ac:spMk id="6" creationId="{8C2EBA36-B663-4F9C-BC1A-DD9FD981FA7A}"/>
          </ac:spMkLst>
        </pc:spChg>
        <pc:spChg chg="add mod">
          <ac:chgData name="James Franklin" userId="cf915d05-507f-491f-b4a6-b2aa085ee4b1" providerId="ADAL" clId="{85B90544-D433-4212-8D20-0503E1564FBD}" dt="2020-03-03T11:12:30.959" v="2714" actId="1076"/>
          <ac:spMkLst>
            <pc:docMk/>
            <pc:sldMk cId="731314941" sldId="288"/>
            <ac:spMk id="9" creationId="{99B001E3-1789-4790-9495-CD971048E1C6}"/>
          </ac:spMkLst>
        </pc:spChg>
        <pc:spChg chg="add mod">
          <ac:chgData name="James Franklin" userId="cf915d05-507f-491f-b4a6-b2aa085ee4b1" providerId="ADAL" clId="{85B90544-D433-4212-8D20-0503E1564FBD}" dt="2020-03-03T11:12:26.071" v="2713" actId="1076"/>
          <ac:spMkLst>
            <pc:docMk/>
            <pc:sldMk cId="731314941" sldId="288"/>
            <ac:spMk id="11" creationId="{8A636298-061F-4F3A-AA49-9AEF2D03E147}"/>
          </ac:spMkLst>
        </pc:spChg>
        <pc:graphicFrameChg chg="add mod modGraphic">
          <ac:chgData name="James Franklin" userId="cf915d05-507f-491f-b4a6-b2aa085ee4b1" providerId="ADAL" clId="{85B90544-D433-4212-8D20-0503E1564FBD}" dt="2020-03-03T11:11:07.151" v="2665" actId="1076"/>
          <ac:graphicFrameMkLst>
            <pc:docMk/>
            <pc:sldMk cId="731314941" sldId="288"/>
            <ac:graphicFrameMk id="4" creationId="{B6BE31CE-6997-411B-B3F5-724ADBF9E28D}"/>
          </ac:graphicFrameMkLst>
        </pc:graphicFrameChg>
        <pc:cxnChg chg="add mod">
          <ac:chgData name="James Franklin" userId="cf915d05-507f-491f-b4a6-b2aa085ee4b1" providerId="ADAL" clId="{85B90544-D433-4212-8D20-0503E1564FBD}" dt="2020-03-03T11:12:33.991" v="2715" actId="1076"/>
          <ac:cxnSpMkLst>
            <pc:docMk/>
            <pc:sldMk cId="731314941" sldId="288"/>
            <ac:cxnSpMk id="8" creationId="{E5788BC0-3B4C-42F7-A96A-41287FDA1EE2}"/>
          </ac:cxnSpMkLst>
        </pc:cxnChg>
        <pc:cxnChg chg="add mod">
          <ac:chgData name="James Franklin" userId="cf915d05-507f-491f-b4a6-b2aa085ee4b1" providerId="ADAL" clId="{85B90544-D433-4212-8D20-0503E1564FBD}" dt="2020-03-03T11:12:44.503" v="2717" actId="14100"/>
          <ac:cxnSpMkLst>
            <pc:docMk/>
            <pc:sldMk cId="731314941" sldId="288"/>
            <ac:cxnSpMk id="10" creationId="{1C20751B-01CD-43D3-8C81-46FE387F833A}"/>
          </ac:cxnSpMkLst>
        </pc:cxnChg>
      </pc:sldChg>
    </pc:docChg>
  </pc:docChgLst>
  <pc:docChgLst>
    <pc:chgData name="Rob Heathcote" userId="62419938-1f1d-43ca-9327-cfd6c1894440" providerId="ADAL" clId="{713C6CB9-D263-4DEE-B2D0-9EAE112A0C56}"/>
    <pc:docChg chg="undo custSel modSld modMainMaster">
      <pc:chgData name="Rob Heathcote" userId="62419938-1f1d-43ca-9327-cfd6c1894440" providerId="ADAL" clId="{713C6CB9-D263-4DEE-B2D0-9EAE112A0C56}" dt="2020-03-05T09:24:49.174" v="250" actId="207"/>
      <pc:docMkLst>
        <pc:docMk/>
      </pc:docMkLst>
      <pc:sldChg chg="addSp delSp modSp delCm">
        <pc:chgData name="Rob Heathcote" userId="62419938-1f1d-43ca-9327-cfd6c1894440" providerId="ADAL" clId="{713C6CB9-D263-4DEE-B2D0-9EAE112A0C56}" dt="2020-03-05T09:23:50.401" v="245" actId="171"/>
        <pc:sldMkLst>
          <pc:docMk/>
          <pc:sldMk cId="990921403" sldId="263"/>
        </pc:sldMkLst>
        <pc:picChg chg="del">
          <ac:chgData name="Rob Heathcote" userId="62419938-1f1d-43ca-9327-cfd6c1894440" providerId="ADAL" clId="{713C6CB9-D263-4DEE-B2D0-9EAE112A0C56}" dt="2020-03-05T09:17:20.878" v="201" actId="478"/>
          <ac:picMkLst>
            <pc:docMk/>
            <pc:sldMk cId="990921403" sldId="263"/>
            <ac:picMk id="2" creationId="{380E3EAF-CBA0-4E7C-BAC5-E01AC0971031}"/>
          </ac:picMkLst>
        </pc:picChg>
        <pc:picChg chg="add del">
          <ac:chgData name="Rob Heathcote" userId="62419938-1f1d-43ca-9327-cfd6c1894440" providerId="ADAL" clId="{713C6CB9-D263-4DEE-B2D0-9EAE112A0C56}" dt="2020-03-05T09:09:59.383" v="181" actId="478"/>
          <ac:picMkLst>
            <pc:docMk/>
            <pc:sldMk cId="990921403" sldId="263"/>
            <ac:picMk id="5" creationId="{8B774DDD-F23B-4B2C-974C-429B3A53C9B9}"/>
          </ac:picMkLst>
        </pc:picChg>
        <pc:picChg chg="add del mod">
          <ac:chgData name="Rob Heathcote" userId="62419938-1f1d-43ca-9327-cfd6c1894440" providerId="ADAL" clId="{713C6CB9-D263-4DEE-B2D0-9EAE112A0C56}" dt="2020-03-05T09:16:43.111" v="195" actId="478"/>
          <ac:picMkLst>
            <pc:docMk/>
            <pc:sldMk cId="990921403" sldId="263"/>
            <ac:picMk id="7" creationId="{20CA9BC9-DB27-419D-8FE7-F419BC910DE3}"/>
          </ac:picMkLst>
        </pc:picChg>
        <pc:picChg chg="add del mod ord modCrop">
          <ac:chgData name="Rob Heathcote" userId="62419938-1f1d-43ca-9327-cfd6c1894440" providerId="ADAL" clId="{713C6CB9-D263-4DEE-B2D0-9EAE112A0C56}" dt="2020-03-05T09:23:13.943" v="226" actId="478"/>
          <ac:picMkLst>
            <pc:docMk/>
            <pc:sldMk cId="990921403" sldId="263"/>
            <ac:picMk id="9" creationId="{54C4543A-B118-49D7-BC39-6AC804052483}"/>
          </ac:picMkLst>
        </pc:picChg>
        <pc:picChg chg="add">
          <ac:chgData name="Rob Heathcote" userId="62419938-1f1d-43ca-9327-cfd6c1894440" providerId="ADAL" clId="{713C6CB9-D263-4DEE-B2D0-9EAE112A0C56}" dt="2020-03-05T09:17:54.552" v="206"/>
          <ac:picMkLst>
            <pc:docMk/>
            <pc:sldMk cId="990921403" sldId="263"/>
            <ac:picMk id="11" creationId="{1B881DE9-A354-4ABF-8020-41FF3CCDDD50}"/>
          </ac:picMkLst>
        </pc:picChg>
        <pc:picChg chg="add mod ord modCrop">
          <ac:chgData name="Rob Heathcote" userId="62419938-1f1d-43ca-9327-cfd6c1894440" providerId="ADAL" clId="{713C6CB9-D263-4DEE-B2D0-9EAE112A0C56}" dt="2020-03-05T09:23:50.401" v="245" actId="171"/>
          <ac:picMkLst>
            <pc:docMk/>
            <pc:sldMk cId="990921403" sldId="263"/>
            <ac:picMk id="12" creationId="{72337A54-03C4-4188-8B58-5EC2CB288AB8}"/>
          </ac:picMkLst>
        </pc:picChg>
        <pc:picChg chg="del">
          <ac:chgData name="Rob Heathcote" userId="62419938-1f1d-43ca-9327-cfd6c1894440" providerId="ADAL" clId="{713C6CB9-D263-4DEE-B2D0-9EAE112A0C56}" dt="2020-03-05T08:52:19.192" v="179" actId="478"/>
          <ac:picMkLst>
            <pc:docMk/>
            <pc:sldMk cId="990921403" sldId="263"/>
            <ac:picMk id="2050" creationId="{19EB7153-C370-4334-AF7B-056403C9EAF2}"/>
          </ac:picMkLst>
        </pc:picChg>
      </pc:sldChg>
      <pc:sldChg chg="delSp">
        <pc:chgData name="Rob Heathcote" userId="62419938-1f1d-43ca-9327-cfd6c1894440" providerId="ADAL" clId="{713C6CB9-D263-4DEE-B2D0-9EAE112A0C56}" dt="2020-03-05T08:47:48.991" v="172" actId="478"/>
        <pc:sldMkLst>
          <pc:docMk/>
          <pc:sldMk cId="1408696727" sldId="264"/>
        </pc:sldMkLst>
        <pc:picChg chg="del">
          <ac:chgData name="Rob Heathcote" userId="62419938-1f1d-43ca-9327-cfd6c1894440" providerId="ADAL" clId="{713C6CB9-D263-4DEE-B2D0-9EAE112A0C56}" dt="2020-03-05T08:47:47.534" v="171" actId="478"/>
          <ac:picMkLst>
            <pc:docMk/>
            <pc:sldMk cId="1408696727" sldId="264"/>
            <ac:picMk id="2" creationId="{CA737D67-705A-4E42-A78A-A6EE6BAF50A0}"/>
          </ac:picMkLst>
        </pc:picChg>
        <pc:picChg chg="del">
          <ac:chgData name="Rob Heathcote" userId="62419938-1f1d-43ca-9327-cfd6c1894440" providerId="ADAL" clId="{713C6CB9-D263-4DEE-B2D0-9EAE112A0C56}" dt="2020-03-05T08:47:48.991" v="172" actId="478"/>
          <ac:picMkLst>
            <pc:docMk/>
            <pc:sldMk cId="1408696727" sldId="264"/>
            <ac:picMk id="3074" creationId="{B54639F5-D9F5-4645-B6B5-F1B6318EF206}"/>
          </ac:picMkLst>
        </pc:picChg>
      </pc:sldChg>
      <pc:sldChg chg="modSp">
        <pc:chgData name="Rob Heathcote" userId="62419938-1f1d-43ca-9327-cfd6c1894440" providerId="ADAL" clId="{713C6CB9-D263-4DEE-B2D0-9EAE112A0C56}" dt="2020-03-05T09:20:43.907" v="225" actId="207"/>
        <pc:sldMkLst>
          <pc:docMk/>
          <pc:sldMk cId="3292513092" sldId="265"/>
        </pc:sldMkLst>
        <pc:spChg chg="mod">
          <ac:chgData name="Rob Heathcote" userId="62419938-1f1d-43ca-9327-cfd6c1894440" providerId="ADAL" clId="{713C6CB9-D263-4DEE-B2D0-9EAE112A0C56}" dt="2020-03-05T09:20:43.907" v="225" actId="207"/>
          <ac:spMkLst>
            <pc:docMk/>
            <pc:sldMk cId="3292513092" sldId="265"/>
            <ac:spMk id="2" creationId="{00000000-0000-0000-0000-000000000000}"/>
          </ac:spMkLst>
        </pc:spChg>
      </pc:sldChg>
      <pc:sldChg chg="modSp">
        <pc:chgData name="Rob Heathcote" userId="62419938-1f1d-43ca-9327-cfd6c1894440" providerId="ADAL" clId="{713C6CB9-D263-4DEE-B2D0-9EAE112A0C56}" dt="2020-03-05T09:24:35.380" v="249"/>
        <pc:sldMkLst>
          <pc:docMk/>
          <pc:sldMk cId="3807880298" sldId="266"/>
        </pc:sldMkLst>
        <pc:graphicFrameChg chg="mod modGraphic">
          <ac:chgData name="Rob Heathcote" userId="62419938-1f1d-43ca-9327-cfd6c1894440" providerId="ADAL" clId="{713C6CB9-D263-4DEE-B2D0-9EAE112A0C56}" dt="2020-03-05T09:24:35.380" v="249"/>
          <ac:graphicFrameMkLst>
            <pc:docMk/>
            <pc:sldMk cId="3807880298" sldId="266"/>
            <ac:graphicFrameMk id="4" creationId="{00000000-0000-0000-0000-000000000000}"/>
          </ac:graphicFrameMkLst>
        </pc:graphicFrameChg>
      </pc:sldChg>
      <pc:sldChg chg="modSp">
        <pc:chgData name="Rob Heathcote" userId="62419938-1f1d-43ca-9327-cfd6c1894440" providerId="ADAL" clId="{713C6CB9-D263-4DEE-B2D0-9EAE112A0C56}" dt="2020-03-05T09:19:20.968" v="214"/>
        <pc:sldMkLst>
          <pc:docMk/>
          <pc:sldMk cId="4040386850" sldId="267"/>
        </pc:sldMkLst>
        <pc:graphicFrameChg chg="mod modGraphic">
          <ac:chgData name="Rob Heathcote" userId="62419938-1f1d-43ca-9327-cfd6c1894440" providerId="ADAL" clId="{713C6CB9-D263-4DEE-B2D0-9EAE112A0C56}" dt="2020-03-05T09:19:20.968" v="214"/>
          <ac:graphicFrameMkLst>
            <pc:docMk/>
            <pc:sldMk cId="4040386850" sldId="267"/>
            <ac:graphicFrameMk id="5" creationId="{00000000-0000-0000-0000-000000000000}"/>
          </ac:graphicFrameMkLst>
        </pc:graphicFrameChg>
      </pc:sldChg>
      <pc:sldChg chg="modSp">
        <pc:chgData name="Rob Heathcote" userId="62419938-1f1d-43ca-9327-cfd6c1894440" providerId="ADAL" clId="{713C6CB9-D263-4DEE-B2D0-9EAE112A0C56}" dt="2020-03-05T09:19:37.317" v="217" actId="207"/>
        <pc:sldMkLst>
          <pc:docMk/>
          <pc:sldMk cId="307978707" sldId="269"/>
        </pc:sldMkLst>
        <pc:graphicFrameChg chg="modGraphic">
          <ac:chgData name="Rob Heathcote" userId="62419938-1f1d-43ca-9327-cfd6c1894440" providerId="ADAL" clId="{713C6CB9-D263-4DEE-B2D0-9EAE112A0C56}" dt="2020-03-05T09:19:37.317" v="217" actId="207"/>
          <ac:graphicFrameMkLst>
            <pc:docMk/>
            <pc:sldMk cId="307978707" sldId="269"/>
            <ac:graphicFrameMk id="5" creationId="{00000000-0000-0000-0000-000000000000}"/>
          </ac:graphicFrameMkLst>
        </pc:graphicFrameChg>
      </pc:sldChg>
      <pc:sldChg chg="modSp">
        <pc:chgData name="Rob Heathcote" userId="62419938-1f1d-43ca-9327-cfd6c1894440" providerId="ADAL" clId="{713C6CB9-D263-4DEE-B2D0-9EAE112A0C56}" dt="2020-03-05T09:24:49.174" v="250" actId="207"/>
        <pc:sldMkLst>
          <pc:docMk/>
          <pc:sldMk cId="2686487396" sldId="270"/>
        </pc:sldMkLst>
        <pc:graphicFrameChg chg="modGraphic">
          <ac:chgData name="Rob Heathcote" userId="62419938-1f1d-43ca-9327-cfd6c1894440" providerId="ADAL" clId="{713C6CB9-D263-4DEE-B2D0-9EAE112A0C56}" dt="2020-03-05T09:24:49.174" v="250" actId="207"/>
          <ac:graphicFrameMkLst>
            <pc:docMk/>
            <pc:sldMk cId="2686487396" sldId="270"/>
            <ac:graphicFrameMk id="5" creationId="{00000000-0000-0000-0000-000000000000}"/>
          </ac:graphicFrameMkLst>
        </pc:graphicFrameChg>
      </pc:sldChg>
      <pc:sldChg chg="modSp">
        <pc:chgData name="Rob Heathcote" userId="62419938-1f1d-43ca-9327-cfd6c1894440" providerId="ADAL" clId="{713C6CB9-D263-4DEE-B2D0-9EAE112A0C56}" dt="2020-03-05T09:19:55.607" v="220" actId="207"/>
        <pc:sldMkLst>
          <pc:docMk/>
          <pc:sldMk cId="173915510" sldId="271"/>
        </pc:sldMkLst>
        <pc:graphicFrameChg chg="modGraphic">
          <ac:chgData name="Rob Heathcote" userId="62419938-1f1d-43ca-9327-cfd6c1894440" providerId="ADAL" clId="{713C6CB9-D263-4DEE-B2D0-9EAE112A0C56}" dt="2020-03-05T09:19:55.607" v="220" actId="207"/>
          <ac:graphicFrameMkLst>
            <pc:docMk/>
            <pc:sldMk cId="173915510" sldId="271"/>
            <ac:graphicFrameMk id="8" creationId="{00000000-0000-0000-0000-000000000000}"/>
          </ac:graphicFrameMkLst>
        </pc:graphicFrameChg>
      </pc:sldChg>
      <pc:sldChg chg="modSp">
        <pc:chgData name="Rob Heathcote" userId="62419938-1f1d-43ca-9327-cfd6c1894440" providerId="ADAL" clId="{713C6CB9-D263-4DEE-B2D0-9EAE112A0C56}" dt="2020-03-05T08:43:29.960" v="129" actId="207"/>
        <pc:sldMkLst>
          <pc:docMk/>
          <pc:sldMk cId="477279864" sldId="273"/>
        </pc:sldMkLst>
        <pc:graphicFrameChg chg="modGraphic">
          <ac:chgData name="Rob Heathcote" userId="62419938-1f1d-43ca-9327-cfd6c1894440" providerId="ADAL" clId="{713C6CB9-D263-4DEE-B2D0-9EAE112A0C56}" dt="2020-03-05T08:43:29.960" v="129" actId="207"/>
          <ac:graphicFrameMkLst>
            <pc:docMk/>
            <pc:sldMk cId="477279864" sldId="273"/>
            <ac:graphicFrameMk id="4" creationId="{00000000-0000-0000-0000-000000000000}"/>
          </ac:graphicFrameMkLst>
        </pc:graphicFrameChg>
      </pc:sldChg>
      <pc:sldChg chg="modSp">
        <pc:chgData name="Rob Heathcote" userId="62419938-1f1d-43ca-9327-cfd6c1894440" providerId="ADAL" clId="{713C6CB9-D263-4DEE-B2D0-9EAE112A0C56}" dt="2020-03-05T08:43:40.156" v="132" actId="20577"/>
        <pc:sldMkLst>
          <pc:docMk/>
          <pc:sldMk cId="1769958477" sldId="276"/>
        </pc:sldMkLst>
        <pc:spChg chg="mod">
          <ac:chgData name="Rob Heathcote" userId="62419938-1f1d-43ca-9327-cfd6c1894440" providerId="ADAL" clId="{713C6CB9-D263-4DEE-B2D0-9EAE112A0C56}" dt="2020-03-05T08:43:40.156" v="132" actId="20577"/>
          <ac:spMkLst>
            <pc:docMk/>
            <pc:sldMk cId="1769958477" sldId="276"/>
            <ac:spMk id="3" creationId="{00000000-0000-0000-0000-000000000000}"/>
          </ac:spMkLst>
        </pc:spChg>
      </pc:sldChg>
      <pc:sldChg chg="delSp modSp">
        <pc:chgData name="Rob Heathcote" userId="62419938-1f1d-43ca-9327-cfd6c1894440" providerId="ADAL" clId="{713C6CB9-D263-4DEE-B2D0-9EAE112A0C56}" dt="2020-03-05T08:33:33.049" v="50" actId="6549"/>
        <pc:sldMkLst>
          <pc:docMk/>
          <pc:sldMk cId="3460746874" sldId="277"/>
        </pc:sldMkLst>
        <pc:spChg chg="mod">
          <ac:chgData name="Rob Heathcote" userId="62419938-1f1d-43ca-9327-cfd6c1894440" providerId="ADAL" clId="{713C6CB9-D263-4DEE-B2D0-9EAE112A0C56}" dt="2020-03-05T08:33:33.049" v="50" actId="6549"/>
          <ac:spMkLst>
            <pc:docMk/>
            <pc:sldMk cId="3460746874" sldId="277"/>
            <ac:spMk id="3" creationId="{00000000-0000-0000-0000-000000000000}"/>
          </ac:spMkLst>
        </pc:spChg>
        <pc:picChg chg="del">
          <ac:chgData name="Rob Heathcote" userId="62419938-1f1d-43ca-9327-cfd6c1894440" providerId="ADAL" clId="{713C6CB9-D263-4DEE-B2D0-9EAE112A0C56}" dt="2020-03-05T08:33:27.764" v="46" actId="478"/>
          <ac:picMkLst>
            <pc:docMk/>
            <pc:sldMk cId="3460746874" sldId="277"/>
            <ac:picMk id="5" creationId="{6DED8169-B76E-4710-A861-CD5CA67903C1}"/>
          </ac:picMkLst>
        </pc:picChg>
        <pc:picChg chg="del">
          <ac:chgData name="Rob Heathcote" userId="62419938-1f1d-43ca-9327-cfd6c1894440" providerId="ADAL" clId="{713C6CB9-D263-4DEE-B2D0-9EAE112A0C56}" dt="2020-03-05T08:33:25.567" v="45" actId="478"/>
          <ac:picMkLst>
            <pc:docMk/>
            <pc:sldMk cId="3460746874" sldId="277"/>
            <ac:picMk id="5126" creationId="{379AE47B-9D25-4699-94FF-1B9675D32228}"/>
          </ac:picMkLst>
        </pc:picChg>
      </pc:sldChg>
      <pc:sldChg chg="modSp">
        <pc:chgData name="Rob Heathcote" userId="62419938-1f1d-43ca-9327-cfd6c1894440" providerId="ADAL" clId="{713C6CB9-D263-4DEE-B2D0-9EAE112A0C56}" dt="2020-03-05T09:18:41.165" v="211"/>
        <pc:sldMkLst>
          <pc:docMk/>
          <pc:sldMk cId="3928355373" sldId="283"/>
        </pc:sldMkLst>
        <pc:graphicFrameChg chg="mod modGraphic">
          <ac:chgData name="Rob Heathcote" userId="62419938-1f1d-43ca-9327-cfd6c1894440" providerId="ADAL" clId="{713C6CB9-D263-4DEE-B2D0-9EAE112A0C56}" dt="2020-03-05T09:18:41.165" v="211"/>
          <ac:graphicFrameMkLst>
            <pc:docMk/>
            <pc:sldMk cId="3928355373" sldId="283"/>
            <ac:graphicFrameMk id="5" creationId="{00000000-0000-0000-0000-000000000000}"/>
          </ac:graphicFrameMkLst>
        </pc:graphicFrameChg>
      </pc:sldChg>
      <pc:sldChg chg="addSp delSp modSp">
        <pc:chgData name="Rob Heathcote" userId="62419938-1f1d-43ca-9327-cfd6c1894440" providerId="ADAL" clId="{713C6CB9-D263-4DEE-B2D0-9EAE112A0C56}" dt="2020-03-05T09:24:13.470" v="246" actId="478"/>
        <pc:sldMkLst>
          <pc:docMk/>
          <pc:sldMk cId="3003053793" sldId="284"/>
        </pc:sldMkLst>
        <pc:picChg chg="del">
          <ac:chgData name="Rob Heathcote" userId="62419938-1f1d-43ca-9327-cfd6c1894440" providerId="ADAL" clId="{713C6CB9-D263-4DEE-B2D0-9EAE112A0C56}" dt="2020-03-05T09:24:13.470" v="246" actId="478"/>
          <ac:picMkLst>
            <pc:docMk/>
            <pc:sldMk cId="3003053793" sldId="284"/>
            <ac:picMk id="4" creationId="{867513BD-8F93-48E7-9559-C286D566C309}"/>
          </ac:picMkLst>
        </pc:picChg>
        <pc:picChg chg="add mod">
          <ac:chgData name="Rob Heathcote" userId="62419938-1f1d-43ca-9327-cfd6c1894440" providerId="ADAL" clId="{713C6CB9-D263-4DEE-B2D0-9EAE112A0C56}" dt="2020-03-05T08:51:58.917" v="178" actId="1076"/>
          <ac:picMkLst>
            <pc:docMk/>
            <pc:sldMk cId="3003053793" sldId="284"/>
            <ac:picMk id="5" creationId="{2ACACB71-8CBF-445C-99E8-76236D733712}"/>
          </ac:picMkLst>
        </pc:picChg>
        <pc:picChg chg="del">
          <ac:chgData name="Rob Heathcote" userId="62419938-1f1d-43ca-9327-cfd6c1894440" providerId="ADAL" clId="{713C6CB9-D263-4DEE-B2D0-9EAE112A0C56}" dt="2020-03-05T08:51:47.688" v="173" actId="478"/>
          <ac:picMkLst>
            <pc:docMk/>
            <pc:sldMk cId="3003053793" sldId="284"/>
            <ac:picMk id="1026" creationId="{ED780F00-20D9-42EB-84FC-BCBF2F11A86C}"/>
          </ac:picMkLst>
        </pc:picChg>
      </pc:sldChg>
      <pc:sldChg chg="delSp">
        <pc:chgData name="Rob Heathcote" userId="62419938-1f1d-43ca-9327-cfd6c1894440" providerId="ADAL" clId="{713C6CB9-D263-4DEE-B2D0-9EAE112A0C56}" dt="2020-03-05T08:34:22.166" v="53" actId="478"/>
        <pc:sldMkLst>
          <pc:docMk/>
          <pc:sldMk cId="918423468" sldId="285"/>
        </pc:sldMkLst>
        <pc:spChg chg="del">
          <ac:chgData name="Rob Heathcote" userId="62419938-1f1d-43ca-9327-cfd6c1894440" providerId="ADAL" clId="{713C6CB9-D263-4DEE-B2D0-9EAE112A0C56}" dt="2020-03-05T08:34:22.166" v="53" actId="478"/>
          <ac:spMkLst>
            <pc:docMk/>
            <pc:sldMk cId="918423468" sldId="285"/>
            <ac:spMk id="4" creationId="{69BBD470-7B1A-4D1F-A6F6-21F288B6DB27}"/>
          </ac:spMkLst>
        </pc:spChg>
      </pc:sldChg>
      <pc:sldChg chg="addSp delSp modSp">
        <pc:chgData name="Rob Heathcote" userId="62419938-1f1d-43ca-9327-cfd6c1894440" providerId="ADAL" clId="{713C6CB9-D263-4DEE-B2D0-9EAE112A0C56}" dt="2020-03-05T08:47:35.884" v="170"/>
        <pc:sldMkLst>
          <pc:docMk/>
          <pc:sldMk cId="3555955918" sldId="286"/>
        </pc:sldMkLst>
        <pc:spChg chg="mod">
          <ac:chgData name="Rob Heathcote" userId="62419938-1f1d-43ca-9327-cfd6c1894440" providerId="ADAL" clId="{713C6CB9-D263-4DEE-B2D0-9EAE112A0C56}" dt="2020-03-05T08:46:54.622" v="164" actId="1076"/>
          <ac:spMkLst>
            <pc:docMk/>
            <pc:sldMk cId="3555955918" sldId="286"/>
            <ac:spMk id="3" creationId="{B8100AAA-BF7F-4666-9BCD-9CAEA5D74069}"/>
          </ac:spMkLst>
        </pc:spChg>
        <pc:spChg chg="del">
          <ac:chgData name="Rob Heathcote" userId="62419938-1f1d-43ca-9327-cfd6c1894440" providerId="ADAL" clId="{713C6CB9-D263-4DEE-B2D0-9EAE112A0C56}" dt="2020-03-05T08:44:03.166" v="133" actId="478"/>
          <ac:spMkLst>
            <pc:docMk/>
            <pc:sldMk cId="3555955918" sldId="286"/>
            <ac:spMk id="5" creationId="{C0ED4C2B-D09C-4BF0-BADF-EA3FF381588B}"/>
          </ac:spMkLst>
        </pc:spChg>
        <pc:picChg chg="del">
          <ac:chgData name="Rob Heathcote" userId="62419938-1f1d-43ca-9327-cfd6c1894440" providerId="ADAL" clId="{713C6CB9-D263-4DEE-B2D0-9EAE112A0C56}" dt="2020-03-05T08:44:09.350" v="134" actId="478"/>
          <ac:picMkLst>
            <pc:docMk/>
            <pc:sldMk cId="3555955918" sldId="286"/>
            <ac:picMk id="4" creationId="{527729FA-8C69-40D4-978F-9CA19EE43220}"/>
          </ac:picMkLst>
        </pc:picChg>
        <pc:picChg chg="add mod ord modCrop">
          <ac:chgData name="Rob Heathcote" userId="62419938-1f1d-43ca-9327-cfd6c1894440" providerId="ADAL" clId="{713C6CB9-D263-4DEE-B2D0-9EAE112A0C56}" dt="2020-03-05T08:47:20.078" v="169" actId="1076"/>
          <ac:picMkLst>
            <pc:docMk/>
            <pc:sldMk cId="3555955918" sldId="286"/>
            <ac:picMk id="7" creationId="{FC0EEE06-73A5-457F-8F38-DD7D8678A783}"/>
          </ac:picMkLst>
        </pc:picChg>
        <pc:picChg chg="add">
          <ac:chgData name="Rob Heathcote" userId="62419938-1f1d-43ca-9327-cfd6c1894440" providerId="ADAL" clId="{713C6CB9-D263-4DEE-B2D0-9EAE112A0C56}" dt="2020-03-05T08:47:35.884" v="170"/>
          <ac:picMkLst>
            <pc:docMk/>
            <pc:sldMk cId="3555955918" sldId="286"/>
            <ac:picMk id="9" creationId="{2D474CD2-75BB-4439-B19E-95824CB21F4C}"/>
          </ac:picMkLst>
        </pc:picChg>
        <pc:picChg chg="add">
          <ac:chgData name="Rob Heathcote" userId="62419938-1f1d-43ca-9327-cfd6c1894440" providerId="ADAL" clId="{713C6CB9-D263-4DEE-B2D0-9EAE112A0C56}" dt="2020-03-05T08:47:35.884" v="170"/>
          <ac:picMkLst>
            <pc:docMk/>
            <pc:sldMk cId="3555955918" sldId="286"/>
            <ac:picMk id="10" creationId="{D6620AD2-E86A-4E29-8E6A-A4C0B0752E1C}"/>
          </ac:picMkLst>
        </pc:picChg>
        <pc:picChg chg="del">
          <ac:chgData name="Rob Heathcote" userId="62419938-1f1d-43ca-9327-cfd6c1894440" providerId="ADAL" clId="{713C6CB9-D263-4DEE-B2D0-9EAE112A0C56}" dt="2020-03-05T08:44:14.680" v="136" actId="478"/>
          <ac:picMkLst>
            <pc:docMk/>
            <pc:sldMk cId="3555955918" sldId="286"/>
            <ac:picMk id="4098" creationId="{E97B585D-15D0-466F-A56A-07119AF0BB6B}"/>
          </ac:picMkLst>
        </pc:picChg>
      </pc:sldChg>
      <pc:sldChg chg="delSp">
        <pc:chgData name="Rob Heathcote" userId="62419938-1f1d-43ca-9327-cfd6c1894440" providerId="ADAL" clId="{713C6CB9-D263-4DEE-B2D0-9EAE112A0C56}" dt="2020-03-05T08:33:40.878" v="51" actId="478"/>
        <pc:sldMkLst>
          <pc:docMk/>
          <pc:sldMk cId="2094632236" sldId="287"/>
        </pc:sldMkLst>
        <pc:spChg chg="del">
          <ac:chgData name="Rob Heathcote" userId="62419938-1f1d-43ca-9327-cfd6c1894440" providerId="ADAL" clId="{713C6CB9-D263-4DEE-B2D0-9EAE112A0C56}" dt="2020-03-05T08:33:40.878" v="51" actId="478"/>
          <ac:spMkLst>
            <pc:docMk/>
            <pc:sldMk cId="2094632236" sldId="287"/>
            <ac:spMk id="4" creationId="{50C2604B-E711-429C-93B4-3395E55C314E}"/>
          </ac:spMkLst>
        </pc:spChg>
      </pc:sldChg>
      <pc:sldChg chg="addSp delSp modSp">
        <pc:chgData name="Rob Heathcote" userId="62419938-1f1d-43ca-9327-cfd6c1894440" providerId="ADAL" clId="{713C6CB9-D263-4DEE-B2D0-9EAE112A0C56}" dt="2020-03-05T08:43:17.986" v="128" actId="207"/>
        <pc:sldMkLst>
          <pc:docMk/>
          <pc:sldMk cId="731314941" sldId="288"/>
        </pc:sldMkLst>
        <pc:spChg chg="mod">
          <ac:chgData name="Rob Heathcote" userId="62419938-1f1d-43ca-9327-cfd6c1894440" providerId="ADAL" clId="{713C6CB9-D263-4DEE-B2D0-9EAE112A0C56}" dt="2020-03-05T08:41:52.222" v="124" actId="14100"/>
          <ac:spMkLst>
            <pc:docMk/>
            <pc:sldMk cId="731314941" sldId="288"/>
            <ac:spMk id="3" creationId="{F30ED1DF-0763-4636-8D00-8927326CE67F}"/>
          </ac:spMkLst>
        </pc:spChg>
        <pc:spChg chg="del">
          <ac:chgData name="Rob Heathcote" userId="62419938-1f1d-43ca-9327-cfd6c1894440" providerId="ADAL" clId="{713C6CB9-D263-4DEE-B2D0-9EAE112A0C56}" dt="2020-03-05T08:34:59.197" v="65" actId="478"/>
          <ac:spMkLst>
            <pc:docMk/>
            <pc:sldMk cId="731314941" sldId="288"/>
            <ac:spMk id="5" creationId="{AD1E0904-59FA-49F3-97D3-5CB99172F530}"/>
          </ac:spMkLst>
        </pc:spChg>
        <pc:spChg chg="del mod">
          <ac:chgData name="Rob Heathcote" userId="62419938-1f1d-43ca-9327-cfd6c1894440" providerId="ADAL" clId="{713C6CB9-D263-4DEE-B2D0-9EAE112A0C56}" dt="2020-03-05T08:35:09.133" v="69" actId="478"/>
          <ac:spMkLst>
            <pc:docMk/>
            <pc:sldMk cId="731314941" sldId="288"/>
            <ac:spMk id="6" creationId="{8C2EBA36-B663-4F9C-BC1A-DD9FD981FA7A}"/>
          </ac:spMkLst>
        </pc:spChg>
        <pc:spChg chg="mod ord">
          <ac:chgData name="Rob Heathcote" userId="62419938-1f1d-43ca-9327-cfd6c1894440" providerId="ADAL" clId="{713C6CB9-D263-4DEE-B2D0-9EAE112A0C56}" dt="2020-03-05T08:42:28.182" v="125" actId="170"/>
          <ac:spMkLst>
            <pc:docMk/>
            <pc:sldMk cId="731314941" sldId="288"/>
            <ac:spMk id="9" creationId="{99B001E3-1789-4790-9495-CD971048E1C6}"/>
          </ac:spMkLst>
        </pc:spChg>
        <pc:spChg chg="del">
          <ac:chgData name="Rob Heathcote" userId="62419938-1f1d-43ca-9327-cfd6c1894440" providerId="ADAL" clId="{713C6CB9-D263-4DEE-B2D0-9EAE112A0C56}" dt="2020-03-05T08:35:05.597" v="66" actId="478"/>
          <ac:spMkLst>
            <pc:docMk/>
            <pc:sldMk cId="731314941" sldId="288"/>
            <ac:spMk id="11" creationId="{8A636298-061F-4F3A-AA49-9AEF2D03E147}"/>
          </ac:spMkLst>
        </pc:spChg>
        <pc:spChg chg="add mod">
          <ac:chgData name="Rob Heathcote" userId="62419938-1f1d-43ca-9327-cfd6c1894440" providerId="ADAL" clId="{713C6CB9-D263-4DEE-B2D0-9EAE112A0C56}" dt="2020-03-05T08:35:20.494" v="71" actId="208"/>
          <ac:spMkLst>
            <pc:docMk/>
            <pc:sldMk cId="731314941" sldId="288"/>
            <ac:spMk id="12" creationId="{DC5B10A9-AC3B-4C33-B962-62236E07665B}"/>
          </ac:spMkLst>
        </pc:spChg>
        <pc:spChg chg="add del mod">
          <ac:chgData name="Rob Heathcote" userId="62419938-1f1d-43ca-9327-cfd6c1894440" providerId="ADAL" clId="{713C6CB9-D263-4DEE-B2D0-9EAE112A0C56}" dt="2020-03-05T08:38:21.262" v="94" actId="478"/>
          <ac:spMkLst>
            <pc:docMk/>
            <pc:sldMk cId="731314941" sldId="288"/>
            <ac:spMk id="25" creationId="{D755C776-1612-4292-9B29-5E2C07A5FF13}"/>
          </ac:spMkLst>
        </pc:spChg>
        <pc:spChg chg="add mod ord">
          <ac:chgData name="Rob Heathcote" userId="62419938-1f1d-43ca-9327-cfd6c1894440" providerId="ADAL" clId="{713C6CB9-D263-4DEE-B2D0-9EAE112A0C56}" dt="2020-03-05T08:42:50.645" v="127" actId="14100"/>
          <ac:spMkLst>
            <pc:docMk/>
            <pc:sldMk cId="731314941" sldId="288"/>
            <ac:spMk id="26" creationId="{8965867E-D083-4A6A-8B90-5590C56B5527}"/>
          </ac:spMkLst>
        </pc:spChg>
        <pc:spChg chg="add del mod ord">
          <ac:chgData name="Rob Heathcote" userId="62419938-1f1d-43ca-9327-cfd6c1894440" providerId="ADAL" clId="{713C6CB9-D263-4DEE-B2D0-9EAE112A0C56}" dt="2020-03-05T08:40:05.158" v="118" actId="478"/>
          <ac:spMkLst>
            <pc:docMk/>
            <pc:sldMk cId="731314941" sldId="288"/>
            <ac:spMk id="27" creationId="{EDCC079B-3F3D-49A2-8847-867D5D056E6C}"/>
          </ac:spMkLst>
        </pc:spChg>
        <pc:spChg chg="add mod">
          <ac:chgData name="Rob Heathcote" userId="62419938-1f1d-43ca-9327-cfd6c1894440" providerId="ADAL" clId="{713C6CB9-D263-4DEE-B2D0-9EAE112A0C56}" dt="2020-03-05T08:42:36.006" v="126" actId="14100"/>
          <ac:spMkLst>
            <pc:docMk/>
            <pc:sldMk cId="731314941" sldId="288"/>
            <ac:spMk id="28" creationId="{406924BF-225E-4E1F-8EED-C8784F6C5BC6}"/>
          </ac:spMkLst>
        </pc:spChg>
        <pc:graphicFrameChg chg="modGraphic">
          <ac:chgData name="Rob Heathcote" userId="62419938-1f1d-43ca-9327-cfd6c1894440" providerId="ADAL" clId="{713C6CB9-D263-4DEE-B2D0-9EAE112A0C56}" dt="2020-03-05T08:43:17.986" v="128" actId="207"/>
          <ac:graphicFrameMkLst>
            <pc:docMk/>
            <pc:sldMk cId="731314941" sldId="288"/>
            <ac:graphicFrameMk id="4" creationId="{B6BE31CE-6997-411B-B3F5-724ADBF9E28D}"/>
          </ac:graphicFrameMkLst>
        </pc:graphicFrameChg>
        <pc:cxnChg chg="del">
          <ac:chgData name="Rob Heathcote" userId="62419938-1f1d-43ca-9327-cfd6c1894440" providerId="ADAL" clId="{713C6CB9-D263-4DEE-B2D0-9EAE112A0C56}" dt="2020-03-05T08:34:59.197" v="65" actId="478"/>
          <ac:cxnSpMkLst>
            <pc:docMk/>
            <pc:sldMk cId="731314941" sldId="288"/>
            <ac:cxnSpMk id="8" creationId="{E5788BC0-3B4C-42F7-A96A-41287FDA1EE2}"/>
          </ac:cxnSpMkLst>
        </pc:cxnChg>
        <pc:cxnChg chg="del">
          <ac:chgData name="Rob Heathcote" userId="62419938-1f1d-43ca-9327-cfd6c1894440" providerId="ADAL" clId="{713C6CB9-D263-4DEE-B2D0-9EAE112A0C56}" dt="2020-03-05T08:35:07.870" v="68" actId="478"/>
          <ac:cxnSpMkLst>
            <pc:docMk/>
            <pc:sldMk cId="731314941" sldId="288"/>
            <ac:cxnSpMk id="10" creationId="{1C20751B-01CD-43D3-8C81-46FE387F833A}"/>
          </ac:cxnSpMkLst>
        </pc:cxnChg>
        <pc:cxnChg chg="add del mod">
          <ac:chgData name="Rob Heathcote" userId="62419938-1f1d-43ca-9327-cfd6c1894440" providerId="ADAL" clId="{713C6CB9-D263-4DEE-B2D0-9EAE112A0C56}" dt="2020-03-05T08:39:30.318" v="110" actId="478"/>
          <ac:cxnSpMkLst>
            <pc:docMk/>
            <pc:sldMk cId="731314941" sldId="288"/>
            <ac:cxnSpMk id="13" creationId="{80D1C402-3B16-4922-900B-D6E37F403E4E}"/>
          </ac:cxnSpMkLst>
        </pc:cxnChg>
        <pc:cxnChg chg="add del mod ord">
          <ac:chgData name="Rob Heathcote" userId="62419938-1f1d-43ca-9327-cfd6c1894440" providerId="ADAL" clId="{713C6CB9-D263-4DEE-B2D0-9EAE112A0C56}" dt="2020-03-05T08:37:41.886" v="92" actId="478"/>
          <ac:cxnSpMkLst>
            <pc:docMk/>
            <pc:sldMk cId="731314941" sldId="288"/>
            <ac:cxnSpMk id="15" creationId="{976FC35A-3D35-41A0-BCF5-51CD36A02811}"/>
          </ac:cxnSpMkLst>
        </pc:cxnChg>
        <pc:cxnChg chg="add del mod">
          <ac:chgData name="Rob Heathcote" userId="62419938-1f1d-43ca-9327-cfd6c1894440" providerId="ADAL" clId="{713C6CB9-D263-4DEE-B2D0-9EAE112A0C56}" dt="2020-03-05T08:37:41.886" v="92" actId="478"/>
          <ac:cxnSpMkLst>
            <pc:docMk/>
            <pc:sldMk cId="731314941" sldId="288"/>
            <ac:cxnSpMk id="22" creationId="{BAC7DAF2-A878-431F-815C-4E3262B88CFA}"/>
          </ac:cxnSpMkLst>
        </pc:cxnChg>
      </pc:sldChg>
      <pc:sldMasterChg chg="modSldLayout">
        <pc:chgData name="Rob Heathcote" userId="62419938-1f1d-43ca-9327-cfd6c1894440" providerId="ADAL" clId="{713C6CB9-D263-4DEE-B2D0-9EAE112A0C56}" dt="2020-03-05T08:34:04.541" v="52" actId="478"/>
        <pc:sldMasterMkLst>
          <pc:docMk/>
          <pc:sldMasterMk cId="3316734550" sldId="2147483648"/>
        </pc:sldMasterMkLst>
        <pc:sldLayoutChg chg="modSp">
          <pc:chgData name="Rob Heathcote" userId="62419938-1f1d-43ca-9327-cfd6c1894440" providerId="ADAL" clId="{713C6CB9-D263-4DEE-B2D0-9EAE112A0C56}" dt="2020-03-05T08:23:54.222" v="39" actId="2711"/>
          <pc:sldLayoutMkLst>
            <pc:docMk/>
            <pc:sldMasterMk cId="3316734550" sldId="2147483648"/>
            <pc:sldLayoutMk cId="2849720375" sldId="2147483652"/>
          </pc:sldLayoutMkLst>
          <pc:spChg chg="mod">
            <ac:chgData name="Rob Heathcote" userId="62419938-1f1d-43ca-9327-cfd6c1894440" providerId="ADAL" clId="{713C6CB9-D263-4DEE-B2D0-9EAE112A0C56}" dt="2020-03-05T08:23:54.222" v="39" actId="2711"/>
            <ac:spMkLst>
              <pc:docMk/>
              <pc:sldMasterMk cId="3316734550" sldId="2147483648"/>
              <pc:sldLayoutMk cId="2849720375" sldId="2147483652"/>
              <ac:spMk id="3" creationId="{00000000-0000-0000-0000-000000000000}"/>
            </ac:spMkLst>
          </pc:spChg>
        </pc:sldLayoutChg>
        <pc:sldLayoutChg chg="modSp">
          <pc:chgData name="Rob Heathcote" userId="62419938-1f1d-43ca-9327-cfd6c1894440" providerId="ADAL" clId="{713C6CB9-D263-4DEE-B2D0-9EAE112A0C56}" dt="2020-03-05T08:24:02.962" v="40"/>
          <pc:sldLayoutMkLst>
            <pc:docMk/>
            <pc:sldMasterMk cId="3316734550" sldId="2147483648"/>
            <pc:sldLayoutMk cId="4180777422" sldId="2147483653"/>
          </pc:sldLayoutMkLst>
          <pc:spChg chg="mod">
            <ac:chgData name="Rob Heathcote" userId="62419938-1f1d-43ca-9327-cfd6c1894440" providerId="ADAL" clId="{713C6CB9-D263-4DEE-B2D0-9EAE112A0C56}" dt="2020-03-05T08:24:02.962" v="40"/>
            <ac:spMkLst>
              <pc:docMk/>
              <pc:sldMasterMk cId="3316734550" sldId="2147483648"/>
              <pc:sldLayoutMk cId="4180777422" sldId="2147483653"/>
              <ac:spMk id="10" creationId="{C9AA62C9-E8BA-4487-919E-B42771A274C8}"/>
            </ac:spMkLst>
          </pc:spChg>
        </pc:sldLayoutChg>
        <pc:sldLayoutChg chg="modSp">
          <pc:chgData name="Rob Heathcote" userId="62419938-1f1d-43ca-9327-cfd6c1894440" providerId="ADAL" clId="{713C6CB9-D263-4DEE-B2D0-9EAE112A0C56}" dt="2020-03-05T08:24:04.754" v="41"/>
          <pc:sldLayoutMkLst>
            <pc:docMk/>
            <pc:sldMasterMk cId="3316734550" sldId="2147483648"/>
            <pc:sldLayoutMk cId="2400860605" sldId="2147483655"/>
          </pc:sldLayoutMkLst>
          <pc:spChg chg="mod">
            <ac:chgData name="Rob Heathcote" userId="62419938-1f1d-43ca-9327-cfd6c1894440" providerId="ADAL" clId="{713C6CB9-D263-4DEE-B2D0-9EAE112A0C56}" dt="2020-03-05T08:24:04.754" v="41"/>
            <ac:spMkLst>
              <pc:docMk/>
              <pc:sldMasterMk cId="3316734550" sldId="2147483648"/>
              <pc:sldLayoutMk cId="2400860605" sldId="2147483655"/>
              <ac:spMk id="9" creationId="{FD55C676-7380-4D17-9A71-B810355D7F22}"/>
            </ac:spMkLst>
          </pc:spChg>
        </pc:sldLayoutChg>
        <pc:sldLayoutChg chg="modSp">
          <pc:chgData name="Rob Heathcote" userId="62419938-1f1d-43ca-9327-cfd6c1894440" providerId="ADAL" clId="{713C6CB9-D263-4DEE-B2D0-9EAE112A0C56}" dt="2020-03-05T08:24:06.485" v="42"/>
          <pc:sldLayoutMkLst>
            <pc:docMk/>
            <pc:sldMasterMk cId="3316734550" sldId="2147483648"/>
            <pc:sldLayoutMk cId="3315833090" sldId="2147483656"/>
          </pc:sldLayoutMkLst>
          <pc:spChg chg="mod">
            <ac:chgData name="Rob Heathcote" userId="62419938-1f1d-43ca-9327-cfd6c1894440" providerId="ADAL" clId="{713C6CB9-D263-4DEE-B2D0-9EAE112A0C56}" dt="2020-03-05T08:24:06.485" v="42"/>
            <ac:spMkLst>
              <pc:docMk/>
              <pc:sldMasterMk cId="3316734550" sldId="2147483648"/>
              <pc:sldLayoutMk cId="3315833090" sldId="2147483656"/>
              <ac:spMk id="8" creationId="{6BC9FC53-D825-4002-ADB7-823147B14172}"/>
            </ac:spMkLst>
          </pc:spChg>
        </pc:sldLayoutChg>
        <pc:sldLayoutChg chg="modSp">
          <pc:chgData name="Rob Heathcote" userId="62419938-1f1d-43ca-9327-cfd6c1894440" providerId="ADAL" clId="{713C6CB9-D263-4DEE-B2D0-9EAE112A0C56}" dt="2020-03-05T08:24:08.572" v="43"/>
          <pc:sldLayoutMkLst>
            <pc:docMk/>
            <pc:sldMasterMk cId="3316734550" sldId="2147483648"/>
            <pc:sldLayoutMk cId="487712265" sldId="2147483665"/>
          </pc:sldLayoutMkLst>
          <pc:spChg chg="mod">
            <ac:chgData name="Rob Heathcote" userId="62419938-1f1d-43ca-9327-cfd6c1894440" providerId="ADAL" clId="{713C6CB9-D263-4DEE-B2D0-9EAE112A0C56}" dt="2020-03-05T08:24:08.572" v="43"/>
            <ac:spMkLst>
              <pc:docMk/>
              <pc:sldMasterMk cId="3316734550" sldId="2147483648"/>
              <pc:sldLayoutMk cId="487712265" sldId="2147483665"/>
              <ac:spMk id="9" creationId="{85CBFDD3-691E-49EF-8099-8E63C39BDF8B}"/>
            </ac:spMkLst>
          </pc:spChg>
        </pc:sldLayoutChg>
        <pc:sldLayoutChg chg="addSp delSp">
          <pc:chgData name="Rob Heathcote" userId="62419938-1f1d-43ca-9327-cfd6c1894440" providerId="ADAL" clId="{713C6CB9-D263-4DEE-B2D0-9EAE112A0C56}" dt="2020-03-05T08:34:04.541" v="52" actId="478"/>
          <pc:sldLayoutMkLst>
            <pc:docMk/>
            <pc:sldMasterMk cId="3316734550" sldId="2147483648"/>
            <pc:sldLayoutMk cId="4276716931" sldId="2147483667"/>
          </pc:sldLayoutMkLst>
          <pc:picChg chg="del">
            <ac:chgData name="Rob Heathcote" userId="62419938-1f1d-43ca-9327-cfd6c1894440" providerId="ADAL" clId="{713C6CB9-D263-4DEE-B2D0-9EAE112A0C56}" dt="2020-03-05T08:34:04.541" v="52" actId="478"/>
            <ac:picMkLst>
              <pc:docMk/>
              <pc:sldMasterMk cId="3316734550" sldId="2147483648"/>
              <pc:sldLayoutMk cId="4276716931" sldId="2147483667"/>
              <ac:picMk id="6" creationId="{00000000-0000-0000-0000-000000000000}"/>
            </ac:picMkLst>
          </pc:picChg>
          <pc:picChg chg="add">
            <ac:chgData name="Rob Heathcote" userId="62419938-1f1d-43ca-9327-cfd6c1894440" providerId="ADAL" clId="{713C6CB9-D263-4DEE-B2D0-9EAE112A0C56}" dt="2020-03-05T08:26:09.351" v="44"/>
            <ac:picMkLst>
              <pc:docMk/>
              <pc:sldMasterMk cId="3316734550" sldId="2147483648"/>
              <pc:sldLayoutMk cId="4276716931" sldId="2147483667"/>
              <ac:picMk id="9" creationId="{8DD9B7FF-74E5-46D6-85A2-3CAB03DACB36}"/>
            </ac:picMkLst>
          </pc:picChg>
        </pc:sldLayoutChg>
      </pc:sldMasterChg>
    </pc:docChg>
  </pc:docChgLst>
  <pc:docChgLst>
    <pc:chgData name="James Franklin" userId="cf915d05-507f-491f-b4a6-b2aa085ee4b1" providerId="ADAL" clId="{B0A9BD16-313A-4B87-86C7-D53C52C6EDF9}"/>
    <pc:docChg chg="undo redo custSel addSld delSld modSld sldOrd">
      <pc:chgData name="James Franklin" userId="cf915d05-507f-491f-b4a6-b2aa085ee4b1" providerId="ADAL" clId="{B0A9BD16-313A-4B87-86C7-D53C52C6EDF9}" dt="2021-09-30T11:22:54.498" v="11789" actId="207"/>
      <pc:docMkLst>
        <pc:docMk/>
      </pc:docMkLst>
      <pc:sldChg chg="modSp mod">
        <pc:chgData name="James Franklin" userId="cf915d05-507f-491f-b4a6-b2aa085ee4b1" providerId="ADAL" clId="{B0A9BD16-313A-4B87-86C7-D53C52C6EDF9}" dt="2021-09-28T14:01:23.395" v="592" actId="20577"/>
        <pc:sldMkLst>
          <pc:docMk/>
          <pc:sldMk cId="644322881" sldId="261"/>
        </pc:sldMkLst>
        <pc:spChg chg="mod">
          <ac:chgData name="James Franklin" userId="cf915d05-507f-491f-b4a6-b2aa085ee4b1" providerId="ADAL" clId="{B0A9BD16-313A-4B87-86C7-D53C52C6EDF9}" dt="2021-09-28T14:01:23.395" v="592" actId="20577"/>
          <ac:spMkLst>
            <pc:docMk/>
            <pc:sldMk cId="644322881" sldId="261"/>
            <ac:spMk id="4" creationId="{00000000-0000-0000-0000-000000000000}"/>
          </ac:spMkLst>
        </pc:spChg>
      </pc:sldChg>
      <pc:sldChg chg="del">
        <pc:chgData name="James Franklin" userId="cf915d05-507f-491f-b4a6-b2aa085ee4b1" providerId="ADAL" clId="{B0A9BD16-313A-4B87-86C7-D53C52C6EDF9}" dt="2021-08-20T11:46:00.678" v="95" actId="47"/>
        <pc:sldMkLst>
          <pc:docMk/>
          <pc:sldMk cId="990921403" sldId="263"/>
        </pc:sldMkLst>
      </pc:sldChg>
      <pc:sldChg chg="del">
        <pc:chgData name="James Franklin" userId="cf915d05-507f-491f-b4a6-b2aa085ee4b1" providerId="ADAL" clId="{B0A9BD16-313A-4B87-86C7-D53C52C6EDF9}" dt="2021-08-20T11:46:00.678" v="95" actId="47"/>
        <pc:sldMkLst>
          <pc:docMk/>
          <pc:sldMk cId="1408696727" sldId="264"/>
        </pc:sldMkLst>
      </pc:sldChg>
      <pc:sldChg chg="del">
        <pc:chgData name="James Franklin" userId="cf915d05-507f-491f-b4a6-b2aa085ee4b1" providerId="ADAL" clId="{B0A9BD16-313A-4B87-86C7-D53C52C6EDF9}" dt="2021-08-20T11:46:00.678" v="95" actId="47"/>
        <pc:sldMkLst>
          <pc:docMk/>
          <pc:sldMk cId="3292513092" sldId="265"/>
        </pc:sldMkLst>
      </pc:sldChg>
      <pc:sldChg chg="del">
        <pc:chgData name="James Franklin" userId="cf915d05-507f-491f-b4a6-b2aa085ee4b1" providerId="ADAL" clId="{B0A9BD16-313A-4B87-86C7-D53C52C6EDF9}" dt="2021-08-20T11:46:00.678" v="95" actId="47"/>
        <pc:sldMkLst>
          <pc:docMk/>
          <pc:sldMk cId="3807880298" sldId="266"/>
        </pc:sldMkLst>
      </pc:sldChg>
      <pc:sldChg chg="addSp modSp add mod ord">
        <pc:chgData name="James Franklin" userId="cf915d05-507f-491f-b4a6-b2aa085ee4b1" providerId="ADAL" clId="{B0A9BD16-313A-4B87-86C7-D53C52C6EDF9}" dt="2021-09-30T09:11:26.823" v="10967"/>
        <pc:sldMkLst>
          <pc:docMk/>
          <pc:sldMk cId="783733377" sldId="267"/>
        </pc:sldMkLst>
        <pc:spChg chg="mod">
          <ac:chgData name="James Franklin" userId="cf915d05-507f-491f-b4a6-b2aa085ee4b1" providerId="ADAL" clId="{B0A9BD16-313A-4B87-86C7-D53C52C6EDF9}" dt="2021-09-30T08:55:38.877" v="10892" actId="20577"/>
          <ac:spMkLst>
            <pc:docMk/>
            <pc:sldMk cId="783733377" sldId="267"/>
            <ac:spMk id="3" creationId="{00000000-0000-0000-0000-000000000000}"/>
          </ac:spMkLst>
        </pc:spChg>
        <pc:spChg chg="mod">
          <ac:chgData name="James Franklin" userId="cf915d05-507f-491f-b4a6-b2aa085ee4b1" providerId="ADAL" clId="{B0A9BD16-313A-4B87-86C7-D53C52C6EDF9}" dt="2021-09-30T08:55:31.793" v="10889"/>
          <ac:spMkLst>
            <pc:docMk/>
            <pc:sldMk cId="783733377" sldId="267"/>
            <ac:spMk id="8" creationId="{AA0F206A-7C55-4FB1-A6CA-0EDCC0ADBB3A}"/>
          </ac:spMkLst>
        </pc:spChg>
        <pc:spChg chg="mod">
          <ac:chgData name="James Franklin" userId="cf915d05-507f-491f-b4a6-b2aa085ee4b1" providerId="ADAL" clId="{B0A9BD16-313A-4B87-86C7-D53C52C6EDF9}" dt="2021-09-30T08:55:31.793" v="10889"/>
          <ac:spMkLst>
            <pc:docMk/>
            <pc:sldMk cId="783733377" sldId="267"/>
            <ac:spMk id="9" creationId="{BDB61009-BCB7-4809-BB7B-70FA9ECA22CD}"/>
          </ac:spMkLst>
        </pc:spChg>
        <pc:spChg chg="mod">
          <ac:chgData name="James Franklin" userId="cf915d05-507f-491f-b4a6-b2aa085ee4b1" providerId="ADAL" clId="{B0A9BD16-313A-4B87-86C7-D53C52C6EDF9}" dt="2021-09-30T08:55:31.793" v="10889"/>
          <ac:spMkLst>
            <pc:docMk/>
            <pc:sldMk cId="783733377" sldId="267"/>
            <ac:spMk id="10" creationId="{E01BA495-45A5-416D-A8C7-61B219E1B56B}"/>
          </ac:spMkLst>
        </pc:spChg>
        <pc:spChg chg="mod">
          <ac:chgData name="James Franklin" userId="cf915d05-507f-491f-b4a6-b2aa085ee4b1" providerId="ADAL" clId="{B0A9BD16-313A-4B87-86C7-D53C52C6EDF9}" dt="2021-09-30T08:55:31.793" v="10889"/>
          <ac:spMkLst>
            <pc:docMk/>
            <pc:sldMk cId="783733377" sldId="267"/>
            <ac:spMk id="11" creationId="{64759B3E-A7C7-494C-BF2E-0630D430F477}"/>
          </ac:spMkLst>
        </pc:spChg>
        <pc:spChg chg="mod">
          <ac:chgData name="James Franklin" userId="cf915d05-507f-491f-b4a6-b2aa085ee4b1" providerId="ADAL" clId="{B0A9BD16-313A-4B87-86C7-D53C52C6EDF9}" dt="2021-09-30T08:55:31.793" v="10889"/>
          <ac:spMkLst>
            <pc:docMk/>
            <pc:sldMk cId="783733377" sldId="267"/>
            <ac:spMk id="12" creationId="{5FEAD2BB-2567-4BE6-A6DC-D3721F98528E}"/>
          </ac:spMkLst>
        </pc:spChg>
        <pc:spChg chg="mod">
          <ac:chgData name="James Franklin" userId="cf915d05-507f-491f-b4a6-b2aa085ee4b1" providerId="ADAL" clId="{B0A9BD16-313A-4B87-86C7-D53C52C6EDF9}" dt="2021-09-30T08:55:31.793" v="10889"/>
          <ac:spMkLst>
            <pc:docMk/>
            <pc:sldMk cId="783733377" sldId="267"/>
            <ac:spMk id="13" creationId="{3CAF96C2-1BE0-4AAC-AAAC-88671C47BFCC}"/>
          </ac:spMkLst>
        </pc:spChg>
        <pc:spChg chg="mod">
          <ac:chgData name="James Franklin" userId="cf915d05-507f-491f-b4a6-b2aa085ee4b1" providerId="ADAL" clId="{B0A9BD16-313A-4B87-86C7-D53C52C6EDF9}" dt="2021-09-30T08:55:31.793" v="10889"/>
          <ac:spMkLst>
            <pc:docMk/>
            <pc:sldMk cId="783733377" sldId="267"/>
            <ac:spMk id="14" creationId="{94905FB4-F936-436B-AAE5-67CEDBD4E324}"/>
          </ac:spMkLst>
        </pc:spChg>
        <pc:spChg chg="mod">
          <ac:chgData name="James Franklin" userId="cf915d05-507f-491f-b4a6-b2aa085ee4b1" providerId="ADAL" clId="{B0A9BD16-313A-4B87-86C7-D53C52C6EDF9}" dt="2021-09-30T08:55:31.793" v="10889"/>
          <ac:spMkLst>
            <pc:docMk/>
            <pc:sldMk cId="783733377" sldId="267"/>
            <ac:spMk id="15" creationId="{1C973DE9-C069-449C-8646-999491DDC854}"/>
          </ac:spMkLst>
        </pc:spChg>
        <pc:grpChg chg="add mod">
          <ac:chgData name="James Franklin" userId="cf915d05-507f-491f-b4a6-b2aa085ee4b1" providerId="ADAL" clId="{B0A9BD16-313A-4B87-86C7-D53C52C6EDF9}" dt="2021-09-30T08:55:31.793" v="10889"/>
          <ac:grpSpMkLst>
            <pc:docMk/>
            <pc:sldMk cId="783733377" sldId="267"/>
            <ac:grpSpMk id="6" creationId="{55EF4A6D-72D8-40E6-83F8-9646FCAB7FD6}"/>
          </ac:grpSpMkLst>
        </pc:grpChg>
        <pc:grpChg chg="mod">
          <ac:chgData name="James Franklin" userId="cf915d05-507f-491f-b4a6-b2aa085ee4b1" providerId="ADAL" clId="{B0A9BD16-313A-4B87-86C7-D53C52C6EDF9}" dt="2021-09-30T08:55:31.793" v="10889"/>
          <ac:grpSpMkLst>
            <pc:docMk/>
            <pc:sldMk cId="783733377" sldId="267"/>
            <ac:grpSpMk id="7" creationId="{2544C944-435B-4F8C-839B-5DAE1F5FB927}"/>
          </ac:grpSpMkLst>
        </pc:grpChg>
        <pc:picChg chg="mod">
          <ac:chgData name="James Franklin" userId="cf915d05-507f-491f-b4a6-b2aa085ee4b1" providerId="ADAL" clId="{B0A9BD16-313A-4B87-86C7-D53C52C6EDF9}" dt="2021-09-30T08:55:31.793" v="10889"/>
          <ac:picMkLst>
            <pc:docMk/>
            <pc:sldMk cId="783733377" sldId="267"/>
            <ac:picMk id="16" creationId="{34131E55-E4CE-4C6F-B9FA-453FB96750C1}"/>
          </ac:picMkLst>
        </pc:picChg>
        <pc:picChg chg="mod">
          <ac:chgData name="James Franklin" userId="cf915d05-507f-491f-b4a6-b2aa085ee4b1" providerId="ADAL" clId="{B0A9BD16-313A-4B87-86C7-D53C52C6EDF9}" dt="2021-09-30T08:55:31.793" v="10889"/>
          <ac:picMkLst>
            <pc:docMk/>
            <pc:sldMk cId="783733377" sldId="267"/>
            <ac:picMk id="17" creationId="{D82C0148-FFE1-424E-984C-F3C863200461}"/>
          </ac:picMkLst>
        </pc:picChg>
        <pc:picChg chg="mod">
          <ac:chgData name="James Franklin" userId="cf915d05-507f-491f-b4a6-b2aa085ee4b1" providerId="ADAL" clId="{B0A9BD16-313A-4B87-86C7-D53C52C6EDF9}" dt="2021-09-30T08:55:31.793" v="10889"/>
          <ac:picMkLst>
            <pc:docMk/>
            <pc:sldMk cId="783733377" sldId="267"/>
            <ac:picMk id="18" creationId="{3CFC86AD-B088-4E45-B7ED-82066E8BA07E}"/>
          </ac:picMkLst>
        </pc:picChg>
        <pc:picChg chg="mod">
          <ac:chgData name="James Franklin" userId="cf915d05-507f-491f-b4a6-b2aa085ee4b1" providerId="ADAL" clId="{B0A9BD16-313A-4B87-86C7-D53C52C6EDF9}" dt="2021-09-30T08:55:31.793" v="10889"/>
          <ac:picMkLst>
            <pc:docMk/>
            <pc:sldMk cId="783733377" sldId="267"/>
            <ac:picMk id="19" creationId="{9CD6A8BB-CA53-4568-9CD7-C834EAB3684F}"/>
          </ac:picMkLst>
        </pc:picChg>
      </pc:sldChg>
      <pc:sldChg chg="del">
        <pc:chgData name="James Franklin" userId="cf915d05-507f-491f-b4a6-b2aa085ee4b1" providerId="ADAL" clId="{B0A9BD16-313A-4B87-86C7-D53C52C6EDF9}" dt="2021-08-20T11:46:00.678" v="95" actId="47"/>
        <pc:sldMkLst>
          <pc:docMk/>
          <pc:sldMk cId="4040386850" sldId="267"/>
        </pc:sldMkLst>
      </pc:sldChg>
      <pc:sldChg chg="addSp delSp modSp add mod ord">
        <pc:chgData name="James Franklin" userId="cf915d05-507f-491f-b4a6-b2aa085ee4b1" providerId="ADAL" clId="{B0A9BD16-313A-4B87-86C7-D53C52C6EDF9}" dt="2021-09-30T09:11:26.823" v="10967"/>
        <pc:sldMkLst>
          <pc:docMk/>
          <pc:sldMk cId="2933400856" sldId="268"/>
        </pc:sldMkLst>
        <pc:spChg chg="mod">
          <ac:chgData name="James Franklin" userId="cf915d05-507f-491f-b4a6-b2aa085ee4b1" providerId="ADAL" clId="{B0A9BD16-313A-4B87-86C7-D53C52C6EDF9}" dt="2021-09-30T08:58:36.452" v="10915" actId="14100"/>
          <ac:spMkLst>
            <pc:docMk/>
            <pc:sldMk cId="2933400856" sldId="268"/>
            <ac:spMk id="3" creationId="{00000000-0000-0000-0000-000000000000}"/>
          </ac:spMkLst>
        </pc:spChg>
        <pc:spChg chg="mod">
          <ac:chgData name="James Franklin" userId="cf915d05-507f-491f-b4a6-b2aa085ee4b1" providerId="ADAL" clId="{B0A9BD16-313A-4B87-86C7-D53C52C6EDF9}" dt="2021-09-30T08:56:39.615" v="10902"/>
          <ac:spMkLst>
            <pc:docMk/>
            <pc:sldMk cId="2933400856" sldId="268"/>
            <ac:spMk id="10" creationId="{9FBB3623-CAF8-4522-B6CB-A4964C2463F4}"/>
          </ac:spMkLst>
        </pc:spChg>
        <pc:spChg chg="mod">
          <ac:chgData name="James Franklin" userId="cf915d05-507f-491f-b4a6-b2aa085ee4b1" providerId="ADAL" clId="{B0A9BD16-313A-4B87-86C7-D53C52C6EDF9}" dt="2021-09-30T08:56:39.615" v="10902"/>
          <ac:spMkLst>
            <pc:docMk/>
            <pc:sldMk cId="2933400856" sldId="268"/>
            <ac:spMk id="11" creationId="{DB7B1FDE-3198-491F-95E1-5DC5FF29CC9B}"/>
          </ac:spMkLst>
        </pc:spChg>
        <pc:spChg chg="mod">
          <ac:chgData name="James Franklin" userId="cf915d05-507f-491f-b4a6-b2aa085ee4b1" providerId="ADAL" clId="{B0A9BD16-313A-4B87-86C7-D53C52C6EDF9}" dt="2021-09-30T08:56:39.615" v="10902"/>
          <ac:spMkLst>
            <pc:docMk/>
            <pc:sldMk cId="2933400856" sldId="268"/>
            <ac:spMk id="12" creationId="{485B47A9-4456-4664-9A9C-3E9510FBACAA}"/>
          </ac:spMkLst>
        </pc:spChg>
        <pc:spChg chg="mod">
          <ac:chgData name="James Franklin" userId="cf915d05-507f-491f-b4a6-b2aa085ee4b1" providerId="ADAL" clId="{B0A9BD16-313A-4B87-86C7-D53C52C6EDF9}" dt="2021-09-30T08:56:39.615" v="10902"/>
          <ac:spMkLst>
            <pc:docMk/>
            <pc:sldMk cId="2933400856" sldId="268"/>
            <ac:spMk id="13" creationId="{973A5F45-6731-4814-B5E5-6E6D9805F609}"/>
          </ac:spMkLst>
        </pc:spChg>
        <pc:spChg chg="mod">
          <ac:chgData name="James Franklin" userId="cf915d05-507f-491f-b4a6-b2aa085ee4b1" providerId="ADAL" clId="{B0A9BD16-313A-4B87-86C7-D53C52C6EDF9}" dt="2021-09-30T08:56:39.615" v="10902"/>
          <ac:spMkLst>
            <pc:docMk/>
            <pc:sldMk cId="2933400856" sldId="268"/>
            <ac:spMk id="14" creationId="{1640BFEF-110F-41D9-A913-C06C108A1961}"/>
          </ac:spMkLst>
        </pc:spChg>
        <pc:spChg chg="mod">
          <ac:chgData name="James Franklin" userId="cf915d05-507f-491f-b4a6-b2aa085ee4b1" providerId="ADAL" clId="{B0A9BD16-313A-4B87-86C7-D53C52C6EDF9}" dt="2021-09-30T08:56:39.615" v="10902"/>
          <ac:spMkLst>
            <pc:docMk/>
            <pc:sldMk cId="2933400856" sldId="268"/>
            <ac:spMk id="15" creationId="{730555A2-6ED0-4FF1-8933-7C4F7E96E3CB}"/>
          </ac:spMkLst>
        </pc:spChg>
        <pc:spChg chg="mod">
          <ac:chgData name="James Franklin" userId="cf915d05-507f-491f-b4a6-b2aa085ee4b1" providerId="ADAL" clId="{B0A9BD16-313A-4B87-86C7-D53C52C6EDF9}" dt="2021-09-30T08:56:39.615" v="10902"/>
          <ac:spMkLst>
            <pc:docMk/>
            <pc:sldMk cId="2933400856" sldId="268"/>
            <ac:spMk id="16" creationId="{F4620A0F-4E02-4EBB-9732-6052002A25EE}"/>
          </ac:spMkLst>
        </pc:spChg>
        <pc:spChg chg="mod">
          <ac:chgData name="James Franklin" userId="cf915d05-507f-491f-b4a6-b2aa085ee4b1" providerId="ADAL" clId="{B0A9BD16-313A-4B87-86C7-D53C52C6EDF9}" dt="2021-09-30T08:56:39.615" v="10902"/>
          <ac:spMkLst>
            <pc:docMk/>
            <pc:sldMk cId="2933400856" sldId="268"/>
            <ac:spMk id="17" creationId="{5E525C70-C284-4649-9759-EBECEA686676}"/>
          </ac:spMkLst>
        </pc:spChg>
        <pc:grpChg chg="add mod">
          <ac:chgData name="James Franklin" userId="cf915d05-507f-491f-b4a6-b2aa085ee4b1" providerId="ADAL" clId="{B0A9BD16-313A-4B87-86C7-D53C52C6EDF9}" dt="2021-09-30T08:56:39.615" v="10902"/>
          <ac:grpSpMkLst>
            <pc:docMk/>
            <pc:sldMk cId="2933400856" sldId="268"/>
            <ac:grpSpMk id="6" creationId="{947F4FEA-9B6D-40E8-8F0A-A7D5079457AD}"/>
          </ac:grpSpMkLst>
        </pc:grpChg>
        <pc:grpChg chg="mod">
          <ac:chgData name="James Franklin" userId="cf915d05-507f-491f-b4a6-b2aa085ee4b1" providerId="ADAL" clId="{B0A9BD16-313A-4B87-86C7-D53C52C6EDF9}" dt="2021-09-30T08:56:39.615" v="10902"/>
          <ac:grpSpMkLst>
            <pc:docMk/>
            <pc:sldMk cId="2933400856" sldId="268"/>
            <ac:grpSpMk id="9" creationId="{3704E2F4-1E53-406E-A41E-C6686247B440}"/>
          </ac:grpSpMkLst>
        </pc:grpChg>
        <pc:picChg chg="add mod">
          <ac:chgData name="James Franklin" userId="cf915d05-507f-491f-b4a6-b2aa085ee4b1" providerId="ADAL" clId="{B0A9BD16-313A-4B87-86C7-D53C52C6EDF9}" dt="2021-09-30T08:57:34.237" v="10906" actId="1076"/>
          <ac:picMkLst>
            <pc:docMk/>
            <pc:sldMk cId="2933400856" sldId="268"/>
            <ac:picMk id="5" creationId="{21FC1F63-4682-440E-88E3-AC031EAF1E87}"/>
          </ac:picMkLst>
        </pc:picChg>
        <pc:picChg chg="del">
          <ac:chgData name="James Franklin" userId="cf915d05-507f-491f-b4a6-b2aa085ee4b1" providerId="ADAL" clId="{B0A9BD16-313A-4B87-86C7-D53C52C6EDF9}" dt="2021-09-30T08:56:42.281" v="10903" actId="478"/>
          <ac:picMkLst>
            <pc:docMk/>
            <pc:sldMk cId="2933400856" sldId="268"/>
            <ac:picMk id="7" creationId="{D153B354-83E7-404D-A24D-FAB5074B7D38}"/>
          </ac:picMkLst>
        </pc:picChg>
        <pc:picChg chg="mod">
          <ac:chgData name="James Franklin" userId="cf915d05-507f-491f-b4a6-b2aa085ee4b1" providerId="ADAL" clId="{B0A9BD16-313A-4B87-86C7-D53C52C6EDF9}" dt="2021-09-30T08:56:39.615" v="10902"/>
          <ac:picMkLst>
            <pc:docMk/>
            <pc:sldMk cId="2933400856" sldId="268"/>
            <ac:picMk id="18" creationId="{A87D8114-E7BB-4BDF-8775-83B5DBD10D87}"/>
          </ac:picMkLst>
        </pc:picChg>
        <pc:picChg chg="mod">
          <ac:chgData name="James Franklin" userId="cf915d05-507f-491f-b4a6-b2aa085ee4b1" providerId="ADAL" clId="{B0A9BD16-313A-4B87-86C7-D53C52C6EDF9}" dt="2021-09-30T08:56:39.615" v="10902"/>
          <ac:picMkLst>
            <pc:docMk/>
            <pc:sldMk cId="2933400856" sldId="268"/>
            <ac:picMk id="19" creationId="{1D7B76DD-CD22-48C5-9767-98DB99BEFF47}"/>
          </ac:picMkLst>
        </pc:picChg>
        <pc:picChg chg="mod">
          <ac:chgData name="James Franklin" userId="cf915d05-507f-491f-b4a6-b2aa085ee4b1" providerId="ADAL" clId="{B0A9BD16-313A-4B87-86C7-D53C52C6EDF9}" dt="2021-09-30T08:56:39.615" v="10902"/>
          <ac:picMkLst>
            <pc:docMk/>
            <pc:sldMk cId="2933400856" sldId="268"/>
            <ac:picMk id="20" creationId="{E89179DD-EA6F-42DD-8F09-9BC7BA78EC78}"/>
          </ac:picMkLst>
        </pc:picChg>
        <pc:picChg chg="mod">
          <ac:chgData name="James Franklin" userId="cf915d05-507f-491f-b4a6-b2aa085ee4b1" providerId="ADAL" clId="{B0A9BD16-313A-4B87-86C7-D53C52C6EDF9}" dt="2021-09-30T08:56:39.615" v="10902"/>
          <ac:picMkLst>
            <pc:docMk/>
            <pc:sldMk cId="2933400856" sldId="268"/>
            <ac:picMk id="21" creationId="{12F6CC1E-D4E3-4EEF-A959-777E396A3891}"/>
          </ac:picMkLst>
        </pc:picChg>
        <pc:picChg chg="add mod">
          <ac:chgData name="James Franklin" userId="cf915d05-507f-491f-b4a6-b2aa085ee4b1" providerId="ADAL" clId="{B0A9BD16-313A-4B87-86C7-D53C52C6EDF9}" dt="2021-09-30T08:59:13.100" v="10922" actId="732"/>
          <ac:picMkLst>
            <pc:docMk/>
            <pc:sldMk cId="2933400856" sldId="268"/>
            <ac:picMk id="16386" creationId="{4900BC12-2C63-4C6C-AB67-B929CDB7F583}"/>
          </ac:picMkLst>
        </pc:picChg>
      </pc:sldChg>
      <pc:sldChg chg="del">
        <pc:chgData name="James Franklin" userId="cf915d05-507f-491f-b4a6-b2aa085ee4b1" providerId="ADAL" clId="{B0A9BD16-313A-4B87-86C7-D53C52C6EDF9}" dt="2021-08-20T11:46:00.678" v="95" actId="47"/>
        <pc:sldMkLst>
          <pc:docMk/>
          <pc:sldMk cId="3698801213" sldId="268"/>
        </pc:sldMkLst>
      </pc:sldChg>
      <pc:sldChg chg="del">
        <pc:chgData name="James Franklin" userId="cf915d05-507f-491f-b4a6-b2aa085ee4b1" providerId="ADAL" clId="{B0A9BD16-313A-4B87-86C7-D53C52C6EDF9}" dt="2021-08-20T11:46:00.678" v="95" actId="47"/>
        <pc:sldMkLst>
          <pc:docMk/>
          <pc:sldMk cId="307978707" sldId="269"/>
        </pc:sldMkLst>
      </pc:sldChg>
      <pc:sldChg chg="del">
        <pc:chgData name="James Franklin" userId="cf915d05-507f-491f-b4a6-b2aa085ee4b1" providerId="ADAL" clId="{B0A9BD16-313A-4B87-86C7-D53C52C6EDF9}" dt="2021-08-20T11:46:00.678" v="95" actId="47"/>
        <pc:sldMkLst>
          <pc:docMk/>
          <pc:sldMk cId="2686487396" sldId="270"/>
        </pc:sldMkLst>
      </pc:sldChg>
      <pc:sldChg chg="del">
        <pc:chgData name="James Franklin" userId="cf915d05-507f-491f-b4a6-b2aa085ee4b1" providerId="ADAL" clId="{B0A9BD16-313A-4B87-86C7-D53C52C6EDF9}" dt="2021-08-20T11:46:00.678" v="95" actId="47"/>
        <pc:sldMkLst>
          <pc:docMk/>
          <pc:sldMk cId="173915510" sldId="271"/>
        </pc:sldMkLst>
      </pc:sldChg>
      <pc:sldChg chg="modSp mod ord">
        <pc:chgData name="James Franklin" userId="cf915d05-507f-491f-b4a6-b2aa085ee4b1" providerId="ADAL" clId="{B0A9BD16-313A-4B87-86C7-D53C52C6EDF9}" dt="2021-09-30T09:28:13.041" v="10979" actId="113"/>
        <pc:sldMkLst>
          <pc:docMk/>
          <pc:sldMk cId="1045926848" sldId="272"/>
        </pc:sldMkLst>
        <pc:spChg chg="mod">
          <ac:chgData name="James Franklin" userId="cf915d05-507f-491f-b4a6-b2aa085ee4b1" providerId="ADAL" clId="{B0A9BD16-313A-4B87-86C7-D53C52C6EDF9}" dt="2021-09-30T09:28:13.041" v="10979" actId="113"/>
          <ac:spMkLst>
            <pc:docMk/>
            <pc:sldMk cId="1045926848" sldId="272"/>
            <ac:spMk id="2" creationId="{00000000-0000-0000-0000-000000000000}"/>
          </ac:spMkLst>
        </pc:spChg>
      </pc:sldChg>
      <pc:sldChg chg="del">
        <pc:chgData name="James Franklin" userId="cf915d05-507f-491f-b4a6-b2aa085ee4b1" providerId="ADAL" clId="{B0A9BD16-313A-4B87-86C7-D53C52C6EDF9}" dt="2021-08-20T11:46:05.821" v="96" actId="47"/>
        <pc:sldMkLst>
          <pc:docMk/>
          <pc:sldMk cId="477279864" sldId="273"/>
        </pc:sldMkLst>
      </pc:sldChg>
      <pc:sldChg chg="del">
        <pc:chgData name="James Franklin" userId="cf915d05-507f-491f-b4a6-b2aa085ee4b1" providerId="ADAL" clId="{B0A9BD16-313A-4B87-86C7-D53C52C6EDF9}" dt="2021-08-20T11:46:05.821" v="96" actId="47"/>
        <pc:sldMkLst>
          <pc:docMk/>
          <pc:sldMk cId="1475951657" sldId="275"/>
        </pc:sldMkLst>
      </pc:sldChg>
      <pc:sldChg chg="del">
        <pc:chgData name="James Franklin" userId="cf915d05-507f-491f-b4a6-b2aa085ee4b1" providerId="ADAL" clId="{B0A9BD16-313A-4B87-86C7-D53C52C6EDF9}" dt="2021-08-20T11:46:05.821" v="96" actId="47"/>
        <pc:sldMkLst>
          <pc:docMk/>
          <pc:sldMk cId="1769958477" sldId="276"/>
        </pc:sldMkLst>
      </pc:sldChg>
      <pc:sldChg chg="del">
        <pc:chgData name="James Franklin" userId="cf915d05-507f-491f-b4a6-b2aa085ee4b1" providerId="ADAL" clId="{B0A9BD16-313A-4B87-86C7-D53C52C6EDF9}" dt="2021-08-20T11:46:14.767" v="98" actId="47"/>
        <pc:sldMkLst>
          <pc:docMk/>
          <pc:sldMk cId="3460746874" sldId="277"/>
        </pc:sldMkLst>
      </pc:sldChg>
      <pc:sldChg chg="addSp modSp add mod ord">
        <pc:chgData name="James Franklin" userId="cf915d05-507f-491f-b4a6-b2aa085ee4b1" providerId="ADAL" clId="{B0A9BD16-313A-4B87-86C7-D53C52C6EDF9}" dt="2021-09-30T09:11:26.823" v="10967"/>
        <pc:sldMkLst>
          <pc:docMk/>
          <pc:sldMk cId="1163376756" sldId="279"/>
        </pc:sldMkLst>
        <pc:spChg chg="mod">
          <ac:chgData name="James Franklin" userId="cf915d05-507f-491f-b4a6-b2aa085ee4b1" providerId="ADAL" clId="{B0A9BD16-313A-4B87-86C7-D53C52C6EDF9}" dt="2021-09-30T08:56:27.925" v="10901" actId="20577"/>
          <ac:spMkLst>
            <pc:docMk/>
            <pc:sldMk cId="1163376756" sldId="279"/>
            <ac:spMk id="3" creationId="{3711B6A0-A313-4146-82C1-B5032641EC60}"/>
          </ac:spMkLst>
        </pc:spChg>
        <pc:spChg chg="mod">
          <ac:chgData name="James Franklin" userId="cf915d05-507f-491f-b4a6-b2aa085ee4b1" providerId="ADAL" clId="{B0A9BD16-313A-4B87-86C7-D53C52C6EDF9}" dt="2021-09-30T08:55:58.262" v="10893"/>
          <ac:spMkLst>
            <pc:docMk/>
            <pc:sldMk cId="1163376756" sldId="279"/>
            <ac:spMk id="6" creationId="{7492B3FB-3E7C-472B-A5CA-F602E310A9EA}"/>
          </ac:spMkLst>
        </pc:spChg>
        <pc:spChg chg="mod">
          <ac:chgData name="James Franklin" userId="cf915d05-507f-491f-b4a6-b2aa085ee4b1" providerId="ADAL" clId="{B0A9BD16-313A-4B87-86C7-D53C52C6EDF9}" dt="2021-09-30T08:55:58.262" v="10893"/>
          <ac:spMkLst>
            <pc:docMk/>
            <pc:sldMk cId="1163376756" sldId="279"/>
            <ac:spMk id="7" creationId="{D568714E-65A9-4A97-BEF0-8CDF2C8D4540}"/>
          </ac:spMkLst>
        </pc:spChg>
        <pc:spChg chg="mod">
          <ac:chgData name="James Franklin" userId="cf915d05-507f-491f-b4a6-b2aa085ee4b1" providerId="ADAL" clId="{B0A9BD16-313A-4B87-86C7-D53C52C6EDF9}" dt="2021-09-30T08:55:58.262" v="10893"/>
          <ac:spMkLst>
            <pc:docMk/>
            <pc:sldMk cId="1163376756" sldId="279"/>
            <ac:spMk id="8" creationId="{DCAED962-27D0-4D29-A01D-FBC51F4B4A26}"/>
          </ac:spMkLst>
        </pc:spChg>
        <pc:spChg chg="mod">
          <ac:chgData name="James Franklin" userId="cf915d05-507f-491f-b4a6-b2aa085ee4b1" providerId="ADAL" clId="{B0A9BD16-313A-4B87-86C7-D53C52C6EDF9}" dt="2021-09-30T08:55:58.262" v="10893"/>
          <ac:spMkLst>
            <pc:docMk/>
            <pc:sldMk cId="1163376756" sldId="279"/>
            <ac:spMk id="9" creationId="{EF68C634-52B6-437C-840D-31BBBAFA3D9E}"/>
          </ac:spMkLst>
        </pc:spChg>
        <pc:spChg chg="mod">
          <ac:chgData name="James Franklin" userId="cf915d05-507f-491f-b4a6-b2aa085ee4b1" providerId="ADAL" clId="{B0A9BD16-313A-4B87-86C7-D53C52C6EDF9}" dt="2021-09-30T08:55:58.262" v="10893"/>
          <ac:spMkLst>
            <pc:docMk/>
            <pc:sldMk cId="1163376756" sldId="279"/>
            <ac:spMk id="10" creationId="{8207FB9D-5816-4081-8B60-17F48387E499}"/>
          </ac:spMkLst>
        </pc:spChg>
        <pc:spChg chg="mod">
          <ac:chgData name="James Franklin" userId="cf915d05-507f-491f-b4a6-b2aa085ee4b1" providerId="ADAL" clId="{B0A9BD16-313A-4B87-86C7-D53C52C6EDF9}" dt="2021-09-30T08:55:58.262" v="10893"/>
          <ac:spMkLst>
            <pc:docMk/>
            <pc:sldMk cId="1163376756" sldId="279"/>
            <ac:spMk id="11" creationId="{34A8C5B1-7EFC-43B9-B8E7-626E01DF0074}"/>
          </ac:spMkLst>
        </pc:spChg>
        <pc:spChg chg="mod">
          <ac:chgData name="James Franklin" userId="cf915d05-507f-491f-b4a6-b2aa085ee4b1" providerId="ADAL" clId="{B0A9BD16-313A-4B87-86C7-D53C52C6EDF9}" dt="2021-09-30T08:55:58.262" v="10893"/>
          <ac:spMkLst>
            <pc:docMk/>
            <pc:sldMk cId="1163376756" sldId="279"/>
            <ac:spMk id="12" creationId="{645B28B1-71AD-4F49-9753-E8A4C07109CD}"/>
          </ac:spMkLst>
        </pc:spChg>
        <pc:spChg chg="mod">
          <ac:chgData name="James Franklin" userId="cf915d05-507f-491f-b4a6-b2aa085ee4b1" providerId="ADAL" clId="{B0A9BD16-313A-4B87-86C7-D53C52C6EDF9}" dt="2021-09-30T08:55:58.262" v="10893"/>
          <ac:spMkLst>
            <pc:docMk/>
            <pc:sldMk cId="1163376756" sldId="279"/>
            <ac:spMk id="13" creationId="{C7A3B17D-A494-4BA6-83A6-C68A348C040F}"/>
          </ac:spMkLst>
        </pc:spChg>
        <pc:grpChg chg="add mod">
          <ac:chgData name="James Franklin" userId="cf915d05-507f-491f-b4a6-b2aa085ee4b1" providerId="ADAL" clId="{B0A9BD16-313A-4B87-86C7-D53C52C6EDF9}" dt="2021-09-30T08:55:58.262" v="10893"/>
          <ac:grpSpMkLst>
            <pc:docMk/>
            <pc:sldMk cId="1163376756" sldId="279"/>
            <ac:grpSpMk id="4" creationId="{DA966701-CB16-4DC7-8781-321930BA323F}"/>
          </ac:grpSpMkLst>
        </pc:grpChg>
        <pc:grpChg chg="mod">
          <ac:chgData name="James Franklin" userId="cf915d05-507f-491f-b4a6-b2aa085ee4b1" providerId="ADAL" clId="{B0A9BD16-313A-4B87-86C7-D53C52C6EDF9}" dt="2021-09-30T08:55:58.262" v="10893"/>
          <ac:grpSpMkLst>
            <pc:docMk/>
            <pc:sldMk cId="1163376756" sldId="279"/>
            <ac:grpSpMk id="5" creationId="{E94DAF9A-5356-4299-A60F-5F2E56FA5607}"/>
          </ac:grpSpMkLst>
        </pc:grpChg>
        <pc:picChg chg="mod">
          <ac:chgData name="James Franklin" userId="cf915d05-507f-491f-b4a6-b2aa085ee4b1" providerId="ADAL" clId="{B0A9BD16-313A-4B87-86C7-D53C52C6EDF9}" dt="2021-09-30T08:55:58.262" v="10893"/>
          <ac:picMkLst>
            <pc:docMk/>
            <pc:sldMk cId="1163376756" sldId="279"/>
            <ac:picMk id="14" creationId="{0390287F-B365-421D-8C3B-9F51EA47E0BE}"/>
          </ac:picMkLst>
        </pc:picChg>
        <pc:picChg chg="mod">
          <ac:chgData name="James Franklin" userId="cf915d05-507f-491f-b4a6-b2aa085ee4b1" providerId="ADAL" clId="{B0A9BD16-313A-4B87-86C7-D53C52C6EDF9}" dt="2021-09-30T08:55:58.262" v="10893"/>
          <ac:picMkLst>
            <pc:docMk/>
            <pc:sldMk cId="1163376756" sldId="279"/>
            <ac:picMk id="15" creationId="{8CC9B514-7B86-41EC-A930-BBEEFCAB5428}"/>
          </ac:picMkLst>
        </pc:picChg>
        <pc:picChg chg="mod">
          <ac:chgData name="James Franklin" userId="cf915d05-507f-491f-b4a6-b2aa085ee4b1" providerId="ADAL" clId="{B0A9BD16-313A-4B87-86C7-D53C52C6EDF9}" dt="2021-09-30T08:55:58.262" v="10893"/>
          <ac:picMkLst>
            <pc:docMk/>
            <pc:sldMk cId="1163376756" sldId="279"/>
            <ac:picMk id="16" creationId="{C6950130-4C46-4802-BA56-D07FE0858088}"/>
          </ac:picMkLst>
        </pc:picChg>
        <pc:picChg chg="mod">
          <ac:chgData name="James Franklin" userId="cf915d05-507f-491f-b4a6-b2aa085ee4b1" providerId="ADAL" clId="{B0A9BD16-313A-4B87-86C7-D53C52C6EDF9}" dt="2021-09-30T08:55:58.262" v="10893"/>
          <ac:picMkLst>
            <pc:docMk/>
            <pc:sldMk cId="1163376756" sldId="279"/>
            <ac:picMk id="17" creationId="{2C9BB90B-60EC-4071-9301-6B257FA59F86}"/>
          </ac:picMkLst>
        </pc:picChg>
      </pc:sldChg>
      <pc:sldChg chg="del">
        <pc:chgData name="James Franklin" userId="cf915d05-507f-491f-b4a6-b2aa085ee4b1" providerId="ADAL" clId="{B0A9BD16-313A-4B87-86C7-D53C52C6EDF9}" dt="2021-08-20T11:46:00.678" v="95" actId="47"/>
        <pc:sldMkLst>
          <pc:docMk/>
          <pc:sldMk cId="2368086085" sldId="279"/>
        </pc:sldMkLst>
      </pc:sldChg>
      <pc:sldChg chg="del">
        <pc:chgData name="James Franklin" userId="cf915d05-507f-491f-b4a6-b2aa085ee4b1" providerId="ADAL" clId="{B0A9BD16-313A-4B87-86C7-D53C52C6EDF9}" dt="2021-08-20T11:46:00.678" v="95" actId="47"/>
        <pc:sldMkLst>
          <pc:docMk/>
          <pc:sldMk cId="3499100747" sldId="280"/>
        </pc:sldMkLst>
      </pc:sldChg>
      <pc:sldChg chg="del">
        <pc:chgData name="James Franklin" userId="cf915d05-507f-491f-b4a6-b2aa085ee4b1" providerId="ADAL" clId="{B0A9BD16-313A-4B87-86C7-D53C52C6EDF9}" dt="2021-08-20T11:46:00.678" v="95" actId="47"/>
        <pc:sldMkLst>
          <pc:docMk/>
          <pc:sldMk cId="1374655441" sldId="281"/>
        </pc:sldMkLst>
      </pc:sldChg>
      <pc:sldChg chg="modSp mod ord">
        <pc:chgData name="James Franklin" userId="cf915d05-507f-491f-b4a6-b2aa085ee4b1" providerId="ADAL" clId="{B0A9BD16-313A-4B87-86C7-D53C52C6EDF9}" dt="2021-09-30T09:29:31.443" v="10980" actId="6549"/>
        <pc:sldMkLst>
          <pc:docMk/>
          <pc:sldMk cId="464189532" sldId="282"/>
        </pc:sldMkLst>
        <pc:spChg chg="mod">
          <ac:chgData name="James Franklin" userId="cf915d05-507f-491f-b4a6-b2aa085ee4b1" providerId="ADAL" clId="{B0A9BD16-313A-4B87-86C7-D53C52C6EDF9}" dt="2021-09-30T09:29:31.443" v="10980" actId="6549"/>
          <ac:spMkLst>
            <pc:docMk/>
            <pc:sldMk cId="464189532" sldId="282"/>
            <ac:spMk id="2" creationId="{00000000-0000-0000-0000-000000000000}"/>
          </ac:spMkLst>
        </pc:spChg>
      </pc:sldChg>
      <pc:sldChg chg="del">
        <pc:chgData name="James Franklin" userId="cf915d05-507f-491f-b4a6-b2aa085ee4b1" providerId="ADAL" clId="{B0A9BD16-313A-4B87-86C7-D53C52C6EDF9}" dt="2021-08-20T11:46:00.678" v="95" actId="47"/>
        <pc:sldMkLst>
          <pc:docMk/>
          <pc:sldMk cId="3928355373" sldId="283"/>
        </pc:sldMkLst>
      </pc:sldChg>
      <pc:sldChg chg="del">
        <pc:chgData name="James Franklin" userId="cf915d05-507f-491f-b4a6-b2aa085ee4b1" providerId="ADAL" clId="{B0A9BD16-313A-4B87-86C7-D53C52C6EDF9}" dt="2021-08-20T11:46:00.678" v="95" actId="47"/>
        <pc:sldMkLst>
          <pc:docMk/>
          <pc:sldMk cId="3003053793" sldId="284"/>
        </pc:sldMkLst>
      </pc:sldChg>
      <pc:sldChg chg="del">
        <pc:chgData name="James Franklin" userId="cf915d05-507f-491f-b4a6-b2aa085ee4b1" providerId="ADAL" clId="{B0A9BD16-313A-4B87-86C7-D53C52C6EDF9}" dt="2021-08-20T11:46:05.821" v="96" actId="47"/>
        <pc:sldMkLst>
          <pc:docMk/>
          <pc:sldMk cId="918423468" sldId="285"/>
        </pc:sldMkLst>
      </pc:sldChg>
      <pc:sldChg chg="del">
        <pc:chgData name="James Franklin" userId="cf915d05-507f-491f-b4a6-b2aa085ee4b1" providerId="ADAL" clId="{B0A9BD16-313A-4B87-86C7-D53C52C6EDF9}" dt="2021-08-20T11:46:00.678" v="95" actId="47"/>
        <pc:sldMkLst>
          <pc:docMk/>
          <pc:sldMk cId="3555955918" sldId="286"/>
        </pc:sldMkLst>
      </pc:sldChg>
      <pc:sldChg chg="del">
        <pc:chgData name="James Franklin" userId="cf915d05-507f-491f-b4a6-b2aa085ee4b1" providerId="ADAL" clId="{B0A9BD16-313A-4B87-86C7-D53C52C6EDF9}" dt="2021-08-20T11:46:14.767" v="98" actId="47"/>
        <pc:sldMkLst>
          <pc:docMk/>
          <pc:sldMk cId="2094632236" sldId="287"/>
        </pc:sldMkLst>
      </pc:sldChg>
      <pc:sldChg chg="del">
        <pc:chgData name="James Franklin" userId="cf915d05-507f-491f-b4a6-b2aa085ee4b1" providerId="ADAL" clId="{B0A9BD16-313A-4B87-86C7-D53C52C6EDF9}" dt="2021-08-20T11:46:00.678" v="95" actId="47"/>
        <pc:sldMkLst>
          <pc:docMk/>
          <pc:sldMk cId="731314941" sldId="288"/>
        </pc:sldMkLst>
      </pc:sldChg>
      <pc:sldChg chg="del">
        <pc:chgData name="James Franklin" userId="cf915d05-507f-491f-b4a6-b2aa085ee4b1" providerId="ADAL" clId="{B0A9BD16-313A-4B87-86C7-D53C52C6EDF9}" dt="2021-08-20T11:46:00.678" v="95" actId="47"/>
        <pc:sldMkLst>
          <pc:docMk/>
          <pc:sldMk cId="2428677725" sldId="289"/>
        </pc:sldMkLst>
      </pc:sldChg>
      <pc:sldChg chg="del">
        <pc:chgData name="James Franklin" userId="cf915d05-507f-491f-b4a6-b2aa085ee4b1" providerId="ADAL" clId="{B0A9BD16-313A-4B87-86C7-D53C52C6EDF9}" dt="2021-08-20T11:46:11.320" v="97" actId="47"/>
        <pc:sldMkLst>
          <pc:docMk/>
          <pc:sldMk cId="4076850340" sldId="290"/>
        </pc:sldMkLst>
      </pc:sldChg>
      <pc:sldChg chg="del">
        <pc:chgData name="James Franklin" userId="cf915d05-507f-491f-b4a6-b2aa085ee4b1" providerId="ADAL" clId="{B0A9BD16-313A-4B87-86C7-D53C52C6EDF9}" dt="2021-08-20T11:46:11.320" v="97" actId="47"/>
        <pc:sldMkLst>
          <pc:docMk/>
          <pc:sldMk cId="990057538" sldId="291"/>
        </pc:sldMkLst>
      </pc:sldChg>
      <pc:sldChg chg="del">
        <pc:chgData name="James Franklin" userId="cf915d05-507f-491f-b4a6-b2aa085ee4b1" providerId="ADAL" clId="{B0A9BD16-313A-4B87-86C7-D53C52C6EDF9}" dt="2021-08-20T11:46:11.320" v="97" actId="47"/>
        <pc:sldMkLst>
          <pc:docMk/>
          <pc:sldMk cId="2164958771" sldId="292"/>
        </pc:sldMkLst>
      </pc:sldChg>
      <pc:sldChg chg="del">
        <pc:chgData name="James Franklin" userId="cf915d05-507f-491f-b4a6-b2aa085ee4b1" providerId="ADAL" clId="{B0A9BD16-313A-4B87-86C7-D53C52C6EDF9}" dt="2021-08-20T11:46:11.320" v="97" actId="47"/>
        <pc:sldMkLst>
          <pc:docMk/>
          <pc:sldMk cId="254788354" sldId="294"/>
        </pc:sldMkLst>
      </pc:sldChg>
      <pc:sldChg chg="modSp mod">
        <pc:chgData name="James Franklin" userId="cf915d05-507f-491f-b4a6-b2aa085ee4b1" providerId="ADAL" clId="{B0A9BD16-313A-4B87-86C7-D53C52C6EDF9}" dt="2021-09-28T14:26:47.147" v="1689" actId="20577"/>
        <pc:sldMkLst>
          <pc:docMk/>
          <pc:sldMk cId="384732063" sldId="295"/>
        </pc:sldMkLst>
        <pc:spChg chg="mod">
          <ac:chgData name="James Franklin" userId="cf915d05-507f-491f-b4a6-b2aa085ee4b1" providerId="ADAL" clId="{B0A9BD16-313A-4B87-86C7-D53C52C6EDF9}" dt="2021-09-28T14:26:47.147" v="1689" actId="20577"/>
          <ac:spMkLst>
            <pc:docMk/>
            <pc:sldMk cId="384732063" sldId="295"/>
            <ac:spMk id="2" creationId="{00000000-0000-0000-0000-000000000000}"/>
          </ac:spMkLst>
        </pc:spChg>
      </pc:sldChg>
      <pc:sldChg chg="addSp delSp modSp new mod ord">
        <pc:chgData name="James Franklin" userId="cf915d05-507f-491f-b4a6-b2aa085ee4b1" providerId="ADAL" clId="{B0A9BD16-313A-4B87-86C7-D53C52C6EDF9}" dt="2021-09-29T08:52:57.220" v="2681" actId="1076"/>
        <pc:sldMkLst>
          <pc:docMk/>
          <pc:sldMk cId="1743664146" sldId="296"/>
        </pc:sldMkLst>
        <pc:spChg chg="mod">
          <ac:chgData name="James Franklin" userId="cf915d05-507f-491f-b4a6-b2aa085ee4b1" providerId="ADAL" clId="{B0A9BD16-313A-4B87-86C7-D53C52C6EDF9}" dt="2021-09-28T14:32:45.980" v="1718" actId="207"/>
          <ac:spMkLst>
            <pc:docMk/>
            <pc:sldMk cId="1743664146" sldId="296"/>
            <ac:spMk id="2" creationId="{DE7D2F39-D496-43AD-9D63-170CB0D1F263}"/>
          </ac:spMkLst>
        </pc:spChg>
        <pc:spChg chg="mod">
          <ac:chgData name="James Franklin" userId="cf915d05-507f-491f-b4a6-b2aa085ee4b1" providerId="ADAL" clId="{B0A9BD16-313A-4B87-86C7-D53C52C6EDF9}" dt="2021-09-29T07:55:07.226" v="2084" actId="6549"/>
          <ac:spMkLst>
            <pc:docMk/>
            <pc:sldMk cId="1743664146" sldId="296"/>
            <ac:spMk id="3" creationId="{6A5E715C-5692-4138-BE67-8C75FE95C21D}"/>
          </ac:spMkLst>
        </pc:spChg>
        <pc:spChg chg="add mod">
          <ac:chgData name="James Franklin" userId="cf915d05-507f-491f-b4a6-b2aa085ee4b1" providerId="ADAL" clId="{B0A9BD16-313A-4B87-86C7-D53C52C6EDF9}" dt="2021-09-29T08:52:57.220" v="2681" actId="1076"/>
          <ac:spMkLst>
            <pc:docMk/>
            <pc:sldMk cId="1743664146" sldId="296"/>
            <ac:spMk id="10" creationId="{92673497-90C6-4D6B-A481-A138665F1378}"/>
          </ac:spMkLst>
        </pc:spChg>
        <pc:picChg chg="add del mod">
          <ac:chgData name="James Franklin" userId="cf915d05-507f-491f-b4a6-b2aa085ee4b1" providerId="ADAL" clId="{B0A9BD16-313A-4B87-86C7-D53C52C6EDF9}" dt="2021-09-29T07:52:27.938" v="1893" actId="478"/>
          <ac:picMkLst>
            <pc:docMk/>
            <pc:sldMk cId="1743664146" sldId="296"/>
            <ac:picMk id="5" creationId="{5976E15D-98E8-4518-820A-D0D46F31F930}"/>
          </ac:picMkLst>
        </pc:picChg>
        <pc:picChg chg="add mod">
          <ac:chgData name="James Franklin" userId="cf915d05-507f-491f-b4a6-b2aa085ee4b1" providerId="ADAL" clId="{B0A9BD16-313A-4B87-86C7-D53C52C6EDF9}" dt="2021-09-29T07:52:40.821" v="1896" actId="1076"/>
          <ac:picMkLst>
            <pc:docMk/>
            <pc:sldMk cId="1743664146" sldId="296"/>
            <ac:picMk id="7" creationId="{3E5D6270-7757-4432-A56F-63FC567648ED}"/>
          </ac:picMkLst>
        </pc:picChg>
        <pc:picChg chg="add del mod">
          <ac:chgData name="James Franklin" userId="cf915d05-507f-491f-b4a6-b2aa085ee4b1" providerId="ADAL" clId="{B0A9BD16-313A-4B87-86C7-D53C52C6EDF9}" dt="2021-09-29T07:52:25.993" v="1892" actId="478"/>
          <ac:picMkLst>
            <pc:docMk/>
            <pc:sldMk cId="1743664146" sldId="296"/>
            <ac:picMk id="1026" creationId="{3BE67740-DE67-4A75-972C-8BF9F211A3A7}"/>
          </ac:picMkLst>
        </pc:picChg>
        <pc:picChg chg="add mod">
          <ac:chgData name="James Franklin" userId="cf915d05-507f-491f-b4a6-b2aa085ee4b1" providerId="ADAL" clId="{B0A9BD16-313A-4B87-86C7-D53C52C6EDF9}" dt="2021-09-29T07:53:54.316" v="1908" actId="167"/>
          <ac:picMkLst>
            <pc:docMk/>
            <pc:sldMk cId="1743664146" sldId="296"/>
            <ac:picMk id="1028" creationId="{348AA713-BA61-4D89-BE7A-30C34DDEBF7F}"/>
          </ac:picMkLst>
        </pc:picChg>
      </pc:sldChg>
      <pc:sldChg chg="addSp delSp modSp add mod modClrScheme chgLayout">
        <pc:chgData name="James Franklin" userId="cf915d05-507f-491f-b4a6-b2aa085ee4b1" providerId="ADAL" clId="{B0A9BD16-313A-4B87-86C7-D53C52C6EDF9}" dt="2021-09-29T09:10:27.716" v="3133" actId="207"/>
        <pc:sldMkLst>
          <pc:docMk/>
          <pc:sldMk cId="1094278058" sldId="297"/>
        </pc:sldMkLst>
        <pc:spChg chg="add del mod">
          <ac:chgData name="James Franklin" userId="cf915d05-507f-491f-b4a6-b2aa085ee4b1" providerId="ADAL" clId="{B0A9BD16-313A-4B87-86C7-D53C52C6EDF9}" dt="2021-09-29T08:51:40.839" v="2440" actId="21"/>
          <ac:spMkLst>
            <pc:docMk/>
            <pc:sldMk cId="1094278058" sldId="297"/>
            <ac:spMk id="2" creationId="{C945DD61-8007-44C7-B19F-DB10BCC6D1F2}"/>
          </ac:spMkLst>
        </pc:spChg>
        <pc:spChg chg="del mod ord">
          <ac:chgData name="James Franklin" userId="cf915d05-507f-491f-b4a6-b2aa085ee4b1" providerId="ADAL" clId="{B0A9BD16-313A-4B87-86C7-D53C52C6EDF9}" dt="2021-08-20T11:46:30.539" v="109" actId="700"/>
          <ac:spMkLst>
            <pc:docMk/>
            <pc:sldMk cId="1094278058" sldId="297"/>
            <ac:spMk id="2" creationId="{DE7D2F39-D496-43AD-9D63-170CB0D1F263}"/>
          </ac:spMkLst>
        </pc:spChg>
        <pc:spChg chg="del mod ord">
          <ac:chgData name="James Franklin" userId="cf915d05-507f-491f-b4a6-b2aa085ee4b1" providerId="ADAL" clId="{B0A9BD16-313A-4B87-86C7-D53C52C6EDF9}" dt="2021-08-20T11:46:30.539" v="109" actId="700"/>
          <ac:spMkLst>
            <pc:docMk/>
            <pc:sldMk cId="1094278058" sldId="297"/>
            <ac:spMk id="3" creationId="{6A5E715C-5692-4138-BE67-8C75FE95C21D}"/>
          </ac:spMkLst>
        </pc:spChg>
        <pc:spChg chg="add mod ord">
          <ac:chgData name="James Franklin" userId="cf915d05-507f-491f-b4a6-b2aa085ee4b1" providerId="ADAL" clId="{B0A9BD16-313A-4B87-86C7-D53C52C6EDF9}" dt="2021-09-29T08:48:01.246" v="2117" actId="20577"/>
          <ac:spMkLst>
            <pc:docMk/>
            <pc:sldMk cId="1094278058" sldId="297"/>
            <ac:spMk id="4" creationId="{58400A95-E719-497E-B910-3135192F5885}"/>
          </ac:spMkLst>
        </pc:spChg>
        <pc:spChg chg="add mod ord">
          <ac:chgData name="James Franklin" userId="cf915d05-507f-491f-b4a6-b2aa085ee4b1" providerId="ADAL" clId="{B0A9BD16-313A-4B87-86C7-D53C52C6EDF9}" dt="2021-09-29T09:10:27.716" v="3133" actId="207"/>
          <ac:spMkLst>
            <pc:docMk/>
            <pc:sldMk cId="1094278058" sldId="297"/>
            <ac:spMk id="5" creationId="{ED7AFAC2-C25E-48A4-86B6-162AF6B61DE7}"/>
          </ac:spMkLst>
        </pc:spChg>
        <pc:spChg chg="add mod">
          <ac:chgData name="James Franklin" userId="cf915d05-507f-491f-b4a6-b2aa085ee4b1" providerId="ADAL" clId="{B0A9BD16-313A-4B87-86C7-D53C52C6EDF9}" dt="2021-09-29T09:04:18.419" v="3073" actId="20577"/>
          <ac:spMkLst>
            <pc:docMk/>
            <pc:sldMk cId="1094278058" sldId="297"/>
            <ac:spMk id="6" creationId="{F32086A2-3C15-489D-8D1C-C1B0696E9A67}"/>
          </ac:spMkLst>
        </pc:spChg>
      </pc:sldChg>
      <pc:sldChg chg="addSp delSp modSp add mod">
        <pc:chgData name="James Franklin" userId="cf915d05-507f-491f-b4a6-b2aa085ee4b1" providerId="ADAL" clId="{B0A9BD16-313A-4B87-86C7-D53C52C6EDF9}" dt="2021-09-29T09:38:27.836" v="5063" actId="14100"/>
        <pc:sldMkLst>
          <pc:docMk/>
          <pc:sldMk cId="2556417252" sldId="298"/>
        </pc:sldMkLst>
        <pc:spChg chg="mod">
          <ac:chgData name="James Franklin" userId="cf915d05-507f-491f-b4a6-b2aa085ee4b1" providerId="ADAL" clId="{B0A9BD16-313A-4B87-86C7-D53C52C6EDF9}" dt="2021-08-20T11:47:14.380" v="149" actId="20577"/>
          <ac:spMkLst>
            <pc:docMk/>
            <pc:sldMk cId="2556417252" sldId="298"/>
            <ac:spMk id="2" creationId="{DE7D2F39-D496-43AD-9D63-170CB0D1F263}"/>
          </ac:spMkLst>
        </pc:spChg>
        <pc:spChg chg="mod">
          <ac:chgData name="James Franklin" userId="cf915d05-507f-491f-b4a6-b2aa085ee4b1" providerId="ADAL" clId="{B0A9BD16-313A-4B87-86C7-D53C52C6EDF9}" dt="2021-09-29T09:14:32.247" v="3337" actId="20577"/>
          <ac:spMkLst>
            <pc:docMk/>
            <pc:sldMk cId="2556417252" sldId="298"/>
            <ac:spMk id="3" creationId="{6A5E715C-5692-4138-BE67-8C75FE95C21D}"/>
          </ac:spMkLst>
        </pc:spChg>
        <pc:spChg chg="add del mod">
          <ac:chgData name="James Franklin" userId="cf915d05-507f-491f-b4a6-b2aa085ee4b1" providerId="ADAL" clId="{B0A9BD16-313A-4B87-86C7-D53C52C6EDF9}" dt="2021-09-29T09:14:37.962" v="3338" actId="478"/>
          <ac:spMkLst>
            <pc:docMk/>
            <pc:sldMk cId="2556417252" sldId="298"/>
            <ac:spMk id="4" creationId="{2D670BED-C8D2-4744-93EC-0E408187B90F}"/>
          </ac:spMkLst>
        </pc:spChg>
        <pc:spChg chg="add mod ord">
          <ac:chgData name="James Franklin" userId="cf915d05-507f-491f-b4a6-b2aa085ee4b1" providerId="ADAL" clId="{B0A9BD16-313A-4B87-86C7-D53C52C6EDF9}" dt="2021-09-28T15:24:54.182" v="1851" actId="164"/>
          <ac:spMkLst>
            <pc:docMk/>
            <pc:sldMk cId="2556417252" sldId="298"/>
            <ac:spMk id="27" creationId="{18EA1201-D873-4068-9AA2-28EFD03F7E1E}"/>
          </ac:spMkLst>
        </pc:spChg>
        <pc:spChg chg="add mod ord">
          <ac:chgData name="James Franklin" userId="cf915d05-507f-491f-b4a6-b2aa085ee4b1" providerId="ADAL" clId="{B0A9BD16-313A-4B87-86C7-D53C52C6EDF9}" dt="2021-09-28T15:24:54.182" v="1851" actId="164"/>
          <ac:spMkLst>
            <pc:docMk/>
            <pc:sldMk cId="2556417252" sldId="298"/>
            <ac:spMk id="30" creationId="{F70E140C-00E8-4089-9344-23D37FEA1C55}"/>
          </ac:spMkLst>
        </pc:spChg>
        <pc:spChg chg="add mod ord">
          <ac:chgData name="James Franklin" userId="cf915d05-507f-491f-b4a6-b2aa085ee4b1" providerId="ADAL" clId="{B0A9BD16-313A-4B87-86C7-D53C52C6EDF9}" dt="2021-09-28T15:24:54.182" v="1851" actId="164"/>
          <ac:spMkLst>
            <pc:docMk/>
            <pc:sldMk cId="2556417252" sldId="298"/>
            <ac:spMk id="31" creationId="{EBA08AAA-0540-4166-89D9-6864AC6474E8}"/>
          </ac:spMkLst>
        </pc:spChg>
        <pc:spChg chg="add mod ord">
          <ac:chgData name="James Franklin" userId="cf915d05-507f-491f-b4a6-b2aa085ee4b1" providerId="ADAL" clId="{B0A9BD16-313A-4B87-86C7-D53C52C6EDF9}" dt="2021-09-28T15:24:54.182" v="1851" actId="164"/>
          <ac:spMkLst>
            <pc:docMk/>
            <pc:sldMk cId="2556417252" sldId="298"/>
            <ac:spMk id="32" creationId="{5FD157A3-7187-4677-9730-3C19F17F6E5D}"/>
          </ac:spMkLst>
        </pc:spChg>
        <pc:spChg chg="add mod">
          <ac:chgData name="James Franklin" userId="cf915d05-507f-491f-b4a6-b2aa085ee4b1" providerId="ADAL" clId="{B0A9BD16-313A-4B87-86C7-D53C52C6EDF9}" dt="2021-09-29T09:38:22.965" v="5061" actId="164"/>
          <ac:spMkLst>
            <pc:docMk/>
            <pc:sldMk cId="2556417252" sldId="298"/>
            <ac:spMk id="34" creationId="{C323DF5C-1327-4917-B2FF-EF08601D8D6E}"/>
          </ac:spMkLst>
        </pc:spChg>
        <pc:spChg chg="add mod">
          <ac:chgData name="James Franklin" userId="cf915d05-507f-491f-b4a6-b2aa085ee4b1" providerId="ADAL" clId="{B0A9BD16-313A-4B87-86C7-D53C52C6EDF9}" dt="2021-09-29T09:38:22.965" v="5061" actId="164"/>
          <ac:spMkLst>
            <pc:docMk/>
            <pc:sldMk cId="2556417252" sldId="298"/>
            <ac:spMk id="38" creationId="{0100501E-B7AA-4498-BA8D-738600877897}"/>
          </ac:spMkLst>
        </pc:spChg>
        <pc:spChg chg="add mod">
          <ac:chgData name="James Franklin" userId="cf915d05-507f-491f-b4a6-b2aa085ee4b1" providerId="ADAL" clId="{B0A9BD16-313A-4B87-86C7-D53C52C6EDF9}" dt="2021-09-29T09:38:22.965" v="5061" actId="164"/>
          <ac:spMkLst>
            <pc:docMk/>
            <pc:sldMk cId="2556417252" sldId="298"/>
            <ac:spMk id="39" creationId="{7786B4A0-150F-410C-ACA4-AA6C1F0D39CA}"/>
          </ac:spMkLst>
        </pc:spChg>
        <pc:spChg chg="add mod">
          <ac:chgData name="James Franklin" userId="cf915d05-507f-491f-b4a6-b2aa085ee4b1" providerId="ADAL" clId="{B0A9BD16-313A-4B87-86C7-D53C52C6EDF9}" dt="2021-09-29T09:38:22.965" v="5061" actId="164"/>
          <ac:spMkLst>
            <pc:docMk/>
            <pc:sldMk cId="2556417252" sldId="298"/>
            <ac:spMk id="40" creationId="{714E516D-BBDC-49C3-BC06-ACDAA366CC1D}"/>
          </ac:spMkLst>
        </pc:spChg>
        <pc:grpChg chg="add mod">
          <ac:chgData name="James Franklin" userId="cf915d05-507f-491f-b4a6-b2aa085ee4b1" providerId="ADAL" clId="{B0A9BD16-313A-4B87-86C7-D53C52C6EDF9}" dt="2021-09-29T09:38:22.965" v="5061" actId="164"/>
          <ac:grpSpMkLst>
            <pc:docMk/>
            <pc:sldMk cId="2556417252" sldId="298"/>
            <ac:grpSpMk id="28" creationId="{1B098350-F2CD-4DBD-9EC6-9673A5103E1E}"/>
          </ac:grpSpMkLst>
        </pc:grpChg>
        <pc:grpChg chg="add mod">
          <ac:chgData name="James Franklin" userId="cf915d05-507f-491f-b4a6-b2aa085ee4b1" providerId="ADAL" clId="{B0A9BD16-313A-4B87-86C7-D53C52C6EDF9}" dt="2021-09-29T09:38:27.836" v="5063" actId="14100"/>
          <ac:grpSpMkLst>
            <pc:docMk/>
            <pc:sldMk cId="2556417252" sldId="298"/>
            <ac:grpSpMk id="35" creationId="{19A1D759-B5C2-4848-9803-4F47EBAFDEDF}"/>
          </ac:grpSpMkLst>
        </pc:grpChg>
        <pc:picChg chg="add del mod">
          <ac:chgData name="James Franklin" userId="cf915d05-507f-491f-b4a6-b2aa085ee4b1" providerId="ADAL" clId="{B0A9BD16-313A-4B87-86C7-D53C52C6EDF9}" dt="2021-09-28T15:18:41.252" v="1775" actId="478"/>
          <ac:picMkLst>
            <pc:docMk/>
            <pc:sldMk cId="2556417252" sldId="298"/>
            <ac:picMk id="6" creationId="{7FFA3345-0965-4765-A5BE-8FACCC42F361}"/>
          </ac:picMkLst>
        </pc:picChg>
        <pc:picChg chg="add del mod">
          <ac:chgData name="James Franklin" userId="cf915d05-507f-491f-b4a6-b2aa085ee4b1" providerId="ADAL" clId="{B0A9BD16-313A-4B87-86C7-D53C52C6EDF9}" dt="2021-09-28T15:08:02.879" v="1760" actId="478"/>
          <ac:picMkLst>
            <pc:docMk/>
            <pc:sldMk cId="2556417252" sldId="298"/>
            <ac:picMk id="8" creationId="{2F660253-55C8-484F-BA33-555BD3EDC30E}"/>
          </ac:picMkLst>
        </pc:picChg>
        <pc:picChg chg="add del mod">
          <ac:chgData name="James Franklin" userId="cf915d05-507f-491f-b4a6-b2aa085ee4b1" providerId="ADAL" clId="{B0A9BD16-313A-4B87-86C7-D53C52C6EDF9}" dt="2021-09-28T15:08:05.982" v="1763" actId="478"/>
          <ac:picMkLst>
            <pc:docMk/>
            <pc:sldMk cId="2556417252" sldId="298"/>
            <ac:picMk id="10" creationId="{4617BDC3-3DE0-4A2C-8568-0DC7024FBDDD}"/>
          </ac:picMkLst>
        </pc:picChg>
        <pc:picChg chg="add mod">
          <ac:chgData name="James Franklin" userId="cf915d05-507f-491f-b4a6-b2aa085ee4b1" providerId="ADAL" clId="{B0A9BD16-313A-4B87-86C7-D53C52C6EDF9}" dt="2021-09-28T15:24:54.182" v="1851" actId="164"/>
          <ac:picMkLst>
            <pc:docMk/>
            <pc:sldMk cId="2556417252" sldId="298"/>
            <ac:picMk id="12" creationId="{5352B2A8-9001-4DB1-8717-36DDD6F254BF}"/>
          </ac:picMkLst>
        </pc:picChg>
        <pc:picChg chg="add mod">
          <ac:chgData name="James Franklin" userId="cf915d05-507f-491f-b4a6-b2aa085ee4b1" providerId="ADAL" clId="{B0A9BD16-313A-4B87-86C7-D53C52C6EDF9}" dt="2021-09-28T15:02:05.811" v="1744" actId="1076"/>
          <ac:picMkLst>
            <pc:docMk/>
            <pc:sldMk cId="2556417252" sldId="298"/>
            <ac:picMk id="14" creationId="{85F7E273-897E-411C-BBF2-D787B3CE9482}"/>
          </ac:picMkLst>
        </pc:picChg>
        <pc:picChg chg="add mod">
          <ac:chgData name="James Franklin" userId="cf915d05-507f-491f-b4a6-b2aa085ee4b1" providerId="ADAL" clId="{B0A9BD16-313A-4B87-86C7-D53C52C6EDF9}" dt="2021-09-28T15:24:54.182" v="1851" actId="164"/>
          <ac:picMkLst>
            <pc:docMk/>
            <pc:sldMk cId="2556417252" sldId="298"/>
            <ac:picMk id="16" creationId="{CF03A8BC-726B-438C-B1D6-4887BC5A1137}"/>
          </ac:picMkLst>
        </pc:picChg>
        <pc:picChg chg="add mod">
          <ac:chgData name="James Franklin" userId="cf915d05-507f-491f-b4a6-b2aa085ee4b1" providerId="ADAL" clId="{B0A9BD16-313A-4B87-86C7-D53C52C6EDF9}" dt="2021-09-28T15:05:32.972" v="1753" actId="1076"/>
          <ac:picMkLst>
            <pc:docMk/>
            <pc:sldMk cId="2556417252" sldId="298"/>
            <ac:picMk id="18" creationId="{54D2210D-F3C6-468E-B2DD-30931D97B2B0}"/>
          </ac:picMkLst>
        </pc:picChg>
        <pc:picChg chg="add mod">
          <ac:chgData name="James Franklin" userId="cf915d05-507f-491f-b4a6-b2aa085ee4b1" providerId="ADAL" clId="{B0A9BD16-313A-4B87-86C7-D53C52C6EDF9}" dt="2021-09-28T15:06:10.779" v="1756" actId="1076"/>
          <ac:picMkLst>
            <pc:docMk/>
            <pc:sldMk cId="2556417252" sldId="298"/>
            <ac:picMk id="20" creationId="{94A4ADD2-5E91-49BB-B690-A220EE528FF1}"/>
          </ac:picMkLst>
        </pc:picChg>
        <pc:picChg chg="add mod">
          <ac:chgData name="James Franklin" userId="cf915d05-507f-491f-b4a6-b2aa085ee4b1" providerId="ADAL" clId="{B0A9BD16-313A-4B87-86C7-D53C52C6EDF9}" dt="2021-09-28T15:24:54.182" v="1851" actId="164"/>
          <ac:picMkLst>
            <pc:docMk/>
            <pc:sldMk cId="2556417252" sldId="298"/>
            <ac:picMk id="22" creationId="{61F498AE-8E59-496D-B85D-E7BEBA9A0B54}"/>
          </ac:picMkLst>
        </pc:picChg>
        <pc:picChg chg="add mod">
          <ac:chgData name="James Franklin" userId="cf915d05-507f-491f-b4a6-b2aa085ee4b1" providerId="ADAL" clId="{B0A9BD16-313A-4B87-86C7-D53C52C6EDF9}" dt="2021-09-28T15:08:21.468" v="1767" actId="14100"/>
          <ac:picMkLst>
            <pc:docMk/>
            <pc:sldMk cId="2556417252" sldId="298"/>
            <ac:picMk id="24" creationId="{40D8AFDC-DE29-4074-86BC-5DED94D13D21}"/>
          </ac:picMkLst>
        </pc:picChg>
        <pc:picChg chg="add mod">
          <ac:chgData name="James Franklin" userId="cf915d05-507f-491f-b4a6-b2aa085ee4b1" providerId="ADAL" clId="{B0A9BD16-313A-4B87-86C7-D53C52C6EDF9}" dt="2021-09-28T15:25:20.942" v="1855" actId="1076"/>
          <ac:picMkLst>
            <pc:docMk/>
            <pc:sldMk cId="2556417252" sldId="298"/>
            <ac:picMk id="26" creationId="{FBB8235B-A49E-4B1A-B58A-20A49C62DAD2}"/>
          </ac:picMkLst>
        </pc:picChg>
        <pc:picChg chg="add mod">
          <ac:chgData name="James Franklin" userId="cf915d05-507f-491f-b4a6-b2aa085ee4b1" providerId="ADAL" clId="{B0A9BD16-313A-4B87-86C7-D53C52C6EDF9}" dt="2021-09-28T15:26:24.132" v="1861" actId="1076"/>
          <ac:picMkLst>
            <pc:docMk/>
            <pc:sldMk cId="2556417252" sldId="298"/>
            <ac:picMk id="33" creationId="{F9F856FC-BCF2-46C5-AEA9-B00A0BE78D4C}"/>
          </ac:picMkLst>
        </pc:picChg>
        <pc:picChg chg="add del mod">
          <ac:chgData name="James Franklin" userId="cf915d05-507f-491f-b4a6-b2aa085ee4b1" providerId="ADAL" clId="{B0A9BD16-313A-4B87-86C7-D53C52C6EDF9}" dt="2021-09-28T14:55:22.931" v="1723" actId="478"/>
          <ac:picMkLst>
            <pc:docMk/>
            <pc:sldMk cId="2556417252" sldId="298"/>
            <ac:picMk id="2050" creationId="{6AA042DC-30E9-4A86-BE7A-86993A2745B2}"/>
          </ac:picMkLst>
        </pc:picChg>
        <pc:picChg chg="add del mod">
          <ac:chgData name="James Franklin" userId="cf915d05-507f-491f-b4a6-b2aa085ee4b1" providerId="ADAL" clId="{B0A9BD16-313A-4B87-86C7-D53C52C6EDF9}" dt="2021-09-28T15:18:40.516" v="1774" actId="478"/>
          <ac:picMkLst>
            <pc:docMk/>
            <pc:sldMk cId="2556417252" sldId="298"/>
            <ac:picMk id="2052" creationId="{A9567AAD-13BD-44CB-B43E-8E90A86C788D}"/>
          </ac:picMkLst>
        </pc:picChg>
        <pc:picChg chg="add mod">
          <ac:chgData name="James Franklin" userId="cf915d05-507f-491f-b4a6-b2aa085ee4b1" providerId="ADAL" clId="{B0A9BD16-313A-4B87-86C7-D53C52C6EDF9}" dt="2021-09-29T09:14:47.143" v="3339" actId="1076"/>
          <ac:picMkLst>
            <pc:docMk/>
            <pc:sldMk cId="2556417252" sldId="298"/>
            <ac:picMk id="2054" creationId="{A75A3011-1ABF-4E92-B653-FEFB7685AEFF}"/>
          </ac:picMkLst>
        </pc:picChg>
      </pc:sldChg>
      <pc:sldChg chg="addSp delSp modSp add mod">
        <pc:chgData name="James Franklin" userId="cf915d05-507f-491f-b4a6-b2aa085ee4b1" providerId="ADAL" clId="{B0A9BD16-313A-4B87-86C7-D53C52C6EDF9}" dt="2021-09-30T11:15:25.929" v="11083" actId="478"/>
        <pc:sldMkLst>
          <pc:docMk/>
          <pc:sldMk cId="3867217196" sldId="299"/>
        </pc:sldMkLst>
        <pc:spChg chg="mod">
          <ac:chgData name="James Franklin" userId="cf915d05-507f-491f-b4a6-b2aa085ee4b1" providerId="ADAL" clId="{B0A9BD16-313A-4B87-86C7-D53C52C6EDF9}" dt="2021-09-29T10:49:54.773" v="7545" actId="20577"/>
          <ac:spMkLst>
            <pc:docMk/>
            <pc:sldMk cId="3867217196" sldId="299"/>
            <ac:spMk id="2" creationId="{DE7D2F39-D496-43AD-9D63-170CB0D1F263}"/>
          </ac:spMkLst>
        </pc:spChg>
        <pc:spChg chg="mod">
          <ac:chgData name="James Franklin" userId="cf915d05-507f-491f-b4a6-b2aa085ee4b1" providerId="ADAL" clId="{B0A9BD16-313A-4B87-86C7-D53C52C6EDF9}" dt="2021-09-30T11:15:01.063" v="11081" actId="20577"/>
          <ac:spMkLst>
            <pc:docMk/>
            <pc:sldMk cId="3867217196" sldId="299"/>
            <ac:spMk id="3" creationId="{6A5E715C-5692-4138-BE67-8C75FE95C21D}"/>
          </ac:spMkLst>
        </pc:spChg>
        <pc:spChg chg="mod">
          <ac:chgData name="James Franklin" userId="cf915d05-507f-491f-b4a6-b2aa085ee4b1" providerId="ADAL" clId="{B0A9BD16-313A-4B87-86C7-D53C52C6EDF9}" dt="2021-09-29T11:18:25.800" v="8443"/>
          <ac:spMkLst>
            <pc:docMk/>
            <pc:sldMk cId="3867217196" sldId="299"/>
            <ac:spMk id="7" creationId="{FEAA87AD-C9A7-4006-A847-B47321262978}"/>
          </ac:spMkLst>
        </pc:spChg>
        <pc:spChg chg="mod">
          <ac:chgData name="James Franklin" userId="cf915d05-507f-491f-b4a6-b2aa085ee4b1" providerId="ADAL" clId="{B0A9BD16-313A-4B87-86C7-D53C52C6EDF9}" dt="2021-09-29T11:18:25.800" v="8443"/>
          <ac:spMkLst>
            <pc:docMk/>
            <pc:sldMk cId="3867217196" sldId="299"/>
            <ac:spMk id="8" creationId="{ECC0130D-663E-4F7A-9036-F005DC7549CC}"/>
          </ac:spMkLst>
        </pc:spChg>
        <pc:spChg chg="mod">
          <ac:chgData name="James Franklin" userId="cf915d05-507f-491f-b4a6-b2aa085ee4b1" providerId="ADAL" clId="{B0A9BD16-313A-4B87-86C7-D53C52C6EDF9}" dt="2021-09-29T11:18:25.800" v="8443"/>
          <ac:spMkLst>
            <pc:docMk/>
            <pc:sldMk cId="3867217196" sldId="299"/>
            <ac:spMk id="9" creationId="{A78B8CD8-2EDA-4144-AE87-326EF5E913D9}"/>
          </ac:spMkLst>
        </pc:spChg>
        <pc:spChg chg="mod">
          <ac:chgData name="James Franklin" userId="cf915d05-507f-491f-b4a6-b2aa085ee4b1" providerId="ADAL" clId="{B0A9BD16-313A-4B87-86C7-D53C52C6EDF9}" dt="2021-09-29T11:18:25.800" v="8443"/>
          <ac:spMkLst>
            <pc:docMk/>
            <pc:sldMk cId="3867217196" sldId="299"/>
            <ac:spMk id="10" creationId="{D5615E13-FAD1-46D8-B48D-E1B8BCDD0422}"/>
          </ac:spMkLst>
        </pc:spChg>
        <pc:spChg chg="mod">
          <ac:chgData name="James Franklin" userId="cf915d05-507f-491f-b4a6-b2aa085ee4b1" providerId="ADAL" clId="{B0A9BD16-313A-4B87-86C7-D53C52C6EDF9}" dt="2021-09-29T11:18:25.800" v="8443"/>
          <ac:spMkLst>
            <pc:docMk/>
            <pc:sldMk cId="3867217196" sldId="299"/>
            <ac:spMk id="11" creationId="{ED7E8AAD-46DA-46CF-A5C8-C495C091D5BB}"/>
          </ac:spMkLst>
        </pc:spChg>
        <pc:spChg chg="mod">
          <ac:chgData name="James Franklin" userId="cf915d05-507f-491f-b4a6-b2aa085ee4b1" providerId="ADAL" clId="{B0A9BD16-313A-4B87-86C7-D53C52C6EDF9}" dt="2021-09-29T11:18:25.800" v="8443"/>
          <ac:spMkLst>
            <pc:docMk/>
            <pc:sldMk cId="3867217196" sldId="299"/>
            <ac:spMk id="12" creationId="{A486219D-B9CA-4146-8CCB-FC74E6BD74DA}"/>
          </ac:spMkLst>
        </pc:spChg>
        <pc:spChg chg="mod">
          <ac:chgData name="James Franklin" userId="cf915d05-507f-491f-b4a6-b2aa085ee4b1" providerId="ADAL" clId="{B0A9BD16-313A-4B87-86C7-D53C52C6EDF9}" dt="2021-09-29T11:18:25.800" v="8443"/>
          <ac:spMkLst>
            <pc:docMk/>
            <pc:sldMk cId="3867217196" sldId="299"/>
            <ac:spMk id="13" creationId="{B762BEF4-80C8-462B-B1DC-E323C2E41E2C}"/>
          </ac:spMkLst>
        </pc:spChg>
        <pc:spChg chg="mod">
          <ac:chgData name="James Franklin" userId="cf915d05-507f-491f-b4a6-b2aa085ee4b1" providerId="ADAL" clId="{B0A9BD16-313A-4B87-86C7-D53C52C6EDF9}" dt="2021-09-29T11:18:25.800" v="8443"/>
          <ac:spMkLst>
            <pc:docMk/>
            <pc:sldMk cId="3867217196" sldId="299"/>
            <ac:spMk id="14" creationId="{168E9BDB-8BAD-432F-AD97-EAF17EF4DA89}"/>
          </ac:spMkLst>
        </pc:spChg>
        <pc:grpChg chg="add mod">
          <ac:chgData name="James Franklin" userId="cf915d05-507f-491f-b4a6-b2aa085ee4b1" providerId="ADAL" clId="{B0A9BD16-313A-4B87-86C7-D53C52C6EDF9}" dt="2021-09-29T11:18:25.800" v="8443"/>
          <ac:grpSpMkLst>
            <pc:docMk/>
            <pc:sldMk cId="3867217196" sldId="299"/>
            <ac:grpSpMk id="5" creationId="{5A0C9F0D-5A6A-4A81-8A4A-E19BF794F247}"/>
          </ac:grpSpMkLst>
        </pc:grpChg>
        <pc:grpChg chg="mod">
          <ac:chgData name="James Franklin" userId="cf915d05-507f-491f-b4a6-b2aa085ee4b1" providerId="ADAL" clId="{B0A9BD16-313A-4B87-86C7-D53C52C6EDF9}" dt="2021-09-29T11:18:25.800" v="8443"/>
          <ac:grpSpMkLst>
            <pc:docMk/>
            <pc:sldMk cId="3867217196" sldId="299"/>
            <ac:grpSpMk id="6" creationId="{8C273D7C-7527-4361-ABA8-6549F4D32B96}"/>
          </ac:grpSpMkLst>
        </pc:grpChg>
        <pc:picChg chg="add del mod">
          <ac:chgData name="James Franklin" userId="cf915d05-507f-491f-b4a6-b2aa085ee4b1" providerId="ADAL" clId="{B0A9BD16-313A-4B87-86C7-D53C52C6EDF9}" dt="2021-09-30T11:15:25.929" v="11083" actId="478"/>
          <ac:picMkLst>
            <pc:docMk/>
            <pc:sldMk cId="3867217196" sldId="299"/>
            <ac:picMk id="4" creationId="{04176278-21AF-47BF-8542-FD783159DCE4}"/>
          </ac:picMkLst>
        </pc:picChg>
        <pc:picChg chg="mod">
          <ac:chgData name="James Franklin" userId="cf915d05-507f-491f-b4a6-b2aa085ee4b1" providerId="ADAL" clId="{B0A9BD16-313A-4B87-86C7-D53C52C6EDF9}" dt="2021-09-29T11:18:25.800" v="8443"/>
          <ac:picMkLst>
            <pc:docMk/>
            <pc:sldMk cId="3867217196" sldId="299"/>
            <ac:picMk id="15" creationId="{491AC367-ACC2-4330-B63D-70AFE000FC37}"/>
          </ac:picMkLst>
        </pc:picChg>
        <pc:picChg chg="mod">
          <ac:chgData name="James Franklin" userId="cf915d05-507f-491f-b4a6-b2aa085ee4b1" providerId="ADAL" clId="{B0A9BD16-313A-4B87-86C7-D53C52C6EDF9}" dt="2021-09-29T11:18:25.800" v="8443"/>
          <ac:picMkLst>
            <pc:docMk/>
            <pc:sldMk cId="3867217196" sldId="299"/>
            <ac:picMk id="16" creationId="{D4719E13-765F-4432-AAFC-8C71ECDA1383}"/>
          </ac:picMkLst>
        </pc:picChg>
        <pc:picChg chg="mod">
          <ac:chgData name="James Franklin" userId="cf915d05-507f-491f-b4a6-b2aa085ee4b1" providerId="ADAL" clId="{B0A9BD16-313A-4B87-86C7-D53C52C6EDF9}" dt="2021-09-29T11:18:25.800" v="8443"/>
          <ac:picMkLst>
            <pc:docMk/>
            <pc:sldMk cId="3867217196" sldId="299"/>
            <ac:picMk id="17" creationId="{FC812A99-47CF-435A-A58D-8E34267DB8C6}"/>
          </ac:picMkLst>
        </pc:picChg>
        <pc:picChg chg="mod">
          <ac:chgData name="James Franklin" userId="cf915d05-507f-491f-b4a6-b2aa085ee4b1" providerId="ADAL" clId="{B0A9BD16-313A-4B87-86C7-D53C52C6EDF9}" dt="2021-09-29T11:18:25.800" v="8443"/>
          <ac:picMkLst>
            <pc:docMk/>
            <pc:sldMk cId="3867217196" sldId="299"/>
            <ac:picMk id="18" creationId="{BCE2CF1F-9903-4E5A-BB27-9281A1E3D3D6}"/>
          </ac:picMkLst>
        </pc:picChg>
      </pc:sldChg>
      <pc:sldChg chg="addSp modSp add mod ord">
        <pc:chgData name="James Franklin" userId="cf915d05-507f-491f-b4a6-b2aa085ee4b1" providerId="ADAL" clId="{B0A9BD16-313A-4B87-86C7-D53C52C6EDF9}" dt="2021-09-30T08:34:17.929" v="10866" actId="20577"/>
        <pc:sldMkLst>
          <pc:docMk/>
          <pc:sldMk cId="873660949" sldId="300"/>
        </pc:sldMkLst>
        <pc:spChg chg="mod">
          <ac:chgData name="James Franklin" userId="cf915d05-507f-491f-b4a6-b2aa085ee4b1" providerId="ADAL" clId="{B0A9BD16-313A-4B87-86C7-D53C52C6EDF9}" dt="2021-09-28T14:26:55.042" v="1700" actId="20577"/>
          <ac:spMkLst>
            <pc:docMk/>
            <pc:sldMk cId="873660949" sldId="300"/>
            <ac:spMk id="2" creationId="{DE7D2F39-D496-43AD-9D63-170CB0D1F263}"/>
          </ac:spMkLst>
        </pc:spChg>
        <pc:spChg chg="mod">
          <ac:chgData name="James Franklin" userId="cf915d05-507f-491f-b4a6-b2aa085ee4b1" providerId="ADAL" clId="{B0A9BD16-313A-4B87-86C7-D53C52C6EDF9}" dt="2021-09-30T08:29:54.929" v="10784" actId="20577"/>
          <ac:spMkLst>
            <pc:docMk/>
            <pc:sldMk cId="873660949" sldId="300"/>
            <ac:spMk id="3" creationId="{6A5E715C-5692-4138-BE67-8C75FE95C21D}"/>
          </ac:spMkLst>
        </pc:spChg>
        <pc:spChg chg="mod">
          <ac:chgData name="James Franklin" userId="cf915d05-507f-491f-b4a6-b2aa085ee4b1" providerId="ADAL" clId="{B0A9BD16-313A-4B87-86C7-D53C52C6EDF9}" dt="2021-09-29T11:27:51.648" v="8666"/>
          <ac:spMkLst>
            <pc:docMk/>
            <pc:sldMk cId="873660949" sldId="300"/>
            <ac:spMk id="6" creationId="{BDF04E01-F3F1-4AF8-A5BE-1D00F00EC26D}"/>
          </ac:spMkLst>
        </pc:spChg>
        <pc:spChg chg="mod">
          <ac:chgData name="James Franklin" userId="cf915d05-507f-491f-b4a6-b2aa085ee4b1" providerId="ADAL" clId="{B0A9BD16-313A-4B87-86C7-D53C52C6EDF9}" dt="2021-09-29T11:27:51.648" v="8666"/>
          <ac:spMkLst>
            <pc:docMk/>
            <pc:sldMk cId="873660949" sldId="300"/>
            <ac:spMk id="7" creationId="{6B9F9808-B764-48C0-B454-36E67663747C}"/>
          </ac:spMkLst>
        </pc:spChg>
        <pc:spChg chg="mod">
          <ac:chgData name="James Franklin" userId="cf915d05-507f-491f-b4a6-b2aa085ee4b1" providerId="ADAL" clId="{B0A9BD16-313A-4B87-86C7-D53C52C6EDF9}" dt="2021-09-29T11:27:51.648" v="8666"/>
          <ac:spMkLst>
            <pc:docMk/>
            <pc:sldMk cId="873660949" sldId="300"/>
            <ac:spMk id="8" creationId="{73CFC6DC-8660-4AF2-A042-DF09E02E462B}"/>
          </ac:spMkLst>
        </pc:spChg>
        <pc:spChg chg="mod">
          <ac:chgData name="James Franklin" userId="cf915d05-507f-491f-b4a6-b2aa085ee4b1" providerId="ADAL" clId="{B0A9BD16-313A-4B87-86C7-D53C52C6EDF9}" dt="2021-09-29T11:27:51.648" v="8666"/>
          <ac:spMkLst>
            <pc:docMk/>
            <pc:sldMk cId="873660949" sldId="300"/>
            <ac:spMk id="9" creationId="{BBAB8113-ECB0-4437-9757-D687C4354ED8}"/>
          </ac:spMkLst>
        </pc:spChg>
        <pc:spChg chg="mod">
          <ac:chgData name="James Franklin" userId="cf915d05-507f-491f-b4a6-b2aa085ee4b1" providerId="ADAL" clId="{B0A9BD16-313A-4B87-86C7-D53C52C6EDF9}" dt="2021-09-29T11:27:51.648" v="8666"/>
          <ac:spMkLst>
            <pc:docMk/>
            <pc:sldMk cId="873660949" sldId="300"/>
            <ac:spMk id="10" creationId="{BB784229-49DA-4593-AB6B-65C8E0EACD82}"/>
          </ac:spMkLst>
        </pc:spChg>
        <pc:spChg chg="mod">
          <ac:chgData name="James Franklin" userId="cf915d05-507f-491f-b4a6-b2aa085ee4b1" providerId="ADAL" clId="{B0A9BD16-313A-4B87-86C7-D53C52C6EDF9}" dt="2021-09-29T11:27:51.648" v="8666"/>
          <ac:spMkLst>
            <pc:docMk/>
            <pc:sldMk cId="873660949" sldId="300"/>
            <ac:spMk id="11" creationId="{355278A9-CE42-4806-8508-932954195FD2}"/>
          </ac:spMkLst>
        </pc:spChg>
        <pc:spChg chg="mod">
          <ac:chgData name="James Franklin" userId="cf915d05-507f-491f-b4a6-b2aa085ee4b1" providerId="ADAL" clId="{B0A9BD16-313A-4B87-86C7-D53C52C6EDF9}" dt="2021-09-29T11:27:51.648" v="8666"/>
          <ac:spMkLst>
            <pc:docMk/>
            <pc:sldMk cId="873660949" sldId="300"/>
            <ac:spMk id="12" creationId="{7EE90BFC-2FC1-4D8C-84D7-0642D4F53E77}"/>
          </ac:spMkLst>
        </pc:spChg>
        <pc:spChg chg="mod">
          <ac:chgData name="James Franklin" userId="cf915d05-507f-491f-b4a6-b2aa085ee4b1" providerId="ADAL" clId="{B0A9BD16-313A-4B87-86C7-D53C52C6EDF9}" dt="2021-09-29T11:27:51.648" v="8666"/>
          <ac:spMkLst>
            <pc:docMk/>
            <pc:sldMk cId="873660949" sldId="300"/>
            <ac:spMk id="13" creationId="{3065E37E-8C95-4179-81BC-06898819F343}"/>
          </ac:spMkLst>
        </pc:spChg>
        <pc:spChg chg="add mod">
          <ac:chgData name="James Franklin" userId="cf915d05-507f-491f-b4a6-b2aa085ee4b1" providerId="ADAL" clId="{B0A9BD16-313A-4B87-86C7-D53C52C6EDF9}" dt="2021-09-30T08:33:01.361" v="10811" actId="1076"/>
          <ac:spMkLst>
            <pc:docMk/>
            <pc:sldMk cId="873660949" sldId="300"/>
            <ac:spMk id="18" creationId="{1A540262-6398-4F3C-9821-57AFEDC790F7}"/>
          </ac:spMkLst>
        </pc:spChg>
        <pc:spChg chg="add mod">
          <ac:chgData name="James Franklin" userId="cf915d05-507f-491f-b4a6-b2aa085ee4b1" providerId="ADAL" clId="{B0A9BD16-313A-4B87-86C7-D53C52C6EDF9}" dt="2021-09-30T08:31:37.848" v="10806" actId="1076"/>
          <ac:spMkLst>
            <pc:docMk/>
            <pc:sldMk cId="873660949" sldId="300"/>
            <ac:spMk id="19" creationId="{A00DD281-C927-4208-8A75-2BF46DEC8E8A}"/>
          </ac:spMkLst>
        </pc:spChg>
        <pc:spChg chg="add mod">
          <ac:chgData name="James Franklin" userId="cf915d05-507f-491f-b4a6-b2aa085ee4b1" providerId="ADAL" clId="{B0A9BD16-313A-4B87-86C7-D53C52C6EDF9}" dt="2021-09-30T08:31:58.417" v="10809" actId="1076"/>
          <ac:spMkLst>
            <pc:docMk/>
            <pc:sldMk cId="873660949" sldId="300"/>
            <ac:spMk id="20" creationId="{04D9B053-53C9-4542-95C9-39F22225BA1A}"/>
          </ac:spMkLst>
        </pc:spChg>
        <pc:spChg chg="add mod">
          <ac:chgData name="James Franklin" userId="cf915d05-507f-491f-b4a6-b2aa085ee4b1" providerId="ADAL" clId="{B0A9BD16-313A-4B87-86C7-D53C52C6EDF9}" dt="2021-09-30T08:32:07.304" v="10810" actId="1076"/>
          <ac:spMkLst>
            <pc:docMk/>
            <pc:sldMk cId="873660949" sldId="300"/>
            <ac:spMk id="21" creationId="{389152C8-BB3A-4EDA-B0EA-CCA3DA5E246D}"/>
          </ac:spMkLst>
        </pc:spChg>
        <pc:spChg chg="add mod">
          <ac:chgData name="James Franklin" userId="cf915d05-507f-491f-b4a6-b2aa085ee4b1" providerId="ADAL" clId="{B0A9BD16-313A-4B87-86C7-D53C52C6EDF9}" dt="2021-09-30T08:31:05.816" v="10787" actId="1076"/>
          <ac:spMkLst>
            <pc:docMk/>
            <pc:sldMk cId="873660949" sldId="300"/>
            <ac:spMk id="22" creationId="{6A37311E-298F-4A75-97F1-A20CB08299B5}"/>
          </ac:spMkLst>
        </pc:spChg>
        <pc:spChg chg="add mod">
          <ac:chgData name="James Franklin" userId="cf915d05-507f-491f-b4a6-b2aa085ee4b1" providerId="ADAL" clId="{B0A9BD16-313A-4B87-86C7-D53C52C6EDF9}" dt="2021-09-30T08:34:17.929" v="10866" actId="20577"/>
          <ac:spMkLst>
            <pc:docMk/>
            <pc:sldMk cId="873660949" sldId="300"/>
            <ac:spMk id="23" creationId="{E34E9C56-074E-428B-BA42-CF08609D81C3}"/>
          </ac:spMkLst>
        </pc:spChg>
        <pc:spChg chg="add mod">
          <ac:chgData name="James Franklin" userId="cf915d05-507f-491f-b4a6-b2aa085ee4b1" providerId="ADAL" clId="{B0A9BD16-313A-4B87-86C7-D53C52C6EDF9}" dt="2021-09-30T08:31:05.816" v="10787" actId="1076"/>
          <ac:spMkLst>
            <pc:docMk/>
            <pc:sldMk cId="873660949" sldId="300"/>
            <ac:spMk id="24" creationId="{25B967D9-788B-48FB-A1F0-9F56C7D60465}"/>
          </ac:spMkLst>
        </pc:spChg>
        <pc:spChg chg="add mod">
          <ac:chgData name="James Franklin" userId="cf915d05-507f-491f-b4a6-b2aa085ee4b1" providerId="ADAL" clId="{B0A9BD16-313A-4B87-86C7-D53C52C6EDF9}" dt="2021-09-30T08:33:05.721" v="10812" actId="1076"/>
          <ac:spMkLst>
            <pc:docMk/>
            <pc:sldMk cId="873660949" sldId="300"/>
            <ac:spMk id="25" creationId="{BF941201-9C80-41D0-B9E7-DA2BB08952DB}"/>
          </ac:spMkLst>
        </pc:spChg>
        <pc:spChg chg="add mod">
          <ac:chgData name="James Franklin" userId="cf915d05-507f-491f-b4a6-b2aa085ee4b1" providerId="ADAL" clId="{B0A9BD16-313A-4B87-86C7-D53C52C6EDF9}" dt="2021-09-30T08:34:05.899" v="10844" actId="20577"/>
          <ac:spMkLst>
            <pc:docMk/>
            <pc:sldMk cId="873660949" sldId="300"/>
            <ac:spMk id="26" creationId="{0665E7E5-9A5A-4097-8CE7-7836BDB44223}"/>
          </ac:spMkLst>
        </pc:spChg>
        <pc:spChg chg="add mod">
          <ac:chgData name="James Franklin" userId="cf915d05-507f-491f-b4a6-b2aa085ee4b1" providerId="ADAL" clId="{B0A9BD16-313A-4B87-86C7-D53C52C6EDF9}" dt="2021-09-30T08:31:16.640" v="10789" actId="1076"/>
          <ac:spMkLst>
            <pc:docMk/>
            <pc:sldMk cId="873660949" sldId="300"/>
            <ac:spMk id="27" creationId="{C7B89421-A9EA-4C98-9D61-1660D065341C}"/>
          </ac:spMkLst>
        </pc:spChg>
        <pc:spChg chg="add mod">
          <ac:chgData name="James Franklin" userId="cf915d05-507f-491f-b4a6-b2aa085ee4b1" providerId="ADAL" clId="{B0A9BD16-313A-4B87-86C7-D53C52C6EDF9}" dt="2021-09-30T08:33:40.993" v="10827" actId="20577"/>
          <ac:spMkLst>
            <pc:docMk/>
            <pc:sldMk cId="873660949" sldId="300"/>
            <ac:spMk id="28" creationId="{FC39A1B5-9173-4BE1-B544-8F2601CBCB51}"/>
          </ac:spMkLst>
        </pc:spChg>
        <pc:grpChg chg="add mod">
          <ac:chgData name="James Franklin" userId="cf915d05-507f-491f-b4a6-b2aa085ee4b1" providerId="ADAL" clId="{B0A9BD16-313A-4B87-86C7-D53C52C6EDF9}" dt="2021-09-29T11:27:51.648" v="8666"/>
          <ac:grpSpMkLst>
            <pc:docMk/>
            <pc:sldMk cId="873660949" sldId="300"/>
            <ac:grpSpMk id="4" creationId="{E3407618-4D66-415B-9CA4-CFC0506061BB}"/>
          </ac:grpSpMkLst>
        </pc:grpChg>
        <pc:grpChg chg="mod">
          <ac:chgData name="James Franklin" userId="cf915d05-507f-491f-b4a6-b2aa085ee4b1" providerId="ADAL" clId="{B0A9BD16-313A-4B87-86C7-D53C52C6EDF9}" dt="2021-09-29T11:27:51.648" v="8666"/>
          <ac:grpSpMkLst>
            <pc:docMk/>
            <pc:sldMk cId="873660949" sldId="300"/>
            <ac:grpSpMk id="5" creationId="{7B5BF458-DBD5-4AAE-BBF5-AAB4A64971A0}"/>
          </ac:grpSpMkLst>
        </pc:grpChg>
        <pc:picChg chg="mod">
          <ac:chgData name="James Franklin" userId="cf915d05-507f-491f-b4a6-b2aa085ee4b1" providerId="ADAL" clId="{B0A9BD16-313A-4B87-86C7-D53C52C6EDF9}" dt="2021-09-29T11:27:51.648" v="8666"/>
          <ac:picMkLst>
            <pc:docMk/>
            <pc:sldMk cId="873660949" sldId="300"/>
            <ac:picMk id="14" creationId="{9CF60498-CEC7-473E-9C88-15DAB3CE53FE}"/>
          </ac:picMkLst>
        </pc:picChg>
        <pc:picChg chg="mod">
          <ac:chgData name="James Franklin" userId="cf915d05-507f-491f-b4a6-b2aa085ee4b1" providerId="ADAL" clId="{B0A9BD16-313A-4B87-86C7-D53C52C6EDF9}" dt="2021-09-29T11:27:51.648" v="8666"/>
          <ac:picMkLst>
            <pc:docMk/>
            <pc:sldMk cId="873660949" sldId="300"/>
            <ac:picMk id="15" creationId="{F5F54F2E-FCC9-4C57-BCF4-E63A3CEADB0E}"/>
          </ac:picMkLst>
        </pc:picChg>
        <pc:picChg chg="mod">
          <ac:chgData name="James Franklin" userId="cf915d05-507f-491f-b4a6-b2aa085ee4b1" providerId="ADAL" clId="{B0A9BD16-313A-4B87-86C7-D53C52C6EDF9}" dt="2021-09-29T11:27:51.648" v="8666"/>
          <ac:picMkLst>
            <pc:docMk/>
            <pc:sldMk cId="873660949" sldId="300"/>
            <ac:picMk id="16" creationId="{2A219763-7F6E-43BB-BE29-275E51849977}"/>
          </ac:picMkLst>
        </pc:picChg>
        <pc:picChg chg="mod">
          <ac:chgData name="James Franklin" userId="cf915d05-507f-491f-b4a6-b2aa085ee4b1" providerId="ADAL" clId="{B0A9BD16-313A-4B87-86C7-D53C52C6EDF9}" dt="2021-09-29T11:27:51.648" v="8666"/>
          <ac:picMkLst>
            <pc:docMk/>
            <pc:sldMk cId="873660949" sldId="300"/>
            <ac:picMk id="17" creationId="{30CE1157-E252-4E9E-85DD-844EE52547EF}"/>
          </ac:picMkLst>
        </pc:picChg>
      </pc:sldChg>
      <pc:sldChg chg="addSp delSp modSp add mod">
        <pc:chgData name="James Franklin" userId="cf915d05-507f-491f-b4a6-b2aa085ee4b1" providerId="ADAL" clId="{B0A9BD16-313A-4B87-86C7-D53C52C6EDF9}" dt="2021-09-30T09:07:12.265" v="10937" actId="20577"/>
        <pc:sldMkLst>
          <pc:docMk/>
          <pc:sldMk cId="1774622974" sldId="301"/>
        </pc:sldMkLst>
        <pc:spChg chg="mod">
          <ac:chgData name="James Franklin" userId="cf915d05-507f-491f-b4a6-b2aa085ee4b1" providerId="ADAL" clId="{B0A9BD16-313A-4B87-86C7-D53C52C6EDF9}" dt="2021-09-28T14:03:34.792" v="767" actId="20577"/>
          <ac:spMkLst>
            <pc:docMk/>
            <pc:sldMk cId="1774622974" sldId="301"/>
            <ac:spMk id="2" creationId="{DE7D2F39-D496-43AD-9D63-170CB0D1F263}"/>
          </ac:spMkLst>
        </pc:spChg>
        <pc:spChg chg="mod">
          <ac:chgData name="James Franklin" userId="cf915d05-507f-491f-b4a6-b2aa085ee4b1" providerId="ADAL" clId="{B0A9BD16-313A-4B87-86C7-D53C52C6EDF9}" dt="2021-09-29T10:18:00.358" v="6920" actId="113"/>
          <ac:spMkLst>
            <pc:docMk/>
            <pc:sldMk cId="1774622974" sldId="301"/>
            <ac:spMk id="3" creationId="{6A5E715C-5692-4138-BE67-8C75FE95C21D}"/>
          </ac:spMkLst>
        </pc:spChg>
        <pc:spChg chg="mod">
          <ac:chgData name="James Franklin" userId="cf915d05-507f-491f-b4a6-b2aa085ee4b1" providerId="ADAL" clId="{B0A9BD16-313A-4B87-86C7-D53C52C6EDF9}" dt="2021-09-28T15:29:28.993" v="1869" actId="17032"/>
          <ac:spMkLst>
            <pc:docMk/>
            <pc:sldMk cId="1774622974" sldId="301"/>
            <ac:spMk id="5" creationId="{760D6F49-010D-4CF2-81F2-D76C13294F46}"/>
          </ac:spMkLst>
        </pc:spChg>
        <pc:spChg chg="mod">
          <ac:chgData name="James Franklin" userId="cf915d05-507f-491f-b4a6-b2aa085ee4b1" providerId="ADAL" clId="{B0A9BD16-313A-4B87-86C7-D53C52C6EDF9}" dt="2021-09-28T15:29:42.226" v="1870" actId="17032"/>
          <ac:spMkLst>
            <pc:docMk/>
            <pc:sldMk cId="1774622974" sldId="301"/>
            <ac:spMk id="6" creationId="{5DD33358-70B1-4243-8F19-EF306A318289}"/>
          </ac:spMkLst>
        </pc:spChg>
        <pc:spChg chg="mod">
          <ac:chgData name="James Franklin" userId="cf915d05-507f-491f-b4a6-b2aa085ee4b1" providerId="ADAL" clId="{B0A9BD16-313A-4B87-86C7-D53C52C6EDF9}" dt="2021-09-28T15:29:42.226" v="1870" actId="17032"/>
          <ac:spMkLst>
            <pc:docMk/>
            <pc:sldMk cId="1774622974" sldId="301"/>
            <ac:spMk id="7" creationId="{22654C73-1623-4B20-A7EF-4544B69BC1D4}"/>
          </ac:spMkLst>
        </pc:spChg>
        <pc:spChg chg="mod">
          <ac:chgData name="James Franklin" userId="cf915d05-507f-491f-b4a6-b2aa085ee4b1" providerId="ADAL" clId="{B0A9BD16-313A-4B87-86C7-D53C52C6EDF9}" dt="2021-09-28T15:29:42.226" v="1870" actId="17032"/>
          <ac:spMkLst>
            <pc:docMk/>
            <pc:sldMk cId="1774622974" sldId="301"/>
            <ac:spMk id="8" creationId="{174BE3CD-B567-4123-AF1A-AA725B6E0F04}"/>
          </ac:spMkLst>
        </pc:spChg>
        <pc:spChg chg="add mod">
          <ac:chgData name="James Franklin" userId="cf915d05-507f-491f-b4a6-b2aa085ee4b1" providerId="ADAL" clId="{B0A9BD16-313A-4B87-86C7-D53C52C6EDF9}" dt="2021-09-29T09:08:10.926" v="3123"/>
          <ac:spMkLst>
            <pc:docMk/>
            <pc:sldMk cId="1774622974" sldId="301"/>
            <ac:spMk id="13" creationId="{F6A29A7C-C62D-430C-A02C-24AFAB40090C}"/>
          </ac:spMkLst>
        </pc:spChg>
        <pc:spChg chg="add mod">
          <ac:chgData name="James Franklin" userId="cf915d05-507f-491f-b4a6-b2aa085ee4b1" providerId="ADAL" clId="{B0A9BD16-313A-4B87-86C7-D53C52C6EDF9}" dt="2021-09-29T09:08:27.099" v="3124" actId="207"/>
          <ac:spMkLst>
            <pc:docMk/>
            <pc:sldMk cId="1774622974" sldId="301"/>
            <ac:spMk id="14" creationId="{A3152E56-10A1-44ED-A2DA-0038EC9D8714}"/>
          </ac:spMkLst>
        </pc:spChg>
        <pc:spChg chg="add mod">
          <ac:chgData name="James Franklin" userId="cf915d05-507f-491f-b4a6-b2aa085ee4b1" providerId="ADAL" clId="{B0A9BD16-313A-4B87-86C7-D53C52C6EDF9}" dt="2021-09-29T09:08:27.099" v="3124" actId="207"/>
          <ac:spMkLst>
            <pc:docMk/>
            <pc:sldMk cId="1774622974" sldId="301"/>
            <ac:spMk id="15" creationId="{E0C26690-1756-465F-80F8-6E053E254BCD}"/>
          </ac:spMkLst>
        </pc:spChg>
        <pc:spChg chg="add mod">
          <ac:chgData name="James Franklin" userId="cf915d05-507f-491f-b4a6-b2aa085ee4b1" providerId="ADAL" clId="{B0A9BD16-313A-4B87-86C7-D53C52C6EDF9}" dt="2021-09-29T09:08:27.099" v="3124" actId="207"/>
          <ac:spMkLst>
            <pc:docMk/>
            <pc:sldMk cId="1774622974" sldId="301"/>
            <ac:spMk id="16" creationId="{D9A7FDA2-87A1-4EB6-ABDD-F7BE6B20192A}"/>
          </ac:spMkLst>
        </pc:spChg>
        <pc:spChg chg="add del mod">
          <ac:chgData name="James Franklin" userId="cf915d05-507f-491f-b4a6-b2aa085ee4b1" providerId="ADAL" clId="{B0A9BD16-313A-4B87-86C7-D53C52C6EDF9}" dt="2021-09-29T09:24:13.393" v="3698" actId="478"/>
          <ac:spMkLst>
            <pc:docMk/>
            <pc:sldMk cId="1774622974" sldId="301"/>
            <ac:spMk id="17" creationId="{F4EBF1D9-B570-406E-8B6D-BE0A9551F31D}"/>
          </ac:spMkLst>
        </pc:spChg>
        <pc:spChg chg="add mod">
          <ac:chgData name="James Franklin" userId="cf915d05-507f-491f-b4a6-b2aa085ee4b1" providerId="ADAL" clId="{B0A9BD16-313A-4B87-86C7-D53C52C6EDF9}" dt="2021-09-29T09:25:10.612" v="3739" actId="404"/>
          <ac:spMkLst>
            <pc:docMk/>
            <pc:sldMk cId="1774622974" sldId="301"/>
            <ac:spMk id="18" creationId="{6B986FAC-D953-4C3A-B7A0-F9C79D0D70B4}"/>
          </ac:spMkLst>
        </pc:spChg>
        <pc:spChg chg="add mod">
          <ac:chgData name="James Franklin" userId="cf915d05-507f-491f-b4a6-b2aa085ee4b1" providerId="ADAL" clId="{B0A9BD16-313A-4B87-86C7-D53C52C6EDF9}" dt="2021-09-30T09:07:12.265" v="10937" actId="20577"/>
          <ac:spMkLst>
            <pc:docMk/>
            <pc:sldMk cId="1774622974" sldId="301"/>
            <ac:spMk id="19" creationId="{D523BD13-D3C7-4995-9E79-A3E005718ACD}"/>
          </ac:spMkLst>
        </pc:spChg>
        <pc:spChg chg="add mod">
          <ac:chgData name="James Franklin" userId="cf915d05-507f-491f-b4a6-b2aa085ee4b1" providerId="ADAL" clId="{B0A9BD16-313A-4B87-86C7-D53C52C6EDF9}" dt="2021-09-29T09:25:34.200" v="3763" actId="20577"/>
          <ac:spMkLst>
            <pc:docMk/>
            <pc:sldMk cId="1774622974" sldId="301"/>
            <ac:spMk id="20" creationId="{E0B41801-9D61-47F6-98E4-12C757636581}"/>
          </ac:spMkLst>
        </pc:spChg>
        <pc:spChg chg="add mod">
          <ac:chgData name="James Franklin" userId="cf915d05-507f-491f-b4a6-b2aa085ee4b1" providerId="ADAL" clId="{B0A9BD16-313A-4B87-86C7-D53C52C6EDF9}" dt="2021-09-29T09:25:41.305" v="3792" actId="20577"/>
          <ac:spMkLst>
            <pc:docMk/>
            <pc:sldMk cId="1774622974" sldId="301"/>
            <ac:spMk id="21" creationId="{244B6DD5-B578-412D-9474-C492C7810B9B}"/>
          </ac:spMkLst>
        </pc:spChg>
        <pc:spChg chg="add mod">
          <ac:chgData name="James Franklin" userId="cf915d05-507f-491f-b4a6-b2aa085ee4b1" providerId="ADAL" clId="{B0A9BD16-313A-4B87-86C7-D53C52C6EDF9}" dt="2021-09-29T09:25:49.508" v="3826" actId="20577"/>
          <ac:spMkLst>
            <pc:docMk/>
            <pc:sldMk cId="1774622974" sldId="301"/>
            <ac:spMk id="22" creationId="{C0D69184-C0B2-4A45-BE40-4B14DEE0A1C6}"/>
          </ac:spMkLst>
        </pc:spChg>
        <pc:spChg chg="add mod">
          <ac:chgData name="James Franklin" userId="cf915d05-507f-491f-b4a6-b2aa085ee4b1" providerId="ADAL" clId="{B0A9BD16-313A-4B87-86C7-D53C52C6EDF9}" dt="2021-09-29T09:24:51.569" v="3720"/>
          <ac:spMkLst>
            <pc:docMk/>
            <pc:sldMk cId="1774622974" sldId="301"/>
            <ac:spMk id="23" creationId="{5B69D3F7-D90B-4FDB-A2EE-63849A6D36C6}"/>
          </ac:spMkLst>
        </pc:spChg>
        <pc:spChg chg="add mod">
          <ac:chgData name="James Franklin" userId="cf915d05-507f-491f-b4a6-b2aa085ee4b1" providerId="ADAL" clId="{B0A9BD16-313A-4B87-86C7-D53C52C6EDF9}" dt="2021-09-29T09:24:51.173" v="3719"/>
          <ac:spMkLst>
            <pc:docMk/>
            <pc:sldMk cId="1774622974" sldId="301"/>
            <ac:spMk id="24" creationId="{2E083C06-7979-4AD0-8085-15E96EA500BB}"/>
          </ac:spMkLst>
        </pc:spChg>
        <pc:spChg chg="add mod">
          <ac:chgData name="James Franklin" userId="cf915d05-507f-491f-b4a6-b2aa085ee4b1" providerId="ADAL" clId="{B0A9BD16-313A-4B87-86C7-D53C52C6EDF9}" dt="2021-09-29T09:25:58.513" v="3842" actId="20577"/>
          <ac:spMkLst>
            <pc:docMk/>
            <pc:sldMk cId="1774622974" sldId="301"/>
            <ac:spMk id="25" creationId="{1B21C798-A91E-43B2-8DF2-43270850F66B}"/>
          </ac:spMkLst>
        </pc:spChg>
        <pc:spChg chg="add mod">
          <ac:chgData name="James Franklin" userId="cf915d05-507f-491f-b4a6-b2aa085ee4b1" providerId="ADAL" clId="{B0A9BD16-313A-4B87-86C7-D53C52C6EDF9}" dt="2021-09-29T09:26:04.097" v="3852" actId="20577"/>
          <ac:spMkLst>
            <pc:docMk/>
            <pc:sldMk cId="1774622974" sldId="301"/>
            <ac:spMk id="26" creationId="{E859957B-6977-49CF-80FB-77FCA9FCC913}"/>
          </ac:spMkLst>
        </pc:spChg>
        <pc:spChg chg="add mod">
          <ac:chgData name="James Franklin" userId="cf915d05-507f-491f-b4a6-b2aa085ee4b1" providerId="ADAL" clId="{B0A9BD16-313A-4B87-86C7-D53C52C6EDF9}" dt="2021-09-29T09:26:09.490" v="3872" actId="20577"/>
          <ac:spMkLst>
            <pc:docMk/>
            <pc:sldMk cId="1774622974" sldId="301"/>
            <ac:spMk id="27" creationId="{0B2D8043-49DB-4D59-91C9-2FE7E97E1FC0}"/>
          </ac:spMkLst>
        </pc:spChg>
        <pc:grpChg chg="add mod">
          <ac:chgData name="James Franklin" userId="cf915d05-507f-491f-b4a6-b2aa085ee4b1" providerId="ADAL" clId="{B0A9BD16-313A-4B87-86C7-D53C52C6EDF9}" dt="2021-09-28T15:28:47.063" v="1867"/>
          <ac:grpSpMkLst>
            <pc:docMk/>
            <pc:sldMk cId="1774622974" sldId="301"/>
            <ac:grpSpMk id="4" creationId="{7C9371C3-04A4-4A73-A1AC-BC5BFA42F594}"/>
          </ac:grpSpMkLst>
        </pc:grpChg>
        <pc:picChg chg="mod">
          <ac:chgData name="James Franklin" userId="cf915d05-507f-491f-b4a6-b2aa085ee4b1" providerId="ADAL" clId="{B0A9BD16-313A-4B87-86C7-D53C52C6EDF9}" dt="2021-09-28T15:28:47.063" v="1867"/>
          <ac:picMkLst>
            <pc:docMk/>
            <pc:sldMk cId="1774622974" sldId="301"/>
            <ac:picMk id="9" creationId="{8E4A42C2-D0EC-44BD-B9A4-3683332BA662}"/>
          </ac:picMkLst>
        </pc:picChg>
        <pc:picChg chg="mod">
          <ac:chgData name="James Franklin" userId="cf915d05-507f-491f-b4a6-b2aa085ee4b1" providerId="ADAL" clId="{B0A9BD16-313A-4B87-86C7-D53C52C6EDF9}" dt="2021-09-28T15:28:47.063" v="1867"/>
          <ac:picMkLst>
            <pc:docMk/>
            <pc:sldMk cId="1774622974" sldId="301"/>
            <ac:picMk id="10" creationId="{01814CCF-BBF1-435E-88EB-F87392C821C9}"/>
          </ac:picMkLst>
        </pc:picChg>
        <pc:picChg chg="mod">
          <ac:chgData name="James Franklin" userId="cf915d05-507f-491f-b4a6-b2aa085ee4b1" providerId="ADAL" clId="{B0A9BD16-313A-4B87-86C7-D53C52C6EDF9}" dt="2021-09-28T15:28:47.063" v="1867"/>
          <ac:picMkLst>
            <pc:docMk/>
            <pc:sldMk cId="1774622974" sldId="301"/>
            <ac:picMk id="11" creationId="{6ED43583-9DA0-4E0E-9004-BFFB8464D606}"/>
          </ac:picMkLst>
        </pc:picChg>
        <pc:picChg chg="mod">
          <ac:chgData name="James Franklin" userId="cf915d05-507f-491f-b4a6-b2aa085ee4b1" providerId="ADAL" clId="{B0A9BD16-313A-4B87-86C7-D53C52C6EDF9}" dt="2021-09-28T15:28:47.063" v="1867"/>
          <ac:picMkLst>
            <pc:docMk/>
            <pc:sldMk cId="1774622974" sldId="301"/>
            <ac:picMk id="12" creationId="{BD235FE1-2588-4D21-AC61-82EF3BA8B73A}"/>
          </ac:picMkLst>
        </pc:picChg>
      </pc:sldChg>
      <pc:sldChg chg="addSp delSp modSp add mod">
        <pc:chgData name="James Franklin" userId="cf915d05-507f-491f-b4a6-b2aa085ee4b1" providerId="ADAL" clId="{B0A9BD16-313A-4B87-86C7-D53C52C6EDF9}" dt="2021-09-29T10:18:44.456" v="6921" actId="113"/>
        <pc:sldMkLst>
          <pc:docMk/>
          <pc:sldMk cId="47349452" sldId="302"/>
        </pc:sldMkLst>
        <pc:spChg chg="mod">
          <ac:chgData name="James Franklin" userId="cf915d05-507f-491f-b4a6-b2aa085ee4b1" providerId="ADAL" clId="{B0A9BD16-313A-4B87-86C7-D53C52C6EDF9}" dt="2021-09-29T09:40:00.454" v="5116" actId="20577"/>
          <ac:spMkLst>
            <pc:docMk/>
            <pc:sldMk cId="47349452" sldId="302"/>
            <ac:spMk id="2" creationId="{DE7D2F39-D496-43AD-9D63-170CB0D1F263}"/>
          </ac:spMkLst>
        </pc:spChg>
        <pc:spChg chg="mod">
          <ac:chgData name="James Franklin" userId="cf915d05-507f-491f-b4a6-b2aa085ee4b1" providerId="ADAL" clId="{B0A9BD16-313A-4B87-86C7-D53C52C6EDF9}" dt="2021-09-29T10:18:44.456" v="6921" actId="113"/>
          <ac:spMkLst>
            <pc:docMk/>
            <pc:sldMk cId="47349452" sldId="302"/>
            <ac:spMk id="3" creationId="{6A5E715C-5692-4138-BE67-8C75FE95C21D}"/>
          </ac:spMkLst>
        </pc:spChg>
        <pc:spChg chg="mod">
          <ac:chgData name="James Franklin" userId="cf915d05-507f-491f-b4a6-b2aa085ee4b1" providerId="ADAL" clId="{B0A9BD16-313A-4B87-86C7-D53C52C6EDF9}" dt="2021-09-29T09:39:52.495" v="5095"/>
          <ac:spMkLst>
            <pc:docMk/>
            <pc:sldMk cId="47349452" sldId="302"/>
            <ac:spMk id="5" creationId="{63549456-80CE-48BA-B78C-654796277DD4}"/>
          </ac:spMkLst>
        </pc:spChg>
        <pc:spChg chg="mod">
          <ac:chgData name="James Franklin" userId="cf915d05-507f-491f-b4a6-b2aa085ee4b1" providerId="ADAL" clId="{B0A9BD16-313A-4B87-86C7-D53C52C6EDF9}" dt="2021-09-29T09:39:52.495" v="5095"/>
          <ac:spMkLst>
            <pc:docMk/>
            <pc:sldMk cId="47349452" sldId="302"/>
            <ac:spMk id="6" creationId="{09F65E26-4FC8-4EA9-AEAC-29B9FF954A33}"/>
          </ac:spMkLst>
        </pc:spChg>
        <pc:spChg chg="mod">
          <ac:chgData name="James Franklin" userId="cf915d05-507f-491f-b4a6-b2aa085ee4b1" providerId="ADAL" clId="{B0A9BD16-313A-4B87-86C7-D53C52C6EDF9}" dt="2021-09-29T09:39:52.495" v="5095"/>
          <ac:spMkLst>
            <pc:docMk/>
            <pc:sldMk cId="47349452" sldId="302"/>
            <ac:spMk id="7" creationId="{F91B1969-28C8-4FB7-9393-581FE3BEF024}"/>
          </ac:spMkLst>
        </pc:spChg>
        <pc:spChg chg="mod">
          <ac:chgData name="James Franklin" userId="cf915d05-507f-491f-b4a6-b2aa085ee4b1" providerId="ADAL" clId="{B0A9BD16-313A-4B87-86C7-D53C52C6EDF9}" dt="2021-09-29T09:39:52.495" v="5095"/>
          <ac:spMkLst>
            <pc:docMk/>
            <pc:sldMk cId="47349452" sldId="302"/>
            <ac:spMk id="8" creationId="{29C45590-CAAE-4A9A-A1F6-52E705E91C24}"/>
          </ac:spMkLst>
        </pc:spChg>
        <pc:spChg chg="add mod">
          <ac:chgData name="James Franklin" userId="cf915d05-507f-491f-b4a6-b2aa085ee4b1" providerId="ADAL" clId="{B0A9BD16-313A-4B87-86C7-D53C52C6EDF9}" dt="2021-09-29T09:51:28.200" v="5183" actId="1076"/>
          <ac:spMkLst>
            <pc:docMk/>
            <pc:sldMk cId="47349452" sldId="302"/>
            <ac:spMk id="13" creationId="{4197DA6B-7F0F-4E51-BA9F-F14F56ED9EB6}"/>
          </ac:spMkLst>
        </pc:spChg>
        <pc:spChg chg="add mod">
          <ac:chgData name="James Franklin" userId="cf915d05-507f-491f-b4a6-b2aa085ee4b1" providerId="ADAL" clId="{B0A9BD16-313A-4B87-86C7-D53C52C6EDF9}" dt="2021-09-29T09:39:52.495" v="5095"/>
          <ac:spMkLst>
            <pc:docMk/>
            <pc:sldMk cId="47349452" sldId="302"/>
            <ac:spMk id="14" creationId="{58547590-5BDE-490C-9EFE-AD1E16FF2C38}"/>
          </ac:spMkLst>
        </pc:spChg>
        <pc:spChg chg="add mod">
          <ac:chgData name="James Franklin" userId="cf915d05-507f-491f-b4a6-b2aa085ee4b1" providerId="ADAL" clId="{B0A9BD16-313A-4B87-86C7-D53C52C6EDF9}" dt="2021-09-29T09:39:52.495" v="5095"/>
          <ac:spMkLst>
            <pc:docMk/>
            <pc:sldMk cId="47349452" sldId="302"/>
            <ac:spMk id="15" creationId="{6C5B7A75-67D4-43E3-967C-B7878D763C84}"/>
          </ac:spMkLst>
        </pc:spChg>
        <pc:spChg chg="add mod">
          <ac:chgData name="James Franklin" userId="cf915d05-507f-491f-b4a6-b2aa085ee4b1" providerId="ADAL" clId="{B0A9BD16-313A-4B87-86C7-D53C52C6EDF9}" dt="2021-09-29T09:39:52.495" v="5095"/>
          <ac:spMkLst>
            <pc:docMk/>
            <pc:sldMk cId="47349452" sldId="302"/>
            <ac:spMk id="16" creationId="{7B9D7E8E-6544-4638-9665-48B6B8D1C47E}"/>
          </ac:spMkLst>
        </pc:spChg>
        <pc:spChg chg="add mod">
          <ac:chgData name="James Franklin" userId="cf915d05-507f-491f-b4a6-b2aa085ee4b1" providerId="ADAL" clId="{B0A9BD16-313A-4B87-86C7-D53C52C6EDF9}" dt="2021-09-29T10:00:18.924" v="5684"/>
          <ac:spMkLst>
            <pc:docMk/>
            <pc:sldMk cId="47349452" sldId="302"/>
            <ac:spMk id="23" creationId="{431F5A75-C1D6-4CB2-8EC1-159948FDF700}"/>
          </ac:spMkLst>
        </pc:spChg>
        <pc:grpChg chg="add mod">
          <ac:chgData name="James Franklin" userId="cf915d05-507f-491f-b4a6-b2aa085ee4b1" providerId="ADAL" clId="{B0A9BD16-313A-4B87-86C7-D53C52C6EDF9}" dt="2021-09-29T09:39:52.495" v="5095"/>
          <ac:grpSpMkLst>
            <pc:docMk/>
            <pc:sldMk cId="47349452" sldId="302"/>
            <ac:grpSpMk id="4" creationId="{9ADC140B-8FF3-41FC-B1D8-8FA1F30ABDFC}"/>
          </ac:grpSpMkLst>
        </pc:grpChg>
        <pc:picChg chg="mod">
          <ac:chgData name="James Franklin" userId="cf915d05-507f-491f-b4a6-b2aa085ee4b1" providerId="ADAL" clId="{B0A9BD16-313A-4B87-86C7-D53C52C6EDF9}" dt="2021-09-29T09:39:52.495" v="5095"/>
          <ac:picMkLst>
            <pc:docMk/>
            <pc:sldMk cId="47349452" sldId="302"/>
            <ac:picMk id="9" creationId="{454051DE-28C6-4075-81F3-2E342043686E}"/>
          </ac:picMkLst>
        </pc:picChg>
        <pc:picChg chg="mod">
          <ac:chgData name="James Franklin" userId="cf915d05-507f-491f-b4a6-b2aa085ee4b1" providerId="ADAL" clId="{B0A9BD16-313A-4B87-86C7-D53C52C6EDF9}" dt="2021-09-29T09:39:52.495" v="5095"/>
          <ac:picMkLst>
            <pc:docMk/>
            <pc:sldMk cId="47349452" sldId="302"/>
            <ac:picMk id="10" creationId="{E067818A-2ADC-4570-B283-14E5E609B047}"/>
          </ac:picMkLst>
        </pc:picChg>
        <pc:picChg chg="mod">
          <ac:chgData name="James Franklin" userId="cf915d05-507f-491f-b4a6-b2aa085ee4b1" providerId="ADAL" clId="{B0A9BD16-313A-4B87-86C7-D53C52C6EDF9}" dt="2021-09-29T09:39:52.495" v="5095"/>
          <ac:picMkLst>
            <pc:docMk/>
            <pc:sldMk cId="47349452" sldId="302"/>
            <ac:picMk id="11" creationId="{8F96C644-CDB1-4A68-9FE5-06E1DBE61825}"/>
          </ac:picMkLst>
        </pc:picChg>
        <pc:picChg chg="mod">
          <ac:chgData name="James Franklin" userId="cf915d05-507f-491f-b4a6-b2aa085ee4b1" providerId="ADAL" clId="{B0A9BD16-313A-4B87-86C7-D53C52C6EDF9}" dt="2021-09-29T09:39:52.495" v="5095"/>
          <ac:picMkLst>
            <pc:docMk/>
            <pc:sldMk cId="47349452" sldId="302"/>
            <ac:picMk id="12" creationId="{0BABE77A-DF10-4F19-9406-4FC596DB2376}"/>
          </ac:picMkLst>
        </pc:picChg>
        <pc:picChg chg="add del mod">
          <ac:chgData name="James Franklin" userId="cf915d05-507f-491f-b4a6-b2aa085ee4b1" providerId="ADAL" clId="{B0A9BD16-313A-4B87-86C7-D53C52C6EDF9}" dt="2021-09-29T09:57:44.166" v="5635" actId="478"/>
          <ac:picMkLst>
            <pc:docMk/>
            <pc:sldMk cId="47349452" sldId="302"/>
            <ac:picMk id="18" creationId="{60E2BC63-DF40-4F7E-8F9F-0FCB6D8B3331}"/>
          </ac:picMkLst>
        </pc:picChg>
        <pc:picChg chg="add del mod">
          <ac:chgData name="James Franklin" userId="cf915d05-507f-491f-b4a6-b2aa085ee4b1" providerId="ADAL" clId="{B0A9BD16-313A-4B87-86C7-D53C52C6EDF9}" dt="2021-09-29T10:00:22.474" v="5686" actId="478"/>
          <ac:picMkLst>
            <pc:docMk/>
            <pc:sldMk cId="47349452" sldId="302"/>
            <ac:picMk id="20" creationId="{3411E506-3032-420C-AD26-684EDBA644E8}"/>
          </ac:picMkLst>
        </pc:picChg>
        <pc:picChg chg="add mod">
          <ac:chgData name="James Franklin" userId="cf915d05-507f-491f-b4a6-b2aa085ee4b1" providerId="ADAL" clId="{B0A9BD16-313A-4B87-86C7-D53C52C6EDF9}" dt="2021-09-29T10:00:39.010" v="5689" actId="1076"/>
          <ac:picMkLst>
            <pc:docMk/>
            <pc:sldMk cId="47349452" sldId="302"/>
            <ac:picMk id="22" creationId="{C43C2486-6605-4A73-B2ED-5E0999E8E843}"/>
          </ac:picMkLst>
        </pc:picChg>
        <pc:picChg chg="add del mod">
          <ac:chgData name="James Franklin" userId="cf915d05-507f-491f-b4a6-b2aa085ee4b1" providerId="ADAL" clId="{B0A9BD16-313A-4B87-86C7-D53C52C6EDF9}" dt="2021-09-29T09:54:19.467" v="5551" actId="21"/>
          <ac:picMkLst>
            <pc:docMk/>
            <pc:sldMk cId="47349452" sldId="302"/>
            <ac:picMk id="8194" creationId="{0AE06ABE-23D8-403E-8CE1-5B559F5A5BE3}"/>
          </ac:picMkLst>
        </pc:picChg>
        <pc:picChg chg="add del mod">
          <ac:chgData name="James Franklin" userId="cf915d05-507f-491f-b4a6-b2aa085ee4b1" providerId="ADAL" clId="{B0A9BD16-313A-4B87-86C7-D53C52C6EDF9}" dt="2021-09-29T10:00:21.139" v="5685" actId="478"/>
          <ac:picMkLst>
            <pc:docMk/>
            <pc:sldMk cId="47349452" sldId="302"/>
            <ac:picMk id="8196" creationId="{10B22707-7C1D-415E-A218-E7676A221B81}"/>
          </ac:picMkLst>
        </pc:picChg>
        <pc:picChg chg="add mod">
          <ac:chgData name="James Franklin" userId="cf915d05-507f-491f-b4a6-b2aa085ee4b1" providerId="ADAL" clId="{B0A9BD16-313A-4B87-86C7-D53C52C6EDF9}" dt="2021-09-29T10:01:09.914" v="5695" actId="167"/>
          <ac:picMkLst>
            <pc:docMk/>
            <pc:sldMk cId="47349452" sldId="302"/>
            <ac:picMk id="8198" creationId="{9F2F37F7-C9C5-429B-AAAC-6FF6A984638F}"/>
          </ac:picMkLst>
        </pc:picChg>
      </pc:sldChg>
      <pc:sldChg chg="addSp modSp add mod">
        <pc:chgData name="James Franklin" userId="cf915d05-507f-491f-b4a6-b2aa085ee4b1" providerId="ADAL" clId="{B0A9BD16-313A-4B87-86C7-D53C52C6EDF9}" dt="2021-09-30T11:16:10.824" v="11086" actId="20577"/>
        <pc:sldMkLst>
          <pc:docMk/>
          <pc:sldMk cId="317891012" sldId="303"/>
        </pc:sldMkLst>
        <pc:spChg chg="mod">
          <ac:chgData name="James Franklin" userId="cf915d05-507f-491f-b4a6-b2aa085ee4b1" providerId="ADAL" clId="{B0A9BD16-313A-4B87-86C7-D53C52C6EDF9}" dt="2021-09-28T14:09:09.209" v="1219" actId="20577"/>
          <ac:spMkLst>
            <pc:docMk/>
            <pc:sldMk cId="317891012" sldId="303"/>
            <ac:spMk id="2" creationId="{DE7D2F39-D496-43AD-9D63-170CB0D1F263}"/>
          </ac:spMkLst>
        </pc:spChg>
        <pc:spChg chg="mod">
          <ac:chgData name="James Franklin" userId="cf915d05-507f-491f-b4a6-b2aa085ee4b1" providerId="ADAL" clId="{B0A9BD16-313A-4B87-86C7-D53C52C6EDF9}" dt="2021-09-30T11:16:10.824" v="11086" actId="20577"/>
          <ac:spMkLst>
            <pc:docMk/>
            <pc:sldMk cId="317891012" sldId="303"/>
            <ac:spMk id="3" creationId="{6A5E715C-5692-4138-BE67-8C75FE95C21D}"/>
          </ac:spMkLst>
        </pc:spChg>
        <pc:spChg chg="mod">
          <ac:chgData name="James Franklin" userId="cf915d05-507f-491f-b4a6-b2aa085ee4b1" providerId="ADAL" clId="{B0A9BD16-313A-4B87-86C7-D53C52C6EDF9}" dt="2021-09-28T15:30:03.596" v="1872" actId="17032"/>
          <ac:spMkLst>
            <pc:docMk/>
            <pc:sldMk cId="317891012" sldId="303"/>
            <ac:spMk id="5" creationId="{E2958393-ABB8-465C-829E-3904252FE450}"/>
          </ac:spMkLst>
        </pc:spChg>
        <pc:spChg chg="mod">
          <ac:chgData name="James Franklin" userId="cf915d05-507f-491f-b4a6-b2aa085ee4b1" providerId="ADAL" clId="{B0A9BD16-313A-4B87-86C7-D53C52C6EDF9}" dt="2021-09-28T15:29:53.028" v="1871"/>
          <ac:spMkLst>
            <pc:docMk/>
            <pc:sldMk cId="317891012" sldId="303"/>
            <ac:spMk id="6" creationId="{AAB0418D-6A49-489A-ABBC-AA568AC4E430}"/>
          </ac:spMkLst>
        </pc:spChg>
        <pc:spChg chg="mod">
          <ac:chgData name="James Franklin" userId="cf915d05-507f-491f-b4a6-b2aa085ee4b1" providerId="ADAL" clId="{B0A9BD16-313A-4B87-86C7-D53C52C6EDF9}" dt="2021-09-28T15:30:03.596" v="1872" actId="17032"/>
          <ac:spMkLst>
            <pc:docMk/>
            <pc:sldMk cId="317891012" sldId="303"/>
            <ac:spMk id="7" creationId="{BAFDD065-8AF7-4FB4-8BCB-B05EF3184DF1}"/>
          </ac:spMkLst>
        </pc:spChg>
        <pc:spChg chg="mod">
          <ac:chgData name="James Franklin" userId="cf915d05-507f-491f-b4a6-b2aa085ee4b1" providerId="ADAL" clId="{B0A9BD16-313A-4B87-86C7-D53C52C6EDF9}" dt="2021-09-28T15:30:03.596" v="1872" actId="17032"/>
          <ac:spMkLst>
            <pc:docMk/>
            <pc:sldMk cId="317891012" sldId="303"/>
            <ac:spMk id="8" creationId="{5D7ED675-6DED-4AEF-BD76-A1425698CAE6}"/>
          </ac:spMkLst>
        </pc:spChg>
        <pc:spChg chg="add mod">
          <ac:chgData name="James Franklin" userId="cf915d05-507f-491f-b4a6-b2aa085ee4b1" providerId="ADAL" clId="{B0A9BD16-313A-4B87-86C7-D53C52C6EDF9}" dt="2021-09-29T11:18:23.050" v="8442" actId="164"/>
          <ac:spMkLst>
            <pc:docMk/>
            <pc:sldMk cId="317891012" sldId="303"/>
            <ac:spMk id="13" creationId="{236ED0D4-A7E6-41E3-A05C-D6A4E3F2CFC5}"/>
          </ac:spMkLst>
        </pc:spChg>
        <pc:spChg chg="add mod">
          <ac:chgData name="James Franklin" userId="cf915d05-507f-491f-b4a6-b2aa085ee4b1" providerId="ADAL" clId="{B0A9BD16-313A-4B87-86C7-D53C52C6EDF9}" dt="2021-09-29T11:18:23.050" v="8442" actId="164"/>
          <ac:spMkLst>
            <pc:docMk/>
            <pc:sldMk cId="317891012" sldId="303"/>
            <ac:spMk id="14" creationId="{B554FEE9-A34E-4965-9604-1162CC7FFD9F}"/>
          </ac:spMkLst>
        </pc:spChg>
        <pc:spChg chg="add mod">
          <ac:chgData name="James Franklin" userId="cf915d05-507f-491f-b4a6-b2aa085ee4b1" providerId="ADAL" clId="{B0A9BD16-313A-4B87-86C7-D53C52C6EDF9}" dt="2021-09-29T11:18:23.050" v="8442" actId="164"/>
          <ac:spMkLst>
            <pc:docMk/>
            <pc:sldMk cId="317891012" sldId="303"/>
            <ac:spMk id="15" creationId="{D3C2556C-3852-49E4-B14B-A8D3CBCAAC48}"/>
          </ac:spMkLst>
        </pc:spChg>
        <pc:spChg chg="add mod">
          <ac:chgData name="James Franklin" userId="cf915d05-507f-491f-b4a6-b2aa085ee4b1" providerId="ADAL" clId="{B0A9BD16-313A-4B87-86C7-D53C52C6EDF9}" dt="2021-09-29T11:18:23.050" v="8442" actId="164"/>
          <ac:spMkLst>
            <pc:docMk/>
            <pc:sldMk cId="317891012" sldId="303"/>
            <ac:spMk id="16" creationId="{ED260EA2-3A90-4334-85E6-C3081E9238C1}"/>
          </ac:spMkLst>
        </pc:spChg>
        <pc:grpChg chg="add mod">
          <ac:chgData name="James Franklin" userId="cf915d05-507f-491f-b4a6-b2aa085ee4b1" providerId="ADAL" clId="{B0A9BD16-313A-4B87-86C7-D53C52C6EDF9}" dt="2021-09-29T11:18:23.050" v="8442" actId="164"/>
          <ac:grpSpMkLst>
            <pc:docMk/>
            <pc:sldMk cId="317891012" sldId="303"/>
            <ac:grpSpMk id="4" creationId="{BF7D9FC0-CD88-487E-8A51-9EFE4447F162}"/>
          </ac:grpSpMkLst>
        </pc:grpChg>
        <pc:grpChg chg="add mod">
          <ac:chgData name="James Franklin" userId="cf915d05-507f-491f-b4a6-b2aa085ee4b1" providerId="ADAL" clId="{B0A9BD16-313A-4B87-86C7-D53C52C6EDF9}" dt="2021-09-29T11:18:23.050" v="8442" actId="164"/>
          <ac:grpSpMkLst>
            <pc:docMk/>
            <pc:sldMk cId="317891012" sldId="303"/>
            <ac:grpSpMk id="17" creationId="{FB72CEF6-CFDD-4375-AFD2-C8195712EFDF}"/>
          </ac:grpSpMkLst>
        </pc:grpChg>
        <pc:picChg chg="mod">
          <ac:chgData name="James Franklin" userId="cf915d05-507f-491f-b4a6-b2aa085ee4b1" providerId="ADAL" clId="{B0A9BD16-313A-4B87-86C7-D53C52C6EDF9}" dt="2021-09-28T15:29:53.028" v="1871"/>
          <ac:picMkLst>
            <pc:docMk/>
            <pc:sldMk cId="317891012" sldId="303"/>
            <ac:picMk id="9" creationId="{61608E2C-2CBF-48E4-ADA5-B435E7ABBDA4}"/>
          </ac:picMkLst>
        </pc:picChg>
        <pc:picChg chg="mod">
          <ac:chgData name="James Franklin" userId="cf915d05-507f-491f-b4a6-b2aa085ee4b1" providerId="ADAL" clId="{B0A9BD16-313A-4B87-86C7-D53C52C6EDF9}" dt="2021-09-28T15:29:53.028" v="1871"/>
          <ac:picMkLst>
            <pc:docMk/>
            <pc:sldMk cId="317891012" sldId="303"/>
            <ac:picMk id="10" creationId="{F7BF5772-7533-47EB-8ACB-5602DE201F9F}"/>
          </ac:picMkLst>
        </pc:picChg>
        <pc:picChg chg="mod">
          <ac:chgData name="James Franklin" userId="cf915d05-507f-491f-b4a6-b2aa085ee4b1" providerId="ADAL" clId="{B0A9BD16-313A-4B87-86C7-D53C52C6EDF9}" dt="2021-09-28T15:29:53.028" v="1871"/>
          <ac:picMkLst>
            <pc:docMk/>
            <pc:sldMk cId="317891012" sldId="303"/>
            <ac:picMk id="11" creationId="{87868E8F-C1B7-47CD-A92C-36EFA2379D3C}"/>
          </ac:picMkLst>
        </pc:picChg>
        <pc:picChg chg="mod">
          <ac:chgData name="James Franklin" userId="cf915d05-507f-491f-b4a6-b2aa085ee4b1" providerId="ADAL" clId="{B0A9BD16-313A-4B87-86C7-D53C52C6EDF9}" dt="2021-09-28T15:29:53.028" v="1871"/>
          <ac:picMkLst>
            <pc:docMk/>
            <pc:sldMk cId="317891012" sldId="303"/>
            <ac:picMk id="12" creationId="{FB5776C2-3384-4A7F-8008-05D515EB7E00}"/>
          </ac:picMkLst>
        </pc:picChg>
      </pc:sldChg>
      <pc:sldChg chg="modSp add del mod ord">
        <pc:chgData name="James Franklin" userId="cf915d05-507f-491f-b4a6-b2aa085ee4b1" providerId="ADAL" clId="{B0A9BD16-313A-4B87-86C7-D53C52C6EDF9}" dt="2021-09-28T14:06:02.496" v="1190" actId="47"/>
        <pc:sldMkLst>
          <pc:docMk/>
          <pc:sldMk cId="3956891361" sldId="304"/>
        </pc:sldMkLst>
        <pc:spChg chg="mod">
          <ac:chgData name="James Franklin" userId="cf915d05-507f-491f-b4a6-b2aa085ee4b1" providerId="ADAL" clId="{B0A9BD16-313A-4B87-86C7-D53C52C6EDF9}" dt="2021-09-28T14:04:43.273" v="919" actId="20577"/>
          <ac:spMkLst>
            <pc:docMk/>
            <pc:sldMk cId="3956891361" sldId="304"/>
            <ac:spMk id="2" creationId="{DE7D2F39-D496-43AD-9D63-170CB0D1F263}"/>
          </ac:spMkLst>
        </pc:spChg>
      </pc:sldChg>
      <pc:sldChg chg="addSp modSp new mod modClrScheme chgLayout">
        <pc:chgData name="James Franklin" userId="cf915d05-507f-491f-b4a6-b2aa085ee4b1" providerId="ADAL" clId="{B0A9BD16-313A-4B87-86C7-D53C52C6EDF9}" dt="2021-09-29T09:37:32.874" v="5054" actId="20577"/>
        <pc:sldMkLst>
          <pc:docMk/>
          <pc:sldMk cId="3854234239" sldId="305"/>
        </pc:sldMkLst>
        <pc:spChg chg="mod ord">
          <ac:chgData name="James Franklin" userId="cf915d05-507f-491f-b4a6-b2aa085ee4b1" providerId="ADAL" clId="{B0A9BD16-313A-4B87-86C7-D53C52C6EDF9}" dt="2021-09-29T09:21:28.938" v="3630" actId="700"/>
          <ac:spMkLst>
            <pc:docMk/>
            <pc:sldMk cId="3854234239" sldId="305"/>
            <ac:spMk id="2" creationId="{7CB702AA-3C44-4C1F-8A24-F46EF4A065DF}"/>
          </ac:spMkLst>
        </pc:spChg>
        <pc:spChg chg="mod ord">
          <ac:chgData name="James Franklin" userId="cf915d05-507f-491f-b4a6-b2aa085ee4b1" providerId="ADAL" clId="{B0A9BD16-313A-4B87-86C7-D53C52C6EDF9}" dt="2021-09-29T09:37:32.874" v="5054" actId="20577"/>
          <ac:spMkLst>
            <pc:docMk/>
            <pc:sldMk cId="3854234239" sldId="305"/>
            <ac:spMk id="3" creationId="{0BFE3E67-6925-4B9C-A546-0DEF9ABC59FC}"/>
          </ac:spMkLst>
        </pc:spChg>
        <pc:spChg chg="mod">
          <ac:chgData name="James Franklin" userId="cf915d05-507f-491f-b4a6-b2aa085ee4b1" providerId="ADAL" clId="{B0A9BD16-313A-4B87-86C7-D53C52C6EDF9}" dt="2021-09-29T09:37:13.845" v="5047"/>
          <ac:spMkLst>
            <pc:docMk/>
            <pc:sldMk cId="3854234239" sldId="305"/>
            <ac:spMk id="5" creationId="{5257DB1E-7EC4-4EA6-A10A-367BF70DAB2F}"/>
          </ac:spMkLst>
        </pc:spChg>
        <pc:spChg chg="mod">
          <ac:chgData name="James Franklin" userId="cf915d05-507f-491f-b4a6-b2aa085ee4b1" providerId="ADAL" clId="{B0A9BD16-313A-4B87-86C7-D53C52C6EDF9}" dt="2021-09-29T09:37:13.845" v="5047"/>
          <ac:spMkLst>
            <pc:docMk/>
            <pc:sldMk cId="3854234239" sldId="305"/>
            <ac:spMk id="6" creationId="{C733C70C-9015-4933-905D-1BF1727E36E0}"/>
          </ac:spMkLst>
        </pc:spChg>
        <pc:spChg chg="mod">
          <ac:chgData name="James Franklin" userId="cf915d05-507f-491f-b4a6-b2aa085ee4b1" providerId="ADAL" clId="{B0A9BD16-313A-4B87-86C7-D53C52C6EDF9}" dt="2021-09-29T09:37:13.845" v="5047"/>
          <ac:spMkLst>
            <pc:docMk/>
            <pc:sldMk cId="3854234239" sldId="305"/>
            <ac:spMk id="7" creationId="{0C4DEBC1-3AD7-48EA-8E2E-90CE53A5B156}"/>
          </ac:spMkLst>
        </pc:spChg>
        <pc:spChg chg="mod">
          <ac:chgData name="James Franklin" userId="cf915d05-507f-491f-b4a6-b2aa085ee4b1" providerId="ADAL" clId="{B0A9BD16-313A-4B87-86C7-D53C52C6EDF9}" dt="2021-09-29T09:37:13.845" v="5047"/>
          <ac:spMkLst>
            <pc:docMk/>
            <pc:sldMk cId="3854234239" sldId="305"/>
            <ac:spMk id="8" creationId="{E3AF9A6E-D757-4951-9CF9-80187FFC9C43}"/>
          </ac:spMkLst>
        </pc:spChg>
        <pc:spChg chg="add mod">
          <ac:chgData name="James Franklin" userId="cf915d05-507f-491f-b4a6-b2aa085ee4b1" providerId="ADAL" clId="{B0A9BD16-313A-4B87-86C7-D53C52C6EDF9}" dt="2021-09-29T09:37:13.845" v="5047"/>
          <ac:spMkLst>
            <pc:docMk/>
            <pc:sldMk cId="3854234239" sldId="305"/>
            <ac:spMk id="13" creationId="{4080BBDE-78F9-464C-86AA-424A7C3EEBFE}"/>
          </ac:spMkLst>
        </pc:spChg>
        <pc:spChg chg="add mod">
          <ac:chgData name="James Franklin" userId="cf915d05-507f-491f-b4a6-b2aa085ee4b1" providerId="ADAL" clId="{B0A9BD16-313A-4B87-86C7-D53C52C6EDF9}" dt="2021-09-29T09:37:13.845" v="5047"/>
          <ac:spMkLst>
            <pc:docMk/>
            <pc:sldMk cId="3854234239" sldId="305"/>
            <ac:spMk id="14" creationId="{EE167AFC-C14B-46B1-9FD9-B3259EFE7251}"/>
          </ac:spMkLst>
        </pc:spChg>
        <pc:spChg chg="add mod">
          <ac:chgData name="James Franklin" userId="cf915d05-507f-491f-b4a6-b2aa085ee4b1" providerId="ADAL" clId="{B0A9BD16-313A-4B87-86C7-D53C52C6EDF9}" dt="2021-09-29T09:37:13.845" v="5047"/>
          <ac:spMkLst>
            <pc:docMk/>
            <pc:sldMk cId="3854234239" sldId="305"/>
            <ac:spMk id="15" creationId="{930D5599-9600-4848-98CA-CDF693F66E4C}"/>
          </ac:spMkLst>
        </pc:spChg>
        <pc:spChg chg="add mod">
          <ac:chgData name="James Franklin" userId="cf915d05-507f-491f-b4a6-b2aa085ee4b1" providerId="ADAL" clId="{B0A9BD16-313A-4B87-86C7-D53C52C6EDF9}" dt="2021-09-29T09:37:13.845" v="5047"/>
          <ac:spMkLst>
            <pc:docMk/>
            <pc:sldMk cId="3854234239" sldId="305"/>
            <ac:spMk id="16" creationId="{E79A92C4-2FA5-42A1-8232-412236FE7AA1}"/>
          </ac:spMkLst>
        </pc:spChg>
        <pc:grpChg chg="add mod">
          <ac:chgData name="James Franklin" userId="cf915d05-507f-491f-b4a6-b2aa085ee4b1" providerId="ADAL" clId="{B0A9BD16-313A-4B87-86C7-D53C52C6EDF9}" dt="2021-09-29T09:37:13.845" v="5047"/>
          <ac:grpSpMkLst>
            <pc:docMk/>
            <pc:sldMk cId="3854234239" sldId="305"/>
            <ac:grpSpMk id="4" creationId="{E938915F-9F13-4A74-95D1-0370E0AE494E}"/>
          </ac:grpSpMkLst>
        </pc:grpChg>
        <pc:picChg chg="mod">
          <ac:chgData name="James Franklin" userId="cf915d05-507f-491f-b4a6-b2aa085ee4b1" providerId="ADAL" clId="{B0A9BD16-313A-4B87-86C7-D53C52C6EDF9}" dt="2021-09-29T09:37:13.845" v="5047"/>
          <ac:picMkLst>
            <pc:docMk/>
            <pc:sldMk cId="3854234239" sldId="305"/>
            <ac:picMk id="9" creationId="{B3ACE994-31D6-4857-B5D1-2B07FF303F28}"/>
          </ac:picMkLst>
        </pc:picChg>
        <pc:picChg chg="mod">
          <ac:chgData name="James Franklin" userId="cf915d05-507f-491f-b4a6-b2aa085ee4b1" providerId="ADAL" clId="{B0A9BD16-313A-4B87-86C7-D53C52C6EDF9}" dt="2021-09-29T09:37:13.845" v="5047"/>
          <ac:picMkLst>
            <pc:docMk/>
            <pc:sldMk cId="3854234239" sldId="305"/>
            <ac:picMk id="10" creationId="{B9C9A9A5-AB87-409A-BFAA-0AE76B78A2DF}"/>
          </ac:picMkLst>
        </pc:picChg>
        <pc:picChg chg="mod">
          <ac:chgData name="James Franklin" userId="cf915d05-507f-491f-b4a6-b2aa085ee4b1" providerId="ADAL" clId="{B0A9BD16-313A-4B87-86C7-D53C52C6EDF9}" dt="2021-09-29T09:37:13.845" v="5047"/>
          <ac:picMkLst>
            <pc:docMk/>
            <pc:sldMk cId="3854234239" sldId="305"/>
            <ac:picMk id="11" creationId="{298D3C32-412C-4B79-9C7C-F61E2F9EE9D0}"/>
          </ac:picMkLst>
        </pc:picChg>
        <pc:picChg chg="mod">
          <ac:chgData name="James Franklin" userId="cf915d05-507f-491f-b4a6-b2aa085ee4b1" providerId="ADAL" clId="{B0A9BD16-313A-4B87-86C7-D53C52C6EDF9}" dt="2021-09-29T09:37:13.845" v="5047"/>
          <ac:picMkLst>
            <pc:docMk/>
            <pc:sldMk cId="3854234239" sldId="305"/>
            <ac:picMk id="12" creationId="{596D67E6-EB38-403E-9489-555FBB9F12EB}"/>
          </ac:picMkLst>
        </pc:picChg>
      </pc:sldChg>
      <pc:sldChg chg="addSp modSp add mod">
        <pc:chgData name="James Franklin" userId="cf915d05-507f-491f-b4a6-b2aa085ee4b1" providerId="ADAL" clId="{B0A9BD16-313A-4B87-86C7-D53C52C6EDF9}" dt="2021-09-29T11:20:33.176" v="8661" actId="20577"/>
        <pc:sldMkLst>
          <pc:docMk/>
          <pc:sldMk cId="2713468373" sldId="306"/>
        </pc:sldMkLst>
        <pc:spChg chg="mod">
          <ac:chgData name="James Franklin" userId="cf915d05-507f-491f-b4a6-b2aa085ee4b1" providerId="ADAL" clId="{B0A9BD16-313A-4B87-86C7-D53C52C6EDF9}" dt="2021-09-28T14:14:07.257" v="1400" actId="20577"/>
          <ac:spMkLst>
            <pc:docMk/>
            <pc:sldMk cId="2713468373" sldId="306"/>
            <ac:spMk id="2" creationId="{DE7D2F39-D496-43AD-9D63-170CB0D1F263}"/>
          </ac:spMkLst>
        </pc:spChg>
        <pc:spChg chg="mod">
          <ac:chgData name="James Franklin" userId="cf915d05-507f-491f-b4a6-b2aa085ee4b1" providerId="ADAL" clId="{B0A9BD16-313A-4B87-86C7-D53C52C6EDF9}" dt="2021-09-29T11:20:33.176" v="8661" actId="20577"/>
          <ac:spMkLst>
            <pc:docMk/>
            <pc:sldMk cId="2713468373" sldId="306"/>
            <ac:spMk id="3" creationId="{6A5E715C-5692-4138-BE67-8C75FE95C21D}"/>
          </ac:spMkLst>
        </pc:spChg>
        <pc:spChg chg="mod">
          <ac:chgData name="James Franklin" userId="cf915d05-507f-491f-b4a6-b2aa085ee4b1" providerId="ADAL" clId="{B0A9BD16-313A-4B87-86C7-D53C52C6EDF9}" dt="2021-09-29T11:18:53.386" v="8449"/>
          <ac:spMkLst>
            <pc:docMk/>
            <pc:sldMk cId="2713468373" sldId="306"/>
            <ac:spMk id="8" creationId="{A77A6455-B524-4F26-9F2F-A033E93D1BFF}"/>
          </ac:spMkLst>
        </pc:spChg>
        <pc:spChg chg="mod">
          <ac:chgData name="James Franklin" userId="cf915d05-507f-491f-b4a6-b2aa085ee4b1" providerId="ADAL" clId="{B0A9BD16-313A-4B87-86C7-D53C52C6EDF9}" dt="2021-09-29T11:18:53.386" v="8449"/>
          <ac:spMkLst>
            <pc:docMk/>
            <pc:sldMk cId="2713468373" sldId="306"/>
            <ac:spMk id="9" creationId="{458E71D4-A45C-45C8-8340-EC1EBE766905}"/>
          </ac:spMkLst>
        </pc:spChg>
        <pc:spChg chg="mod">
          <ac:chgData name="James Franklin" userId="cf915d05-507f-491f-b4a6-b2aa085ee4b1" providerId="ADAL" clId="{B0A9BD16-313A-4B87-86C7-D53C52C6EDF9}" dt="2021-09-29T11:18:53.386" v="8449"/>
          <ac:spMkLst>
            <pc:docMk/>
            <pc:sldMk cId="2713468373" sldId="306"/>
            <ac:spMk id="10" creationId="{F39E27D9-CB25-411F-A593-20A17626A0AB}"/>
          </ac:spMkLst>
        </pc:spChg>
        <pc:spChg chg="mod">
          <ac:chgData name="James Franklin" userId="cf915d05-507f-491f-b4a6-b2aa085ee4b1" providerId="ADAL" clId="{B0A9BD16-313A-4B87-86C7-D53C52C6EDF9}" dt="2021-09-29T11:18:53.386" v="8449"/>
          <ac:spMkLst>
            <pc:docMk/>
            <pc:sldMk cId="2713468373" sldId="306"/>
            <ac:spMk id="11" creationId="{BCFED8F7-973F-4AB5-B334-D98AD83135F3}"/>
          </ac:spMkLst>
        </pc:spChg>
        <pc:spChg chg="mod">
          <ac:chgData name="James Franklin" userId="cf915d05-507f-491f-b4a6-b2aa085ee4b1" providerId="ADAL" clId="{B0A9BD16-313A-4B87-86C7-D53C52C6EDF9}" dt="2021-09-29T11:18:53.386" v="8449"/>
          <ac:spMkLst>
            <pc:docMk/>
            <pc:sldMk cId="2713468373" sldId="306"/>
            <ac:spMk id="12" creationId="{0D61E14F-1A96-4064-BDE5-DFF0708D94FC}"/>
          </ac:spMkLst>
        </pc:spChg>
        <pc:spChg chg="mod">
          <ac:chgData name="James Franklin" userId="cf915d05-507f-491f-b4a6-b2aa085ee4b1" providerId="ADAL" clId="{B0A9BD16-313A-4B87-86C7-D53C52C6EDF9}" dt="2021-09-29T11:18:53.386" v="8449"/>
          <ac:spMkLst>
            <pc:docMk/>
            <pc:sldMk cId="2713468373" sldId="306"/>
            <ac:spMk id="13" creationId="{C17ABC54-5418-44F3-A5C5-BAF99E96C8DF}"/>
          </ac:spMkLst>
        </pc:spChg>
        <pc:spChg chg="mod">
          <ac:chgData name="James Franklin" userId="cf915d05-507f-491f-b4a6-b2aa085ee4b1" providerId="ADAL" clId="{B0A9BD16-313A-4B87-86C7-D53C52C6EDF9}" dt="2021-09-29T11:18:53.386" v="8449"/>
          <ac:spMkLst>
            <pc:docMk/>
            <pc:sldMk cId="2713468373" sldId="306"/>
            <ac:spMk id="14" creationId="{BCB53AFE-B371-4903-AE5D-B3E521380D54}"/>
          </ac:spMkLst>
        </pc:spChg>
        <pc:spChg chg="mod">
          <ac:chgData name="James Franklin" userId="cf915d05-507f-491f-b4a6-b2aa085ee4b1" providerId="ADAL" clId="{B0A9BD16-313A-4B87-86C7-D53C52C6EDF9}" dt="2021-09-29T11:18:53.386" v="8449"/>
          <ac:spMkLst>
            <pc:docMk/>
            <pc:sldMk cId="2713468373" sldId="306"/>
            <ac:spMk id="15" creationId="{256AFECE-7DBF-48F1-AD88-3A457B7F7475}"/>
          </ac:spMkLst>
        </pc:spChg>
        <pc:grpChg chg="add mod">
          <ac:chgData name="James Franklin" userId="cf915d05-507f-491f-b4a6-b2aa085ee4b1" providerId="ADAL" clId="{B0A9BD16-313A-4B87-86C7-D53C52C6EDF9}" dt="2021-09-29T11:18:53.386" v="8449"/>
          <ac:grpSpMkLst>
            <pc:docMk/>
            <pc:sldMk cId="2713468373" sldId="306"/>
            <ac:grpSpMk id="6" creationId="{EA3326B8-519B-442F-B036-98734D69A746}"/>
          </ac:grpSpMkLst>
        </pc:grpChg>
        <pc:grpChg chg="mod">
          <ac:chgData name="James Franklin" userId="cf915d05-507f-491f-b4a6-b2aa085ee4b1" providerId="ADAL" clId="{B0A9BD16-313A-4B87-86C7-D53C52C6EDF9}" dt="2021-09-29T11:18:53.386" v="8449"/>
          <ac:grpSpMkLst>
            <pc:docMk/>
            <pc:sldMk cId="2713468373" sldId="306"/>
            <ac:grpSpMk id="7" creationId="{9A292F9B-0D50-4389-AF0C-71534BC45DE6}"/>
          </ac:grpSpMkLst>
        </pc:grpChg>
        <pc:picChg chg="add mod">
          <ac:chgData name="James Franklin" userId="cf915d05-507f-491f-b4a6-b2aa085ee4b1" providerId="ADAL" clId="{B0A9BD16-313A-4B87-86C7-D53C52C6EDF9}" dt="2021-09-29T11:20:06.454" v="8603" actId="1076"/>
          <ac:picMkLst>
            <pc:docMk/>
            <pc:sldMk cId="2713468373" sldId="306"/>
            <ac:picMk id="5" creationId="{08CBF1C4-1157-4615-ACFA-36D67135F308}"/>
          </ac:picMkLst>
        </pc:picChg>
        <pc:picChg chg="mod">
          <ac:chgData name="James Franklin" userId="cf915d05-507f-491f-b4a6-b2aa085ee4b1" providerId="ADAL" clId="{B0A9BD16-313A-4B87-86C7-D53C52C6EDF9}" dt="2021-09-29T11:18:53.386" v="8449"/>
          <ac:picMkLst>
            <pc:docMk/>
            <pc:sldMk cId="2713468373" sldId="306"/>
            <ac:picMk id="16" creationId="{E524335A-21D2-438D-A56C-57F8F58411A8}"/>
          </ac:picMkLst>
        </pc:picChg>
        <pc:picChg chg="mod">
          <ac:chgData name="James Franklin" userId="cf915d05-507f-491f-b4a6-b2aa085ee4b1" providerId="ADAL" clId="{B0A9BD16-313A-4B87-86C7-D53C52C6EDF9}" dt="2021-09-29T11:18:53.386" v="8449"/>
          <ac:picMkLst>
            <pc:docMk/>
            <pc:sldMk cId="2713468373" sldId="306"/>
            <ac:picMk id="17" creationId="{1BD7C67D-C478-4B84-BBE7-416989B92C8F}"/>
          </ac:picMkLst>
        </pc:picChg>
        <pc:picChg chg="mod">
          <ac:chgData name="James Franklin" userId="cf915d05-507f-491f-b4a6-b2aa085ee4b1" providerId="ADAL" clId="{B0A9BD16-313A-4B87-86C7-D53C52C6EDF9}" dt="2021-09-29T11:18:53.386" v="8449"/>
          <ac:picMkLst>
            <pc:docMk/>
            <pc:sldMk cId="2713468373" sldId="306"/>
            <ac:picMk id="18" creationId="{87147C78-7157-46B2-AF6D-D911F3497875}"/>
          </ac:picMkLst>
        </pc:picChg>
        <pc:picChg chg="mod">
          <ac:chgData name="James Franklin" userId="cf915d05-507f-491f-b4a6-b2aa085ee4b1" providerId="ADAL" clId="{B0A9BD16-313A-4B87-86C7-D53C52C6EDF9}" dt="2021-09-29T11:18:53.386" v="8449"/>
          <ac:picMkLst>
            <pc:docMk/>
            <pc:sldMk cId="2713468373" sldId="306"/>
            <ac:picMk id="19" creationId="{05D208A2-957D-4C09-9EEF-D6339A6CAB7F}"/>
          </ac:picMkLst>
        </pc:picChg>
      </pc:sldChg>
      <pc:sldChg chg="addSp delSp modSp add mod">
        <pc:chgData name="James Franklin" userId="cf915d05-507f-491f-b4a6-b2aa085ee4b1" providerId="ADAL" clId="{B0A9BD16-313A-4B87-86C7-D53C52C6EDF9}" dt="2021-09-29T11:39:16.395" v="9083" actId="1076"/>
        <pc:sldMkLst>
          <pc:docMk/>
          <pc:sldMk cId="1393552172" sldId="307"/>
        </pc:sldMkLst>
        <pc:spChg chg="mod">
          <ac:chgData name="James Franklin" userId="cf915d05-507f-491f-b4a6-b2aa085ee4b1" providerId="ADAL" clId="{B0A9BD16-313A-4B87-86C7-D53C52C6EDF9}" dt="2021-09-28T14:14:14.746" v="1410" actId="20577"/>
          <ac:spMkLst>
            <pc:docMk/>
            <pc:sldMk cId="1393552172" sldId="307"/>
            <ac:spMk id="2" creationId="{DE7D2F39-D496-43AD-9D63-170CB0D1F263}"/>
          </ac:spMkLst>
        </pc:spChg>
        <pc:spChg chg="mod">
          <ac:chgData name="James Franklin" userId="cf915d05-507f-491f-b4a6-b2aa085ee4b1" providerId="ADAL" clId="{B0A9BD16-313A-4B87-86C7-D53C52C6EDF9}" dt="2021-09-29T11:34:25.672" v="8967" actId="20577"/>
          <ac:spMkLst>
            <pc:docMk/>
            <pc:sldMk cId="1393552172" sldId="307"/>
            <ac:spMk id="3" creationId="{6A5E715C-5692-4138-BE67-8C75FE95C21D}"/>
          </ac:spMkLst>
        </pc:spChg>
        <pc:spChg chg="mod">
          <ac:chgData name="James Franklin" userId="cf915d05-507f-491f-b4a6-b2aa085ee4b1" providerId="ADAL" clId="{B0A9BD16-313A-4B87-86C7-D53C52C6EDF9}" dt="2021-09-29T11:27:14.110" v="8663"/>
          <ac:spMkLst>
            <pc:docMk/>
            <pc:sldMk cId="1393552172" sldId="307"/>
            <ac:spMk id="6" creationId="{4BF100FF-25F2-4A53-A7C7-C7963BFEC081}"/>
          </ac:spMkLst>
        </pc:spChg>
        <pc:spChg chg="mod">
          <ac:chgData name="James Franklin" userId="cf915d05-507f-491f-b4a6-b2aa085ee4b1" providerId="ADAL" clId="{B0A9BD16-313A-4B87-86C7-D53C52C6EDF9}" dt="2021-09-29T11:27:14.110" v="8663"/>
          <ac:spMkLst>
            <pc:docMk/>
            <pc:sldMk cId="1393552172" sldId="307"/>
            <ac:spMk id="7" creationId="{7904E948-D7D4-4E47-A000-F0B236359CBC}"/>
          </ac:spMkLst>
        </pc:spChg>
        <pc:spChg chg="mod">
          <ac:chgData name="James Franklin" userId="cf915d05-507f-491f-b4a6-b2aa085ee4b1" providerId="ADAL" clId="{B0A9BD16-313A-4B87-86C7-D53C52C6EDF9}" dt="2021-09-29T11:27:14.110" v="8663"/>
          <ac:spMkLst>
            <pc:docMk/>
            <pc:sldMk cId="1393552172" sldId="307"/>
            <ac:spMk id="8" creationId="{54134842-B93F-481E-9F29-FA91762BB89A}"/>
          </ac:spMkLst>
        </pc:spChg>
        <pc:spChg chg="mod">
          <ac:chgData name="James Franklin" userId="cf915d05-507f-491f-b4a6-b2aa085ee4b1" providerId="ADAL" clId="{B0A9BD16-313A-4B87-86C7-D53C52C6EDF9}" dt="2021-09-29T11:27:14.110" v="8663"/>
          <ac:spMkLst>
            <pc:docMk/>
            <pc:sldMk cId="1393552172" sldId="307"/>
            <ac:spMk id="9" creationId="{4DCC2417-D85B-4A41-B784-4EEC6BF6B4FA}"/>
          </ac:spMkLst>
        </pc:spChg>
        <pc:spChg chg="mod">
          <ac:chgData name="James Franklin" userId="cf915d05-507f-491f-b4a6-b2aa085ee4b1" providerId="ADAL" clId="{B0A9BD16-313A-4B87-86C7-D53C52C6EDF9}" dt="2021-09-29T11:27:14.110" v="8663"/>
          <ac:spMkLst>
            <pc:docMk/>
            <pc:sldMk cId="1393552172" sldId="307"/>
            <ac:spMk id="10" creationId="{86D7B3BC-B8F3-4FDE-B28B-A24701DCA15F}"/>
          </ac:spMkLst>
        </pc:spChg>
        <pc:spChg chg="mod">
          <ac:chgData name="James Franklin" userId="cf915d05-507f-491f-b4a6-b2aa085ee4b1" providerId="ADAL" clId="{B0A9BD16-313A-4B87-86C7-D53C52C6EDF9}" dt="2021-09-29T11:27:14.110" v="8663"/>
          <ac:spMkLst>
            <pc:docMk/>
            <pc:sldMk cId="1393552172" sldId="307"/>
            <ac:spMk id="11" creationId="{61A95A9F-5003-4240-A6D9-3A34CF9BF2F0}"/>
          </ac:spMkLst>
        </pc:spChg>
        <pc:spChg chg="mod">
          <ac:chgData name="James Franklin" userId="cf915d05-507f-491f-b4a6-b2aa085ee4b1" providerId="ADAL" clId="{B0A9BD16-313A-4B87-86C7-D53C52C6EDF9}" dt="2021-09-29T11:27:14.110" v="8663"/>
          <ac:spMkLst>
            <pc:docMk/>
            <pc:sldMk cId="1393552172" sldId="307"/>
            <ac:spMk id="12" creationId="{F36031CC-2A84-431A-B01C-289FCD4E55A1}"/>
          </ac:spMkLst>
        </pc:spChg>
        <pc:spChg chg="mod">
          <ac:chgData name="James Franklin" userId="cf915d05-507f-491f-b4a6-b2aa085ee4b1" providerId="ADAL" clId="{B0A9BD16-313A-4B87-86C7-D53C52C6EDF9}" dt="2021-09-29T11:27:14.110" v="8663"/>
          <ac:spMkLst>
            <pc:docMk/>
            <pc:sldMk cId="1393552172" sldId="307"/>
            <ac:spMk id="13" creationId="{433D5694-30D4-41AB-9FC1-DD016F0991DE}"/>
          </ac:spMkLst>
        </pc:spChg>
        <pc:spChg chg="add del mod">
          <ac:chgData name="James Franklin" userId="cf915d05-507f-491f-b4a6-b2aa085ee4b1" providerId="ADAL" clId="{B0A9BD16-313A-4B87-86C7-D53C52C6EDF9}" dt="2021-09-29T11:34:46.319" v="8970" actId="478"/>
          <ac:spMkLst>
            <pc:docMk/>
            <pc:sldMk cId="1393552172" sldId="307"/>
            <ac:spMk id="19" creationId="{877876A4-AA55-4F73-AE8F-2A96B0FBD1DC}"/>
          </ac:spMkLst>
        </pc:spChg>
        <pc:grpChg chg="add mod">
          <ac:chgData name="James Franklin" userId="cf915d05-507f-491f-b4a6-b2aa085ee4b1" providerId="ADAL" clId="{B0A9BD16-313A-4B87-86C7-D53C52C6EDF9}" dt="2021-09-29T11:27:14.110" v="8663"/>
          <ac:grpSpMkLst>
            <pc:docMk/>
            <pc:sldMk cId="1393552172" sldId="307"/>
            <ac:grpSpMk id="4" creationId="{89E9A9D1-E390-47E4-9448-0E5EF6D51475}"/>
          </ac:grpSpMkLst>
        </pc:grpChg>
        <pc:grpChg chg="mod">
          <ac:chgData name="James Franklin" userId="cf915d05-507f-491f-b4a6-b2aa085ee4b1" providerId="ADAL" clId="{B0A9BD16-313A-4B87-86C7-D53C52C6EDF9}" dt="2021-09-29T11:27:14.110" v="8663"/>
          <ac:grpSpMkLst>
            <pc:docMk/>
            <pc:sldMk cId="1393552172" sldId="307"/>
            <ac:grpSpMk id="5" creationId="{FF0617FC-564B-4990-B263-EE0C6F342097}"/>
          </ac:grpSpMkLst>
        </pc:grpChg>
        <pc:graphicFrameChg chg="add mod modGraphic">
          <ac:chgData name="James Franklin" userId="cf915d05-507f-491f-b4a6-b2aa085ee4b1" providerId="ADAL" clId="{B0A9BD16-313A-4B87-86C7-D53C52C6EDF9}" dt="2021-09-29T11:39:16.395" v="9083" actId="1076"/>
          <ac:graphicFrameMkLst>
            <pc:docMk/>
            <pc:sldMk cId="1393552172" sldId="307"/>
            <ac:graphicFrameMk id="18" creationId="{7FF4BF43-B597-4DE4-B4E4-DFBCBD222649}"/>
          </ac:graphicFrameMkLst>
        </pc:graphicFrameChg>
        <pc:picChg chg="mod">
          <ac:chgData name="James Franklin" userId="cf915d05-507f-491f-b4a6-b2aa085ee4b1" providerId="ADAL" clId="{B0A9BD16-313A-4B87-86C7-D53C52C6EDF9}" dt="2021-09-29T11:27:14.110" v="8663"/>
          <ac:picMkLst>
            <pc:docMk/>
            <pc:sldMk cId="1393552172" sldId="307"/>
            <ac:picMk id="14" creationId="{9CFFF89F-7263-453A-B8EF-85CE90BDD4CF}"/>
          </ac:picMkLst>
        </pc:picChg>
        <pc:picChg chg="mod">
          <ac:chgData name="James Franklin" userId="cf915d05-507f-491f-b4a6-b2aa085ee4b1" providerId="ADAL" clId="{B0A9BD16-313A-4B87-86C7-D53C52C6EDF9}" dt="2021-09-29T11:27:14.110" v="8663"/>
          <ac:picMkLst>
            <pc:docMk/>
            <pc:sldMk cId="1393552172" sldId="307"/>
            <ac:picMk id="15" creationId="{10B2E681-A53D-4DBF-8DC2-D597C89F2863}"/>
          </ac:picMkLst>
        </pc:picChg>
        <pc:picChg chg="mod">
          <ac:chgData name="James Franklin" userId="cf915d05-507f-491f-b4a6-b2aa085ee4b1" providerId="ADAL" clId="{B0A9BD16-313A-4B87-86C7-D53C52C6EDF9}" dt="2021-09-29T11:27:14.110" v="8663"/>
          <ac:picMkLst>
            <pc:docMk/>
            <pc:sldMk cId="1393552172" sldId="307"/>
            <ac:picMk id="16" creationId="{4AABC068-07C4-48EE-94C5-B614F372DD56}"/>
          </ac:picMkLst>
        </pc:picChg>
        <pc:picChg chg="mod">
          <ac:chgData name="James Franklin" userId="cf915d05-507f-491f-b4a6-b2aa085ee4b1" providerId="ADAL" clId="{B0A9BD16-313A-4B87-86C7-D53C52C6EDF9}" dt="2021-09-29T11:27:14.110" v="8663"/>
          <ac:picMkLst>
            <pc:docMk/>
            <pc:sldMk cId="1393552172" sldId="307"/>
            <ac:picMk id="17" creationId="{81DC9C29-F0C3-40EC-9D71-DBB571110668}"/>
          </ac:picMkLst>
        </pc:picChg>
      </pc:sldChg>
      <pc:sldChg chg="addSp delSp modSp add mod setBg">
        <pc:chgData name="James Franklin" userId="cf915d05-507f-491f-b4a6-b2aa085ee4b1" providerId="ADAL" clId="{B0A9BD16-313A-4B87-86C7-D53C52C6EDF9}" dt="2021-09-30T08:03:31.675" v="9280"/>
        <pc:sldMkLst>
          <pc:docMk/>
          <pc:sldMk cId="2918225570" sldId="308"/>
        </pc:sldMkLst>
        <pc:spChg chg="mod">
          <ac:chgData name="James Franklin" userId="cf915d05-507f-491f-b4a6-b2aa085ee4b1" providerId="ADAL" clId="{B0A9BD16-313A-4B87-86C7-D53C52C6EDF9}" dt="2021-09-28T15:31:24.949" v="1890" actId="20577"/>
          <ac:spMkLst>
            <pc:docMk/>
            <pc:sldMk cId="2918225570" sldId="308"/>
            <ac:spMk id="2" creationId="{DE7D2F39-D496-43AD-9D63-170CB0D1F263}"/>
          </ac:spMkLst>
        </pc:spChg>
        <pc:spChg chg="mod">
          <ac:chgData name="James Franklin" userId="cf915d05-507f-491f-b4a6-b2aa085ee4b1" providerId="ADAL" clId="{B0A9BD16-313A-4B87-86C7-D53C52C6EDF9}" dt="2021-09-30T08:00:15.049" v="9270" actId="113"/>
          <ac:spMkLst>
            <pc:docMk/>
            <pc:sldMk cId="2918225570" sldId="308"/>
            <ac:spMk id="3" creationId="{6A5E715C-5692-4138-BE67-8C75FE95C21D}"/>
          </ac:spMkLst>
        </pc:spChg>
        <pc:spChg chg="mod">
          <ac:chgData name="James Franklin" userId="cf915d05-507f-491f-b4a6-b2aa085ee4b1" providerId="ADAL" clId="{B0A9BD16-313A-4B87-86C7-D53C52C6EDF9}" dt="2021-09-28T15:30:25.603" v="1874" actId="17032"/>
          <ac:spMkLst>
            <pc:docMk/>
            <pc:sldMk cId="2918225570" sldId="308"/>
            <ac:spMk id="5" creationId="{8C4AC393-A796-4B6B-AAA9-D62DF1D971FA}"/>
          </ac:spMkLst>
        </pc:spChg>
        <pc:spChg chg="mod">
          <ac:chgData name="James Franklin" userId="cf915d05-507f-491f-b4a6-b2aa085ee4b1" providerId="ADAL" clId="{B0A9BD16-313A-4B87-86C7-D53C52C6EDF9}" dt="2021-09-28T15:30:25.603" v="1874" actId="17032"/>
          <ac:spMkLst>
            <pc:docMk/>
            <pc:sldMk cId="2918225570" sldId="308"/>
            <ac:spMk id="6" creationId="{3FA56E07-1741-4DB0-8652-3475CCD06292}"/>
          </ac:spMkLst>
        </pc:spChg>
        <pc:spChg chg="mod">
          <ac:chgData name="James Franklin" userId="cf915d05-507f-491f-b4a6-b2aa085ee4b1" providerId="ADAL" clId="{B0A9BD16-313A-4B87-86C7-D53C52C6EDF9}" dt="2021-09-28T15:30:25.603" v="1874" actId="17032"/>
          <ac:spMkLst>
            <pc:docMk/>
            <pc:sldMk cId="2918225570" sldId="308"/>
            <ac:spMk id="7" creationId="{444D9C52-3ACB-429C-B193-A9CC923740AE}"/>
          </ac:spMkLst>
        </pc:spChg>
        <pc:spChg chg="mod">
          <ac:chgData name="James Franklin" userId="cf915d05-507f-491f-b4a6-b2aa085ee4b1" providerId="ADAL" clId="{B0A9BD16-313A-4B87-86C7-D53C52C6EDF9}" dt="2021-09-28T15:30:13.939" v="1873"/>
          <ac:spMkLst>
            <pc:docMk/>
            <pc:sldMk cId="2918225570" sldId="308"/>
            <ac:spMk id="8" creationId="{AA30525C-F3B6-4F39-8AA4-46E293EC518E}"/>
          </ac:spMkLst>
        </pc:spChg>
        <pc:spChg chg="mod">
          <ac:chgData name="James Franklin" userId="cf915d05-507f-491f-b4a6-b2aa085ee4b1" providerId="ADAL" clId="{B0A9BD16-313A-4B87-86C7-D53C52C6EDF9}" dt="2021-09-28T15:31:15.851" v="1881" actId="17032"/>
          <ac:spMkLst>
            <pc:docMk/>
            <pc:sldMk cId="2918225570" sldId="308"/>
            <ac:spMk id="14" creationId="{0AD13041-D3E9-4194-8FC6-114AEA6B2D13}"/>
          </ac:spMkLst>
        </pc:spChg>
        <pc:spChg chg="mod">
          <ac:chgData name="James Franklin" userId="cf915d05-507f-491f-b4a6-b2aa085ee4b1" providerId="ADAL" clId="{B0A9BD16-313A-4B87-86C7-D53C52C6EDF9}" dt="2021-09-28T15:31:15.851" v="1881" actId="17032"/>
          <ac:spMkLst>
            <pc:docMk/>
            <pc:sldMk cId="2918225570" sldId="308"/>
            <ac:spMk id="15" creationId="{5B1B6A36-A380-4923-95D8-36C96517D8DC}"/>
          </ac:spMkLst>
        </pc:spChg>
        <pc:spChg chg="mod">
          <ac:chgData name="James Franklin" userId="cf915d05-507f-491f-b4a6-b2aa085ee4b1" providerId="ADAL" clId="{B0A9BD16-313A-4B87-86C7-D53C52C6EDF9}" dt="2021-09-28T15:31:03.471" v="1880"/>
          <ac:spMkLst>
            <pc:docMk/>
            <pc:sldMk cId="2918225570" sldId="308"/>
            <ac:spMk id="16" creationId="{D5CA7FE3-D4E0-4159-97F3-2036B1E6B07D}"/>
          </ac:spMkLst>
        </pc:spChg>
        <pc:spChg chg="mod">
          <ac:chgData name="James Franklin" userId="cf915d05-507f-491f-b4a6-b2aa085ee4b1" providerId="ADAL" clId="{B0A9BD16-313A-4B87-86C7-D53C52C6EDF9}" dt="2021-09-28T15:31:15.851" v="1881" actId="17032"/>
          <ac:spMkLst>
            <pc:docMk/>
            <pc:sldMk cId="2918225570" sldId="308"/>
            <ac:spMk id="17" creationId="{7FF85373-BE2B-4BA8-8E9C-68D55D24CC66}"/>
          </ac:spMkLst>
        </pc:spChg>
        <pc:spChg chg="add mod">
          <ac:chgData name="James Franklin" userId="cf915d05-507f-491f-b4a6-b2aa085ee4b1" providerId="ADAL" clId="{B0A9BD16-313A-4B87-86C7-D53C52C6EDF9}" dt="2021-09-29T09:09:22.414" v="3130" actId="207"/>
          <ac:spMkLst>
            <pc:docMk/>
            <pc:sldMk cId="2918225570" sldId="308"/>
            <ac:spMk id="22" creationId="{38FE60B4-2F1E-4592-84A5-19B7BDDF4397}"/>
          </ac:spMkLst>
        </pc:spChg>
        <pc:spChg chg="add mod">
          <ac:chgData name="James Franklin" userId="cf915d05-507f-491f-b4a6-b2aa085ee4b1" providerId="ADAL" clId="{B0A9BD16-313A-4B87-86C7-D53C52C6EDF9}" dt="2021-09-29T09:09:22.414" v="3130" actId="207"/>
          <ac:spMkLst>
            <pc:docMk/>
            <pc:sldMk cId="2918225570" sldId="308"/>
            <ac:spMk id="23" creationId="{CABD39E8-C6B6-4692-95F2-6D8921158846}"/>
          </ac:spMkLst>
        </pc:spChg>
        <pc:spChg chg="add mod">
          <ac:chgData name="James Franklin" userId="cf915d05-507f-491f-b4a6-b2aa085ee4b1" providerId="ADAL" clId="{B0A9BD16-313A-4B87-86C7-D53C52C6EDF9}" dt="2021-09-29T09:08:51.460" v="3126"/>
          <ac:spMkLst>
            <pc:docMk/>
            <pc:sldMk cId="2918225570" sldId="308"/>
            <ac:spMk id="24" creationId="{EA44E421-D61B-4814-9257-938A92F42DB5}"/>
          </ac:spMkLst>
        </pc:spChg>
        <pc:spChg chg="add mod">
          <ac:chgData name="James Franklin" userId="cf915d05-507f-491f-b4a6-b2aa085ee4b1" providerId="ADAL" clId="{B0A9BD16-313A-4B87-86C7-D53C52C6EDF9}" dt="2021-09-29T09:09:22.414" v="3130" actId="207"/>
          <ac:spMkLst>
            <pc:docMk/>
            <pc:sldMk cId="2918225570" sldId="308"/>
            <ac:spMk id="25" creationId="{1621EA85-880B-4851-BADD-266008C38B3A}"/>
          </ac:spMkLst>
        </pc:spChg>
        <pc:grpChg chg="add del mod">
          <ac:chgData name="James Franklin" userId="cf915d05-507f-491f-b4a6-b2aa085ee4b1" providerId="ADAL" clId="{B0A9BD16-313A-4B87-86C7-D53C52C6EDF9}" dt="2021-09-28T15:31:03.270" v="1879" actId="478"/>
          <ac:grpSpMkLst>
            <pc:docMk/>
            <pc:sldMk cId="2918225570" sldId="308"/>
            <ac:grpSpMk id="4" creationId="{1D85F8E9-4DC5-4153-B385-2F4D9A89224E}"/>
          </ac:grpSpMkLst>
        </pc:grpChg>
        <pc:grpChg chg="add mod">
          <ac:chgData name="James Franklin" userId="cf915d05-507f-491f-b4a6-b2aa085ee4b1" providerId="ADAL" clId="{B0A9BD16-313A-4B87-86C7-D53C52C6EDF9}" dt="2021-09-28T15:31:03.471" v="1880"/>
          <ac:grpSpMkLst>
            <pc:docMk/>
            <pc:sldMk cId="2918225570" sldId="308"/>
            <ac:grpSpMk id="13" creationId="{688522ED-E721-44FC-A011-092DA2FA2E27}"/>
          </ac:grpSpMkLst>
        </pc:grpChg>
        <pc:picChg chg="mod">
          <ac:chgData name="James Franklin" userId="cf915d05-507f-491f-b4a6-b2aa085ee4b1" providerId="ADAL" clId="{B0A9BD16-313A-4B87-86C7-D53C52C6EDF9}" dt="2021-09-28T15:30:13.939" v="1873"/>
          <ac:picMkLst>
            <pc:docMk/>
            <pc:sldMk cId="2918225570" sldId="308"/>
            <ac:picMk id="9" creationId="{91DB134D-765D-4335-9F67-CC1348594777}"/>
          </ac:picMkLst>
        </pc:picChg>
        <pc:picChg chg="mod">
          <ac:chgData name="James Franklin" userId="cf915d05-507f-491f-b4a6-b2aa085ee4b1" providerId="ADAL" clId="{B0A9BD16-313A-4B87-86C7-D53C52C6EDF9}" dt="2021-09-28T15:30:13.939" v="1873"/>
          <ac:picMkLst>
            <pc:docMk/>
            <pc:sldMk cId="2918225570" sldId="308"/>
            <ac:picMk id="10" creationId="{4D1EBAA9-7CE1-4D35-B7E2-CFF427A7D599}"/>
          </ac:picMkLst>
        </pc:picChg>
        <pc:picChg chg="mod">
          <ac:chgData name="James Franklin" userId="cf915d05-507f-491f-b4a6-b2aa085ee4b1" providerId="ADAL" clId="{B0A9BD16-313A-4B87-86C7-D53C52C6EDF9}" dt="2021-09-28T15:30:13.939" v="1873"/>
          <ac:picMkLst>
            <pc:docMk/>
            <pc:sldMk cId="2918225570" sldId="308"/>
            <ac:picMk id="11" creationId="{DE024620-F255-47C5-99F5-58DA507CC981}"/>
          </ac:picMkLst>
        </pc:picChg>
        <pc:picChg chg="mod">
          <ac:chgData name="James Franklin" userId="cf915d05-507f-491f-b4a6-b2aa085ee4b1" providerId="ADAL" clId="{B0A9BD16-313A-4B87-86C7-D53C52C6EDF9}" dt="2021-09-28T15:30:13.939" v="1873"/>
          <ac:picMkLst>
            <pc:docMk/>
            <pc:sldMk cId="2918225570" sldId="308"/>
            <ac:picMk id="12" creationId="{32684175-7081-467E-A3F0-C385A614F162}"/>
          </ac:picMkLst>
        </pc:picChg>
        <pc:picChg chg="mod">
          <ac:chgData name="James Franklin" userId="cf915d05-507f-491f-b4a6-b2aa085ee4b1" providerId="ADAL" clId="{B0A9BD16-313A-4B87-86C7-D53C52C6EDF9}" dt="2021-09-28T15:31:03.471" v="1880"/>
          <ac:picMkLst>
            <pc:docMk/>
            <pc:sldMk cId="2918225570" sldId="308"/>
            <ac:picMk id="18" creationId="{59B5E1F9-4EBC-4732-AF7C-E3BD178ED618}"/>
          </ac:picMkLst>
        </pc:picChg>
        <pc:picChg chg="mod">
          <ac:chgData name="James Franklin" userId="cf915d05-507f-491f-b4a6-b2aa085ee4b1" providerId="ADAL" clId="{B0A9BD16-313A-4B87-86C7-D53C52C6EDF9}" dt="2021-09-28T15:31:03.471" v="1880"/>
          <ac:picMkLst>
            <pc:docMk/>
            <pc:sldMk cId="2918225570" sldId="308"/>
            <ac:picMk id="19" creationId="{36078392-71EF-447C-AF64-C5EF29E21D63}"/>
          </ac:picMkLst>
        </pc:picChg>
        <pc:picChg chg="mod">
          <ac:chgData name="James Franklin" userId="cf915d05-507f-491f-b4a6-b2aa085ee4b1" providerId="ADAL" clId="{B0A9BD16-313A-4B87-86C7-D53C52C6EDF9}" dt="2021-09-28T15:31:03.471" v="1880"/>
          <ac:picMkLst>
            <pc:docMk/>
            <pc:sldMk cId="2918225570" sldId="308"/>
            <ac:picMk id="20" creationId="{505117CD-EC73-485C-8DD6-AEE05201AB43}"/>
          </ac:picMkLst>
        </pc:picChg>
        <pc:picChg chg="mod">
          <ac:chgData name="James Franklin" userId="cf915d05-507f-491f-b4a6-b2aa085ee4b1" providerId="ADAL" clId="{B0A9BD16-313A-4B87-86C7-D53C52C6EDF9}" dt="2021-09-28T15:31:03.471" v="1880"/>
          <ac:picMkLst>
            <pc:docMk/>
            <pc:sldMk cId="2918225570" sldId="308"/>
            <ac:picMk id="21" creationId="{A07D2985-9C82-4424-9A6D-B79605A5B9B0}"/>
          </ac:picMkLst>
        </pc:picChg>
        <pc:picChg chg="add mod">
          <ac:chgData name="James Franklin" userId="cf915d05-507f-491f-b4a6-b2aa085ee4b1" providerId="ADAL" clId="{B0A9BD16-313A-4B87-86C7-D53C52C6EDF9}" dt="2021-09-30T08:03:05.843" v="9275" actId="1076"/>
          <ac:picMkLst>
            <pc:docMk/>
            <pc:sldMk cId="2918225570" sldId="308"/>
            <ac:picMk id="27" creationId="{7E7DBF5E-7DE9-4FBE-B9A4-9D3A5EF1ED39}"/>
          </ac:picMkLst>
        </pc:picChg>
        <pc:picChg chg="add mod">
          <ac:chgData name="James Franklin" userId="cf915d05-507f-491f-b4a6-b2aa085ee4b1" providerId="ADAL" clId="{B0A9BD16-313A-4B87-86C7-D53C52C6EDF9}" dt="2021-09-30T08:03:23.682" v="9279" actId="167"/>
          <ac:picMkLst>
            <pc:docMk/>
            <pc:sldMk cId="2918225570" sldId="308"/>
            <ac:picMk id="5122" creationId="{2871C838-03AA-457F-88B9-78169115A4EC}"/>
          </ac:picMkLst>
        </pc:picChg>
      </pc:sldChg>
      <pc:sldChg chg="addSp modSp add mod">
        <pc:chgData name="James Franklin" userId="cf915d05-507f-491f-b4a6-b2aa085ee4b1" providerId="ADAL" clId="{B0A9BD16-313A-4B87-86C7-D53C52C6EDF9}" dt="2021-09-30T08:13:51.668" v="9639" actId="113"/>
        <pc:sldMkLst>
          <pc:docMk/>
          <pc:sldMk cId="3256676282" sldId="309"/>
        </pc:sldMkLst>
        <pc:spChg chg="mod">
          <ac:chgData name="James Franklin" userId="cf915d05-507f-491f-b4a6-b2aa085ee4b1" providerId="ADAL" clId="{B0A9BD16-313A-4B87-86C7-D53C52C6EDF9}" dt="2021-09-28T14:18:13.049" v="1470" actId="20577"/>
          <ac:spMkLst>
            <pc:docMk/>
            <pc:sldMk cId="3256676282" sldId="309"/>
            <ac:spMk id="2" creationId="{DE7D2F39-D496-43AD-9D63-170CB0D1F263}"/>
          </ac:spMkLst>
        </pc:spChg>
        <pc:spChg chg="mod">
          <ac:chgData name="James Franklin" userId="cf915d05-507f-491f-b4a6-b2aa085ee4b1" providerId="ADAL" clId="{B0A9BD16-313A-4B87-86C7-D53C52C6EDF9}" dt="2021-09-30T08:13:51.668" v="9639" actId="113"/>
          <ac:spMkLst>
            <pc:docMk/>
            <pc:sldMk cId="3256676282" sldId="309"/>
            <ac:spMk id="3" creationId="{6A5E715C-5692-4138-BE67-8C75FE95C21D}"/>
          </ac:spMkLst>
        </pc:spChg>
        <pc:spChg chg="mod">
          <ac:chgData name="James Franklin" userId="cf915d05-507f-491f-b4a6-b2aa085ee4b1" providerId="ADAL" clId="{B0A9BD16-313A-4B87-86C7-D53C52C6EDF9}" dt="2021-09-28T15:31:41.474" v="1891"/>
          <ac:spMkLst>
            <pc:docMk/>
            <pc:sldMk cId="3256676282" sldId="309"/>
            <ac:spMk id="5" creationId="{E6A6AF62-81B0-4A91-A46F-A98753F96744}"/>
          </ac:spMkLst>
        </pc:spChg>
        <pc:spChg chg="mod">
          <ac:chgData name="James Franklin" userId="cf915d05-507f-491f-b4a6-b2aa085ee4b1" providerId="ADAL" clId="{B0A9BD16-313A-4B87-86C7-D53C52C6EDF9}" dt="2021-09-28T15:31:41.474" v="1891"/>
          <ac:spMkLst>
            <pc:docMk/>
            <pc:sldMk cId="3256676282" sldId="309"/>
            <ac:spMk id="6" creationId="{AD878172-A782-4EF0-9E0E-AE978B05C67F}"/>
          </ac:spMkLst>
        </pc:spChg>
        <pc:spChg chg="mod">
          <ac:chgData name="James Franklin" userId="cf915d05-507f-491f-b4a6-b2aa085ee4b1" providerId="ADAL" clId="{B0A9BD16-313A-4B87-86C7-D53C52C6EDF9}" dt="2021-09-28T15:31:41.474" v="1891"/>
          <ac:spMkLst>
            <pc:docMk/>
            <pc:sldMk cId="3256676282" sldId="309"/>
            <ac:spMk id="7" creationId="{95E25ECC-094F-48CB-BF57-ADBC771F3343}"/>
          </ac:spMkLst>
        </pc:spChg>
        <pc:spChg chg="mod">
          <ac:chgData name="James Franklin" userId="cf915d05-507f-491f-b4a6-b2aa085ee4b1" providerId="ADAL" clId="{B0A9BD16-313A-4B87-86C7-D53C52C6EDF9}" dt="2021-09-28T15:31:41.474" v="1891"/>
          <ac:spMkLst>
            <pc:docMk/>
            <pc:sldMk cId="3256676282" sldId="309"/>
            <ac:spMk id="8" creationId="{A48B26E1-1C4B-458D-8DA9-8C6D87D5694E}"/>
          </ac:spMkLst>
        </pc:spChg>
        <pc:spChg chg="add mod">
          <ac:chgData name="James Franklin" userId="cf915d05-507f-491f-b4a6-b2aa085ee4b1" providerId="ADAL" clId="{B0A9BD16-313A-4B87-86C7-D53C52C6EDF9}" dt="2021-09-29T09:09:29.982" v="3131" actId="207"/>
          <ac:spMkLst>
            <pc:docMk/>
            <pc:sldMk cId="3256676282" sldId="309"/>
            <ac:spMk id="13" creationId="{8C1A3337-6691-4B96-855C-FB00BA8E739B}"/>
          </ac:spMkLst>
        </pc:spChg>
        <pc:spChg chg="add mod">
          <ac:chgData name="James Franklin" userId="cf915d05-507f-491f-b4a6-b2aa085ee4b1" providerId="ADAL" clId="{B0A9BD16-313A-4B87-86C7-D53C52C6EDF9}" dt="2021-09-29T09:09:29.982" v="3131" actId="207"/>
          <ac:spMkLst>
            <pc:docMk/>
            <pc:sldMk cId="3256676282" sldId="309"/>
            <ac:spMk id="14" creationId="{FC6E1534-6169-40B0-B39B-7A911145E6DE}"/>
          </ac:spMkLst>
        </pc:spChg>
        <pc:spChg chg="add mod">
          <ac:chgData name="James Franklin" userId="cf915d05-507f-491f-b4a6-b2aa085ee4b1" providerId="ADAL" clId="{B0A9BD16-313A-4B87-86C7-D53C52C6EDF9}" dt="2021-09-29T09:08:54.415" v="3127"/>
          <ac:spMkLst>
            <pc:docMk/>
            <pc:sldMk cId="3256676282" sldId="309"/>
            <ac:spMk id="15" creationId="{8CCACBB0-986F-4E42-9ED9-1682BA9002E9}"/>
          </ac:spMkLst>
        </pc:spChg>
        <pc:spChg chg="add mod">
          <ac:chgData name="James Franklin" userId="cf915d05-507f-491f-b4a6-b2aa085ee4b1" providerId="ADAL" clId="{B0A9BD16-313A-4B87-86C7-D53C52C6EDF9}" dt="2021-09-29T09:09:29.982" v="3131" actId="207"/>
          <ac:spMkLst>
            <pc:docMk/>
            <pc:sldMk cId="3256676282" sldId="309"/>
            <ac:spMk id="16" creationId="{94E26A81-7F0A-4C09-8425-C76BB3F61EC6}"/>
          </ac:spMkLst>
        </pc:spChg>
        <pc:grpChg chg="add mod">
          <ac:chgData name="James Franklin" userId="cf915d05-507f-491f-b4a6-b2aa085ee4b1" providerId="ADAL" clId="{B0A9BD16-313A-4B87-86C7-D53C52C6EDF9}" dt="2021-09-28T15:31:41.474" v="1891"/>
          <ac:grpSpMkLst>
            <pc:docMk/>
            <pc:sldMk cId="3256676282" sldId="309"/>
            <ac:grpSpMk id="4" creationId="{CD1F9229-6092-4871-9326-5222F981706F}"/>
          </ac:grpSpMkLst>
        </pc:grpChg>
        <pc:picChg chg="mod">
          <ac:chgData name="James Franklin" userId="cf915d05-507f-491f-b4a6-b2aa085ee4b1" providerId="ADAL" clId="{B0A9BD16-313A-4B87-86C7-D53C52C6EDF9}" dt="2021-09-28T15:31:41.474" v="1891"/>
          <ac:picMkLst>
            <pc:docMk/>
            <pc:sldMk cId="3256676282" sldId="309"/>
            <ac:picMk id="9" creationId="{FDF647CD-DD1D-41FB-A74A-42B55F860770}"/>
          </ac:picMkLst>
        </pc:picChg>
        <pc:picChg chg="mod">
          <ac:chgData name="James Franklin" userId="cf915d05-507f-491f-b4a6-b2aa085ee4b1" providerId="ADAL" clId="{B0A9BD16-313A-4B87-86C7-D53C52C6EDF9}" dt="2021-09-28T15:31:41.474" v="1891"/>
          <ac:picMkLst>
            <pc:docMk/>
            <pc:sldMk cId="3256676282" sldId="309"/>
            <ac:picMk id="10" creationId="{19360CCC-B56B-4083-A41D-992C471C8F0D}"/>
          </ac:picMkLst>
        </pc:picChg>
        <pc:picChg chg="mod">
          <ac:chgData name="James Franklin" userId="cf915d05-507f-491f-b4a6-b2aa085ee4b1" providerId="ADAL" clId="{B0A9BD16-313A-4B87-86C7-D53C52C6EDF9}" dt="2021-09-28T15:31:41.474" v="1891"/>
          <ac:picMkLst>
            <pc:docMk/>
            <pc:sldMk cId="3256676282" sldId="309"/>
            <ac:picMk id="11" creationId="{A474415C-31CB-4526-ACF3-A0253883D981}"/>
          </ac:picMkLst>
        </pc:picChg>
        <pc:picChg chg="mod">
          <ac:chgData name="James Franklin" userId="cf915d05-507f-491f-b4a6-b2aa085ee4b1" providerId="ADAL" clId="{B0A9BD16-313A-4B87-86C7-D53C52C6EDF9}" dt="2021-09-28T15:31:41.474" v="1891"/>
          <ac:picMkLst>
            <pc:docMk/>
            <pc:sldMk cId="3256676282" sldId="309"/>
            <ac:picMk id="12" creationId="{13E47BF9-5B22-4F6A-AF96-0A49A05DB7C9}"/>
          </ac:picMkLst>
        </pc:picChg>
        <pc:picChg chg="add mod">
          <ac:chgData name="James Franklin" userId="cf915d05-507f-491f-b4a6-b2aa085ee4b1" providerId="ADAL" clId="{B0A9BD16-313A-4B87-86C7-D53C52C6EDF9}" dt="2021-09-30T08:10:57.229" v="9284" actId="14100"/>
          <ac:picMkLst>
            <pc:docMk/>
            <pc:sldMk cId="3256676282" sldId="309"/>
            <ac:picMk id="18" creationId="{863992E7-035F-4F11-8DBC-636C5F5FFF2D}"/>
          </ac:picMkLst>
        </pc:picChg>
        <pc:picChg chg="add mod">
          <ac:chgData name="James Franklin" userId="cf915d05-507f-491f-b4a6-b2aa085ee4b1" providerId="ADAL" clId="{B0A9BD16-313A-4B87-86C7-D53C52C6EDF9}" dt="2021-09-30T08:11:02.269" v="9285" actId="1076"/>
          <ac:picMkLst>
            <pc:docMk/>
            <pc:sldMk cId="3256676282" sldId="309"/>
            <ac:picMk id="20" creationId="{2D4473D0-7174-479F-A526-F50D26CDBC20}"/>
          </ac:picMkLst>
        </pc:picChg>
      </pc:sldChg>
      <pc:sldChg chg="addSp delSp modSp add mod">
        <pc:chgData name="James Franklin" userId="cf915d05-507f-491f-b4a6-b2aa085ee4b1" providerId="ADAL" clId="{B0A9BD16-313A-4B87-86C7-D53C52C6EDF9}" dt="2021-09-30T08:19:54.360" v="10282" actId="20577"/>
        <pc:sldMkLst>
          <pc:docMk/>
          <pc:sldMk cId="1695273936" sldId="310"/>
        </pc:sldMkLst>
        <pc:spChg chg="mod">
          <ac:chgData name="James Franklin" userId="cf915d05-507f-491f-b4a6-b2aa085ee4b1" providerId="ADAL" clId="{B0A9BD16-313A-4B87-86C7-D53C52C6EDF9}" dt="2021-09-28T14:18:27.074" v="1489" actId="20577"/>
          <ac:spMkLst>
            <pc:docMk/>
            <pc:sldMk cId="1695273936" sldId="310"/>
            <ac:spMk id="2" creationId="{DE7D2F39-D496-43AD-9D63-170CB0D1F263}"/>
          </ac:spMkLst>
        </pc:spChg>
        <pc:spChg chg="mod">
          <ac:chgData name="James Franklin" userId="cf915d05-507f-491f-b4a6-b2aa085ee4b1" providerId="ADAL" clId="{B0A9BD16-313A-4B87-86C7-D53C52C6EDF9}" dt="2021-09-30T08:19:54.360" v="10282" actId="20577"/>
          <ac:spMkLst>
            <pc:docMk/>
            <pc:sldMk cId="1695273936" sldId="310"/>
            <ac:spMk id="3" creationId="{6A5E715C-5692-4138-BE67-8C75FE95C21D}"/>
          </ac:spMkLst>
        </pc:spChg>
        <pc:spChg chg="mod">
          <ac:chgData name="James Franklin" userId="cf915d05-507f-491f-b4a6-b2aa085ee4b1" providerId="ADAL" clId="{B0A9BD16-313A-4B87-86C7-D53C52C6EDF9}" dt="2021-09-28T15:30:31.404" v="1875"/>
          <ac:spMkLst>
            <pc:docMk/>
            <pc:sldMk cId="1695273936" sldId="310"/>
            <ac:spMk id="5" creationId="{A6361231-CDD8-44FB-94AC-868811AB4B5F}"/>
          </ac:spMkLst>
        </pc:spChg>
        <pc:spChg chg="mod">
          <ac:chgData name="James Franklin" userId="cf915d05-507f-491f-b4a6-b2aa085ee4b1" providerId="ADAL" clId="{B0A9BD16-313A-4B87-86C7-D53C52C6EDF9}" dt="2021-09-28T15:30:31.404" v="1875"/>
          <ac:spMkLst>
            <pc:docMk/>
            <pc:sldMk cId="1695273936" sldId="310"/>
            <ac:spMk id="6" creationId="{DF526B89-0D9A-4FEB-9395-9BD98C7F5CC5}"/>
          </ac:spMkLst>
        </pc:spChg>
        <pc:spChg chg="mod">
          <ac:chgData name="James Franklin" userId="cf915d05-507f-491f-b4a6-b2aa085ee4b1" providerId="ADAL" clId="{B0A9BD16-313A-4B87-86C7-D53C52C6EDF9}" dt="2021-09-28T15:30:31.404" v="1875"/>
          <ac:spMkLst>
            <pc:docMk/>
            <pc:sldMk cId="1695273936" sldId="310"/>
            <ac:spMk id="7" creationId="{9CDD3B24-E7D8-4B24-923E-B95694166A7E}"/>
          </ac:spMkLst>
        </pc:spChg>
        <pc:spChg chg="mod">
          <ac:chgData name="James Franklin" userId="cf915d05-507f-491f-b4a6-b2aa085ee4b1" providerId="ADAL" clId="{B0A9BD16-313A-4B87-86C7-D53C52C6EDF9}" dt="2021-09-28T15:30:31.404" v="1875"/>
          <ac:spMkLst>
            <pc:docMk/>
            <pc:sldMk cId="1695273936" sldId="310"/>
            <ac:spMk id="8" creationId="{0262C23A-A206-443D-8587-CEE3C00D31C3}"/>
          </ac:spMkLst>
        </pc:spChg>
        <pc:spChg chg="mod">
          <ac:chgData name="James Franklin" userId="cf915d05-507f-491f-b4a6-b2aa085ee4b1" providerId="ADAL" clId="{B0A9BD16-313A-4B87-86C7-D53C52C6EDF9}" dt="2021-09-28T15:30:57.637" v="1878" actId="17032"/>
          <ac:spMkLst>
            <pc:docMk/>
            <pc:sldMk cId="1695273936" sldId="310"/>
            <ac:spMk id="14" creationId="{8F27D38D-1A67-4458-9B0A-3D0DED551183}"/>
          </ac:spMkLst>
        </pc:spChg>
        <pc:spChg chg="mod">
          <ac:chgData name="James Franklin" userId="cf915d05-507f-491f-b4a6-b2aa085ee4b1" providerId="ADAL" clId="{B0A9BD16-313A-4B87-86C7-D53C52C6EDF9}" dt="2021-09-28T15:30:57.637" v="1878" actId="17032"/>
          <ac:spMkLst>
            <pc:docMk/>
            <pc:sldMk cId="1695273936" sldId="310"/>
            <ac:spMk id="15" creationId="{4879FF29-CF05-4CD0-B93B-6498F27D9951}"/>
          </ac:spMkLst>
        </pc:spChg>
        <pc:spChg chg="mod">
          <ac:chgData name="James Franklin" userId="cf915d05-507f-491f-b4a6-b2aa085ee4b1" providerId="ADAL" clId="{B0A9BD16-313A-4B87-86C7-D53C52C6EDF9}" dt="2021-09-28T15:30:57.637" v="1878" actId="17032"/>
          <ac:spMkLst>
            <pc:docMk/>
            <pc:sldMk cId="1695273936" sldId="310"/>
            <ac:spMk id="16" creationId="{72A8881A-D881-4259-8E77-2A2EEC7727FB}"/>
          </ac:spMkLst>
        </pc:spChg>
        <pc:spChg chg="mod">
          <ac:chgData name="James Franklin" userId="cf915d05-507f-491f-b4a6-b2aa085ee4b1" providerId="ADAL" clId="{B0A9BD16-313A-4B87-86C7-D53C52C6EDF9}" dt="2021-09-28T15:30:48.148" v="1877"/>
          <ac:spMkLst>
            <pc:docMk/>
            <pc:sldMk cId="1695273936" sldId="310"/>
            <ac:spMk id="17" creationId="{7C20C356-A661-419B-8000-1132E6C26725}"/>
          </ac:spMkLst>
        </pc:spChg>
        <pc:spChg chg="add mod">
          <ac:chgData name="James Franklin" userId="cf915d05-507f-491f-b4a6-b2aa085ee4b1" providerId="ADAL" clId="{B0A9BD16-313A-4B87-86C7-D53C52C6EDF9}" dt="2021-09-29T11:27:27.105" v="8664" actId="164"/>
          <ac:spMkLst>
            <pc:docMk/>
            <pc:sldMk cId="1695273936" sldId="310"/>
            <ac:spMk id="22" creationId="{A6C7E82A-FB07-44BF-A3B6-906AFB58A6E1}"/>
          </ac:spMkLst>
        </pc:spChg>
        <pc:spChg chg="add mod">
          <ac:chgData name="James Franklin" userId="cf915d05-507f-491f-b4a6-b2aa085ee4b1" providerId="ADAL" clId="{B0A9BD16-313A-4B87-86C7-D53C52C6EDF9}" dt="2021-09-29T11:27:27.105" v="8664" actId="164"/>
          <ac:spMkLst>
            <pc:docMk/>
            <pc:sldMk cId="1695273936" sldId="310"/>
            <ac:spMk id="23" creationId="{EFF31202-BC7B-4D79-AEA8-86EC0BE7ADA4}"/>
          </ac:spMkLst>
        </pc:spChg>
        <pc:spChg chg="add mod">
          <ac:chgData name="James Franklin" userId="cf915d05-507f-491f-b4a6-b2aa085ee4b1" providerId="ADAL" clId="{B0A9BD16-313A-4B87-86C7-D53C52C6EDF9}" dt="2021-09-29T11:27:27.105" v="8664" actId="164"/>
          <ac:spMkLst>
            <pc:docMk/>
            <pc:sldMk cId="1695273936" sldId="310"/>
            <ac:spMk id="24" creationId="{C12F914C-38B4-413A-8662-1ED98C058F7C}"/>
          </ac:spMkLst>
        </pc:spChg>
        <pc:spChg chg="add mod">
          <ac:chgData name="James Franklin" userId="cf915d05-507f-491f-b4a6-b2aa085ee4b1" providerId="ADAL" clId="{B0A9BD16-313A-4B87-86C7-D53C52C6EDF9}" dt="2021-09-29T11:27:27.105" v="8664" actId="164"/>
          <ac:spMkLst>
            <pc:docMk/>
            <pc:sldMk cId="1695273936" sldId="310"/>
            <ac:spMk id="25" creationId="{4DE19CCA-8CFD-4D37-A80E-0A85B2368141}"/>
          </ac:spMkLst>
        </pc:spChg>
        <pc:grpChg chg="add del mod">
          <ac:chgData name="James Franklin" userId="cf915d05-507f-491f-b4a6-b2aa085ee4b1" providerId="ADAL" clId="{B0A9BD16-313A-4B87-86C7-D53C52C6EDF9}" dt="2021-09-28T15:30:44.973" v="1876"/>
          <ac:grpSpMkLst>
            <pc:docMk/>
            <pc:sldMk cId="1695273936" sldId="310"/>
            <ac:grpSpMk id="4" creationId="{9F102A4C-940D-475D-B4D9-E51CEB112530}"/>
          </ac:grpSpMkLst>
        </pc:grpChg>
        <pc:grpChg chg="add mod">
          <ac:chgData name="James Franklin" userId="cf915d05-507f-491f-b4a6-b2aa085ee4b1" providerId="ADAL" clId="{B0A9BD16-313A-4B87-86C7-D53C52C6EDF9}" dt="2021-09-29T11:27:27.105" v="8664" actId="164"/>
          <ac:grpSpMkLst>
            <pc:docMk/>
            <pc:sldMk cId="1695273936" sldId="310"/>
            <ac:grpSpMk id="13" creationId="{7D7CAF9A-0DA6-4E85-B773-1328A7907FE6}"/>
          </ac:grpSpMkLst>
        </pc:grpChg>
        <pc:grpChg chg="add mod">
          <ac:chgData name="James Franklin" userId="cf915d05-507f-491f-b4a6-b2aa085ee4b1" providerId="ADAL" clId="{B0A9BD16-313A-4B87-86C7-D53C52C6EDF9}" dt="2021-09-29T11:27:27.105" v="8664" actId="164"/>
          <ac:grpSpMkLst>
            <pc:docMk/>
            <pc:sldMk cId="1695273936" sldId="310"/>
            <ac:grpSpMk id="26" creationId="{00D09981-8967-45AE-B10C-44A0A0738F86}"/>
          </ac:grpSpMkLst>
        </pc:grpChg>
        <pc:picChg chg="mod">
          <ac:chgData name="James Franklin" userId="cf915d05-507f-491f-b4a6-b2aa085ee4b1" providerId="ADAL" clId="{B0A9BD16-313A-4B87-86C7-D53C52C6EDF9}" dt="2021-09-28T15:30:31.404" v="1875"/>
          <ac:picMkLst>
            <pc:docMk/>
            <pc:sldMk cId="1695273936" sldId="310"/>
            <ac:picMk id="9" creationId="{FC4CD9E8-56F9-485F-853B-A81E31A0B7F1}"/>
          </ac:picMkLst>
        </pc:picChg>
        <pc:picChg chg="mod">
          <ac:chgData name="James Franklin" userId="cf915d05-507f-491f-b4a6-b2aa085ee4b1" providerId="ADAL" clId="{B0A9BD16-313A-4B87-86C7-D53C52C6EDF9}" dt="2021-09-28T15:30:31.404" v="1875"/>
          <ac:picMkLst>
            <pc:docMk/>
            <pc:sldMk cId="1695273936" sldId="310"/>
            <ac:picMk id="10" creationId="{B4C210A5-11A3-4218-B277-A7E7004BCDB6}"/>
          </ac:picMkLst>
        </pc:picChg>
        <pc:picChg chg="mod">
          <ac:chgData name="James Franklin" userId="cf915d05-507f-491f-b4a6-b2aa085ee4b1" providerId="ADAL" clId="{B0A9BD16-313A-4B87-86C7-D53C52C6EDF9}" dt="2021-09-28T15:30:31.404" v="1875"/>
          <ac:picMkLst>
            <pc:docMk/>
            <pc:sldMk cId="1695273936" sldId="310"/>
            <ac:picMk id="11" creationId="{88070BD3-6A7A-4EA5-9EFE-44B824594FAA}"/>
          </ac:picMkLst>
        </pc:picChg>
        <pc:picChg chg="mod">
          <ac:chgData name="James Franklin" userId="cf915d05-507f-491f-b4a6-b2aa085ee4b1" providerId="ADAL" clId="{B0A9BD16-313A-4B87-86C7-D53C52C6EDF9}" dt="2021-09-28T15:30:31.404" v="1875"/>
          <ac:picMkLst>
            <pc:docMk/>
            <pc:sldMk cId="1695273936" sldId="310"/>
            <ac:picMk id="12" creationId="{4C40D821-24FD-4FC3-B93C-EFFDBFD48CD7}"/>
          </ac:picMkLst>
        </pc:picChg>
        <pc:picChg chg="mod">
          <ac:chgData name="James Franklin" userId="cf915d05-507f-491f-b4a6-b2aa085ee4b1" providerId="ADAL" clId="{B0A9BD16-313A-4B87-86C7-D53C52C6EDF9}" dt="2021-09-28T15:30:48.148" v="1877"/>
          <ac:picMkLst>
            <pc:docMk/>
            <pc:sldMk cId="1695273936" sldId="310"/>
            <ac:picMk id="18" creationId="{B7D521EA-D196-4AD1-A2EB-19600E9C6209}"/>
          </ac:picMkLst>
        </pc:picChg>
        <pc:picChg chg="mod">
          <ac:chgData name="James Franklin" userId="cf915d05-507f-491f-b4a6-b2aa085ee4b1" providerId="ADAL" clId="{B0A9BD16-313A-4B87-86C7-D53C52C6EDF9}" dt="2021-09-28T15:30:48.148" v="1877"/>
          <ac:picMkLst>
            <pc:docMk/>
            <pc:sldMk cId="1695273936" sldId="310"/>
            <ac:picMk id="19" creationId="{31A3BCC7-E0E9-46E2-969E-A1EC8F2A1277}"/>
          </ac:picMkLst>
        </pc:picChg>
        <pc:picChg chg="mod">
          <ac:chgData name="James Franklin" userId="cf915d05-507f-491f-b4a6-b2aa085ee4b1" providerId="ADAL" clId="{B0A9BD16-313A-4B87-86C7-D53C52C6EDF9}" dt="2021-09-28T15:30:48.148" v="1877"/>
          <ac:picMkLst>
            <pc:docMk/>
            <pc:sldMk cId="1695273936" sldId="310"/>
            <ac:picMk id="20" creationId="{E90F1D79-EF4C-4C56-9D38-F79C19DEDC38}"/>
          </ac:picMkLst>
        </pc:picChg>
        <pc:picChg chg="mod">
          <ac:chgData name="James Franklin" userId="cf915d05-507f-491f-b4a6-b2aa085ee4b1" providerId="ADAL" clId="{B0A9BD16-313A-4B87-86C7-D53C52C6EDF9}" dt="2021-09-28T15:30:48.148" v="1877"/>
          <ac:picMkLst>
            <pc:docMk/>
            <pc:sldMk cId="1695273936" sldId="310"/>
            <ac:picMk id="21" creationId="{07E16D4A-49E0-467D-934B-80E6C08F2DC1}"/>
          </ac:picMkLst>
        </pc:picChg>
      </pc:sldChg>
      <pc:sldChg chg="add del">
        <pc:chgData name="James Franklin" userId="cf915d05-507f-491f-b4a6-b2aa085ee4b1" providerId="ADAL" clId="{B0A9BD16-313A-4B87-86C7-D53C52C6EDF9}" dt="2021-09-28T14:26:11.940" v="1666" actId="47"/>
        <pc:sldMkLst>
          <pc:docMk/>
          <pc:sldMk cId="2806484072" sldId="311"/>
        </pc:sldMkLst>
      </pc:sldChg>
      <pc:sldChg chg="addSp delSp modSp add mod modClrScheme chgLayout">
        <pc:chgData name="James Franklin" userId="cf915d05-507f-491f-b4a6-b2aa085ee4b1" providerId="ADAL" clId="{B0A9BD16-313A-4B87-86C7-D53C52C6EDF9}" dt="2021-09-30T08:28:32.074" v="10673" actId="207"/>
        <pc:sldMkLst>
          <pc:docMk/>
          <pc:sldMk cId="926215780" sldId="312"/>
        </pc:sldMkLst>
        <pc:spChg chg="mod ord">
          <ac:chgData name="James Franklin" userId="cf915d05-507f-491f-b4a6-b2aa085ee4b1" providerId="ADAL" clId="{B0A9BD16-313A-4B87-86C7-D53C52C6EDF9}" dt="2021-09-28T14:21:58.765" v="1520" actId="700"/>
          <ac:spMkLst>
            <pc:docMk/>
            <pc:sldMk cId="926215780" sldId="312"/>
            <ac:spMk id="2" creationId="{DE7D2F39-D496-43AD-9D63-170CB0D1F263}"/>
          </ac:spMkLst>
        </pc:spChg>
        <pc:spChg chg="del mod ord">
          <ac:chgData name="James Franklin" userId="cf915d05-507f-491f-b4a6-b2aa085ee4b1" providerId="ADAL" clId="{B0A9BD16-313A-4B87-86C7-D53C52C6EDF9}" dt="2021-09-28T14:21:58.765" v="1520" actId="700"/>
          <ac:spMkLst>
            <pc:docMk/>
            <pc:sldMk cId="926215780" sldId="312"/>
            <ac:spMk id="3" creationId="{6A5E715C-5692-4138-BE67-8C75FE95C21D}"/>
          </ac:spMkLst>
        </pc:spChg>
        <pc:spChg chg="add mod ord">
          <ac:chgData name="James Franklin" userId="cf915d05-507f-491f-b4a6-b2aa085ee4b1" providerId="ADAL" clId="{B0A9BD16-313A-4B87-86C7-D53C52C6EDF9}" dt="2021-09-30T08:28:03.968" v="10670" actId="20577"/>
          <ac:spMkLst>
            <pc:docMk/>
            <pc:sldMk cId="926215780" sldId="312"/>
            <ac:spMk id="4" creationId="{A7661D0D-E250-4571-B08D-333AE412BF7C}"/>
          </ac:spMkLst>
        </pc:spChg>
        <pc:spChg chg="mod">
          <ac:chgData name="James Franklin" userId="cf915d05-507f-491f-b4a6-b2aa085ee4b1" providerId="ADAL" clId="{B0A9BD16-313A-4B87-86C7-D53C52C6EDF9}" dt="2021-09-29T11:27:29.414" v="8665"/>
          <ac:spMkLst>
            <pc:docMk/>
            <pc:sldMk cId="926215780" sldId="312"/>
            <ac:spMk id="7" creationId="{BDA95A8D-2DDD-42B6-80D5-EFB08950963E}"/>
          </ac:spMkLst>
        </pc:spChg>
        <pc:spChg chg="mod">
          <ac:chgData name="James Franklin" userId="cf915d05-507f-491f-b4a6-b2aa085ee4b1" providerId="ADAL" clId="{B0A9BD16-313A-4B87-86C7-D53C52C6EDF9}" dt="2021-09-29T11:27:29.414" v="8665"/>
          <ac:spMkLst>
            <pc:docMk/>
            <pc:sldMk cId="926215780" sldId="312"/>
            <ac:spMk id="8" creationId="{0E8EDAAD-3E69-4BA9-A721-BB28B65F0ED3}"/>
          </ac:spMkLst>
        </pc:spChg>
        <pc:spChg chg="mod">
          <ac:chgData name="James Franklin" userId="cf915d05-507f-491f-b4a6-b2aa085ee4b1" providerId="ADAL" clId="{B0A9BD16-313A-4B87-86C7-D53C52C6EDF9}" dt="2021-09-29T11:27:29.414" v="8665"/>
          <ac:spMkLst>
            <pc:docMk/>
            <pc:sldMk cId="926215780" sldId="312"/>
            <ac:spMk id="9" creationId="{41DEC8F9-B662-4168-976B-206D8074C446}"/>
          </ac:spMkLst>
        </pc:spChg>
        <pc:spChg chg="mod">
          <ac:chgData name="James Franklin" userId="cf915d05-507f-491f-b4a6-b2aa085ee4b1" providerId="ADAL" clId="{B0A9BD16-313A-4B87-86C7-D53C52C6EDF9}" dt="2021-09-29T11:27:29.414" v="8665"/>
          <ac:spMkLst>
            <pc:docMk/>
            <pc:sldMk cId="926215780" sldId="312"/>
            <ac:spMk id="10" creationId="{58A43CA7-DEAF-46F7-B1E2-69C2C308D000}"/>
          </ac:spMkLst>
        </pc:spChg>
        <pc:spChg chg="mod">
          <ac:chgData name="James Franklin" userId="cf915d05-507f-491f-b4a6-b2aa085ee4b1" providerId="ADAL" clId="{B0A9BD16-313A-4B87-86C7-D53C52C6EDF9}" dt="2021-09-29T11:27:29.414" v="8665"/>
          <ac:spMkLst>
            <pc:docMk/>
            <pc:sldMk cId="926215780" sldId="312"/>
            <ac:spMk id="11" creationId="{12248890-C26D-41C4-A71D-C0931EDE4D58}"/>
          </ac:spMkLst>
        </pc:spChg>
        <pc:spChg chg="mod">
          <ac:chgData name="James Franklin" userId="cf915d05-507f-491f-b4a6-b2aa085ee4b1" providerId="ADAL" clId="{B0A9BD16-313A-4B87-86C7-D53C52C6EDF9}" dt="2021-09-29T11:27:29.414" v="8665"/>
          <ac:spMkLst>
            <pc:docMk/>
            <pc:sldMk cId="926215780" sldId="312"/>
            <ac:spMk id="12" creationId="{07465749-2DB5-4DAE-B39F-FBFE3652F356}"/>
          </ac:spMkLst>
        </pc:spChg>
        <pc:spChg chg="mod">
          <ac:chgData name="James Franklin" userId="cf915d05-507f-491f-b4a6-b2aa085ee4b1" providerId="ADAL" clId="{B0A9BD16-313A-4B87-86C7-D53C52C6EDF9}" dt="2021-09-29T11:27:29.414" v="8665"/>
          <ac:spMkLst>
            <pc:docMk/>
            <pc:sldMk cId="926215780" sldId="312"/>
            <ac:spMk id="13" creationId="{9946ABE1-F391-4192-A79B-236F3BC6B104}"/>
          </ac:spMkLst>
        </pc:spChg>
        <pc:spChg chg="mod">
          <ac:chgData name="James Franklin" userId="cf915d05-507f-491f-b4a6-b2aa085ee4b1" providerId="ADAL" clId="{B0A9BD16-313A-4B87-86C7-D53C52C6EDF9}" dt="2021-09-29T11:27:29.414" v="8665"/>
          <ac:spMkLst>
            <pc:docMk/>
            <pc:sldMk cId="926215780" sldId="312"/>
            <ac:spMk id="14" creationId="{178C6A8C-DBF7-4373-8CA2-665D13F7AE1A}"/>
          </ac:spMkLst>
        </pc:spChg>
        <pc:grpChg chg="add mod">
          <ac:chgData name="James Franklin" userId="cf915d05-507f-491f-b4a6-b2aa085ee4b1" providerId="ADAL" clId="{B0A9BD16-313A-4B87-86C7-D53C52C6EDF9}" dt="2021-09-29T11:27:29.414" v="8665"/>
          <ac:grpSpMkLst>
            <pc:docMk/>
            <pc:sldMk cId="926215780" sldId="312"/>
            <ac:grpSpMk id="5" creationId="{8DE74485-81F2-4841-A2AE-EAEFDA548930}"/>
          </ac:grpSpMkLst>
        </pc:grpChg>
        <pc:grpChg chg="mod">
          <ac:chgData name="James Franklin" userId="cf915d05-507f-491f-b4a6-b2aa085ee4b1" providerId="ADAL" clId="{B0A9BD16-313A-4B87-86C7-D53C52C6EDF9}" dt="2021-09-29T11:27:29.414" v="8665"/>
          <ac:grpSpMkLst>
            <pc:docMk/>
            <pc:sldMk cId="926215780" sldId="312"/>
            <ac:grpSpMk id="6" creationId="{A9E8A9AE-14D9-494A-AE37-886DD78034B7}"/>
          </ac:grpSpMkLst>
        </pc:grpChg>
        <pc:graphicFrameChg chg="add mod modGraphic">
          <ac:chgData name="James Franklin" userId="cf915d05-507f-491f-b4a6-b2aa085ee4b1" providerId="ADAL" clId="{B0A9BD16-313A-4B87-86C7-D53C52C6EDF9}" dt="2021-09-30T08:28:32.074" v="10673" actId="207"/>
          <ac:graphicFrameMkLst>
            <pc:docMk/>
            <pc:sldMk cId="926215780" sldId="312"/>
            <ac:graphicFrameMk id="19" creationId="{F1649D59-56F5-442E-AF75-DF0C230DC688}"/>
          </ac:graphicFrameMkLst>
        </pc:graphicFrameChg>
        <pc:picChg chg="mod">
          <ac:chgData name="James Franklin" userId="cf915d05-507f-491f-b4a6-b2aa085ee4b1" providerId="ADAL" clId="{B0A9BD16-313A-4B87-86C7-D53C52C6EDF9}" dt="2021-09-29T11:27:29.414" v="8665"/>
          <ac:picMkLst>
            <pc:docMk/>
            <pc:sldMk cId="926215780" sldId="312"/>
            <ac:picMk id="15" creationId="{2E777421-0667-40E6-B498-06F1309B7C3B}"/>
          </ac:picMkLst>
        </pc:picChg>
        <pc:picChg chg="mod">
          <ac:chgData name="James Franklin" userId="cf915d05-507f-491f-b4a6-b2aa085ee4b1" providerId="ADAL" clId="{B0A9BD16-313A-4B87-86C7-D53C52C6EDF9}" dt="2021-09-29T11:27:29.414" v="8665"/>
          <ac:picMkLst>
            <pc:docMk/>
            <pc:sldMk cId="926215780" sldId="312"/>
            <ac:picMk id="16" creationId="{4A074D94-299D-4AB1-99AC-389FEBE3084E}"/>
          </ac:picMkLst>
        </pc:picChg>
        <pc:picChg chg="mod">
          <ac:chgData name="James Franklin" userId="cf915d05-507f-491f-b4a6-b2aa085ee4b1" providerId="ADAL" clId="{B0A9BD16-313A-4B87-86C7-D53C52C6EDF9}" dt="2021-09-29T11:27:29.414" v="8665"/>
          <ac:picMkLst>
            <pc:docMk/>
            <pc:sldMk cId="926215780" sldId="312"/>
            <ac:picMk id="17" creationId="{2D0E5A32-4666-46D8-859E-19232F783250}"/>
          </ac:picMkLst>
        </pc:picChg>
        <pc:picChg chg="mod">
          <ac:chgData name="James Franklin" userId="cf915d05-507f-491f-b4a6-b2aa085ee4b1" providerId="ADAL" clId="{B0A9BD16-313A-4B87-86C7-D53C52C6EDF9}" dt="2021-09-29T11:27:29.414" v="8665"/>
          <ac:picMkLst>
            <pc:docMk/>
            <pc:sldMk cId="926215780" sldId="312"/>
            <ac:picMk id="18" creationId="{1701788C-CB93-48C5-8A79-269DA00D026D}"/>
          </ac:picMkLst>
        </pc:picChg>
      </pc:sldChg>
      <pc:sldChg chg="add del">
        <pc:chgData name="James Franklin" userId="cf915d05-507f-491f-b4a6-b2aa085ee4b1" providerId="ADAL" clId="{B0A9BD16-313A-4B87-86C7-D53C52C6EDF9}" dt="2021-09-28T14:26:11.806" v="1665" actId="47"/>
        <pc:sldMkLst>
          <pc:docMk/>
          <pc:sldMk cId="1184993629" sldId="313"/>
        </pc:sldMkLst>
      </pc:sldChg>
      <pc:sldChg chg="modSp new del mod">
        <pc:chgData name="James Franklin" userId="cf915d05-507f-491f-b4a6-b2aa085ee4b1" providerId="ADAL" clId="{B0A9BD16-313A-4B87-86C7-D53C52C6EDF9}" dt="2021-09-29T09:22:26.968" v="3635" actId="47"/>
        <pc:sldMkLst>
          <pc:docMk/>
          <pc:sldMk cId="4160848732" sldId="314"/>
        </pc:sldMkLst>
        <pc:spChg chg="mod">
          <ac:chgData name="James Franklin" userId="cf915d05-507f-491f-b4a6-b2aa085ee4b1" providerId="ADAL" clId="{B0A9BD16-313A-4B87-86C7-D53C52C6EDF9}" dt="2021-09-28T14:22:25.161" v="1531" actId="20577"/>
          <ac:spMkLst>
            <pc:docMk/>
            <pc:sldMk cId="4160848732" sldId="314"/>
            <ac:spMk id="2" creationId="{03E40B4A-FE12-450A-A361-F6F600BEE26E}"/>
          </ac:spMkLst>
        </pc:spChg>
        <pc:spChg chg="mod">
          <ac:chgData name="James Franklin" userId="cf915d05-507f-491f-b4a6-b2aa085ee4b1" providerId="ADAL" clId="{B0A9BD16-313A-4B87-86C7-D53C52C6EDF9}" dt="2021-09-28T14:22:38.027" v="1591" actId="20577"/>
          <ac:spMkLst>
            <pc:docMk/>
            <pc:sldMk cId="4160848732" sldId="314"/>
            <ac:spMk id="3" creationId="{C39E1B74-9C6E-49C1-8715-3417A8747E03}"/>
          </ac:spMkLst>
        </pc:spChg>
      </pc:sldChg>
      <pc:sldChg chg="addSp delSp modSp new del mod modClrScheme chgLayout">
        <pc:chgData name="James Franklin" userId="cf915d05-507f-491f-b4a6-b2aa085ee4b1" providerId="ADAL" clId="{B0A9BD16-313A-4B87-86C7-D53C52C6EDF9}" dt="2021-09-29T11:20:38.959" v="8662" actId="47"/>
        <pc:sldMkLst>
          <pc:docMk/>
          <pc:sldMk cId="3378662921" sldId="315"/>
        </pc:sldMkLst>
        <pc:spChg chg="del mod ord">
          <ac:chgData name="James Franklin" userId="cf915d05-507f-491f-b4a6-b2aa085ee4b1" providerId="ADAL" clId="{B0A9BD16-313A-4B87-86C7-D53C52C6EDF9}" dt="2021-09-28T14:22:45.043" v="1593" actId="700"/>
          <ac:spMkLst>
            <pc:docMk/>
            <pc:sldMk cId="3378662921" sldId="315"/>
            <ac:spMk id="2" creationId="{9747165C-DFF1-45B7-83FC-A687B0010787}"/>
          </ac:spMkLst>
        </pc:spChg>
        <pc:spChg chg="del mod ord">
          <ac:chgData name="James Franklin" userId="cf915d05-507f-491f-b4a6-b2aa085ee4b1" providerId="ADAL" clId="{B0A9BD16-313A-4B87-86C7-D53C52C6EDF9}" dt="2021-09-28T14:22:45.043" v="1593" actId="700"/>
          <ac:spMkLst>
            <pc:docMk/>
            <pc:sldMk cId="3378662921" sldId="315"/>
            <ac:spMk id="3" creationId="{B74A5885-E22E-4AC2-8168-D2741E4BF0AE}"/>
          </ac:spMkLst>
        </pc:spChg>
        <pc:spChg chg="add mod ord">
          <ac:chgData name="James Franklin" userId="cf915d05-507f-491f-b4a6-b2aa085ee4b1" providerId="ADAL" clId="{B0A9BD16-313A-4B87-86C7-D53C52C6EDF9}" dt="2021-09-28T14:22:45.043" v="1593" actId="700"/>
          <ac:spMkLst>
            <pc:docMk/>
            <pc:sldMk cId="3378662921" sldId="315"/>
            <ac:spMk id="4" creationId="{EF61788D-7407-4DE4-A76A-6F67F8BC42B8}"/>
          </ac:spMkLst>
        </pc:spChg>
        <pc:spChg chg="add mod ord">
          <ac:chgData name="James Franklin" userId="cf915d05-507f-491f-b4a6-b2aa085ee4b1" providerId="ADAL" clId="{B0A9BD16-313A-4B87-86C7-D53C52C6EDF9}" dt="2021-09-28T14:22:45.043" v="1593" actId="700"/>
          <ac:spMkLst>
            <pc:docMk/>
            <pc:sldMk cId="3378662921" sldId="315"/>
            <ac:spMk id="5" creationId="{7A581D8A-0C13-446E-A1EF-D29345CF118C}"/>
          </ac:spMkLst>
        </pc:spChg>
      </pc:sldChg>
      <pc:sldChg chg="addSp delSp modSp add del mod modClrScheme chgLayout">
        <pc:chgData name="James Franklin" userId="cf915d05-507f-491f-b4a6-b2aa085ee4b1" providerId="ADAL" clId="{B0A9BD16-313A-4B87-86C7-D53C52C6EDF9}" dt="2021-09-30T08:34:40.453" v="10868" actId="47"/>
        <pc:sldMkLst>
          <pc:docMk/>
          <pc:sldMk cId="2354041868" sldId="316"/>
        </pc:sldMkLst>
        <pc:spChg chg="mod ord">
          <ac:chgData name="James Franklin" userId="cf915d05-507f-491f-b4a6-b2aa085ee4b1" providerId="ADAL" clId="{B0A9BD16-313A-4B87-86C7-D53C52C6EDF9}" dt="2021-09-28T14:27:00.202" v="1702" actId="700"/>
          <ac:spMkLst>
            <pc:docMk/>
            <pc:sldMk cId="2354041868" sldId="316"/>
            <ac:spMk id="2" creationId="{DE7D2F39-D496-43AD-9D63-170CB0D1F263}"/>
          </ac:spMkLst>
        </pc:spChg>
        <pc:spChg chg="del mod ord">
          <ac:chgData name="James Franklin" userId="cf915d05-507f-491f-b4a6-b2aa085ee4b1" providerId="ADAL" clId="{B0A9BD16-313A-4B87-86C7-D53C52C6EDF9}" dt="2021-09-28T14:27:00.202" v="1702" actId="700"/>
          <ac:spMkLst>
            <pc:docMk/>
            <pc:sldMk cId="2354041868" sldId="316"/>
            <ac:spMk id="3" creationId="{6A5E715C-5692-4138-BE67-8C75FE95C21D}"/>
          </ac:spMkLst>
        </pc:spChg>
        <pc:spChg chg="add mod ord">
          <ac:chgData name="James Franklin" userId="cf915d05-507f-491f-b4a6-b2aa085ee4b1" providerId="ADAL" clId="{B0A9BD16-313A-4B87-86C7-D53C52C6EDF9}" dt="2021-09-28T14:27:00.202" v="1702" actId="700"/>
          <ac:spMkLst>
            <pc:docMk/>
            <pc:sldMk cId="2354041868" sldId="316"/>
            <ac:spMk id="4" creationId="{A412980F-E652-40AF-81BB-E5A161FAB992}"/>
          </ac:spMkLst>
        </pc:spChg>
      </pc:sldChg>
      <pc:sldChg chg="addSp delSp modSp new del mod modClrScheme chgLayout">
        <pc:chgData name="James Franklin" userId="cf915d05-507f-491f-b4a6-b2aa085ee4b1" providerId="ADAL" clId="{B0A9BD16-313A-4B87-86C7-D53C52C6EDF9}" dt="2021-09-29T09:34:47.692" v="4724" actId="47"/>
        <pc:sldMkLst>
          <pc:docMk/>
          <pc:sldMk cId="1933705196" sldId="317"/>
        </pc:sldMkLst>
        <pc:spChg chg="del mod ord">
          <ac:chgData name="James Franklin" userId="cf915d05-507f-491f-b4a6-b2aa085ee4b1" providerId="ADAL" clId="{B0A9BD16-313A-4B87-86C7-D53C52C6EDF9}" dt="2021-09-29T09:21:36.259" v="3632" actId="700"/>
          <ac:spMkLst>
            <pc:docMk/>
            <pc:sldMk cId="1933705196" sldId="317"/>
            <ac:spMk id="2" creationId="{826D1113-954B-4CFB-9F52-000E3DA1A517}"/>
          </ac:spMkLst>
        </pc:spChg>
        <pc:spChg chg="del mod ord">
          <ac:chgData name="James Franklin" userId="cf915d05-507f-491f-b4a6-b2aa085ee4b1" providerId="ADAL" clId="{B0A9BD16-313A-4B87-86C7-D53C52C6EDF9}" dt="2021-09-29T09:21:36.259" v="3632" actId="700"/>
          <ac:spMkLst>
            <pc:docMk/>
            <pc:sldMk cId="1933705196" sldId="317"/>
            <ac:spMk id="3" creationId="{AB2B763C-67AF-4905-AB06-D6EB59AF91B8}"/>
          </ac:spMkLst>
        </pc:spChg>
        <pc:spChg chg="add mod ord">
          <ac:chgData name="James Franklin" userId="cf915d05-507f-491f-b4a6-b2aa085ee4b1" providerId="ADAL" clId="{B0A9BD16-313A-4B87-86C7-D53C52C6EDF9}" dt="2021-09-29T09:21:36.259" v="3632" actId="700"/>
          <ac:spMkLst>
            <pc:docMk/>
            <pc:sldMk cId="1933705196" sldId="317"/>
            <ac:spMk id="4" creationId="{7E7FDF9C-63EF-4B8F-9501-11C5092C8A6F}"/>
          </ac:spMkLst>
        </pc:spChg>
        <pc:spChg chg="add mod ord">
          <ac:chgData name="James Franklin" userId="cf915d05-507f-491f-b4a6-b2aa085ee4b1" providerId="ADAL" clId="{B0A9BD16-313A-4B87-86C7-D53C52C6EDF9}" dt="2021-09-29T09:21:36.259" v="3632" actId="700"/>
          <ac:spMkLst>
            <pc:docMk/>
            <pc:sldMk cId="1933705196" sldId="317"/>
            <ac:spMk id="5" creationId="{1034B933-56DF-4DF2-8729-BE1BA8F62857}"/>
          </ac:spMkLst>
        </pc:spChg>
      </pc:sldChg>
      <pc:sldChg chg="modSp add del mod modClrScheme chgLayout">
        <pc:chgData name="James Franklin" userId="cf915d05-507f-491f-b4a6-b2aa085ee4b1" providerId="ADAL" clId="{B0A9BD16-313A-4B87-86C7-D53C52C6EDF9}" dt="2021-09-29T09:26:23.074" v="3874" actId="47"/>
        <pc:sldMkLst>
          <pc:docMk/>
          <pc:sldMk cId="63090436" sldId="318"/>
        </pc:sldMkLst>
        <pc:spChg chg="mod ord">
          <ac:chgData name="James Franklin" userId="cf915d05-507f-491f-b4a6-b2aa085ee4b1" providerId="ADAL" clId="{B0A9BD16-313A-4B87-86C7-D53C52C6EDF9}" dt="2021-09-29T09:21:45.519" v="3634" actId="700"/>
          <ac:spMkLst>
            <pc:docMk/>
            <pc:sldMk cId="63090436" sldId="318"/>
            <ac:spMk id="2" creationId="{DE7D2F39-D496-43AD-9D63-170CB0D1F263}"/>
          </ac:spMkLst>
        </pc:spChg>
        <pc:spChg chg="mod ord">
          <ac:chgData name="James Franklin" userId="cf915d05-507f-491f-b4a6-b2aa085ee4b1" providerId="ADAL" clId="{B0A9BD16-313A-4B87-86C7-D53C52C6EDF9}" dt="2021-09-29T09:21:45.519" v="3634" actId="700"/>
          <ac:spMkLst>
            <pc:docMk/>
            <pc:sldMk cId="63090436" sldId="318"/>
            <ac:spMk id="3" creationId="{6A5E715C-5692-4138-BE67-8C75FE95C21D}"/>
          </ac:spMkLst>
        </pc:spChg>
      </pc:sldChg>
      <pc:sldChg chg="addSp delSp modSp add mod modClrScheme chgLayout">
        <pc:chgData name="James Franklin" userId="cf915d05-507f-491f-b4a6-b2aa085ee4b1" providerId="ADAL" clId="{B0A9BD16-313A-4B87-86C7-D53C52C6EDF9}" dt="2021-09-30T09:07:42.180" v="10965" actId="207"/>
        <pc:sldMkLst>
          <pc:docMk/>
          <pc:sldMk cId="3935838695" sldId="319"/>
        </pc:sldMkLst>
        <pc:spChg chg="mod ord">
          <ac:chgData name="James Franklin" userId="cf915d05-507f-491f-b4a6-b2aa085ee4b1" providerId="ADAL" clId="{B0A9BD16-313A-4B87-86C7-D53C52C6EDF9}" dt="2021-09-29T09:26:26.935" v="3875" actId="700"/>
          <ac:spMkLst>
            <pc:docMk/>
            <pc:sldMk cId="3935838695" sldId="319"/>
            <ac:spMk id="2" creationId="{DE7D2F39-D496-43AD-9D63-170CB0D1F263}"/>
          </ac:spMkLst>
        </pc:spChg>
        <pc:spChg chg="mod ord">
          <ac:chgData name="James Franklin" userId="cf915d05-507f-491f-b4a6-b2aa085ee4b1" providerId="ADAL" clId="{B0A9BD16-313A-4B87-86C7-D53C52C6EDF9}" dt="2021-09-30T09:07:23.055" v="10963" actId="20577"/>
          <ac:spMkLst>
            <pc:docMk/>
            <pc:sldMk cId="3935838695" sldId="319"/>
            <ac:spMk id="3" creationId="{6A5E715C-5692-4138-BE67-8C75FE95C21D}"/>
          </ac:spMkLst>
        </pc:spChg>
        <pc:spChg chg="add del">
          <ac:chgData name="James Franklin" userId="cf915d05-507f-491f-b4a6-b2aa085ee4b1" providerId="ADAL" clId="{B0A9BD16-313A-4B87-86C7-D53C52C6EDF9}" dt="2021-09-29T09:38:06.561" v="5058" actId="478"/>
          <ac:spMkLst>
            <pc:docMk/>
            <pc:sldMk cId="3935838695" sldId="319"/>
            <ac:spMk id="13" creationId="{F6A29A7C-C62D-430C-A02C-24AFAB40090C}"/>
          </ac:spMkLst>
        </pc:spChg>
        <pc:spChg chg="add del">
          <ac:chgData name="James Franklin" userId="cf915d05-507f-491f-b4a6-b2aa085ee4b1" providerId="ADAL" clId="{B0A9BD16-313A-4B87-86C7-D53C52C6EDF9}" dt="2021-09-29T09:38:06.561" v="5058" actId="478"/>
          <ac:spMkLst>
            <pc:docMk/>
            <pc:sldMk cId="3935838695" sldId="319"/>
            <ac:spMk id="14" creationId="{A3152E56-10A1-44ED-A2DA-0038EC9D8714}"/>
          </ac:spMkLst>
        </pc:spChg>
        <pc:spChg chg="add del">
          <ac:chgData name="James Franklin" userId="cf915d05-507f-491f-b4a6-b2aa085ee4b1" providerId="ADAL" clId="{B0A9BD16-313A-4B87-86C7-D53C52C6EDF9}" dt="2021-09-29T09:38:06.561" v="5058" actId="478"/>
          <ac:spMkLst>
            <pc:docMk/>
            <pc:sldMk cId="3935838695" sldId="319"/>
            <ac:spMk id="15" creationId="{E0C26690-1756-465F-80F8-6E053E254BCD}"/>
          </ac:spMkLst>
        </pc:spChg>
        <pc:spChg chg="add del">
          <ac:chgData name="James Franklin" userId="cf915d05-507f-491f-b4a6-b2aa085ee4b1" providerId="ADAL" clId="{B0A9BD16-313A-4B87-86C7-D53C52C6EDF9}" dt="2021-09-29T09:38:06.561" v="5058" actId="478"/>
          <ac:spMkLst>
            <pc:docMk/>
            <pc:sldMk cId="3935838695" sldId="319"/>
            <ac:spMk id="16" creationId="{D9A7FDA2-87A1-4EB6-ABDD-F7BE6B20192A}"/>
          </ac:spMkLst>
        </pc:spChg>
        <pc:spChg chg="mod">
          <ac:chgData name="James Franklin" userId="cf915d05-507f-491f-b4a6-b2aa085ee4b1" providerId="ADAL" clId="{B0A9BD16-313A-4B87-86C7-D53C52C6EDF9}" dt="2021-09-29T09:29:25.040" v="3928" actId="13822"/>
          <ac:spMkLst>
            <pc:docMk/>
            <pc:sldMk cId="3935838695" sldId="319"/>
            <ac:spMk id="18" creationId="{6B986FAC-D953-4C3A-B7A0-F9C79D0D70B4}"/>
          </ac:spMkLst>
        </pc:spChg>
        <pc:spChg chg="mod">
          <ac:chgData name="James Franklin" userId="cf915d05-507f-491f-b4a6-b2aa085ee4b1" providerId="ADAL" clId="{B0A9BD16-313A-4B87-86C7-D53C52C6EDF9}" dt="2021-09-30T09:07:17.718" v="10952" actId="20577"/>
          <ac:spMkLst>
            <pc:docMk/>
            <pc:sldMk cId="3935838695" sldId="319"/>
            <ac:spMk id="19" creationId="{D523BD13-D3C7-4995-9E79-A3E005718ACD}"/>
          </ac:spMkLst>
        </pc:spChg>
        <pc:spChg chg="mod">
          <ac:chgData name="James Franklin" userId="cf915d05-507f-491f-b4a6-b2aa085ee4b1" providerId="ADAL" clId="{B0A9BD16-313A-4B87-86C7-D53C52C6EDF9}" dt="2021-09-30T09:07:42.180" v="10965" actId="207"/>
          <ac:spMkLst>
            <pc:docMk/>
            <pc:sldMk cId="3935838695" sldId="319"/>
            <ac:spMk id="20" creationId="{E0B41801-9D61-47F6-98E4-12C757636581}"/>
          </ac:spMkLst>
        </pc:spChg>
        <pc:spChg chg="mod">
          <ac:chgData name="James Franklin" userId="cf915d05-507f-491f-b4a6-b2aa085ee4b1" providerId="ADAL" clId="{B0A9BD16-313A-4B87-86C7-D53C52C6EDF9}" dt="2021-09-29T09:29:25.040" v="3928" actId="13822"/>
          <ac:spMkLst>
            <pc:docMk/>
            <pc:sldMk cId="3935838695" sldId="319"/>
            <ac:spMk id="21" creationId="{244B6DD5-B578-412D-9474-C492C7810B9B}"/>
          </ac:spMkLst>
        </pc:spChg>
        <pc:spChg chg="mod">
          <ac:chgData name="James Franklin" userId="cf915d05-507f-491f-b4a6-b2aa085ee4b1" providerId="ADAL" clId="{B0A9BD16-313A-4B87-86C7-D53C52C6EDF9}" dt="2021-09-29T09:29:25.040" v="3928" actId="13822"/>
          <ac:spMkLst>
            <pc:docMk/>
            <pc:sldMk cId="3935838695" sldId="319"/>
            <ac:spMk id="22" creationId="{C0D69184-C0B2-4A45-BE40-4B14DEE0A1C6}"/>
          </ac:spMkLst>
        </pc:spChg>
        <pc:spChg chg="mod">
          <ac:chgData name="James Franklin" userId="cf915d05-507f-491f-b4a6-b2aa085ee4b1" providerId="ADAL" clId="{B0A9BD16-313A-4B87-86C7-D53C52C6EDF9}" dt="2021-09-30T09:07:42.180" v="10965" actId="207"/>
          <ac:spMkLst>
            <pc:docMk/>
            <pc:sldMk cId="3935838695" sldId="319"/>
            <ac:spMk id="25" creationId="{1B21C798-A91E-43B2-8DF2-43270850F66B}"/>
          </ac:spMkLst>
        </pc:spChg>
        <pc:spChg chg="mod">
          <ac:chgData name="James Franklin" userId="cf915d05-507f-491f-b4a6-b2aa085ee4b1" providerId="ADAL" clId="{B0A9BD16-313A-4B87-86C7-D53C52C6EDF9}" dt="2021-09-30T09:07:42.180" v="10965" actId="207"/>
          <ac:spMkLst>
            <pc:docMk/>
            <pc:sldMk cId="3935838695" sldId="319"/>
            <ac:spMk id="26" creationId="{E859957B-6977-49CF-80FB-77FCA9FCC913}"/>
          </ac:spMkLst>
        </pc:spChg>
        <pc:spChg chg="mod">
          <ac:chgData name="James Franklin" userId="cf915d05-507f-491f-b4a6-b2aa085ee4b1" providerId="ADAL" clId="{B0A9BD16-313A-4B87-86C7-D53C52C6EDF9}" dt="2021-09-30T09:07:42.180" v="10965" actId="207"/>
          <ac:spMkLst>
            <pc:docMk/>
            <pc:sldMk cId="3935838695" sldId="319"/>
            <ac:spMk id="27" creationId="{0B2D8043-49DB-4D59-91C9-2FE7E97E1FC0}"/>
          </ac:spMkLst>
        </pc:spChg>
        <pc:grpChg chg="add del">
          <ac:chgData name="James Franklin" userId="cf915d05-507f-491f-b4a6-b2aa085ee4b1" providerId="ADAL" clId="{B0A9BD16-313A-4B87-86C7-D53C52C6EDF9}" dt="2021-09-29T09:38:06.561" v="5058" actId="478"/>
          <ac:grpSpMkLst>
            <pc:docMk/>
            <pc:sldMk cId="3935838695" sldId="319"/>
            <ac:grpSpMk id="4" creationId="{7C9371C3-04A4-4A73-A1AC-BC5BFA42F594}"/>
          </ac:grpSpMkLst>
        </pc:grpChg>
      </pc:sldChg>
      <pc:sldChg chg="addSp delSp modSp add mod modClrScheme chgLayout">
        <pc:chgData name="James Franklin" userId="cf915d05-507f-491f-b4a6-b2aa085ee4b1" providerId="ADAL" clId="{B0A9BD16-313A-4B87-86C7-D53C52C6EDF9}" dt="2021-09-29T09:39:13.862" v="5094" actId="20577"/>
        <pc:sldMkLst>
          <pc:docMk/>
          <pc:sldMk cId="3692360987" sldId="320"/>
        </pc:sldMkLst>
        <pc:spChg chg="mod ord">
          <ac:chgData name="James Franklin" userId="cf915d05-507f-491f-b4a6-b2aa085ee4b1" providerId="ADAL" clId="{B0A9BD16-313A-4B87-86C7-D53C52C6EDF9}" dt="2021-09-29T09:34:52.941" v="4725" actId="700"/>
          <ac:spMkLst>
            <pc:docMk/>
            <pc:sldMk cId="3692360987" sldId="320"/>
            <ac:spMk id="2" creationId="{7CB702AA-3C44-4C1F-8A24-F46EF4A065DF}"/>
          </ac:spMkLst>
        </pc:spChg>
        <pc:spChg chg="mod ord">
          <ac:chgData name="James Franklin" userId="cf915d05-507f-491f-b4a6-b2aa085ee4b1" providerId="ADAL" clId="{B0A9BD16-313A-4B87-86C7-D53C52C6EDF9}" dt="2021-09-29T09:39:13.862" v="5094" actId="20577"/>
          <ac:spMkLst>
            <pc:docMk/>
            <pc:sldMk cId="3692360987" sldId="320"/>
            <ac:spMk id="3" creationId="{0BFE3E67-6925-4B9C-A546-0DEF9ABC59FC}"/>
          </ac:spMkLst>
        </pc:spChg>
        <pc:spChg chg="mod">
          <ac:chgData name="James Franklin" userId="cf915d05-507f-491f-b4a6-b2aa085ee4b1" providerId="ADAL" clId="{B0A9BD16-313A-4B87-86C7-D53C52C6EDF9}" dt="2021-09-29T09:37:53.863" v="5055"/>
          <ac:spMkLst>
            <pc:docMk/>
            <pc:sldMk cId="3692360987" sldId="320"/>
            <ac:spMk id="5" creationId="{F937461C-4051-4CC4-9C56-BB76062FDED2}"/>
          </ac:spMkLst>
        </pc:spChg>
        <pc:spChg chg="mod">
          <ac:chgData name="James Franklin" userId="cf915d05-507f-491f-b4a6-b2aa085ee4b1" providerId="ADAL" clId="{B0A9BD16-313A-4B87-86C7-D53C52C6EDF9}" dt="2021-09-29T09:37:53.863" v="5055"/>
          <ac:spMkLst>
            <pc:docMk/>
            <pc:sldMk cId="3692360987" sldId="320"/>
            <ac:spMk id="6" creationId="{7001B392-211A-4884-8EFD-041A764EEAE0}"/>
          </ac:spMkLst>
        </pc:spChg>
        <pc:spChg chg="mod">
          <ac:chgData name="James Franklin" userId="cf915d05-507f-491f-b4a6-b2aa085ee4b1" providerId="ADAL" clId="{B0A9BD16-313A-4B87-86C7-D53C52C6EDF9}" dt="2021-09-29T09:37:53.863" v="5055"/>
          <ac:spMkLst>
            <pc:docMk/>
            <pc:sldMk cId="3692360987" sldId="320"/>
            <ac:spMk id="7" creationId="{F17204FD-D74E-4ECC-8439-5F2F419543FE}"/>
          </ac:spMkLst>
        </pc:spChg>
        <pc:spChg chg="mod">
          <ac:chgData name="James Franklin" userId="cf915d05-507f-491f-b4a6-b2aa085ee4b1" providerId="ADAL" clId="{B0A9BD16-313A-4B87-86C7-D53C52C6EDF9}" dt="2021-09-29T09:37:53.863" v="5055"/>
          <ac:spMkLst>
            <pc:docMk/>
            <pc:sldMk cId="3692360987" sldId="320"/>
            <ac:spMk id="8" creationId="{07EFA343-ED12-40DA-8551-27A5318BC0A4}"/>
          </ac:spMkLst>
        </pc:spChg>
        <pc:spChg chg="add del mod">
          <ac:chgData name="James Franklin" userId="cf915d05-507f-491f-b4a6-b2aa085ee4b1" providerId="ADAL" clId="{B0A9BD16-313A-4B87-86C7-D53C52C6EDF9}" dt="2021-09-29T09:37:57.610" v="5056"/>
          <ac:spMkLst>
            <pc:docMk/>
            <pc:sldMk cId="3692360987" sldId="320"/>
            <ac:spMk id="13" creationId="{F46AB827-3CFA-47DC-B061-D1EE41C45A0D}"/>
          </ac:spMkLst>
        </pc:spChg>
        <pc:spChg chg="add del mod">
          <ac:chgData name="James Franklin" userId="cf915d05-507f-491f-b4a6-b2aa085ee4b1" providerId="ADAL" clId="{B0A9BD16-313A-4B87-86C7-D53C52C6EDF9}" dt="2021-09-29T09:37:57.610" v="5056"/>
          <ac:spMkLst>
            <pc:docMk/>
            <pc:sldMk cId="3692360987" sldId="320"/>
            <ac:spMk id="14" creationId="{DF38EFCD-1F6C-44B2-A9E3-85B1731A6197}"/>
          </ac:spMkLst>
        </pc:spChg>
        <pc:spChg chg="add del mod">
          <ac:chgData name="James Franklin" userId="cf915d05-507f-491f-b4a6-b2aa085ee4b1" providerId="ADAL" clId="{B0A9BD16-313A-4B87-86C7-D53C52C6EDF9}" dt="2021-09-29T09:37:57.610" v="5056"/>
          <ac:spMkLst>
            <pc:docMk/>
            <pc:sldMk cId="3692360987" sldId="320"/>
            <ac:spMk id="15" creationId="{B02A0115-8010-4F41-8BD3-B45755CAE064}"/>
          </ac:spMkLst>
        </pc:spChg>
        <pc:spChg chg="add del mod">
          <ac:chgData name="James Franklin" userId="cf915d05-507f-491f-b4a6-b2aa085ee4b1" providerId="ADAL" clId="{B0A9BD16-313A-4B87-86C7-D53C52C6EDF9}" dt="2021-09-29T09:37:57.610" v="5056"/>
          <ac:spMkLst>
            <pc:docMk/>
            <pc:sldMk cId="3692360987" sldId="320"/>
            <ac:spMk id="16" creationId="{0380403A-1C7A-41BB-AAD4-69ADBE2E7565}"/>
          </ac:spMkLst>
        </pc:spChg>
        <pc:spChg chg="mod">
          <ac:chgData name="James Franklin" userId="cf915d05-507f-491f-b4a6-b2aa085ee4b1" providerId="ADAL" clId="{B0A9BD16-313A-4B87-86C7-D53C52C6EDF9}" dt="2021-09-29T09:38:42.650" v="5064"/>
          <ac:spMkLst>
            <pc:docMk/>
            <pc:sldMk cId="3692360987" sldId="320"/>
            <ac:spMk id="18" creationId="{49925B99-8653-4967-97D1-EB8534B57DF5}"/>
          </ac:spMkLst>
        </pc:spChg>
        <pc:spChg chg="mod">
          <ac:chgData name="James Franklin" userId="cf915d05-507f-491f-b4a6-b2aa085ee4b1" providerId="ADAL" clId="{B0A9BD16-313A-4B87-86C7-D53C52C6EDF9}" dt="2021-09-29T09:38:42.650" v="5064"/>
          <ac:spMkLst>
            <pc:docMk/>
            <pc:sldMk cId="3692360987" sldId="320"/>
            <ac:spMk id="19" creationId="{6B4D294F-4AC2-43E2-81DF-49A73F78EA5F}"/>
          </ac:spMkLst>
        </pc:spChg>
        <pc:spChg chg="mod">
          <ac:chgData name="James Franklin" userId="cf915d05-507f-491f-b4a6-b2aa085ee4b1" providerId="ADAL" clId="{B0A9BD16-313A-4B87-86C7-D53C52C6EDF9}" dt="2021-09-29T09:38:42.650" v="5064"/>
          <ac:spMkLst>
            <pc:docMk/>
            <pc:sldMk cId="3692360987" sldId="320"/>
            <ac:spMk id="20" creationId="{9E2F96A3-37FC-4F1A-BE7F-CE991CEC0FAE}"/>
          </ac:spMkLst>
        </pc:spChg>
        <pc:spChg chg="mod">
          <ac:chgData name="James Franklin" userId="cf915d05-507f-491f-b4a6-b2aa085ee4b1" providerId="ADAL" clId="{B0A9BD16-313A-4B87-86C7-D53C52C6EDF9}" dt="2021-09-29T09:38:42.650" v="5064"/>
          <ac:spMkLst>
            <pc:docMk/>
            <pc:sldMk cId="3692360987" sldId="320"/>
            <ac:spMk id="21" creationId="{34A8B600-7F7E-447B-BD69-F1D2491D44A3}"/>
          </ac:spMkLst>
        </pc:spChg>
        <pc:spChg chg="add mod">
          <ac:chgData name="James Franklin" userId="cf915d05-507f-491f-b4a6-b2aa085ee4b1" providerId="ADAL" clId="{B0A9BD16-313A-4B87-86C7-D53C52C6EDF9}" dt="2021-09-29T09:38:42.650" v="5064"/>
          <ac:spMkLst>
            <pc:docMk/>
            <pc:sldMk cId="3692360987" sldId="320"/>
            <ac:spMk id="26" creationId="{099913B6-C06B-43F9-980A-14B69F0D8399}"/>
          </ac:spMkLst>
        </pc:spChg>
        <pc:spChg chg="add mod">
          <ac:chgData name="James Franklin" userId="cf915d05-507f-491f-b4a6-b2aa085ee4b1" providerId="ADAL" clId="{B0A9BD16-313A-4B87-86C7-D53C52C6EDF9}" dt="2021-09-29T09:38:42.650" v="5064"/>
          <ac:spMkLst>
            <pc:docMk/>
            <pc:sldMk cId="3692360987" sldId="320"/>
            <ac:spMk id="27" creationId="{27AD6BBC-83F4-4E73-8755-E15DBCCE3D74}"/>
          </ac:spMkLst>
        </pc:spChg>
        <pc:spChg chg="add mod">
          <ac:chgData name="James Franklin" userId="cf915d05-507f-491f-b4a6-b2aa085ee4b1" providerId="ADAL" clId="{B0A9BD16-313A-4B87-86C7-D53C52C6EDF9}" dt="2021-09-29T09:38:42.650" v="5064"/>
          <ac:spMkLst>
            <pc:docMk/>
            <pc:sldMk cId="3692360987" sldId="320"/>
            <ac:spMk id="28" creationId="{18E79D10-3305-453C-B842-C6C129CE2B7A}"/>
          </ac:spMkLst>
        </pc:spChg>
        <pc:spChg chg="add mod">
          <ac:chgData name="James Franklin" userId="cf915d05-507f-491f-b4a6-b2aa085ee4b1" providerId="ADAL" clId="{B0A9BD16-313A-4B87-86C7-D53C52C6EDF9}" dt="2021-09-29T09:38:42.650" v="5064"/>
          <ac:spMkLst>
            <pc:docMk/>
            <pc:sldMk cId="3692360987" sldId="320"/>
            <ac:spMk id="29" creationId="{BC5867E7-783F-4C4D-BFA5-F0FED55DE315}"/>
          </ac:spMkLst>
        </pc:spChg>
        <pc:grpChg chg="add del mod">
          <ac:chgData name="James Franklin" userId="cf915d05-507f-491f-b4a6-b2aa085ee4b1" providerId="ADAL" clId="{B0A9BD16-313A-4B87-86C7-D53C52C6EDF9}" dt="2021-09-29T09:37:57.610" v="5056"/>
          <ac:grpSpMkLst>
            <pc:docMk/>
            <pc:sldMk cId="3692360987" sldId="320"/>
            <ac:grpSpMk id="4" creationId="{01C18E13-B4E1-4D65-ACA2-090C63619C46}"/>
          </ac:grpSpMkLst>
        </pc:grpChg>
        <pc:grpChg chg="add mod">
          <ac:chgData name="James Franklin" userId="cf915d05-507f-491f-b4a6-b2aa085ee4b1" providerId="ADAL" clId="{B0A9BD16-313A-4B87-86C7-D53C52C6EDF9}" dt="2021-09-29T09:38:42.650" v="5064"/>
          <ac:grpSpMkLst>
            <pc:docMk/>
            <pc:sldMk cId="3692360987" sldId="320"/>
            <ac:grpSpMk id="17" creationId="{25E79115-6CB6-4C07-952B-CDE7E6679E3F}"/>
          </ac:grpSpMkLst>
        </pc:grpChg>
        <pc:picChg chg="mod">
          <ac:chgData name="James Franklin" userId="cf915d05-507f-491f-b4a6-b2aa085ee4b1" providerId="ADAL" clId="{B0A9BD16-313A-4B87-86C7-D53C52C6EDF9}" dt="2021-09-29T09:37:53.863" v="5055"/>
          <ac:picMkLst>
            <pc:docMk/>
            <pc:sldMk cId="3692360987" sldId="320"/>
            <ac:picMk id="9" creationId="{B0AC01E3-F3E1-4B58-8464-6AC63F988795}"/>
          </ac:picMkLst>
        </pc:picChg>
        <pc:picChg chg="mod">
          <ac:chgData name="James Franklin" userId="cf915d05-507f-491f-b4a6-b2aa085ee4b1" providerId="ADAL" clId="{B0A9BD16-313A-4B87-86C7-D53C52C6EDF9}" dt="2021-09-29T09:37:53.863" v="5055"/>
          <ac:picMkLst>
            <pc:docMk/>
            <pc:sldMk cId="3692360987" sldId="320"/>
            <ac:picMk id="10" creationId="{D52B6E33-5FC3-48CE-929A-C6291006D2B3}"/>
          </ac:picMkLst>
        </pc:picChg>
        <pc:picChg chg="mod">
          <ac:chgData name="James Franklin" userId="cf915d05-507f-491f-b4a6-b2aa085ee4b1" providerId="ADAL" clId="{B0A9BD16-313A-4B87-86C7-D53C52C6EDF9}" dt="2021-09-29T09:37:53.863" v="5055"/>
          <ac:picMkLst>
            <pc:docMk/>
            <pc:sldMk cId="3692360987" sldId="320"/>
            <ac:picMk id="11" creationId="{F57DB39F-2C92-47D3-AFED-5F3887E866C0}"/>
          </ac:picMkLst>
        </pc:picChg>
        <pc:picChg chg="mod">
          <ac:chgData name="James Franklin" userId="cf915d05-507f-491f-b4a6-b2aa085ee4b1" providerId="ADAL" clId="{B0A9BD16-313A-4B87-86C7-D53C52C6EDF9}" dt="2021-09-29T09:37:53.863" v="5055"/>
          <ac:picMkLst>
            <pc:docMk/>
            <pc:sldMk cId="3692360987" sldId="320"/>
            <ac:picMk id="12" creationId="{10268BCA-AAE3-4E54-97E6-4788CD742A72}"/>
          </ac:picMkLst>
        </pc:picChg>
        <pc:picChg chg="mod">
          <ac:chgData name="James Franklin" userId="cf915d05-507f-491f-b4a6-b2aa085ee4b1" providerId="ADAL" clId="{B0A9BD16-313A-4B87-86C7-D53C52C6EDF9}" dt="2021-09-29T09:38:42.650" v="5064"/>
          <ac:picMkLst>
            <pc:docMk/>
            <pc:sldMk cId="3692360987" sldId="320"/>
            <ac:picMk id="22" creationId="{A01C0F30-8A33-4821-941B-B61B824474DB}"/>
          </ac:picMkLst>
        </pc:picChg>
        <pc:picChg chg="mod">
          <ac:chgData name="James Franklin" userId="cf915d05-507f-491f-b4a6-b2aa085ee4b1" providerId="ADAL" clId="{B0A9BD16-313A-4B87-86C7-D53C52C6EDF9}" dt="2021-09-29T09:38:42.650" v="5064"/>
          <ac:picMkLst>
            <pc:docMk/>
            <pc:sldMk cId="3692360987" sldId="320"/>
            <ac:picMk id="23" creationId="{BB1FD477-0EC8-48E6-B8F7-AB7448DFB7CC}"/>
          </ac:picMkLst>
        </pc:picChg>
        <pc:picChg chg="mod">
          <ac:chgData name="James Franklin" userId="cf915d05-507f-491f-b4a6-b2aa085ee4b1" providerId="ADAL" clId="{B0A9BD16-313A-4B87-86C7-D53C52C6EDF9}" dt="2021-09-29T09:38:42.650" v="5064"/>
          <ac:picMkLst>
            <pc:docMk/>
            <pc:sldMk cId="3692360987" sldId="320"/>
            <ac:picMk id="24" creationId="{8719F12C-B640-45FF-92B5-A7AB18BF6CE3}"/>
          </ac:picMkLst>
        </pc:picChg>
        <pc:picChg chg="mod">
          <ac:chgData name="James Franklin" userId="cf915d05-507f-491f-b4a6-b2aa085ee4b1" providerId="ADAL" clId="{B0A9BD16-313A-4B87-86C7-D53C52C6EDF9}" dt="2021-09-29T09:38:42.650" v="5064"/>
          <ac:picMkLst>
            <pc:docMk/>
            <pc:sldMk cId="3692360987" sldId="320"/>
            <ac:picMk id="25" creationId="{3EDFE08F-84DE-440D-B566-BF9E0BFD6C7A}"/>
          </ac:picMkLst>
        </pc:picChg>
      </pc:sldChg>
      <pc:sldChg chg="addSp modSp add mod">
        <pc:chgData name="James Franklin" userId="cf915d05-507f-491f-b4a6-b2aa085ee4b1" providerId="ADAL" clId="{B0A9BD16-313A-4B87-86C7-D53C52C6EDF9}" dt="2021-09-30T08:55:28.997" v="10888" actId="164"/>
        <pc:sldMkLst>
          <pc:docMk/>
          <pc:sldMk cId="3867241785" sldId="321"/>
        </pc:sldMkLst>
        <pc:spChg chg="mod">
          <ac:chgData name="James Franklin" userId="cf915d05-507f-491f-b4a6-b2aa085ee4b1" providerId="ADAL" clId="{B0A9BD16-313A-4B87-86C7-D53C52C6EDF9}" dt="2021-09-29T09:43:26.055" v="5178" actId="20577"/>
          <ac:spMkLst>
            <pc:docMk/>
            <pc:sldMk cId="3867241785" sldId="321"/>
            <ac:spMk id="2" creationId="{DE7D2F39-D496-43AD-9D63-170CB0D1F263}"/>
          </ac:spMkLst>
        </pc:spChg>
        <pc:spChg chg="mod">
          <ac:chgData name="James Franklin" userId="cf915d05-507f-491f-b4a6-b2aa085ee4b1" providerId="ADAL" clId="{B0A9BD16-313A-4B87-86C7-D53C52C6EDF9}" dt="2021-09-29T10:14:28.056" v="6374" actId="12"/>
          <ac:spMkLst>
            <pc:docMk/>
            <pc:sldMk cId="3867241785" sldId="321"/>
            <ac:spMk id="3" creationId="{6A5E715C-5692-4138-BE67-8C75FE95C21D}"/>
          </ac:spMkLst>
        </pc:spChg>
        <pc:spChg chg="mod">
          <ac:chgData name="James Franklin" userId="cf915d05-507f-491f-b4a6-b2aa085ee4b1" providerId="ADAL" clId="{B0A9BD16-313A-4B87-86C7-D53C52C6EDF9}" dt="2021-09-30T08:55:28.997" v="10888" actId="164"/>
          <ac:spMkLst>
            <pc:docMk/>
            <pc:sldMk cId="3867241785" sldId="321"/>
            <ac:spMk id="13" creationId="{4197DA6B-7F0F-4E51-BA9F-F14F56ED9EB6}"/>
          </ac:spMkLst>
        </pc:spChg>
        <pc:spChg chg="mod">
          <ac:chgData name="James Franklin" userId="cf915d05-507f-491f-b4a6-b2aa085ee4b1" providerId="ADAL" clId="{B0A9BD16-313A-4B87-86C7-D53C52C6EDF9}" dt="2021-09-30T08:55:28.997" v="10888" actId="164"/>
          <ac:spMkLst>
            <pc:docMk/>
            <pc:sldMk cId="3867241785" sldId="321"/>
            <ac:spMk id="14" creationId="{58547590-5BDE-490C-9EFE-AD1E16FF2C38}"/>
          </ac:spMkLst>
        </pc:spChg>
        <pc:spChg chg="mod">
          <ac:chgData name="James Franklin" userId="cf915d05-507f-491f-b4a6-b2aa085ee4b1" providerId="ADAL" clId="{B0A9BD16-313A-4B87-86C7-D53C52C6EDF9}" dt="2021-09-30T08:55:28.997" v="10888" actId="164"/>
          <ac:spMkLst>
            <pc:docMk/>
            <pc:sldMk cId="3867241785" sldId="321"/>
            <ac:spMk id="15" creationId="{6C5B7A75-67D4-43E3-967C-B7878D763C84}"/>
          </ac:spMkLst>
        </pc:spChg>
        <pc:spChg chg="mod">
          <ac:chgData name="James Franklin" userId="cf915d05-507f-491f-b4a6-b2aa085ee4b1" providerId="ADAL" clId="{B0A9BD16-313A-4B87-86C7-D53C52C6EDF9}" dt="2021-09-30T08:55:28.997" v="10888" actId="164"/>
          <ac:spMkLst>
            <pc:docMk/>
            <pc:sldMk cId="3867241785" sldId="321"/>
            <ac:spMk id="16" creationId="{7B9D7E8E-6544-4638-9665-48B6B8D1C47E}"/>
          </ac:spMkLst>
        </pc:spChg>
        <pc:spChg chg="add mod">
          <ac:chgData name="James Franklin" userId="cf915d05-507f-491f-b4a6-b2aa085ee4b1" providerId="ADAL" clId="{B0A9BD16-313A-4B87-86C7-D53C52C6EDF9}" dt="2021-09-29T10:15:42.820" v="6609" actId="1076"/>
          <ac:spMkLst>
            <pc:docMk/>
            <pc:sldMk cId="3867241785" sldId="321"/>
            <ac:spMk id="17" creationId="{E9AC4AF5-0F74-49C2-A4C4-833E0BBC6E86}"/>
          </ac:spMkLst>
        </pc:spChg>
        <pc:grpChg chg="mod">
          <ac:chgData name="James Franklin" userId="cf915d05-507f-491f-b4a6-b2aa085ee4b1" providerId="ADAL" clId="{B0A9BD16-313A-4B87-86C7-D53C52C6EDF9}" dt="2021-09-30T08:55:28.997" v="10888" actId="164"/>
          <ac:grpSpMkLst>
            <pc:docMk/>
            <pc:sldMk cId="3867241785" sldId="321"/>
            <ac:grpSpMk id="4" creationId="{9ADC140B-8FF3-41FC-B1D8-8FA1F30ABDFC}"/>
          </ac:grpSpMkLst>
        </pc:grpChg>
        <pc:grpChg chg="add mod">
          <ac:chgData name="James Franklin" userId="cf915d05-507f-491f-b4a6-b2aa085ee4b1" providerId="ADAL" clId="{B0A9BD16-313A-4B87-86C7-D53C52C6EDF9}" dt="2021-09-30T08:55:28.997" v="10888" actId="164"/>
          <ac:grpSpMkLst>
            <pc:docMk/>
            <pc:sldMk cId="3867241785" sldId="321"/>
            <ac:grpSpMk id="18" creationId="{B2B205F3-B176-49D8-B114-1B5894F9543F}"/>
          </ac:grpSpMkLst>
        </pc:grpChg>
      </pc:sldChg>
      <pc:sldChg chg="addSp delSp modSp new del mod modClrScheme chgLayout">
        <pc:chgData name="James Franklin" userId="cf915d05-507f-491f-b4a6-b2aa085ee4b1" providerId="ADAL" clId="{B0A9BD16-313A-4B87-86C7-D53C52C6EDF9}" dt="2021-09-29T11:03:33.715" v="7996" actId="47"/>
        <pc:sldMkLst>
          <pc:docMk/>
          <pc:sldMk cId="1901882321" sldId="322"/>
        </pc:sldMkLst>
        <pc:spChg chg="del mod ord">
          <ac:chgData name="James Franklin" userId="cf915d05-507f-491f-b4a6-b2aa085ee4b1" providerId="ADAL" clId="{B0A9BD16-313A-4B87-86C7-D53C52C6EDF9}" dt="2021-09-29T10:19:39.528" v="6923" actId="700"/>
          <ac:spMkLst>
            <pc:docMk/>
            <pc:sldMk cId="1901882321" sldId="322"/>
            <ac:spMk id="2" creationId="{B671D98D-C89C-48D1-B1D9-CCB733B1CB11}"/>
          </ac:spMkLst>
        </pc:spChg>
        <pc:spChg chg="del mod ord">
          <ac:chgData name="James Franklin" userId="cf915d05-507f-491f-b4a6-b2aa085ee4b1" providerId="ADAL" clId="{B0A9BD16-313A-4B87-86C7-D53C52C6EDF9}" dt="2021-09-29T10:19:39.528" v="6923" actId="700"/>
          <ac:spMkLst>
            <pc:docMk/>
            <pc:sldMk cId="1901882321" sldId="322"/>
            <ac:spMk id="3" creationId="{C866533E-6A3C-4465-A00C-6ED7E02002CB}"/>
          </ac:spMkLst>
        </pc:spChg>
        <pc:spChg chg="add mod ord">
          <ac:chgData name="James Franklin" userId="cf915d05-507f-491f-b4a6-b2aa085ee4b1" providerId="ADAL" clId="{B0A9BD16-313A-4B87-86C7-D53C52C6EDF9}" dt="2021-09-29T10:19:39.528" v="6923" actId="700"/>
          <ac:spMkLst>
            <pc:docMk/>
            <pc:sldMk cId="1901882321" sldId="322"/>
            <ac:spMk id="4" creationId="{D31CE2D0-B935-4D2D-BFB1-1EC9AA974648}"/>
          </ac:spMkLst>
        </pc:spChg>
        <pc:spChg chg="add mod ord">
          <ac:chgData name="James Franklin" userId="cf915d05-507f-491f-b4a6-b2aa085ee4b1" providerId="ADAL" clId="{B0A9BD16-313A-4B87-86C7-D53C52C6EDF9}" dt="2021-09-29T10:19:39.528" v="6923" actId="700"/>
          <ac:spMkLst>
            <pc:docMk/>
            <pc:sldMk cId="1901882321" sldId="322"/>
            <ac:spMk id="5" creationId="{0B27E2BC-3751-46A4-8FFC-7D250D3709F2}"/>
          </ac:spMkLst>
        </pc:spChg>
      </pc:sldChg>
      <pc:sldChg chg="addSp modSp new mod">
        <pc:chgData name="James Franklin" userId="cf915d05-507f-491f-b4a6-b2aa085ee4b1" providerId="ADAL" clId="{B0A9BD16-313A-4B87-86C7-D53C52C6EDF9}" dt="2021-09-29T11:08:39.459" v="8313" actId="20577"/>
        <pc:sldMkLst>
          <pc:docMk/>
          <pc:sldMk cId="585635276" sldId="323"/>
        </pc:sldMkLst>
        <pc:spChg chg="mod">
          <ac:chgData name="James Franklin" userId="cf915d05-507f-491f-b4a6-b2aa085ee4b1" providerId="ADAL" clId="{B0A9BD16-313A-4B87-86C7-D53C52C6EDF9}" dt="2021-09-29T10:50:18.414" v="7582" actId="20577"/>
          <ac:spMkLst>
            <pc:docMk/>
            <pc:sldMk cId="585635276" sldId="323"/>
            <ac:spMk id="2" creationId="{BC04BE3D-36E6-4265-AB29-5B1B737DDCC0}"/>
          </ac:spMkLst>
        </pc:spChg>
        <pc:spChg chg="mod">
          <ac:chgData name="James Franklin" userId="cf915d05-507f-491f-b4a6-b2aa085ee4b1" providerId="ADAL" clId="{B0A9BD16-313A-4B87-86C7-D53C52C6EDF9}" dt="2021-09-29T10:58:05.824" v="7850" actId="20577"/>
          <ac:spMkLst>
            <pc:docMk/>
            <pc:sldMk cId="585635276" sldId="323"/>
            <ac:spMk id="3" creationId="{E3CE99E8-5904-4722-8630-BCA364D6CD03}"/>
          </ac:spMkLst>
        </pc:spChg>
        <pc:spChg chg="add mod">
          <ac:chgData name="James Franklin" userId="cf915d05-507f-491f-b4a6-b2aa085ee4b1" providerId="ADAL" clId="{B0A9BD16-313A-4B87-86C7-D53C52C6EDF9}" dt="2021-09-29T10:56:51.166" v="7616" actId="207"/>
          <ac:spMkLst>
            <pc:docMk/>
            <pc:sldMk cId="585635276" sldId="323"/>
            <ac:spMk id="4" creationId="{CE189F10-AECA-4879-85EF-79906691A3AF}"/>
          </ac:spMkLst>
        </pc:spChg>
        <pc:spChg chg="add mod">
          <ac:chgData name="James Franklin" userId="cf915d05-507f-491f-b4a6-b2aa085ee4b1" providerId="ADAL" clId="{B0A9BD16-313A-4B87-86C7-D53C52C6EDF9}" dt="2021-09-29T11:01:52.578" v="7949" actId="14861"/>
          <ac:spMkLst>
            <pc:docMk/>
            <pc:sldMk cId="585635276" sldId="323"/>
            <ac:spMk id="7" creationId="{CFBC728E-EFA3-45B6-9C9A-1D97123FC4D2}"/>
          </ac:spMkLst>
        </pc:spChg>
        <pc:spChg chg="add mod">
          <ac:chgData name="James Franklin" userId="cf915d05-507f-491f-b4a6-b2aa085ee4b1" providerId="ADAL" clId="{B0A9BD16-313A-4B87-86C7-D53C52C6EDF9}" dt="2021-09-29T11:08:39.459" v="8313" actId="20577"/>
          <ac:spMkLst>
            <pc:docMk/>
            <pc:sldMk cId="585635276" sldId="323"/>
            <ac:spMk id="9" creationId="{3253FB4F-76E2-48F1-AF8B-1A1CD0476565}"/>
          </ac:spMkLst>
        </pc:spChg>
        <pc:spChg chg="add mod">
          <ac:chgData name="James Franklin" userId="cf915d05-507f-491f-b4a6-b2aa085ee4b1" providerId="ADAL" clId="{B0A9BD16-313A-4B87-86C7-D53C52C6EDF9}" dt="2021-09-29T11:02:01.951" v="7951" actId="14861"/>
          <ac:spMkLst>
            <pc:docMk/>
            <pc:sldMk cId="585635276" sldId="323"/>
            <ac:spMk id="10" creationId="{AABF7454-0A88-435A-B6F4-8940D60B9B14}"/>
          </ac:spMkLst>
        </pc:spChg>
        <pc:spChg chg="add mod">
          <ac:chgData name="James Franklin" userId="cf915d05-507f-491f-b4a6-b2aa085ee4b1" providerId="ADAL" clId="{B0A9BD16-313A-4B87-86C7-D53C52C6EDF9}" dt="2021-09-29T11:02:06.350" v="7952" actId="14861"/>
          <ac:spMkLst>
            <pc:docMk/>
            <pc:sldMk cId="585635276" sldId="323"/>
            <ac:spMk id="11" creationId="{4990502D-A5D5-4610-B385-9BB7540C2DE1}"/>
          </ac:spMkLst>
        </pc:spChg>
        <pc:grpChg chg="add mod">
          <ac:chgData name="James Franklin" userId="cf915d05-507f-491f-b4a6-b2aa085ee4b1" providerId="ADAL" clId="{B0A9BD16-313A-4B87-86C7-D53C52C6EDF9}" dt="2021-09-29T11:01:43.650" v="7948" actId="14861"/>
          <ac:grpSpMkLst>
            <pc:docMk/>
            <pc:sldMk cId="585635276" sldId="323"/>
            <ac:grpSpMk id="17" creationId="{93B45F74-0C0F-4DF3-8981-5DD905129714}"/>
          </ac:grpSpMkLst>
        </pc:grpChg>
        <pc:picChg chg="add mod">
          <ac:chgData name="James Franklin" userId="cf915d05-507f-491f-b4a6-b2aa085ee4b1" providerId="ADAL" clId="{B0A9BD16-313A-4B87-86C7-D53C52C6EDF9}" dt="2021-09-29T10:51:30.278" v="7594" actId="1076"/>
          <ac:picMkLst>
            <pc:docMk/>
            <pc:sldMk cId="585635276" sldId="323"/>
            <ac:picMk id="6" creationId="{1488FEC6-0FD3-4850-A72C-FD566E6E24C8}"/>
          </ac:picMkLst>
        </pc:picChg>
        <pc:picChg chg="add mod">
          <ac:chgData name="James Franklin" userId="cf915d05-507f-491f-b4a6-b2aa085ee4b1" providerId="ADAL" clId="{B0A9BD16-313A-4B87-86C7-D53C52C6EDF9}" dt="2021-09-29T10:52:05.206" v="7602" actId="167"/>
          <ac:picMkLst>
            <pc:docMk/>
            <pc:sldMk cId="585635276" sldId="323"/>
            <ac:picMk id="11266" creationId="{19366A2C-2C19-429F-B066-A930124D3EB2}"/>
          </ac:picMkLst>
        </pc:picChg>
        <pc:cxnChg chg="add mod">
          <ac:chgData name="James Franklin" userId="cf915d05-507f-491f-b4a6-b2aa085ee4b1" providerId="ADAL" clId="{B0A9BD16-313A-4B87-86C7-D53C52C6EDF9}" dt="2021-09-29T11:02:20.040" v="7953" actId="14861"/>
          <ac:cxnSpMkLst>
            <pc:docMk/>
            <pc:sldMk cId="585635276" sldId="323"/>
            <ac:cxnSpMk id="12" creationId="{5BC4F79E-9020-4706-BDF8-826508313648}"/>
          </ac:cxnSpMkLst>
        </pc:cxnChg>
        <pc:cxnChg chg="add mod">
          <ac:chgData name="James Franklin" userId="cf915d05-507f-491f-b4a6-b2aa085ee4b1" providerId="ADAL" clId="{B0A9BD16-313A-4B87-86C7-D53C52C6EDF9}" dt="2021-09-29T11:02:20.040" v="7953" actId="14861"/>
          <ac:cxnSpMkLst>
            <pc:docMk/>
            <pc:sldMk cId="585635276" sldId="323"/>
            <ac:cxnSpMk id="14" creationId="{BCC2D4EC-298F-47CE-8DE6-02DAAF836095}"/>
          </ac:cxnSpMkLst>
        </pc:cxnChg>
        <pc:cxnChg chg="add mod">
          <ac:chgData name="James Franklin" userId="cf915d05-507f-491f-b4a6-b2aa085ee4b1" providerId="ADAL" clId="{B0A9BD16-313A-4B87-86C7-D53C52C6EDF9}" dt="2021-09-29T11:02:20.040" v="7953" actId="14861"/>
          <ac:cxnSpMkLst>
            <pc:docMk/>
            <pc:sldMk cId="585635276" sldId="323"/>
            <ac:cxnSpMk id="16" creationId="{8FFD6003-3CC6-4B03-9BF2-79125FA858FF}"/>
          </ac:cxnSpMkLst>
        </pc:cxnChg>
        <pc:cxnChg chg="add mod">
          <ac:chgData name="James Franklin" userId="cf915d05-507f-491f-b4a6-b2aa085ee4b1" providerId="ADAL" clId="{B0A9BD16-313A-4B87-86C7-D53C52C6EDF9}" dt="2021-09-29T11:02:20.040" v="7953" actId="14861"/>
          <ac:cxnSpMkLst>
            <pc:docMk/>
            <pc:sldMk cId="585635276" sldId="323"/>
            <ac:cxnSpMk id="18" creationId="{381A8F65-0A6C-42E3-9B1B-8D0A216DF170}"/>
          </ac:cxnSpMkLst>
        </pc:cxnChg>
        <pc:cxnChg chg="add mod">
          <ac:chgData name="James Franklin" userId="cf915d05-507f-491f-b4a6-b2aa085ee4b1" providerId="ADAL" clId="{B0A9BD16-313A-4B87-86C7-D53C52C6EDF9}" dt="2021-09-29T11:02:20.040" v="7953" actId="14861"/>
          <ac:cxnSpMkLst>
            <pc:docMk/>
            <pc:sldMk cId="585635276" sldId="323"/>
            <ac:cxnSpMk id="19" creationId="{331F4F81-DC65-43C6-9DB4-7A06513DFA26}"/>
          </ac:cxnSpMkLst>
        </pc:cxnChg>
      </pc:sldChg>
      <pc:sldChg chg="addSp delSp modSp add mod modClrScheme chgLayout">
        <pc:chgData name="James Franklin" userId="cf915d05-507f-491f-b4a6-b2aa085ee4b1" providerId="ADAL" clId="{B0A9BD16-313A-4B87-86C7-D53C52C6EDF9}" dt="2021-09-29T11:09:23.794" v="8319" actId="732"/>
        <pc:sldMkLst>
          <pc:docMk/>
          <pc:sldMk cId="4176149113" sldId="324"/>
        </pc:sldMkLst>
        <pc:spChg chg="mod ord">
          <ac:chgData name="James Franklin" userId="cf915d05-507f-491f-b4a6-b2aa085ee4b1" providerId="ADAL" clId="{B0A9BD16-313A-4B87-86C7-D53C52C6EDF9}" dt="2021-09-29T11:07:52.875" v="8173" actId="6264"/>
          <ac:spMkLst>
            <pc:docMk/>
            <pc:sldMk cId="4176149113" sldId="324"/>
            <ac:spMk id="2" creationId="{BC04BE3D-36E6-4265-AB29-5B1B737DDCC0}"/>
          </ac:spMkLst>
        </pc:spChg>
        <pc:spChg chg="del mod ord">
          <ac:chgData name="James Franklin" userId="cf915d05-507f-491f-b4a6-b2aa085ee4b1" providerId="ADAL" clId="{B0A9BD16-313A-4B87-86C7-D53C52C6EDF9}" dt="2021-09-29T11:03:57.276" v="8000" actId="478"/>
          <ac:spMkLst>
            <pc:docMk/>
            <pc:sldMk cId="4176149113" sldId="324"/>
            <ac:spMk id="3" creationId="{E3CE99E8-5904-4722-8630-BCA364D6CD03}"/>
          </ac:spMkLst>
        </pc:spChg>
        <pc:spChg chg="mod topLvl">
          <ac:chgData name="James Franklin" userId="cf915d05-507f-491f-b4a6-b2aa085ee4b1" providerId="ADAL" clId="{B0A9BD16-313A-4B87-86C7-D53C52C6EDF9}" dt="2021-09-29T11:07:46.627" v="8171" actId="164"/>
          <ac:spMkLst>
            <pc:docMk/>
            <pc:sldMk cId="4176149113" sldId="324"/>
            <ac:spMk id="7" creationId="{CFBC728E-EFA3-45B6-9C9A-1D97123FC4D2}"/>
          </ac:spMkLst>
        </pc:spChg>
        <pc:spChg chg="mod topLvl">
          <ac:chgData name="James Franklin" userId="cf915d05-507f-491f-b4a6-b2aa085ee4b1" providerId="ADAL" clId="{B0A9BD16-313A-4B87-86C7-D53C52C6EDF9}" dt="2021-09-29T11:09:07.740" v="8317" actId="208"/>
          <ac:spMkLst>
            <pc:docMk/>
            <pc:sldMk cId="4176149113" sldId="324"/>
            <ac:spMk id="9" creationId="{3253FB4F-76E2-48F1-AF8B-1A1CD0476565}"/>
          </ac:spMkLst>
        </pc:spChg>
        <pc:spChg chg="mod topLvl">
          <ac:chgData name="James Franklin" userId="cf915d05-507f-491f-b4a6-b2aa085ee4b1" providerId="ADAL" clId="{B0A9BD16-313A-4B87-86C7-D53C52C6EDF9}" dt="2021-09-29T11:08:54.365" v="8315" actId="207"/>
          <ac:spMkLst>
            <pc:docMk/>
            <pc:sldMk cId="4176149113" sldId="324"/>
            <ac:spMk id="10" creationId="{AABF7454-0A88-435A-B6F4-8940D60B9B14}"/>
          </ac:spMkLst>
        </pc:spChg>
        <pc:spChg chg="mod topLvl">
          <ac:chgData name="James Franklin" userId="cf915d05-507f-491f-b4a6-b2aa085ee4b1" providerId="ADAL" clId="{B0A9BD16-313A-4B87-86C7-D53C52C6EDF9}" dt="2021-09-29T11:08:51.684" v="8314" actId="207"/>
          <ac:spMkLst>
            <pc:docMk/>
            <pc:sldMk cId="4176149113" sldId="324"/>
            <ac:spMk id="11" creationId="{4990502D-A5D5-4610-B385-9BB7540C2DE1}"/>
          </ac:spMkLst>
        </pc:spChg>
        <pc:spChg chg="add del mod">
          <ac:chgData name="James Franklin" userId="cf915d05-507f-491f-b4a6-b2aa085ee4b1" providerId="ADAL" clId="{B0A9BD16-313A-4B87-86C7-D53C52C6EDF9}" dt="2021-09-29T11:07:52.875" v="8173" actId="6264"/>
          <ac:spMkLst>
            <pc:docMk/>
            <pc:sldMk cId="4176149113" sldId="324"/>
            <ac:spMk id="15" creationId="{07DC283A-1065-4E26-87C5-BC38F77B09E5}"/>
          </ac:spMkLst>
        </pc:spChg>
        <pc:spChg chg="add mod">
          <ac:chgData name="James Franklin" userId="cf915d05-507f-491f-b4a6-b2aa085ee4b1" providerId="ADAL" clId="{B0A9BD16-313A-4B87-86C7-D53C52C6EDF9}" dt="2021-09-29T11:09:07.740" v="8317" actId="208"/>
          <ac:spMkLst>
            <pc:docMk/>
            <pc:sldMk cId="4176149113" sldId="324"/>
            <ac:spMk id="20" creationId="{C02C941D-68E4-44A4-9A12-332971A12E15}"/>
          </ac:spMkLst>
        </pc:spChg>
        <pc:spChg chg="add mod">
          <ac:chgData name="James Franklin" userId="cf915d05-507f-491f-b4a6-b2aa085ee4b1" providerId="ADAL" clId="{B0A9BD16-313A-4B87-86C7-D53C52C6EDF9}" dt="2021-09-29T11:07:46.627" v="8171" actId="164"/>
          <ac:spMkLst>
            <pc:docMk/>
            <pc:sldMk cId="4176149113" sldId="324"/>
            <ac:spMk id="21" creationId="{89ED86F6-87AA-4581-A3A6-6E2959336749}"/>
          </ac:spMkLst>
        </pc:spChg>
        <pc:spChg chg="add mod ord">
          <ac:chgData name="James Franklin" userId="cf915d05-507f-491f-b4a6-b2aa085ee4b1" providerId="ADAL" clId="{B0A9BD16-313A-4B87-86C7-D53C52C6EDF9}" dt="2021-09-29T11:08:23.195" v="8282" actId="20577"/>
          <ac:spMkLst>
            <pc:docMk/>
            <pc:sldMk cId="4176149113" sldId="324"/>
            <ac:spMk id="26" creationId="{4491DEEA-6F1D-42DB-BA83-27E556B191BB}"/>
          </ac:spMkLst>
        </pc:spChg>
        <pc:grpChg chg="add mod">
          <ac:chgData name="James Franklin" userId="cf915d05-507f-491f-b4a6-b2aa085ee4b1" providerId="ADAL" clId="{B0A9BD16-313A-4B87-86C7-D53C52C6EDF9}" dt="2021-09-29T11:07:51.323" v="8172" actId="1076"/>
          <ac:grpSpMkLst>
            <pc:docMk/>
            <pc:sldMk cId="4176149113" sldId="324"/>
            <ac:grpSpMk id="13" creationId="{01C79D83-6992-40CA-9D62-C9493501E1DB}"/>
          </ac:grpSpMkLst>
        </pc:grpChg>
        <pc:grpChg chg="del mod">
          <ac:chgData name="James Franklin" userId="cf915d05-507f-491f-b4a6-b2aa085ee4b1" providerId="ADAL" clId="{B0A9BD16-313A-4B87-86C7-D53C52C6EDF9}" dt="2021-09-29T11:05:20.874" v="8024" actId="165"/>
          <ac:grpSpMkLst>
            <pc:docMk/>
            <pc:sldMk cId="4176149113" sldId="324"/>
            <ac:grpSpMk id="17" creationId="{93B45F74-0C0F-4DF3-8981-5DD905129714}"/>
          </ac:grpSpMkLst>
        </pc:grpChg>
        <pc:picChg chg="mod">
          <ac:chgData name="James Franklin" userId="cf915d05-507f-491f-b4a6-b2aa085ee4b1" providerId="ADAL" clId="{B0A9BD16-313A-4B87-86C7-D53C52C6EDF9}" dt="2021-09-29T11:09:23.794" v="8319" actId="732"/>
          <ac:picMkLst>
            <pc:docMk/>
            <pc:sldMk cId="4176149113" sldId="324"/>
            <ac:picMk id="11266" creationId="{19366A2C-2C19-429F-B066-A930124D3EB2}"/>
          </ac:picMkLst>
        </pc:picChg>
        <pc:cxnChg chg="mod topLvl">
          <ac:chgData name="James Franklin" userId="cf915d05-507f-491f-b4a6-b2aa085ee4b1" providerId="ADAL" clId="{B0A9BD16-313A-4B87-86C7-D53C52C6EDF9}" dt="2021-09-29T11:07:46.627" v="8171" actId="164"/>
          <ac:cxnSpMkLst>
            <pc:docMk/>
            <pc:sldMk cId="4176149113" sldId="324"/>
            <ac:cxnSpMk id="12" creationId="{5BC4F79E-9020-4706-BDF8-826508313648}"/>
          </ac:cxnSpMkLst>
        </pc:cxnChg>
        <pc:cxnChg chg="mod topLvl">
          <ac:chgData name="James Franklin" userId="cf915d05-507f-491f-b4a6-b2aa085ee4b1" providerId="ADAL" clId="{B0A9BD16-313A-4B87-86C7-D53C52C6EDF9}" dt="2021-09-29T11:07:46.627" v="8171" actId="164"/>
          <ac:cxnSpMkLst>
            <pc:docMk/>
            <pc:sldMk cId="4176149113" sldId="324"/>
            <ac:cxnSpMk id="14" creationId="{BCC2D4EC-298F-47CE-8DE6-02DAAF836095}"/>
          </ac:cxnSpMkLst>
        </pc:cxnChg>
        <pc:cxnChg chg="mod topLvl">
          <ac:chgData name="James Franklin" userId="cf915d05-507f-491f-b4a6-b2aa085ee4b1" providerId="ADAL" clId="{B0A9BD16-313A-4B87-86C7-D53C52C6EDF9}" dt="2021-09-29T11:07:46.627" v="8171" actId="164"/>
          <ac:cxnSpMkLst>
            <pc:docMk/>
            <pc:sldMk cId="4176149113" sldId="324"/>
            <ac:cxnSpMk id="16" creationId="{8FFD6003-3CC6-4B03-9BF2-79125FA858FF}"/>
          </ac:cxnSpMkLst>
        </pc:cxnChg>
        <pc:cxnChg chg="mod topLvl">
          <ac:chgData name="James Franklin" userId="cf915d05-507f-491f-b4a6-b2aa085ee4b1" providerId="ADAL" clId="{B0A9BD16-313A-4B87-86C7-D53C52C6EDF9}" dt="2021-09-29T11:07:46.627" v="8171" actId="164"/>
          <ac:cxnSpMkLst>
            <pc:docMk/>
            <pc:sldMk cId="4176149113" sldId="324"/>
            <ac:cxnSpMk id="18" creationId="{381A8F65-0A6C-42E3-9B1B-8D0A216DF170}"/>
          </ac:cxnSpMkLst>
        </pc:cxnChg>
        <pc:cxnChg chg="mod topLvl">
          <ac:chgData name="James Franklin" userId="cf915d05-507f-491f-b4a6-b2aa085ee4b1" providerId="ADAL" clId="{B0A9BD16-313A-4B87-86C7-D53C52C6EDF9}" dt="2021-09-29T11:07:46.627" v="8171" actId="164"/>
          <ac:cxnSpMkLst>
            <pc:docMk/>
            <pc:sldMk cId="4176149113" sldId="324"/>
            <ac:cxnSpMk id="19" creationId="{331F4F81-DC65-43C6-9DB4-7A06513DFA26}"/>
          </ac:cxnSpMkLst>
        </pc:cxnChg>
        <pc:cxnChg chg="add mod">
          <ac:chgData name="James Franklin" userId="cf915d05-507f-491f-b4a6-b2aa085ee4b1" providerId="ADAL" clId="{B0A9BD16-313A-4B87-86C7-D53C52C6EDF9}" dt="2021-09-29T11:09:07.740" v="8317" actId="208"/>
          <ac:cxnSpMkLst>
            <pc:docMk/>
            <pc:sldMk cId="4176149113" sldId="324"/>
            <ac:cxnSpMk id="22" creationId="{112D6616-CE1B-46C1-8660-F89B9A8B0852}"/>
          </ac:cxnSpMkLst>
        </pc:cxnChg>
        <pc:cxnChg chg="add mod">
          <ac:chgData name="James Franklin" userId="cf915d05-507f-491f-b4a6-b2aa085ee4b1" providerId="ADAL" clId="{B0A9BD16-313A-4B87-86C7-D53C52C6EDF9}" dt="2021-09-29T11:09:07.740" v="8317" actId="208"/>
          <ac:cxnSpMkLst>
            <pc:docMk/>
            <pc:sldMk cId="4176149113" sldId="324"/>
            <ac:cxnSpMk id="23" creationId="{4CCCF74F-0CF3-4651-92C2-CF7BE64DD4A5}"/>
          </ac:cxnSpMkLst>
        </pc:cxnChg>
        <pc:cxnChg chg="add mod">
          <ac:chgData name="James Franklin" userId="cf915d05-507f-491f-b4a6-b2aa085ee4b1" providerId="ADAL" clId="{B0A9BD16-313A-4B87-86C7-D53C52C6EDF9}" dt="2021-09-29T11:09:13.196" v="8318" actId="208"/>
          <ac:cxnSpMkLst>
            <pc:docMk/>
            <pc:sldMk cId="4176149113" sldId="324"/>
            <ac:cxnSpMk id="24" creationId="{EA2A3070-6B23-43A6-85BB-21C53B8AAC9C}"/>
          </ac:cxnSpMkLst>
        </pc:cxnChg>
        <pc:cxnChg chg="add mod">
          <ac:chgData name="James Franklin" userId="cf915d05-507f-491f-b4a6-b2aa085ee4b1" providerId="ADAL" clId="{B0A9BD16-313A-4B87-86C7-D53C52C6EDF9}" dt="2021-09-29T11:09:07.740" v="8317" actId="208"/>
          <ac:cxnSpMkLst>
            <pc:docMk/>
            <pc:sldMk cId="4176149113" sldId="324"/>
            <ac:cxnSpMk id="25" creationId="{71CB4F85-7D15-47BA-B394-F9534DE398CE}"/>
          </ac:cxnSpMkLst>
        </pc:cxnChg>
      </pc:sldChg>
      <pc:sldChg chg="modSp add mod">
        <pc:chgData name="James Franklin" userId="cf915d05-507f-491f-b4a6-b2aa085ee4b1" providerId="ADAL" clId="{B0A9BD16-313A-4B87-86C7-D53C52C6EDF9}" dt="2021-09-30T08:36:32.404" v="10872" actId="13822"/>
        <pc:sldMkLst>
          <pc:docMk/>
          <pc:sldMk cId="3809139710" sldId="325"/>
        </pc:sldMkLst>
        <pc:spChg chg="mod">
          <ac:chgData name="James Franklin" userId="cf915d05-507f-491f-b4a6-b2aa085ee4b1" providerId="ADAL" clId="{B0A9BD16-313A-4B87-86C7-D53C52C6EDF9}" dt="2021-09-30T08:35:36.877" v="10869" actId="13822"/>
          <ac:spMkLst>
            <pc:docMk/>
            <pc:sldMk cId="3809139710" sldId="325"/>
            <ac:spMk id="18" creationId="{1A540262-6398-4F3C-9821-57AFEDC790F7}"/>
          </ac:spMkLst>
        </pc:spChg>
        <pc:spChg chg="mod">
          <ac:chgData name="James Franklin" userId="cf915d05-507f-491f-b4a6-b2aa085ee4b1" providerId="ADAL" clId="{B0A9BD16-313A-4B87-86C7-D53C52C6EDF9}" dt="2021-09-30T08:35:36.877" v="10869" actId="13822"/>
          <ac:spMkLst>
            <pc:docMk/>
            <pc:sldMk cId="3809139710" sldId="325"/>
            <ac:spMk id="19" creationId="{A00DD281-C927-4208-8A75-2BF46DEC8E8A}"/>
          </ac:spMkLst>
        </pc:spChg>
        <pc:spChg chg="mod">
          <ac:chgData name="James Franklin" userId="cf915d05-507f-491f-b4a6-b2aa085ee4b1" providerId="ADAL" clId="{B0A9BD16-313A-4B87-86C7-D53C52C6EDF9}" dt="2021-09-30T08:36:16.908" v="10870" actId="13822"/>
          <ac:spMkLst>
            <pc:docMk/>
            <pc:sldMk cId="3809139710" sldId="325"/>
            <ac:spMk id="20" creationId="{04D9B053-53C9-4542-95C9-39F22225BA1A}"/>
          </ac:spMkLst>
        </pc:spChg>
        <pc:spChg chg="mod">
          <ac:chgData name="James Franklin" userId="cf915d05-507f-491f-b4a6-b2aa085ee4b1" providerId="ADAL" clId="{B0A9BD16-313A-4B87-86C7-D53C52C6EDF9}" dt="2021-09-30T08:35:36.877" v="10869" actId="13822"/>
          <ac:spMkLst>
            <pc:docMk/>
            <pc:sldMk cId="3809139710" sldId="325"/>
            <ac:spMk id="21" creationId="{389152C8-BB3A-4EDA-B0EA-CCA3DA5E246D}"/>
          </ac:spMkLst>
        </pc:spChg>
        <pc:spChg chg="mod">
          <ac:chgData name="James Franklin" userId="cf915d05-507f-491f-b4a6-b2aa085ee4b1" providerId="ADAL" clId="{B0A9BD16-313A-4B87-86C7-D53C52C6EDF9}" dt="2021-09-30T08:35:36.877" v="10869" actId="13822"/>
          <ac:spMkLst>
            <pc:docMk/>
            <pc:sldMk cId="3809139710" sldId="325"/>
            <ac:spMk id="22" creationId="{6A37311E-298F-4A75-97F1-A20CB08299B5}"/>
          </ac:spMkLst>
        </pc:spChg>
        <pc:spChg chg="mod">
          <ac:chgData name="James Franklin" userId="cf915d05-507f-491f-b4a6-b2aa085ee4b1" providerId="ADAL" clId="{B0A9BD16-313A-4B87-86C7-D53C52C6EDF9}" dt="2021-09-30T08:36:32.404" v="10872" actId="13822"/>
          <ac:spMkLst>
            <pc:docMk/>
            <pc:sldMk cId="3809139710" sldId="325"/>
            <ac:spMk id="23" creationId="{E34E9C56-074E-428B-BA42-CF08609D81C3}"/>
          </ac:spMkLst>
        </pc:spChg>
        <pc:spChg chg="mod">
          <ac:chgData name="James Franklin" userId="cf915d05-507f-491f-b4a6-b2aa085ee4b1" providerId="ADAL" clId="{B0A9BD16-313A-4B87-86C7-D53C52C6EDF9}" dt="2021-09-30T08:36:16.908" v="10870" actId="13822"/>
          <ac:spMkLst>
            <pc:docMk/>
            <pc:sldMk cId="3809139710" sldId="325"/>
            <ac:spMk id="24" creationId="{25B967D9-788B-48FB-A1F0-9F56C7D60465}"/>
          </ac:spMkLst>
        </pc:spChg>
        <pc:spChg chg="mod">
          <ac:chgData name="James Franklin" userId="cf915d05-507f-491f-b4a6-b2aa085ee4b1" providerId="ADAL" clId="{B0A9BD16-313A-4B87-86C7-D53C52C6EDF9}" dt="2021-09-30T08:36:28.692" v="10871" actId="13822"/>
          <ac:spMkLst>
            <pc:docMk/>
            <pc:sldMk cId="3809139710" sldId="325"/>
            <ac:spMk id="25" creationId="{BF941201-9C80-41D0-B9E7-DA2BB08952DB}"/>
          </ac:spMkLst>
        </pc:spChg>
        <pc:spChg chg="mod">
          <ac:chgData name="James Franklin" userId="cf915d05-507f-491f-b4a6-b2aa085ee4b1" providerId="ADAL" clId="{B0A9BD16-313A-4B87-86C7-D53C52C6EDF9}" dt="2021-09-30T08:36:28.692" v="10871" actId="13822"/>
          <ac:spMkLst>
            <pc:docMk/>
            <pc:sldMk cId="3809139710" sldId="325"/>
            <ac:spMk id="26" creationId="{0665E7E5-9A5A-4097-8CE7-7836BDB44223}"/>
          </ac:spMkLst>
        </pc:spChg>
        <pc:spChg chg="mod">
          <ac:chgData name="James Franklin" userId="cf915d05-507f-491f-b4a6-b2aa085ee4b1" providerId="ADAL" clId="{B0A9BD16-313A-4B87-86C7-D53C52C6EDF9}" dt="2021-09-30T08:36:16.908" v="10870" actId="13822"/>
          <ac:spMkLst>
            <pc:docMk/>
            <pc:sldMk cId="3809139710" sldId="325"/>
            <ac:spMk id="27" creationId="{C7B89421-A9EA-4C98-9D61-1660D065341C}"/>
          </ac:spMkLst>
        </pc:spChg>
        <pc:spChg chg="mod">
          <ac:chgData name="James Franklin" userId="cf915d05-507f-491f-b4a6-b2aa085ee4b1" providerId="ADAL" clId="{B0A9BD16-313A-4B87-86C7-D53C52C6EDF9}" dt="2021-09-30T08:36:16.908" v="10870" actId="13822"/>
          <ac:spMkLst>
            <pc:docMk/>
            <pc:sldMk cId="3809139710" sldId="325"/>
            <ac:spMk id="28" creationId="{FC39A1B5-9173-4BE1-B544-8F2601CBCB51}"/>
          </ac:spMkLst>
        </pc:spChg>
      </pc:sldChg>
      <pc:sldChg chg="modSp new del mod">
        <pc:chgData name="James Franklin" userId="cf915d05-507f-491f-b4a6-b2aa085ee4b1" providerId="ADAL" clId="{B0A9BD16-313A-4B87-86C7-D53C52C6EDF9}" dt="2021-09-30T08:55:13.111" v="10887" actId="47"/>
        <pc:sldMkLst>
          <pc:docMk/>
          <pc:sldMk cId="1574302149" sldId="326"/>
        </pc:sldMkLst>
        <pc:spChg chg="mod">
          <ac:chgData name="James Franklin" userId="cf915d05-507f-491f-b4a6-b2aa085ee4b1" providerId="ADAL" clId="{B0A9BD16-313A-4B87-86C7-D53C52C6EDF9}" dt="2021-09-30T08:52:50.997" v="10884" actId="20577"/>
          <ac:spMkLst>
            <pc:docMk/>
            <pc:sldMk cId="1574302149" sldId="326"/>
            <ac:spMk id="2" creationId="{103BAC58-6E2C-465A-BB03-F88EC716A167}"/>
          </ac:spMkLst>
        </pc:spChg>
      </pc:sldChg>
      <pc:sldChg chg="addSp modSp new mod ord">
        <pc:chgData name="James Franklin" userId="cf915d05-507f-491f-b4a6-b2aa085ee4b1" providerId="ADAL" clId="{B0A9BD16-313A-4B87-86C7-D53C52C6EDF9}" dt="2021-09-30T11:20:23.799" v="11403" actId="20577"/>
        <pc:sldMkLst>
          <pc:docMk/>
          <pc:sldMk cId="1941564679" sldId="326"/>
        </pc:sldMkLst>
        <pc:spChg chg="mod">
          <ac:chgData name="James Franklin" userId="cf915d05-507f-491f-b4a6-b2aa085ee4b1" providerId="ADAL" clId="{B0A9BD16-313A-4B87-86C7-D53C52C6EDF9}" dt="2021-09-30T11:16:20.559" v="11098" actId="20577"/>
          <ac:spMkLst>
            <pc:docMk/>
            <pc:sldMk cId="1941564679" sldId="326"/>
            <ac:spMk id="2" creationId="{E737B20E-7BBD-4B34-BA58-430BD124BC76}"/>
          </ac:spMkLst>
        </pc:spChg>
        <pc:spChg chg="mod">
          <ac:chgData name="James Franklin" userId="cf915d05-507f-491f-b4a6-b2aa085ee4b1" providerId="ADAL" clId="{B0A9BD16-313A-4B87-86C7-D53C52C6EDF9}" dt="2021-09-30T11:20:23.799" v="11403" actId="20577"/>
          <ac:spMkLst>
            <pc:docMk/>
            <pc:sldMk cId="1941564679" sldId="326"/>
            <ac:spMk id="3" creationId="{5942F970-7AC0-4FD9-B8E5-CF6317CA515F}"/>
          </ac:spMkLst>
        </pc:spChg>
        <pc:picChg chg="add mod">
          <ac:chgData name="James Franklin" userId="cf915d05-507f-491f-b4a6-b2aa085ee4b1" providerId="ADAL" clId="{B0A9BD16-313A-4B87-86C7-D53C52C6EDF9}" dt="2021-09-30T11:20:07.558" v="11398" actId="1076"/>
          <ac:picMkLst>
            <pc:docMk/>
            <pc:sldMk cId="1941564679" sldId="326"/>
            <ac:picMk id="5" creationId="{730C7BFC-FB41-43E4-A30B-3AA22DEBB5E8}"/>
          </ac:picMkLst>
        </pc:picChg>
        <pc:picChg chg="add mod">
          <ac:chgData name="James Franklin" userId="cf915d05-507f-491f-b4a6-b2aa085ee4b1" providerId="ADAL" clId="{B0A9BD16-313A-4B87-86C7-D53C52C6EDF9}" dt="2021-09-30T11:20:11.877" v="11399" actId="732"/>
          <ac:picMkLst>
            <pc:docMk/>
            <pc:sldMk cId="1941564679" sldId="326"/>
            <ac:picMk id="1026" creationId="{EE698A6F-42DB-401B-93F9-3B540FB6AB70}"/>
          </ac:picMkLst>
        </pc:picChg>
      </pc:sldChg>
      <pc:sldChg chg="addSp delSp modSp new mod ord modClrScheme chgLayout">
        <pc:chgData name="James Franklin" userId="cf915d05-507f-491f-b4a6-b2aa085ee4b1" providerId="ADAL" clId="{B0A9BD16-313A-4B87-86C7-D53C52C6EDF9}" dt="2021-09-30T11:22:54.498" v="11789" actId="207"/>
        <pc:sldMkLst>
          <pc:docMk/>
          <pc:sldMk cId="2052926234" sldId="327"/>
        </pc:sldMkLst>
        <pc:spChg chg="del mod ord">
          <ac:chgData name="James Franklin" userId="cf915d05-507f-491f-b4a6-b2aa085ee4b1" providerId="ADAL" clId="{B0A9BD16-313A-4B87-86C7-D53C52C6EDF9}" dt="2021-09-30T11:18:12.197" v="11389" actId="700"/>
          <ac:spMkLst>
            <pc:docMk/>
            <pc:sldMk cId="2052926234" sldId="327"/>
            <ac:spMk id="2" creationId="{BCC77551-1062-4084-970C-74E3AF02BD87}"/>
          </ac:spMkLst>
        </pc:spChg>
        <pc:spChg chg="del mod ord">
          <ac:chgData name="James Franklin" userId="cf915d05-507f-491f-b4a6-b2aa085ee4b1" providerId="ADAL" clId="{B0A9BD16-313A-4B87-86C7-D53C52C6EDF9}" dt="2021-09-30T11:18:12.197" v="11389" actId="700"/>
          <ac:spMkLst>
            <pc:docMk/>
            <pc:sldMk cId="2052926234" sldId="327"/>
            <ac:spMk id="3" creationId="{C9CB7F61-8B13-4C91-AA28-186B1195EFFC}"/>
          </ac:spMkLst>
        </pc:spChg>
        <pc:spChg chg="add mod ord">
          <ac:chgData name="James Franklin" userId="cf915d05-507f-491f-b4a6-b2aa085ee4b1" providerId="ADAL" clId="{B0A9BD16-313A-4B87-86C7-D53C52C6EDF9}" dt="2021-09-30T11:20:32.272" v="11414" actId="20577"/>
          <ac:spMkLst>
            <pc:docMk/>
            <pc:sldMk cId="2052926234" sldId="327"/>
            <ac:spMk id="4" creationId="{0E687772-251A-4DF0-9367-B9CE822658EB}"/>
          </ac:spMkLst>
        </pc:spChg>
        <pc:spChg chg="add mod ord">
          <ac:chgData name="James Franklin" userId="cf915d05-507f-491f-b4a6-b2aa085ee4b1" providerId="ADAL" clId="{B0A9BD16-313A-4B87-86C7-D53C52C6EDF9}" dt="2021-09-30T11:22:54.498" v="11789" actId="207"/>
          <ac:spMkLst>
            <pc:docMk/>
            <pc:sldMk cId="2052926234" sldId="327"/>
            <ac:spMk id="5" creationId="{2AC1297E-FC5E-4502-A849-56E6812B5905}"/>
          </ac:spMkLst>
        </pc:spChg>
        <pc:spChg chg="add del mod">
          <ac:chgData name="James Franklin" userId="cf915d05-507f-491f-b4a6-b2aa085ee4b1" providerId="ADAL" clId="{B0A9BD16-313A-4B87-86C7-D53C52C6EDF9}" dt="2021-09-30T11:22:29.769" v="11713" actId="478"/>
          <ac:spMkLst>
            <pc:docMk/>
            <pc:sldMk cId="2052926234" sldId="327"/>
            <ac:spMk id="6" creationId="{8B8FEC05-F670-4C54-8FC8-D8587246F23C}"/>
          </ac:spMkLst>
        </pc:spChg>
      </pc:sldChg>
    </pc:docChg>
  </pc:docChgLst>
  <pc:docChgLst>
    <pc:chgData name="James Franklin" userId="cf915d05-507f-491f-b4a6-b2aa085ee4b1" providerId="ADAL" clId="{3B22237F-930D-4C10-933E-6CD9646E90B4}"/>
    <pc:docChg chg="undo custSel addSld delSld modSld sldOrd">
      <pc:chgData name="James Franklin" userId="cf915d05-507f-491f-b4a6-b2aa085ee4b1" providerId="ADAL" clId="{3B22237F-930D-4C10-933E-6CD9646E90B4}" dt="2021-07-22T10:46:57.153" v="3391" actId="20577"/>
      <pc:docMkLst>
        <pc:docMk/>
      </pc:docMkLst>
      <pc:sldChg chg="addSp modSp mod">
        <pc:chgData name="James Franklin" userId="cf915d05-507f-491f-b4a6-b2aa085ee4b1" providerId="ADAL" clId="{3B22237F-930D-4C10-933E-6CD9646E90B4}" dt="2021-07-13T13:23:28.372" v="756" actId="207"/>
        <pc:sldMkLst>
          <pc:docMk/>
          <pc:sldMk cId="3097358543" sldId="260"/>
        </pc:sldMkLst>
        <pc:spChg chg="add mod">
          <ac:chgData name="James Franklin" userId="cf915d05-507f-491f-b4a6-b2aa085ee4b1" providerId="ADAL" clId="{3B22237F-930D-4C10-933E-6CD9646E90B4}" dt="2021-07-13T13:23:28.372" v="756" actId="207"/>
          <ac:spMkLst>
            <pc:docMk/>
            <pc:sldMk cId="3097358543" sldId="260"/>
            <ac:spMk id="2" creationId="{24007CD4-C2D9-47F1-91A4-3DE077CFB0C5}"/>
          </ac:spMkLst>
        </pc:spChg>
      </pc:sldChg>
      <pc:sldChg chg="addSp modSp mod">
        <pc:chgData name="James Franklin" userId="cf915d05-507f-491f-b4a6-b2aa085ee4b1" providerId="ADAL" clId="{3B22237F-930D-4C10-933E-6CD9646E90B4}" dt="2021-07-14T14:55:37.855" v="3274" actId="1076"/>
        <pc:sldMkLst>
          <pc:docMk/>
          <pc:sldMk cId="644322881" sldId="261"/>
        </pc:sldMkLst>
        <pc:spChg chg="add mod">
          <ac:chgData name="James Franklin" userId="cf915d05-507f-491f-b4a6-b2aa085ee4b1" providerId="ADAL" clId="{3B22237F-930D-4C10-933E-6CD9646E90B4}" dt="2021-07-14T14:55:37.855" v="3274" actId="1076"/>
          <ac:spMkLst>
            <pc:docMk/>
            <pc:sldMk cId="644322881" sldId="261"/>
            <ac:spMk id="2" creationId="{D5D8B091-F572-40E7-A242-ABDBE054138F}"/>
          </ac:spMkLst>
        </pc:spChg>
        <pc:spChg chg="mod">
          <ac:chgData name="James Franklin" userId="cf915d05-507f-491f-b4a6-b2aa085ee4b1" providerId="ADAL" clId="{3B22237F-930D-4C10-933E-6CD9646E90B4}" dt="2021-07-13T11:44:30.529" v="146" actId="6549"/>
          <ac:spMkLst>
            <pc:docMk/>
            <pc:sldMk cId="644322881" sldId="261"/>
            <ac:spMk id="4" creationId="{00000000-0000-0000-0000-000000000000}"/>
          </ac:spMkLst>
        </pc:spChg>
      </pc:sldChg>
      <pc:sldChg chg="addSp delSp modSp mod">
        <pc:chgData name="James Franklin" userId="cf915d05-507f-491f-b4a6-b2aa085ee4b1" providerId="ADAL" clId="{3B22237F-930D-4C10-933E-6CD9646E90B4}" dt="2021-07-14T11:34:30.898" v="2041" actId="14"/>
        <pc:sldMkLst>
          <pc:docMk/>
          <pc:sldMk cId="1408696727" sldId="264"/>
        </pc:sldMkLst>
        <pc:spChg chg="add del mod">
          <ac:chgData name="James Franklin" userId="cf915d05-507f-491f-b4a6-b2aa085ee4b1" providerId="ADAL" clId="{3B22237F-930D-4C10-933E-6CD9646E90B4}" dt="2021-07-14T11:17:35.442" v="984" actId="478"/>
          <ac:spMkLst>
            <pc:docMk/>
            <pc:sldMk cId="1408696727" sldId="264"/>
            <ac:spMk id="2" creationId="{31257E3A-2921-4B39-9439-C19E4E16FD00}"/>
          </ac:spMkLst>
        </pc:spChg>
        <pc:spChg chg="mod">
          <ac:chgData name="James Franklin" userId="cf915d05-507f-491f-b4a6-b2aa085ee4b1" providerId="ADAL" clId="{3B22237F-930D-4C10-933E-6CD9646E90B4}" dt="2021-07-14T11:34:30.898" v="2041" actId="14"/>
          <ac:spMkLst>
            <pc:docMk/>
            <pc:sldMk cId="1408696727" sldId="264"/>
            <ac:spMk id="4" creationId="{00000000-0000-0000-0000-000000000000}"/>
          </ac:spMkLst>
        </pc:spChg>
      </pc:sldChg>
      <pc:sldChg chg="addSp modSp mod">
        <pc:chgData name="James Franklin" userId="cf915d05-507f-491f-b4a6-b2aa085ee4b1" providerId="ADAL" clId="{3B22237F-930D-4C10-933E-6CD9646E90B4}" dt="2021-07-22T10:45:34.642" v="3382" actId="20577"/>
        <pc:sldMkLst>
          <pc:docMk/>
          <pc:sldMk cId="3292513092" sldId="265"/>
        </pc:sldMkLst>
        <pc:spChg chg="mod">
          <ac:chgData name="James Franklin" userId="cf915d05-507f-491f-b4a6-b2aa085ee4b1" providerId="ADAL" clId="{3B22237F-930D-4C10-933E-6CD9646E90B4}" dt="2021-07-22T10:45:34.642" v="3382" actId="20577"/>
          <ac:spMkLst>
            <pc:docMk/>
            <pc:sldMk cId="3292513092" sldId="265"/>
            <ac:spMk id="2" creationId="{00000000-0000-0000-0000-000000000000}"/>
          </ac:spMkLst>
        </pc:spChg>
        <pc:spChg chg="add mod">
          <ac:chgData name="James Franklin" userId="cf915d05-507f-491f-b4a6-b2aa085ee4b1" providerId="ADAL" clId="{3B22237F-930D-4C10-933E-6CD9646E90B4}" dt="2021-07-13T12:01:17.191" v="710" actId="1076"/>
          <ac:spMkLst>
            <pc:docMk/>
            <pc:sldMk cId="3292513092" sldId="265"/>
            <ac:spMk id="3" creationId="{075EB425-09FD-4F63-AD7B-16B96A51B87D}"/>
          </ac:spMkLst>
        </pc:spChg>
      </pc:sldChg>
      <pc:sldChg chg="modSp mod">
        <pc:chgData name="James Franklin" userId="cf915d05-507f-491f-b4a6-b2aa085ee4b1" providerId="ADAL" clId="{3B22237F-930D-4C10-933E-6CD9646E90B4}" dt="2021-07-13T13:16:38.623" v="723" actId="20577"/>
        <pc:sldMkLst>
          <pc:docMk/>
          <pc:sldMk cId="3807880298" sldId="266"/>
        </pc:sldMkLst>
        <pc:graphicFrameChg chg="modGraphic">
          <ac:chgData name="James Franklin" userId="cf915d05-507f-491f-b4a6-b2aa085ee4b1" providerId="ADAL" clId="{3B22237F-930D-4C10-933E-6CD9646E90B4}" dt="2021-07-13T13:16:38.623" v="723" actId="20577"/>
          <ac:graphicFrameMkLst>
            <pc:docMk/>
            <pc:sldMk cId="3807880298" sldId="266"/>
            <ac:graphicFrameMk id="4" creationId="{00000000-0000-0000-0000-000000000000}"/>
          </ac:graphicFrameMkLst>
        </pc:graphicFrameChg>
      </pc:sldChg>
      <pc:sldChg chg="modSp mod">
        <pc:chgData name="James Franklin" userId="cf915d05-507f-491f-b4a6-b2aa085ee4b1" providerId="ADAL" clId="{3B22237F-930D-4C10-933E-6CD9646E90B4}" dt="2021-07-13T13:17:32.158" v="727" actId="20577"/>
        <pc:sldMkLst>
          <pc:docMk/>
          <pc:sldMk cId="3460746874" sldId="277"/>
        </pc:sldMkLst>
        <pc:spChg chg="mod">
          <ac:chgData name="James Franklin" userId="cf915d05-507f-491f-b4a6-b2aa085ee4b1" providerId="ADAL" clId="{3B22237F-930D-4C10-933E-6CD9646E90B4}" dt="2021-07-13T13:17:32.158" v="727" actId="20577"/>
          <ac:spMkLst>
            <pc:docMk/>
            <pc:sldMk cId="3460746874" sldId="277"/>
            <ac:spMk id="3" creationId="{00000000-0000-0000-0000-000000000000}"/>
          </ac:spMkLst>
        </pc:spChg>
      </pc:sldChg>
      <pc:sldChg chg="modSp mod">
        <pc:chgData name="James Franklin" userId="cf915d05-507f-491f-b4a6-b2aa085ee4b1" providerId="ADAL" clId="{3B22237F-930D-4C10-933E-6CD9646E90B4}" dt="2021-07-22T10:46:38.694" v="3387" actId="20577"/>
        <pc:sldMkLst>
          <pc:docMk/>
          <pc:sldMk cId="1374655441" sldId="281"/>
        </pc:sldMkLst>
        <pc:spChg chg="mod">
          <ac:chgData name="James Franklin" userId="cf915d05-507f-491f-b4a6-b2aa085ee4b1" providerId="ADAL" clId="{3B22237F-930D-4C10-933E-6CD9646E90B4}" dt="2021-07-22T10:46:38.694" v="3387" actId="20577"/>
          <ac:spMkLst>
            <pc:docMk/>
            <pc:sldMk cId="1374655441" sldId="281"/>
            <ac:spMk id="3" creationId="{00000000-0000-0000-0000-000000000000}"/>
          </ac:spMkLst>
        </pc:spChg>
      </pc:sldChg>
      <pc:sldChg chg="addSp delSp modSp mod addCm modCm">
        <pc:chgData name="James Franklin" userId="cf915d05-507f-491f-b4a6-b2aa085ee4b1" providerId="ADAL" clId="{3B22237F-930D-4C10-933E-6CD9646E90B4}" dt="2021-07-13T13:21:59.912" v="754"/>
        <pc:sldMkLst>
          <pc:docMk/>
          <pc:sldMk cId="3003053793" sldId="284"/>
        </pc:sldMkLst>
        <pc:picChg chg="add del mod">
          <ac:chgData name="James Franklin" userId="cf915d05-507f-491f-b4a6-b2aa085ee4b1" providerId="ADAL" clId="{3B22237F-930D-4C10-933E-6CD9646E90B4}" dt="2021-07-13T13:20:20.576" v="742" actId="478"/>
          <ac:picMkLst>
            <pc:docMk/>
            <pc:sldMk cId="3003053793" sldId="284"/>
            <ac:picMk id="6" creationId="{BD65FFFA-3B81-465D-8BF2-016A04541852}"/>
          </ac:picMkLst>
        </pc:picChg>
        <pc:picChg chg="add del mod">
          <ac:chgData name="James Franklin" userId="cf915d05-507f-491f-b4a6-b2aa085ee4b1" providerId="ADAL" clId="{3B22237F-930D-4C10-933E-6CD9646E90B4}" dt="2021-07-13T13:20:18.728" v="741" actId="478"/>
          <ac:picMkLst>
            <pc:docMk/>
            <pc:sldMk cId="3003053793" sldId="284"/>
            <ac:picMk id="2050" creationId="{23B8EC9F-BC04-4D2A-9186-2FD077EC83F2}"/>
          </ac:picMkLst>
        </pc:picChg>
        <pc:picChg chg="add mod">
          <ac:chgData name="James Franklin" userId="cf915d05-507f-491f-b4a6-b2aa085ee4b1" providerId="ADAL" clId="{3B22237F-930D-4C10-933E-6CD9646E90B4}" dt="2021-07-13T13:21:27.429" v="749" actId="1076"/>
          <ac:picMkLst>
            <pc:docMk/>
            <pc:sldMk cId="3003053793" sldId="284"/>
            <ac:picMk id="2052" creationId="{EFBF4FA0-9A2F-4123-B481-EE1604903EE7}"/>
          </ac:picMkLst>
        </pc:picChg>
        <pc:picChg chg="add mod">
          <ac:chgData name="James Franklin" userId="cf915d05-507f-491f-b4a6-b2aa085ee4b1" providerId="ADAL" clId="{3B22237F-930D-4C10-933E-6CD9646E90B4}" dt="2021-07-13T13:21:35.533" v="752" actId="14100"/>
          <ac:picMkLst>
            <pc:docMk/>
            <pc:sldMk cId="3003053793" sldId="284"/>
            <ac:picMk id="2054" creationId="{83ABF355-BD6F-476B-8BF4-4C159B7DF6ED}"/>
          </ac:picMkLst>
        </pc:picChg>
        <pc:picChg chg="add mod">
          <ac:chgData name="James Franklin" userId="cf915d05-507f-491f-b4a6-b2aa085ee4b1" providerId="ADAL" clId="{3B22237F-930D-4C10-933E-6CD9646E90B4}" dt="2021-07-13T13:21:27.429" v="749" actId="1076"/>
          <ac:picMkLst>
            <pc:docMk/>
            <pc:sldMk cId="3003053793" sldId="284"/>
            <ac:picMk id="2056" creationId="{33BCC759-2C7E-42EF-B422-24E94696A8F1}"/>
          </ac:picMkLst>
        </pc:picChg>
      </pc:sldChg>
      <pc:sldChg chg="addSp delSp modSp mod setBg">
        <pc:chgData name="James Franklin" userId="cf915d05-507f-491f-b4a6-b2aa085ee4b1" providerId="ADAL" clId="{3B22237F-930D-4C10-933E-6CD9646E90B4}" dt="2021-07-13T12:01:30.426" v="716" actId="404"/>
        <pc:sldMkLst>
          <pc:docMk/>
          <pc:sldMk cId="3555955918" sldId="286"/>
        </pc:sldMkLst>
        <pc:spChg chg="mod">
          <ac:chgData name="James Franklin" userId="cf915d05-507f-491f-b4a6-b2aa085ee4b1" providerId="ADAL" clId="{3B22237F-930D-4C10-933E-6CD9646E90B4}" dt="2021-07-13T12:01:30.426" v="716" actId="404"/>
          <ac:spMkLst>
            <pc:docMk/>
            <pc:sldMk cId="3555955918" sldId="286"/>
            <ac:spMk id="3" creationId="{B8100AAA-BF7F-4666-9BCD-9CAEA5D74069}"/>
          </ac:spMkLst>
        </pc:spChg>
        <pc:picChg chg="add mod">
          <ac:chgData name="James Franklin" userId="cf915d05-507f-491f-b4a6-b2aa085ee4b1" providerId="ADAL" clId="{3B22237F-930D-4C10-933E-6CD9646E90B4}" dt="2021-07-13T11:53:09.760" v="269" actId="1076"/>
          <ac:picMkLst>
            <pc:docMk/>
            <pc:sldMk cId="3555955918" sldId="286"/>
            <ac:picMk id="5" creationId="{BEF80CFE-1AA6-4F59-8D00-F72ACB6A4EE2}"/>
          </ac:picMkLst>
        </pc:picChg>
        <pc:picChg chg="del mod">
          <ac:chgData name="James Franklin" userId="cf915d05-507f-491f-b4a6-b2aa085ee4b1" providerId="ADAL" clId="{3B22237F-930D-4C10-933E-6CD9646E90B4}" dt="2021-07-13T11:54:23.498" v="283" actId="478"/>
          <ac:picMkLst>
            <pc:docMk/>
            <pc:sldMk cId="3555955918" sldId="286"/>
            <ac:picMk id="7" creationId="{FC0EEE06-73A5-457F-8F38-DD7D8678A783}"/>
          </ac:picMkLst>
        </pc:picChg>
        <pc:picChg chg="add mod">
          <ac:chgData name="James Franklin" userId="cf915d05-507f-491f-b4a6-b2aa085ee4b1" providerId="ADAL" clId="{3B22237F-930D-4C10-933E-6CD9646E90B4}" dt="2021-07-13T11:55:22.174" v="297" actId="732"/>
          <ac:picMkLst>
            <pc:docMk/>
            <pc:sldMk cId="3555955918" sldId="286"/>
            <ac:picMk id="1026" creationId="{9CBF503B-4D32-47C4-AD3B-67682AE80126}"/>
          </ac:picMkLst>
        </pc:picChg>
      </pc:sldChg>
      <pc:sldChg chg="modSp mod">
        <pc:chgData name="James Franklin" userId="cf915d05-507f-491f-b4a6-b2aa085ee4b1" providerId="ADAL" clId="{3B22237F-930D-4C10-933E-6CD9646E90B4}" dt="2021-07-13T13:17:40.133" v="731" actId="20577"/>
        <pc:sldMkLst>
          <pc:docMk/>
          <pc:sldMk cId="2094632236" sldId="287"/>
        </pc:sldMkLst>
        <pc:spChg chg="mod">
          <ac:chgData name="James Franklin" userId="cf915d05-507f-491f-b4a6-b2aa085ee4b1" providerId="ADAL" clId="{3B22237F-930D-4C10-933E-6CD9646E90B4}" dt="2021-07-13T13:17:40.133" v="731" actId="20577"/>
          <ac:spMkLst>
            <pc:docMk/>
            <pc:sldMk cId="2094632236" sldId="287"/>
            <ac:spMk id="3" creationId="{00000000-0000-0000-0000-000000000000}"/>
          </ac:spMkLst>
        </pc:spChg>
      </pc:sldChg>
      <pc:sldChg chg="modSp new mod">
        <pc:chgData name="James Franklin" userId="cf915d05-507f-491f-b4a6-b2aa085ee4b1" providerId="ADAL" clId="{3B22237F-930D-4C10-933E-6CD9646E90B4}" dt="2021-07-13T12:00:35.400" v="662" actId="20577"/>
        <pc:sldMkLst>
          <pc:docMk/>
          <pc:sldMk cId="2428677725" sldId="289"/>
        </pc:sldMkLst>
        <pc:spChg chg="mod">
          <ac:chgData name="James Franklin" userId="cf915d05-507f-491f-b4a6-b2aa085ee4b1" providerId="ADAL" clId="{3B22237F-930D-4C10-933E-6CD9646E90B4}" dt="2021-07-13T11:57:30.176" v="416" actId="20577"/>
          <ac:spMkLst>
            <pc:docMk/>
            <pc:sldMk cId="2428677725" sldId="289"/>
            <ac:spMk id="2" creationId="{40D5D7E1-4FF0-4420-A0F8-0CD42213AD2A}"/>
          </ac:spMkLst>
        </pc:spChg>
        <pc:spChg chg="mod">
          <ac:chgData name="James Franklin" userId="cf915d05-507f-491f-b4a6-b2aa085ee4b1" providerId="ADAL" clId="{3B22237F-930D-4C10-933E-6CD9646E90B4}" dt="2021-07-13T12:00:35.400" v="662" actId="20577"/>
          <ac:spMkLst>
            <pc:docMk/>
            <pc:sldMk cId="2428677725" sldId="289"/>
            <ac:spMk id="3" creationId="{8AFA7907-0413-4A18-861D-B41680748C04}"/>
          </ac:spMkLst>
        </pc:spChg>
      </pc:sldChg>
      <pc:sldChg chg="addSp delSp modSp new mod ord modClrScheme addCm modCm chgLayout">
        <pc:chgData name="James Franklin" userId="cf915d05-507f-491f-b4a6-b2aa085ee4b1" providerId="ADAL" clId="{3B22237F-930D-4C10-933E-6CD9646E90B4}" dt="2021-07-22T10:46:57.153" v="3391" actId="20577"/>
        <pc:sldMkLst>
          <pc:docMk/>
          <pc:sldMk cId="4076850340" sldId="290"/>
        </pc:sldMkLst>
        <pc:spChg chg="del mod ord">
          <ac:chgData name="James Franklin" userId="cf915d05-507f-491f-b4a6-b2aa085ee4b1" providerId="ADAL" clId="{3B22237F-930D-4C10-933E-6CD9646E90B4}" dt="2021-07-14T11:16:44.946" v="980" actId="700"/>
          <ac:spMkLst>
            <pc:docMk/>
            <pc:sldMk cId="4076850340" sldId="290"/>
            <ac:spMk id="2" creationId="{C9574E2F-5060-4C24-BBF0-B784594A2F24}"/>
          </ac:spMkLst>
        </pc:spChg>
        <pc:spChg chg="del mod ord">
          <ac:chgData name="James Franklin" userId="cf915d05-507f-491f-b4a6-b2aa085ee4b1" providerId="ADAL" clId="{3B22237F-930D-4C10-933E-6CD9646E90B4}" dt="2021-07-14T11:16:44.946" v="980" actId="700"/>
          <ac:spMkLst>
            <pc:docMk/>
            <pc:sldMk cId="4076850340" sldId="290"/>
            <ac:spMk id="3" creationId="{1ACAF8DB-14B2-49EB-9F71-2AB1F07F42E3}"/>
          </ac:spMkLst>
        </pc:spChg>
        <pc:spChg chg="add mod ord">
          <ac:chgData name="James Franklin" userId="cf915d05-507f-491f-b4a6-b2aa085ee4b1" providerId="ADAL" clId="{3B22237F-930D-4C10-933E-6CD9646E90B4}" dt="2021-07-14T11:17:50.760" v="1008" actId="20577"/>
          <ac:spMkLst>
            <pc:docMk/>
            <pc:sldMk cId="4076850340" sldId="290"/>
            <ac:spMk id="4" creationId="{088FDFE3-5E3F-4022-B238-4ECAC3317F9C}"/>
          </ac:spMkLst>
        </pc:spChg>
        <pc:spChg chg="add mod ord">
          <ac:chgData name="James Franklin" userId="cf915d05-507f-491f-b4a6-b2aa085ee4b1" providerId="ADAL" clId="{3B22237F-930D-4C10-933E-6CD9646E90B4}" dt="2021-07-22T10:46:57.153" v="3391" actId="20577"/>
          <ac:spMkLst>
            <pc:docMk/>
            <pc:sldMk cId="4076850340" sldId="290"/>
            <ac:spMk id="5" creationId="{714CA032-D934-4C71-A05E-BFF0244348CD}"/>
          </ac:spMkLst>
        </pc:spChg>
        <pc:spChg chg="add del mod">
          <ac:chgData name="James Franklin" userId="cf915d05-507f-491f-b4a6-b2aa085ee4b1" providerId="ADAL" clId="{3B22237F-930D-4C10-933E-6CD9646E90B4}" dt="2021-07-14T11:24:27.481" v="1517" actId="478"/>
          <ac:spMkLst>
            <pc:docMk/>
            <pc:sldMk cId="4076850340" sldId="290"/>
            <ac:spMk id="8" creationId="{62A85E3E-DF87-4E58-8EC3-353F8F618A3B}"/>
          </ac:spMkLst>
        </pc:spChg>
        <pc:spChg chg="add del mod">
          <ac:chgData name="James Franklin" userId="cf915d05-507f-491f-b4a6-b2aa085ee4b1" providerId="ADAL" clId="{3B22237F-930D-4C10-933E-6CD9646E90B4}" dt="2021-07-14T11:21:45.562" v="1254" actId="478"/>
          <ac:spMkLst>
            <pc:docMk/>
            <pc:sldMk cId="4076850340" sldId="290"/>
            <ac:spMk id="9" creationId="{D37EBC88-E7E5-48B2-B775-AC09E0C164ED}"/>
          </ac:spMkLst>
        </pc:spChg>
        <pc:spChg chg="add del mod">
          <ac:chgData name="James Franklin" userId="cf915d05-507f-491f-b4a6-b2aa085ee4b1" providerId="ADAL" clId="{3B22237F-930D-4C10-933E-6CD9646E90B4}" dt="2021-07-14T11:25:01.522" v="1523" actId="478"/>
          <ac:spMkLst>
            <pc:docMk/>
            <pc:sldMk cId="4076850340" sldId="290"/>
            <ac:spMk id="10" creationId="{47324AFF-2B8B-4EC4-BCF1-FF8DD635AB49}"/>
          </ac:spMkLst>
        </pc:spChg>
        <pc:spChg chg="add mod">
          <ac:chgData name="James Franklin" userId="cf915d05-507f-491f-b4a6-b2aa085ee4b1" providerId="ADAL" clId="{3B22237F-930D-4C10-933E-6CD9646E90B4}" dt="2021-07-14T11:29:45.283" v="1660" actId="6549"/>
          <ac:spMkLst>
            <pc:docMk/>
            <pc:sldMk cId="4076850340" sldId="290"/>
            <ac:spMk id="11" creationId="{66C85F71-C8ED-4C9A-9567-ABE15457EE1F}"/>
          </ac:spMkLst>
        </pc:spChg>
        <pc:spChg chg="add del mod">
          <ac:chgData name="James Franklin" userId="cf915d05-507f-491f-b4a6-b2aa085ee4b1" providerId="ADAL" clId="{3B22237F-930D-4C10-933E-6CD9646E90B4}" dt="2021-07-14T11:26:24.283" v="1569" actId="478"/>
          <ac:spMkLst>
            <pc:docMk/>
            <pc:sldMk cId="4076850340" sldId="290"/>
            <ac:spMk id="12" creationId="{3114296E-0174-4374-8AE7-6BF3E3F4F967}"/>
          </ac:spMkLst>
        </pc:spChg>
        <pc:spChg chg="add mod">
          <ac:chgData name="James Franklin" userId="cf915d05-507f-491f-b4a6-b2aa085ee4b1" providerId="ADAL" clId="{3B22237F-930D-4C10-933E-6CD9646E90B4}" dt="2021-07-14T11:28:53.488" v="1630" actId="164"/>
          <ac:spMkLst>
            <pc:docMk/>
            <pc:sldMk cId="4076850340" sldId="290"/>
            <ac:spMk id="13" creationId="{4621B311-62EC-4970-A797-85928EC7AF43}"/>
          </ac:spMkLst>
        </pc:spChg>
        <pc:spChg chg="add mod">
          <ac:chgData name="James Franklin" userId="cf915d05-507f-491f-b4a6-b2aa085ee4b1" providerId="ADAL" clId="{3B22237F-930D-4C10-933E-6CD9646E90B4}" dt="2021-07-14T11:29:47.938" v="1661" actId="6549"/>
          <ac:spMkLst>
            <pc:docMk/>
            <pc:sldMk cId="4076850340" sldId="290"/>
            <ac:spMk id="15" creationId="{F3C8BE8C-9C9B-41BF-B839-D6B1E70D1560}"/>
          </ac:spMkLst>
        </pc:spChg>
        <pc:spChg chg="add mod">
          <ac:chgData name="James Franklin" userId="cf915d05-507f-491f-b4a6-b2aa085ee4b1" providerId="ADAL" clId="{3B22237F-930D-4C10-933E-6CD9646E90B4}" dt="2021-07-14T11:28:53.488" v="1630" actId="164"/>
          <ac:spMkLst>
            <pc:docMk/>
            <pc:sldMk cId="4076850340" sldId="290"/>
            <ac:spMk id="16" creationId="{003210AA-92A5-41ED-93C6-298A59498323}"/>
          </ac:spMkLst>
        </pc:spChg>
        <pc:spChg chg="add mod">
          <ac:chgData name="James Franklin" userId="cf915d05-507f-491f-b4a6-b2aa085ee4b1" providerId="ADAL" clId="{3B22237F-930D-4C10-933E-6CD9646E90B4}" dt="2021-07-14T11:29:50.883" v="1662" actId="6549"/>
          <ac:spMkLst>
            <pc:docMk/>
            <pc:sldMk cId="4076850340" sldId="290"/>
            <ac:spMk id="17" creationId="{C2B710F8-CAA0-4A46-B38D-4353B5F04E53}"/>
          </ac:spMkLst>
        </pc:spChg>
        <pc:spChg chg="add mod">
          <ac:chgData name="James Franklin" userId="cf915d05-507f-491f-b4a6-b2aa085ee4b1" providerId="ADAL" clId="{3B22237F-930D-4C10-933E-6CD9646E90B4}" dt="2021-07-14T11:28:53.488" v="1630" actId="164"/>
          <ac:spMkLst>
            <pc:docMk/>
            <pc:sldMk cId="4076850340" sldId="290"/>
            <ac:spMk id="18" creationId="{D3229BD6-DEEA-4BDA-B451-42E382B638E9}"/>
          </ac:spMkLst>
        </pc:spChg>
        <pc:grpChg chg="add mod">
          <ac:chgData name="James Franklin" userId="cf915d05-507f-491f-b4a6-b2aa085ee4b1" providerId="ADAL" clId="{3B22237F-930D-4C10-933E-6CD9646E90B4}" dt="2021-07-14T11:29:10.559" v="1634" actId="1076"/>
          <ac:grpSpMkLst>
            <pc:docMk/>
            <pc:sldMk cId="4076850340" sldId="290"/>
            <ac:grpSpMk id="14" creationId="{5B3FC1C2-54D2-40D5-AE7A-6A3043E7EA01}"/>
          </ac:grpSpMkLst>
        </pc:grpChg>
        <pc:picChg chg="add mod">
          <ac:chgData name="James Franklin" userId="cf915d05-507f-491f-b4a6-b2aa085ee4b1" providerId="ADAL" clId="{3B22237F-930D-4C10-933E-6CD9646E90B4}" dt="2021-07-14T11:20:58.352" v="1243" actId="1076"/>
          <ac:picMkLst>
            <pc:docMk/>
            <pc:sldMk cId="4076850340" sldId="290"/>
            <ac:picMk id="7" creationId="{4338D8F6-F0A0-42A3-8F80-7DA5A33FA542}"/>
          </ac:picMkLst>
        </pc:picChg>
        <pc:picChg chg="add del">
          <ac:chgData name="James Franklin" userId="cf915d05-507f-491f-b4a6-b2aa085ee4b1" providerId="ADAL" clId="{3B22237F-930D-4C10-933E-6CD9646E90B4}" dt="2021-07-14T11:29:22.127" v="1638" actId="478"/>
          <ac:picMkLst>
            <pc:docMk/>
            <pc:sldMk cId="4076850340" sldId="290"/>
            <ac:picMk id="20" creationId="{9932308A-8B82-469C-94E6-A2A5CD9430AF}"/>
          </ac:picMkLst>
        </pc:picChg>
        <pc:picChg chg="add mod">
          <ac:chgData name="James Franklin" userId="cf915d05-507f-491f-b4a6-b2aa085ee4b1" providerId="ADAL" clId="{3B22237F-930D-4C10-933E-6CD9646E90B4}" dt="2021-07-14T11:23:23.743" v="1505" actId="1076"/>
          <ac:picMkLst>
            <pc:docMk/>
            <pc:sldMk cId="4076850340" sldId="290"/>
            <ac:picMk id="1026" creationId="{990D63CF-5906-4EBF-8FDA-2111FEEEC777}"/>
          </ac:picMkLst>
        </pc:picChg>
      </pc:sldChg>
      <pc:sldChg chg="modSp add mod ord modClrScheme chgLayout">
        <pc:chgData name="James Franklin" userId="cf915d05-507f-491f-b4a6-b2aa085ee4b1" providerId="ADAL" clId="{3B22237F-930D-4C10-933E-6CD9646E90B4}" dt="2021-07-14T13:42:38.992" v="2045"/>
        <pc:sldMkLst>
          <pc:docMk/>
          <pc:sldMk cId="990057538" sldId="291"/>
        </pc:sldMkLst>
        <pc:spChg chg="mod ord">
          <ac:chgData name="James Franklin" userId="cf915d05-507f-491f-b4a6-b2aa085ee4b1" providerId="ADAL" clId="{3B22237F-930D-4C10-933E-6CD9646E90B4}" dt="2021-07-14T11:30:40.474" v="1666" actId="700"/>
          <ac:spMkLst>
            <pc:docMk/>
            <pc:sldMk cId="990057538" sldId="291"/>
            <ac:spMk id="4" creationId="{088FDFE3-5E3F-4022-B238-4ECAC3317F9C}"/>
          </ac:spMkLst>
        </pc:spChg>
        <pc:spChg chg="mod ord">
          <ac:chgData name="James Franklin" userId="cf915d05-507f-491f-b4a6-b2aa085ee4b1" providerId="ADAL" clId="{3B22237F-930D-4C10-933E-6CD9646E90B4}" dt="2021-07-14T11:34:03.155" v="2039" actId="207"/>
          <ac:spMkLst>
            <pc:docMk/>
            <pc:sldMk cId="990057538" sldId="291"/>
            <ac:spMk id="5" creationId="{714CA032-D934-4C71-A05E-BFF0244348CD}"/>
          </ac:spMkLst>
        </pc:spChg>
      </pc:sldChg>
      <pc:sldChg chg="addSp modSp new mod ord">
        <pc:chgData name="James Franklin" userId="cf915d05-507f-491f-b4a6-b2aa085ee4b1" providerId="ADAL" clId="{3B22237F-930D-4C10-933E-6CD9646E90B4}" dt="2021-07-14T14:56:20.919" v="3380" actId="20577"/>
        <pc:sldMkLst>
          <pc:docMk/>
          <pc:sldMk cId="2164958771" sldId="292"/>
        </pc:sldMkLst>
        <pc:spChg chg="mod">
          <ac:chgData name="James Franklin" userId="cf915d05-507f-491f-b4a6-b2aa085ee4b1" providerId="ADAL" clId="{3B22237F-930D-4C10-933E-6CD9646E90B4}" dt="2021-07-14T13:44:27.136" v="2066" actId="20577"/>
          <ac:spMkLst>
            <pc:docMk/>
            <pc:sldMk cId="2164958771" sldId="292"/>
            <ac:spMk id="2" creationId="{363C7FCD-B0FD-4B80-BF48-2B7C0B6837E4}"/>
          </ac:spMkLst>
        </pc:spChg>
        <pc:spChg chg="mod">
          <ac:chgData name="James Franklin" userId="cf915d05-507f-491f-b4a6-b2aa085ee4b1" providerId="ADAL" clId="{3B22237F-930D-4C10-933E-6CD9646E90B4}" dt="2021-07-14T13:55:47.891" v="2672"/>
          <ac:spMkLst>
            <pc:docMk/>
            <pc:sldMk cId="2164958771" sldId="292"/>
            <ac:spMk id="3" creationId="{018282B3-65B2-4FF0-A600-27A5F58A7B16}"/>
          </ac:spMkLst>
        </pc:spChg>
        <pc:spChg chg="add mod">
          <ac:chgData name="James Franklin" userId="cf915d05-507f-491f-b4a6-b2aa085ee4b1" providerId="ADAL" clId="{3B22237F-930D-4C10-933E-6CD9646E90B4}" dt="2021-07-14T14:56:20.919" v="3380" actId="20577"/>
          <ac:spMkLst>
            <pc:docMk/>
            <pc:sldMk cId="2164958771" sldId="292"/>
            <ac:spMk id="4" creationId="{17176350-BA10-4EFF-8231-FB51BF4CF0E3}"/>
          </ac:spMkLst>
        </pc:spChg>
      </pc:sldChg>
      <pc:sldChg chg="modSp new del mod">
        <pc:chgData name="James Franklin" userId="cf915d05-507f-491f-b4a6-b2aa085ee4b1" providerId="ADAL" clId="{3B22237F-930D-4C10-933E-6CD9646E90B4}" dt="2021-07-14T13:51:10.985" v="2424" actId="47"/>
        <pc:sldMkLst>
          <pc:docMk/>
          <pc:sldMk cId="3043990665" sldId="293"/>
        </pc:sldMkLst>
        <pc:spChg chg="mod">
          <ac:chgData name="James Franklin" userId="cf915d05-507f-491f-b4a6-b2aa085ee4b1" providerId="ADAL" clId="{3B22237F-930D-4C10-933E-6CD9646E90B4}" dt="2021-07-14T13:50:58.416" v="2422" actId="20577"/>
          <ac:spMkLst>
            <pc:docMk/>
            <pc:sldMk cId="3043990665" sldId="293"/>
            <ac:spMk id="2" creationId="{F04E2EB6-EA27-4D96-80E1-63091D97F384}"/>
          </ac:spMkLst>
        </pc:spChg>
      </pc:sldChg>
      <pc:sldChg chg="addSp modSp add mod modClrScheme chgLayout">
        <pc:chgData name="James Franklin" userId="cf915d05-507f-491f-b4a6-b2aa085ee4b1" providerId="ADAL" clId="{3B22237F-930D-4C10-933E-6CD9646E90B4}" dt="2021-07-14T14:01:56.090" v="2956" actId="207"/>
        <pc:sldMkLst>
          <pc:docMk/>
          <pc:sldMk cId="254788354" sldId="294"/>
        </pc:sldMkLst>
        <pc:spChg chg="mod ord">
          <ac:chgData name="James Franklin" userId="cf915d05-507f-491f-b4a6-b2aa085ee4b1" providerId="ADAL" clId="{3B22237F-930D-4C10-933E-6CD9646E90B4}" dt="2021-07-14T13:51:15.130" v="2425" actId="700"/>
          <ac:spMkLst>
            <pc:docMk/>
            <pc:sldMk cId="254788354" sldId="294"/>
            <ac:spMk id="2" creationId="{363C7FCD-B0FD-4B80-BF48-2B7C0B6837E4}"/>
          </ac:spMkLst>
        </pc:spChg>
        <pc:spChg chg="mod ord">
          <ac:chgData name="James Franklin" userId="cf915d05-507f-491f-b4a6-b2aa085ee4b1" providerId="ADAL" clId="{3B22237F-930D-4C10-933E-6CD9646E90B4}" dt="2021-07-14T14:01:56.090" v="2956" actId="207"/>
          <ac:spMkLst>
            <pc:docMk/>
            <pc:sldMk cId="254788354" sldId="294"/>
            <ac:spMk id="3" creationId="{018282B3-65B2-4FF0-A600-27A5F58A7B16}"/>
          </ac:spMkLst>
        </pc:spChg>
        <pc:spChg chg="add mod">
          <ac:chgData name="James Franklin" userId="cf915d05-507f-491f-b4a6-b2aa085ee4b1" providerId="ADAL" clId="{3B22237F-930D-4C10-933E-6CD9646E90B4}" dt="2021-07-14T14:00:07.360" v="2752" actId="1076"/>
          <ac:spMkLst>
            <pc:docMk/>
            <pc:sldMk cId="254788354" sldId="294"/>
            <ac:spMk id="4" creationId="{C914E96E-7654-4DB2-9491-3522C8AA31A9}"/>
          </ac:spMkLst>
        </pc:spChg>
        <pc:spChg chg="add mod">
          <ac:chgData name="James Franklin" userId="cf915d05-507f-491f-b4a6-b2aa085ee4b1" providerId="ADAL" clId="{3B22237F-930D-4C10-933E-6CD9646E90B4}" dt="2021-07-14T14:00:46.249" v="2832" actId="20577"/>
          <ac:spMkLst>
            <pc:docMk/>
            <pc:sldMk cId="254788354" sldId="294"/>
            <ac:spMk id="5" creationId="{E58318BF-D3D0-4D17-B067-5679AC6661FF}"/>
          </ac:spMkLst>
        </pc:spChg>
      </pc:sldChg>
      <pc:sldChg chg="modSp add mod ord">
        <pc:chgData name="James Franklin" userId="cf915d05-507f-491f-b4a6-b2aa085ee4b1" providerId="ADAL" clId="{3B22237F-930D-4C10-933E-6CD9646E90B4}" dt="2021-07-14T14:08:28.137" v="2994" actId="20577"/>
        <pc:sldMkLst>
          <pc:docMk/>
          <pc:sldMk cId="384732063" sldId="295"/>
        </pc:sldMkLst>
        <pc:spChg chg="mod">
          <ac:chgData name="James Franklin" userId="cf915d05-507f-491f-b4a6-b2aa085ee4b1" providerId="ADAL" clId="{3B22237F-930D-4C10-933E-6CD9646E90B4}" dt="2021-07-14T14:08:28.137" v="2994" actId="20577"/>
          <ac:spMkLst>
            <pc:docMk/>
            <pc:sldMk cId="384732063" sldId="295"/>
            <ac:spMk id="2" creationId="{00000000-0000-0000-0000-000000000000}"/>
          </ac:spMkLst>
        </pc:spChg>
      </pc:sldChg>
    </pc:docChg>
  </pc:docChgLst>
  <pc:docChgLst>
    <pc:chgData name="Rob Heathcote" userId="62419938-1f1d-43ca-9327-cfd6c1894440" providerId="ADAL" clId="{52643AC1-171D-4974-AB62-6D35D7A1D092}"/>
    <pc:docChg chg="undo custSel modSld modMainMaster">
      <pc:chgData name="Rob Heathcote" userId="62419938-1f1d-43ca-9327-cfd6c1894440" providerId="ADAL" clId="{52643AC1-171D-4974-AB62-6D35D7A1D092}" dt="2020-03-05T08:06:36.197" v="88" actId="478"/>
      <pc:docMkLst>
        <pc:docMk/>
      </pc:docMkLst>
      <pc:sldChg chg="delSp">
        <pc:chgData name="Rob Heathcote" userId="62419938-1f1d-43ca-9327-cfd6c1894440" providerId="ADAL" clId="{52643AC1-171D-4974-AB62-6D35D7A1D092}" dt="2020-03-05T08:06:36.197" v="88" actId="478"/>
        <pc:sldMkLst>
          <pc:docMk/>
          <pc:sldMk cId="3097358543" sldId="260"/>
        </pc:sldMkLst>
        <pc:spChg chg="del">
          <ac:chgData name="Rob Heathcote" userId="62419938-1f1d-43ca-9327-cfd6c1894440" providerId="ADAL" clId="{52643AC1-171D-4974-AB62-6D35D7A1D092}" dt="2020-03-05T08:06:18.853" v="85" actId="478"/>
          <ac:spMkLst>
            <pc:docMk/>
            <pc:sldMk cId="3097358543" sldId="260"/>
            <ac:spMk id="5" creationId="{00000000-0000-0000-0000-000000000000}"/>
          </ac:spMkLst>
        </pc:spChg>
        <pc:spChg chg="del">
          <ac:chgData name="Rob Heathcote" userId="62419938-1f1d-43ca-9327-cfd6c1894440" providerId="ADAL" clId="{52643AC1-171D-4974-AB62-6D35D7A1D092}" dt="2020-03-05T08:06:18.853" v="85" actId="478"/>
          <ac:spMkLst>
            <pc:docMk/>
            <pc:sldMk cId="3097358543" sldId="260"/>
            <ac:spMk id="6" creationId="{00000000-0000-0000-0000-000000000000}"/>
          </ac:spMkLst>
        </pc:spChg>
        <pc:spChg chg="del">
          <ac:chgData name="Rob Heathcote" userId="62419938-1f1d-43ca-9327-cfd6c1894440" providerId="ADAL" clId="{52643AC1-171D-4974-AB62-6D35D7A1D092}" dt="2020-03-05T08:06:31.565" v="87" actId="478"/>
          <ac:spMkLst>
            <pc:docMk/>
            <pc:sldMk cId="3097358543" sldId="260"/>
            <ac:spMk id="7" creationId="{00000000-0000-0000-0000-000000000000}"/>
          </ac:spMkLst>
        </pc:spChg>
        <pc:grpChg chg="del">
          <ac:chgData name="Rob Heathcote" userId="62419938-1f1d-43ca-9327-cfd6c1894440" providerId="ADAL" clId="{52643AC1-171D-4974-AB62-6D35D7A1D092}" dt="2020-03-05T08:06:36.197" v="88" actId="478"/>
          <ac:grpSpMkLst>
            <pc:docMk/>
            <pc:sldMk cId="3097358543" sldId="260"/>
            <ac:grpSpMk id="8" creationId="{00000000-0000-0000-0000-000000000000}"/>
          </ac:grpSpMkLst>
        </pc:grpChg>
      </pc:sldChg>
      <pc:sldMasterChg chg="modSldLayout">
        <pc:chgData name="Rob Heathcote" userId="62419938-1f1d-43ca-9327-cfd6c1894440" providerId="ADAL" clId="{52643AC1-171D-4974-AB62-6D35D7A1D092}" dt="2020-03-05T08:06:26.605" v="86" actId="478"/>
        <pc:sldMasterMkLst>
          <pc:docMk/>
          <pc:sldMasterMk cId="3316734550" sldId="2147483648"/>
        </pc:sldMasterMkLst>
        <pc:sldLayoutChg chg="addSp delSp modSp">
          <pc:chgData name="Rob Heathcote" userId="62419938-1f1d-43ca-9327-cfd6c1894440" providerId="ADAL" clId="{52643AC1-171D-4974-AB62-6D35D7A1D092}" dt="2020-03-05T08:06:26.605" v="86" actId="478"/>
          <pc:sldLayoutMkLst>
            <pc:docMk/>
            <pc:sldMasterMk cId="3316734550" sldId="2147483648"/>
            <pc:sldLayoutMk cId="3886385901" sldId="2147483649"/>
          </pc:sldLayoutMkLst>
          <pc:spChg chg="del">
            <ac:chgData name="Rob Heathcote" userId="62419938-1f1d-43ca-9327-cfd6c1894440" providerId="ADAL" clId="{52643AC1-171D-4974-AB62-6D35D7A1D092}" dt="2020-03-05T08:00:15.629" v="15" actId="478"/>
            <ac:spMkLst>
              <pc:docMk/>
              <pc:sldMasterMk cId="3316734550" sldId="2147483648"/>
              <pc:sldLayoutMk cId="3886385901" sldId="2147483649"/>
              <ac:spMk id="10" creationId="{00000000-0000-0000-0000-000000000000}"/>
            </ac:spMkLst>
          </pc:spChg>
          <pc:spChg chg="del">
            <ac:chgData name="Rob Heathcote" userId="62419938-1f1d-43ca-9327-cfd6c1894440" providerId="ADAL" clId="{52643AC1-171D-4974-AB62-6D35D7A1D092}" dt="2020-03-05T08:00:23.276" v="19" actId="478"/>
            <ac:spMkLst>
              <pc:docMk/>
              <pc:sldMasterMk cId="3316734550" sldId="2147483648"/>
              <pc:sldLayoutMk cId="3886385901" sldId="2147483649"/>
              <ac:spMk id="20" creationId="{00000000-0000-0000-0000-000000000000}"/>
            </ac:spMkLst>
          </pc:spChg>
          <pc:spChg chg="del">
            <ac:chgData name="Rob Heathcote" userId="62419938-1f1d-43ca-9327-cfd6c1894440" providerId="ADAL" clId="{52643AC1-171D-4974-AB62-6D35D7A1D092}" dt="2020-03-05T08:00:21.085" v="18" actId="478"/>
            <ac:spMkLst>
              <pc:docMk/>
              <pc:sldMasterMk cId="3316734550" sldId="2147483648"/>
              <pc:sldLayoutMk cId="3886385901" sldId="2147483649"/>
              <ac:spMk id="21" creationId="{00000000-0000-0000-0000-000000000000}"/>
            </ac:spMkLst>
          </pc:spChg>
          <pc:spChg chg="del">
            <ac:chgData name="Rob Heathcote" userId="62419938-1f1d-43ca-9327-cfd6c1894440" providerId="ADAL" clId="{52643AC1-171D-4974-AB62-6D35D7A1D092}" dt="2020-03-05T08:00:25.717" v="20" actId="478"/>
            <ac:spMkLst>
              <pc:docMk/>
              <pc:sldMasterMk cId="3316734550" sldId="2147483648"/>
              <pc:sldLayoutMk cId="3886385901" sldId="2147483649"/>
              <ac:spMk id="24" creationId="{00000000-0000-0000-0000-000000000000}"/>
            </ac:spMkLst>
          </pc:spChg>
          <pc:picChg chg="add del mod ord">
            <ac:chgData name="Rob Heathcote" userId="62419938-1f1d-43ca-9327-cfd6c1894440" providerId="ADAL" clId="{52643AC1-171D-4974-AB62-6D35D7A1D092}" dt="2020-03-05T08:00:17.647" v="17" actId="478"/>
            <ac:picMkLst>
              <pc:docMk/>
              <pc:sldMasterMk cId="3316734550" sldId="2147483648"/>
              <pc:sldLayoutMk cId="3886385901" sldId="2147483649"/>
              <ac:picMk id="3" creationId="{6E1C4A5A-09EB-4C05-B872-191E22348813}"/>
            </ac:picMkLst>
          </pc:picChg>
          <pc:picChg chg="del">
            <ac:chgData name="Rob Heathcote" userId="62419938-1f1d-43ca-9327-cfd6c1894440" providerId="ADAL" clId="{52643AC1-171D-4974-AB62-6D35D7A1D092}" dt="2020-03-05T08:06:26.605" v="86" actId="478"/>
            <ac:picMkLst>
              <pc:docMk/>
              <pc:sldMasterMk cId="3316734550" sldId="2147483648"/>
              <pc:sldLayoutMk cId="3886385901" sldId="2147483649"/>
              <ac:picMk id="8" creationId="{00000000-0000-0000-0000-000000000000}"/>
            </ac:picMkLst>
          </pc:picChg>
          <pc:picChg chg="del">
            <ac:chgData name="Rob Heathcote" userId="62419938-1f1d-43ca-9327-cfd6c1894440" providerId="ADAL" clId="{52643AC1-171D-4974-AB62-6D35D7A1D092}" dt="2020-03-05T08:00:03.439" v="0" actId="478"/>
            <ac:picMkLst>
              <pc:docMk/>
              <pc:sldMasterMk cId="3316734550" sldId="2147483648"/>
              <pc:sldLayoutMk cId="3886385901" sldId="2147483649"/>
              <ac:picMk id="9" creationId="{00000000-0000-0000-0000-000000000000}"/>
            </ac:picMkLst>
          </pc:picChg>
        </pc:sldLayoutChg>
        <pc:sldLayoutChg chg="addSp delSp modSp">
          <pc:chgData name="Rob Heathcote" userId="62419938-1f1d-43ca-9327-cfd6c1894440" providerId="ADAL" clId="{52643AC1-171D-4974-AB62-6D35D7A1D092}" dt="2020-03-05T08:05:05.845" v="84" actId="478"/>
          <pc:sldLayoutMkLst>
            <pc:docMk/>
            <pc:sldMasterMk cId="3316734550" sldId="2147483648"/>
            <pc:sldLayoutMk cId="2849720375" sldId="2147483652"/>
          </pc:sldLayoutMkLst>
          <pc:spChg chg="mod">
            <ac:chgData name="Rob Heathcote" userId="62419938-1f1d-43ca-9327-cfd6c1894440" providerId="ADAL" clId="{52643AC1-171D-4974-AB62-6D35D7A1D092}" dt="2020-03-05T08:01:30.360" v="53" actId="6549"/>
            <ac:spMkLst>
              <pc:docMk/>
              <pc:sldMasterMk cId="3316734550" sldId="2147483648"/>
              <pc:sldLayoutMk cId="2849720375" sldId="2147483652"/>
              <ac:spMk id="3" creationId="{00000000-0000-0000-0000-000000000000}"/>
            </ac:spMkLst>
          </pc:spChg>
          <pc:spChg chg="mod">
            <ac:chgData name="Rob Heathcote" userId="62419938-1f1d-43ca-9327-cfd6c1894440" providerId="ADAL" clId="{52643AC1-171D-4974-AB62-6D35D7A1D092}" dt="2020-03-05T08:03:56.301" v="75" actId="207"/>
            <ac:spMkLst>
              <pc:docMk/>
              <pc:sldMasterMk cId="3316734550" sldId="2147483648"/>
              <pc:sldLayoutMk cId="2849720375" sldId="2147483652"/>
              <ac:spMk id="8" creationId="{00000000-0000-0000-0000-000000000000}"/>
            </ac:spMkLst>
          </pc:spChg>
          <pc:picChg chg="add mod ord">
            <ac:chgData name="Rob Heathcote" userId="62419938-1f1d-43ca-9327-cfd6c1894440" providerId="ADAL" clId="{52643AC1-171D-4974-AB62-6D35D7A1D092}" dt="2020-03-05T08:01:12.230" v="30" actId="171"/>
            <ac:picMkLst>
              <pc:docMk/>
              <pc:sldMasterMk cId="3316734550" sldId="2147483648"/>
              <pc:sldLayoutMk cId="2849720375" sldId="2147483652"/>
              <ac:picMk id="4" creationId="{E12333BD-23C8-4C57-85FB-842C510FF7B6}"/>
            </ac:picMkLst>
          </pc:picChg>
          <pc:picChg chg="del">
            <ac:chgData name="Rob Heathcote" userId="62419938-1f1d-43ca-9327-cfd6c1894440" providerId="ADAL" clId="{52643AC1-171D-4974-AB62-6D35D7A1D092}" dt="2020-03-05T08:01:06.365" v="22" actId="478"/>
            <ac:picMkLst>
              <pc:docMk/>
              <pc:sldMasterMk cId="3316734550" sldId="2147483648"/>
              <pc:sldLayoutMk cId="2849720375" sldId="2147483652"/>
              <ac:picMk id="9" creationId="{00000000-0000-0000-0000-000000000000}"/>
            </ac:picMkLst>
          </pc:picChg>
          <pc:picChg chg="add del">
            <ac:chgData name="Rob Heathcote" userId="62419938-1f1d-43ca-9327-cfd6c1894440" providerId="ADAL" clId="{52643AC1-171D-4974-AB62-6D35D7A1D092}" dt="2020-03-05T08:05:05.845" v="84" actId="478"/>
            <ac:picMkLst>
              <pc:docMk/>
              <pc:sldMasterMk cId="3316734550" sldId="2147483648"/>
              <pc:sldLayoutMk cId="2849720375" sldId="2147483652"/>
              <ac:picMk id="10" creationId="{02B08CA7-BE4C-4AB4-A6D9-4685775514EF}"/>
            </ac:picMkLst>
          </pc:picChg>
        </pc:sldLayoutChg>
        <pc:sldLayoutChg chg="addSp delSp modSp">
          <pc:chgData name="Rob Heathcote" userId="62419938-1f1d-43ca-9327-cfd6c1894440" providerId="ADAL" clId="{52643AC1-171D-4974-AB62-6D35D7A1D092}" dt="2020-03-05T08:04:14.419" v="77" actId="207"/>
          <pc:sldLayoutMkLst>
            <pc:docMk/>
            <pc:sldMasterMk cId="3316734550" sldId="2147483648"/>
            <pc:sldLayoutMk cId="4180777422" sldId="2147483653"/>
          </pc:sldLayoutMkLst>
          <pc:spChg chg="add">
            <ac:chgData name="Rob Heathcote" userId="62419938-1f1d-43ca-9327-cfd6c1894440" providerId="ADAL" clId="{52643AC1-171D-4974-AB62-6D35D7A1D092}" dt="2020-03-05T08:01:47.268" v="55"/>
            <ac:spMkLst>
              <pc:docMk/>
              <pc:sldMasterMk cId="3316734550" sldId="2147483648"/>
              <pc:sldLayoutMk cId="4180777422" sldId="2147483653"/>
              <ac:spMk id="10" creationId="{C9AA62C9-E8BA-4487-919E-B42771A274C8}"/>
            </ac:spMkLst>
          </pc:spChg>
          <pc:spChg chg="mod">
            <ac:chgData name="Rob Heathcote" userId="62419938-1f1d-43ca-9327-cfd6c1894440" providerId="ADAL" clId="{52643AC1-171D-4974-AB62-6D35D7A1D092}" dt="2020-03-05T08:04:14.419" v="77" actId="207"/>
            <ac:spMkLst>
              <pc:docMk/>
              <pc:sldMasterMk cId="3316734550" sldId="2147483648"/>
              <pc:sldLayoutMk cId="4180777422" sldId="2147483653"/>
              <ac:spMk id="27" creationId="{00000000-0000-0000-0000-000000000000}"/>
            </ac:spMkLst>
          </pc:spChg>
          <pc:spChg chg="del">
            <ac:chgData name="Rob Heathcote" userId="62419938-1f1d-43ca-9327-cfd6c1894440" providerId="ADAL" clId="{52643AC1-171D-4974-AB62-6D35D7A1D092}" dt="2020-03-05T08:01:38.174" v="54" actId="478"/>
            <ac:spMkLst>
              <pc:docMk/>
              <pc:sldMasterMk cId="3316734550" sldId="2147483648"/>
              <pc:sldLayoutMk cId="4180777422" sldId="2147483653"/>
              <ac:spMk id="28" creationId="{00000000-0000-0000-0000-000000000000}"/>
            </ac:spMkLst>
          </pc:spChg>
          <pc:picChg chg="del">
            <ac:chgData name="Rob Heathcote" userId="62419938-1f1d-43ca-9327-cfd6c1894440" providerId="ADAL" clId="{52643AC1-171D-4974-AB62-6D35D7A1D092}" dt="2020-03-05T08:01:38.174" v="54" actId="478"/>
            <ac:picMkLst>
              <pc:docMk/>
              <pc:sldMasterMk cId="3316734550" sldId="2147483648"/>
              <pc:sldLayoutMk cId="4180777422" sldId="2147483653"/>
              <ac:picMk id="7" creationId="{00000000-0000-0000-0000-000000000000}"/>
            </ac:picMkLst>
          </pc:picChg>
          <pc:picChg chg="add">
            <ac:chgData name="Rob Heathcote" userId="62419938-1f1d-43ca-9327-cfd6c1894440" providerId="ADAL" clId="{52643AC1-171D-4974-AB62-6D35D7A1D092}" dt="2020-03-05T08:01:47.268" v="55"/>
            <ac:picMkLst>
              <pc:docMk/>
              <pc:sldMasterMk cId="3316734550" sldId="2147483648"/>
              <pc:sldLayoutMk cId="4180777422" sldId="2147483653"/>
              <ac:picMk id="9" creationId="{3255156C-BCD8-4521-9C5D-CF7B4BC21461}"/>
            </ac:picMkLst>
          </pc:picChg>
        </pc:sldLayoutChg>
        <pc:sldLayoutChg chg="addSp delSp modSp">
          <pc:chgData name="Rob Heathcote" userId="62419938-1f1d-43ca-9327-cfd6c1894440" providerId="ADAL" clId="{52643AC1-171D-4974-AB62-6D35D7A1D092}" dt="2020-03-05T08:04:22.645" v="79" actId="207"/>
          <pc:sldLayoutMkLst>
            <pc:docMk/>
            <pc:sldMasterMk cId="3316734550" sldId="2147483648"/>
            <pc:sldLayoutMk cId="2400860605" sldId="2147483655"/>
          </pc:sldLayoutMkLst>
          <pc:spChg chg="add">
            <ac:chgData name="Rob Heathcote" userId="62419938-1f1d-43ca-9327-cfd6c1894440" providerId="ADAL" clId="{52643AC1-171D-4974-AB62-6D35D7A1D092}" dt="2020-03-05T08:01:51.393" v="57"/>
            <ac:spMkLst>
              <pc:docMk/>
              <pc:sldMasterMk cId="3316734550" sldId="2147483648"/>
              <pc:sldLayoutMk cId="2400860605" sldId="2147483655"/>
              <ac:spMk id="9" creationId="{FD55C676-7380-4D17-9A71-B810355D7F22}"/>
            </ac:spMkLst>
          </pc:spChg>
          <pc:spChg chg="mod">
            <ac:chgData name="Rob Heathcote" userId="62419938-1f1d-43ca-9327-cfd6c1894440" providerId="ADAL" clId="{52643AC1-171D-4974-AB62-6D35D7A1D092}" dt="2020-03-05T08:04:22.645" v="79" actId="207"/>
            <ac:spMkLst>
              <pc:docMk/>
              <pc:sldMasterMk cId="3316734550" sldId="2147483648"/>
              <pc:sldLayoutMk cId="2400860605" sldId="2147483655"/>
              <ac:spMk id="26" creationId="{00000000-0000-0000-0000-000000000000}"/>
            </ac:spMkLst>
          </pc:spChg>
          <pc:spChg chg="del">
            <ac:chgData name="Rob Heathcote" userId="62419938-1f1d-43ca-9327-cfd6c1894440" providerId="ADAL" clId="{52643AC1-171D-4974-AB62-6D35D7A1D092}" dt="2020-03-05T08:01:51.070" v="56" actId="478"/>
            <ac:spMkLst>
              <pc:docMk/>
              <pc:sldMasterMk cId="3316734550" sldId="2147483648"/>
              <pc:sldLayoutMk cId="2400860605" sldId="2147483655"/>
              <ac:spMk id="27" creationId="{00000000-0000-0000-0000-000000000000}"/>
            </ac:spMkLst>
          </pc:spChg>
          <pc:picChg chg="del">
            <ac:chgData name="Rob Heathcote" userId="62419938-1f1d-43ca-9327-cfd6c1894440" providerId="ADAL" clId="{52643AC1-171D-4974-AB62-6D35D7A1D092}" dt="2020-03-05T08:01:51.070" v="56" actId="478"/>
            <ac:picMkLst>
              <pc:docMk/>
              <pc:sldMasterMk cId="3316734550" sldId="2147483648"/>
              <pc:sldLayoutMk cId="2400860605" sldId="2147483655"/>
              <ac:picMk id="7" creationId="{00000000-0000-0000-0000-000000000000}"/>
            </ac:picMkLst>
          </pc:picChg>
          <pc:picChg chg="add">
            <ac:chgData name="Rob Heathcote" userId="62419938-1f1d-43ca-9327-cfd6c1894440" providerId="ADAL" clId="{52643AC1-171D-4974-AB62-6D35D7A1D092}" dt="2020-03-05T08:01:51.393" v="57"/>
            <ac:picMkLst>
              <pc:docMk/>
              <pc:sldMasterMk cId="3316734550" sldId="2147483648"/>
              <pc:sldLayoutMk cId="2400860605" sldId="2147483655"/>
              <ac:picMk id="8" creationId="{B2B370F0-D5A9-4B52-97FD-64A1402889E7}"/>
            </ac:picMkLst>
          </pc:picChg>
        </pc:sldLayoutChg>
        <pc:sldLayoutChg chg="addSp delSp modSp">
          <pc:chgData name="Rob Heathcote" userId="62419938-1f1d-43ca-9327-cfd6c1894440" providerId="ADAL" clId="{52643AC1-171D-4974-AB62-6D35D7A1D092}" dt="2020-03-05T08:04:30.136" v="81" actId="207"/>
          <pc:sldLayoutMkLst>
            <pc:docMk/>
            <pc:sldMasterMk cId="3316734550" sldId="2147483648"/>
            <pc:sldLayoutMk cId="3315833090" sldId="2147483656"/>
          </pc:sldLayoutMkLst>
          <pc:spChg chg="add">
            <ac:chgData name="Rob Heathcote" userId="62419938-1f1d-43ca-9327-cfd6c1894440" providerId="ADAL" clId="{52643AC1-171D-4974-AB62-6D35D7A1D092}" dt="2020-03-05T08:01:54.705" v="59"/>
            <ac:spMkLst>
              <pc:docMk/>
              <pc:sldMasterMk cId="3316734550" sldId="2147483648"/>
              <pc:sldLayoutMk cId="3315833090" sldId="2147483656"/>
              <ac:spMk id="8" creationId="{6BC9FC53-D825-4002-ADB7-823147B14172}"/>
            </ac:spMkLst>
          </pc:spChg>
          <pc:spChg chg="mod">
            <ac:chgData name="Rob Heathcote" userId="62419938-1f1d-43ca-9327-cfd6c1894440" providerId="ADAL" clId="{52643AC1-171D-4974-AB62-6D35D7A1D092}" dt="2020-03-05T08:04:30.136" v="81" actId="207"/>
            <ac:spMkLst>
              <pc:docMk/>
              <pc:sldMasterMk cId="3316734550" sldId="2147483648"/>
              <pc:sldLayoutMk cId="3315833090" sldId="2147483656"/>
              <ac:spMk id="25" creationId="{00000000-0000-0000-0000-000000000000}"/>
            </ac:spMkLst>
          </pc:spChg>
          <pc:spChg chg="del">
            <ac:chgData name="Rob Heathcote" userId="62419938-1f1d-43ca-9327-cfd6c1894440" providerId="ADAL" clId="{52643AC1-171D-4974-AB62-6D35D7A1D092}" dt="2020-03-05T08:01:54.437" v="58" actId="478"/>
            <ac:spMkLst>
              <pc:docMk/>
              <pc:sldMasterMk cId="3316734550" sldId="2147483648"/>
              <pc:sldLayoutMk cId="3315833090" sldId="2147483656"/>
              <ac:spMk id="26" creationId="{00000000-0000-0000-0000-000000000000}"/>
            </ac:spMkLst>
          </pc:spChg>
          <pc:picChg chg="del">
            <ac:chgData name="Rob Heathcote" userId="62419938-1f1d-43ca-9327-cfd6c1894440" providerId="ADAL" clId="{52643AC1-171D-4974-AB62-6D35D7A1D092}" dt="2020-03-05T08:01:54.437" v="58" actId="478"/>
            <ac:picMkLst>
              <pc:docMk/>
              <pc:sldMasterMk cId="3316734550" sldId="2147483648"/>
              <pc:sldLayoutMk cId="3315833090" sldId="2147483656"/>
              <ac:picMk id="6" creationId="{00000000-0000-0000-0000-000000000000}"/>
            </ac:picMkLst>
          </pc:picChg>
          <pc:picChg chg="add">
            <ac:chgData name="Rob Heathcote" userId="62419938-1f1d-43ca-9327-cfd6c1894440" providerId="ADAL" clId="{52643AC1-171D-4974-AB62-6D35D7A1D092}" dt="2020-03-05T08:01:54.705" v="59"/>
            <ac:picMkLst>
              <pc:docMk/>
              <pc:sldMasterMk cId="3316734550" sldId="2147483648"/>
              <pc:sldLayoutMk cId="3315833090" sldId="2147483656"/>
              <ac:picMk id="7" creationId="{5F15E4BA-44A1-4FBD-B5FF-77CFFC5A7788}"/>
            </ac:picMkLst>
          </pc:picChg>
        </pc:sldLayoutChg>
        <pc:sldLayoutChg chg="modSp setBg">
          <pc:chgData name="Rob Heathcote" userId="62419938-1f1d-43ca-9327-cfd6c1894440" providerId="ADAL" clId="{52643AC1-171D-4974-AB62-6D35D7A1D092}" dt="2020-03-05T08:03:18.008" v="70" actId="207"/>
          <pc:sldLayoutMkLst>
            <pc:docMk/>
            <pc:sldMasterMk cId="3316734550" sldId="2147483648"/>
            <pc:sldLayoutMk cId="393927180" sldId="2147483664"/>
          </pc:sldLayoutMkLst>
          <pc:spChg chg="mod">
            <ac:chgData name="Rob Heathcote" userId="62419938-1f1d-43ca-9327-cfd6c1894440" providerId="ADAL" clId="{52643AC1-171D-4974-AB62-6D35D7A1D092}" dt="2020-03-05T08:03:18.008" v="70" actId="207"/>
            <ac:spMkLst>
              <pc:docMk/>
              <pc:sldMasterMk cId="3316734550" sldId="2147483648"/>
              <pc:sldLayoutMk cId="393927180" sldId="2147483664"/>
              <ac:spMk id="10" creationId="{00000000-0000-0000-0000-000000000000}"/>
            </ac:spMkLst>
          </pc:spChg>
        </pc:sldLayoutChg>
        <pc:sldLayoutChg chg="addSp delSp modSp">
          <pc:chgData name="Rob Heathcote" userId="62419938-1f1d-43ca-9327-cfd6c1894440" providerId="ADAL" clId="{52643AC1-171D-4974-AB62-6D35D7A1D092}" dt="2020-03-05T08:02:04.255" v="65" actId="20577"/>
          <pc:sldLayoutMkLst>
            <pc:docMk/>
            <pc:sldMasterMk cId="3316734550" sldId="2147483648"/>
            <pc:sldLayoutMk cId="487712265" sldId="2147483665"/>
          </pc:sldLayoutMkLst>
          <pc:spChg chg="mod">
            <ac:chgData name="Rob Heathcote" userId="62419938-1f1d-43ca-9327-cfd6c1894440" providerId="ADAL" clId="{52643AC1-171D-4974-AB62-6D35D7A1D092}" dt="2020-03-05T08:02:04.255" v="65" actId="20577"/>
            <ac:spMkLst>
              <pc:docMk/>
              <pc:sldMasterMk cId="3316734550" sldId="2147483648"/>
              <pc:sldLayoutMk cId="487712265" sldId="2147483665"/>
              <ac:spMk id="8" creationId="{00000000-0000-0000-0000-000000000000}"/>
            </ac:spMkLst>
          </pc:spChg>
          <pc:spChg chg="add">
            <ac:chgData name="Rob Heathcote" userId="62419938-1f1d-43ca-9327-cfd6c1894440" providerId="ADAL" clId="{52643AC1-171D-4974-AB62-6D35D7A1D092}" dt="2020-03-05T08:01:58.529" v="61"/>
            <ac:spMkLst>
              <pc:docMk/>
              <pc:sldMasterMk cId="3316734550" sldId="2147483648"/>
              <pc:sldLayoutMk cId="487712265" sldId="2147483665"/>
              <ac:spMk id="9" creationId="{85CBFDD3-691E-49EF-8099-8E63C39BDF8B}"/>
            </ac:spMkLst>
          </pc:spChg>
          <pc:spChg chg="del">
            <ac:chgData name="Rob Heathcote" userId="62419938-1f1d-43ca-9327-cfd6c1894440" providerId="ADAL" clId="{52643AC1-171D-4974-AB62-6D35D7A1D092}" dt="2020-03-05T08:01:58.070" v="60" actId="478"/>
            <ac:spMkLst>
              <pc:docMk/>
              <pc:sldMasterMk cId="3316734550" sldId="2147483648"/>
              <pc:sldLayoutMk cId="487712265" sldId="2147483665"/>
              <ac:spMk id="28" creationId="{00000000-0000-0000-0000-000000000000}"/>
            </ac:spMkLst>
          </pc:spChg>
          <pc:picChg chg="add">
            <ac:chgData name="Rob Heathcote" userId="62419938-1f1d-43ca-9327-cfd6c1894440" providerId="ADAL" clId="{52643AC1-171D-4974-AB62-6D35D7A1D092}" dt="2020-03-05T08:01:58.529" v="61"/>
            <ac:picMkLst>
              <pc:docMk/>
              <pc:sldMasterMk cId="3316734550" sldId="2147483648"/>
              <pc:sldLayoutMk cId="487712265" sldId="2147483665"/>
              <ac:picMk id="6" creationId="{8C26EC69-48B6-41BB-B076-FBAEE4D4F724}"/>
            </ac:picMkLst>
          </pc:picChg>
          <pc:picChg chg="del">
            <ac:chgData name="Rob Heathcote" userId="62419938-1f1d-43ca-9327-cfd6c1894440" providerId="ADAL" clId="{52643AC1-171D-4974-AB62-6D35D7A1D092}" dt="2020-03-05T08:01:58.070" v="60" actId="478"/>
            <ac:picMkLst>
              <pc:docMk/>
              <pc:sldMasterMk cId="3316734550" sldId="2147483648"/>
              <pc:sldLayoutMk cId="487712265" sldId="2147483665"/>
              <ac:picMk id="7" creationId="{00000000-0000-0000-0000-000000000000}"/>
            </ac:picMkLst>
          </pc:picChg>
        </pc:sldLayoutChg>
        <pc:sldLayoutChg chg="addSp delSp modSp setBg">
          <pc:chgData name="Rob Heathcote" userId="62419938-1f1d-43ca-9327-cfd6c1894440" providerId="ADAL" clId="{52643AC1-171D-4974-AB62-6D35D7A1D092}" dt="2020-03-05T08:04:54.069" v="83" actId="207"/>
          <pc:sldLayoutMkLst>
            <pc:docMk/>
            <pc:sldMasterMk cId="3316734550" sldId="2147483648"/>
            <pc:sldLayoutMk cId="1093718466" sldId="2147483666"/>
          </pc:sldLayoutMkLst>
          <pc:spChg chg="mod">
            <ac:chgData name="Rob Heathcote" userId="62419938-1f1d-43ca-9327-cfd6c1894440" providerId="ADAL" clId="{52643AC1-171D-4974-AB62-6D35D7A1D092}" dt="2020-03-05T08:04:54.069" v="83" actId="207"/>
            <ac:spMkLst>
              <pc:docMk/>
              <pc:sldMasterMk cId="3316734550" sldId="2147483648"/>
              <pc:sldLayoutMk cId="1093718466" sldId="2147483666"/>
              <ac:spMk id="10" creationId="{00000000-0000-0000-0000-000000000000}"/>
            </ac:spMkLst>
          </pc:spChg>
          <pc:picChg chg="add del mod">
            <ac:chgData name="Rob Heathcote" userId="62419938-1f1d-43ca-9327-cfd6c1894440" providerId="ADAL" clId="{52643AC1-171D-4974-AB62-6D35D7A1D092}" dt="2020-03-05T08:03:37.010" v="72"/>
            <ac:picMkLst>
              <pc:docMk/>
              <pc:sldMasterMk cId="3316734550" sldId="2147483648"/>
              <pc:sldLayoutMk cId="1093718466" sldId="2147483666"/>
              <ac:picMk id="2" creationId="{BC0FEFD4-CE72-4D8F-BAE0-056BF4850D58}"/>
            </ac:picMkLst>
          </pc:picChg>
        </pc:sldLayoutChg>
      </pc:sldMasterChg>
    </pc:docChg>
  </pc:docChgLst>
  <pc:docChgLst>
    <pc:chgData name="James Franklin" userId="cf915d05-507f-491f-b4a6-b2aa085ee4b1" providerId="ADAL" clId="{1A401882-8532-4B62-9F14-CB62D9F09CD7}"/>
    <pc:docChg chg="modSld">
      <pc:chgData name="James Franklin" userId="cf915d05-507f-491f-b4a6-b2aa085ee4b1" providerId="ADAL" clId="{1A401882-8532-4B62-9F14-CB62D9F09CD7}" dt="2020-05-28T09:04:01.428" v="3" actId="20577"/>
      <pc:docMkLst>
        <pc:docMk/>
      </pc:docMkLst>
      <pc:sldChg chg="modSp mod">
        <pc:chgData name="James Franklin" userId="cf915d05-507f-491f-b4a6-b2aa085ee4b1" providerId="ADAL" clId="{1A401882-8532-4B62-9F14-CB62D9F09CD7}" dt="2020-05-28T09:04:01.428" v="3" actId="20577"/>
        <pc:sldMkLst>
          <pc:docMk/>
          <pc:sldMk cId="918423468" sldId="285"/>
        </pc:sldMkLst>
        <pc:spChg chg="mod">
          <ac:chgData name="James Franklin" userId="cf915d05-507f-491f-b4a6-b2aa085ee4b1" providerId="ADAL" clId="{1A401882-8532-4B62-9F14-CB62D9F09CD7}" dt="2020-05-28T09:04:01.428" v="3" actId="20577"/>
          <ac:spMkLst>
            <pc:docMk/>
            <pc:sldMk cId="918423468" sldId="285"/>
            <ac:spMk id="3" creationId="{82FCF1FD-01DC-4840-BB9B-6681DD086A20}"/>
          </ac:spMkLst>
        </pc:spChg>
      </pc:sldChg>
    </pc:docChg>
  </pc:docChgLst>
  <pc:docChgLst>
    <pc:chgData name="Mike Bloys" userId="1248c4d8-7b2b-4b32-b8bd-163ae845f9bb" providerId="ADAL" clId="{A8FA318C-6F50-6847-8462-3B7FEA9F98BA}"/>
    <pc:docChg chg="undo custSel modSld modMainMaster">
      <pc:chgData name="Mike Bloys" userId="1248c4d8-7b2b-4b32-b8bd-163ae845f9bb" providerId="ADAL" clId="{A8FA318C-6F50-6847-8462-3B7FEA9F98BA}" dt="2021-07-26T11:36:44.565" v="188" actId="478"/>
      <pc:docMkLst>
        <pc:docMk/>
      </pc:docMkLst>
      <pc:sldChg chg="delSp mod">
        <pc:chgData name="Mike Bloys" userId="1248c4d8-7b2b-4b32-b8bd-163ae845f9bb" providerId="ADAL" clId="{A8FA318C-6F50-6847-8462-3B7FEA9F98BA}" dt="2021-07-22T11:51:41.622" v="59" actId="478"/>
        <pc:sldMkLst>
          <pc:docMk/>
          <pc:sldMk cId="3097358543" sldId="260"/>
        </pc:sldMkLst>
        <pc:spChg chg="del">
          <ac:chgData name="Mike Bloys" userId="1248c4d8-7b2b-4b32-b8bd-163ae845f9bb" providerId="ADAL" clId="{A8FA318C-6F50-6847-8462-3B7FEA9F98BA}" dt="2021-07-22T11:51:41.622" v="59" actId="478"/>
          <ac:spMkLst>
            <pc:docMk/>
            <pc:sldMk cId="3097358543" sldId="260"/>
            <ac:spMk id="2" creationId="{24007CD4-C2D9-47F1-91A4-3DE077CFB0C5}"/>
          </ac:spMkLst>
        </pc:spChg>
      </pc:sldChg>
      <pc:sldChg chg="addSp delSp modSp mod modClrScheme chgLayout">
        <pc:chgData name="Mike Bloys" userId="1248c4d8-7b2b-4b32-b8bd-163ae845f9bb" providerId="ADAL" clId="{A8FA318C-6F50-6847-8462-3B7FEA9F98BA}" dt="2021-07-26T11:36:04.871" v="187" actId="478"/>
        <pc:sldMkLst>
          <pc:docMk/>
          <pc:sldMk cId="644322881" sldId="261"/>
        </pc:sldMkLst>
        <pc:spChg chg="del">
          <ac:chgData name="Mike Bloys" userId="1248c4d8-7b2b-4b32-b8bd-163ae845f9bb" providerId="ADAL" clId="{A8FA318C-6F50-6847-8462-3B7FEA9F98BA}" dt="2021-07-26T11:36:04.871" v="187" actId="478"/>
          <ac:spMkLst>
            <pc:docMk/>
            <pc:sldMk cId="644322881" sldId="261"/>
            <ac:spMk id="2" creationId="{D5D8B091-F572-40E7-A242-ABDBE054138F}"/>
          </ac:spMkLst>
        </pc:spChg>
        <pc:spChg chg="mod ord">
          <ac:chgData name="Mike Bloys" userId="1248c4d8-7b2b-4b32-b8bd-163ae845f9bb" providerId="ADAL" clId="{A8FA318C-6F50-6847-8462-3B7FEA9F98BA}" dt="2021-07-22T14:25:39.791" v="174" actId="700"/>
          <ac:spMkLst>
            <pc:docMk/>
            <pc:sldMk cId="644322881" sldId="261"/>
            <ac:spMk id="3" creationId="{00000000-0000-0000-0000-000000000000}"/>
          </ac:spMkLst>
        </pc:spChg>
        <pc:spChg chg="mod ord">
          <ac:chgData name="Mike Bloys" userId="1248c4d8-7b2b-4b32-b8bd-163ae845f9bb" providerId="ADAL" clId="{A8FA318C-6F50-6847-8462-3B7FEA9F98BA}" dt="2021-07-22T14:25:39.791" v="174" actId="700"/>
          <ac:spMkLst>
            <pc:docMk/>
            <pc:sldMk cId="644322881" sldId="261"/>
            <ac:spMk id="4" creationId="{00000000-0000-0000-0000-000000000000}"/>
          </ac:spMkLst>
        </pc:spChg>
        <pc:spChg chg="add del mod">
          <ac:chgData name="Mike Bloys" userId="1248c4d8-7b2b-4b32-b8bd-163ae845f9bb" providerId="ADAL" clId="{A8FA318C-6F50-6847-8462-3B7FEA9F98BA}" dt="2021-07-22T14:26:10.157" v="177" actId="21"/>
          <ac:spMkLst>
            <pc:docMk/>
            <pc:sldMk cId="644322881" sldId="261"/>
            <ac:spMk id="5" creationId="{62D30C6E-5FF0-A44A-801E-FF17F17123B1}"/>
          </ac:spMkLst>
        </pc:spChg>
      </pc:sldChg>
      <pc:sldChg chg="addSp delSp modSp mod">
        <pc:chgData name="Mike Bloys" userId="1248c4d8-7b2b-4b32-b8bd-163ae845f9bb" providerId="ADAL" clId="{A8FA318C-6F50-6847-8462-3B7FEA9F98BA}" dt="2021-07-22T13:29:42.002" v="102" actId="20577"/>
        <pc:sldMkLst>
          <pc:docMk/>
          <pc:sldMk cId="990921403" sldId="263"/>
        </pc:sldMkLst>
        <pc:spChg chg="mod">
          <ac:chgData name="Mike Bloys" userId="1248c4d8-7b2b-4b32-b8bd-163ae845f9bb" providerId="ADAL" clId="{A8FA318C-6F50-6847-8462-3B7FEA9F98BA}" dt="2021-07-22T13:29:42.002" v="102" actId="20577"/>
          <ac:spMkLst>
            <pc:docMk/>
            <pc:sldMk cId="990921403" sldId="263"/>
            <ac:spMk id="4" creationId="{00000000-0000-0000-0000-000000000000}"/>
          </ac:spMkLst>
        </pc:spChg>
        <pc:picChg chg="add del mod">
          <ac:chgData name="Mike Bloys" userId="1248c4d8-7b2b-4b32-b8bd-163ae845f9bb" providerId="ADAL" clId="{A8FA318C-6F50-6847-8462-3B7FEA9F98BA}" dt="2021-07-22T13:29:16.620" v="98" actId="478"/>
          <ac:picMkLst>
            <pc:docMk/>
            <pc:sldMk cId="990921403" sldId="263"/>
            <ac:picMk id="5" creationId="{0D31D3A9-5886-D84F-BCF1-91110E5EF514}"/>
          </ac:picMkLst>
        </pc:picChg>
      </pc:sldChg>
      <pc:sldChg chg="modSp mod">
        <pc:chgData name="Mike Bloys" userId="1248c4d8-7b2b-4b32-b8bd-163ae845f9bb" providerId="ADAL" clId="{A8FA318C-6F50-6847-8462-3B7FEA9F98BA}" dt="2021-07-22T13:22:13.887" v="96"/>
        <pc:sldMkLst>
          <pc:docMk/>
          <pc:sldMk cId="3807880298" sldId="266"/>
        </pc:sldMkLst>
        <pc:graphicFrameChg chg="mod modGraphic">
          <ac:chgData name="Mike Bloys" userId="1248c4d8-7b2b-4b32-b8bd-163ae845f9bb" providerId="ADAL" clId="{A8FA318C-6F50-6847-8462-3B7FEA9F98BA}" dt="2021-07-22T13:22:13.887" v="96"/>
          <ac:graphicFrameMkLst>
            <pc:docMk/>
            <pc:sldMk cId="3807880298" sldId="266"/>
            <ac:graphicFrameMk id="4" creationId="{00000000-0000-0000-0000-000000000000}"/>
          </ac:graphicFrameMkLst>
        </pc:graphicFrameChg>
      </pc:sldChg>
      <pc:sldChg chg="modSp mod">
        <pc:chgData name="Mike Bloys" userId="1248c4d8-7b2b-4b32-b8bd-163ae845f9bb" providerId="ADAL" clId="{A8FA318C-6F50-6847-8462-3B7FEA9F98BA}" dt="2021-07-22T13:36:47.674" v="121" actId="572"/>
        <pc:sldMkLst>
          <pc:docMk/>
          <pc:sldMk cId="4040386850" sldId="267"/>
        </pc:sldMkLst>
        <pc:graphicFrameChg chg="mod modGraphic">
          <ac:chgData name="Mike Bloys" userId="1248c4d8-7b2b-4b32-b8bd-163ae845f9bb" providerId="ADAL" clId="{A8FA318C-6F50-6847-8462-3B7FEA9F98BA}" dt="2021-07-22T13:36:47.674" v="121" actId="572"/>
          <ac:graphicFrameMkLst>
            <pc:docMk/>
            <pc:sldMk cId="4040386850" sldId="267"/>
            <ac:graphicFrameMk id="5" creationId="{00000000-0000-0000-0000-000000000000}"/>
          </ac:graphicFrameMkLst>
        </pc:graphicFrameChg>
      </pc:sldChg>
      <pc:sldChg chg="modSp mod">
        <pc:chgData name="Mike Bloys" userId="1248c4d8-7b2b-4b32-b8bd-163ae845f9bb" providerId="ADAL" clId="{A8FA318C-6F50-6847-8462-3B7FEA9F98BA}" dt="2021-07-22T13:38:24.602" v="128" actId="1076"/>
        <pc:sldMkLst>
          <pc:docMk/>
          <pc:sldMk cId="3698801213" sldId="268"/>
        </pc:sldMkLst>
        <pc:picChg chg="mod">
          <ac:chgData name="Mike Bloys" userId="1248c4d8-7b2b-4b32-b8bd-163ae845f9bb" providerId="ADAL" clId="{A8FA318C-6F50-6847-8462-3B7FEA9F98BA}" dt="2021-07-22T13:38:24.602" v="128" actId="1076"/>
          <ac:picMkLst>
            <pc:docMk/>
            <pc:sldMk cId="3698801213" sldId="268"/>
            <ac:picMk id="2" creationId="{00000000-0000-0000-0000-000000000000}"/>
          </ac:picMkLst>
        </pc:picChg>
      </pc:sldChg>
      <pc:sldChg chg="modSp mod">
        <pc:chgData name="Mike Bloys" userId="1248c4d8-7b2b-4b32-b8bd-163ae845f9bb" providerId="ADAL" clId="{A8FA318C-6F50-6847-8462-3B7FEA9F98BA}" dt="2021-07-22T13:41:51.351" v="141" actId="207"/>
        <pc:sldMkLst>
          <pc:docMk/>
          <pc:sldMk cId="307978707" sldId="269"/>
        </pc:sldMkLst>
        <pc:graphicFrameChg chg="modGraphic">
          <ac:chgData name="Mike Bloys" userId="1248c4d8-7b2b-4b32-b8bd-163ae845f9bb" providerId="ADAL" clId="{A8FA318C-6F50-6847-8462-3B7FEA9F98BA}" dt="2021-07-22T13:41:51.351" v="141" actId="207"/>
          <ac:graphicFrameMkLst>
            <pc:docMk/>
            <pc:sldMk cId="307978707" sldId="269"/>
            <ac:graphicFrameMk id="5" creationId="{00000000-0000-0000-0000-000000000000}"/>
          </ac:graphicFrameMkLst>
        </pc:graphicFrameChg>
      </pc:sldChg>
      <pc:sldChg chg="modSp mod">
        <pc:chgData name="Mike Bloys" userId="1248c4d8-7b2b-4b32-b8bd-163ae845f9bb" providerId="ADAL" clId="{A8FA318C-6F50-6847-8462-3B7FEA9F98BA}" dt="2021-07-22T13:42:04.157" v="142" actId="207"/>
        <pc:sldMkLst>
          <pc:docMk/>
          <pc:sldMk cId="2686487396" sldId="270"/>
        </pc:sldMkLst>
        <pc:graphicFrameChg chg="modGraphic">
          <ac:chgData name="Mike Bloys" userId="1248c4d8-7b2b-4b32-b8bd-163ae845f9bb" providerId="ADAL" clId="{A8FA318C-6F50-6847-8462-3B7FEA9F98BA}" dt="2021-07-22T13:42:04.157" v="142" actId="207"/>
          <ac:graphicFrameMkLst>
            <pc:docMk/>
            <pc:sldMk cId="2686487396" sldId="270"/>
            <ac:graphicFrameMk id="5" creationId="{00000000-0000-0000-0000-000000000000}"/>
          </ac:graphicFrameMkLst>
        </pc:graphicFrameChg>
      </pc:sldChg>
      <pc:sldChg chg="modSp mod">
        <pc:chgData name="Mike Bloys" userId="1248c4d8-7b2b-4b32-b8bd-163ae845f9bb" providerId="ADAL" clId="{A8FA318C-6F50-6847-8462-3B7FEA9F98BA}" dt="2021-07-22T13:40:41.253" v="140" actId="207"/>
        <pc:sldMkLst>
          <pc:docMk/>
          <pc:sldMk cId="477279864" sldId="273"/>
        </pc:sldMkLst>
        <pc:graphicFrameChg chg="modGraphic">
          <ac:chgData name="Mike Bloys" userId="1248c4d8-7b2b-4b32-b8bd-163ae845f9bb" providerId="ADAL" clId="{A8FA318C-6F50-6847-8462-3B7FEA9F98BA}" dt="2021-07-22T13:40:41.253" v="140" actId="207"/>
          <ac:graphicFrameMkLst>
            <pc:docMk/>
            <pc:sldMk cId="477279864" sldId="273"/>
            <ac:graphicFrameMk id="4" creationId="{00000000-0000-0000-0000-000000000000}"/>
          </ac:graphicFrameMkLst>
        </pc:graphicFrameChg>
      </pc:sldChg>
      <pc:sldChg chg="addSp modSp">
        <pc:chgData name="Mike Bloys" userId="1248c4d8-7b2b-4b32-b8bd-163ae845f9bb" providerId="ADAL" clId="{A8FA318C-6F50-6847-8462-3B7FEA9F98BA}" dt="2021-07-22T13:07:06.724" v="87"/>
        <pc:sldMkLst>
          <pc:docMk/>
          <pc:sldMk cId="2368086085" sldId="279"/>
        </pc:sldMkLst>
        <pc:picChg chg="add mod">
          <ac:chgData name="Mike Bloys" userId="1248c4d8-7b2b-4b32-b8bd-163ae845f9bb" providerId="ADAL" clId="{A8FA318C-6F50-6847-8462-3B7FEA9F98BA}" dt="2021-07-22T13:07:06.724" v="87"/>
          <ac:picMkLst>
            <pc:docMk/>
            <pc:sldMk cId="2368086085" sldId="279"/>
            <ac:picMk id="5" creationId="{3011961D-8877-5D4E-BFA6-17F6C0DCA2C3}"/>
          </ac:picMkLst>
        </pc:picChg>
      </pc:sldChg>
      <pc:sldChg chg="modSp mod">
        <pc:chgData name="Mike Bloys" userId="1248c4d8-7b2b-4b32-b8bd-163ae845f9bb" providerId="ADAL" clId="{A8FA318C-6F50-6847-8462-3B7FEA9F98BA}" dt="2021-07-22T13:35:39.376" v="116" actId="207"/>
        <pc:sldMkLst>
          <pc:docMk/>
          <pc:sldMk cId="3499100747" sldId="280"/>
        </pc:sldMkLst>
        <pc:spChg chg="mod">
          <ac:chgData name="Mike Bloys" userId="1248c4d8-7b2b-4b32-b8bd-163ae845f9bb" providerId="ADAL" clId="{A8FA318C-6F50-6847-8462-3B7FEA9F98BA}" dt="2021-07-22T13:35:39.376" v="116" actId="207"/>
          <ac:spMkLst>
            <pc:docMk/>
            <pc:sldMk cId="3499100747" sldId="280"/>
            <ac:spMk id="4" creationId="{00000000-0000-0000-0000-000000000000}"/>
          </ac:spMkLst>
        </pc:spChg>
      </pc:sldChg>
      <pc:sldChg chg="modSp mod">
        <pc:chgData name="Mike Bloys" userId="1248c4d8-7b2b-4b32-b8bd-163ae845f9bb" providerId="ADAL" clId="{A8FA318C-6F50-6847-8462-3B7FEA9F98BA}" dt="2021-07-22T13:37:54.894" v="127"/>
        <pc:sldMkLst>
          <pc:docMk/>
          <pc:sldMk cId="3928355373" sldId="283"/>
        </pc:sldMkLst>
        <pc:graphicFrameChg chg="mod modGraphic">
          <ac:chgData name="Mike Bloys" userId="1248c4d8-7b2b-4b32-b8bd-163ae845f9bb" providerId="ADAL" clId="{A8FA318C-6F50-6847-8462-3B7FEA9F98BA}" dt="2021-07-22T13:37:54.894" v="127"/>
          <ac:graphicFrameMkLst>
            <pc:docMk/>
            <pc:sldMk cId="3928355373" sldId="283"/>
            <ac:graphicFrameMk id="5" creationId="{00000000-0000-0000-0000-000000000000}"/>
          </ac:graphicFrameMkLst>
        </pc:graphicFrameChg>
      </pc:sldChg>
      <pc:sldChg chg="addSp delSp modSp mod delCm">
        <pc:chgData name="Mike Bloys" userId="1248c4d8-7b2b-4b32-b8bd-163ae845f9bb" providerId="ADAL" clId="{A8FA318C-6F50-6847-8462-3B7FEA9F98BA}" dt="2021-07-22T13:05:23.850" v="86" actId="1592"/>
        <pc:sldMkLst>
          <pc:docMk/>
          <pc:sldMk cId="3003053793" sldId="284"/>
        </pc:sldMkLst>
        <pc:picChg chg="del">
          <ac:chgData name="Mike Bloys" userId="1248c4d8-7b2b-4b32-b8bd-163ae845f9bb" providerId="ADAL" clId="{A8FA318C-6F50-6847-8462-3B7FEA9F98BA}" dt="2021-07-22T13:04:22.045" v="76" actId="478"/>
          <ac:picMkLst>
            <pc:docMk/>
            <pc:sldMk cId="3003053793" sldId="284"/>
            <ac:picMk id="5" creationId="{2ACACB71-8CBF-445C-99E8-76236D733712}"/>
          </ac:picMkLst>
        </pc:picChg>
        <pc:picChg chg="add del mod">
          <ac:chgData name="Mike Bloys" userId="1248c4d8-7b2b-4b32-b8bd-163ae845f9bb" providerId="ADAL" clId="{A8FA318C-6F50-6847-8462-3B7FEA9F98BA}" dt="2021-07-22T13:04:36.543" v="78" actId="21"/>
          <ac:picMkLst>
            <pc:docMk/>
            <pc:sldMk cId="3003053793" sldId="284"/>
            <ac:picMk id="6" creationId="{71712F8B-104A-E644-A583-77360F0AEF44}"/>
          </ac:picMkLst>
        </pc:picChg>
        <pc:picChg chg="add del mod">
          <ac:chgData name="Mike Bloys" userId="1248c4d8-7b2b-4b32-b8bd-163ae845f9bb" providerId="ADAL" clId="{A8FA318C-6F50-6847-8462-3B7FEA9F98BA}" dt="2021-07-22T11:58:18.628" v="63" actId="21"/>
          <ac:picMkLst>
            <pc:docMk/>
            <pc:sldMk cId="3003053793" sldId="284"/>
            <ac:picMk id="8" creationId="{8B9BDCAE-E062-714A-BC75-33C82B5CE619}"/>
          </ac:picMkLst>
        </pc:picChg>
        <pc:picChg chg="add mod">
          <ac:chgData name="Mike Bloys" userId="1248c4d8-7b2b-4b32-b8bd-163ae845f9bb" providerId="ADAL" clId="{A8FA318C-6F50-6847-8462-3B7FEA9F98BA}" dt="2021-07-22T13:05:19.365" v="85" actId="18331"/>
          <ac:picMkLst>
            <pc:docMk/>
            <pc:sldMk cId="3003053793" sldId="284"/>
            <ac:picMk id="11" creationId="{2766AD3C-4475-884C-B87C-89F280C768D2}"/>
          </ac:picMkLst>
        </pc:picChg>
        <pc:picChg chg="add mod">
          <ac:chgData name="Mike Bloys" userId="1248c4d8-7b2b-4b32-b8bd-163ae845f9bb" providerId="ADAL" clId="{A8FA318C-6F50-6847-8462-3B7FEA9F98BA}" dt="2021-07-22T13:05:09.870" v="84"/>
          <ac:picMkLst>
            <pc:docMk/>
            <pc:sldMk cId="3003053793" sldId="284"/>
            <ac:picMk id="12" creationId="{95ED6CD0-757D-1442-B29C-EED493EE17B8}"/>
          </ac:picMkLst>
        </pc:picChg>
        <pc:picChg chg="del">
          <ac:chgData name="Mike Bloys" userId="1248c4d8-7b2b-4b32-b8bd-163ae845f9bb" providerId="ADAL" clId="{A8FA318C-6F50-6847-8462-3B7FEA9F98BA}" dt="2021-07-22T13:04:20.848" v="75" actId="478"/>
          <ac:picMkLst>
            <pc:docMk/>
            <pc:sldMk cId="3003053793" sldId="284"/>
            <ac:picMk id="2052" creationId="{EFBF4FA0-9A2F-4123-B481-EE1604903EE7}"/>
          </ac:picMkLst>
        </pc:picChg>
        <pc:picChg chg="del mod">
          <ac:chgData name="Mike Bloys" userId="1248c4d8-7b2b-4b32-b8bd-163ae845f9bb" providerId="ADAL" clId="{A8FA318C-6F50-6847-8462-3B7FEA9F98BA}" dt="2021-07-22T13:04:18.606" v="73" actId="478"/>
          <ac:picMkLst>
            <pc:docMk/>
            <pc:sldMk cId="3003053793" sldId="284"/>
            <ac:picMk id="2054" creationId="{83ABF355-BD6F-476B-8BF4-4C159B7DF6ED}"/>
          </ac:picMkLst>
        </pc:picChg>
        <pc:picChg chg="del">
          <ac:chgData name="Mike Bloys" userId="1248c4d8-7b2b-4b32-b8bd-163ae845f9bb" providerId="ADAL" clId="{A8FA318C-6F50-6847-8462-3B7FEA9F98BA}" dt="2021-07-22T13:04:19.755" v="74" actId="478"/>
          <ac:picMkLst>
            <pc:docMk/>
            <pc:sldMk cId="3003053793" sldId="284"/>
            <ac:picMk id="2056" creationId="{33BCC759-2C7E-42EF-B422-24E94696A8F1}"/>
          </ac:picMkLst>
        </pc:picChg>
      </pc:sldChg>
      <pc:sldChg chg="addSp delSp modSp mod">
        <pc:chgData name="Mike Bloys" userId="1248c4d8-7b2b-4b32-b8bd-163ae845f9bb" providerId="ADAL" clId="{A8FA318C-6F50-6847-8462-3B7FEA9F98BA}" dt="2021-07-22T13:34:37.120" v="115" actId="478"/>
        <pc:sldMkLst>
          <pc:docMk/>
          <pc:sldMk cId="3555955918" sldId="286"/>
        </pc:sldMkLst>
        <pc:picChg chg="del mod">
          <ac:chgData name="Mike Bloys" userId="1248c4d8-7b2b-4b32-b8bd-163ae845f9bb" providerId="ADAL" clId="{A8FA318C-6F50-6847-8462-3B7FEA9F98BA}" dt="2021-07-22T13:31:03.006" v="105" actId="478"/>
          <ac:picMkLst>
            <pc:docMk/>
            <pc:sldMk cId="3555955918" sldId="286"/>
            <ac:picMk id="5" creationId="{BEF80CFE-1AA6-4F59-8D00-F72ACB6A4EE2}"/>
          </ac:picMkLst>
        </pc:picChg>
        <pc:picChg chg="add del mod">
          <ac:chgData name="Mike Bloys" userId="1248c4d8-7b2b-4b32-b8bd-163ae845f9bb" providerId="ADAL" clId="{A8FA318C-6F50-6847-8462-3B7FEA9F98BA}" dt="2021-07-22T13:30:47.815" v="104" actId="21"/>
          <ac:picMkLst>
            <pc:docMk/>
            <pc:sldMk cId="3555955918" sldId="286"/>
            <ac:picMk id="6" creationId="{39725C9F-F4D8-2246-A0A7-1D38A35B98B1}"/>
          </ac:picMkLst>
        </pc:picChg>
        <pc:picChg chg="del">
          <ac:chgData name="Mike Bloys" userId="1248c4d8-7b2b-4b32-b8bd-163ae845f9bb" providerId="ADAL" clId="{A8FA318C-6F50-6847-8462-3B7FEA9F98BA}" dt="2021-07-22T13:34:09.857" v="112" actId="478"/>
          <ac:picMkLst>
            <pc:docMk/>
            <pc:sldMk cId="3555955918" sldId="286"/>
            <ac:picMk id="9" creationId="{2D474CD2-75BB-4439-B19E-95824CB21F4C}"/>
          </ac:picMkLst>
        </pc:picChg>
        <pc:picChg chg="del">
          <ac:chgData name="Mike Bloys" userId="1248c4d8-7b2b-4b32-b8bd-163ae845f9bb" providerId="ADAL" clId="{A8FA318C-6F50-6847-8462-3B7FEA9F98BA}" dt="2021-07-22T13:33:59.013" v="111" actId="478"/>
          <ac:picMkLst>
            <pc:docMk/>
            <pc:sldMk cId="3555955918" sldId="286"/>
            <ac:picMk id="10" creationId="{D6620AD2-E86A-4E29-8E6A-A4C0B0752E1C}"/>
          </ac:picMkLst>
        </pc:picChg>
        <pc:picChg chg="add mod">
          <ac:chgData name="Mike Bloys" userId="1248c4d8-7b2b-4b32-b8bd-163ae845f9bb" providerId="ADAL" clId="{A8FA318C-6F50-6847-8462-3B7FEA9F98BA}" dt="2021-07-22T13:34:29.102" v="114" actId="167"/>
          <ac:picMkLst>
            <pc:docMk/>
            <pc:sldMk cId="3555955918" sldId="286"/>
            <ac:picMk id="11" creationId="{251D1549-53A2-B04C-A77D-57F3D6BDE6CB}"/>
          </ac:picMkLst>
        </pc:picChg>
        <pc:picChg chg="add mod">
          <ac:chgData name="Mike Bloys" userId="1248c4d8-7b2b-4b32-b8bd-163ae845f9bb" providerId="ADAL" clId="{A8FA318C-6F50-6847-8462-3B7FEA9F98BA}" dt="2021-07-22T13:34:29.102" v="114" actId="167"/>
          <ac:picMkLst>
            <pc:docMk/>
            <pc:sldMk cId="3555955918" sldId="286"/>
            <ac:picMk id="12" creationId="{9CE16F66-CF00-664A-8666-2D397516C09A}"/>
          </ac:picMkLst>
        </pc:picChg>
        <pc:picChg chg="add mod">
          <ac:chgData name="Mike Bloys" userId="1248c4d8-7b2b-4b32-b8bd-163ae845f9bb" providerId="ADAL" clId="{A8FA318C-6F50-6847-8462-3B7FEA9F98BA}" dt="2021-07-22T13:34:29.102" v="114" actId="167"/>
          <ac:picMkLst>
            <pc:docMk/>
            <pc:sldMk cId="3555955918" sldId="286"/>
            <ac:picMk id="13" creationId="{375C3B9B-2AF8-5248-84D7-E8A0F52FDA7F}"/>
          </ac:picMkLst>
        </pc:picChg>
        <pc:picChg chg="del">
          <ac:chgData name="Mike Bloys" userId="1248c4d8-7b2b-4b32-b8bd-163ae845f9bb" providerId="ADAL" clId="{A8FA318C-6F50-6847-8462-3B7FEA9F98BA}" dt="2021-07-22T13:34:37.120" v="115" actId="478"/>
          <ac:picMkLst>
            <pc:docMk/>
            <pc:sldMk cId="3555955918" sldId="286"/>
            <ac:picMk id="1026" creationId="{9CBF503B-4D32-47C4-AD3B-67682AE80126}"/>
          </ac:picMkLst>
        </pc:picChg>
      </pc:sldChg>
      <pc:sldChg chg="modSp mod">
        <pc:chgData name="Mike Bloys" userId="1248c4d8-7b2b-4b32-b8bd-163ae845f9bb" providerId="ADAL" clId="{A8FA318C-6F50-6847-8462-3B7FEA9F98BA}" dt="2021-07-22T13:40:20.262" v="139" actId="208"/>
        <pc:sldMkLst>
          <pc:docMk/>
          <pc:sldMk cId="731314941" sldId="288"/>
        </pc:sldMkLst>
        <pc:spChg chg="mod">
          <ac:chgData name="Mike Bloys" userId="1248c4d8-7b2b-4b32-b8bd-163ae845f9bb" providerId="ADAL" clId="{A8FA318C-6F50-6847-8462-3B7FEA9F98BA}" dt="2021-07-22T13:40:20.262" v="139" actId="208"/>
          <ac:spMkLst>
            <pc:docMk/>
            <pc:sldMk cId="731314941" sldId="288"/>
            <ac:spMk id="9" creationId="{99B001E3-1789-4790-9495-CD971048E1C6}"/>
          </ac:spMkLst>
        </pc:spChg>
        <pc:spChg chg="mod">
          <ac:chgData name="Mike Bloys" userId="1248c4d8-7b2b-4b32-b8bd-163ae845f9bb" providerId="ADAL" clId="{A8FA318C-6F50-6847-8462-3B7FEA9F98BA}" dt="2021-07-22T13:40:09.226" v="137" actId="208"/>
          <ac:spMkLst>
            <pc:docMk/>
            <pc:sldMk cId="731314941" sldId="288"/>
            <ac:spMk id="12" creationId="{DC5B10A9-AC3B-4C33-B962-62236E07665B}"/>
          </ac:spMkLst>
        </pc:spChg>
        <pc:spChg chg="mod">
          <ac:chgData name="Mike Bloys" userId="1248c4d8-7b2b-4b32-b8bd-163ae845f9bb" providerId="ADAL" clId="{A8FA318C-6F50-6847-8462-3B7FEA9F98BA}" dt="2021-07-22T13:40:03.735" v="136" actId="208"/>
          <ac:spMkLst>
            <pc:docMk/>
            <pc:sldMk cId="731314941" sldId="288"/>
            <ac:spMk id="26" creationId="{8965867E-D083-4A6A-8B90-5590C56B5527}"/>
          </ac:spMkLst>
        </pc:spChg>
        <pc:spChg chg="mod">
          <ac:chgData name="Mike Bloys" userId="1248c4d8-7b2b-4b32-b8bd-163ae845f9bb" providerId="ADAL" clId="{A8FA318C-6F50-6847-8462-3B7FEA9F98BA}" dt="2021-07-22T13:40:16.557" v="138" actId="208"/>
          <ac:spMkLst>
            <pc:docMk/>
            <pc:sldMk cId="731314941" sldId="288"/>
            <ac:spMk id="28" creationId="{406924BF-225E-4E1F-8EED-C8784F6C5BC6}"/>
          </ac:spMkLst>
        </pc:spChg>
        <pc:graphicFrameChg chg="modGraphic">
          <ac:chgData name="Mike Bloys" userId="1248c4d8-7b2b-4b32-b8bd-163ae845f9bb" providerId="ADAL" clId="{A8FA318C-6F50-6847-8462-3B7FEA9F98BA}" dt="2021-07-22T13:39:55.035" v="135" actId="207"/>
          <ac:graphicFrameMkLst>
            <pc:docMk/>
            <pc:sldMk cId="731314941" sldId="288"/>
            <ac:graphicFrameMk id="4" creationId="{B6BE31CE-6997-411B-B3F5-724ADBF9E28D}"/>
          </ac:graphicFrameMkLst>
        </pc:graphicFrameChg>
      </pc:sldChg>
      <pc:sldChg chg="addSp delSp modSp mod modClrScheme delCm chgLayout">
        <pc:chgData name="Mike Bloys" userId="1248c4d8-7b2b-4b32-b8bd-163ae845f9bb" providerId="ADAL" clId="{A8FA318C-6F50-6847-8462-3B7FEA9F98BA}" dt="2021-07-22T14:24:04.886" v="173" actId="167"/>
        <pc:sldMkLst>
          <pc:docMk/>
          <pc:sldMk cId="4076850340" sldId="290"/>
        </pc:sldMkLst>
        <pc:spChg chg="mod ord">
          <ac:chgData name="Mike Bloys" userId="1248c4d8-7b2b-4b32-b8bd-163ae845f9bb" providerId="ADAL" clId="{A8FA318C-6F50-6847-8462-3B7FEA9F98BA}" dt="2021-07-22T14:23:56.773" v="171" actId="700"/>
          <ac:spMkLst>
            <pc:docMk/>
            <pc:sldMk cId="4076850340" sldId="290"/>
            <ac:spMk id="4" creationId="{088FDFE3-5E3F-4022-B238-4ECAC3317F9C}"/>
          </ac:spMkLst>
        </pc:spChg>
        <pc:spChg chg="mod ord">
          <ac:chgData name="Mike Bloys" userId="1248c4d8-7b2b-4b32-b8bd-163ae845f9bb" providerId="ADAL" clId="{A8FA318C-6F50-6847-8462-3B7FEA9F98BA}" dt="2021-07-22T14:23:56.773" v="171" actId="700"/>
          <ac:spMkLst>
            <pc:docMk/>
            <pc:sldMk cId="4076850340" sldId="290"/>
            <ac:spMk id="5" creationId="{714CA032-D934-4C71-A05E-BFF0244348CD}"/>
          </ac:spMkLst>
        </pc:spChg>
        <pc:grpChg chg="del">
          <ac:chgData name="Mike Bloys" userId="1248c4d8-7b2b-4b32-b8bd-163ae845f9bb" providerId="ADAL" clId="{A8FA318C-6F50-6847-8462-3B7FEA9F98BA}" dt="2021-07-22T14:19:40.785" v="145" actId="478"/>
          <ac:grpSpMkLst>
            <pc:docMk/>
            <pc:sldMk cId="4076850340" sldId="290"/>
            <ac:grpSpMk id="14" creationId="{5B3FC1C2-54D2-40D5-AE7A-6A3043E7EA01}"/>
          </ac:grpSpMkLst>
        </pc:grpChg>
        <pc:picChg chg="add del mod modCrop">
          <ac:chgData name="Mike Bloys" userId="1248c4d8-7b2b-4b32-b8bd-163ae845f9bb" providerId="ADAL" clId="{A8FA318C-6F50-6847-8462-3B7FEA9F98BA}" dt="2021-07-22T14:23:53.476" v="170" actId="478"/>
          <ac:picMkLst>
            <pc:docMk/>
            <pc:sldMk cId="4076850340" sldId="290"/>
            <ac:picMk id="3" creationId="{E4DDBF04-D45E-1D48-ADD7-6D693375CDED}"/>
          </ac:picMkLst>
        </pc:picChg>
        <pc:picChg chg="del mod">
          <ac:chgData name="Mike Bloys" userId="1248c4d8-7b2b-4b32-b8bd-163ae845f9bb" providerId="ADAL" clId="{A8FA318C-6F50-6847-8462-3B7FEA9F98BA}" dt="2021-07-22T14:19:36.475" v="144" actId="478"/>
          <ac:picMkLst>
            <pc:docMk/>
            <pc:sldMk cId="4076850340" sldId="290"/>
            <ac:picMk id="7" creationId="{4338D8F6-F0A0-42A3-8F80-7DA5A33FA542}"/>
          </ac:picMkLst>
        </pc:picChg>
        <pc:picChg chg="add mod">
          <ac:chgData name="Mike Bloys" userId="1248c4d8-7b2b-4b32-b8bd-163ae845f9bb" providerId="ADAL" clId="{A8FA318C-6F50-6847-8462-3B7FEA9F98BA}" dt="2021-07-22T14:24:04.886" v="173" actId="167"/>
          <ac:picMkLst>
            <pc:docMk/>
            <pc:sldMk cId="4076850340" sldId="290"/>
            <ac:picMk id="19" creationId="{6364F326-C192-B74D-86F8-3D76215AE224}"/>
          </ac:picMkLst>
        </pc:picChg>
        <pc:picChg chg="add mod">
          <ac:chgData name="Mike Bloys" userId="1248c4d8-7b2b-4b32-b8bd-163ae845f9bb" providerId="ADAL" clId="{A8FA318C-6F50-6847-8462-3B7FEA9F98BA}" dt="2021-07-22T14:24:04.886" v="173" actId="167"/>
          <ac:picMkLst>
            <pc:docMk/>
            <pc:sldMk cId="4076850340" sldId="290"/>
            <ac:picMk id="20" creationId="{7983DCD5-C739-574E-A80C-335083CF80C4}"/>
          </ac:picMkLst>
        </pc:picChg>
        <pc:picChg chg="del">
          <ac:chgData name="Mike Bloys" userId="1248c4d8-7b2b-4b32-b8bd-163ae845f9bb" providerId="ADAL" clId="{A8FA318C-6F50-6847-8462-3B7FEA9F98BA}" dt="2021-07-22T14:19:44.366" v="146" actId="478"/>
          <ac:picMkLst>
            <pc:docMk/>
            <pc:sldMk cId="4076850340" sldId="290"/>
            <ac:picMk id="1026" creationId="{990D63CF-5906-4EBF-8FDA-2111FEEEC777}"/>
          </ac:picMkLst>
        </pc:picChg>
      </pc:sldChg>
      <pc:sldChg chg="addSp delSp modSp mod modClrScheme chgLayout">
        <pc:chgData name="Mike Bloys" userId="1248c4d8-7b2b-4b32-b8bd-163ae845f9bb" providerId="ADAL" clId="{A8FA318C-6F50-6847-8462-3B7FEA9F98BA}" dt="2021-07-22T14:23:41.642" v="169" actId="478"/>
        <pc:sldMkLst>
          <pc:docMk/>
          <pc:sldMk cId="990057538" sldId="291"/>
        </pc:sldMkLst>
        <pc:spChg chg="mod ord">
          <ac:chgData name="Mike Bloys" userId="1248c4d8-7b2b-4b32-b8bd-163ae845f9bb" providerId="ADAL" clId="{A8FA318C-6F50-6847-8462-3B7FEA9F98BA}" dt="2021-07-22T14:23:11.297" v="166" actId="700"/>
          <ac:spMkLst>
            <pc:docMk/>
            <pc:sldMk cId="990057538" sldId="291"/>
            <ac:spMk id="4" creationId="{088FDFE3-5E3F-4022-B238-4ECAC3317F9C}"/>
          </ac:spMkLst>
        </pc:spChg>
        <pc:spChg chg="mod ord">
          <ac:chgData name="Mike Bloys" userId="1248c4d8-7b2b-4b32-b8bd-163ae845f9bb" providerId="ADAL" clId="{A8FA318C-6F50-6847-8462-3B7FEA9F98BA}" dt="2021-07-22T14:23:11.297" v="166" actId="700"/>
          <ac:spMkLst>
            <pc:docMk/>
            <pc:sldMk cId="990057538" sldId="291"/>
            <ac:spMk id="5" creationId="{714CA032-D934-4C71-A05E-BFF0244348CD}"/>
          </ac:spMkLst>
        </pc:spChg>
        <pc:spChg chg="mod">
          <ac:chgData name="Mike Bloys" userId="1248c4d8-7b2b-4b32-b8bd-163ae845f9bb" providerId="ADAL" clId="{A8FA318C-6F50-6847-8462-3B7FEA9F98BA}" dt="2021-07-22T14:21:51.218" v="158" actId="1076"/>
          <ac:spMkLst>
            <pc:docMk/>
            <pc:sldMk cId="990057538" sldId="291"/>
            <ac:spMk id="11" creationId="{66C85F71-C8ED-4C9A-9567-ABE15457EE1F}"/>
          </ac:spMkLst>
        </pc:spChg>
        <pc:spChg chg="mod">
          <ac:chgData name="Mike Bloys" userId="1248c4d8-7b2b-4b32-b8bd-163ae845f9bb" providerId="ADAL" clId="{A8FA318C-6F50-6847-8462-3B7FEA9F98BA}" dt="2021-07-22T14:21:51.218" v="158" actId="1076"/>
          <ac:spMkLst>
            <pc:docMk/>
            <pc:sldMk cId="990057538" sldId="291"/>
            <ac:spMk id="13" creationId="{4621B311-62EC-4970-A797-85928EC7AF43}"/>
          </ac:spMkLst>
        </pc:spChg>
        <pc:spChg chg="mod">
          <ac:chgData name="Mike Bloys" userId="1248c4d8-7b2b-4b32-b8bd-163ae845f9bb" providerId="ADAL" clId="{A8FA318C-6F50-6847-8462-3B7FEA9F98BA}" dt="2021-07-22T14:21:51.218" v="158" actId="1076"/>
          <ac:spMkLst>
            <pc:docMk/>
            <pc:sldMk cId="990057538" sldId="291"/>
            <ac:spMk id="15" creationId="{F3C8BE8C-9C9B-41BF-B839-D6B1E70D1560}"/>
          </ac:spMkLst>
        </pc:spChg>
        <pc:spChg chg="mod">
          <ac:chgData name="Mike Bloys" userId="1248c4d8-7b2b-4b32-b8bd-163ae845f9bb" providerId="ADAL" clId="{A8FA318C-6F50-6847-8462-3B7FEA9F98BA}" dt="2021-07-22T14:21:51.218" v="158" actId="1076"/>
          <ac:spMkLst>
            <pc:docMk/>
            <pc:sldMk cId="990057538" sldId="291"/>
            <ac:spMk id="16" creationId="{003210AA-92A5-41ED-93C6-298A59498323}"/>
          </ac:spMkLst>
        </pc:spChg>
        <pc:spChg chg="mod">
          <ac:chgData name="Mike Bloys" userId="1248c4d8-7b2b-4b32-b8bd-163ae845f9bb" providerId="ADAL" clId="{A8FA318C-6F50-6847-8462-3B7FEA9F98BA}" dt="2021-07-22T14:21:51.218" v="158" actId="1076"/>
          <ac:spMkLst>
            <pc:docMk/>
            <pc:sldMk cId="990057538" sldId="291"/>
            <ac:spMk id="17" creationId="{C2B710F8-CAA0-4A46-B38D-4353B5F04E53}"/>
          </ac:spMkLst>
        </pc:spChg>
        <pc:spChg chg="mod">
          <ac:chgData name="Mike Bloys" userId="1248c4d8-7b2b-4b32-b8bd-163ae845f9bb" providerId="ADAL" clId="{A8FA318C-6F50-6847-8462-3B7FEA9F98BA}" dt="2021-07-22T14:21:51.218" v="158" actId="1076"/>
          <ac:spMkLst>
            <pc:docMk/>
            <pc:sldMk cId="990057538" sldId="291"/>
            <ac:spMk id="18" creationId="{D3229BD6-DEEA-4BDA-B451-42E382B638E9}"/>
          </ac:spMkLst>
        </pc:spChg>
        <pc:grpChg chg="del mod">
          <ac:chgData name="Mike Bloys" userId="1248c4d8-7b2b-4b32-b8bd-163ae845f9bb" providerId="ADAL" clId="{A8FA318C-6F50-6847-8462-3B7FEA9F98BA}" dt="2021-07-22T14:23:41.642" v="169" actId="478"/>
          <ac:grpSpMkLst>
            <pc:docMk/>
            <pc:sldMk cId="990057538" sldId="291"/>
            <ac:grpSpMk id="14" creationId="{5B3FC1C2-54D2-40D5-AE7A-6A3043E7EA01}"/>
          </ac:grpSpMkLst>
        </pc:grpChg>
        <pc:picChg chg="del">
          <ac:chgData name="Mike Bloys" userId="1248c4d8-7b2b-4b32-b8bd-163ae845f9bb" providerId="ADAL" clId="{A8FA318C-6F50-6847-8462-3B7FEA9F98BA}" dt="2021-07-22T14:21:42.537" v="157" actId="478"/>
          <ac:picMkLst>
            <pc:docMk/>
            <pc:sldMk cId="990057538" sldId="291"/>
            <ac:picMk id="7" creationId="{4338D8F6-F0A0-42A3-8F80-7DA5A33FA542}"/>
          </ac:picMkLst>
        </pc:picChg>
        <pc:picChg chg="add mod">
          <ac:chgData name="Mike Bloys" userId="1248c4d8-7b2b-4b32-b8bd-163ae845f9bb" providerId="ADAL" clId="{A8FA318C-6F50-6847-8462-3B7FEA9F98BA}" dt="2021-07-22T14:23:03.568" v="165" actId="1076"/>
          <ac:picMkLst>
            <pc:docMk/>
            <pc:sldMk cId="990057538" sldId="291"/>
            <ac:picMk id="19" creationId="{98B1666B-4523-3545-A750-F504C1886FDB}"/>
          </ac:picMkLst>
        </pc:picChg>
        <pc:picChg chg="add mod">
          <ac:chgData name="Mike Bloys" userId="1248c4d8-7b2b-4b32-b8bd-163ae845f9bb" providerId="ADAL" clId="{A8FA318C-6F50-6847-8462-3B7FEA9F98BA}" dt="2021-07-22T14:23:33.939" v="167"/>
          <ac:picMkLst>
            <pc:docMk/>
            <pc:sldMk cId="990057538" sldId="291"/>
            <ac:picMk id="20" creationId="{2B63398A-2644-A04C-95BA-724BD904390F}"/>
          </ac:picMkLst>
        </pc:picChg>
        <pc:picChg chg="del mod">
          <ac:chgData name="Mike Bloys" userId="1248c4d8-7b2b-4b32-b8bd-163ae845f9bb" providerId="ADAL" clId="{A8FA318C-6F50-6847-8462-3B7FEA9F98BA}" dt="2021-07-22T14:23:36.848" v="168" actId="478"/>
          <ac:picMkLst>
            <pc:docMk/>
            <pc:sldMk cId="990057538" sldId="291"/>
            <ac:picMk id="1026" creationId="{990D63CF-5906-4EBF-8FDA-2111FEEEC777}"/>
          </ac:picMkLst>
        </pc:picChg>
      </pc:sldChg>
      <pc:sldChg chg="delSp mod">
        <pc:chgData name="Mike Bloys" userId="1248c4d8-7b2b-4b32-b8bd-163ae845f9bb" providerId="ADAL" clId="{A8FA318C-6F50-6847-8462-3B7FEA9F98BA}" dt="2021-07-26T11:36:44.565" v="188" actId="478"/>
        <pc:sldMkLst>
          <pc:docMk/>
          <pc:sldMk cId="2164958771" sldId="292"/>
        </pc:sldMkLst>
        <pc:spChg chg="del">
          <ac:chgData name="Mike Bloys" userId="1248c4d8-7b2b-4b32-b8bd-163ae845f9bb" providerId="ADAL" clId="{A8FA318C-6F50-6847-8462-3B7FEA9F98BA}" dt="2021-07-26T11:36:44.565" v="188" actId="478"/>
          <ac:spMkLst>
            <pc:docMk/>
            <pc:sldMk cId="2164958771" sldId="292"/>
            <ac:spMk id="4" creationId="{17176350-BA10-4EFF-8231-FB51BF4CF0E3}"/>
          </ac:spMkLst>
        </pc:spChg>
      </pc:sldChg>
      <pc:sldMasterChg chg="delSldLayout modSldLayout sldLayoutOrd">
        <pc:chgData name="Mike Bloys" userId="1248c4d8-7b2b-4b32-b8bd-163ae845f9bb" providerId="ADAL" clId="{A8FA318C-6F50-6847-8462-3B7FEA9F98BA}" dt="2021-07-22T17:20:47.808" v="186" actId="20577"/>
        <pc:sldMasterMkLst>
          <pc:docMk/>
          <pc:sldMasterMk cId="3316734550" sldId="2147483648"/>
        </pc:sldMasterMkLst>
        <pc:sldLayoutChg chg="delSp modSp mod">
          <pc:chgData name="Mike Bloys" userId="1248c4d8-7b2b-4b32-b8bd-163ae845f9bb" providerId="ADAL" clId="{A8FA318C-6F50-6847-8462-3B7FEA9F98BA}" dt="2021-07-22T11:35:23.189" v="20" actId="18331"/>
          <pc:sldLayoutMkLst>
            <pc:docMk/>
            <pc:sldMasterMk cId="3316734550" sldId="2147483648"/>
            <pc:sldLayoutMk cId="3886385901" sldId="2147483649"/>
          </pc:sldLayoutMkLst>
          <pc:grpChg chg="del">
            <ac:chgData name="Mike Bloys" userId="1248c4d8-7b2b-4b32-b8bd-163ae845f9bb" providerId="ADAL" clId="{A8FA318C-6F50-6847-8462-3B7FEA9F98BA}" dt="2021-07-22T11:31:29.300" v="1" actId="478"/>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A8FA318C-6F50-6847-8462-3B7FEA9F98BA}" dt="2021-07-22T11:35:23.189" v="20" actId="18331"/>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A8FA318C-6F50-6847-8462-3B7FEA9F98BA}" dt="2021-07-22T11:58:53.914" v="67"/>
          <pc:sldLayoutMkLst>
            <pc:docMk/>
            <pc:sldMasterMk cId="3316734550" sldId="2147483648"/>
            <pc:sldLayoutMk cId="2849720375" sldId="2147483652"/>
          </pc:sldLayoutMkLst>
          <pc:spChg chg="mod">
            <ac:chgData name="Mike Bloys" userId="1248c4d8-7b2b-4b32-b8bd-163ae845f9bb" providerId="ADAL" clId="{A8FA318C-6F50-6847-8462-3B7FEA9F98BA}" dt="2021-07-22T11:34:27.378" v="17" actId="6549"/>
            <ac:spMkLst>
              <pc:docMk/>
              <pc:sldMasterMk cId="3316734550" sldId="2147483648"/>
              <pc:sldLayoutMk cId="2849720375" sldId="2147483652"/>
              <ac:spMk id="3" creationId="{00000000-0000-0000-0000-000000000000}"/>
            </ac:spMkLst>
          </pc:spChg>
          <pc:spChg chg="mod">
            <ac:chgData name="Mike Bloys" userId="1248c4d8-7b2b-4b32-b8bd-163ae845f9bb" providerId="ADAL" clId="{A8FA318C-6F50-6847-8462-3B7FEA9F98BA}" dt="2021-07-22T11:48:14.208" v="42" actId="948"/>
            <ac:spMkLst>
              <pc:docMk/>
              <pc:sldMasterMk cId="3316734550" sldId="2147483648"/>
              <pc:sldLayoutMk cId="2849720375" sldId="2147483652"/>
              <ac:spMk id="8" creationId="{00000000-0000-0000-0000-000000000000}"/>
            </ac:spMkLst>
          </pc:spChg>
          <pc:picChg chg="del">
            <ac:chgData name="Mike Bloys" userId="1248c4d8-7b2b-4b32-b8bd-163ae845f9bb" providerId="ADAL" clId="{A8FA318C-6F50-6847-8462-3B7FEA9F98BA}" dt="2021-07-22T11:37:44.244" v="26" actId="478"/>
            <ac:picMkLst>
              <pc:docMk/>
              <pc:sldMasterMk cId="3316734550" sldId="2147483648"/>
              <pc:sldLayoutMk cId="2849720375" sldId="2147483652"/>
              <ac:picMk id="4" creationId="{E12333BD-23C8-4C57-85FB-842C510FF7B6}"/>
            </ac:picMkLst>
          </pc:picChg>
          <pc:picChg chg="add mod modCrop">
            <ac:chgData name="Mike Bloys" userId="1248c4d8-7b2b-4b32-b8bd-163ae845f9bb" providerId="ADAL" clId="{A8FA318C-6F50-6847-8462-3B7FEA9F98BA}" dt="2021-07-22T11:50:44.040" v="55" actId="18331"/>
            <ac:picMkLst>
              <pc:docMk/>
              <pc:sldMasterMk cId="3316734550" sldId="2147483648"/>
              <pc:sldLayoutMk cId="2849720375" sldId="2147483652"/>
              <ac:picMk id="9" creationId="{0126D211-ED23-624B-95C8-A0FD44B180CA}"/>
            </ac:picMkLst>
          </pc:picChg>
          <pc:picChg chg="add mod">
            <ac:chgData name="Mike Bloys" userId="1248c4d8-7b2b-4b32-b8bd-163ae845f9bb" providerId="ADAL" clId="{A8FA318C-6F50-6847-8462-3B7FEA9F98BA}" dt="2021-07-22T11:58:53.914" v="67"/>
            <ac:picMkLst>
              <pc:docMk/>
              <pc:sldMasterMk cId="3316734550" sldId="2147483648"/>
              <pc:sldLayoutMk cId="2849720375" sldId="2147483652"/>
              <ac:picMk id="10" creationId="{24FD2BDA-C54A-D744-9DA8-5B5D134B2C67}"/>
            </ac:picMkLst>
          </pc:picChg>
          <pc:picChg chg="del mod">
            <ac:chgData name="Mike Bloys" userId="1248c4d8-7b2b-4b32-b8bd-163ae845f9bb" providerId="ADAL" clId="{A8FA318C-6F50-6847-8462-3B7FEA9F98BA}" dt="2021-07-22T11:58:52.904" v="66" actId="478"/>
            <ac:picMkLst>
              <pc:docMk/>
              <pc:sldMasterMk cId="3316734550" sldId="2147483648"/>
              <pc:sldLayoutMk cId="2849720375" sldId="2147483652"/>
              <ac:picMk id="22" creationId="{00000000-0000-0000-0000-000000000000}"/>
            </ac:picMkLst>
          </pc:picChg>
        </pc:sldLayoutChg>
        <pc:sldLayoutChg chg="addSp delSp modSp mod ord">
          <pc:chgData name="Mike Bloys" userId="1248c4d8-7b2b-4b32-b8bd-163ae845f9bb" providerId="ADAL" clId="{A8FA318C-6F50-6847-8462-3B7FEA9F98BA}" dt="2021-07-22T17:16:44.570" v="184" actId="207"/>
          <pc:sldLayoutMkLst>
            <pc:docMk/>
            <pc:sldMasterMk cId="3316734550" sldId="2147483648"/>
            <pc:sldLayoutMk cId="4180777422" sldId="2147483653"/>
          </pc:sldLayoutMkLst>
          <pc:spChg chg="add mod">
            <ac:chgData name="Mike Bloys" userId="1248c4d8-7b2b-4b32-b8bd-163ae845f9bb" providerId="ADAL" clId="{A8FA318C-6F50-6847-8462-3B7FEA9F98BA}" dt="2021-07-22T11:48:57.693" v="45"/>
            <ac:spMkLst>
              <pc:docMk/>
              <pc:sldMasterMk cId="3316734550" sldId="2147483648"/>
              <pc:sldLayoutMk cId="4180777422" sldId="2147483653"/>
              <ac:spMk id="8" creationId="{A99F80EC-0B21-0F4D-9ECD-7C9B391A3C06}"/>
            </ac:spMkLst>
          </pc:spChg>
          <pc:spChg chg="del">
            <ac:chgData name="Mike Bloys" userId="1248c4d8-7b2b-4b32-b8bd-163ae845f9bb" providerId="ADAL" clId="{A8FA318C-6F50-6847-8462-3B7FEA9F98BA}" dt="2021-07-22T11:48:50.669" v="44" actId="478"/>
            <ac:spMkLst>
              <pc:docMk/>
              <pc:sldMasterMk cId="3316734550" sldId="2147483648"/>
              <pc:sldLayoutMk cId="4180777422" sldId="2147483653"/>
              <ac:spMk id="10" creationId="{C9AA62C9-E8BA-4487-919E-B42771A274C8}"/>
            </ac:spMkLst>
          </pc:spChg>
          <pc:spChg chg="mod">
            <ac:chgData name="Mike Bloys" userId="1248c4d8-7b2b-4b32-b8bd-163ae845f9bb" providerId="ADAL" clId="{A8FA318C-6F50-6847-8462-3B7FEA9F98BA}" dt="2021-07-22T17:16:44.570" v="184" actId="207"/>
            <ac:spMkLst>
              <pc:docMk/>
              <pc:sldMasterMk cId="3316734550" sldId="2147483648"/>
              <pc:sldLayoutMk cId="4180777422" sldId="2147483653"/>
              <ac:spMk id="27" creationId="{00000000-0000-0000-0000-000000000000}"/>
            </ac:spMkLst>
          </pc:spChg>
          <pc:picChg chg="add mod">
            <ac:chgData name="Mike Bloys" userId="1248c4d8-7b2b-4b32-b8bd-163ae845f9bb" providerId="ADAL" clId="{A8FA318C-6F50-6847-8462-3B7FEA9F98BA}" dt="2021-07-22T11:50:28.174" v="54" actId="18331"/>
            <ac:picMkLst>
              <pc:docMk/>
              <pc:sldMasterMk cId="3316734550" sldId="2147483648"/>
              <pc:sldLayoutMk cId="4180777422" sldId="2147483653"/>
              <ac:picMk id="7" creationId="{7CE254B6-D7BC-9C4E-B6F8-9032CA4F1D45}"/>
            </ac:picMkLst>
          </pc:picChg>
          <pc:picChg chg="del">
            <ac:chgData name="Mike Bloys" userId="1248c4d8-7b2b-4b32-b8bd-163ae845f9bb" providerId="ADAL" clId="{A8FA318C-6F50-6847-8462-3B7FEA9F98BA}" dt="2021-07-22T11:48:50.669" v="44" actId="478"/>
            <ac:picMkLst>
              <pc:docMk/>
              <pc:sldMasterMk cId="3316734550" sldId="2147483648"/>
              <pc:sldLayoutMk cId="4180777422" sldId="2147483653"/>
              <ac:picMk id="9" creationId="{3255156C-BCD8-4521-9C5D-CF7B4BC21461}"/>
            </ac:picMkLst>
          </pc:picChg>
          <pc:picChg chg="add mod">
            <ac:chgData name="Mike Bloys" userId="1248c4d8-7b2b-4b32-b8bd-163ae845f9bb" providerId="ADAL" clId="{A8FA318C-6F50-6847-8462-3B7FEA9F98BA}" dt="2021-07-22T11:58:40.691" v="65"/>
            <ac:picMkLst>
              <pc:docMk/>
              <pc:sldMasterMk cId="3316734550" sldId="2147483648"/>
              <pc:sldLayoutMk cId="4180777422" sldId="2147483653"/>
              <ac:picMk id="11" creationId="{4209B720-07DD-7941-B502-ED81D1886572}"/>
            </ac:picMkLst>
          </pc:picChg>
          <pc:picChg chg="add del mod modCrop">
            <ac:chgData name="Mike Bloys" userId="1248c4d8-7b2b-4b32-b8bd-163ae845f9bb" providerId="ADAL" clId="{A8FA318C-6F50-6847-8462-3B7FEA9F98BA}" dt="2021-07-22T13:04:53.669" v="81" actId="21"/>
            <ac:picMkLst>
              <pc:docMk/>
              <pc:sldMasterMk cId="3316734550" sldId="2147483648"/>
              <pc:sldLayoutMk cId="4180777422" sldId="2147483653"/>
              <ac:picMk id="12" creationId="{30A617BF-81FC-364A-97BF-D7DCEABFDFDA}"/>
            </ac:picMkLst>
          </pc:picChg>
          <pc:picChg chg="del">
            <ac:chgData name="Mike Bloys" userId="1248c4d8-7b2b-4b32-b8bd-163ae845f9bb" providerId="ADAL" clId="{A8FA318C-6F50-6847-8462-3B7FEA9F98BA}" dt="2021-07-22T11:58:37.137" v="64" actId="478"/>
            <ac:picMkLst>
              <pc:docMk/>
              <pc:sldMasterMk cId="3316734550" sldId="2147483648"/>
              <pc:sldLayoutMk cId="4180777422" sldId="2147483653"/>
              <ac:picMk id="29" creationId="{00000000-0000-0000-0000-000000000000}"/>
            </ac:picMkLst>
          </pc:picChg>
        </pc:sldLayoutChg>
        <pc:sldLayoutChg chg="del">
          <pc:chgData name="Mike Bloys" userId="1248c4d8-7b2b-4b32-b8bd-163ae845f9bb" providerId="ADAL" clId="{A8FA318C-6F50-6847-8462-3B7FEA9F98BA}" dt="2021-07-22T11:49:10.049" v="46" actId="2696"/>
          <pc:sldLayoutMkLst>
            <pc:docMk/>
            <pc:sldMasterMk cId="3316734550" sldId="2147483648"/>
            <pc:sldLayoutMk cId="2400860605" sldId="2147483655"/>
          </pc:sldLayoutMkLst>
        </pc:sldLayoutChg>
        <pc:sldLayoutChg chg="addSp delSp modSp mod">
          <pc:chgData name="Mike Bloys" userId="1248c4d8-7b2b-4b32-b8bd-163ae845f9bb" providerId="ADAL" clId="{A8FA318C-6F50-6847-8462-3B7FEA9F98BA}" dt="2021-07-22T11:51:08.643" v="57" actId="18331"/>
          <pc:sldLayoutMkLst>
            <pc:docMk/>
            <pc:sldMasterMk cId="3316734550" sldId="2147483648"/>
            <pc:sldLayoutMk cId="3315833090" sldId="2147483656"/>
          </pc:sldLayoutMkLst>
          <pc:spChg chg="del">
            <ac:chgData name="Mike Bloys" userId="1248c4d8-7b2b-4b32-b8bd-163ae845f9bb" providerId="ADAL" clId="{A8FA318C-6F50-6847-8462-3B7FEA9F98BA}" dt="2021-07-22T11:49:16.321" v="47" actId="478"/>
            <ac:spMkLst>
              <pc:docMk/>
              <pc:sldMasterMk cId="3316734550" sldId="2147483648"/>
              <pc:sldLayoutMk cId="3315833090" sldId="2147483656"/>
              <ac:spMk id="8" creationId="{6BC9FC53-D825-4002-ADB7-823147B14172}"/>
            </ac:spMkLst>
          </pc:spChg>
          <pc:spChg chg="add mod">
            <ac:chgData name="Mike Bloys" userId="1248c4d8-7b2b-4b32-b8bd-163ae845f9bb" providerId="ADAL" clId="{A8FA318C-6F50-6847-8462-3B7FEA9F98BA}" dt="2021-07-22T11:49:19.384" v="48"/>
            <ac:spMkLst>
              <pc:docMk/>
              <pc:sldMasterMk cId="3316734550" sldId="2147483648"/>
              <pc:sldLayoutMk cId="3315833090" sldId="2147483656"/>
              <ac:spMk id="9" creationId="{1267101F-FDA4-0F4B-A7F4-B1B3A0D25A50}"/>
            </ac:spMkLst>
          </pc:spChg>
          <pc:spChg chg="mod">
            <ac:chgData name="Mike Bloys" userId="1248c4d8-7b2b-4b32-b8bd-163ae845f9bb" providerId="ADAL" clId="{A8FA318C-6F50-6847-8462-3B7FEA9F98BA}" dt="2021-07-22T11:49:37.885" v="51" actId="207"/>
            <ac:spMkLst>
              <pc:docMk/>
              <pc:sldMasterMk cId="3316734550" sldId="2147483648"/>
              <pc:sldLayoutMk cId="3315833090" sldId="2147483656"/>
              <ac:spMk id="25" creationId="{00000000-0000-0000-0000-000000000000}"/>
            </ac:spMkLst>
          </pc:spChg>
          <pc:picChg chg="add mod">
            <ac:chgData name="Mike Bloys" userId="1248c4d8-7b2b-4b32-b8bd-163ae845f9bb" providerId="ADAL" clId="{A8FA318C-6F50-6847-8462-3B7FEA9F98BA}" dt="2021-07-22T11:51:08.643" v="57" actId="18331"/>
            <ac:picMkLst>
              <pc:docMk/>
              <pc:sldMasterMk cId="3316734550" sldId="2147483648"/>
              <pc:sldLayoutMk cId="3315833090" sldId="2147483656"/>
              <ac:picMk id="6" creationId="{E84B2B64-DF14-0A43-AFBC-789FE0092A4D}"/>
            </ac:picMkLst>
          </pc:picChg>
          <pc:picChg chg="del">
            <ac:chgData name="Mike Bloys" userId="1248c4d8-7b2b-4b32-b8bd-163ae845f9bb" providerId="ADAL" clId="{A8FA318C-6F50-6847-8462-3B7FEA9F98BA}" dt="2021-07-22T11:49:16.321" v="47" actId="478"/>
            <ac:picMkLst>
              <pc:docMk/>
              <pc:sldMasterMk cId="3316734550" sldId="2147483648"/>
              <pc:sldLayoutMk cId="3315833090" sldId="2147483656"/>
              <ac:picMk id="7" creationId="{5F15E4BA-44A1-4FBD-B5FF-77CFFC5A7788}"/>
            </ac:picMkLst>
          </pc:picChg>
        </pc:sldLayoutChg>
        <pc:sldLayoutChg chg="modSp mod setBg">
          <pc:chgData name="Mike Bloys" userId="1248c4d8-7b2b-4b32-b8bd-163ae845f9bb" providerId="ADAL" clId="{A8FA318C-6F50-6847-8462-3B7FEA9F98BA}" dt="2021-07-22T14:26:39.600" v="182" actId="692"/>
          <pc:sldLayoutMkLst>
            <pc:docMk/>
            <pc:sldMasterMk cId="3316734550" sldId="2147483648"/>
            <pc:sldLayoutMk cId="393927180" sldId="2147483664"/>
          </pc:sldLayoutMkLst>
          <pc:cxnChg chg="mod">
            <ac:chgData name="Mike Bloys" userId="1248c4d8-7b2b-4b32-b8bd-163ae845f9bb" providerId="ADAL" clId="{A8FA318C-6F50-6847-8462-3B7FEA9F98BA}" dt="2021-07-22T14:26:39.600" v="182" actId="692"/>
            <ac:cxnSpMkLst>
              <pc:docMk/>
              <pc:sldMasterMk cId="3316734550" sldId="2147483648"/>
              <pc:sldLayoutMk cId="393927180" sldId="2147483664"/>
              <ac:cxnSpMk id="9" creationId="{00000000-0000-0000-0000-000000000000}"/>
            </ac:cxnSpMkLst>
          </pc:cxnChg>
        </pc:sldLayoutChg>
        <pc:sldLayoutChg chg="addSp delSp modSp mod">
          <pc:chgData name="Mike Bloys" userId="1248c4d8-7b2b-4b32-b8bd-163ae845f9bb" providerId="ADAL" clId="{A8FA318C-6F50-6847-8462-3B7FEA9F98BA}" dt="2021-07-22T17:20:47.808" v="186" actId="20577"/>
          <pc:sldLayoutMkLst>
            <pc:docMk/>
            <pc:sldMasterMk cId="3316734550" sldId="2147483648"/>
            <pc:sldLayoutMk cId="487712265" sldId="2147483665"/>
          </pc:sldLayoutMkLst>
          <pc:spChg chg="mod">
            <ac:chgData name="Mike Bloys" userId="1248c4d8-7b2b-4b32-b8bd-163ae845f9bb" providerId="ADAL" clId="{A8FA318C-6F50-6847-8462-3B7FEA9F98BA}" dt="2021-07-22T17:20:47.808" v="186" actId="20577"/>
            <ac:spMkLst>
              <pc:docMk/>
              <pc:sldMasterMk cId="3316734550" sldId="2147483648"/>
              <pc:sldLayoutMk cId="487712265" sldId="2147483665"/>
              <ac:spMk id="8" creationId="{00000000-0000-0000-0000-000000000000}"/>
            </ac:spMkLst>
          </pc:spChg>
          <pc:spChg chg="del">
            <ac:chgData name="Mike Bloys" userId="1248c4d8-7b2b-4b32-b8bd-163ae845f9bb" providerId="ADAL" clId="{A8FA318C-6F50-6847-8462-3B7FEA9F98BA}" dt="2021-07-22T11:49:48.081" v="52" actId="478"/>
            <ac:spMkLst>
              <pc:docMk/>
              <pc:sldMasterMk cId="3316734550" sldId="2147483648"/>
              <pc:sldLayoutMk cId="487712265" sldId="2147483665"/>
              <ac:spMk id="9" creationId="{85CBFDD3-691E-49EF-8099-8E63C39BDF8B}"/>
            </ac:spMkLst>
          </pc:spChg>
          <pc:spChg chg="add mod">
            <ac:chgData name="Mike Bloys" userId="1248c4d8-7b2b-4b32-b8bd-163ae845f9bb" providerId="ADAL" clId="{A8FA318C-6F50-6847-8462-3B7FEA9F98BA}" dt="2021-07-22T11:49:50.520" v="53"/>
            <ac:spMkLst>
              <pc:docMk/>
              <pc:sldMasterMk cId="3316734550" sldId="2147483648"/>
              <pc:sldLayoutMk cId="487712265" sldId="2147483665"/>
              <ac:spMk id="10" creationId="{E2F102E3-9E43-5543-B91F-D2B22FBB561C}"/>
            </ac:spMkLst>
          </pc:spChg>
          <pc:picChg chg="del">
            <ac:chgData name="Mike Bloys" userId="1248c4d8-7b2b-4b32-b8bd-163ae845f9bb" providerId="ADAL" clId="{A8FA318C-6F50-6847-8462-3B7FEA9F98BA}" dt="2021-07-22T11:49:48.081" v="52" actId="478"/>
            <ac:picMkLst>
              <pc:docMk/>
              <pc:sldMasterMk cId="3316734550" sldId="2147483648"/>
              <pc:sldLayoutMk cId="487712265" sldId="2147483665"/>
              <ac:picMk id="6" creationId="{8C26EC69-48B6-41BB-B076-FBAEE4D4F724}"/>
            </ac:picMkLst>
          </pc:picChg>
          <pc:picChg chg="add mod">
            <ac:chgData name="Mike Bloys" userId="1248c4d8-7b2b-4b32-b8bd-163ae845f9bb" providerId="ADAL" clId="{A8FA318C-6F50-6847-8462-3B7FEA9F98BA}" dt="2021-07-22T11:51:20.877" v="58" actId="18331"/>
            <ac:picMkLst>
              <pc:docMk/>
              <pc:sldMasterMk cId="3316734550" sldId="2147483648"/>
              <pc:sldLayoutMk cId="487712265" sldId="2147483665"/>
              <ac:picMk id="7" creationId="{5159BD84-48B9-9544-9990-BA6E347CAD65}"/>
            </ac:picMkLst>
          </pc:picChg>
          <pc:picChg chg="add mod">
            <ac:chgData name="Mike Bloys" userId="1248c4d8-7b2b-4b32-b8bd-163ae845f9bb" providerId="ADAL" clId="{A8FA318C-6F50-6847-8462-3B7FEA9F98BA}" dt="2021-07-22T11:59:21.046" v="71"/>
            <ac:picMkLst>
              <pc:docMk/>
              <pc:sldMasterMk cId="3316734550" sldId="2147483648"/>
              <pc:sldLayoutMk cId="487712265" sldId="2147483665"/>
              <ac:picMk id="11" creationId="{19425AA9-D4A8-B243-A347-47C5BE93F864}"/>
            </ac:picMkLst>
          </pc:picChg>
          <pc:picChg chg="del">
            <ac:chgData name="Mike Bloys" userId="1248c4d8-7b2b-4b32-b8bd-163ae845f9bb" providerId="ADAL" clId="{A8FA318C-6F50-6847-8462-3B7FEA9F98BA}" dt="2021-07-22T11:59:20.092" v="70" actId="478"/>
            <ac:picMkLst>
              <pc:docMk/>
              <pc:sldMasterMk cId="3316734550" sldId="2147483648"/>
              <pc:sldLayoutMk cId="487712265" sldId="2147483665"/>
              <ac:picMk id="29" creationId="{00000000-0000-0000-0000-000000000000}"/>
            </ac:picMkLst>
          </pc:picChg>
        </pc:sldLayoutChg>
        <pc:sldLayoutChg chg="addSp delSp modSp mod setBg">
          <pc:chgData name="Mike Bloys" userId="1248c4d8-7b2b-4b32-b8bd-163ae845f9bb" providerId="ADAL" clId="{A8FA318C-6F50-6847-8462-3B7FEA9F98BA}" dt="2021-07-22T14:26:32.652" v="181" actId="478"/>
          <pc:sldLayoutMkLst>
            <pc:docMk/>
            <pc:sldMasterMk cId="3316734550" sldId="2147483648"/>
            <pc:sldLayoutMk cId="1093718466" sldId="2147483666"/>
          </pc:sldLayoutMkLst>
          <pc:spChg chg="add del mod">
            <ac:chgData name="Mike Bloys" userId="1248c4d8-7b2b-4b32-b8bd-163ae845f9bb" providerId="ADAL" clId="{A8FA318C-6F50-6847-8462-3B7FEA9F98BA}" dt="2021-07-22T14:26:32.652" v="181" actId="478"/>
            <ac:spMkLst>
              <pc:docMk/>
              <pc:sldMasterMk cId="3316734550" sldId="2147483648"/>
              <pc:sldLayoutMk cId="1093718466" sldId="2147483666"/>
              <ac:spMk id="6" creationId="{3235C7C6-C176-AE49-9269-570ADEFAE91B}"/>
            </ac:spMkLst>
          </pc:spChg>
          <pc:cxnChg chg="mod">
            <ac:chgData name="Mike Bloys" userId="1248c4d8-7b2b-4b32-b8bd-163ae845f9bb" providerId="ADAL" clId="{A8FA318C-6F50-6847-8462-3B7FEA9F98BA}" dt="2021-07-22T14:26:31.402" v="180" actId="14100"/>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A8FA318C-6F50-6847-8462-3B7FEA9F98BA}" dt="2021-07-22T13:33:30.724" v="110" actId="478"/>
          <pc:sldLayoutMkLst>
            <pc:docMk/>
            <pc:sldMasterMk cId="3316734550" sldId="2147483648"/>
            <pc:sldLayoutMk cId="4276716931" sldId="2147483667"/>
          </pc:sldLayoutMkLst>
          <pc:spChg chg="del">
            <ac:chgData name="Mike Bloys" userId="1248c4d8-7b2b-4b32-b8bd-163ae845f9bb" providerId="ADAL" clId="{A8FA318C-6F50-6847-8462-3B7FEA9F98BA}" dt="2021-07-22T11:44:31.589" v="34" actId="478"/>
            <ac:spMkLst>
              <pc:docMk/>
              <pc:sldMasterMk cId="3316734550" sldId="2147483648"/>
              <pc:sldLayoutMk cId="4276716931" sldId="2147483667"/>
              <ac:spMk id="3" creationId="{00000000-0000-0000-0000-000000000000}"/>
            </ac:spMkLst>
          </pc:spChg>
          <pc:spChg chg="mod">
            <ac:chgData name="Mike Bloys" userId="1248c4d8-7b2b-4b32-b8bd-163ae845f9bb" providerId="ADAL" clId="{A8FA318C-6F50-6847-8462-3B7FEA9F98BA}" dt="2021-07-22T11:47:25.100" v="41" actId="948"/>
            <ac:spMkLst>
              <pc:docMk/>
              <pc:sldMasterMk cId="3316734550" sldId="2147483648"/>
              <pc:sldLayoutMk cId="4276716931" sldId="2147483667"/>
              <ac:spMk id="8" creationId="{00000000-0000-0000-0000-000000000000}"/>
            </ac:spMkLst>
          </pc:spChg>
          <pc:spChg chg="add mod">
            <ac:chgData name="Mike Bloys" userId="1248c4d8-7b2b-4b32-b8bd-163ae845f9bb" providerId="ADAL" clId="{A8FA318C-6F50-6847-8462-3B7FEA9F98BA}" dt="2021-07-22T11:45:36.661" v="37"/>
            <ac:spMkLst>
              <pc:docMk/>
              <pc:sldMasterMk cId="3316734550" sldId="2147483648"/>
              <pc:sldLayoutMk cId="4276716931" sldId="2147483667"/>
              <ac:spMk id="11" creationId="{31489981-9D2A-F040-91C3-3C3223B262F7}"/>
            </ac:spMkLst>
          </pc:spChg>
          <pc:picChg chg="del mod">
            <ac:chgData name="Mike Bloys" userId="1248c4d8-7b2b-4b32-b8bd-163ae845f9bb" providerId="ADAL" clId="{A8FA318C-6F50-6847-8462-3B7FEA9F98BA}" dt="2021-07-22T11:44:31.589" v="34" actId="478"/>
            <ac:picMkLst>
              <pc:docMk/>
              <pc:sldMasterMk cId="3316734550" sldId="2147483648"/>
              <pc:sldLayoutMk cId="4276716931" sldId="2147483667"/>
              <ac:picMk id="4" creationId="{E12333BD-23C8-4C57-85FB-842C510FF7B6}"/>
            </ac:picMkLst>
          </pc:picChg>
          <pc:picChg chg="add mod">
            <ac:chgData name="Mike Bloys" userId="1248c4d8-7b2b-4b32-b8bd-163ae845f9bb" providerId="ADAL" clId="{A8FA318C-6F50-6847-8462-3B7FEA9F98BA}" dt="2021-07-22T11:50:56.144" v="56" actId="18331"/>
            <ac:picMkLst>
              <pc:docMk/>
              <pc:sldMasterMk cId="3316734550" sldId="2147483648"/>
              <pc:sldLayoutMk cId="4276716931" sldId="2147483667"/>
              <ac:picMk id="10" creationId="{B90E13A4-D1B3-584E-9744-B0705FA7F432}"/>
            </ac:picMkLst>
          </pc:picChg>
          <pc:picChg chg="add mod">
            <ac:chgData name="Mike Bloys" userId="1248c4d8-7b2b-4b32-b8bd-163ae845f9bb" providerId="ADAL" clId="{A8FA318C-6F50-6847-8462-3B7FEA9F98BA}" dt="2021-07-22T11:59:05.626" v="69"/>
            <ac:picMkLst>
              <pc:docMk/>
              <pc:sldMasterMk cId="3316734550" sldId="2147483648"/>
              <pc:sldLayoutMk cId="4276716931" sldId="2147483667"/>
              <ac:picMk id="12" creationId="{689980B9-BA30-C440-AB57-1B8875CA05CD}"/>
            </ac:picMkLst>
          </pc:picChg>
          <pc:picChg chg="add del mod modCrop">
            <ac:chgData name="Mike Bloys" userId="1248c4d8-7b2b-4b32-b8bd-163ae845f9bb" providerId="ADAL" clId="{A8FA318C-6F50-6847-8462-3B7FEA9F98BA}" dt="2021-07-22T13:33:30.724" v="110" actId="478"/>
            <ac:picMkLst>
              <pc:docMk/>
              <pc:sldMasterMk cId="3316734550" sldId="2147483648"/>
              <pc:sldLayoutMk cId="4276716931" sldId="2147483667"/>
              <ac:picMk id="13" creationId="{57115C87-9E3F-654E-B6A9-A38ABF979231}"/>
            </ac:picMkLst>
          </pc:picChg>
          <pc:picChg chg="del">
            <ac:chgData name="Mike Bloys" userId="1248c4d8-7b2b-4b32-b8bd-163ae845f9bb" providerId="ADAL" clId="{A8FA318C-6F50-6847-8462-3B7FEA9F98BA}" dt="2021-07-22T11:59:04.620" v="68" actId="478"/>
            <ac:picMkLst>
              <pc:docMk/>
              <pc:sldMasterMk cId="3316734550" sldId="2147483648"/>
              <pc:sldLayoutMk cId="4276716931" sldId="2147483667"/>
              <ac:picMk id="22" creationId="{00000000-0000-0000-0000-000000000000}"/>
            </ac:picMkLst>
          </pc:picChg>
        </pc:sldLayoutChg>
      </pc:sldMasterChg>
    </pc:docChg>
  </pc:docChgLst>
  <pc:docChgLst>
    <pc:chgData name="Leonora Sheppard" userId="3688f6d8-1f97-408e-a4fe-cc859c551ddb" providerId="ADAL" clId="{C87C1048-F8F9-4475-8035-C455D39DE22F}"/>
    <pc:docChg chg="modSld">
      <pc:chgData name="Leonora Sheppard" userId="3688f6d8-1f97-408e-a4fe-cc859c551ddb" providerId="ADAL" clId="{C87C1048-F8F9-4475-8035-C455D39DE22F}" dt="2021-10-04T09:26:43.460" v="3" actId="20577"/>
      <pc:docMkLst>
        <pc:docMk/>
      </pc:docMkLst>
      <pc:sldChg chg="modSp mod">
        <pc:chgData name="Leonora Sheppard" userId="3688f6d8-1f97-408e-a4fe-cc859c551ddb" providerId="ADAL" clId="{C87C1048-F8F9-4475-8035-C455D39DE22F}" dt="2021-10-04T09:08:40.184" v="1" actId="20577"/>
        <pc:sldMkLst>
          <pc:docMk/>
          <pc:sldMk cId="1094278058" sldId="297"/>
        </pc:sldMkLst>
        <pc:spChg chg="mod">
          <ac:chgData name="Leonora Sheppard" userId="3688f6d8-1f97-408e-a4fe-cc859c551ddb" providerId="ADAL" clId="{C87C1048-F8F9-4475-8035-C455D39DE22F}" dt="2021-10-04T09:08:40.184" v="1" actId="20577"/>
          <ac:spMkLst>
            <pc:docMk/>
            <pc:sldMk cId="1094278058" sldId="297"/>
            <ac:spMk id="5" creationId="{ED7AFAC2-C25E-48A4-86B6-162AF6B61DE7}"/>
          </ac:spMkLst>
        </pc:spChg>
      </pc:sldChg>
      <pc:sldChg chg="modSp mod">
        <pc:chgData name="Leonora Sheppard" userId="3688f6d8-1f97-408e-a4fe-cc859c551ddb" providerId="ADAL" clId="{C87C1048-F8F9-4475-8035-C455D39DE22F}" dt="2021-10-04T09:26:43.460" v="3" actId="20577"/>
        <pc:sldMkLst>
          <pc:docMk/>
          <pc:sldMk cId="2918225570" sldId="308"/>
        </pc:sldMkLst>
        <pc:spChg chg="mod">
          <ac:chgData name="Leonora Sheppard" userId="3688f6d8-1f97-408e-a4fe-cc859c551ddb" providerId="ADAL" clId="{C87C1048-F8F9-4475-8035-C455D39DE22F}" dt="2021-10-04T09:26:43.460" v="3" actId="20577"/>
          <ac:spMkLst>
            <pc:docMk/>
            <pc:sldMk cId="2918225570" sldId="308"/>
            <ac:spMk id="3" creationId="{6A5E715C-5692-4138-BE67-8C75FE95C21D}"/>
          </ac:spMkLst>
        </pc:spChg>
      </pc:sldChg>
    </pc:docChg>
  </pc:docChgLst>
  <pc:docChgLst>
    <pc:chgData name="Mike Bloys" userId="1248c4d8-7b2b-4b32-b8bd-163ae845f9bb" providerId="ADAL" clId="{40C19969-CFDA-40A9-B73C-FDCB20AFDDBC}"/>
    <pc:docChg chg="undo redo custSel addSld delSld modSld modMainMaster">
      <pc:chgData name="Mike Bloys" userId="1248c4d8-7b2b-4b32-b8bd-163ae845f9bb" providerId="ADAL" clId="{40C19969-CFDA-40A9-B73C-FDCB20AFDDBC}" dt="2021-10-05T08:21:05.808" v="806" actId="207"/>
      <pc:docMkLst>
        <pc:docMk/>
      </pc:docMkLst>
      <pc:sldChg chg="addSp delSp modSp mod chgLayout">
        <pc:chgData name="Mike Bloys" userId="1248c4d8-7b2b-4b32-b8bd-163ae845f9bb" providerId="ADAL" clId="{40C19969-CFDA-40A9-B73C-FDCB20AFDDBC}" dt="2021-10-04T14:11:53.643" v="65" actId="21"/>
        <pc:sldMkLst>
          <pc:docMk/>
          <pc:sldMk cId="644322881" sldId="261"/>
        </pc:sldMkLst>
        <pc:spChg chg="add del mod">
          <ac:chgData name="Mike Bloys" userId="1248c4d8-7b2b-4b32-b8bd-163ae845f9bb" providerId="ADAL" clId="{40C19969-CFDA-40A9-B73C-FDCB20AFDDBC}" dt="2021-10-04T14:11:43.153" v="62" actId="6264"/>
          <ac:spMkLst>
            <pc:docMk/>
            <pc:sldMk cId="644322881" sldId="261"/>
            <ac:spMk id="2" creationId="{140FED30-2364-454C-9652-AE014B9B4A83}"/>
          </ac:spMkLst>
        </pc:spChg>
        <pc:spChg chg="mod ord">
          <ac:chgData name="Mike Bloys" userId="1248c4d8-7b2b-4b32-b8bd-163ae845f9bb" providerId="ADAL" clId="{40C19969-CFDA-40A9-B73C-FDCB20AFDDBC}" dt="2021-10-04T14:11:43.153" v="62" actId="6264"/>
          <ac:spMkLst>
            <pc:docMk/>
            <pc:sldMk cId="644322881" sldId="261"/>
            <ac:spMk id="3" creationId="{00000000-0000-0000-0000-000000000000}"/>
          </ac:spMkLst>
        </pc:spChg>
        <pc:spChg chg="mod ord">
          <ac:chgData name="Mike Bloys" userId="1248c4d8-7b2b-4b32-b8bd-163ae845f9bb" providerId="ADAL" clId="{40C19969-CFDA-40A9-B73C-FDCB20AFDDBC}" dt="2021-10-04T14:11:43.153" v="62" actId="6264"/>
          <ac:spMkLst>
            <pc:docMk/>
            <pc:sldMk cId="644322881" sldId="261"/>
            <ac:spMk id="4" creationId="{00000000-0000-0000-0000-000000000000}"/>
          </ac:spMkLst>
        </pc:spChg>
        <pc:spChg chg="add del mod">
          <ac:chgData name="Mike Bloys" userId="1248c4d8-7b2b-4b32-b8bd-163ae845f9bb" providerId="ADAL" clId="{40C19969-CFDA-40A9-B73C-FDCB20AFDDBC}" dt="2021-10-04T14:11:43.153" v="62" actId="6264"/>
          <ac:spMkLst>
            <pc:docMk/>
            <pc:sldMk cId="644322881" sldId="261"/>
            <ac:spMk id="5" creationId="{0DAC3331-BB19-436A-B999-02A431149CCF}"/>
          </ac:spMkLst>
        </pc:spChg>
        <pc:spChg chg="add del mod">
          <ac:chgData name="Mike Bloys" userId="1248c4d8-7b2b-4b32-b8bd-163ae845f9bb" providerId="ADAL" clId="{40C19969-CFDA-40A9-B73C-FDCB20AFDDBC}" dt="2021-10-04T14:11:53.643" v="65" actId="21"/>
          <ac:spMkLst>
            <pc:docMk/>
            <pc:sldMk cId="644322881" sldId="261"/>
            <ac:spMk id="6" creationId="{E68E1F5A-05F2-4154-8DEB-2F212C75766F}"/>
          </ac:spMkLst>
        </pc:spChg>
      </pc:sldChg>
      <pc:sldChg chg="addSp delSp modSp mod">
        <pc:chgData name="Mike Bloys" userId="1248c4d8-7b2b-4b32-b8bd-163ae845f9bb" providerId="ADAL" clId="{40C19969-CFDA-40A9-B73C-FDCB20AFDDBC}" dt="2021-10-04T15:12:28.234" v="142"/>
        <pc:sldMkLst>
          <pc:docMk/>
          <pc:sldMk cId="783733377" sldId="267"/>
        </pc:sldMkLst>
        <pc:grpChg chg="add del">
          <ac:chgData name="Mike Bloys" userId="1248c4d8-7b2b-4b32-b8bd-163ae845f9bb" providerId="ADAL" clId="{40C19969-CFDA-40A9-B73C-FDCB20AFDDBC}" dt="2021-10-04T15:12:27.949" v="141" actId="478"/>
          <ac:grpSpMkLst>
            <pc:docMk/>
            <pc:sldMk cId="783733377" sldId="267"/>
            <ac:grpSpMk id="6" creationId="{55EF4A6D-72D8-40E6-83F8-9646FCAB7FD6}"/>
          </ac:grpSpMkLst>
        </pc:grpChg>
        <pc:picChg chg="add del mod">
          <ac:chgData name="Mike Bloys" userId="1248c4d8-7b2b-4b32-b8bd-163ae845f9bb" providerId="ADAL" clId="{40C19969-CFDA-40A9-B73C-FDCB20AFDDBC}" dt="2021-10-04T15:12:15.963" v="136"/>
          <ac:picMkLst>
            <pc:docMk/>
            <pc:sldMk cId="783733377" sldId="267"/>
            <ac:picMk id="20" creationId="{1B36F231-A400-4031-B320-9C5C640ABDA7}"/>
          </ac:picMkLst>
        </pc:picChg>
        <pc:picChg chg="add del mod">
          <ac:chgData name="Mike Bloys" userId="1248c4d8-7b2b-4b32-b8bd-163ae845f9bb" providerId="ADAL" clId="{40C19969-CFDA-40A9-B73C-FDCB20AFDDBC}" dt="2021-10-04T15:12:28.234" v="142"/>
          <ac:picMkLst>
            <pc:docMk/>
            <pc:sldMk cId="783733377" sldId="267"/>
            <ac:picMk id="21" creationId="{F806052A-48DD-4245-90E6-72CA8539B515}"/>
          </ac:picMkLst>
        </pc:picChg>
      </pc:sldChg>
      <pc:sldChg chg="addSp delSp modSp mod">
        <pc:chgData name="Mike Bloys" userId="1248c4d8-7b2b-4b32-b8bd-163ae845f9bb" providerId="ADAL" clId="{40C19969-CFDA-40A9-B73C-FDCB20AFDDBC}" dt="2021-10-04T15:19:47.436" v="154" actId="478"/>
        <pc:sldMkLst>
          <pc:docMk/>
          <pc:sldMk cId="2933400856" sldId="268"/>
        </pc:sldMkLst>
        <pc:grpChg chg="del">
          <ac:chgData name="Mike Bloys" userId="1248c4d8-7b2b-4b32-b8bd-163ae845f9bb" providerId="ADAL" clId="{40C19969-CFDA-40A9-B73C-FDCB20AFDDBC}" dt="2021-10-04T15:12:39.018" v="143" actId="478"/>
          <ac:grpSpMkLst>
            <pc:docMk/>
            <pc:sldMk cId="2933400856" sldId="268"/>
            <ac:grpSpMk id="6" creationId="{947F4FEA-9B6D-40E8-8F0A-A7D5079457AD}"/>
          </ac:grpSpMkLst>
        </pc:grpChg>
        <pc:picChg chg="del">
          <ac:chgData name="Mike Bloys" userId="1248c4d8-7b2b-4b32-b8bd-163ae845f9bb" providerId="ADAL" clId="{40C19969-CFDA-40A9-B73C-FDCB20AFDDBC}" dt="2021-10-04T15:19:47.436" v="154" actId="478"/>
          <ac:picMkLst>
            <pc:docMk/>
            <pc:sldMk cId="2933400856" sldId="268"/>
            <ac:picMk id="5" creationId="{21FC1F63-4682-440E-88E3-AC031EAF1E87}"/>
          </ac:picMkLst>
        </pc:picChg>
        <pc:picChg chg="add mod ord modCrop">
          <ac:chgData name="Mike Bloys" userId="1248c4d8-7b2b-4b32-b8bd-163ae845f9bb" providerId="ADAL" clId="{40C19969-CFDA-40A9-B73C-FDCB20AFDDBC}" dt="2021-10-04T15:18:27.520" v="152" actId="167"/>
          <ac:picMkLst>
            <pc:docMk/>
            <pc:sldMk cId="2933400856" sldId="268"/>
            <ac:picMk id="7" creationId="{EEF63DF8-5CA8-43ED-88C0-E301095F0703}"/>
          </ac:picMkLst>
        </pc:picChg>
        <pc:picChg chg="add mod">
          <ac:chgData name="Mike Bloys" userId="1248c4d8-7b2b-4b32-b8bd-163ae845f9bb" providerId="ADAL" clId="{40C19969-CFDA-40A9-B73C-FDCB20AFDDBC}" dt="2021-10-04T15:12:39.440" v="144"/>
          <ac:picMkLst>
            <pc:docMk/>
            <pc:sldMk cId="2933400856" sldId="268"/>
            <ac:picMk id="22" creationId="{62053A5F-C7D8-4D95-B0C9-F577FDD5D699}"/>
          </ac:picMkLst>
        </pc:picChg>
        <pc:picChg chg="del">
          <ac:chgData name="Mike Bloys" userId="1248c4d8-7b2b-4b32-b8bd-163ae845f9bb" providerId="ADAL" clId="{40C19969-CFDA-40A9-B73C-FDCB20AFDDBC}" dt="2021-10-04T15:18:29.214" v="153" actId="478"/>
          <ac:picMkLst>
            <pc:docMk/>
            <pc:sldMk cId="2933400856" sldId="268"/>
            <ac:picMk id="16386" creationId="{4900BC12-2C63-4C6C-AB67-B929CDB7F583}"/>
          </ac:picMkLst>
        </pc:picChg>
      </pc:sldChg>
      <pc:sldChg chg="delSp mod">
        <pc:chgData name="Mike Bloys" userId="1248c4d8-7b2b-4b32-b8bd-163ae845f9bb" providerId="ADAL" clId="{40C19969-CFDA-40A9-B73C-FDCB20AFDDBC}" dt="2021-10-04T15:20:10.906" v="155" actId="478"/>
        <pc:sldMkLst>
          <pc:docMk/>
          <pc:sldMk cId="1163376756" sldId="279"/>
        </pc:sldMkLst>
        <pc:grpChg chg="del">
          <ac:chgData name="Mike Bloys" userId="1248c4d8-7b2b-4b32-b8bd-163ae845f9bb" providerId="ADAL" clId="{40C19969-CFDA-40A9-B73C-FDCB20AFDDBC}" dt="2021-10-04T15:20:10.906" v="155" actId="478"/>
          <ac:grpSpMkLst>
            <pc:docMk/>
            <pc:sldMk cId="1163376756" sldId="279"/>
            <ac:grpSpMk id="4" creationId="{DA966701-CB16-4DC7-8781-321930BA323F}"/>
          </ac:grpSpMkLst>
        </pc:grpChg>
      </pc:sldChg>
      <pc:sldChg chg="addSp delSp modSp mod">
        <pc:chgData name="Mike Bloys" userId="1248c4d8-7b2b-4b32-b8bd-163ae845f9bb" providerId="ADAL" clId="{40C19969-CFDA-40A9-B73C-FDCB20AFDDBC}" dt="2021-10-04T15:05:33.130" v="107" actId="478"/>
        <pc:sldMkLst>
          <pc:docMk/>
          <pc:sldMk cId="2556417252" sldId="298"/>
        </pc:sldMkLst>
        <pc:grpChg chg="mod">
          <ac:chgData name="Mike Bloys" userId="1248c4d8-7b2b-4b32-b8bd-163ae845f9bb" providerId="ADAL" clId="{40C19969-CFDA-40A9-B73C-FDCB20AFDDBC}" dt="2021-10-04T14:57:21.576" v="84" actId="1076"/>
          <ac:grpSpMkLst>
            <pc:docMk/>
            <pc:sldMk cId="2556417252" sldId="298"/>
            <ac:grpSpMk id="35" creationId="{19A1D759-B5C2-4848-9803-4F47EBAFDEDF}"/>
          </ac:grpSpMkLst>
        </pc:grpChg>
        <pc:picChg chg="add mod ord modCrop">
          <ac:chgData name="Mike Bloys" userId="1248c4d8-7b2b-4b32-b8bd-163ae845f9bb" providerId="ADAL" clId="{40C19969-CFDA-40A9-B73C-FDCB20AFDDBC}" dt="2021-10-04T14:56:31.698" v="75" actId="167"/>
          <ac:picMkLst>
            <pc:docMk/>
            <pc:sldMk cId="2556417252" sldId="298"/>
            <ac:picMk id="5" creationId="{73F21819-293E-45E3-AE05-43E8DBA9B362}"/>
          </ac:picMkLst>
        </pc:picChg>
        <pc:picChg chg="add mod ord">
          <ac:chgData name="Mike Bloys" userId="1248c4d8-7b2b-4b32-b8bd-163ae845f9bb" providerId="ADAL" clId="{40C19969-CFDA-40A9-B73C-FDCB20AFDDBC}" dt="2021-10-04T15:05:31.204" v="106" actId="555"/>
          <ac:picMkLst>
            <pc:docMk/>
            <pc:sldMk cId="2556417252" sldId="298"/>
            <ac:picMk id="7" creationId="{67EE242E-E5E3-4373-B14C-4DA5E9E34607}"/>
          </ac:picMkLst>
        </pc:picChg>
        <pc:picChg chg="del">
          <ac:chgData name="Mike Bloys" userId="1248c4d8-7b2b-4b32-b8bd-163ae845f9bb" providerId="ADAL" clId="{40C19969-CFDA-40A9-B73C-FDCB20AFDDBC}" dt="2021-10-04T14:57:16.652" v="83" actId="478"/>
          <ac:picMkLst>
            <pc:docMk/>
            <pc:sldMk cId="2556417252" sldId="298"/>
            <ac:picMk id="14" creationId="{85F7E273-897E-411C-BBF2-D787B3CE9482}"/>
          </ac:picMkLst>
        </pc:picChg>
        <pc:picChg chg="del">
          <ac:chgData name="Mike Bloys" userId="1248c4d8-7b2b-4b32-b8bd-163ae845f9bb" providerId="ADAL" clId="{40C19969-CFDA-40A9-B73C-FDCB20AFDDBC}" dt="2021-10-04T14:57:16.652" v="83" actId="478"/>
          <ac:picMkLst>
            <pc:docMk/>
            <pc:sldMk cId="2556417252" sldId="298"/>
            <ac:picMk id="18" creationId="{54D2210D-F3C6-468E-B2DD-30931D97B2B0}"/>
          </ac:picMkLst>
        </pc:picChg>
        <pc:picChg chg="del">
          <ac:chgData name="Mike Bloys" userId="1248c4d8-7b2b-4b32-b8bd-163ae845f9bb" providerId="ADAL" clId="{40C19969-CFDA-40A9-B73C-FDCB20AFDDBC}" dt="2021-10-04T14:57:16.652" v="83" actId="478"/>
          <ac:picMkLst>
            <pc:docMk/>
            <pc:sldMk cId="2556417252" sldId="298"/>
            <ac:picMk id="20" creationId="{94A4ADD2-5E91-49BB-B690-A220EE528FF1}"/>
          </ac:picMkLst>
        </pc:picChg>
        <pc:picChg chg="del mod">
          <ac:chgData name="Mike Bloys" userId="1248c4d8-7b2b-4b32-b8bd-163ae845f9bb" providerId="ADAL" clId="{40C19969-CFDA-40A9-B73C-FDCB20AFDDBC}" dt="2021-10-04T14:57:16.652" v="83" actId="478"/>
          <ac:picMkLst>
            <pc:docMk/>
            <pc:sldMk cId="2556417252" sldId="298"/>
            <ac:picMk id="24" creationId="{40D8AFDC-DE29-4074-86BC-5DED94D13D21}"/>
          </ac:picMkLst>
        </pc:picChg>
        <pc:picChg chg="add del mod">
          <ac:chgData name="Mike Bloys" userId="1248c4d8-7b2b-4b32-b8bd-163ae845f9bb" providerId="ADAL" clId="{40C19969-CFDA-40A9-B73C-FDCB20AFDDBC}" dt="2021-10-04T15:05:33.130" v="107" actId="478"/>
          <ac:picMkLst>
            <pc:docMk/>
            <pc:sldMk cId="2556417252" sldId="298"/>
            <ac:picMk id="29" creationId="{5BFAB4E2-5443-4E93-9762-67FD122A9529}"/>
          </ac:picMkLst>
        </pc:picChg>
        <pc:picChg chg="del">
          <ac:chgData name="Mike Bloys" userId="1248c4d8-7b2b-4b32-b8bd-163ae845f9bb" providerId="ADAL" clId="{40C19969-CFDA-40A9-B73C-FDCB20AFDDBC}" dt="2021-10-04T14:57:16.652" v="83" actId="478"/>
          <ac:picMkLst>
            <pc:docMk/>
            <pc:sldMk cId="2556417252" sldId="298"/>
            <ac:picMk id="33" creationId="{F9F856FC-BCF2-46C5-AEA9-B00A0BE78D4C}"/>
          </ac:picMkLst>
        </pc:picChg>
        <pc:picChg chg="del">
          <ac:chgData name="Mike Bloys" userId="1248c4d8-7b2b-4b32-b8bd-163ae845f9bb" providerId="ADAL" clId="{40C19969-CFDA-40A9-B73C-FDCB20AFDDBC}" dt="2021-10-04T14:56:34.184" v="76" actId="478"/>
          <ac:picMkLst>
            <pc:docMk/>
            <pc:sldMk cId="2556417252" sldId="298"/>
            <ac:picMk id="2054" creationId="{A75A3011-1ABF-4E92-B653-FEFB7685AEFF}"/>
          </ac:picMkLst>
        </pc:picChg>
      </pc:sldChg>
      <pc:sldChg chg="addSp delSp modSp mod">
        <pc:chgData name="Mike Bloys" userId="1248c4d8-7b2b-4b32-b8bd-163ae845f9bb" providerId="ADAL" clId="{40C19969-CFDA-40A9-B73C-FDCB20AFDDBC}" dt="2021-10-04T15:44:38.402" v="180" actId="20577"/>
        <pc:sldMkLst>
          <pc:docMk/>
          <pc:sldMk cId="3867217196" sldId="299"/>
        </pc:sldMkLst>
        <pc:spChg chg="mod">
          <ac:chgData name="Mike Bloys" userId="1248c4d8-7b2b-4b32-b8bd-163ae845f9bb" providerId="ADAL" clId="{40C19969-CFDA-40A9-B73C-FDCB20AFDDBC}" dt="2021-10-04T15:44:38.402" v="180" actId="20577"/>
          <ac:spMkLst>
            <pc:docMk/>
            <pc:sldMk cId="3867217196" sldId="299"/>
            <ac:spMk id="3" creationId="{6A5E715C-5692-4138-BE67-8C75FE95C21D}"/>
          </ac:spMkLst>
        </pc:spChg>
        <pc:grpChg chg="del">
          <ac:chgData name="Mike Bloys" userId="1248c4d8-7b2b-4b32-b8bd-163ae845f9bb" providerId="ADAL" clId="{40C19969-CFDA-40A9-B73C-FDCB20AFDDBC}" dt="2021-10-04T15:44:29.534" v="177" actId="478"/>
          <ac:grpSpMkLst>
            <pc:docMk/>
            <pc:sldMk cId="3867217196" sldId="299"/>
            <ac:grpSpMk id="5" creationId="{5A0C9F0D-5A6A-4A81-8A4A-E19BF794F247}"/>
          </ac:grpSpMkLst>
        </pc:grpChg>
        <pc:picChg chg="add mod">
          <ac:chgData name="Mike Bloys" userId="1248c4d8-7b2b-4b32-b8bd-163ae845f9bb" providerId="ADAL" clId="{40C19969-CFDA-40A9-B73C-FDCB20AFDDBC}" dt="2021-10-04T15:44:33.542" v="178"/>
          <ac:picMkLst>
            <pc:docMk/>
            <pc:sldMk cId="3867217196" sldId="299"/>
            <ac:picMk id="19" creationId="{AA121692-3E4C-4A07-9D62-B5BE283726BC}"/>
          </ac:picMkLst>
        </pc:picChg>
      </pc:sldChg>
      <pc:sldChg chg="addSp delSp modSp mod">
        <pc:chgData name="Mike Bloys" userId="1248c4d8-7b2b-4b32-b8bd-163ae845f9bb" providerId="ADAL" clId="{40C19969-CFDA-40A9-B73C-FDCB20AFDDBC}" dt="2021-10-05T08:14:40.654" v="360" actId="2085"/>
        <pc:sldMkLst>
          <pc:docMk/>
          <pc:sldMk cId="873660949" sldId="300"/>
        </pc:sldMkLst>
        <pc:spChg chg="mod">
          <ac:chgData name="Mike Bloys" userId="1248c4d8-7b2b-4b32-b8bd-163ae845f9bb" providerId="ADAL" clId="{40C19969-CFDA-40A9-B73C-FDCB20AFDDBC}" dt="2021-10-05T08:14:40.654" v="360" actId="2085"/>
          <ac:spMkLst>
            <pc:docMk/>
            <pc:sldMk cId="873660949" sldId="300"/>
            <ac:spMk id="18" creationId="{1A540262-6398-4F3C-9821-57AFEDC790F7}"/>
          </ac:spMkLst>
        </pc:spChg>
        <pc:spChg chg="mod">
          <ac:chgData name="Mike Bloys" userId="1248c4d8-7b2b-4b32-b8bd-163ae845f9bb" providerId="ADAL" clId="{40C19969-CFDA-40A9-B73C-FDCB20AFDDBC}" dt="2021-10-05T08:14:40.654" v="360" actId="2085"/>
          <ac:spMkLst>
            <pc:docMk/>
            <pc:sldMk cId="873660949" sldId="300"/>
            <ac:spMk id="19" creationId="{A00DD281-C927-4208-8A75-2BF46DEC8E8A}"/>
          </ac:spMkLst>
        </pc:spChg>
        <pc:spChg chg="mod">
          <ac:chgData name="Mike Bloys" userId="1248c4d8-7b2b-4b32-b8bd-163ae845f9bb" providerId="ADAL" clId="{40C19969-CFDA-40A9-B73C-FDCB20AFDDBC}" dt="2021-10-05T08:14:40.654" v="360" actId="2085"/>
          <ac:spMkLst>
            <pc:docMk/>
            <pc:sldMk cId="873660949" sldId="300"/>
            <ac:spMk id="20" creationId="{04D9B053-53C9-4542-95C9-39F22225BA1A}"/>
          </ac:spMkLst>
        </pc:spChg>
        <pc:spChg chg="mod">
          <ac:chgData name="Mike Bloys" userId="1248c4d8-7b2b-4b32-b8bd-163ae845f9bb" providerId="ADAL" clId="{40C19969-CFDA-40A9-B73C-FDCB20AFDDBC}" dt="2021-10-05T08:14:40.654" v="360" actId="2085"/>
          <ac:spMkLst>
            <pc:docMk/>
            <pc:sldMk cId="873660949" sldId="300"/>
            <ac:spMk id="21" creationId="{389152C8-BB3A-4EDA-B0EA-CCA3DA5E246D}"/>
          </ac:spMkLst>
        </pc:spChg>
        <pc:spChg chg="mod">
          <ac:chgData name="Mike Bloys" userId="1248c4d8-7b2b-4b32-b8bd-163ae845f9bb" providerId="ADAL" clId="{40C19969-CFDA-40A9-B73C-FDCB20AFDDBC}" dt="2021-10-05T08:14:40.654" v="360" actId="2085"/>
          <ac:spMkLst>
            <pc:docMk/>
            <pc:sldMk cId="873660949" sldId="300"/>
            <ac:spMk id="22" creationId="{6A37311E-298F-4A75-97F1-A20CB08299B5}"/>
          </ac:spMkLst>
        </pc:spChg>
        <pc:spChg chg="mod">
          <ac:chgData name="Mike Bloys" userId="1248c4d8-7b2b-4b32-b8bd-163ae845f9bb" providerId="ADAL" clId="{40C19969-CFDA-40A9-B73C-FDCB20AFDDBC}" dt="2021-10-05T08:14:40.654" v="360" actId="2085"/>
          <ac:spMkLst>
            <pc:docMk/>
            <pc:sldMk cId="873660949" sldId="300"/>
            <ac:spMk id="23" creationId="{E34E9C56-074E-428B-BA42-CF08609D81C3}"/>
          </ac:spMkLst>
        </pc:spChg>
        <pc:spChg chg="mod">
          <ac:chgData name="Mike Bloys" userId="1248c4d8-7b2b-4b32-b8bd-163ae845f9bb" providerId="ADAL" clId="{40C19969-CFDA-40A9-B73C-FDCB20AFDDBC}" dt="2021-10-05T08:14:40.654" v="360" actId="2085"/>
          <ac:spMkLst>
            <pc:docMk/>
            <pc:sldMk cId="873660949" sldId="300"/>
            <ac:spMk id="24" creationId="{25B967D9-788B-48FB-A1F0-9F56C7D60465}"/>
          </ac:spMkLst>
        </pc:spChg>
        <pc:spChg chg="mod">
          <ac:chgData name="Mike Bloys" userId="1248c4d8-7b2b-4b32-b8bd-163ae845f9bb" providerId="ADAL" clId="{40C19969-CFDA-40A9-B73C-FDCB20AFDDBC}" dt="2021-10-05T08:14:40.654" v="360" actId="2085"/>
          <ac:spMkLst>
            <pc:docMk/>
            <pc:sldMk cId="873660949" sldId="300"/>
            <ac:spMk id="25" creationId="{BF941201-9C80-41D0-B9E7-DA2BB08952DB}"/>
          </ac:spMkLst>
        </pc:spChg>
        <pc:spChg chg="mod">
          <ac:chgData name="Mike Bloys" userId="1248c4d8-7b2b-4b32-b8bd-163ae845f9bb" providerId="ADAL" clId="{40C19969-CFDA-40A9-B73C-FDCB20AFDDBC}" dt="2021-10-05T08:14:40.654" v="360" actId="2085"/>
          <ac:spMkLst>
            <pc:docMk/>
            <pc:sldMk cId="873660949" sldId="300"/>
            <ac:spMk id="26" creationId="{0665E7E5-9A5A-4097-8CE7-7836BDB44223}"/>
          </ac:spMkLst>
        </pc:spChg>
        <pc:spChg chg="mod">
          <ac:chgData name="Mike Bloys" userId="1248c4d8-7b2b-4b32-b8bd-163ae845f9bb" providerId="ADAL" clId="{40C19969-CFDA-40A9-B73C-FDCB20AFDDBC}" dt="2021-10-05T08:14:40.654" v="360" actId="2085"/>
          <ac:spMkLst>
            <pc:docMk/>
            <pc:sldMk cId="873660949" sldId="300"/>
            <ac:spMk id="27" creationId="{C7B89421-A9EA-4C98-9D61-1660D065341C}"/>
          </ac:spMkLst>
        </pc:spChg>
        <pc:spChg chg="mod">
          <ac:chgData name="Mike Bloys" userId="1248c4d8-7b2b-4b32-b8bd-163ae845f9bb" providerId="ADAL" clId="{40C19969-CFDA-40A9-B73C-FDCB20AFDDBC}" dt="2021-10-05T08:14:40.654" v="360" actId="2085"/>
          <ac:spMkLst>
            <pc:docMk/>
            <pc:sldMk cId="873660949" sldId="300"/>
            <ac:spMk id="28" creationId="{FC39A1B5-9173-4BE1-B544-8F2601CBCB51}"/>
          </ac:spMkLst>
        </pc:spChg>
        <pc:grpChg chg="del">
          <ac:chgData name="Mike Bloys" userId="1248c4d8-7b2b-4b32-b8bd-163ae845f9bb" providerId="ADAL" clId="{40C19969-CFDA-40A9-B73C-FDCB20AFDDBC}" dt="2021-10-05T08:13:38.748" v="356" actId="478"/>
          <ac:grpSpMkLst>
            <pc:docMk/>
            <pc:sldMk cId="873660949" sldId="300"/>
            <ac:grpSpMk id="4" creationId="{E3407618-4D66-415B-9CA4-CFC0506061BB}"/>
          </ac:grpSpMkLst>
        </pc:grpChg>
        <pc:picChg chg="add mod">
          <ac:chgData name="Mike Bloys" userId="1248c4d8-7b2b-4b32-b8bd-163ae845f9bb" providerId="ADAL" clId="{40C19969-CFDA-40A9-B73C-FDCB20AFDDBC}" dt="2021-10-05T08:14:21.601" v="358" actId="14826"/>
          <ac:picMkLst>
            <pc:docMk/>
            <pc:sldMk cId="873660949" sldId="300"/>
            <ac:picMk id="29" creationId="{08BE9B27-6D2F-4565-8854-A71FB5751E75}"/>
          </ac:picMkLst>
        </pc:picChg>
      </pc:sldChg>
      <pc:sldChg chg="addSp delSp modSp mod">
        <pc:chgData name="Mike Bloys" userId="1248c4d8-7b2b-4b32-b8bd-163ae845f9bb" providerId="ADAL" clId="{40C19969-CFDA-40A9-B73C-FDCB20AFDDBC}" dt="2021-10-04T15:05:22.624" v="104"/>
        <pc:sldMkLst>
          <pc:docMk/>
          <pc:sldMk cId="1774622974" sldId="301"/>
        </pc:sldMkLst>
        <pc:spChg chg="mod">
          <ac:chgData name="Mike Bloys" userId="1248c4d8-7b2b-4b32-b8bd-163ae845f9bb" providerId="ADAL" clId="{40C19969-CFDA-40A9-B73C-FDCB20AFDDBC}" dt="2021-10-04T15:01:04.697" v="86" actId="1076"/>
          <ac:spMkLst>
            <pc:docMk/>
            <pc:sldMk cId="1774622974" sldId="301"/>
            <ac:spMk id="13" creationId="{F6A29A7C-C62D-430C-A02C-24AFAB40090C}"/>
          </ac:spMkLst>
        </pc:spChg>
        <pc:spChg chg="mod">
          <ac:chgData name="Mike Bloys" userId="1248c4d8-7b2b-4b32-b8bd-163ae845f9bb" providerId="ADAL" clId="{40C19969-CFDA-40A9-B73C-FDCB20AFDDBC}" dt="2021-10-04T15:01:04.697" v="86" actId="1076"/>
          <ac:spMkLst>
            <pc:docMk/>
            <pc:sldMk cId="1774622974" sldId="301"/>
            <ac:spMk id="14" creationId="{A3152E56-10A1-44ED-A2DA-0038EC9D8714}"/>
          </ac:spMkLst>
        </pc:spChg>
        <pc:spChg chg="mod">
          <ac:chgData name="Mike Bloys" userId="1248c4d8-7b2b-4b32-b8bd-163ae845f9bb" providerId="ADAL" clId="{40C19969-CFDA-40A9-B73C-FDCB20AFDDBC}" dt="2021-10-04T15:01:04.697" v="86" actId="1076"/>
          <ac:spMkLst>
            <pc:docMk/>
            <pc:sldMk cId="1774622974" sldId="301"/>
            <ac:spMk id="15" creationId="{E0C26690-1756-465F-80F8-6E053E254BCD}"/>
          </ac:spMkLst>
        </pc:spChg>
        <pc:spChg chg="mod">
          <ac:chgData name="Mike Bloys" userId="1248c4d8-7b2b-4b32-b8bd-163ae845f9bb" providerId="ADAL" clId="{40C19969-CFDA-40A9-B73C-FDCB20AFDDBC}" dt="2021-10-04T15:01:04.697" v="86" actId="1076"/>
          <ac:spMkLst>
            <pc:docMk/>
            <pc:sldMk cId="1774622974" sldId="301"/>
            <ac:spMk id="16" creationId="{D9A7FDA2-87A1-4EB6-ABDD-F7BE6B20192A}"/>
          </ac:spMkLst>
        </pc:spChg>
        <pc:spChg chg="mod">
          <ac:chgData name="Mike Bloys" userId="1248c4d8-7b2b-4b32-b8bd-163ae845f9bb" providerId="ADAL" clId="{40C19969-CFDA-40A9-B73C-FDCB20AFDDBC}" dt="2021-10-04T15:01:38.026" v="90" actId="2085"/>
          <ac:spMkLst>
            <pc:docMk/>
            <pc:sldMk cId="1774622974" sldId="301"/>
            <ac:spMk id="18" creationId="{6B986FAC-D953-4C3A-B7A0-F9C79D0D70B4}"/>
          </ac:spMkLst>
        </pc:spChg>
        <pc:spChg chg="mod">
          <ac:chgData name="Mike Bloys" userId="1248c4d8-7b2b-4b32-b8bd-163ae845f9bb" providerId="ADAL" clId="{40C19969-CFDA-40A9-B73C-FDCB20AFDDBC}" dt="2021-10-04T15:02:01.550" v="93" actId="408"/>
          <ac:spMkLst>
            <pc:docMk/>
            <pc:sldMk cId="1774622974" sldId="301"/>
            <ac:spMk id="19" creationId="{D523BD13-D3C7-4995-9E79-A3E005718ACD}"/>
          </ac:spMkLst>
        </pc:spChg>
        <pc:spChg chg="mod">
          <ac:chgData name="Mike Bloys" userId="1248c4d8-7b2b-4b32-b8bd-163ae845f9bb" providerId="ADAL" clId="{40C19969-CFDA-40A9-B73C-FDCB20AFDDBC}" dt="2021-10-04T15:02:01.550" v="93" actId="408"/>
          <ac:spMkLst>
            <pc:docMk/>
            <pc:sldMk cId="1774622974" sldId="301"/>
            <ac:spMk id="20" creationId="{E0B41801-9D61-47F6-98E4-12C757636581}"/>
          </ac:spMkLst>
        </pc:spChg>
        <pc:spChg chg="mod">
          <ac:chgData name="Mike Bloys" userId="1248c4d8-7b2b-4b32-b8bd-163ae845f9bb" providerId="ADAL" clId="{40C19969-CFDA-40A9-B73C-FDCB20AFDDBC}" dt="2021-10-04T15:01:54.522" v="92" actId="408"/>
          <ac:spMkLst>
            <pc:docMk/>
            <pc:sldMk cId="1774622974" sldId="301"/>
            <ac:spMk id="21" creationId="{244B6DD5-B578-412D-9474-C492C7810B9B}"/>
          </ac:spMkLst>
        </pc:spChg>
        <pc:spChg chg="mod">
          <ac:chgData name="Mike Bloys" userId="1248c4d8-7b2b-4b32-b8bd-163ae845f9bb" providerId="ADAL" clId="{40C19969-CFDA-40A9-B73C-FDCB20AFDDBC}" dt="2021-10-04T15:01:54.522" v="92" actId="408"/>
          <ac:spMkLst>
            <pc:docMk/>
            <pc:sldMk cId="1774622974" sldId="301"/>
            <ac:spMk id="22" creationId="{C0D69184-C0B2-4A45-BE40-4B14DEE0A1C6}"/>
          </ac:spMkLst>
        </pc:spChg>
        <pc:spChg chg="mod">
          <ac:chgData name="Mike Bloys" userId="1248c4d8-7b2b-4b32-b8bd-163ae845f9bb" providerId="ADAL" clId="{40C19969-CFDA-40A9-B73C-FDCB20AFDDBC}" dt="2021-10-04T15:01:54.522" v="92" actId="408"/>
          <ac:spMkLst>
            <pc:docMk/>
            <pc:sldMk cId="1774622974" sldId="301"/>
            <ac:spMk id="25" creationId="{1B21C798-A91E-43B2-8DF2-43270850F66B}"/>
          </ac:spMkLst>
        </pc:spChg>
        <pc:spChg chg="mod">
          <ac:chgData name="Mike Bloys" userId="1248c4d8-7b2b-4b32-b8bd-163ae845f9bb" providerId="ADAL" clId="{40C19969-CFDA-40A9-B73C-FDCB20AFDDBC}" dt="2021-10-04T15:01:54.522" v="92" actId="408"/>
          <ac:spMkLst>
            <pc:docMk/>
            <pc:sldMk cId="1774622974" sldId="301"/>
            <ac:spMk id="26" creationId="{E859957B-6977-49CF-80FB-77FCA9FCC913}"/>
          </ac:spMkLst>
        </pc:spChg>
        <pc:spChg chg="mod">
          <ac:chgData name="Mike Bloys" userId="1248c4d8-7b2b-4b32-b8bd-163ae845f9bb" providerId="ADAL" clId="{40C19969-CFDA-40A9-B73C-FDCB20AFDDBC}" dt="2021-10-04T15:01:38.026" v="90" actId="2085"/>
          <ac:spMkLst>
            <pc:docMk/>
            <pc:sldMk cId="1774622974" sldId="301"/>
            <ac:spMk id="27" creationId="{0B2D8043-49DB-4D59-91C9-2FE7E97E1FC0}"/>
          </ac:spMkLst>
        </pc:spChg>
        <pc:grpChg chg="mod">
          <ac:chgData name="Mike Bloys" userId="1248c4d8-7b2b-4b32-b8bd-163ae845f9bb" providerId="ADAL" clId="{40C19969-CFDA-40A9-B73C-FDCB20AFDDBC}" dt="2021-10-04T15:01:04.697" v="86" actId="1076"/>
          <ac:grpSpMkLst>
            <pc:docMk/>
            <pc:sldMk cId="1774622974" sldId="301"/>
            <ac:grpSpMk id="4" creationId="{7C9371C3-04A4-4A73-A1AC-BC5BFA42F594}"/>
          </ac:grpSpMkLst>
        </pc:grpChg>
        <pc:picChg chg="add del mod">
          <ac:chgData name="Mike Bloys" userId="1248c4d8-7b2b-4b32-b8bd-163ae845f9bb" providerId="ADAL" clId="{40C19969-CFDA-40A9-B73C-FDCB20AFDDBC}" dt="2021-10-04T15:05:22.204" v="103" actId="478"/>
          <ac:picMkLst>
            <pc:docMk/>
            <pc:sldMk cId="1774622974" sldId="301"/>
            <ac:picMk id="28" creationId="{3E18C0F3-5256-4937-A78B-747D7B02BB51}"/>
          </ac:picMkLst>
        </pc:picChg>
        <pc:picChg chg="add mod">
          <ac:chgData name="Mike Bloys" userId="1248c4d8-7b2b-4b32-b8bd-163ae845f9bb" providerId="ADAL" clId="{40C19969-CFDA-40A9-B73C-FDCB20AFDDBC}" dt="2021-10-04T15:05:22.624" v="104"/>
          <ac:picMkLst>
            <pc:docMk/>
            <pc:sldMk cId="1774622974" sldId="301"/>
            <ac:picMk id="29" creationId="{ED8E6294-91D0-4EB6-BEDA-0FEE58ECC035}"/>
          </ac:picMkLst>
        </pc:picChg>
      </pc:sldChg>
      <pc:sldChg chg="addSp delSp modSp mod">
        <pc:chgData name="Mike Bloys" userId="1248c4d8-7b2b-4b32-b8bd-163ae845f9bb" providerId="ADAL" clId="{40C19969-CFDA-40A9-B73C-FDCB20AFDDBC}" dt="2021-10-04T15:12:02.185" v="134" actId="179"/>
        <pc:sldMkLst>
          <pc:docMk/>
          <pc:sldMk cId="47349452" sldId="302"/>
        </pc:sldMkLst>
        <pc:spChg chg="mod">
          <ac:chgData name="Mike Bloys" userId="1248c4d8-7b2b-4b32-b8bd-163ae845f9bb" providerId="ADAL" clId="{40C19969-CFDA-40A9-B73C-FDCB20AFDDBC}" dt="2021-10-04T15:12:02.185" v="134" actId="179"/>
          <ac:spMkLst>
            <pc:docMk/>
            <pc:sldMk cId="47349452" sldId="302"/>
            <ac:spMk id="3" creationId="{6A5E715C-5692-4138-BE67-8C75FE95C21D}"/>
          </ac:spMkLst>
        </pc:spChg>
        <pc:spChg chg="del">
          <ac:chgData name="Mike Bloys" userId="1248c4d8-7b2b-4b32-b8bd-163ae845f9bb" providerId="ADAL" clId="{40C19969-CFDA-40A9-B73C-FDCB20AFDDBC}" dt="2021-10-04T15:07:38.125" v="118" actId="478"/>
          <ac:spMkLst>
            <pc:docMk/>
            <pc:sldMk cId="47349452" sldId="302"/>
            <ac:spMk id="13" creationId="{4197DA6B-7F0F-4E51-BA9F-F14F56ED9EB6}"/>
          </ac:spMkLst>
        </pc:spChg>
        <pc:spChg chg="del">
          <ac:chgData name="Mike Bloys" userId="1248c4d8-7b2b-4b32-b8bd-163ae845f9bb" providerId="ADAL" clId="{40C19969-CFDA-40A9-B73C-FDCB20AFDDBC}" dt="2021-10-04T15:07:38.125" v="118" actId="478"/>
          <ac:spMkLst>
            <pc:docMk/>
            <pc:sldMk cId="47349452" sldId="302"/>
            <ac:spMk id="14" creationId="{58547590-5BDE-490C-9EFE-AD1E16FF2C38}"/>
          </ac:spMkLst>
        </pc:spChg>
        <pc:spChg chg="del">
          <ac:chgData name="Mike Bloys" userId="1248c4d8-7b2b-4b32-b8bd-163ae845f9bb" providerId="ADAL" clId="{40C19969-CFDA-40A9-B73C-FDCB20AFDDBC}" dt="2021-10-04T15:07:38.125" v="118" actId="478"/>
          <ac:spMkLst>
            <pc:docMk/>
            <pc:sldMk cId="47349452" sldId="302"/>
            <ac:spMk id="15" creationId="{6C5B7A75-67D4-43E3-967C-B7878D763C84}"/>
          </ac:spMkLst>
        </pc:spChg>
        <pc:spChg chg="del">
          <ac:chgData name="Mike Bloys" userId="1248c4d8-7b2b-4b32-b8bd-163ae845f9bb" providerId="ADAL" clId="{40C19969-CFDA-40A9-B73C-FDCB20AFDDBC}" dt="2021-10-04T15:07:38.125" v="118" actId="478"/>
          <ac:spMkLst>
            <pc:docMk/>
            <pc:sldMk cId="47349452" sldId="302"/>
            <ac:spMk id="16" creationId="{7B9D7E8E-6544-4638-9665-48B6B8D1C47E}"/>
          </ac:spMkLst>
        </pc:spChg>
        <pc:grpChg chg="del">
          <ac:chgData name="Mike Bloys" userId="1248c4d8-7b2b-4b32-b8bd-163ae845f9bb" providerId="ADAL" clId="{40C19969-CFDA-40A9-B73C-FDCB20AFDDBC}" dt="2021-10-04T15:07:38.125" v="118" actId="478"/>
          <ac:grpSpMkLst>
            <pc:docMk/>
            <pc:sldMk cId="47349452" sldId="302"/>
            <ac:grpSpMk id="4" creationId="{9ADC140B-8FF3-41FC-B1D8-8FA1F30ABDFC}"/>
          </ac:grpSpMkLst>
        </pc:grpChg>
        <pc:picChg chg="add mod ord modCrop">
          <ac:chgData name="Mike Bloys" userId="1248c4d8-7b2b-4b32-b8bd-163ae845f9bb" providerId="ADAL" clId="{40C19969-CFDA-40A9-B73C-FDCB20AFDDBC}" dt="2021-10-04T15:09:49.793" v="129" actId="732"/>
          <ac:picMkLst>
            <pc:docMk/>
            <pc:sldMk cId="47349452" sldId="302"/>
            <ac:picMk id="18" creationId="{1DFC820C-1511-4029-BA0D-1AD978A27AE5}"/>
          </ac:picMkLst>
        </pc:picChg>
        <pc:picChg chg="add mod">
          <ac:chgData name="Mike Bloys" userId="1248c4d8-7b2b-4b32-b8bd-163ae845f9bb" providerId="ADAL" clId="{40C19969-CFDA-40A9-B73C-FDCB20AFDDBC}" dt="2021-10-04T15:07:38.959" v="119"/>
          <ac:picMkLst>
            <pc:docMk/>
            <pc:sldMk cId="47349452" sldId="302"/>
            <ac:picMk id="19" creationId="{F216029F-B4A3-4D99-B20F-6335E96F3C53}"/>
          </ac:picMkLst>
        </pc:picChg>
        <pc:picChg chg="del">
          <ac:chgData name="Mike Bloys" userId="1248c4d8-7b2b-4b32-b8bd-163ae845f9bb" providerId="ADAL" clId="{40C19969-CFDA-40A9-B73C-FDCB20AFDDBC}" dt="2021-10-04T15:11:39.946" v="130" actId="478"/>
          <ac:picMkLst>
            <pc:docMk/>
            <pc:sldMk cId="47349452" sldId="302"/>
            <ac:picMk id="22" creationId="{C43C2486-6605-4A73-B2ED-5E0999E8E843}"/>
          </ac:picMkLst>
        </pc:picChg>
        <pc:picChg chg="del">
          <ac:chgData name="Mike Bloys" userId="1248c4d8-7b2b-4b32-b8bd-163ae845f9bb" providerId="ADAL" clId="{40C19969-CFDA-40A9-B73C-FDCB20AFDDBC}" dt="2021-10-04T15:09:39.784" v="127" actId="478"/>
          <ac:picMkLst>
            <pc:docMk/>
            <pc:sldMk cId="47349452" sldId="302"/>
            <ac:picMk id="8198" creationId="{9F2F37F7-C9C5-429B-AAAC-6FF6A984638F}"/>
          </ac:picMkLst>
        </pc:picChg>
      </pc:sldChg>
      <pc:sldChg chg="addSp modSp mod">
        <pc:chgData name="Mike Bloys" userId="1248c4d8-7b2b-4b32-b8bd-163ae845f9bb" providerId="ADAL" clId="{40C19969-CFDA-40A9-B73C-FDCB20AFDDBC}" dt="2021-10-04T15:44:19.839" v="176" actId="14826"/>
        <pc:sldMkLst>
          <pc:docMk/>
          <pc:sldMk cId="317891012" sldId="303"/>
        </pc:sldMkLst>
        <pc:grpChg chg="mod">
          <ac:chgData name="Mike Bloys" userId="1248c4d8-7b2b-4b32-b8bd-163ae845f9bb" providerId="ADAL" clId="{40C19969-CFDA-40A9-B73C-FDCB20AFDDBC}" dt="2021-10-04T15:44:09.195" v="174" actId="1076"/>
          <ac:grpSpMkLst>
            <pc:docMk/>
            <pc:sldMk cId="317891012" sldId="303"/>
            <ac:grpSpMk id="17" creationId="{FB72CEF6-CFDD-4375-AFD2-C8195712EFDF}"/>
          </ac:grpSpMkLst>
        </pc:grpChg>
        <pc:picChg chg="add mod">
          <ac:chgData name="Mike Bloys" userId="1248c4d8-7b2b-4b32-b8bd-163ae845f9bb" providerId="ADAL" clId="{40C19969-CFDA-40A9-B73C-FDCB20AFDDBC}" dt="2021-10-04T15:44:19.839" v="176" actId="14826"/>
          <ac:picMkLst>
            <pc:docMk/>
            <pc:sldMk cId="317891012" sldId="303"/>
            <ac:picMk id="18" creationId="{70FEC88A-7E9A-4D35-9DB8-09C9CF4D6C75}"/>
          </ac:picMkLst>
        </pc:picChg>
      </pc:sldChg>
      <pc:sldChg chg="addSp delSp modSp mod">
        <pc:chgData name="Mike Bloys" userId="1248c4d8-7b2b-4b32-b8bd-163ae845f9bb" providerId="ADAL" clId="{40C19969-CFDA-40A9-B73C-FDCB20AFDDBC}" dt="2021-10-04T15:06:21.836" v="109" actId="478"/>
        <pc:sldMkLst>
          <pc:docMk/>
          <pc:sldMk cId="3854234239" sldId="305"/>
        </pc:sldMkLst>
        <pc:spChg chg="del">
          <ac:chgData name="Mike Bloys" userId="1248c4d8-7b2b-4b32-b8bd-163ae845f9bb" providerId="ADAL" clId="{40C19969-CFDA-40A9-B73C-FDCB20AFDDBC}" dt="2021-10-04T15:06:21.836" v="109" actId="478"/>
          <ac:spMkLst>
            <pc:docMk/>
            <pc:sldMk cId="3854234239" sldId="305"/>
            <ac:spMk id="13" creationId="{4080BBDE-78F9-464C-86AA-424A7C3EEBFE}"/>
          </ac:spMkLst>
        </pc:spChg>
        <pc:spChg chg="del">
          <ac:chgData name="Mike Bloys" userId="1248c4d8-7b2b-4b32-b8bd-163ae845f9bb" providerId="ADAL" clId="{40C19969-CFDA-40A9-B73C-FDCB20AFDDBC}" dt="2021-10-04T15:06:21.836" v="109" actId="478"/>
          <ac:spMkLst>
            <pc:docMk/>
            <pc:sldMk cId="3854234239" sldId="305"/>
            <ac:spMk id="14" creationId="{EE167AFC-C14B-46B1-9FD9-B3259EFE7251}"/>
          </ac:spMkLst>
        </pc:spChg>
        <pc:spChg chg="del">
          <ac:chgData name="Mike Bloys" userId="1248c4d8-7b2b-4b32-b8bd-163ae845f9bb" providerId="ADAL" clId="{40C19969-CFDA-40A9-B73C-FDCB20AFDDBC}" dt="2021-10-04T15:06:21.836" v="109" actId="478"/>
          <ac:spMkLst>
            <pc:docMk/>
            <pc:sldMk cId="3854234239" sldId="305"/>
            <ac:spMk id="15" creationId="{930D5599-9600-4848-98CA-CDF693F66E4C}"/>
          </ac:spMkLst>
        </pc:spChg>
        <pc:spChg chg="del">
          <ac:chgData name="Mike Bloys" userId="1248c4d8-7b2b-4b32-b8bd-163ae845f9bb" providerId="ADAL" clId="{40C19969-CFDA-40A9-B73C-FDCB20AFDDBC}" dt="2021-10-04T15:06:21.836" v="109" actId="478"/>
          <ac:spMkLst>
            <pc:docMk/>
            <pc:sldMk cId="3854234239" sldId="305"/>
            <ac:spMk id="16" creationId="{E79A92C4-2FA5-42A1-8232-412236FE7AA1}"/>
          </ac:spMkLst>
        </pc:spChg>
        <pc:grpChg chg="del">
          <ac:chgData name="Mike Bloys" userId="1248c4d8-7b2b-4b32-b8bd-163ae845f9bb" providerId="ADAL" clId="{40C19969-CFDA-40A9-B73C-FDCB20AFDDBC}" dt="2021-10-04T15:06:21.836" v="109" actId="478"/>
          <ac:grpSpMkLst>
            <pc:docMk/>
            <pc:sldMk cId="3854234239" sldId="305"/>
            <ac:grpSpMk id="4" creationId="{E938915F-9F13-4A74-95D1-0370E0AE494E}"/>
          </ac:grpSpMkLst>
        </pc:grpChg>
        <pc:picChg chg="add mod">
          <ac:chgData name="Mike Bloys" userId="1248c4d8-7b2b-4b32-b8bd-163ae845f9bb" providerId="ADAL" clId="{40C19969-CFDA-40A9-B73C-FDCB20AFDDBC}" dt="2021-10-04T15:06:17.152" v="108"/>
          <ac:picMkLst>
            <pc:docMk/>
            <pc:sldMk cId="3854234239" sldId="305"/>
            <ac:picMk id="17" creationId="{469BCCE7-05DF-4A2C-8566-D762150E3CDC}"/>
          </ac:picMkLst>
        </pc:picChg>
      </pc:sldChg>
      <pc:sldChg chg="addSp delSp modSp mod">
        <pc:chgData name="Mike Bloys" userId="1248c4d8-7b2b-4b32-b8bd-163ae845f9bb" providerId="ADAL" clId="{40C19969-CFDA-40A9-B73C-FDCB20AFDDBC}" dt="2021-10-04T15:55:26.340" v="208" actId="1076"/>
        <pc:sldMkLst>
          <pc:docMk/>
          <pc:sldMk cId="2713468373" sldId="306"/>
        </pc:sldMkLst>
        <pc:grpChg chg="del">
          <ac:chgData name="Mike Bloys" userId="1248c4d8-7b2b-4b32-b8bd-163ae845f9bb" providerId="ADAL" clId="{40C19969-CFDA-40A9-B73C-FDCB20AFDDBC}" dt="2021-10-04T15:55:19.708" v="206" actId="478"/>
          <ac:grpSpMkLst>
            <pc:docMk/>
            <pc:sldMk cId="2713468373" sldId="306"/>
            <ac:grpSpMk id="6" creationId="{EA3326B8-519B-442F-B036-98734D69A746}"/>
          </ac:grpSpMkLst>
        </pc:grpChg>
        <pc:picChg chg="mod">
          <ac:chgData name="Mike Bloys" userId="1248c4d8-7b2b-4b32-b8bd-163ae845f9bb" providerId="ADAL" clId="{40C19969-CFDA-40A9-B73C-FDCB20AFDDBC}" dt="2021-10-04T15:55:26.340" v="208" actId="1076"/>
          <ac:picMkLst>
            <pc:docMk/>
            <pc:sldMk cId="2713468373" sldId="306"/>
            <ac:picMk id="5" creationId="{08CBF1C4-1157-4615-ACFA-36D67135F308}"/>
          </ac:picMkLst>
        </pc:picChg>
        <pc:picChg chg="add mod">
          <ac:chgData name="Mike Bloys" userId="1248c4d8-7b2b-4b32-b8bd-163ae845f9bb" providerId="ADAL" clId="{40C19969-CFDA-40A9-B73C-FDCB20AFDDBC}" dt="2021-10-04T15:55:20.528" v="207"/>
          <ac:picMkLst>
            <pc:docMk/>
            <pc:sldMk cId="2713468373" sldId="306"/>
            <ac:picMk id="20" creationId="{DEC11270-1E14-4BF2-8A67-DA124B4F4BE8}"/>
          </ac:picMkLst>
        </pc:picChg>
      </pc:sldChg>
      <pc:sldChg chg="addSp delSp modSp mod">
        <pc:chgData name="Mike Bloys" userId="1248c4d8-7b2b-4b32-b8bd-163ae845f9bb" providerId="ADAL" clId="{40C19969-CFDA-40A9-B73C-FDCB20AFDDBC}" dt="2021-10-05T07:46:57.548" v="217"/>
        <pc:sldMkLst>
          <pc:docMk/>
          <pc:sldMk cId="1393552172" sldId="307"/>
        </pc:sldMkLst>
        <pc:grpChg chg="del">
          <ac:chgData name="Mike Bloys" userId="1248c4d8-7b2b-4b32-b8bd-163ae845f9bb" providerId="ADAL" clId="{40C19969-CFDA-40A9-B73C-FDCB20AFDDBC}" dt="2021-10-05T07:46:56.319" v="216" actId="478"/>
          <ac:grpSpMkLst>
            <pc:docMk/>
            <pc:sldMk cId="1393552172" sldId="307"/>
            <ac:grpSpMk id="4" creationId="{89E9A9D1-E390-47E4-9448-0E5EF6D51475}"/>
          </ac:grpSpMkLst>
        </pc:grpChg>
        <pc:graphicFrameChg chg="mod modGraphic">
          <ac:chgData name="Mike Bloys" userId="1248c4d8-7b2b-4b32-b8bd-163ae845f9bb" providerId="ADAL" clId="{40C19969-CFDA-40A9-B73C-FDCB20AFDDBC}" dt="2021-10-05T07:46:47.643" v="215" actId="2084"/>
          <ac:graphicFrameMkLst>
            <pc:docMk/>
            <pc:sldMk cId="1393552172" sldId="307"/>
            <ac:graphicFrameMk id="18" creationId="{7FF4BF43-B597-4DE4-B4E4-DFBCBD222649}"/>
          </ac:graphicFrameMkLst>
        </pc:graphicFrameChg>
        <pc:picChg chg="add mod">
          <ac:chgData name="Mike Bloys" userId="1248c4d8-7b2b-4b32-b8bd-163ae845f9bb" providerId="ADAL" clId="{40C19969-CFDA-40A9-B73C-FDCB20AFDDBC}" dt="2021-10-05T07:46:57.548" v="217"/>
          <ac:picMkLst>
            <pc:docMk/>
            <pc:sldMk cId="1393552172" sldId="307"/>
            <ac:picMk id="19" creationId="{090CEF88-F522-45D4-9356-ABCE6120752C}"/>
          </ac:picMkLst>
        </pc:picChg>
      </pc:sldChg>
      <pc:sldChg chg="addSp delSp modSp mod">
        <pc:chgData name="Mike Bloys" userId="1248c4d8-7b2b-4b32-b8bd-163ae845f9bb" providerId="ADAL" clId="{40C19969-CFDA-40A9-B73C-FDCB20AFDDBC}" dt="2021-10-05T08:10:13.243" v="251" actId="207"/>
        <pc:sldMkLst>
          <pc:docMk/>
          <pc:sldMk cId="2918225570" sldId="308"/>
        </pc:sldMkLst>
        <pc:spChg chg="mod">
          <ac:chgData name="Mike Bloys" userId="1248c4d8-7b2b-4b32-b8bd-163ae845f9bb" providerId="ADAL" clId="{40C19969-CFDA-40A9-B73C-FDCB20AFDDBC}" dt="2021-10-05T08:10:13.243" v="251" actId="207"/>
          <ac:spMkLst>
            <pc:docMk/>
            <pc:sldMk cId="2918225570" sldId="308"/>
            <ac:spMk id="3" creationId="{6A5E715C-5692-4138-BE67-8C75FE95C21D}"/>
          </ac:spMkLst>
        </pc:spChg>
        <pc:spChg chg="del mod">
          <ac:chgData name="Mike Bloys" userId="1248c4d8-7b2b-4b32-b8bd-163ae845f9bb" providerId="ADAL" clId="{40C19969-CFDA-40A9-B73C-FDCB20AFDDBC}" dt="2021-10-05T08:04:37.784" v="223" actId="478"/>
          <ac:spMkLst>
            <pc:docMk/>
            <pc:sldMk cId="2918225570" sldId="308"/>
            <ac:spMk id="22" creationId="{38FE60B4-2F1E-4592-84A5-19B7BDDF4397}"/>
          </ac:spMkLst>
        </pc:spChg>
        <pc:spChg chg="del mod">
          <ac:chgData name="Mike Bloys" userId="1248c4d8-7b2b-4b32-b8bd-163ae845f9bb" providerId="ADAL" clId="{40C19969-CFDA-40A9-B73C-FDCB20AFDDBC}" dt="2021-10-05T08:04:37.784" v="223" actId="478"/>
          <ac:spMkLst>
            <pc:docMk/>
            <pc:sldMk cId="2918225570" sldId="308"/>
            <ac:spMk id="23" creationId="{CABD39E8-C6B6-4692-95F2-6D8921158846}"/>
          </ac:spMkLst>
        </pc:spChg>
        <pc:spChg chg="del mod">
          <ac:chgData name="Mike Bloys" userId="1248c4d8-7b2b-4b32-b8bd-163ae845f9bb" providerId="ADAL" clId="{40C19969-CFDA-40A9-B73C-FDCB20AFDDBC}" dt="2021-10-05T08:04:37.784" v="223" actId="478"/>
          <ac:spMkLst>
            <pc:docMk/>
            <pc:sldMk cId="2918225570" sldId="308"/>
            <ac:spMk id="24" creationId="{EA44E421-D61B-4814-9257-938A92F42DB5}"/>
          </ac:spMkLst>
        </pc:spChg>
        <pc:spChg chg="del mod">
          <ac:chgData name="Mike Bloys" userId="1248c4d8-7b2b-4b32-b8bd-163ae845f9bb" providerId="ADAL" clId="{40C19969-CFDA-40A9-B73C-FDCB20AFDDBC}" dt="2021-10-05T08:04:37.784" v="223" actId="478"/>
          <ac:spMkLst>
            <pc:docMk/>
            <pc:sldMk cId="2918225570" sldId="308"/>
            <ac:spMk id="25" creationId="{1621EA85-880B-4851-BADD-266008C38B3A}"/>
          </ac:spMkLst>
        </pc:spChg>
        <pc:grpChg chg="del mod">
          <ac:chgData name="Mike Bloys" userId="1248c4d8-7b2b-4b32-b8bd-163ae845f9bb" providerId="ADAL" clId="{40C19969-CFDA-40A9-B73C-FDCB20AFDDBC}" dt="2021-10-05T08:04:37.784" v="223" actId="478"/>
          <ac:grpSpMkLst>
            <pc:docMk/>
            <pc:sldMk cId="2918225570" sldId="308"/>
            <ac:grpSpMk id="13" creationId="{688522ED-E721-44FC-A011-092DA2FA2E27}"/>
          </ac:grpSpMkLst>
        </pc:grpChg>
        <pc:picChg chg="add del mod">
          <ac:chgData name="Mike Bloys" userId="1248c4d8-7b2b-4b32-b8bd-163ae845f9bb" providerId="ADAL" clId="{40C19969-CFDA-40A9-B73C-FDCB20AFDDBC}" dt="2021-10-05T08:04:49.611" v="226" actId="478"/>
          <ac:picMkLst>
            <pc:docMk/>
            <pc:sldMk cId="2918225570" sldId="308"/>
            <ac:picMk id="5" creationId="{3D43D7D1-DA28-4D1A-BB01-20382FB2A67C}"/>
          </ac:picMkLst>
        </pc:picChg>
        <pc:picChg chg="add del mod ord">
          <ac:chgData name="Mike Bloys" userId="1248c4d8-7b2b-4b32-b8bd-163ae845f9bb" providerId="ADAL" clId="{40C19969-CFDA-40A9-B73C-FDCB20AFDDBC}" dt="2021-10-05T08:07:12.012" v="231" actId="21"/>
          <ac:picMkLst>
            <pc:docMk/>
            <pc:sldMk cId="2918225570" sldId="308"/>
            <ac:picMk id="7" creationId="{5C6B10A0-ADB2-49BD-8776-DD64C3F90412}"/>
          </ac:picMkLst>
        </pc:picChg>
        <pc:picChg chg="add mod">
          <ac:chgData name="Mike Bloys" userId="1248c4d8-7b2b-4b32-b8bd-163ae845f9bb" providerId="ADAL" clId="{40C19969-CFDA-40A9-B73C-FDCB20AFDDBC}" dt="2021-10-05T08:04:26.673" v="221" actId="14826"/>
          <ac:picMkLst>
            <pc:docMk/>
            <pc:sldMk cId="2918225570" sldId="308"/>
            <ac:picMk id="26" creationId="{62243B84-5500-4FF3-AA67-457625F70392}"/>
          </ac:picMkLst>
        </pc:picChg>
        <pc:picChg chg="del">
          <ac:chgData name="Mike Bloys" userId="1248c4d8-7b2b-4b32-b8bd-163ae845f9bb" providerId="ADAL" clId="{40C19969-CFDA-40A9-B73C-FDCB20AFDDBC}" dt="2021-10-05T08:04:09.288" v="218" actId="478"/>
          <ac:picMkLst>
            <pc:docMk/>
            <pc:sldMk cId="2918225570" sldId="308"/>
            <ac:picMk id="27" creationId="{7E7DBF5E-7DE9-4FBE-B9A4-9D3A5EF1ED39}"/>
          </ac:picMkLst>
        </pc:picChg>
        <pc:picChg chg="add mod ord">
          <ac:chgData name="Mike Bloys" userId="1248c4d8-7b2b-4b32-b8bd-163ae845f9bb" providerId="ADAL" clId="{40C19969-CFDA-40A9-B73C-FDCB20AFDDBC}" dt="2021-10-05T08:07:30.779" v="236" actId="167"/>
          <ac:picMkLst>
            <pc:docMk/>
            <pc:sldMk cId="2918225570" sldId="308"/>
            <ac:picMk id="28" creationId="{451BE489-4CDD-4A36-8118-A55607D196F0}"/>
          </ac:picMkLst>
        </pc:picChg>
        <pc:picChg chg="add mod">
          <ac:chgData name="Mike Bloys" userId="1248c4d8-7b2b-4b32-b8bd-163ae845f9bb" providerId="ADAL" clId="{40C19969-CFDA-40A9-B73C-FDCB20AFDDBC}" dt="2021-10-05T08:07:53.504" v="240" actId="207"/>
          <ac:picMkLst>
            <pc:docMk/>
            <pc:sldMk cId="2918225570" sldId="308"/>
            <ac:picMk id="29" creationId="{AC0C9921-52BE-47E5-B5F4-33ED81F8366D}"/>
          </ac:picMkLst>
        </pc:picChg>
        <pc:picChg chg="del">
          <ac:chgData name="Mike Bloys" userId="1248c4d8-7b2b-4b32-b8bd-163ae845f9bb" providerId="ADAL" clId="{40C19969-CFDA-40A9-B73C-FDCB20AFDDBC}" dt="2021-10-05T08:07:32.839" v="237" actId="478"/>
          <ac:picMkLst>
            <pc:docMk/>
            <pc:sldMk cId="2918225570" sldId="308"/>
            <ac:picMk id="5122" creationId="{2871C838-03AA-457F-88B9-78169115A4EC}"/>
          </ac:picMkLst>
        </pc:picChg>
      </pc:sldChg>
      <pc:sldChg chg="addSp delSp modSp mod">
        <pc:chgData name="Mike Bloys" userId="1248c4d8-7b2b-4b32-b8bd-163ae845f9bb" providerId="ADAL" clId="{40C19969-CFDA-40A9-B73C-FDCB20AFDDBC}" dt="2021-10-05T08:09:49.449" v="249" actId="478"/>
        <pc:sldMkLst>
          <pc:docMk/>
          <pc:sldMk cId="3256676282" sldId="309"/>
        </pc:sldMkLst>
        <pc:spChg chg="del">
          <ac:chgData name="Mike Bloys" userId="1248c4d8-7b2b-4b32-b8bd-163ae845f9bb" providerId="ADAL" clId="{40C19969-CFDA-40A9-B73C-FDCB20AFDDBC}" dt="2021-10-05T08:08:06.443" v="241" actId="478"/>
          <ac:spMkLst>
            <pc:docMk/>
            <pc:sldMk cId="3256676282" sldId="309"/>
            <ac:spMk id="13" creationId="{8C1A3337-6691-4B96-855C-FB00BA8E739B}"/>
          </ac:spMkLst>
        </pc:spChg>
        <pc:spChg chg="del">
          <ac:chgData name="Mike Bloys" userId="1248c4d8-7b2b-4b32-b8bd-163ae845f9bb" providerId="ADAL" clId="{40C19969-CFDA-40A9-B73C-FDCB20AFDDBC}" dt="2021-10-05T08:08:06.443" v="241" actId="478"/>
          <ac:spMkLst>
            <pc:docMk/>
            <pc:sldMk cId="3256676282" sldId="309"/>
            <ac:spMk id="14" creationId="{FC6E1534-6169-40B0-B39B-7A911145E6DE}"/>
          </ac:spMkLst>
        </pc:spChg>
        <pc:spChg chg="del">
          <ac:chgData name="Mike Bloys" userId="1248c4d8-7b2b-4b32-b8bd-163ae845f9bb" providerId="ADAL" clId="{40C19969-CFDA-40A9-B73C-FDCB20AFDDBC}" dt="2021-10-05T08:08:06.443" v="241" actId="478"/>
          <ac:spMkLst>
            <pc:docMk/>
            <pc:sldMk cId="3256676282" sldId="309"/>
            <ac:spMk id="15" creationId="{8CCACBB0-986F-4E42-9ED9-1682BA9002E9}"/>
          </ac:spMkLst>
        </pc:spChg>
        <pc:spChg chg="del">
          <ac:chgData name="Mike Bloys" userId="1248c4d8-7b2b-4b32-b8bd-163ae845f9bb" providerId="ADAL" clId="{40C19969-CFDA-40A9-B73C-FDCB20AFDDBC}" dt="2021-10-05T08:08:06.443" v="241" actId="478"/>
          <ac:spMkLst>
            <pc:docMk/>
            <pc:sldMk cId="3256676282" sldId="309"/>
            <ac:spMk id="16" creationId="{94E26A81-7F0A-4C09-8425-C76BB3F61EC6}"/>
          </ac:spMkLst>
        </pc:spChg>
        <pc:grpChg chg="del">
          <ac:chgData name="Mike Bloys" userId="1248c4d8-7b2b-4b32-b8bd-163ae845f9bb" providerId="ADAL" clId="{40C19969-CFDA-40A9-B73C-FDCB20AFDDBC}" dt="2021-10-05T08:08:06.443" v="241" actId="478"/>
          <ac:grpSpMkLst>
            <pc:docMk/>
            <pc:sldMk cId="3256676282" sldId="309"/>
            <ac:grpSpMk id="4" creationId="{CD1F9229-6092-4871-9326-5222F981706F}"/>
          </ac:grpSpMkLst>
        </pc:grpChg>
        <pc:picChg chg="del">
          <ac:chgData name="Mike Bloys" userId="1248c4d8-7b2b-4b32-b8bd-163ae845f9bb" providerId="ADAL" clId="{40C19969-CFDA-40A9-B73C-FDCB20AFDDBC}" dt="2021-10-05T08:09:40.967" v="247" actId="478"/>
          <ac:picMkLst>
            <pc:docMk/>
            <pc:sldMk cId="3256676282" sldId="309"/>
            <ac:picMk id="18" creationId="{863992E7-035F-4F11-8DBC-636C5F5FFF2D}"/>
          </ac:picMkLst>
        </pc:picChg>
        <pc:picChg chg="add mod">
          <ac:chgData name="Mike Bloys" userId="1248c4d8-7b2b-4b32-b8bd-163ae845f9bb" providerId="ADAL" clId="{40C19969-CFDA-40A9-B73C-FDCB20AFDDBC}" dt="2021-10-05T08:08:08.014" v="242"/>
          <ac:picMkLst>
            <pc:docMk/>
            <pc:sldMk cId="3256676282" sldId="309"/>
            <ac:picMk id="19" creationId="{40AAACC5-8881-495C-8628-DC75A5601E0D}"/>
          </ac:picMkLst>
        </pc:picChg>
        <pc:picChg chg="del">
          <ac:chgData name="Mike Bloys" userId="1248c4d8-7b2b-4b32-b8bd-163ae845f9bb" providerId="ADAL" clId="{40C19969-CFDA-40A9-B73C-FDCB20AFDDBC}" dt="2021-10-05T08:09:49.449" v="249" actId="478"/>
          <ac:picMkLst>
            <pc:docMk/>
            <pc:sldMk cId="3256676282" sldId="309"/>
            <ac:picMk id="20" creationId="{2D4473D0-7174-479F-A526-F50D26CDBC20}"/>
          </ac:picMkLst>
        </pc:picChg>
        <pc:picChg chg="add mod ord">
          <ac:chgData name="Mike Bloys" userId="1248c4d8-7b2b-4b32-b8bd-163ae845f9bb" providerId="ADAL" clId="{40C19969-CFDA-40A9-B73C-FDCB20AFDDBC}" dt="2021-10-05T08:09:47.360" v="248" actId="1076"/>
          <ac:picMkLst>
            <pc:docMk/>
            <pc:sldMk cId="3256676282" sldId="309"/>
            <ac:picMk id="21" creationId="{8F9EBC95-E11D-4E15-A494-2F70CF691987}"/>
          </ac:picMkLst>
        </pc:picChg>
      </pc:sldChg>
      <pc:sldChg chg="addSp delSp modSp mod">
        <pc:chgData name="Mike Bloys" userId="1248c4d8-7b2b-4b32-b8bd-163ae845f9bb" providerId="ADAL" clId="{40C19969-CFDA-40A9-B73C-FDCB20AFDDBC}" dt="2021-10-05T08:10:35.233" v="254" actId="14826"/>
        <pc:sldMkLst>
          <pc:docMk/>
          <pc:sldMk cId="1695273936" sldId="310"/>
        </pc:sldMkLst>
        <pc:grpChg chg="del">
          <ac:chgData name="Mike Bloys" userId="1248c4d8-7b2b-4b32-b8bd-163ae845f9bb" providerId="ADAL" clId="{40C19969-CFDA-40A9-B73C-FDCB20AFDDBC}" dt="2021-10-05T08:10:22.520" v="252" actId="478"/>
          <ac:grpSpMkLst>
            <pc:docMk/>
            <pc:sldMk cId="1695273936" sldId="310"/>
            <ac:grpSpMk id="26" creationId="{00D09981-8967-45AE-B10C-44A0A0738F86}"/>
          </ac:grpSpMkLst>
        </pc:grpChg>
        <pc:picChg chg="add mod">
          <ac:chgData name="Mike Bloys" userId="1248c4d8-7b2b-4b32-b8bd-163ae845f9bb" providerId="ADAL" clId="{40C19969-CFDA-40A9-B73C-FDCB20AFDDBC}" dt="2021-10-05T08:10:35.233" v="254" actId="14826"/>
          <ac:picMkLst>
            <pc:docMk/>
            <pc:sldMk cId="1695273936" sldId="310"/>
            <ac:picMk id="27" creationId="{2B67E3C5-6B5A-4192-9BD9-B6C2B7DA197A}"/>
          </ac:picMkLst>
        </pc:picChg>
      </pc:sldChg>
      <pc:sldChg chg="addSp delSp modSp mod">
        <pc:chgData name="Mike Bloys" userId="1248c4d8-7b2b-4b32-b8bd-163ae845f9bb" providerId="ADAL" clId="{40C19969-CFDA-40A9-B73C-FDCB20AFDDBC}" dt="2021-10-05T08:13:31.556" v="355" actId="1076"/>
        <pc:sldMkLst>
          <pc:docMk/>
          <pc:sldMk cId="926215780" sldId="312"/>
        </pc:sldMkLst>
        <pc:grpChg chg="del">
          <ac:chgData name="Mike Bloys" userId="1248c4d8-7b2b-4b32-b8bd-163ae845f9bb" providerId="ADAL" clId="{40C19969-CFDA-40A9-B73C-FDCB20AFDDBC}" dt="2021-10-05T08:10:44.443" v="255" actId="478"/>
          <ac:grpSpMkLst>
            <pc:docMk/>
            <pc:sldMk cId="926215780" sldId="312"/>
            <ac:grpSpMk id="5" creationId="{8DE74485-81F2-4841-A2AE-EAEFDA548930}"/>
          </ac:grpSpMkLst>
        </pc:grpChg>
        <pc:graphicFrameChg chg="mod modGraphic">
          <ac:chgData name="Mike Bloys" userId="1248c4d8-7b2b-4b32-b8bd-163ae845f9bb" providerId="ADAL" clId="{40C19969-CFDA-40A9-B73C-FDCB20AFDDBC}" dt="2021-10-05T08:13:31.556" v="355" actId="1076"/>
          <ac:graphicFrameMkLst>
            <pc:docMk/>
            <pc:sldMk cId="926215780" sldId="312"/>
            <ac:graphicFrameMk id="19" creationId="{F1649D59-56F5-442E-AF75-DF0C230DC688}"/>
          </ac:graphicFrameMkLst>
        </pc:graphicFrameChg>
        <pc:picChg chg="add mod">
          <ac:chgData name="Mike Bloys" userId="1248c4d8-7b2b-4b32-b8bd-163ae845f9bb" providerId="ADAL" clId="{40C19969-CFDA-40A9-B73C-FDCB20AFDDBC}" dt="2021-10-05T08:10:45.938" v="256"/>
          <ac:picMkLst>
            <pc:docMk/>
            <pc:sldMk cId="926215780" sldId="312"/>
            <ac:picMk id="20" creationId="{2EA21968-8D0D-4450-BC18-40B0A380A17E}"/>
          </ac:picMkLst>
        </pc:picChg>
      </pc:sldChg>
      <pc:sldChg chg="addSp modSp mod">
        <pc:chgData name="Mike Bloys" userId="1248c4d8-7b2b-4b32-b8bd-163ae845f9bb" providerId="ADAL" clId="{40C19969-CFDA-40A9-B73C-FDCB20AFDDBC}" dt="2021-10-04T15:05:17.386" v="102" actId="1076"/>
        <pc:sldMkLst>
          <pc:docMk/>
          <pc:sldMk cId="3935838695" sldId="319"/>
        </pc:sldMkLst>
        <pc:spChg chg="mod">
          <ac:chgData name="Mike Bloys" userId="1248c4d8-7b2b-4b32-b8bd-163ae845f9bb" providerId="ADAL" clId="{40C19969-CFDA-40A9-B73C-FDCB20AFDDBC}" dt="2021-10-04T15:05:11.281" v="100" actId="1076"/>
          <ac:spMkLst>
            <pc:docMk/>
            <pc:sldMk cId="3935838695" sldId="319"/>
            <ac:spMk id="13" creationId="{F6A29A7C-C62D-430C-A02C-24AFAB40090C}"/>
          </ac:spMkLst>
        </pc:spChg>
        <pc:spChg chg="mod">
          <ac:chgData name="Mike Bloys" userId="1248c4d8-7b2b-4b32-b8bd-163ae845f9bb" providerId="ADAL" clId="{40C19969-CFDA-40A9-B73C-FDCB20AFDDBC}" dt="2021-10-04T15:05:11.281" v="100" actId="1076"/>
          <ac:spMkLst>
            <pc:docMk/>
            <pc:sldMk cId="3935838695" sldId="319"/>
            <ac:spMk id="14" creationId="{A3152E56-10A1-44ED-A2DA-0038EC9D8714}"/>
          </ac:spMkLst>
        </pc:spChg>
        <pc:spChg chg="mod">
          <ac:chgData name="Mike Bloys" userId="1248c4d8-7b2b-4b32-b8bd-163ae845f9bb" providerId="ADAL" clId="{40C19969-CFDA-40A9-B73C-FDCB20AFDDBC}" dt="2021-10-04T15:05:11.281" v="100" actId="1076"/>
          <ac:spMkLst>
            <pc:docMk/>
            <pc:sldMk cId="3935838695" sldId="319"/>
            <ac:spMk id="15" creationId="{E0C26690-1756-465F-80F8-6E053E254BCD}"/>
          </ac:spMkLst>
        </pc:spChg>
        <pc:spChg chg="mod">
          <ac:chgData name="Mike Bloys" userId="1248c4d8-7b2b-4b32-b8bd-163ae845f9bb" providerId="ADAL" clId="{40C19969-CFDA-40A9-B73C-FDCB20AFDDBC}" dt="2021-10-04T15:05:11.281" v="100" actId="1076"/>
          <ac:spMkLst>
            <pc:docMk/>
            <pc:sldMk cId="3935838695" sldId="319"/>
            <ac:spMk id="16" creationId="{D9A7FDA2-87A1-4EB6-ABDD-F7BE6B20192A}"/>
          </ac:spMkLst>
        </pc:spChg>
        <pc:spChg chg="mod">
          <ac:chgData name="Mike Bloys" userId="1248c4d8-7b2b-4b32-b8bd-163ae845f9bb" providerId="ADAL" clId="{40C19969-CFDA-40A9-B73C-FDCB20AFDDBC}" dt="2021-10-04T15:02:45.658" v="98" actId="2085"/>
          <ac:spMkLst>
            <pc:docMk/>
            <pc:sldMk cId="3935838695" sldId="319"/>
            <ac:spMk id="18" creationId="{6B986FAC-D953-4C3A-B7A0-F9C79D0D70B4}"/>
          </ac:spMkLst>
        </pc:spChg>
        <pc:spChg chg="mod">
          <ac:chgData name="Mike Bloys" userId="1248c4d8-7b2b-4b32-b8bd-163ae845f9bb" providerId="ADAL" clId="{40C19969-CFDA-40A9-B73C-FDCB20AFDDBC}" dt="2021-10-04T15:02:45.658" v="98" actId="2085"/>
          <ac:spMkLst>
            <pc:docMk/>
            <pc:sldMk cId="3935838695" sldId="319"/>
            <ac:spMk id="19" creationId="{D523BD13-D3C7-4995-9E79-A3E005718ACD}"/>
          </ac:spMkLst>
        </pc:spChg>
        <pc:spChg chg="mod">
          <ac:chgData name="Mike Bloys" userId="1248c4d8-7b2b-4b32-b8bd-163ae845f9bb" providerId="ADAL" clId="{40C19969-CFDA-40A9-B73C-FDCB20AFDDBC}" dt="2021-10-04T15:04:51.270" v="99" actId="14861"/>
          <ac:spMkLst>
            <pc:docMk/>
            <pc:sldMk cId="3935838695" sldId="319"/>
            <ac:spMk id="20" creationId="{E0B41801-9D61-47F6-98E4-12C757636581}"/>
          </ac:spMkLst>
        </pc:spChg>
        <pc:spChg chg="mod">
          <ac:chgData name="Mike Bloys" userId="1248c4d8-7b2b-4b32-b8bd-163ae845f9bb" providerId="ADAL" clId="{40C19969-CFDA-40A9-B73C-FDCB20AFDDBC}" dt="2021-10-04T15:02:45.658" v="98" actId="2085"/>
          <ac:spMkLst>
            <pc:docMk/>
            <pc:sldMk cId="3935838695" sldId="319"/>
            <ac:spMk id="21" creationId="{244B6DD5-B578-412D-9474-C492C7810B9B}"/>
          </ac:spMkLst>
        </pc:spChg>
        <pc:spChg chg="mod">
          <ac:chgData name="Mike Bloys" userId="1248c4d8-7b2b-4b32-b8bd-163ae845f9bb" providerId="ADAL" clId="{40C19969-CFDA-40A9-B73C-FDCB20AFDDBC}" dt="2021-10-04T15:02:45.658" v="98" actId="2085"/>
          <ac:spMkLst>
            <pc:docMk/>
            <pc:sldMk cId="3935838695" sldId="319"/>
            <ac:spMk id="22" creationId="{C0D69184-C0B2-4A45-BE40-4B14DEE0A1C6}"/>
          </ac:spMkLst>
        </pc:spChg>
        <pc:spChg chg="mod">
          <ac:chgData name="Mike Bloys" userId="1248c4d8-7b2b-4b32-b8bd-163ae845f9bb" providerId="ADAL" clId="{40C19969-CFDA-40A9-B73C-FDCB20AFDDBC}" dt="2021-10-04T15:04:51.270" v="99" actId="14861"/>
          <ac:spMkLst>
            <pc:docMk/>
            <pc:sldMk cId="3935838695" sldId="319"/>
            <ac:spMk id="25" creationId="{1B21C798-A91E-43B2-8DF2-43270850F66B}"/>
          </ac:spMkLst>
        </pc:spChg>
        <pc:spChg chg="mod">
          <ac:chgData name="Mike Bloys" userId="1248c4d8-7b2b-4b32-b8bd-163ae845f9bb" providerId="ADAL" clId="{40C19969-CFDA-40A9-B73C-FDCB20AFDDBC}" dt="2021-10-04T15:04:51.270" v="99" actId="14861"/>
          <ac:spMkLst>
            <pc:docMk/>
            <pc:sldMk cId="3935838695" sldId="319"/>
            <ac:spMk id="26" creationId="{E859957B-6977-49CF-80FB-77FCA9FCC913}"/>
          </ac:spMkLst>
        </pc:spChg>
        <pc:spChg chg="mod">
          <ac:chgData name="Mike Bloys" userId="1248c4d8-7b2b-4b32-b8bd-163ae845f9bb" providerId="ADAL" clId="{40C19969-CFDA-40A9-B73C-FDCB20AFDDBC}" dt="2021-10-04T15:04:51.270" v="99" actId="14861"/>
          <ac:spMkLst>
            <pc:docMk/>
            <pc:sldMk cId="3935838695" sldId="319"/>
            <ac:spMk id="27" creationId="{0B2D8043-49DB-4D59-91C9-2FE7E97E1FC0}"/>
          </ac:spMkLst>
        </pc:spChg>
        <pc:grpChg chg="mod">
          <ac:chgData name="Mike Bloys" userId="1248c4d8-7b2b-4b32-b8bd-163ae845f9bb" providerId="ADAL" clId="{40C19969-CFDA-40A9-B73C-FDCB20AFDDBC}" dt="2021-10-04T15:05:11.281" v="100" actId="1076"/>
          <ac:grpSpMkLst>
            <pc:docMk/>
            <pc:sldMk cId="3935838695" sldId="319"/>
            <ac:grpSpMk id="4" creationId="{7C9371C3-04A4-4A73-A1AC-BC5BFA42F594}"/>
          </ac:grpSpMkLst>
        </pc:grpChg>
        <pc:picChg chg="add mod">
          <ac:chgData name="Mike Bloys" userId="1248c4d8-7b2b-4b32-b8bd-163ae845f9bb" providerId="ADAL" clId="{40C19969-CFDA-40A9-B73C-FDCB20AFDDBC}" dt="2021-10-04T15:05:17.386" v="102" actId="1076"/>
          <ac:picMkLst>
            <pc:docMk/>
            <pc:sldMk cId="3935838695" sldId="319"/>
            <ac:picMk id="28" creationId="{D43C9511-7062-4982-99A2-6365C7C13E51}"/>
          </ac:picMkLst>
        </pc:picChg>
      </pc:sldChg>
      <pc:sldChg chg="addSp delSp modSp mod">
        <pc:chgData name="Mike Bloys" userId="1248c4d8-7b2b-4b32-b8bd-163ae845f9bb" providerId="ADAL" clId="{40C19969-CFDA-40A9-B73C-FDCB20AFDDBC}" dt="2021-10-04T15:07:22.293" v="117" actId="179"/>
        <pc:sldMkLst>
          <pc:docMk/>
          <pc:sldMk cId="3692360987" sldId="320"/>
        </pc:sldMkLst>
        <pc:spChg chg="mod">
          <ac:chgData name="Mike Bloys" userId="1248c4d8-7b2b-4b32-b8bd-163ae845f9bb" providerId="ADAL" clId="{40C19969-CFDA-40A9-B73C-FDCB20AFDDBC}" dt="2021-10-04T15:07:22.293" v="117" actId="179"/>
          <ac:spMkLst>
            <pc:docMk/>
            <pc:sldMk cId="3692360987" sldId="320"/>
            <ac:spMk id="3" creationId="{0BFE3E67-6925-4B9C-A546-0DEF9ABC59FC}"/>
          </ac:spMkLst>
        </pc:spChg>
        <pc:spChg chg="del">
          <ac:chgData name="Mike Bloys" userId="1248c4d8-7b2b-4b32-b8bd-163ae845f9bb" providerId="ADAL" clId="{40C19969-CFDA-40A9-B73C-FDCB20AFDDBC}" dt="2021-10-04T15:06:34.073" v="110" actId="478"/>
          <ac:spMkLst>
            <pc:docMk/>
            <pc:sldMk cId="3692360987" sldId="320"/>
            <ac:spMk id="26" creationId="{099913B6-C06B-43F9-980A-14B69F0D8399}"/>
          </ac:spMkLst>
        </pc:spChg>
        <pc:spChg chg="del">
          <ac:chgData name="Mike Bloys" userId="1248c4d8-7b2b-4b32-b8bd-163ae845f9bb" providerId="ADAL" clId="{40C19969-CFDA-40A9-B73C-FDCB20AFDDBC}" dt="2021-10-04T15:06:34.073" v="110" actId="478"/>
          <ac:spMkLst>
            <pc:docMk/>
            <pc:sldMk cId="3692360987" sldId="320"/>
            <ac:spMk id="27" creationId="{27AD6BBC-83F4-4E73-8755-E15DBCCE3D74}"/>
          </ac:spMkLst>
        </pc:spChg>
        <pc:spChg chg="del">
          <ac:chgData name="Mike Bloys" userId="1248c4d8-7b2b-4b32-b8bd-163ae845f9bb" providerId="ADAL" clId="{40C19969-CFDA-40A9-B73C-FDCB20AFDDBC}" dt="2021-10-04T15:06:34.073" v="110" actId="478"/>
          <ac:spMkLst>
            <pc:docMk/>
            <pc:sldMk cId="3692360987" sldId="320"/>
            <ac:spMk id="28" creationId="{18E79D10-3305-453C-B842-C6C129CE2B7A}"/>
          </ac:spMkLst>
        </pc:spChg>
        <pc:spChg chg="del">
          <ac:chgData name="Mike Bloys" userId="1248c4d8-7b2b-4b32-b8bd-163ae845f9bb" providerId="ADAL" clId="{40C19969-CFDA-40A9-B73C-FDCB20AFDDBC}" dt="2021-10-04T15:06:34.073" v="110" actId="478"/>
          <ac:spMkLst>
            <pc:docMk/>
            <pc:sldMk cId="3692360987" sldId="320"/>
            <ac:spMk id="29" creationId="{BC5867E7-783F-4C4D-BFA5-F0FED55DE315}"/>
          </ac:spMkLst>
        </pc:spChg>
        <pc:grpChg chg="del">
          <ac:chgData name="Mike Bloys" userId="1248c4d8-7b2b-4b32-b8bd-163ae845f9bb" providerId="ADAL" clId="{40C19969-CFDA-40A9-B73C-FDCB20AFDDBC}" dt="2021-10-04T15:06:34.073" v="110" actId="478"/>
          <ac:grpSpMkLst>
            <pc:docMk/>
            <pc:sldMk cId="3692360987" sldId="320"/>
            <ac:grpSpMk id="17" creationId="{25E79115-6CB6-4C07-952B-CDE7E6679E3F}"/>
          </ac:grpSpMkLst>
        </pc:grpChg>
        <pc:picChg chg="add mod">
          <ac:chgData name="Mike Bloys" userId="1248c4d8-7b2b-4b32-b8bd-163ae845f9bb" providerId="ADAL" clId="{40C19969-CFDA-40A9-B73C-FDCB20AFDDBC}" dt="2021-10-04T15:06:35.341" v="111"/>
          <ac:picMkLst>
            <pc:docMk/>
            <pc:sldMk cId="3692360987" sldId="320"/>
            <ac:picMk id="30" creationId="{86FFB951-AF5F-419A-BFBE-FDA106535F9D}"/>
          </ac:picMkLst>
        </pc:picChg>
      </pc:sldChg>
      <pc:sldChg chg="addSp delSp modSp mod">
        <pc:chgData name="Mike Bloys" userId="1248c4d8-7b2b-4b32-b8bd-163ae845f9bb" providerId="ADAL" clId="{40C19969-CFDA-40A9-B73C-FDCB20AFDDBC}" dt="2021-10-04T15:32:39.180" v="164" actId="20577"/>
        <pc:sldMkLst>
          <pc:docMk/>
          <pc:sldMk cId="3867241785" sldId="321"/>
        </pc:sldMkLst>
        <pc:spChg chg="mod">
          <ac:chgData name="Mike Bloys" userId="1248c4d8-7b2b-4b32-b8bd-163ae845f9bb" providerId="ADAL" clId="{40C19969-CFDA-40A9-B73C-FDCB20AFDDBC}" dt="2021-10-04T15:32:39.180" v="164" actId="20577"/>
          <ac:spMkLst>
            <pc:docMk/>
            <pc:sldMk cId="3867241785" sldId="321"/>
            <ac:spMk id="3" creationId="{6A5E715C-5692-4138-BE67-8C75FE95C21D}"/>
          </ac:spMkLst>
        </pc:spChg>
        <pc:grpChg chg="del">
          <ac:chgData name="Mike Bloys" userId="1248c4d8-7b2b-4b32-b8bd-163ae845f9bb" providerId="ADAL" clId="{40C19969-CFDA-40A9-B73C-FDCB20AFDDBC}" dt="2021-10-04T15:24:49.325" v="156" actId="478"/>
          <ac:grpSpMkLst>
            <pc:docMk/>
            <pc:sldMk cId="3867241785" sldId="321"/>
            <ac:grpSpMk id="18" creationId="{B2B205F3-B176-49D8-B114-1B5894F9543F}"/>
          </ac:grpSpMkLst>
        </pc:grpChg>
        <pc:picChg chg="add mod">
          <ac:chgData name="Mike Bloys" userId="1248c4d8-7b2b-4b32-b8bd-163ae845f9bb" providerId="ADAL" clId="{40C19969-CFDA-40A9-B73C-FDCB20AFDDBC}" dt="2021-10-04T15:24:50.495" v="157"/>
          <ac:picMkLst>
            <pc:docMk/>
            <pc:sldMk cId="3867241785" sldId="321"/>
            <ac:picMk id="19" creationId="{E9314F9B-D357-4DA6-85B5-52BB8F923A4D}"/>
          </ac:picMkLst>
        </pc:picChg>
      </pc:sldChg>
      <pc:sldChg chg="addSp delSp modSp mod">
        <pc:chgData name="Mike Bloys" userId="1248c4d8-7b2b-4b32-b8bd-163ae845f9bb" providerId="ADAL" clId="{40C19969-CFDA-40A9-B73C-FDCB20AFDDBC}" dt="2021-10-04T15:53:45.360" v="198"/>
        <pc:sldMkLst>
          <pc:docMk/>
          <pc:sldMk cId="585635276" sldId="323"/>
        </pc:sldMkLst>
        <pc:spChg chg="mod">
          <ac:chgData name="Mike Bloys" userId="1248c4d8-7b2b-4b32-b8bd-163ae845f9bb" providerId="ADAL" clId="{40C19969-CFDA-40A9-B73C-FDCB20AFDDBC}" dt="2021-10-04T15:53:12.835" v="194" actId="14100"/>
          <ac:spMkLst>
            <pc:docMk/>
            <pc:sldMk cId="585635276" sldId="323"/>
            <ac:spMk id="3" creationId="{E3CE99E8-5904-4722-8630-BCA364D6CD03}"/>
          </ac:spMkLst>
        </pc:spChg>
        <pc:spChg chg="del">
          <ac:chgData name="Mike Bloys" userId="1248c4d8-7b2b-4b32-b8bd-163ae845f9bb" providerId="ADAL" clId="{40C19969-CFDA-40A9-B73C-FDCB20AFDDBC}" dt="2021-10-04T15:52:22.123" v="181" actId="478"/>
          <ac:spMkLst>
            <pc:docMk/>
            <pc:sldMk cId="585635276" sldId="323"/>
            <ac:spMk id="4" creationId="{CE189F10-AECA-4879-85EF-79906691A3AF}"/>
          </ac:spMkLst>
        </pc:spChg>
        <pc:grpChg chg="mod">
          <ac:chgData name="Mike Bloys" userId="1248c4d8-7b2b-4b32-b8bd-163ae845f9bb" providerId="ADAL" clId="{40C19969-CFDA-40A9-B73C-FDCB20AFDDBC}" dt="2021-10-04T15:53:32.699" v="197" actId="1076"/>
          <ac:grpSpMkLst>
            <pc:docMk/>
            <pc:sldMk cId="585635276" sldId="323"/>
            <ac:grpSpMk id="17" creationId="{93B45F74-0C0F-4DF3-8981-5DD905129714}"/>
          </ac:grpSpMkLst>
        </pc:grpChg>
        <pc:picChg chg="del">
          <ac:chgData name="Mike Bloys" userId="1248c4d8-7b2b-4b32-b8bd-163ae845f9bb" providerId="ADAL" clId="{40C19969-CFDA-40A9-B73C-FDCB20AFDDBC}" dt="2021-10-04T15:52:55.244" v="188" actId="478"/>
          <ac:picMkLst>
            <pc:docMk/>
            <pc:sldMk cId="585635276" sldId="323"/>
            <ac:picMk id="6" creationId="{1488FEC6-0FD3-4850-A72C-FD566E6E24C8}"/>
          </ac:picMkLst>
        </pc:picChg>
        <pc:picChg chg="add mod ord modCrop">
          <ac:chgData name="Mike Bloys" userId="1248c4d8-7b2b-4b32-b8bd-163ae845f9bb" providerId="ADAL" clId="{40C19969-CFDA-40A9-B73C-FDCB20AFDDBC}" dt="2021-10-04T15:53:00.061" v="190" actId="1076"/>
          <ac:picMkLst>
            <pc:docMk/>
            <pc:sldMk cId="585635276" sldId="323"/>
            <ac:picMk id="8" creationId="{E213731A-7F90-445C-9ED6-FEC1B8A8219B}"/>
          </ac:picMkLst>
        </pc:picChg>
        <pc:picChg chg="add mod">
          <ac:chgData name="Mike Bloys" userId="1248c4d8-7b2b-4b32-b8bd-163ae845f9bb" providerId="ADAL" clId="{40C19969-CFDA-40A9-B73C-FDCB20AFDDBC}" dt="2021-10-04T15:53:45.360" v="198"/>
          <ac:picMkLst>
            <pc:docMk/>
            <pc:sldMk cId="585635276" sldId="323"/>
            <ac:picMk id="20" creationId="{439E21D7-7777-4BBF-B22E-C0A91FE0D6E0}"/>
          </ac:picMkLst>
        </pc:picChg>
        <pc:picChg chg="del">
          <ac:chgData name="Mike Bloys" userId="1248c4d8-7b2b-4b32-b8bd-163ae845f9bb" providerId="ADAL" clId="{40C19969-CFDA-40A9-B73C-FDCB20AFDDBC}" dt="2021-10-04T15:52:22.123" v="181" actId="478"/>
          <ac:picMkLst>
            <pc:docMk/>
            <pc:sldMk cId="585635276" sldId="323"/>
            <ac:picMk id="11266" creationId="{19366A2C-2C19-429F-B066-A930124D3EB2}"/>
          </ac:picMkLst>
        </pc:picChg>
      </pc:sldChg>
      <pc:sldChg chg="addSp delSp modSp mod">
        <pc:chgData name="Mike Bloys" userId="1248c4d8-7b2b-4b32-b8bd-163ae845f9bb" providerId="ADAL" clId="{40C19969-CFDA-40A9-B73C-FDCB20AFDDBC}" dt="2021-10-04T15:55:05.939" v="205" actId="1076"/>
        <pc:sldMkLst>
          <pc:docMk/>
          <pc:sldMk cId="4176149113" sldId="324"/>
        </pc:sldMkLst>
        <pc:spChg chg="del">
          <ac:chgData name="Mike Bloys" userId="1248c4d8-7b2b-4b32-b8bd-163ae845f9bb" providerId="ADAL" clId="{40C19969-CFDA-40A9-B73C-FDCB20AFDDBC}" dt="2021-10-04T15:54:35.230" v="200" actId="478"/>
          <ac:spMkLst>
            <pc:docMk/>
            <pc:sldMk cId="4176149113" sldId="324"/>
            <ac:spMk id="4" creationId="{CE189F10-AECA-4879-85EF-79906691A3AF}"/>
          </ac:spMkLst>
        </pc:spChg>
        <pc:spChg chg="mod">
          <ac:chgData name="Mike Bloys" userId="1248c4d8-7b2b-4b32-b8bd-163ae845f9bb" providerId="ADAL" clId="{40C19969-CFDA-40A9-B73C-FDCB20AFDDBC}" dt="2021-10-04T15:54:59.276" v="204" actId="20577"/>
          <ac:spMkLst>
            <pc:docMk/>
            <pc:sldMk cId="4176149113" sldId="324"/>
            <ac:spMk id="26" creationId="{4491DEEA-6F1D-42DB-BA83-27E556B191BB}"/>
          </ac:spMkLst>
        </pc:spChg>
        <pc:grpChg chg="mod">
          <ac:chgData name="Mike Bloys" userId="1248c4d8-7b2b-4b32-b8bd-163ae845f9bb" providerId="ADAL" clId="{40C19969-CFDA-40A9-B73C-FDCB20AFDDBC}" dt="2021-10-04T15:55:05.939" v="205" actId="1076"/>
          <ac:grpSpMkLst>
            <pc:docMk/>
            <pc:sldMk cId="4176149113" sldId="324"/>
            <ac:grpSpMk id="13" creationId="{01C79D83-6992-40CA-9D62-C9493501E1DB}"/>
          </ac:grpSpMkLst>
        </pc:grpChg>
        <pc:picChg chg="del">
          <ac:chgData name="Mike Bloys" userId="1248c4d8-7b2b-4b32-b8bd-163ae845f9bb" providerId="ADAL" clId="{40C19969-CFDA-40A9-B73C-FDCB20AFDDBC}" dt="2021-10-04T15:54:32.637" v="199" actId="478"/>
          <ac:picMkLst>
            <pc:docMk/>
            <pc:sldMk cId="4176149113" sldId="324"/>
            <ac:picMk id="6" creationId="{1488FEC6-0FD3-4850-A72C-FD566E6E24C8}"/>
          </ac:picMkLst>
        </pc:picChg>
        <pc:picChg chg="add mod ord">
          <ac:chgData name="Mike Bloys" userId="1248c4d8-7b2b-4b32-b8bd-163ae845f9bb" providerId="ADAL" clId="{40C19969-CFDA-40A9-B73C-FDCB20AFDDBC}" dt="2021-10-04T15:54:45.577" v="202" actId="167"/>
          <ac:picMkLst>
            <pc:docMk/>
            <pc:sldMk cId="4176149113" sldId="324"/>
            <ac:picMk id="27" creationId="{420C53FC-EC55-47F6-B8FD-CE71FE4FF7B2}"/>
          </ac:picMkLst>
        </pc:picChg>
        <pc:picChg chg="del">
          <ac:chgData name="Mike Bloys" userId="1248c4d8-7b2b-4b32-b8bd-163ae845f9bb" providerId="ADAL" clId="{40C19969-CFDA-40A9-B73C-FDCB20AFDDBC}" dt="2021-10-04T15:54:32.637" v="199" actId="478"/>
          <ac:picMkLst>
            <pc:docMk/>
            <pc:sldMk cId="4176149113" sldId="324"/>
            <ac:picMk id="11266" creationId="{19366A2C-2C19-429F-B066-A930124D3EB2}"/>
          </ac:picMkLst>
        </pc:picChg>
      </pc:sldChg>
      <pc:sldChg chg="addSp delSp modSp mod">
        <pc:chgData name="Mike Bloys" userId="1248c4d8-7b2b-4b32-b8bd-163ae845f9bb" providerId="ADAL" clId="{40C19969-CFDA-40A9-B73C-FDCB20AFDDBC}" dt="2021-10-05T08:21:05.808" v="806" actId="207"/>
        <pc:sldMkLst>
          <pc:docMk/>
          <pc:sldMk cId="3809139710" sldId="325"/>
        </pc:sldMkLst>
        <pc:spChg chg="mod">
          <ac:chgData name="Mike Bloys" userId="1248c4d8-7b2b-4b32-b8bd-163ae845f9bb" providerId="ADAL" clId="{40C19969-CFDA-40A9-B73C-FDCB20AFDDBC}" dt="2021-10-05T08:20:44.176" v="793" actId="207"/>
          <ac:spMkLst>
            <pc:docMk/>
            <pc:sldMk cId="3809139710" sldId="325"/>
            <ac:spMk id="18" creationId="{1A540262-6398-4F3C-9821-57AFEDC790F7}"/>
          </ac:spMkLst>
        </pc:spChg>
        <pc:spChg chg="mod">
          <ac:chgData name="Mike Bloys" userId="1248c4d8-7b2b-4b32-b8bd-163ae845f9bb" providerId="ADAL" clId="{40C19969-CFDA-40A9-B73C-FDCB20AFDDBC}" dt="2021-10-05T08:20:44.176" v="793" actId="207"/>
          <ac:spMkLst>
            <pc:docMk/>
            <pc:sldMk cId="3809139710" sldId="325"/>
            <ac:spMk id="19" creationId="{A00DD281-C927-4208-8A75-2BF46DEC8E8A}"/>
          </ac:spMkLst>
        </pc:spChg>
        <pc:spChg chg="mod">
          <ac:chgData name="Mike Bloys" userId="1248c4d8-7b2b-4b32-b8bd-163ae845f9bb" providerId="ADAL" clId="{40C19969-CFDA-40A9-B73C-FDCB20AFDDBC}" dt="2021-10-05T08:21:05.808" v="806" actId="207"/>
          <ac:spMkLst>
            <pc:docMk/>
            <pc:sldMk cId="3809139710" sldId="325"/>
            <ac:spMk id="20" creationId="{04D9B053-53C9-4542-95C9-39F22225BA1A}"/>
          </ac:spMkLst>
        </pc:spChg>
        <pc:spChg chg="mod">
          <ac:chgData name="Mike Bloys" userId="1248c4d8-7b2b-4b32-b8bd-163ae845f9bb" providerId="ADAL" clId="{40C19969-CFDA-40A9-B73C-FDCB20AFDDBC}" dt="2021-10-05T08:20:44.176" v="793" actId="207"/>
          <ac:spMkLst>
            <pc:docMk/>
            <pc:sldMk cId="3809139710" sldId="325"/>
            <ac:spMk id="21" creationId="{389152C8-BB3A-4EDA-B0EA-CCA3DA5E246D}"/>
          </ac:spMkLst>
        </pc:spChg>
        <pc:spChg chg="mod">
          <ac:chgData name="Mike Bloys" userId="1248c4d8-7b2b-4b32-b8bd-163ae845f9bb" providerId="ADAL" clId="{40C19969-CFDA-40A9-B73C-FDCB20AFDDBC}" dt="2021-10-05T08:20:44.176" v="793" actId="207"/>
          <ac:spMkLst>
            <pc:docMk/>
            <pc:sldMk cId="3809139710" sldId="325"/>
            <ac:spMk id="22" creationId="{6A37311E-298F-4A75-97F1-A20CB08299B5}"/>
          </ac:spMkLst>
        </pc:spChg>
        <pc:spChg chg="mod">
          <ac:chgData name="Mike Bloys" userId="1248c4d8-7b2b-4b32-b8bd-163ae845f9bb" providerId="ADAL" clId="{40C19969-CFDA-40A9-B73C-FDCB20AFDDBC}" dt="2021-10-05T08:20:32.111" v="792" actId="207"/>
          <ac:spMkLst>
            <pc:docMk/>
            <pc:sldMk cId="3809139710" sldId="325"/>
            <ac:spMk id="23" creationId="{E34E9C56-074E-428B-BA42-CF08609D81C3}"/>
          </ac:spMkLst>
        </pc:spChg>
        <pc:spChg chg="mod">
          <ac:chgData name="Mike Bloys" userId="1248c4d8-7b2b-4b32-b8bd-163ae845f9bb" providerId="ADAL" clId="{40C19969-CFDA-40A9-B73C-FDCB20AFDDBC}" dt="2021-10-05T08:21:05.808" v="806" actId="207"/>
          <ac:spMkLst>
            <pc:docMk/>
            <pc:sldMk cId="3809139710" sldId="325"/>
            <ac:spMk id="24" creationId="{25B967D9-788B-48FB-A1F0-9F56C7D60465}"/>
          </ac:spMkLst>
        </pc:spChg>
        <pc:spChg chg="mod">
          <ac:chgData name="Mike Bloys" userId="1248c4d8-7b2b-4b32-b8bd-163ae845f9bb" providerId="ADAL" clId="{40C19969-CFDA-40A9-B73C-FDCB20AFDDBC}" dt="2021-10-05T08:20:13.687" v="773" actId="14838"/>
          <ac:spMkLst>
            <pc:docMk/>
            <pc:sldMk cId="3809139710" sldId="325"/>
            <ac:spMk id="25" creationId="{BF941201-9C80-41D0-B9E7-DA2BB08952DB}"/>
          </ac:spMkLst>
        </pc:spChg>
        <pc:spChg chg="mod">
          <ac:chgData name="Mike Bloys" userId="1248c4d8-7b2b-4b32-b8bd-163ae845f9bb" providerId="ADAL" clId="{40C19969-CFDA-40A9-B73C-FDCB20AFDDBC}" dt="2021-10-05T08:20:13.687" v="773" actId="14838"/>
          <ac:spMkLst>
            <pc:docMk/>
            <pc:sldMk cId="3809139710" sldId="325"/>
            <ac:spMk id="26" creationId="{0665E7E5-9A5A-4097-8CE7-7836BDB44223}"/>
          </ac:spMkLst>
        </pc:spChg>
        <pc:spChg chg="mod">
          <ac:chgData name="Mike Bloys" userId="1248c4d8-7b2b-4b32-b8bd-163ae845f9bb" providerId="ADAL" clId="{40C19969-CFDA-40A9-B73C-FDCB20AFDDBC}" dt="2021-10-05T08:21:05.808" v="806" actId="207"/>
          <ac:spMkLst>
            <pc:docMk/>
            <pc:sldMk cId="3809139710" sldId="325"/>
            <ac:spMk id="27" creationId="{C7B89421-A9EA-4C98-9D61-1660D065341C}"/>
          </ac:spMkLst>
        </pc:spChg>
        <pc:spChg chg="mod">
          <ac:chgData name="Mike Bloys" userId="1248c4d8-7b2b-4b32-b8bd-163ae845f9bb" providerId="ADAL" clId="{40C19969-CFDA-40A9-B73C-FDCB20AFDDBC}" dt="2021-10-05T08:21:05.808" v="806" actId="207"/>
          <ac:spMkLst>
            <pc:docMk/>
            <pc:sldMk cId="3809139710" sldId="325"/>
            <ac:spMk id="28" creationId="{FC39A1B5-9173-4BE1-B544-8F2601CBCB51}"/>
          </ac:spMkLst>
        </pc:spChg>
        <pc:grpChg chg="del">
          <ac:chgData name="Mike Bloys" userId="1248c4d8-7b2b-4b32-b8bd-163ae845f9bb" providerId="ADAL" clId="{40C19969-CFDA-40A9-B73C-FDCB20AFDDBC}" dt="2021-10-05T08:15:58.972" v="447" actId="478"/>
          <ac:grpSpMkLst>
            <pc:docMk/>
            <pc:sldMk cId="3809139710" sldId="325"/>
            <ac:grpSpMk id="4" creationId="{E3407618-4D66-415B-9CA4-CFC0506061BB}"/>
          </ac:grpSpMkLst>
        </pc:grpChg>
        <pc:picChg chg="add mod">
          <ac:chgData name="Mike Bloys" userId="1248c4d8-7b2b-4b32-b8bd-163ae845f9bb" providerId="ADAL" clId="{40C19969-CFDA-40A9-B73C-FDCB20AFDDBC}" dt="2021-10-05T08:16:00.261" v="448"/>
          <ac:picMkLst>
            <pc:docMk/>
            <pc:sldMk cId="3809139710" sldId="325"/>
            <ac:picMk id="29" creationId="{A9197997-4783-48DA-ABD5-03726342A20B}"/>
          </ac:picMkLst>
        </pc:picChg>
      </pc:sldChg>
      <pc:sldChg chg="addSp delSp modSp mod">
        <pc:chgData name="Mike Bloys" userId="1248c4d8-7b2b-4b32-b8bd-163ae845f9bb" providerId="ADAL" clId="{40C19969-CFDA-40A9-B73C-FDCB20AFDDBC}" dt="2021-10-04T15:43:59.024" v="173" actId="167"/>
        <pc:sldMkLst>
          <pc:docMk/>
          <pc:sldMk cId="1941564679" sldId="326"/>
        </pc:sldMkLst>
        <pc:picChg chg="del">
          <ac:chgData name="Mike Bloys" userId="1248c4d8-7b2b-4b32-b8bd-163ae845f9bb" providerId="ADAL" clId="{40C19969-CFDA-40A9-B73C-FDCB20AFDDBC}" dt="2021-10-04T15:43:35.162" v="166" actId="478"/>
          <ac:picMkLst>
            <pc:docMk/>
            <pc:sldMk cId="1941564679" sldId="326"/>
            <ac:picMk id="5" creationId="{730C7BFC-FB41-43E4-A30B-3AA22DEBB5E8}"/>
          </ac:picMkLst>
        </pc:picChg>
        <pc:picChg chg="add mod ord modCrop">
          <ac:chgData name="Mike Bloys" userId="1248c4d8-7b2b-4b32-b8bd-163ae845f9bb" providerId="ADAL" clId="{40C19969-CFDA-40A9-B73C-FDCB20AFDDBC}" dt="2021-10-04T15:43:59.024" v="173" actId="167"/>
          <ac:picMkLst>
            <pc:docMk/>
            <pc:sldMk cId="1941564679" sldId="326"/>
            <ac:picMk id="6" creationId="{CB0E75A0-A781-4FAC-89A7-07F51F9A994A}"/>
          </ac:picMkLst>
        </pc:picChg>
        <pc:picChg chg="del">
          <ac:chgData name="Mike Bloys" userId="1248c4d8-7b2b-4b32-b8bd-163ae845f9bb" providerId="ADAL" clId="{40C19969-CFDA-40A9-B73C-FDCB20AFDDBC}" dt="2021-10-04T15:43:45.103" v="170" actId="478"/>
          <ac:picMkLst>
            <pc:docMk/>
            <pc:sldMk cId="1941564679" sldId="326"/>
            <ac:picMk id="1026" creationId="{EE698A6F-42DB-401B-93F9-3B540FB6AB70}"/>
          </ac:picMkLst>
        </pc:picChg>
      </pc:sldChg>
      <pc:sldChg chg="new del">
        <pc:chgData name="Mike Bloys" userId="1248c4d8-7b2b-4b32-b8bd-163ae845f9bb" providerId="ADAL" clId="{40C19969-CFDA-40A9-B73C-FDCB20AFDDBC}" dt="2021-10-04T13:34:14.365" v="1" actId="680"/>
        <pc:sldMkLst>
          <pc:docMk/>
          <pc:sldMk cId="818588502" sldId="328"/>
        </pc:sldMkLst>
      </pc:sldChg>
      <pc:sldMasterChg chg="modSldLayout">
        <pc:chgData name="Mike Bloys" userId="1248c4d8-7b2b-4b32-b8bd-163ae845f9bb" providerId="ADAL" clId="{40C19969-CFDA-40A9-B73C-FDCB20AFDDBC}" dt="2021-10-05T08:07:21.802" v="234" actId="21"/>
        <pc:sldMasterMkLst>
          <pc:docMk/>
          <pc:sldMasterMk cId="3316734550" sldId="2147483648"/>
        </pc:sldMasterMkLst>
        <pc:sldLayoutChg chg="modSp">
          <pc:chgData name="Mike Bloys" userId="1248c4d8-7b2b-4b32-b8bd-163ae845f9bb" providerId="ADAL" clId="{40C19969-CFDA-40A9-B73C-FDCB20AFDDBC}" dt="2021-10-04T13:44:10.648" v="3" actId="14826"/>
          <pc:sldLayoutMkLst>
            <pc:docMk/>
            <pc:sldMasterMk cId="3316734550" sldId="2147483648"/>
            <pc:sldLayoutMk cId="3886385901" sldId="2147483649"/>
          </pc:sldLayoutMkLst>
          <pc:picChg chg="mod">
            <ac:chgData name="Mike Bloys" userId="1248c4d8-7b2b-4b32-b8bd-163ae845f9bb" providerId="ADAL" clId="{40C19969-CFDA-40A9-B73C-FDCB20AFDDBC}" dt="2021-10-04T13:44:10.648" v="3" actId="14826"/>
            <ac:picMkLst>
              <pc:docMk/>
              <pc:sldMasterMk cId="3316734550" sldId="2147483648"/>
              <pc:sldLayoutMk cId="3886385901" sldId="2147483649"/>
              <ac:picMk id="3" creationId="{6E1C4A5A-09EB-4C05-B872-191E22348813}"/>
            </ac:picMkLst>
          </pc:picChg>
        </pc:sldLayoutChg>
        <pc:sldLayoutChg chg="addSp delSp modSp mod">
          <pc:chgData name="Mike Bloys" userId="1248c4d8-7b2b-4b32-b8bd-163ae845f9bb" providerId="ADAL" clId="{40C19969-CFDA-40A9-B73C-FDCB20AFDDBC}" dt="2021-10-04T14:03:34.744" v="40" actId="207"/>
          <pc:sldLayoutMkLst>
            <pc:docMk/>
            <pc:sldMasterMk cId="3316734550" sldId="2147483648"/>
            <pc:sldLayoutMk cId="2849720375" sldId="2147483652"/>
          </pc:sldLayoutMkLst>
          <pc:spChg chg="del">
            <ac:chgData name="Mike Bloys" userId="1248c4d8-7b2b-4b32-b8bd-163ae845f9bb" providerId="ADAL" clId="{40C19969-CFDA-40A9-B73C-FDCB20AFDDBC}" dt="2021-10-04T14:03:20.559" v="36" actId="478"/>
            <ac:spMkLst>
              <pc:docMk/>
              <pc:sldMasterMk cId="3316734550" sldId="2147483648"/>
              <pc:sldLayoutMk cId="2849720375" sldId="2147483652"/>
              <ac:spMk id="3" creationId="{00000000-0000-0000-0000-000000000000}"/>
            </ac:spMkLst>
          </pc:spChg>
          <pc:spChg chg="mod">
            <ac:chgData name="Mike Bloys" userId="1248c4d8-7b2b-4b32-b8bd-163ae845f9bb" providerId="ADAL" clId="{40C19969-CFDA-40A9-B73C-FDCB20AFDDBC}" dt="2021-10-04T14:03:34.744" v="40" actId="207"/>
            <ac:spMkLst>
              <pc:docMk/>
              <pc:sldMasterMk cId="3316734550" sldId="2147483648"/>
              <pc:sldLayoutMk cId="2849720375" sldId="2147483652"/>
              <ac:spMk id="8" creationId="{00000000-0000-0000-0000-000000000000}"/>
            </ac:spMkLst>
          </pc:spChg>
          <pc:spChg chg="add mod">
            <ac:chgData name="Mike Bloys" userId="1248c4d8-7b2b-4b32-b8bd-163ae845f9bb" providerId="ADAL" clId="{40C19969-CFDA-40A9-B73C-FDCB20AFDDBC}" dt="2021-10-04T14:03:21.177" v="37"/>
            <ac:spMkLst>
              <pc:docMk/>
              <pc:sldMasterMk cId="3316734550" sldId="2147483648"/>
              <pc:sldLayoutMk cId="2849720375" sldId="2147483652"/>
              <ac:spMk id="12" creationId="{4CAD00F6-AD68-4506-912A-6376B9ABBCEB}"/>
            </ac:spMkLst>
          </pc:spChg>
          <pc:picChg chg="del">
            <ac:chgData name="Mike Bloys" userId="1248c4d8-7b2b-4b32-b8bd-163ae845f9bb" providerId="ADAL" clId="{40C19969-CFDA-40A9-B73C-FDCB20AFDDBC}" dt="2021-10-04T14:03:20.559" v="36" actId="478"/>
            <ac:picMkLst>
              <pc:docMk/>
              <pc:sldMasterMk cId="3316734550" sldId="2147483648"/>
              <pc:sldLayoutMk cId="2849720375" sldId="2147483652"/>
              <ac:picMk id="9" creationId="{0126D211-ED23-624B-95C8-A0FD44B180CA}"/>
            </ac:picMkLst>
          </pc:picChg>
          <pc:picChg chg="mod">
            <ac:chgData name="Mike Bloys" userId="1248c4d8-7b2b-4b32-b8bd-163ae845f9bb" providerId="ADAL" clId="{40C19969-CFDA-40A9-B73C-FDCB20AFDDBC}" dt="2021-10-04T14:03:27.771" v="38" actId="207"/>
            <ac:picMkLst>
              <pc:docMk/>
              <pc:sldMasterMk cId="3316734550" sldId="2147483648"/>
              <pc:sldLayoutMk cId="2849720375" sldId="2147483652"/>
              <ac:picMk id="10" creationId="{24FD2BDA-C54A-D744-9DA8-5B5D134B2C67}"/>
            </ac:picMkLst>
          </pc:picChg>
          <pc:picChg chg="add mod">
            <ac:chgData name="Mike Bloys" userId="1248c4d8-7b2b-4b32-b8bd-163ae845f9bb" providerId="ADAL" clId="{40C19969-CFDA-40A9-B73C-FDCB20AFDDBC}" dt="2021-10-04T14:03:21.177" v="37"/>
            <ac:picMkLst>
              <pc:docMk/>
              <pc:sldMasterMk cId="3316734550" sldId="2147483648"/>
              <pc:sldLayoutMk cId="2849720375" sldId="2147483652"/>
              <ac:picMk id="11" creationId="{9F72A0B3-D80A-4E20-9661-01A2B58B409E}"/>
            </ac:picMkLst>
          </pc:picChg>
        </pc:sldLayoutChg>
        <pc:sldLayoutChg chg="addSp delSp modSp mod">
          <pc:chgData name="Mike Bloys" userId="1248c4d8-7b2b-4b32-b8bd-163ae845f9bb" providerId="ADAL" clId="{40C19969-CFDA-40A9-B73C-FDCB20AFDDBC}" dt="2021-10-05T08:07:21.802" v="234" actId="21"/>
          <pc:sldLayoutMkLst>
            <pc:docMk/>
            <pc:sldMasterMk cId="3316734550" sldId="2147483648"/>
            <pc:sldLayoutMk cId="4180777422" sldId="2147483653"/>
          </pc:sldLayoutMkLst>
          <pc:spChg chg="mod">
            <ac:chgData name="Mike Bloys" userId="1248c4d8-7b2b-4b32-b8bd-163ae845f9bb" providerId="ADAL" clId="{40C19969-CFDA-40A9-B73C-FDCB20AFDDBC}" dt="2021-10-04T14:03:11.206" v="35" actId="20577"/>
            <ac:spMkLst>
              <pc:docMk/>
              <pc:sldMasterMk cId="3316734550" sldId="2147483648"/>
              <pc:sldLayoutMk cId="4180777422" sldId="2147483653"/>
              <ac:spMk id="8" creationId="{A99F80EC-0B21-0F4D-9ECD-7C9B391A3C06}"/>
            </ac:spMkLst>
          </pc:spChg>
          <pc:spChg chg="mod">
            <ac:chgData name="Mike Bloys" userId="1248c4d8-7b2b-4b32-b8bd-163ae845f9bb" providerId="ADAL" clId="{40C19969-CFDA-40A9-B73C-FDCB20AFDDBC}" dt="2021-10-04T14:02:06.726" v="10" actId="207"/>
            <ac:spMkLst>
              <pc:docMk/>
              <pc:sldMasterMk cId="3316734550" sldId="2147483648"/>
              <pc:sldLayoutMk cId="4180777422" sldId="2147483653"/>
              <ac:spMk id="27" creationId="{00000000-0000-0000-0000-000000000000}"/>
            </ac:spMkLst>
          </pc:spChg>
          <pc:picChg chg="add del mod modCrop">
            <ac:chgData name="Mike Bloys" userId="1248c4d8-7b2b-4b32-b8bd-163ae845f9bb" providerId="ADAL" clId="{40C19969-CFDA-40A9-B73C-FDCB20AFDDBC}" dt="2021-10-05T08:07:21.802" v="234" actId="21"/>
            <ac:picMkLst>
              <pc:docMk/>
              <pc:sldMasterMk cId="3316734550" sldId="2147483648"/>
              <pc:sldLayoutMk cId="4180777422" sldId="2147483653"/>
              <ac:picMk id="7" creationId="{30A5BE2A-F800-4B74-BE05-290D67095364}"/>
            </ac:picMkLst>
          </pc:picChg>
          <pc:picChg chg="del">
            <ac:chgData name="Mike Bloys" userId="1248c4d8-7b2b-4b32-b8bd-163ae845f9bb" providerId="ADAL" clId="{40C19969-CFDA-40A9-B73C-FDCB20AFDDBC}" dt="2021-10-04T14:01:34.033" v="7" actId="478"/>
            <ac:picMkLst>
              <pc:docMk/>
              <pc:sldMasterMk cId="3316734550" sldId="2147483648"/>
              <pc:sldLayoutMk cId="4180777422" sldId="2147483653"/>
              <ac:picMk id="7" creationId="{7CE254B6-D7BC-9C4E-B6F8-9032CA4F1D45}"/>
            </ac:picMkLst>
          </pc:picChg>
          <pc:picChg chg="add mod ord modCrop">
            <ac:chgData name="Mike Bloys" userId="1248c4d8-7b2b-4b32-b8bd-163ae845f9bb" providerId="ADAL" clId="{40C19969-CFDA-40A9-B73C-FDCB20AFDDBC}" dt="2021-10-04T14:01:28.455" v="6" actId="167"/>
            <ac:picMkLst>
              <pc:docMk/>
              <pc:sldMasterMk cId="3316734550" sldId="2147483648"/>
              <pc:sldLayoutMk cId="4180777422" sldId="2147483653"/>
              <ac:picMk id="9" creationId="{75B0D035-1CE7-48F1-A11E-4DB70A9B84B3}"/>
            </ac:picMkLst>
          </pc:picChg>
          <pc:picChg chg="mod">
            <ac:chgData name="Mike Bloys" userId="1248c4d8-7b2b-4b32-b8bd-163ae845f9bb" providerId="ADAL" clId="{40C19969-CFDA-40A9-B73C-FDCB20AFDDBC}" dt="2021-10-04T14:01:39.386" v="8" actId="207"/>
            <ac:picMkLst>
              <pc:docMk/>
              <pc:sldMasterMk cId="3316734550" sldId="2147483648"/>
              <pc:sldLayoutMk cId="4180777422" sldId="2147483653"/>
              <ac:picMk id="11" creationId="{4209B720-07DD-7941-B502-ED81D1886572}"/>
            </ac:picMkLst>
          </pc:picChg>
        </pc:sldLayoutChg>
        <pc:sldLayoutChg chg="addSp delSp modSp mod">
          <pc:chgData name="Mike Bloys" userId="1248c4d8-7b2b-4b32-b8bd-163ae845f9bb" providerId="ADAL" clId="{40C19969-CFDA-40A9-B73C-FDCB20AFDDBC}" dt="2021-10-04T14:04:40.094" v="53" actId="207"/>
          <pc:sldLayoutMkLst>
            <pc:docMk/>
            <pc:sldMasterMk cId="3316734550" sldId="2147483648"/>
            <pc:sldLayoutMk cId="3315833090" sldId="2147483656"/>
          </pc:sldLayoutMkLst>
          <pc:spChg chg="add del mod">
            <ac:chgData name="Mike Bloys" userId="1248c4d8-7b2b-4b32-b8bd-163ae845f9bb" providerId="ADAL" clId="{40C19969-CFDA-40A9-B73C-FDCB20AFDDBC}" dt="2021-10-04T14:04:22.298" v="50" actId="478"/>
            <ac:spMkLst>
              <pc:docMk/>
              <pc:sldMasterMk cId="3316734550" sldId="2147483648"/>
              <pc:sldLayoutMk cId="3315833090" sldId="2147483656"/>
              <ac:spMk id="8" creationId="{4DC6E6D1-7396-4766-8621-8F5BE8491C43}"/>
            </ac:spMkLst>
          </pc:spChg>
          <pc:spChg chg="del">
            <ac:chgData name="Mike Bloys" userId="1248c4d8-7b2b-4b32-b8bd-163ae845f9bb" providerId="ADAL" clId="{40C19969-CFDA-40A9-B73C-FDCB20AFDDBC}" dt="2021-10-04T14:03:56.137" v="46" actId="478"/>
            <ac:spMkLst>
              <pc:docMk/>
              <pc:sldMasterMk cId="3316734550" sldId="2147483648"/>
              <pc:sldLayoutMk cId="3315833090" sldId="2147483656"/>
              <ac:spMk id="9" creationId="{1267101F-FDA4-0F4B-A7F4-B1B3A0D25A50}"/>
            </ac:spMkLst>
          </pc:spChg>
          <pc:spChg chg="add mod">
            <ac:chgData name="Mike Bloys" userId="1248c4d8-7b2b-4b32-b8bd-163ae845f9bb" providerId="ADAL" clId="{40C19969-CFDA-40A9-B73C-FDCB20AFDDBC}" dt="2021-10-04T14:04:26.783" v="51"/>
            <ac:spMkLst>
              <pc:docMk/>
              <pc:sldMasterMk cId="3316734550" sldId="2147483648"/>
              <pc:sldLayoutMk cId="3315833090" sldId="2147483656"/>
              <ac:spMk id="11" creationId="{BE6EDDCC-9FDC-4683-8CC7-6BF219D59AEC}"/>
            </ac:spMkLst>
          </pc:spChg>
          <pc:spChg chg="mod">
            <ac:chgData name="Mike Bloys" userId="1248c4d8-7b2b-4b32-b8bd-163ae845f9bb" providerId="ADAL" clId="{40C19969-CFDA-40A9-B73C-FDCB20AFDDBC}" dt="2021-10-04T14:04:40.094" v="53" actId="207"/>
            <ac:spMkLst>
              <pc:docMk/>
              <pc:sldMasterMk cId="3316734550" sldId="2147483648"/>
              <pc:sldLayoutMk cId="3315833090" sldId="2147483656"/>
              <ac:spMk id="25" creationId="{00000000-0000-0000-0000-000000000000}"/>
            </ac:spMkLst>
          </pc:spChg>
          <pc:picChg chg="del">
            <ac:chgData name="Mike Bloys" userId="1248c4d8-7b2b-4b32-b8bd-163ae845f9bb" providerId="ADAL" clId="{40C19969-CFDA-40A9-B73C-FDCB20AFDDBC}" dt="2021-10-04T14:03:56.137" v="46" actId="478"/>
            <ac:picMkLst>
              <pc:docMk/>
              <pc:sldMasterMk cId="3316734550" sldId="2147483648"/>
              <pc:sldLayoutMk cId="3315833090" sldId="2147483656"/>
              <ac:picMk id="6" creationId="{E84B2B64-DF14-0A43-AFBC-789FE0092A4D}"/>
            </ac:picMkLst>
          </pc:picChg>
          <pc:picChg chg="add del mod">
            <ac:chgData name="Mike Bloys" userId="1248c4d8-7b2b-4b32-b8bd-163ae845f9bb" providerId="ADAL" clId="{40C19969-CFDA-40A9-B73C-FDCB20AFDDBC}" dt="2021-10-04T14:04:22.298" v="50" actId="478"/>
            <ac:picMkLst>
              <pc:docMk/>
              <pc:sldMasterMk cId="3316734550" sldId="2147483648"/>
              <pc:sldLayoutMk cId="3315833090" sldId="2147483656"/>
              <ac:picMk id="7" creationId="{A44B1F8F-7178-4739-868E-66C8F4C759D2}"/>
            </ac:picMkLst>
          </pc:picChg>
          <pc:picChg chg="add mod">
            <ac:chgData name="Mike Bloys" userId="1248c4d8-7b2b-4b32-b8bd-163ae845f9bb" providerId="ADAL" clId="{40C19969-CFDA-40A9-B73C-FDCB20AFDDBC}" dt="2021-10-04T14:04:26.783" v="51"/>
            <ac:picMkLst>
              <pc:docMk/>
              <pc:sldMasterMk cId="3316734550" sldId="2147483648"/>
              <pc:sldLayoutMk cId="3315833090" sldId="2147483656"/>
              <ac:picMk id="10" creationId="{1C37AA51-88CF-4FB0-88DE-6F14B78AF7D7}"/>
            </ac:picMkLst>
          </pc:picChg>
        </pc:sldLayoutChg>
        <pc:sldLayoutChg chg="addSp delSp modSp mod">
          <pc:chgData name="Mike Bloys" userId="1248c4d8-7b2b-4b32-b8bd-163ae845f9bb" providerId="ADAL" clId="{40C19969-CFDA-40A9-B73C-FDCB20AFDDBC}" dt="2021-10-04T14:04:58.565" v="56" actId="207"/>
          <pc:sldLayoutMkLst>
            <pc:docMk/>
            <pc:sldMasterMk cId="3316734550" sldId="2147483648"/>
            <pc:sldLayoutMk cId="487712265" sldId="2147483665"/>
          </pc:sldLayoutMkLst>
          <pc:spChg chg="add mod">
            <ac:chgData name="Mike Bloys" userId="1248c4d8-7b2b-4b32-b8bd-163ae845f9bb" providerId="ADAL" clId="{40C19969-CFDA-40A9-B73C-FDCB20AFDDBC}" dt="2021-10-04T14:04:53.889" v="55"/>
            <ac:spMkLst>
              <pc:docMk/>
              <pc:sldMasterMk cId="3316734550" sldId="2147483648"/>
              <pc:sldLayoutMk cId="487712265" sldId="2147483665"/>
              <ac:spMk id="9" creationId="{0780B145-1F75-4963-AA8A-7C8CE6AAD23B}"/>
            </ac:spMkLst>
          </pc:spChg>
          <pc:spChg chg="del">
            <ac:chgData name="Mike Bloys" userId="1248c4d8-7b2b-4b32-b8bd-163ae845f9bb" providerId="ADAL" clId="{40C19969-CFDA-40A9-B73C-FDCB20AFDDBC}" dt="2021-10-04T14:04:53.386" v="54" actId="478"/>
            <ac:spMkLst>
              <pc:docMk/>
              <pc:sldMasterMk cId="3316734550" sldId="2147483648"/>
              <pc:sldLayoutMk cId="487712265" sldId="2147483665"/>
              <ac:spMk id="10" creationId="{E2F102E3-9E43-5543-B91F-D2B22FBB561C}"/>
            </ac:spMkLst>
          </pc:spChg>
          <pc:picChg chg="add mod">
            <ac:chgData name="Mike Bloys" userId="1248c4d8-7b2b-4b32-b8bd-163ae845f9bb" providerId="ADAL" clId="{40C19969-CFDA-40A9-B73C-FDCB20AFDDBC}" dt="2021-10-04T14:04:53.889" v="55"/>
            <ac:picMkLst>
              <pc:docMk/>
              <pc:sldMasterMk cId="3316734550" sldId="2147483648"/>
              <pc:sldLayoutMk cId="487712265" sldId="2147483665"/>
              <ac:picMk id="6" creationId="{4A2B3F20-02D2-46FD-8344-094E9B918C66}"/>
            </ac:picMkLst>
          </pc:picChg>
          <pc:picChg chg="del">
            <ac:chgData name="Mike Bloys" userId="1248c4d8-7b2b-4b32-b8bd-163ae845f9bb" providerId="ADAL" clId="{40C19969-CFDA-40A9-B73C-FDCB20AFDDBC}" dt="2021-10-04T14:04:53.386" v="54" actId="478"/>
            <ac:picMkLst>
              <pc:docMk/>
              <pc:sldMasterMk cId="3316734550" sldId="2147483648"/>
              <pc:sldLayoutMk cId="487712265" sldId="2147483665"/>
              <ac:picMk id="7" creationId="{5159BD84-48B9-9544-9990-BA6E347CAD65}"/>
            </ac:picMkLst>
          </pc:picChg>
          <pc:picChg chg="mod">
            <ac:chgData name="Mike Bloys" userId="1248c4d8-7b2b-4b32-b8bd-163ae845f9bb" providerId="ADAL" clId="{40C19969-CFDA-40A9-B73C-FDCB20AFDDBC}" dt="2021-10-04T14:04:58.565" v="56" actId="207"/>
            <ac:picMkLst>
              <pc:docMk/>
              <pc:sldMasterMk cId="3316734550" sldId="2147483648"/>
              <pc:sldLayoutMk cId="487712265" sldId="2147483665"/>
              <ac:picMk id="11" creationId="{19425AA9-D4A8-B243-A347-47C5BE93F864}"/>
            </ac:picMkLst>
          </pc:picChg>
        </pc:sldLayoutChg>
        <pc:sldLayoutChg chg="addSp delSp modSp mod">
          <pc:chgData name="Mike Bloys" userId="1248c4d8-7b2b-4b32-b8bd-163ae845f9bb" providerId="ADAL" clId="{40C19969-CFDA-40A9-B73C-FDCB20AFDDBC}" dt="2021-10-04T14:12:07.433" v="69" actId="478"/>
          <pc:sldLayoutMkLst>
            <pc:docMk/>
            <pc:sldMasterMk cId="3316734550" sldId="2147483648"/>
            <pc:sldLayoutMk cId="1093718466" sldId="2147483666"/>
          </pc:sldLayoutMkLst>
          <pc:spChg chg="add del mod">
            <ac:chgData name="Mike Bloys" userId="1248c4d8-7b2b-4b32-b8bd-163ae845f9bb" providerId="ADAL" clId="{40C19969-CFDA-40A9-B73C-FDCB20AFDDBC}" dt="2021-10-04T14:11:35.116" v="61" actId="21"/>
            <ac:spMkLst>
              <pc:docMk/>
              <pc:sldMasterMk cId="3316734550" sldId="2147483648"/>
              <pc:sldLayoutMk cId="1093718466" sldId="2147483666"/>
              <ac:spMk id="6" creationId="{1CCCC612-8224-494F-94DF-592C213AD6A4}"/>
            </ac:spMkLst>
          </pc:spChg>
          <pc:spChg chg="add mod">
            <ac:chgData name="Mike Bloys" userId="1248c4d8-7b2b-4b32-b8bd-163ae845f9bb" providerId="ADAL" clId="{40C19969-CFDA-40A9-B73C-FDCB20AFDDBC}" dt="2021-10-04T14:11:26.260" v="59" actId="207"/>
            <ac:spMkLst>
              <pc:docMk/>
              <pc:sldMasterMk cId="3316734550" sldId="2147483648"/>
              <pc:sldLayoutMk cId="1093718466" sldId="2147483666"/>
              <ac:spMk id="7" creationId="{B2ED44D3-C364-4F09-9C36-57D12740572B}"/>
            </ac:spMkLst>
          </pc:spChg>
          <pc:spChg chg="add del mod">
            <ac:chgData name="Mike Bloys" userId="1248c4d8-7b2b-4b32-b8bd-163ae845f9bb" providerId="ADAL" clId="{40C19969-CFDA-40A9-B73C-FDCB20AFDDBC}" dt="2021-10-04T14:12:07.433" v="69" actId="478"/>
            <ac:spMkLst>
              <pc:docMk/>
              <pc:sldMasterMk cId="3316734550" sldId="2147483648"/>
              <pc:sldLayoutMk cId="1093718466" sldId="2147483666"/>
              <ac:spMk id="9" creationId="{27984F66-BAB3-4FDA-923C-394960BF5BC1}"/>
            </ac:spMkLst>
          </pc:spChg>
          <pc:spChg chg="del">
            <ac:chgData name="Mike Bloys" userId="1248c4d8-7b2b-4b32-b8bd-163ae845f9bb" providerId="ADAL" clId="{40C19969-CFDA-40A9-B73C-FDCB20AFDDBC}" dt="2021-10-04T14:11:28.570" v="60" actId="478"/>
            <ac:spMkLst>
              <pc:docMk/>
              <pc:sldMasterMk cId="3316734550" sldId="2147483648"/>
              <pc:sldLayoutMk cId="1093718466" sldId="2147483666"/>
              <ac:spMk id="10" creationId="{00000000-0000-0000-0000-000000000000}"/>
            </ac:spMkLst>
          </pc:spChg>
          <pc:cxnChg chg="mod">
            <ac:chgData name="Mike Bloys" userId="1248c4d8-7b2b-4b32-b8bd-163ae845f9bb" providerId="ADAL" clId="{40C19969-CFDA-40A9-B73C-FDCB20AFDDBC}" dt="2021-10-04T14:12:05.546" v="68" actId="16037"/>
            <ac:cxnSpMkLst>
              <pc:docMk/>
              <pc:sldMasterMk cId="3316734550" sldId="2147483648"/>
              <pc:sldLayoutMk cId="1093718466" sldId="2147483666"/>
              <ac:cxnSpMk id="8" creationId="{00000000-0000-0000-0000-000000000000}"/>
            </ac:cxnSpMkLst>
          </pc:cxnChg>
        </pc:sldLayoutChg>
        <pc:sldLayoutChg chg="addSp delSp modSp mod">
          <pc:chgData name="Mike Bloys" userId="1248c4d8-7b2b-4b32-b8bd-163ae845f9bb" providerId="ADAL" clId="{40C19969-CFDA-40A9-B73C-FDCB20AFDDBC}" dt="2021-10-04T14:04:15.478" v="49" actId="207"/>
          <pc:sldLayoutMkLst>
            <pc:docMk/>
            <pc:sldMasterMk cId="3316734550" sldId="2147483648"/>
            <pc:sldLayoutMk cId="4276716931" sldId="2147483667"/>
          </pc:sldLayoutMkLst>
          <pc:spChg chg="mod">
            <ac:chgData name="Mike Bloys" userId="1248c4d8-7b2b-4b32-b8bd-163ae845f9bb" providerId="ADAL" clId="{40C19969-CFDA-40A9-B73C-FDCB20AFDDBC}" dt="2021-10-04T14:04:15.478" v="49" actId="207"/>
            <ac:spMkLst>
              <pc:docMk/>
              <pc:sldMasterMk cId="3316734550" sldId="2147483648"/>
              <pc:sldLayoutMk cId="4276716931" sldId="2147483667"/>
              <ac:spMk id="8" creationId="{00000000-0000-0000-0000-000000000000}"/>
            </ac:spMkLst>
          </pc:spChg>
          <pc:spChg chg="del">
            <ac:chgData name="Mike Bloys" userId="1248c4d8-7b2b-4b32-b8bd-163ae845f9bb" providerId="ADAL" clId="{40C19969-CFDA-40A9-B73C-FDCB20AFDDBC}" dt="2021-10-04T14:03:39.884" v="41" actId="478"/>
            <ac:spMkLst>
              <pc:docMk/>
              <pc:sldMasterMk cId="3316734550" sldId="2147483648"/>
              <pc:sldLayoutMk cId="4276716931" sldId="2147483667"/>
              <ac:spMk id="11" creationId="{31489981-9D2A-F040-91C3-3C3223B262F7}"/>
            </ac:spMkLst>
          </pc:spChg>
          <pc:spChg chg="add mod">
            <ac:chgData name="Mike Bloys" userId="1248c4d8-7b2b-4b32-b8bd-163ae845f9bb" providerId="ADAL" clId="{40C19969-CFDA-40A9-B73C-FDCB20AFDDBC}" dt="2021-10-04T14:03:40.377" v="42"/>
            <ac:spMkLst>
              <pc:docMk/>
              <pc:sldMasterMk cId="3316734550" sldId="2147483648"/>
              <pc:sldLayoutMk cId="4276716931" sldId="2147483667"/>
              <ac:spMk id="14" creationId="{EE855FFB-A235-486F-B56C-D58A4EF219D7}"/>
            </ac:spMkLst>
          </pc:spChg>
          <pc:picChg chg="del">
            <ac:chgData name="Mike Bloys" userId="1248c4d8-7b2b-4b32-b8bd-163ae845f9bb" providerId="ADAL" clId="{40C19969-CFDA-40A9-B73C-FDCB20AFDDBC}" dt="2021-10-04T14:03:39.884" v="41" actId="478"/>
            <ac:picMkLst>
              <pc:docMk/>
              <pc:sldMasterMk cId="3316734550" sldId="2147483648"/>
              <pc:sldLayoutMk cId="4276716931" sldId="2147483667"/>
              <ac:picMk id="10" creationId="{B90E13A4-D1B3-584E-9744-B0705FA7F432}"/>
            </ac:picMkLst>
          </pc:picChg>
          <pc:picChg chg="mod">
            <ac:chgData name="Mike Bloys" userId="1248c4d8-7b2b-4b32-b8bd-163ae845f9bb" providerId="ADAL" clId="{40C19969-CFDA-40A9-B73C-FDCB20AFDDBC}" dt="2021-10-04T14:03:46.057" v="43" actId="207"/>
            <ac:picMkLst>
              <pc:docMk/>
              <pc:sldMasterMk cId="3316734550" sldId="2147483648"/>
              <pc:sldLayoutMk cId="4276716931" sldId="2147483667"/>
              <ac:picMk id="12" creationId="{689980B9-BA30-C440-AB57-1B8875CA05CD}"/>
            </ac:picMkLst>
          </pc:picChg>
          <pc:picChg chg="add mod">
            <ac:chgData name="Mike Bloys" userId="1248c4d8-7b2b-4b32-b8bd-163ae845f9bb" providerId="ADAL" clId="{40C19969-CFDA-40A9-B73C-FDCB20AFDDBC}" dt="2021-10-04T14:03:40.377" v="42"/>
            <ac:picMkLst>
              <pc:docMk/>
              <pc:sldMasterMk cId="3316734550" sldId="2147483648"/>
              <pc:sldLayoutMk cId="4276716931" sldId="2147483667"/>
              <ac:picMk id="13" creationId="{C91B30ED-AB6E-4067-8132-E94BADED99F0}"/>
            </ac:picMkLst>
          </pc:picChg>
        </pc:sldLayoutChg>
      </pc:sldMasterChg>
    </pc:docChg>
  </pc:docChgLst>
  <pc:docChgLst>
    <pc:chgData name="Leonora Sheppard" userId="3688f6d8-1f97-408e-a4fe-cc859c551ddb" providerId="ADAL" clId="{AE60BDD6-3832-4A75-8830-0F4412C5481A}"/>
    <pc:docChg chg="modSld">
      <pc:chgData name="Leonora Sheppard" userId="3688f6d8-1f97-408e-a4fe-cc859c551ddb" providerId="ADAL" clId="{AE60BDD6-3832-4A75-8830-0F4412C5481A}" dt="2020-03-03T12:14:51.523" v="1" actId="14100"/>
      <pc:docMkLst>
        <pc:docMk/>
      </pc:docMkLst>
      <pc:sldChg chg="modSp">
        <pc:chgData name="Leonora Sheppard" userId="3688f6d8-1f97-408e-a4fe-cc859c551ddb" providerId="ADAL" clId="{AE60BDD6-3832-4A75-8830-0F4412C5481A}" dt="2020-03-03T12:14:51.523" v="1" actId="14100"/>
        <pc:sldMkLst>
          <pc:docMk/>
          <pc:sldMk cId="3460746874" sldId="277"/>
        </pc:sldMkLst>
        <pc:picChg chg="mod">
          <ac:chgData name="Leonora Sheppard" userId="3688f6d8-1f97-408e-a4fe-cc859c551ddb" providerId="ADAL" clId="{AE60BDD6-3832-4A75-8830-0F4412C5481A}" dt="2020-03-03T12:14:51.523" v="1" actId="14100"/>
          <ac:picMkLst>
            <pc:docMk/>
            <pc:sldMk cId="3460746874" sldId="277"/>
            <ac:picMk id="5126" creationId="{379AE47B-9D25-4699-94FF-1B9675D32228}"/>
          </ac:picMkLst>
        </pc:picChg>
      </pc:sldChg>
    </pc:docChg>
  </pc:docChgLst>
  <pc:docChgLst>
    <pc:chgData name="James Franklin" userId="cf915d05-507f-491f-b4a6-b2aa085ee4b1" providerId="ADAL" clId="{D8FF12E0-0A42-42A1-B073-6756A8BC1BC4}"/>
    <pc:docChg chg="undo redo custSel addSld delSld modSld sldOrd">
      <pc:chgData name="James Franklin" userId="cf915d05-507f-491f-b4a6-b2aa085ee4b1" providerId="ADAL" clId="{D8FF12E0-0A42-42A1-B073-6756A8BC1BC4}" dt="2021-10-08T15:33:42.695" v="3033" actId="5793"/>
      <pc:docMkLst>
        <pc:docMk/>
      </pc:docMkLst>
      <pc:sldChg chg="modSp mod">
        <pc:chgData name="James Franklin" userId="cf915d05-507f-491f-b4a6-b2aa085ee4b1" providerId="ADAL" clId="{D8FF12E0-0A42-42A1-B073-6756A8BC1BC4}" dt="2021-10-05T11:10:13.696" v="824" actId="6549"/>
        <pc:sldMkLst>
          <pc:docMk/>
          <pc:sldMk cId="644322881" sldId="261"/>
        </pc:sldMkLst>
        <pc:spChg chg="mod">
          <ac:chgData name="James Franklin" userId="cf915d05-507f-491f-b4a6-b2aa085ee4b1" providerId="ADAL" clId="{D8FF12E0-0A42-42A1-B073-6756A8BC1BC4}" dt="2021-10-05T11:10:13.696" v="824" actId="6549"/>
          <ac:spMkLst>
            <pc:docMk/>
            <pc:sldMk cId="644322881" sldId="261"/>
            <ac:spMk id="4" creationId="{00000000-0000-0000-0000-000000000000}"/>
          </ac:spMkLst>
        </pc:spChg>
      </pc:sldChg>
      <pc:sldChg chg="del">
        <pc:chgData name="James Franklin" userId="cf915d05-507f-491f-b4a6-b2aa085ee4b1" providerId="ADAL" clId="{D8FF12E0-0A42-42A1-B073-6756A8BC1BC4}" dt="2021-10-05T10:17:18.817" v="406" actId="47"/>
        <pc:sldMkLst>
          <pc:docMk/>
          <pc:sldMk cId="783733377" sldId="267"/>
        </pc:sldMkLst>
      </pc:sldChg>
      <pc:sldChg chg="del">
        <pc:chgData name="James Franklin" userId="cf915d05-507f-491f-b4a6-b2aa085ee4b1" providerId="ADAL" clId="{D8FF12E0-0A42-42A1-B073-6756A8BC1BC4}" dt="2021-10-05T10:17:18.817" v="406" actId="47"/>
        <pc:sldMkLst>
          <pc:docMk/>
          <pc:sldMk cId="2933400856" sldId="268"/>
        </pc:sldMkLst>
      </pc:sldChg>
      <pc:sldChg chg="add">
        <pc:chgData name="James Franklin" userId="cf915d05-507f-491f-b4a6-b2aa085ee4b1" providerId="ADAL" clId="{D8FF12E0-0A42-42A1-B073-6756A8BC1BC4}" dt="2021-10-05T13:18:27.848" v="1421"/>
        <pc:sldMkLst>
          <pc:docMk/>
          <pc:sldMk cId="3176410697" sldId="270"/>
        </pc:sldMkLst>
      </pc:sldChg>
      <pc:sldChg chg="modSp mod ord">
        <pc:chgData name="James Franklin" userId="cf915d05-507f-491f-b4a6-b2aa085ee4b1" providerId="ADAL" clId="{D8FF12E0-0A42-42A1-B073-6756A8BC1BC4}" dt="2021-10-05T13:15:04.205" v="1420" actId="6549"/>
        <pc:sldMkLst>
          <pc:docMk/>
          <pc:sldMk cId="1045926848" sldId="272"/>
        </pc:sldMkLst>
        <pc:spChg chg="mod">
          <ac:chgData name="James Franklin" userId="cf915d05-507f-491f-b4a6-b2aa085ee4b1" providerId="ADAL" clId="{D8FF12E0-0A42-42A1-B073-6756A8BC1BC4}" dt="2021-10-05T13:15:04.205" v="1420" actId="6549"/>
          <ac:spMkLst>
            <pc:docMk/>
            <pc:sldMk cId="1045926848" sldId="272"/>
            <ac:spMk id="2" creationId="{00000000-0000-0000-0000-000000000000}"/>
          </ac:spMkLst>
        </pc:spChg>
        <pc:spChg chg="mod">
          <ac:chgData name="James Franklin" userId="cf915d05-507f-491f-b4a6-b2aa085ee4b1" providerId="ADAL" clId="{D8FF12E0-0A42-42A1-B073-6756A8BC1BC4}" dt="2021-10-05T13:14:54.106" v="1415" actId="20577"/>
          <ac:spMkLst>
            <pc:docMk/>
            <pc:sldMk cId="1045926848" sldId="272"/>
            <ac:spMk id="5" creationId="{00000000-0000-0000-0000-000000000000}"/>
          </ac:spMkLst>
        </pc:spChg>
      </pc:sldChg>
      <pc:sldChg chg="modSp add mod">
        <pc:chgData name="James Franklin" userId="cf915d05-507f-491f-b4a6-b2aa085ee4b1" providerId="ADAL" clId="{D8FF12E0-0A42-42A1-B073-6756A8BC1BC4}" dt="2021-10-05T13:46:18.336" v="2706" actId="21"/>
        <pc:sldMkLst>
          <pc:docMk/>
          <pc:sldMk cId="1544861825" sldId="273"/>
        </pc:sldMkLst>
        <pc:spChg chg="mod">
          <ac:chgData name="James Franklin" userId="cf915d05-507f-491f-b4a6-b2aa085ee4b1" providerId="ADAL" clId="{D8FF12E0-0A42-42A1-B073-6756A8BC1BC4}" dt="2021-10-05T13:45:56.396" v="2701" actId="1076"/>
          <ac:spMkLst>
            <pc:docMk/>
            <pc:sldMk cId="1544861825" sldId="273"/>
            <ac:spMk id="2" creationId="{00000000-0000-0000-0000-000000000000}"/>
          </ac:spMkLst>
        </pc:spChg>
        <pc:spChg chg="mod">
          <ac:chgData name="James Franklin" userId="cf915d05-507f-491f-b4a6-b2aa085ee4b1" providerId="ADAL" clId="{D8FF12E0-0A42-42A1-B073-6756A8BC1BC4}" dt="2021-10-05T13:46:18.336" v="2706" actId="21"/>
          <ac:spMkLst>
            <pc:docMk/>
            <pc:sldMk cId="1544861825" sldId="273"/>
            <ac:spMk id="5" creationId="{00000000-0000-0000-0000-000000000000}"/>
          </ac:spMkLst>
        </pc:spChg>
        <pc:graphicFrameChg chg="mod modGraphic">
          <ac:chgData name="James Franklin" userId="cf915d05-507f-491f-b4a6-b2aa085ee4b1" providerId="ADAL" clId="{D8FF12E0-0A42-42A1-B073-6756A8BC1BC4}" dt="2021-10-05T13:45:56.396" v="2701" actId="1076"/>
          <ac:graphicFrameMkLst>
            <pc:docMk/>
            <pc:sldMk cId="1544861825" sldId="273"/>
            <ac:graphicFrameMk id="3" creationId="{00000000-0000-0000-0000-000000000000}"/>
          </ac:graphicFrameMkLst>
        </pc:graphicFrameChg>
      </pc:sldChg>
      <pc:sldChg chg="addSp delSp modSp add mod">
        <pc:chgData name="James Franklin" userId="cf915d05-507f-491f-b4a6-b2aa085ee4b1" providerId="ADAL" clId="{D8FF12E0-0A42-42A1-B073-6756A8BC1BC4}" dt="2021-10-06T09:28:16.462" v="3018" actId="207"/>
        <pc:sldMkLst>
          <pc:docMk/>
          <pc:sldMk cId="266071229" sldId="274"/>
        </pc:sldMkLst>
        <pc:spChg chg="mod">
          <ac:chgData name="James Franklin" userId="cf915d05-507f-491f-b4a6-b2aa085ee4b1" providerId="ADAL" clId="{D8FF12E0-0A42-42A1-B073-6756A8BC1BC4}" dt="2021-10-05T13:46:24.208" v="2707"/>
          <ac:spMkLst>
            <pc:docMk/>
            <pc:sldMk cId="266071229" sldId="274"/>
            <ac:spMk id="5" creationId="{00000000-0000-0000-0000-000000000000}"/>
          </ac:spMkLst>
        </pc:spChg>
        <pc:spChg chg="del">
          <ac:chgData name="James Franklin" userId="cf915d05-507f-491f-b4a6-b2aa085ee4b1" providerId="ADAL" clId="{D8FF12E0-0A42-42A1-B073-6756A8BC1BC4}" dt="2021-10-05T13:30:10.837" v="2289" actId="478"/>
          <ac:spMkLst>
            <pc:docMk/>
            <pc:sldMk cId="266071229" sldId="274"/>
            <ac:spMk id="6" creationId="{00000000-0000-0000-0000-000000000000}"/>
          </ac:spMkLst>
        </pc:spChg>
        <pc:spChg chg="add del mod">
          <ac:chgData name="James Franklin" userId="cf915d05-507f-491f-b4a6-b2aa085ee4b1" providerId="ADAL" clId="{D8FF12E0-0A42-42A1-B073-6756A8BC1BC4}" dt="2021-10-05T13:46:04.372" v="2702" actId="478"/>
          <ac:spMkLst>
            <pc:docMk/>
            <pc:sldMk cId="266071229" sldId="274"/>
            <ac:spMk id="7" creationId="{61F907B3-64B1-4FC4-ACC4-9D198BCEA354}"/>
          </ac:spMkLst>
        </pc:spChg>
        <pc:spChg chg="add del mod">
          <ac:chgData name="James Franklin" userId="cf915d05-507f-491f-b4a6-b2aa085ee4b1" providerId="ADAL" clId="{D8FF12E0-0A42-42A1-B073-6756A8BC1BC4}" dt="2021-10-05T13:47:13.321" v="2715" actId="478"/>
          <ac:spMkLst>
            <pc:docMk/>
            <pc:sldMk cId="266071229" sldId="274"/>
            <ac:spMk id="9" creationId="{E64A3A56-170A-4226-A964-A7C4BB4C1575}"/>
          </ac:spMkLst>
        </pc:spChg>
        <pc:spChg chg="add mod">
          <ac:chgData name="James Franklin" userId="cf915d05-507f-491f-b4a6-b2aa085ee4b1" providerId="ADAL" clId="{D8FF12E0-0A42-42A1-B073-6756A8BC1BC4}" dt="2021-10-05T13:47:13.531" v="2716"/>
          <ac:spMkLst>
            <pc:docMk/>
            <pc:sldMk cId="266071229" sldId="274"/>
            <ac:spMk id="11" creationId="{4828F1E3-F261-42DE-B3E3-81254EE59675}"/>
          </ac:spMkLst>
        </pc:spChg>
        <pc:graphicFrameChg chg="del mod">
          <ac:chgData name="James Franklin" userId="cf915d05-507f-491f-b4a6-b2aa085ee4b1" providerId="ADAL" clId="{D8FF12E0-0A42-42A1-B073-6756A8BC1BC4}" dt="2021-10-05T13:46:04.372" v="2702" actId="478"/>
          <ac:graphicFrameMkLst>
            <pc:docMk/>
            <pc:sldMk cId="266071229" sldId="274"/>
            <ac:graphicFrameMk id="8" creationId="{1C4A00DB-E5E3-48E5-8917-E17CC3F0A1A7}"/>
          </ac:graphicFrameMkLst>
        </pc:graphicFrameChg>
        <pc:graphicFrameChg chg="add del mod">
          <ac:chgData name="James Franklin" userId="cf915d05-507f-491f-b4a6-b2aa085ee4b1" providerId="ADAL" clId="{D8FF12E0-0A42-42A1-B073-6756A8BC1BC4}" dt="2021-10-05T13:47:13.321" v="2715" actId="478"/>
          <ac:graphicFrameMkLst>
            <pc:docMk/>
            <pc:sldMk cId="266071229" sldId="274"/>
            <ac:graphicFrameMk id="10" creationId="{CA60ADD2-44B1-4B7D-A0D4-5DBE4C5FCB60}"/>
          </ac:graphicFrameMkLst>
        </pc:graphicFrameChg>
        <pc:graphicFrameChg chg="add mod modGraphic">
          <ac:chgData name="James Franklin" userId="cf915d05-507f-491f-b4a6-b2aa085ee4b1" providerId="ADAL" clId="{D8FF12E0-0A42-42A1-B073-6756A8BC1BC4}" dt="2021-10-06T09:28:16.462" v="3018" actId="207"/>
          <ac:graphicFrameMkLst>
            <pc:docMk/>
            <pc:sldMk cId="266071229" sldId="274"/>
            <ac:graphicFrameMk id="12" creationId="{04177962-45B5-4293-A649-F4214E37787A}"/>
          </ac:graphicFrameMkLst>
        </pc:graphicFrameChg>
      </pc:sldChg>
      <pc:sldChg chg="addSp delSp modSp add mod">
        <pc:chgData name="James Franklin" userId="cf915d05-507f-491f-b4a6-b2aa085ee4b1" providerId="ADAL" clId="{D8FF12E0-0A42-42A1-B073-6756A8BC1BC4}" dt="2021-10-06T09:28:12.045" v="3017" actId="207"/>
        <pc:sldMkLst>
          <pc:docMk/>
          <pc:sldMk cId="150078346" sldId="275"/>
        </pc:sldMkLst>
        <pc:spChg chg="mod">
          <ac:chgData name="James Franklin" userId="cf915d05-507f-491f-b4a6-b2aa085ee4b1" providerId="ADAL" clId="{D8FF12E0-0A42-42A1-B073-6756A8BC1BC4}" dt="2021-10-05T13:46:29.746" v="2708"/>
          <ac:spMkLst>
            <pc:docMk/>
            <pc:sldMk cId="150078346" sldId="275"/>
            <ac:spMk id="5" creationId="{00000000-0000-0000-0000-000000000000}"/>
          </ac:spMkLst>
        </pc:spChg>
        <pc:spChg chg="add del mod">
          <ac:chgData name="James Franklin" userId="cf915d05-507f-491f-b4a6-b2aa085ee4b1" providerId="ADAL" clId="{D8FF12E0-0A42-42A1-B073-6756A8BC1BC4}" dt="2021-10-05T13:47:17.490" v="2717" actId="478"/>
          <ac:spMkLst>
            <pc:docMk/>
            <pc:sldMk cId="150078346" sldId="275"/>
            <ac:spMk id="6" creationId="{5E6EDF7B-BF48-41F7-B606-B8B113431B62}"/>
          </ac:spMkLst>
        </pc:spChg>
        <pc:spChg chg="del">
          <ac:chgData name="James Franklin" userId="cf915d05-507f-491f-b4a6-b2aa085ee4b1" providerId="ADAL" clId="{D8FF12E0-0A42-42A1-B073-6756A8BC1BC4}" dt="2021-10-05T13:30:15.631" v="2291" actId="478"/>
          <ac:spMkLst>
            <pc:docMk/>
            <pc:sldMk cId="150078346" sldId="275"/>
            <ac:spMk id="7" creationId="{00000000-0000-0000-0000-000000000000}"/>
          </ac:spMkLst>
        </pc:spChg>
        <pc:spChg chg="add mod">
          <ac:chgData name="James Franklin" userId="cf915d05-507f-491f-b4a6-b2aa085ee4b1" providerId="ADAL" clId="{D8FF12E0-0A42-42A1-B073-6756A8BC1BC4}" dt="2021-10-05T13:47:17.681" v="2718"/>
          <ac:spMkLst>
            <pc:docMk/>
            <pc:sldMk cId="150078346" sldId="275"/>
            <ac:spMk id="8" creationId="{B035770E-BFFD-4F12-A5D5-961713B1EB39}"/>
          </ac:spMkLst>
        </pc:spChg>
        <pc:graphicFrameChg chg="del mod">
          <ac:chgData name="James Franklin" userId="cf915d05-507f-491f-b4a6-b2aa085ee4b1" providerId="ADAL" clId="{D8FF12E0-0A42-42A1-B073-6756A8BC1BC4}" dt="2021-10-05T13:47:17.490" v="2717" actId="478"/>
          <ac:graphicFrameMkLst>
            <pc:docMk/>
            <pc:sldMk cId="150078346" sldId="275"/>
            <ac:graphicFrameMk id="9" creationId="{73CDC792-9E35-49DE-9074-98EAB4AEDE2D}"/>
          </ac:graphicFrameMkLst>
        </pc:graphicFrameChg>
        <pc:graphicFrameChg chg="add mod modGraphic">
          <ac:chgData name="James Franklin" userId="cf915d05-507f-491f-b4a6-b2aa085ee4b1" providerId="ADAL" clId="{D8FF12E0-0A42-42A1-B073-6756A8BC1BC4}" dt="2021-10-06T09:28:12.045" v="3017" actId="207"/>
          <ac:graphicFrameMkLst>
            <pc:docMk/>
            <pc:sldMk cId="150078346" sldId="275"/>
            <ac:graphicFrameMk id="10" creationId="{2EEB6CD4-85B3-4005-84EB-815E83A53195}"/>
          </ac:graphicFrameMkLst>
        </pc:graphicFrameChg>
      </pc:sldChg>
      <pc:sldChg chg="addSp delSp modSp add mod">
        <pc:chgData name="James Franklin" userId="cf915d05-507f-491f-b4a6-b2aa085ee4b1" providerId="ADAL" clId="{D8FF12E0-0A42-42A1-B073-6756A8BC1BC4}" dt="2021-10-06T09:28:07.246" v="3016" actId="207"/>
        <pc:sldMkLst>
          <pc:docMk/>
          <pc:sldMk cId="3463583377" sldId="276"/>
        </pc:sldMkLst>
        <pc:spChg chg="mod">
          <ac:chgData name="James Franklin" userId="cf915d05-507f-491f-b4a6-b2aa085ee4b1" providerId="ADAL" clId="{D8FF12E0-0A42-42A1-B073-6756A8BC1BC4}" dt="2021-10-05T13:46:52.338" v="2713"/>
          <ac:spMkLst>
            <pc:docMk/>
            <pc:sldMk cId="3463583377" sldId="276"/>
            <ac:spMk id="5" creationId="{00000000-0000-0000-0000-000000000000}"/>
          </ac:spMkLst>
        </pc:spChg>
        <pc:spChg chg="del">
          <ac:chgData name="James Franklin" userId="cf915d05-507f-491f-b4a6-b2aa085ee4b1" providerId="ADAL" clId="{D8FF12E0-0A42-42A1-B073-6756A8BC1BC4}" dt="2021-10-05T13:30:19.575" v="2293" actId="478"/>
          <ac:spMkLst>
            <pc:docMk/>
            <pc:sldMk cId="3463583377" sldId="276"/>
            <ac:spMk id="6" creationId="{00000000-0000-0000-0000-000000000000}"/>
          </ac:spMkLst>
        </pc:spChg>
        <pc:spChg chg="add del mod">
          <ac:chgData name="James Franklin" userId="cf915d05-507f-491f-b4a6-b2aa085ee4b1" providerId="ADAL" clId="{D8FF12E0-0A42-42A1-B073-6756A8BC1BC4}" dt="2021-10-05T13:47:21.858" v="2719" actId="478"/>
          <ac:spMkLst>
            <pc:docMk/>
            <pc:sldMk cId="3463583377" sldId="276"/>
            <ac:spMk id="7" creationId="{92C3B93C-F1A3-4041-91ED-FC3DDDD75E3A}"/>
          </ac:spMkLst>
        </pc:spChg>
        <pc:spChg chg="add mod">
          <ac:chgData name="James Franklin" userId="cf915d05-507f-491f-b4a6-b2aa085ee4b1" providerId="ADAL" clId="{D8FF12E0-0A42-42A1-B073-6756A8BC1BC4}" dt="2021-10-05T13:47:22.030" v="2720"/>
          <ac:spMkLst>
            <pc:docMk/>
            <pc:sldMk cId="3463583377" sldId="276"/>
            <ac:spMk id="9" creationId="{345DDA07-6B27-48E7-AAE6-E3CE51C998FE}"/>
          </ac:spMkLst>
        </pc:spChg>
        <pc:graphicFrameChg chg="del mod">
          <ac:chgData name="James Franklin" userId="cf915d05-507f-491f-b4a6-b2aa085ee4b1" providerId="ADAL" clId="{D8FF12E0-0A42-42A1-B073-6756A8BC1BC4}" dt="2021-10-05T13:47:21.858" v="2719" actId="478"/>
          <ac:graphicFrameMkLst>
            <pc:docMk/>
            <pc:sldMk cId="3463583377" sldId="276"/>
            <ac:graphicFrameMk id="8" creationId="{8BD6EBA8-EE76-4322-8C5B-2D140E1F381E}"/>
          </ac:graphicFrameMkLst>
        </pc:graphicFrameChg>
        <pc:graphicFrameChg chg="add mod modGraphic">
          <ac:chgData name="James Franklin" userId="cf915d05-507f-491f-b4a6-b2aa085ee4b1" providerId="ADAL" clId="{D8FF12E0-0A42-42A1-B073-6756A8BC1BC4}" dt="2021-10-06T09:28:07.246" v="3016" actId="207"/>
          <ac:graphicFrameMkLst>
            <pc:docMk/>
            <pc:sldMk cId="3463583377" sldId="276"/>
            <ac:graphicFrameMk id="10" creationId="{48EAAB59-AAFE-48EC-8099-96BC97B43EF8}"/>
          </ac:graphicFrameMkLst>
        </pc:graphicFrameChg>
      </pc:sldChg>
      <pc:sldChg chg="addSp delSp modSp add mod">
        <pc:chgData name="James Franklin" userId="cf915d05-507f-491f-b4a6-b2aa085ee4b1" providerId="ADAL" clId="{D8FF12E0-0A42-42A1-B073-6756A8BC1BC4}" dt="2021-10-06T09:28:00.213" v="3015" actId="207"/>
        <pc:sldMkLst>
          <pc:docMk/>
          <pc:sldMk cId="1712695555" sldId="277"/>
        </pc:sldMkLst>
        <pc:spChg chg="mod">
          <ac:chgData name="James Franklin" userId="cf915d05-507f-491f-b4a6-b2aa085ee4b1" providerId="ADAL" clId="{D8FF12E0-0A42-42A1-B073-6756A8BC1BC4}" dt="2021-10-05T13:47:00.706" v="2714"/>
          <ac:spMkLst>
            <pc:docMk/>
            <pc:sldMk cId="1712695555" sldId="277"/>
            <ac:spMk id="5" creationId="{00000000-0000-0000-0000-000000000000}"/>
          </ac:spMkLst>
        </pc:spChg>
        <pc:spChg chg="del">
          <ac:chgData name="James Franklin" userId="cf915d05-507f-491f-b4a6-b2aa085ee4b1" providerId="ADAL" clId="{D8FF12E0-0A42-42A1-B073-6756A8BC1BC4}" dt="2021-10-05T13:30:26.365" v="2295" actId="478"/>
          <ac:spMkLst>
            <pc:docMk/>
            <pc:sldMk cId="1712695555" sldId="277"/>
            <ac:spMk id="6" creationId="{00000000-0000-0000-0000-000000000000}"/>
          </ac:spMkLst>
        </pc:spChg>
        <pc:spChg chg="add del mod">
          <ac:chgData name="James Franklin" userId="cf915d05-507f-491f-b4a6-b2aa085ee4b1" providerId="ADAL" clId="{D8FF12E0-0A42-42A1-B073-6756A8BC1BC4}" dt="2021-10-05T13:47:26.467" v="2721" actId="478"/>
          <ac:spMkLst>
            <pc:docMk/>
            <pc:sldMk cId="1712695555" sldId="277"/>
            <ac:spMk id="7" creationId="{619F9349-C7C2-4223-92CE-13D2D0D6F266}"/>
          </ac:spMkLst>
        </pc:spChg>
        <pc:spChg chg="add mod">
          <ac:chgData name="James Franklin" userId="cf915d05-507f-491f-b4a6-b2aa085ee4b1" providerId="ADAL" clId="{D8FF12E0-0A42-42A1-B073-6756A8BC1BC4}" dt="2021-10-05T13:47:26.678" v="2722"/>
          <ac:spMkLst>
            <pc:docMk/>
            <pc:sldMk cId="1712695555" sldId="277"/>
            <ac:spMk id="9" creationId="{EFE74D7C-A93F-4AA4-836F-3FDBC864B136}"/>
          </ac:spMkLst>
        </pc:spChg>
        <pc:graphicFrameChg chg="del mod">
          <ac:chgData name="James Franklin" userId="cf915d05-507f-491f-b4a6-b2aa085ee4b1" providerId="ADAL" clId="{D8FF12E0-0A42-42A1-B073-6756A8BC1BC4}" dt="2021-10-05T13:47:26.467" v="2721" actId="478"/>
          <ac:graphicFrameMkLst>
            <pc:docMk/>
            <pc:sldMk cId="1712695555" sldId="277"/>
            <ac:graphicFrameMk id="8" creationId="{C2BA3C71-CEC2-4F13-814D-A503F3118B05}"/>
          </ac:graphicFrameMkLst>
        </pc:graphicFrameChg>
        <pc:graphicFrameChg chg="add mod modGraphic">
          <ac:chgData name="James Franklin" userId="cf915d05-507f-491f-b4a6-b2aa085ee4b1" providerId="ADAL" clId="{D8FF12E0-0A42-42A1-B073-6756A8BC1BC4}" dt="2021-10-06T09:28:00.213" v="3015" actId="207"/>
          <ac:graphicFrameMkLst>
            <pc:docMk/>
            <pc:sldMk cId="1712695555" sldId="277"/>
            <ac:graphicFrameMk id="10" creationId="{73270A7B-5C6A-44E6-8CE9-9233A9988BAC}"/>
          </ac:graphicFrameMkLst>
        </pc:graphicFrameChg>
      </pc:sldChg>
      <pc:sldChg chg="del">
        <pc:chgData name="James Franklin" userId="cf915d05-507f-491f-b4a6-b2aa085ee4b1" providerId="ADAL" clId="{D8FF12E0-0A42-42A1-B073-6756A8BC1BC4}" dt="2021-10-05T10:17:18.817" v="406" actId="47"/>
        <pc:sldMkLst>
          <pc:docMk/>
          <pc:sldMk cId="1163376756" sldId="279"/>
        </pc:sldMkLst>
      </pc:sldChg>
      <pc:sldChg chg="modSp add mod">
        <pc:chgData name="James Franklin" userId="cf915d05-507f-491f-b4a6-b2aa085ee4b1" providerId="ADAL" clId="{D8FF12E0-0A42-42A1-B073-6756A8BC1BC4}" dt="2021-10-05T13:42:03.550" v="2463"/>
        <pc:sldMkLst>
          <pc:docMk/>
          <pc:sldMk cId="3740267122" sldId="279"/>
        </pc:sldMkLst>
        <pc:spChg chg="mod">
          <ac:chgData name="James Franklin" userId="cf915d05-507f-491f-b4a6-b2aa085ee4b1" providerId="ADAL" clId="{D8FF12E0-0A42-42A1-B073-6756A8BC1BC4}" dt="2021-10-05T13:42:03.550" v="2463"/>
          <ac:spMkLst>
            <pc:docMk/>
            <pc:sldMk cId="3740267122" sldId="279"/>
            <ac:spMk id="3" creationId="{00000000-0000-0000-0000-000000000000}"/>
          </ac:spMkLst>
        </pc:spChg>
        <pc:spChg chg="mod">
          <ac:chgData name="James Franklin" userId="cf915d05-507f-491f-b4a6-b2aa085ee4b1" providerId="ADAL" clId="{D8FF12E0-0A42-42A1-B073-6756A8BC1BC4}" dt="2021-10-05T13:37:28.374" v="2428" actId="20577"/>
          <ac:spMkLst>
            <pc:docMk/>
            <pc:sldMk cId="3740267122" sldId="279"/>
            <ac:spMk id="10" creationId="{00000000-0000-0000-0000-000000000000}"/>
          </ac:spMkLst>
        </pc:spChg>
        <pc:graphicFrameChg chg="modGraphic">
          <ac:chgData name="James Franklin" userId="cf915d05-507f-491f-b4a6-b2aa085ee4b1" providerId="ADAL" clId="{D8FF12E0-0A42-42A1-B073-6756A8BC1BC4}" dt="2021-10-05T13:38:04.420" v="2459" actId="20577"/>
          <ac:graphicFrameMkLst>
            <pc:docMk/>
            <pc:sldMk cId="3740267122" sldId="279"/>
            <ac:graphicFrameMk id="9" creationId="{00000000-0000-0000-0000-000000000000}"/>
          </ac:graphicFrameMkLst>
        </pc:graphicFrameChg>
      </pc:sldChg>
      <pc:sldChg chg="modSp add mod">
        <pc:chgData name="James Franklin" userId="cf915d05-507f-491f-b4a6-b2aa085ee4b1" providerId="ADAL" clId="{D8FF12E0-0A42-42A1-B073-6756A8BC1BC4}" dt="2021-10-05T13:41:24.759" v="2460"/>
        <pc:sldMkLst>
          <pc:docMk/>
          <pc:sldMk cId="493650159" sldId="280"/>
        </pc:sldMkLst>
        <pc:spChg chg="mod">
          <ac:chgData name="James Franklin" userId="cf915d05-507f-491f-b4a6-b2aa085ee4b1" providerId="ADAL" clId="{D8FF12E0-0A42-42A1-B073-6756A8BC1BC4}" dt="2021-10-05T13:37:35.931" v="2429"/>
          <ac:spMkLst>
            <pc:docMk/>
            <pc:sldMk cId="493650159" sldId="280"/>
            <ac:spMk id="7" creationId="{00000000-0000-0000-0000-000000000000}"/>
          </ac:spMkLst>
        </pc:spChg>
        <pc:graphicFrameChg chg="mod">
          <ac:chgData name="James Franklin" userId="cf915d05-507f-491f-b4a6-b2aa085ee4b1" providerId="ADAL" clId="{D8FF12E0-0A42-42A1-B073-6756A8BC1BC4}" dt="2021-10-05T13:41:24.759" v="2460"/>
          <ac:graphicFrameMkLst>
            <pc:docMk/>
            <pc:sldMk cId="493650159" sldId="280"/>
            <ac:graphicFrameMk id="6" creationId="{44837FA7-943A-43E7-B77E-09C24D0F7A0C}"/>
          </ac:graphicFrameMkLst>
        </pc:graphicFrameChg>
      </pc:sldChg>
      <pc:sldChg chg="modSp add mod">
        <pc:chgData name="James Franklin" userId="cf915d05-507f-491f-b4a6-b2aa085ee4b1" providerId="ADAL" clId="{D8FF12E0-0A42-42A1-B073-6756A8BC1BC4}" dt="2021-10-05T13:41:28.891" v="2461"/>
        <pc:sldMkLst>
          <pc:docMk/>
          <pc:sldMk cId="2434016105" sldId="281"/>
        </pc:sldMkLst>
        <pc:spChg chg="mod">
          <ac:chgData name="James Franklin" userId="cf915d05-507f-491f-b4a6-b2aa085ee4b1" providerId="ADAL" clId="{D8FF12E0-0A42-42A1-B073-6756A8BC1BC4}" dt="2021-10-05T13:37:39.362" v="2430"/>
          <ac:spMkLst>
            <pc:docMk/>
            <pc:sldMk cId="2434016105" sldId="281"/>
            <ac:spMk id="9" creationId="{00000000-0000-0000-0000-000000000000}"/>
          </ac:spMkLst>
        </pc:spChg>
        <pc:graphicFrameChg chg="mod">
          <ac:chgData name="James Franklin" userId="cf915d05-507f-491f-b4a6-b2aa085ee4b1" providerId="ADAL" clId="{D8FF12E0-0A42-42A1-B073-6756A8BC1BC4}" dt="2021-10-05T13:41:28.891" v="2461"/>
          <ac:graphicFrameMkLst>
            <pc:docMk/>
            <pc:sldMk cId="2434016105" sldId="281"/>
            <ac:graphicFrameMk id="6" creationId="{0E038734-6E43-46FE-9A1B-4559FBA52F93}"/>
          </ac:graphicFrameMkLst>
        </pc:graphicFrameChg>
      </pc:sldChg>
      <pc:sldChg chg="modSp mod ord">
        <pc:chgData name="James Franklin" userId="cf915d05-507f-491f-b4a6-b2aa085ee4b1" providerId="ADAL" clId="{D8FF12E0-0A42-42A1-B073-6756A8BC1BC4}" dt="2021-10-05T13:43:15.260" v="2485" actId="20577"/>
        <pc:sldMkLst>
          <pc:docMk/>
          <pc:sldMk cId="464189532" sldId="282"/>
        </pc:sldMkLst>
        <pc:spChg chg="mod">
          <ac:chgData name="James Franklin" userId="cf915d05-507f-491f-b4a6-b2aa085ee4b1" providerId="ADAL" clId="{D8FF12E0-0A42-42A1-B073-6756A8BC1BC4}" dt="2021-10-05T13:43:13.232" v="2483" actId="20577"/>
          <ac:spMkLst>
            <pc:docMk/>
            <pc:sldMk cId="464189532" sldId="282"/>
            <ac:spMk id="2" creationId="{00000000-0000-0000-0000-000000000000}"/>
          </ac:spMkLst>
        </pc:spChg>
        <pc:spChg chg="mod">
          <ac:chgData name="James Franklin" userId="cf915d05-507f-491f-b4a6-b2aa085ee4b1" providerId="ADAL" clId="{D8FF12E0-0A42-42A1-B073-6756A8BC1BC4}" dt="2021-10-05T13:43:15.260" v="2485" actId="20577"/>
          <ac:spMkLst>
            <pc:docMk/>
            <pc:sldMk cId="464189532" sldId="282"/>
            <ac:spMk id="5" creationId="{00000000-0000-0000-0000-000000000000}"/>
          </ac:spMkLst>
        </pc:spChg>
      </pc:sldChg>
      <pc:sldChg chg="modSp add mod">
        <pc:chgData name="James Franklin" userId="cf915d05-507f-491f-b4a6-b2aa085ee4b1" providerId="ADAL" clId="{D8FF12E0-0A42-42A1-B073-6756A8BC1BC4}" dt="2021-10-05T13:48:04.889" v="2732" actId="113"/>
        <pc:sldMkLst>
          <pc:docMk/>
          <pc:sldMk cId="588319241" sldId="286"/>
        </pc:sldMkLst>
        <pc:spChg chg="mod">
          <ac:chgData name="James Franklin" userId="cf915d05-507f-491f-b4a6-b2aa085ee4b1" providerId="ADAL" clId="{D8FF12E0-0A42-42A1-B073-6756A8BC1BC4}" dt="2021-10-05T13:48:04.889" v="2732" actId="113"/>
          <ac:spMkLst>
            <pc:docMk/>
            <pc:sldMk cId="588319241" sldId="286"/>
            <ac:spMk id="3" creationId="{85FC4389-9724-4D53-B5C0-037F6807DAAD}"/>
          </ac:spMkLst>
        </pc:spChg>
      </pc:sldChg>
      <pc:sldChg chg="modSp add mod">
        <pc:chgData name="James Franklin" userId="cf915d05-507f-491f-b4a6-b2aa085ee4b1" providerId="ADAL" clId="{D8FF12E0-0A42-42A1-B073-6756A8BC1BC4}" dt="2021-10-05T13:12:28.468" v="1305" actId="20577"/>
        <pc:sldMkLst>
          <pc:docMk/>
          <pc:sldMk cId="1302011206" sldId="288"/>
        </pc:sldMkLst>
        <pc:spChg chg="mod">
          <ac:chgData name="James Franklin" userId="cf915d05-507f-491f-b4a6-b2aa085ee4b1" providerId="ADAL" clId="{D8FF12E0-0A42-42A1-B073-6756A8BC1BC4}" dt="2021-10-05T13:12:24.808" v="1296" actId="5793"/>
          <ac:spMkLst>
            <pc:docMk/>
            <pc:sldMk cId="1302011206" sldId="288"/>
            <ac:spMk id="3" creationId="{CCBB1D25-0084-4377-B7C0-0A27EED386AB}"/>
          </ac:spMkLst>
        </pc:spChg>
        <pc:spChg chg="mod">
          <ac:chgData name="James Franklin" userId="cf915d05-507f-491f-b4a6-b2aa085ee4b1" providerId="ADAL" clId="{D8FF12E0-0A42-42A1-B073-6756A8BC1BC4}" dt="2021-10-05T13:12:28.468" v="1305" actId="20577"/>
          <ac:spMkLst>
            <pc:docMk/>
            <pc:sldMk cId="1302011206" sldId="288"/>
            <ac:spMk id="4" creationId="{769B8F6E-0996-460E-B7E1-684EAD9AD2A8}"/>
          </ac:spMkLst>
        </pc:spChg>
      </pc:sldChg>
      <pc:sldChg chg="addSp delSp modSp add mod">
        <pc:chgData name="James Franklin" userId="cf915d05-507f-491f-b4a6-b2aa085ee4b1" providerId="ADAL" clId="{D8FF12E0-0A42-42A1-B073-6756A8BC1BC4}" dt="2021-10-05T13:12:17.689" v="1291" actId="5793"/>
        <pc:sldMkLst>
          <pc:docMk/>
          <pc:sldMk cId="4073757321" sldId="290"/>
        </pc:sldMkLst>
        <pc:spChg chg="mod">
          <ac:chgData name="James Franklin" userId="cf915d05-507f-491f-b4a6-b2aa085ee4b1" providerId="ADAL" clId="{D8FF12E0-0A42-42A1-B073-6756A8BC1BC4}" dt="2021-10-05T13:12:17.689" v="1291" actId="5793"/>
          <ac:spMkLst>
            <pc:docMk/>
            <pc:sldMk cId="4073757321" sldId="290"/>
            <ac:spMk id="3" creationId="{CCBB1D25-0084-4377-B7C0-0A27EED386AB}"/>
          </ac:spMkLst>
        </pc:spChg>
        <pc:spChg chg="mod">
          <ac:chgData name="James Franklin" userId="cf915d05-507f-491f-b4a6-b2aa085ee4b1" providerId="ADAL" clId="{D8FF12E0-0A42-42A1-B073-6756A8BC1BC4}" dt="2021-10-05T11:05:22.366" v="763" actId="14100"/>
          <ac:spMkLst>
            <pc:docMk/>
            <pc:sldMk cId="4073757321" sldId="290"/>
            <ac:spMk id="5" creationId="{5D0B426D-BD26-45D7-8276-25C4C7E96277}"/>
          </ac:spMkLst>
        </pc:spChg>
        <pc:spChg chg="del">
          <ac:chgData name="James Franklin" userId="cf915d05-507f-491f-b4a6-b2aa085ee4b1" providerId="ADAL" clId="{D8FF12E0-0A42-42A1-B073-6756A8BC1BC4}" dt="2021-10-05T11:06:53.374" v="783" actId="478"/>
          <ac:spMkLst>
            <pc:docMk/>
            <pc:sldMk cId="4073757321" sldId="290"/>
            <ac:spMk id="6" creationId="{10AF5B80-F766-4B3C-AAA0-39658B5008F4}"/>
          </ac:spMkLst>
        </pc:spChg>
        <pc:spChg chg="mod">
          <ac:chgData name="James Franklin" userId="cf915d05-507f-491f-b4a6-b2aa085ee4b1" providerId="ADAL" clId="{D8FF12E0-0A42-42A1-B073-6756A8BC1BC4}" dt="2021-10-05T11:05:48.046" v="774" actId="1076"/>
          <ac:spMkLst>
            <pc:docMk/>
            <pc:sldMk cId="4073757321" sldId="290"/>
            <ac:spMk id="8" creationId="{9D4F8380-CF38-4CD4-9CC0-2DAE3C1E3311}"/>
          </ac:spMkLst>
        </pc:spChg>
        <pc:spChg chg="del">
          <ac:chgData name="James Franklin" userId="cf915d05-507f-491f-b4a6-b2aa085ee4b1" providerId="ADAL" clId="{D8FF12E0-0A42-42A1-B073-6756A8BC1BC4}" dt="2021-10-05T11:07:01.345" v="786" actId="478"/>
          <ac:spMkLst>
            <pc:docMk/>
            <pc:sldMk cId="4073757321" sldId="290"/>
            <ac:spMk id="10" creationId="{D85E86EF-B4AC-4961-9CD3-CFEF91AC03A8}"/>
          </ac:spMkLst>
        </pc:spChg>
        <pc:spChg chg="del">
          <ac:chgData name="James Franklin" userId="cf915d05-507f-491f-b4a6-b2aa085ee4b1" providerId="ADAL" clId="{D8FF12E0-0A42-42A1-B073-6756A8BC1BC4}" dt="2021-10-05T11:06:48.896" v="780" actId="478"/>
          <ac:spMkLst>
            <pc:docMk/>
            <pc:sldMk cId="4073757321" sldId="290"/>
            <ac:spMk id="11" creationId="{89FEBF09-BF89-449F-9FE0-C160AFD7F281}"/>
          </ac:spMkLst>
        </pc:spChg>
        <pc:spChg chg="mod">
          <ac:chgData name="James Franklin" userId="cf915d05-507f-491f-b4a6-b2aa085ee4b1" providerId="ADAL" clId="{D8FF12E0-0A42-42A1-B073-6756A8BC1BC4}" dt="2021-10-05T11:04:58.678" v="760" actId="1076"/>
          <ac:spMkLst>
            <pc:docMk/>
            <pc:sldMk cId="4073757321" sldId="290"/>
            <ac:spMk id="13" creationId="{F0654519-D517-4DB0-A2A4-7A911D7C180A}"/>
          </ac:spMkLst>
        </pc:spChg>
        <pc:spChg chg="mod">
          <ac:chgData name="James Franklin" userId="cf915d05-507f-491f-b4a6-b2aa085ee4b1" providerId="ADAL" clId="{D8FF12E0-0A42-42A1-B073-6756A8BC1BC4}" dt="2021-10-05T11:06:12.922" v="776" actId="1076"/>
          <ac:spMkLst>
            <pc:docMk/>
            <pc:sldMk cId="4073757321" sldId="290"/>
            <ac:spMk id="14" creationId="{50A61EDA-613A-4E60-A219-3D684F5017E8}"/>
          </ac:spMkLst>
        </pc:spChg>
        <pc:spChg chg="mod">
          <ac:chgData name="James Franklin" userId="cf915d05-507f-491f-b4a6-b2aa085ee4b1" providerId="ADAL" clId="{D8FF12E0-0A42-42A1-B073-6756A8BC1BC4}" dt="2021-10-05T11:04:58.678" v="760" actId="1076"/>
          <ac:spMkLst>
            <pc:docMk/>
            <pc:sldMk cId="4073757321" sldId="290"/>
            <ac:spMk id="15" creationId="{7855B8E3-4BB3-4B55-9615-5F349C3DDD69}"/>
          </ac:spMkLst>
        </pc:spChg>
        <pc:spChg chg="del">
          <ac:chgData name="James Franklin" userId="cf915d05-507f-491f-b4a6-b2aa085ee4b1" providerId="ADAL" clId="{D8FF12E0-0A42-42A1-B073-6756A8BC1BC4}" dt="2021-10-05T11:06:51.575" v="782" actId="478"/>
          <ac:spMkLst>
            <pc:docMk/>
            <pc:sldMk cId="4073757321" sldId="290"/>
            <ac:spMk id="16" creationId="{6E105DC0-A678-4AC2-AFDC-3982348AD5E3}"/>
          </ac:spMkLst>
        </pc:spChg>
        <pc:spChg chg="del">
          <ac:chgData name="James Franklin" userId="cf915d05-507f-491f-b4a6-b2aa085ee4b1" providerId="ADAL" clId="{D8FF12E0-0A42-42A1-B073-6756A8BC1BC4}" dt="2021-10-05T11:07:05.344" v="788" actId="478"/>
          <ac:spMkLst>
            <pc:docMk/>
            <pc:sldMk cId="4073757321" sldId="290"/>
            <ac:spMk id="17" creationId="{356A77CD-BBF7-41D3-8CDE-E580578561C2}"/>
          </ac:spMkLst>
        </pc:spChg>
        <pc:spChg chg="mod">
          <ac:chgData name="James Franklin" userId="cf915d05-507f-491f-b4a6-b2aa085ee4b1" providerId="ADAL" clId="{D8FF12E0-0A42-42A1-B073-6756A8BC1BC4}" dt="2021-10-05T11:06:22.294" v="779" actId="1076"/>
          <ac:spMkLst>
            <pc:docMk/>
            <pc:sldMk cId="4073757321" sldId="290"/>
            <ac:spMk id="18" creationId="{AB6BFD87-2682-468E-AB71-CBCA30F0F7B2}"/>
          </ac:spMkLst>
        </pc:spChg>
        <pc:spChg chg="del">
          <ac:chgData name="James Franklin" userId="cf915d05-507f-491f-b4a6-b2aa085ee4b1" providerId="ADAL" clId="{D8FF12E0-0A42-42A1-B073-6756A8BC1BC4}" dt="2021-10-05T11:06:57.240" v="785" actId="478"/>
          <ac:spMkLst>
            <pc:docMk/>
            <pc:sldMk cId="4073757321" sldId="290"/>
            <ac:spMk id="19" creationId="{9E5AE513-22CC-405D-B6E8-877946C1FD86}"/>
          </ac:spMkLst>
        </pc:spChg>
        <pc:spChg chg="add del mod">
          <ac:chgData name="James Franklin" userId="cf915d05-507f-491f-b4a6-b2aa085ee4b1" providerId="ADAL" clId="{D8FF12E0-0A42-42A1-B073-6756A8BC1BC4}" dt="2021-10-05T13:12:12.451" v="1284" actId="478"/>
          <ac:spMkLst>
            <pc:docMk/>
            <pc:sldMk cId="4073757321" sldId="290"/>
            <ac:spMk id="23" creationId="{85243716-356C-4840-9613-EB5C99833363}"/>
          </ac:spMkLst>
        </pc:spChg>
        <pc:spChg chg="add del mod">
          <ac:chgData name="James Franklin" userId="cf915d05-507f-491f-b4a6-b2aa085ee4b1" providerId="ADAL" clId="{D8FF12E0-0A42-42A1-B073-6756A8BC1BC4}" dt="2021-10-05T13:12:15.219" v="1286" actId="478"/>
          <ac:spMkLst>
            <pc:docMk/>
            <pc:sldMk cId="4073757321" sldId="290"/>
            <ac:spMk id="27" creationId="{72DD81F5-564B-4800-A66A-5714D6FCD09F}"/>
          </ac:spMkLst>
        </pc:spChg>
        <pc:cxnChg chg="mod">
          <ac:chgData name="James Franklin" userId="cf915d05-507f-491f-b4a6-b2aa085ee4b1" providerId="ADAL" clId="{D8FF12E0-0A42-42A1-B073-6756A8BC1BC4}" dt="2021-10-05T11:04:58.678" v="760" actId="1076"/>
          <ac:cxnSpMkLst>
            <pc:docMk/>
            <pc:sldMk cId="4073757321" sldId="290"/>
            <ac:cxnSpMk id="12" creationId="{0D7602ED-8FFF-4D9D-8830-2757ACE01F04}"/>
          </ac:cxnSpMkLst>
        </pc:cxnChg>
        <pc:cxnChg chg="mod">
          <ac:chgData name="James Franklin" userId="cf915d05-507f-491f-b4a6-b2aa085ee4b1" providerId="ADAL" clId="{D8FF12E0-0A42-42A1-B073-6756A8BC1BC4}" dt="2021-10-05T11:05:28.166" v="766" actId="1076"/>
          <ac:cxnSpMkLst>
            <pc:docMk/>
            <pc:sldMk cId="4073757321" sldId="290"/>
            <ac:cxnSpMk id="22" creationId="{32E3161B-D0BB-497A-A21F-0643E01BFE1F}"/>
          </ac:cxnSpMkLst>
        </pc:cxnChg>
        <pc:cxnChg chg="del mod">
          <ac:chgData name="James Franklin" userId="cf915d05-507f-491f-b4a6-b2aa085ee4b1" providerId="ADAL" clId="{D8FF12E0-0A42-42A1-B073-6756A8BC1BC4}" dt="2021-10-05T11:06:49.744" v="781" actId="478"/>
          <ac:cxnSpMkLst>
            <pc:docMk/>
            <pc:sldMk cId="4073757321" sldId="290"/>
            <ac:cxnSpMk id="24" creationId="{092760DA-25D6-4A48-9879-841498C9071A}"/>
          </ac:cxnSpMkLst>
        </pc:cxnChg>
        <pc:cxnChg chg="add del mod">
          <ac:chgData name="James Franklin" userId="cf915d05-507f-491f-b4a6-b2aa085ee4b1" providerId="ADAL" clId="{D8FF12E0-0A42-42A1-B073-6756A8BC1BC4}" dt="2021-10-05T13:12:13.419" v="1285" actId="478"/>
          <ac:cxnSpMkLst>
            <pc:docMk/>
            <pc:sldMk cId="4073757321" sldId="290"/>
            <ac:cxnSpMk id="25" creationId="{AC43B81C-F13F-4750-AD7C-F9D8D20EE598}"/>
          </ac:cxnSpMkLst>
        </pc:cxnChg>
        <pc:cxnChg chg="mod">
          <ac:chgData name="James Franklin" userId="cf915d05-507f-491f-b4a6-b2aa085ee4b1" providerId="ADAL" clId="{D8FF12E0-0A42-42A1-B073-6756A8BC1BC4}" dt="2021-10-05T11:06:18.286" v="778" actId="1076"/>
          <ac:cxnSpMkLst>
            <pc:docMk/>
            <pc:sldMk cId="4073757321" sldId="290"/>
            <ac:cxnSpMk id="26" creationId="{4F32C48B-3A77-420A-8965-BE8A9810589C}"/>
          </ac:cxnSpMkLst>
        </pc:cxnChg>
        <pc:cxnChg chg="del">
          <ac:chgData name="James Franklin" userId="cf915d05-507f-491f-b4a6-b2aa085ee4b1" providerId="ADAL" clId="{D8FF12E0-0A42-42A1-B073-6756A8BC1BC4}" dt="2021-10-05T11:07:03.152" v="787" actId="478"/>
          <ac:cxnSpMkLst>
            <pc:docMk/>
            <pc:sldMk cId="4073757321" sldId="290"/>
            <ac:cxnSpMk id="31" creationId="{84F4370D-5766-4289-8FF6-106AAF8DC878}"/>
          </ac:cxnSpMkLst>
        </pc:cxnChg>
        <pc:cxnChg chg="del mod">
          <ac:chgData name="James Franklin" userId="cf915d05-507f-491f-b4a6-b2aa085ee4b1" providerId="ADAL" clId="{D8FF12E0-0A42-42A1-B073-6756A8BC1BC4}" dt="2021-10-05T11:06:54.646" v="784" actId="478"/>
          <ac:cxnSpMkLst>
            <pc:docMk/>
            <pc:sldMk cId="4073757321" sldId="290"/>
            <ac:cxnSpMk id="32" creationId="{CE75DFC9-171F-4D1E-B4F3-44E392C8EDD4}"/>
          </ac:cxnSpMkLst>
        </pc:cxnChg>
      </pc:sldChg>
      <pc:sldChg chg="addSp delSp modSp add mod">
        <pc:chgData name="James Franklin" userId="cf915d05-507f-491f-b4a6-b2aa085ee4b1" providerId="ADAL" clId="{D8FF12E0-0A42-42A1-B073-6756A8BC1BC4}" dt="2021-10-08T14:14:43.971" v="3021" actId="478"/>
        <pc:sldMkLst>
          <pc:docMk/>
          <pc:sldMk cId="3411474522" sldId="291"/>
        </pc:sldMkLst>
        <pc:spChg chg="mod">
          <ac:chgData name="James Franklin" userId="cf915d05-507f-491f-b4a6-b2aa085ee4b1" providerId="ADAL" clId="{D8FF12E0-0A42-42A1-B073-6756A8BC1BC4}" dt="2021-10-05T11:17:21.257" v="829" actId="1076"/>
          <ac:spMkLst>
            <pc:docMk/>
            <pc:sldMk cId="3411474522" sldId="291"/>
            <ac:spMk id="4" creationId="{3C4B1D2C-E9D2-4611-97CC-FA85E483BB24}"/>
          </ac:spMkLst>
        </pc:spChg>
        <pc:spChg chg="del">
          <ac:chgData name="James Franklin" userId="cf915d05-507f-491f-b4a6-b2aa085ee4b1" providerId="ADAL" clId="{D8FF12E0-0A42-42A1-B073-6756A8BC1BC4}" dt="2021-10-05T11:17:05.206" v="827" actId="478"/>
          <ac:spMkLst>
            <pc:docMk/>
            <pc:sldMk cId="3411474522" sldId="291"/>
            <ac:spMk id="5" creationId="{E91024C2-EAA1-4204-A255-2121C6BEE632}"/>
          </ac:spMkLst>
        </pc:spChg>
        <pc:spChg chg="del">
          <ac:chgData name="James Franklin" userId="cf915d05-507f-491f-b4a6-b2aa085ee4b1" providerId="ADAL" clId="{D8FF12E0-0A42-42A1-B073-6756A8BC1BC4}" dt="2021-10-05T11:17:05.206" v="827" actId="478"/>
          <ac:spMkLst>
            <pc:docMk/>
            <pc:sldMk cId="3411474522" sldId="291"/>
            <ac:spMk id="6" creationId="{D55C9F09-677F-4DB9-95D7-A8D6DBE92C73}"/>
          </ac:spMkLst>
        </pc:spChg>
        <pc:spChg chg="del">
          <ac:chgData name="James Franklin" userId="cf915d05-507f-491f-b4a6-b2aa085ee4b1" providerId="ADAL" clId="{D8FF12E0-0A42-42A1-B073-6756A8BC1BC4}" dt="2021-10-05T11:17:05.206" v="827" actId="478"/>
          <ac:spMkLst>
            <pc:docMk/>
            <pc:sldMk cId="3411474522" sldId="291"/>
            <ac:spMk id="7" creationId="{B7EFAA63-F7A6-4D7F-9C09-2FCDC85F07FE}"/>
          </ac:spMkLst>
        </pc:spChg>
        <pc:spChg chg="del">
          <ac:chgData name="James Franklin" userId="cf915d05-507f-491f-b4a6-b2aa085ee4b1" providerId="ADAL" clId="{D8FF12E0-0A42-42A1-B073-6756A8BC1BC4}" dt="2021-10-05T11:17:05.206" v="827" actId="478"/>
          <ac:spMkLst>
            <pc:docMk/>
            <pc:sldMk cId="3411474522" sldId="291"/>
            <ac:spMk id="8" creationId="{B38CF018-A747-4594-82F0-15403C003553}"/>
          </ac:spMkLst>
        </pc:spChg>
        <pc:spChg chg="del">
          <ac:chgData name="James Franklin" userId="cf915d05-507f-491f-b4a6-b2aa085ee4b1" providerId="ADAL" clId="{D8FF12E0-0A42-42A1-B073-6756A8BC1BC4}" dt="2021-10-05T11:17:05.206" v="827" actId="478"/>
          <ac:spMkLst>
            <pc:docMk/>
            <pc:sldMk cId="3411474522" sldId="291"/>
            <ac:spMk id="9" creationId="{4574C097-623D-4316-AB86-873168643A6C}"/>
          </ac:spMkLst>
        </pc:spChg>
        <pc:spChg chg="del">
          <ac:chgData name="James Franklin" userId="cf915d05-507f-491f-b4a6-b2aa085ee4b1" providerId="ADAL" clId="{D8FF12E0-0A42-42A1-B073-6756A8BC1BC4}" dt="2021-10-05T11:17:05.206" v="827" actId="478"/>
          <ac:spMkLst>
            <pc:docMk/>
            <pc:sldMk cId="3411474522" sldId="291"/>
            <ac:spMk id="10" creationId="{BE61CA7C-D25C-4360-A4A2-EE31F96783C4}"/>
          </ac:spMkLst>
        </pc:spChg>
        <pc:spChg chg="del">
          <ac:chgData name="James Franklin" userId="cf915d05-507f-491f-b4a6-b2aa085ee4b1" providerId="ADAL" clId="{D8FF12E0-0A42-42A1-B073-6756A8BC1BC4}" dt="2021-10-05T11:17:05.206" v="827" actId="478"/>
          <ac:spMkLst>
            <pc:docMk/>
            <pc:sldMk cId="3411474522" sldId="291"/>
            <ac:spMk id="11" creationId="{E5A387E2-3B04-41A1-9350-15524AB5ABB4}"/>
          </ac:spMkLst>
        </pc:spChg>
        <pc:spChg chg="del">
          <ac:chgData name="James Franklin" userId="cf915d05-507f-491f-b4a6-b2aa085ee4b1" providerId="ADAL" clId="{D8FF12E0-0A42-42A1-B073-6756A8BC1BC4}" dt="2021-10-05T11:17:05.206" v="827" actId="478"/>
          <ac:spMkLst>
            <pc:docMk/>
            <pc:sldMk cId="3411474522" sldId="291"/>
            <ac:spMk id="12" creationId="{C6589732-927C-4E04-BFDD-A51C84A4CE1F}"/>
          </ac:spMkLst>
        </pc:spChg>
        <pc:spChg chg="del">
          <ac:chgData name="James Franklin" userId="cf915d05-507f-491f-b4a6-b2aa085ee4b1" providerId="ADAL" clId="{D8FF12E0-0A42-42A1-B073-6756A8BC1BC4}" dt="2021-10-05T11:17:05.206" v="827" actId="478"/>
          <ac:spMkLst>
            <pc:docMk/>
            <pc:sldMk cId="3411474522" sldId="291"/>
            <ac:spMk id="13" creationId="{4449C475-A3A4-429F-9E91-BB1E07DB05B7}"/>
          </ac:spMkLst>
        </pc:spChg>
        <pc:spChg chg="del">
          <ac:chgData name="James Franklin" userId="cf915d05-507f-491f-b4a6-b2aa085ee4b1" providerId="ADAL" clId="{D8FF12E0-0A42-42A1-B073-6756A8BC1BC4}" dt="2021-10-05T11:17:05.206" v="827" actId="478"/>
          <ac:spMkLst>
            <pc:docMk/>
            <pc:sldMk cId="3411474522" sldId="291"/>
            <ac:spMk id="14" creationId="{0EDE5C00-E6DB-47EB-84BE-E7060B8C23DC}"/>
          </ac:spMkLst>
        </pc:spChg>
        <pc:spChg chg="del">
          <ac:chgData name="James Franklin" userId="cf915d05-507f-491f-b4a6-b2aa085ee4b1" providerId="ADAL" clId="{D8FF12E0-0A42-42A1-B073-6756A8BC1BC4}" dt="2021-10-05T11:17:05.206" v="827" actId="478"/>
          <ac:spMkLst>
            <pc:docMk/>
            <pc:sldMk cId="3411474522" sldId="291"/>
            <ac:spMk id="15" creationId="{7043E7F3-4700-47BE-9BF7-A851F893ED55}"/>
          </ac:spMkLst>
        </pc:spChg>
        <pc:spChg chg="add del mod">
          <ac:chgData name="James Franklin" userId="cf915d05-507f-491f-b4a6-b2aa085ee4b1" providerId="ADAL" clId="{D8FF12E0-0A42-42A1-B073-6756A8BC1BC4}" dt="2021-10-05T11:18:04.415" v="831" actId="478"/>
          <ac:spMkLst>
            <pc:docMk/>
            <pc:sldMk cId="3411474522" sldId="291"/>
            <ac:spMk id="23" creationId="{03930F65-239F-472B-AFD5-C79735A90AA6}"/>
          </ac:spMkLst>
        </pc:spChg>
        <pc:spChg chg="add del mod">
          <ac:chgData name="James Franklin" userId="cf915d05-507f-491f-b4a6-b2aa085ee4b1" providerId="ADAL" clId="{D8FF12E0-0A42-42A1-B073-6756A8BC1BC4}" dt="2021-10-05T11:18:04.415" v="831" actId="478"/>
          <ac:spMkLst>
            <pc:docMk/>
            <pc:sldMk cId="3411474522" sldId="291"/>
            <ac:spMk id="24" creationId="{2A5C09E4-BEF9-4722-A314-FD64B3827A3D}"/>
          </ac:spMkLst>
        </pc:spChg>
        <pc:spChg chg="del">
          <ac:chgData name="James Franklin" userId="cf915d05-507f-491f-b4a6-b2aa085ee4b1" providerId="ADAL" clId="{D8FF12E0-0A42-42A1-B073-6756A8BC1BC4}" dt="2021-10-05T11:17:05.206" v="827" actId="478"/>
          <ac:spMkLst>
            <pc:docMk/>
            <pc:sldMk cId="3411474522" sldId="291"/>
            <ac:spMk id="25" creationId="{43BBC38B-270D-427C-A3DF-EC49217D00B8}"/>
          </ac:spMkLst>
        </pc:spChg>
        <pc:spChg chg="add del mod">
          <ac:chgData name="James Franklin" userId="cf915d05-507f-491f-b4a6-b2aa085ee4b1" providerId="ADAL" clId="{D8FF12E0-0A42-42A1-B073-6756A8BC1BC4}" dt="2021-10-05T11:18:04.415" v="831" actId="478"/>
          <ac:spMkLst>
            <pc:docMk/>
            <pc:sldMk cId="3411474522" sldId="291"/>
            <ac:spMk id="26" creationId="{C106EFD3-F6A9-4EAE-B611-C0584F80168F}"/>
          </ac:spMkLst>
        </pc:spChg>
        <pc:spChg chg="add del mod">
          <ac:chgData name="James Franklin" userId="cf915d05-507f-491f-b4a6-b2aa085ee4b1" providerId="ADAL" clId="{D8FF12E0-0A42-42A1-B073-6756A8BC1BC4}" dt="2021-10-05T11:18:04.415" v="831" actId="478"/>
          <ac:spMkLst>
            <pc:docMk/>
            <pc:sldMk cId="3411474522" sldId="291"/>
            <ac:spMk id="27" creationId="{40B2E2AD-2898-44D0-8654-BE3C42D6E536}"/>
          </ac:spMkLst>
        </pc:spChg>
        <pc:spChg chg="add mod">
          <ac:chgData name="James Franklin" userId="cf915d05-507f-491f-b4a6-b2aa085ee4b1" providerId="ADAL" clId="{D8FF12E0-0A42-42A1-B073-6756A8BC1BC4}" dt="2021-10-05T11:20:42.387" v="849" actId="1076"/>
          <ac:spMkLst>
            <pc:docMk/>
            <pc:sldMk cId="3411474522" sldId="291"/>
            <ac:spMk id="30" creationId="{A637177A-87DB-4101-B0D2-B8C35FA09352}"/>
          </ac:spMkLst>
        </pc:spChg>
        <pc:spChg chg="add mod">
          <ac:chgData name="James Franklin" userId="cf915d05-507f-491f-b4a6-b2aa085ee4b1" providerId="ADAL" clId="{D8FF12E0-0A42-42A1-B073-6756A8BC1BC4}" dt="2021-10-05T11:20:42.387" v="849" actId="1076"/>
          <ac:spMkLst>
            <pc:docMk/>
            <pc:sldMk cId="3411474522" sldId="291"/>
            <ac:spMk id="31" creationId="{E1CA1C82-D0E0-4DBA-85AC-3E0B4CFC5475}"/>
          </ac:spMkLst>
        </pc:spChg>
        <pc:spChg chg="add mod">
          <ac:chgData name="James Franklin" userId="cf915d05-507f-491f-b4a6-b2aa085ee4b1" providerId="ADAL" clId="{D8FF12E0-0A42-42A1-B073-6756A8BC1BC4}" dt="2021-10-05T11:20:42.387" v="849" actId="1076"/>
          <ac:spMkLst>
            <pc:docMk/>
            <pc:sldMk cId="3411474522" sldId="291"/>
            <ac:spMk id="32" creationId="{80CE1CB3-55A3-4F76-A266-84E5BB321B7F}"/>
          </ac:spMkLst>
        </pc:spChg>
        <pc:spChg chg="add mod">
          <ac:chgData name="James Franklin" userId="cf915d05-507f-491f-b4a6-b2aa085ee4b1" providerId="ADAL" clId="{D8FF12E0-0A42-42A1-B073-6756A8BC1BC4}" dt="2021-10-05T11:21:03.594" v="853" actId="1076"/>
          <ac:spMkLst>
            <pc:docMk/>
            <pc:sldMk cId="3411474522" sldId="291"/>
            <ac:spMk id="33" creationId="{553AE6AF-C518-4680-8C01-0AB4E9F6C4AA}"/>
          </ac:spMkLst>
        </pc:spChg>
        <pc:spChg chg="add mod">
          <ac:chgData name="James Franklin" userId="cf915d05-507f-491f-b4a6-b2aa085ee4b1" providerId="ADAL" clId="{D8FF12E0-0A42-42A1-B073-6756A8BC1BC4}" dt="2021-10-05T11:20:53.818" v="851" actId="1076"/>
          <ac:spMkLst>
            <pc:docMk/>
            <pc:sldMk cId="3411474522" sldId="291"/>
            <ac:spMk id="34" creationId="{082FF27A-7EC0-4868-AB5E-7DEEAEFE8CC4}"/>
          </ac:spMkLst>
        </pc:spChg>
        <pc:spChg chg="add mod">
          <ac:chgData name="James Franklin" userId="cf915d05-507f-491f-b4a6-b2aa085ee4b1" providerId="ADAL" clId="{D8FF12E0-0A42-42A1-B073-6756A8BC1BC4}" dt="2021-10-05T11:21:31.330" v="858" actId="1076"/>
          <ac:spMkLst>
            <pc:docMk/>
            <pc:sldMk cId="3411474522" sldId="291"/>
            <ac:spMk id="35" creationId="{F3F175F7-A9A0-47F1-A71A-259BE1B5DF71}"/>
          </ac:spMkLst>
        </pc:spChg>
        <pc:spChg chg="add del mod">
          <ac:chgData name="James Franklin" userId="cf915d05-507f-491f-b4a6-b2aa085ee4b1" providerId="ADAL" clId="{D8FF12E0-0A42-42A1-B073-6756A8BC1BC4}" dt="2021-10-05T13:12:41.100" v="1307" actId="478"/>
          <ac:spMkLst>
            <pc:docMk/>
            <pc:sldMk cId="3411474522" sldId="291"/>
            <ac:spMk id="39" creationId="{7ABA7414-9242-4A61-8A08-1780A622A7A7}"/>
          </ac:spMkLst>
        </pc:spChg>
        <pc:spChg chg="add del mod">
          <ac:chgData name="James Franklin" userId="cf915d05-507f-491f-b4a6-b2aa085ee4b1" providerId="ADAL" clId="{D8FF12E0-0A42-42A1-B073-6756A8BC1BC4}" dt="2021-10-05T13:12:42.835" v="1308" actId="478"/>
          <ac:spMkLst>
            <pc:docMk/>
            <pc:sldMk cId="3411474522" sldId="291"/>
            <ac:spMk id="41" creationId="{875D3294-6D8F-4D1C-947F-23551C2D8B2F}"/>
          </ac:spMkLst>
        </pc:spChg>
        <pc:spChg chg="add del mod">
          <ac:chgData name="James Franklin" userId="cf915d05-507f-491f-b4a6-b2aa085ee4b1" providerId="ADAL" clId="{D8FF12E0-0A42-42A1-B073-6756A8BC1BC4}" dt="2021-10-08T14:14:43.971" v="3021" actId="478"/>
          <ac:spMkLst>
            <pc:docMk/>
            <pc:sldMk cId="3411474522" sldId="291"/>
            <ac:spMk id="45" creationId="{8CD47A23-1318-449E-B004-C2922D0E7E2C}"/>
          </ac:spMkLst>
        </pc:spChg>
        <pc:cxnChg chg="del">
          <ac:chgData name="James Franklin" userId="cf915d05-507f-491f-b4a6-b2aa085ee4b1" providerId="ADAL" clId="{D8FF12E0-0A42-42A1-B073-6756A8BC1BC4}" dt="2021-10-05T11:17:05.206" v="827" actId="478"/>
          <ac:cxnSpMkLst>
            <pc:docMk/>
            <pc:sldMk cId="3411474522" sldId="291"/>
            <ac:cxnSpMk id="16" creationId="{55240836-9159-4116-B827-D1A178CF93CB}"/>
          </ac:cxnSpMkLst>
        </pc:cxnChg>
        <pc:cxnChg chg="del">
          <ac:chgData name="James Franklin" userId="cf915d05-507f-491f-b4a6-b2aa085ee4b1" providerId="ADAL" clId="{D8FF12E0-0A42-42A1-B073-6756A8BC1BC4}" dt="2021-10-05T11:17:05.206" v="827" actId="478"/>
          <ac:cxnSpMkLst>
            <pc:docMk/>
            <pc:sldMk cId="3411474522" sldId="291"/>
            <ac:cxnSpMk id="17" creationId="{64890A7C-B2E0-4273-B23B-D41CD82F2A06}"/>
          </ac:cxnSpMkLst>
        </pc:cxnChg>
        <pc:cxnChg chg="del">
          <ac:chgData name="James Franklin" userId="cf915d05-507f-491f-b4a6-b2aa085ee4b1" providerId="ADAL" clId="{D8FF12E0-0A42-42A1-B073-6756A8BC1BC4}" dt="2021-10-05T11:17:05.206" v="827" actId="478"/>
          <ac:cxnSpMkLst>
            <pc:docMk/>
            <pc:sldMk cId="3411474522" sldId="291"/>
            <ac:cxnSpMk id="18" creationId="{10C06BEA-FE4C-404F-A567-0C7D86CD76A1}"/>
          </ac:cxnSpMkLst>
        </pc:cxnChg>
        <pc:cxnChg chg="del">
          <ac:chgData name="James Franklin" userId="cf915d05-507f-491f-b4a6-b2aa085ee4b1" providerId="ADAL" clId="{D8FF12E0-0A42-42A1-B073-6756A8BC1BC4}" dt="2021-10-05T11:17:05.206" v="827" actId="478"/>
          <ac:cxnSpMkLst>
            <pc:docMk/>
            <pc:sldMk cId="3411474522" sldId="291"/>
            <ac:cxnSpMk id="19" creationId="{8A3E3193-A1CB-4541-8631-3CBB8CAEE2FE}"/>
          </ac:cxnSpMkLst>
        </pc:cxnChg>
        <pc:cxnChg chg="del">
          <ac:chgData name="James Franklin" userId="cf915d05-507f-491f-b4a6-b2aa085ee4b1" providerId="ADAL" clId="{D8FF12E0-0A42-42A1-B073-6756A8BC1BC4}" dt="2021-10-05T11:17:05.206" v="827" actId="478"/>
          <ac:cxnSpMkLst>
            <pc:docMk/>
            <pc:sldMk cId="3411474522" sldId="291"/>
            <ac:cxnSpMk id="20" creationId="{18204DD0-3B78-4357-B2BF-881C38602989}"/>
          </ac:cxnSpMkLst>
        </pc:cxnChg>
        <pc:cxnChg chg="del">
          <ac:chgData name="James Franklin" userId="cf915d05-507f-491f-b4a6-b2aa085ee4b1" providerId="ADAL" clId="{D8FF12E0-0A42-42A1-B073-6756A8BC1BC4}" dt="2021-10-05T11:17:05.206" v="827" actId="478"/>
          <ac:cxnSpMkLst>
            <pc:docMk/>
            <pc:sldMk cId="3411474522" sldId="291"/>
            <ac:cxnSpMk id="21" creationId="{0E650B67-6E1C-45CD-9EAB-9014001F6004}"/>
          </ac:cxnSpMkLst>
        </pc:cxnChg>
        <pc:cxnChg chg="add del mod">
          <ac:chgData name="James Franklin" userId="cf915d05-507f-491f-b4a6-b2aa085ee4b1" providerId="ADAL" clId="{D8FF12E0-0A42-42A1-B073-6756A8BC1BC4}" dt="2021-10-05T11:18:04.415" v="831" actId="478"/>
          <ac:cxnSpMkLst>
            <pc:docMk/>
            <pc:sldMk cId="3411474522" sldId="291"/>
            <ac:cxnSpMk id="28" creationId="{22ECC3E1-1DC7-45E9-8667-22ABE36579BE}"/>
          </ac:cxnSpMkLst>
        </pc:cxnChg>
        <pc:cxnChg chg="add del mod">
          <ac:chgData name="James Franklin" userId="cf915d05-507f-491f-b4a6-b2aa085ee4b1" providerId="ADAL" clId="{D8FF12E0-0A42-42A1-B073-6756A8BC1BC4}" dt="2021-10-05T11:18:04.415" v="831" actId="478"/>
          <ac:cxnSpMkLst>
            <pc:docMk/>
            <pc:sldMk cId="3411474522" sldId="291"/>
            <ac:cxnSpMk id="29" creationId="{43FDDFF1-DB6D-4A8F-B530-0550CC6C137B}"/>
          </ac:cxnSpMkLst>
        </pc:cxnChg>
        <pc:cxnChg chg="add mod">
          <ac:chgData name="James Franklin" userId="cf915d05-507f-491f-b4a6-b2aa085ee4b1" providerId="ADAL" clId="{D8FF12E0-0A42-42A1-B073-6756A8BC1BC4}" dt="2021-10-05T11:20:50.987" v="850" actId="14100"/>
          <ac:cxnSpMkLst>
            <pc:docMk/>
            <pc:sldMk cId="3411474522" sldId="291"/>
            <ac:cxnSpMk id="36" creationId="{B29C103B-E456-4419-B32C-95EC72298F1B}"/>
          </ac:cxnSpMkLst>
        </pc:cxnChg>
        <pc:cxnChg chg="add mod">
          <ac:chgData name="James Franklin" userId="cf915d05-507f-491f-b4a6-b2aa085ee4b1" providerId="ADAL" clId="{D8FF12E0-0A42-42A1-B073-6756A8BC1BC4}" dt="2021-10-05T11:20:59.243" v="852" actId="14100"/>
          <ac:cxnSpMkLst>
            <pc:docMk/>
            <pc:sldMk cId="3411474522" sldId="291"/>
            <ac:cxnSpMk id="37" creationId="{5F6774FD-4D7D-4AD5-9D73-4078744A6E61}"/>
          </ac:cxnSpMkLst>
        </pc:cxnChg>
        <pc:cxnChg chg="add mod">
          <ac:chgData name="James Franklin" userId="cf915d05-507f-491f-b4a6-b2aa085ee4b1" providerId="ADAL" clId="{D8FF12E0-0A42-42A1-B073-6756A8BC1BC4}" dt="2021-10-05T11:21:25.770" v="857" actId="1076"/>
          <ac:cxnSpMkLst>
            <pc:docMk/>
            <pc:sldMk cId="3411474522" sldId="291"/>
            <ac:cxnSpMk id="38" creationId="{F37896B6-D621-4587-8832-E075C6979044}"/>
          </ac:cxnSpMkLst>
        </pc:cxnChg>
        <pc:cxnChg chg="add del mod">
          <ac:chgData name="James Franklin" userId="cf915d05-507f-491f-b4a6-b2aa085ee4b1" providerId="ADAL" clId="{D8FF12E0-0A42-42A1-B073-6756A8BC1BC4}" dt="2021-10-05T13:12:39.803" v="1306" actId="478"/>
          <ac:cxnSpMkLst>
            <pc:docMk/>
            <pc:sldMk cId="3411474522" sldId="291"/>
            <ac:cxnSpMk id="40" creationId="{F8CA78B1-2958-41D9-B099-251EDEEA0803}"/>
          </ac:cxnSpMkLst>
        </pc:cxnChg>
      </pc:sldChg>
      <pc:sldChg chg="modSp add mod">
        <pc:chgData name="James Franklin" userId="cf915d05-507f-491f-b4a6-b2aa085ee4b1" providerId="ADAL" clId="{D8FF12E0-0A42-42A1-B073-6756A8BC1BC4}" dt="2021-10-05T13:11:36.852" v="1283" actId="20577"/>
        <pc:sldMkLst>
          <pc:docMk/>
          <pc:sldMk cId="3758266334" sldId="292"/>
        </pc:sldMkLst>
        <pc:spChg chg="mod">
          <ac:chgData name="James Franklin" userId="cf915d05-507f-491f-b4a6-b2aa085ee4b1" providerId="ADAL" clId="{D8FF12E0-0A42-42A1-B073-6756A8BC1BC4}" dt="2021-10-05T13:11:36.852" v="1283" actId="20577"/>
          <ac:spMkLst>
            <pc:docMk/>
            <pc:sldMk cId="3758266334" sldId="292"/>
            <ac:spMk id="3" creationId="{755128D4-FA3F-44D9-AC56-EDB6F27BE275}"/>
          </ac:spMkLst>
        </pc:spChg>
        <pc:spChg chg="mod">
          <ac:chgData name="James Franklin" userId="cf915d05-507f-491f-b4a6-b2aa085ee4b1" providerId="ADAL" clId="{D8FF12E0-0A42-42A1-B073-6756A8BC1BC4}" dt="2021-10-05T13:10:14.661" v="1267"/>
          <ac:spMkLst>
            <pc:docMk/>
            <pc:sldMk cId="3758266334" sldId="292"/>
            <ac:spMk id="4" creationId="{A744BE43-93DC-47A2-A993-876977478C94}"/>
          </ac:spMkLst>
        </pc:spChg>
        <pc:spChg chg="mod">
          <ac:chgData name="James Franklin" userId="cf915d05-507f-491f-b4a6-b2aa085ee4b1" providerId="ADAL" clId="{D8FF12E0-0A42-42A1-B073-6756A8BC1BC4}" dt="2021-10-05T13:10:59.634" v="1278" actId="14100"/>
          <ac:spMkLst>
            <pc:docMk/>
            <pc:sldMk cId="3758266334" sldId="292"/>
            <ac:spMk id="8" creationId="{FB85A88C-5A16-446F-9A7D-39F3D71C95D5}"/>
          </ac:spMkLst>
        </pc:spChg>
        <pc:spChg chg="mod">
          <ac:chgData name="James Franklin" userId="cf915d05-507f-491f-b4a6-b2aa085ee4b1" providerId="ADAL" clId="{D8FF12E0-0A42-42A1-B073-6756A8BC1BC4}" dt="2021-10-05T13:10:53.139" v="1276" actId="1076"/>
          <ac:spMkLst>
            <pc:docMk/>
            <pc:sldMk cId="3758266334" sldId="292"/>
            <ac:spMk id="9" creationId="{9AA25183-B579-4833-9C66-5BD87DBAE746}"/>
          </ac:spMkLst>
        </pc:spChg>
        <pc:cxnChg chg="mod">
          <ac:chgData name="James Franklin" userId="cf915d05-507f-491f-b4a6-b2aa085ee4b1" providerId="ADAL" clId="{D8FF12E0-0A42-42A1-B073-6756A8BC1BC4}" dt="2021-10-05T13:10:50.283" v="1275" actId="14100"/>
          <ac:cxnSpMkLst>
            <pc:docMk/>
            <pc:sldMk cId="3758266334" sldId="292"/>
            <ac:cxnSpMk id="10" creationId="{48835905-0F01-416B-A8FE-65FD1EDAB4C9}"/>
          </ac:cxnSpMkLst>
        </pc:cxnChg>
      </pc:sldChg>
      <pc:sldChg chg="addSp delSp modSp add del mod">
        <pc:chgData name="James Franklin" userId="cf915d05-507f-491f-b4a6-b2aa085ee4b1" providerId="ADAL" clId="{D8FF12E0-0A42-42A1-B073-6756A8BC1BC4}" dt="2021-10-05T11:28:26.918" v="1265" actId="47"/>
        <pc:sldMkLst>
          <pc:docMk/>
          <pc:sldMk cId="3229477096" sldId="294"/>
        </pc:sldMkLst>
        <pc:spChg chg="mod">
          <ac:chgData name="James Franklin" userId="cf915d05-507f-491f-b4a6-b2aa085ee4b1" providerId="ADAL" clId="{D8FF12E0-0A42-42A1-B073-6756A8BC1BC4}" dt="2021-10-05T11:18:25.757" v="832"/>
          <ac:spMkLst>
            <pc:docMk/>
            <pc:sldMk cId="3229477096" sldId="294"/>
            <ac:spMk id="4" creationId="{3C4B1D2C-E9D2-4611-97CC-FA85E483BB24}"/>
          </ac:spMkLst>
        </pc:spChg>
        <pc:spChg chg="del">
          <ac:chgData name="James Franklin" userId="cf915d05-507f-491f-b4a6-b2aa085ee4b1" providerId="ADAL" clId="{D8FF12E0-0A42-42A1-B073-6756A8BC1BC4}" dt="2021-10-05T11:18:36.686" v="833" actId="478"/>
          <ac:spMkLst>
            <pc:docMk/>
            <pc:sldMk cId="3229477096" sldId="294"/>
            <ac:spMk id="6" creationId="{D55C9F09-677F-4DB9-95D7-A8D6DBE92C73}"/>
          </ac:spMkLst>
        </pc:spChg>
        <pc:spChg chg="del">
          <ac:chgData name="James Franklin" userId="cf915d05-507f-491f-b4a6-b2aa085ee4b1" providerId="ADAL" clId="{D8FF12E0-0A42-42A1-B073-6756A8BC1BC4}" dt="2021-10-05T11:18:36.686" v="833" actId="478"/>
          <ac:spMkLst>
            <pc:docMk/>
            <pc:sldMk cId="3229477096" sldId="294"/>
            <ac:spMk id="7" creationId="{B7EFAA63-F7A6-4D7F-9C09-2FCDC85F07FE}"/>
          </ac:spMkLst>
        </pc:spChg>
        <pc:spChg chg="del">
          <ac:chgData name="James Franklin" userId="cf915d05-507f-491f-b4a6-b2aa085ee4b1" providerId="ADAL" clId="{D8FF12E0-0A42-42A1-B073-6756A8BC1BC4}" dt="2021-10-05T11:18:36.686" v="833" actId="478"/>
          <ac:spMkLst>
            <pc:docMk/>
            <pc:sldMk cId="3229477096" sldId="294"/>
            <ac:spMk id="8" creationId="{B38CF018-A747-4594-82F0-15403C003553}"/>
          </ac:spMkLst>
        </pc:spChg>
        <pc:spChg chg="del">
          <ac:chgData name="James Franklin" userId="cf915d05-507f-491f-b4a6-b2aa085ee4b1" providerId="ADAL" clId="{D8FF12E0-0A42-42A1-B073-6756A8BC1BC4}" dt="2021-10-05T11:18:36.686" v="833" actId="478"/>
          <ac:spMkLst>
            <pc:docMk/>
            <pc:sldMk cId="3229477096" sldId="294"/>
            <ac:spMk id="9" creationId="{4574C097-623D-4316-AB86-873168643A6C}"/>
          </ac:spMkLst>
        </pc:spChg>
        <pc:spChg chg="del">
          <ac:chgData name="James Franklin" userId="cf915d05-507f-491f-b4a6-b2aa085ee4b1" providerId="ADAL" clId="{D8FF12E0-0A42-42A1-B073-6756A8BC1BC4}" dt="2021-10-05T11:18:36.686" v="833" actId="478"/>
          <ac:spMkLst>
            <pc:docMk/>
            <pc:sldMk cId="3229477096" sldId="294"/>
            <ac:spMk id="10" creationId="{BE61CA7C-D25C-4360-A4A2-EE31F96783C4}"/>
          </ac:spMkLst>
        </pc:spChg>
        <pc:spChg chg="del">
          <ac:chgData name="James Franklin" userId="cf915d05-507f-491f-b4a6-b2aa085ee4b1" providerId="ADAL" clId="{D8FF12E0-0A42-42A1-B073-6756A8BC1BC4}" dt="2021-10-05T11:18:36.686" v="833" actId="478"/>
          <ac:spMkLst>
            <pc:docMk/>
            <pc:sldMk cId="3229477096" sldId="294"/>
            <ac:spMk id="12" creationId="{C6589732-927C-4E04-BFDD-A51C84A4CE1F}"/>
          </ac:spMkLst>
        </pc:spChg>
        <pc:spChg chg="del">
          <ac:chgData name="James Franklin" userId="cf915d05-507f-491f-b4a6-b2aa085ee4b1" providerId="ADAL" clId="{D8FF12E0-0A42-42A1-B073-6756A8BC1BC4}" dt="2021-10-05T11:18:36.686" v="833" actId="478"/>
          <ac:spMkLst>
            <pc:docMk/>
            <pc:sldMk cId="3229477096" sldId="294"/>
            <ac:spMk id="13" creationId="{4449C475-A3A4-429F-9E91-BB1E07DB05B7}"/>
          </ac:spMkLst>
        </pc:spChg>
        <pc:spChg chg="del">
          <ac:chgData name="James Franklin" userId="cf915d05-507f-491f-b4a6-b2aa085ee4b1" providerId="ADAL" clId="{D8FF12E0-0A42-42A1-B073-6756A8BC1BC4}" dt="2021-10-05T11:18:36.686" v="833" actId="478"/>
          <ac:spMkLst>
            <pc:docMk/>
            <pc:sldMk cId="3229477096" sldId="294"/>
            <ac:spMk id="14" creationId="{0EDE5C00-E6DB-47EB-84BE-E7060B8C23DC}"/>
          </ac:spMkLst>
        </pc:spChg>
        <pc:spChg chg="del">
          <ac:chgData name="James Franklin" userId="cf915d05-507f-491f-b4a6-b2aa085ee4b1" providerId="ADAL" clId="{D8FF12E0-0A42-42A1-B073-6756A8BC1BC4}" dt="2021-10-05T11:18:36.686" v="833" actId="478"/>
          <ac:spMkLst>
            <pc:docMk/>
            <pc:sldMk cId="3229477096" sldId="294"/>
            <ac:spMk id="15" creationId="{7043E7F3-4700-47BE-9BF7-A851F893ED55}"/>
          </ac:spMkLst>
        </pc:spChg>
        <pc:spChg chg="add del">
          <ac:chgData name="James Franklin" userId="cf915d05-507f-491f-b4a6-b2aa085ee4b1" providerId="ADAL" clId="{D8FF12E0-0A42-42A1-B073-6756A8BC1BC4}" dt="2021-10-05T11:18:39.011" v="835" actId="22"/>
          <ac:spMkLst>
            <pc:docMk/>
            <pc:sldMk cId="3229477096" sldId="294"/>
            <ac:spMk id="22" creationId="{7B4EE0BA-5883-480D-A029-9DB1E7AF9A26}"/>
          </ac:spMkLst>
        </pc:spChg>
        <pc:spChg chg="add del mod">
          <ac:chgData name="James Franklin" userId="cf915d05-507f-491f-b4a6-b2aa085ee4b1" providerId="ADAL" clId="{D8FF12E0-0A42-42A1-B073-6756A8BC1BC4}" dt="2021-10-05T11:18:57.509" v="837" actId="478"/>
          <ac:spMkLst>
            <pc:docMk/>
            <pc:sldMk cId="3229477096" sldId="294"/>
            <ac:spMk id="23" creationId="{D406FBC7-29C7-49B4-BF29-699EC352C278}"/>
          </ac:spMkLst>
        </pc:spChg>
        <pc:spChg chg="add mod">
          <ac:chgData name="James Franklin" userId="cf915d05-507f-491f-b4a6-b2aa085ee4b1" providerId="ADAL" clId="{D8FF12E0-0A42-42A1-B073-6756A8BC1BC4}" dt="2021-10-05T11:19:04.689" v="838" actId="1076"/>
          <ac:spMkLst>
            <pc:docMk/>
            <pc:sldMk cId="3229477096" sldId="294"/>
            <ac:spMk id="24" creationId="{BFBB2387-5FDF-477E-B04F-51E94CBAF468}"/>
          </ac:spMkLst>
        </pc:spChg>
        <pc:spChg chg="del">
          <ac:chgData name="James Franklin" userId="cf915d05-507f-491f-b4a6-b2aa085ee4b1" providerId="ADAL" clId="{D8FF12E0-0A42-42A1-B073-6756A8BC1BC4}" dt="2021-10-05T11:18:36.686" v="833" actId="478"/>
          <ac:spMkLst>
            <pc:docMk/>
            <pc:sldMk cId="3229477096" sldId="294"/>
            <ac:spMk id="25" creationId="{43BBC38B-270D-427C-A3DF-EC49217D00B8}"/>
          </ac:spMkLst>
        </pc:spChg>
        <pc:spChg chg="add mod">
          <ac:chgData name="James Franklin" userId="cf915d05-507f-491f-b4a6-b2aa085ee4b1" providerId="ADAL" clId="{D8FF12E0-0A42-42A1-B073-6756A8BC1BC4}" dt="2021-10-05T11:19:30.226" v="845" actId="1037"/>
          <ac:spMkLst>
            <pc:docMk/>
            <pc:sldMk cId="3229477096" sldId="294"/>
            <ac:spMk id="26" creationId="{7CD01D72-869F-48B6-BE14-FE34293400BC}"/>
          </ac:spMkLst>
        </pc:spChg>
        <pc:spChg chg="add del mod">
          <ac:chgData name="James Franklin" userId="cf915d05-507f-491f-b4a6-b2aa085ee4b1" providerId="ADAL" clId="{D8FF12E0-0A42-42A1-B073-6756A8BC1BC4}" dt="2021-10-05T11:18:57.509" v="837" actId="478"/>
          <ac:spMkLst>
            <pc:docMk/>
            <pc:sldMk cId="3229477096" sldId="294"/>
            <ac:spMk id="27" creationId="{023DA1F1-FC5E-4271-910C-9C18B8592784}"/>
          </ac:spMkLst>
        </pc:spChg>
        <pc:spChg chg="add mod">
          <ac:chgData name="James Franklin" userId="cf915d05-507f-491f-b4a6-b2aa085ee4b1" providerId="ADAL" clId="{D8FF12E0-0A42-42A1-B073-6756A8BC1BC4}" dt="2021-10-05T11:19:04.689" v="838" actId="1076"/>
          <ac:spMkLst>
            <pc:docMk/>
            <pc:sldMk cId="3229477096" sldId="294"/>
            <ac:spMk id="28" creationId="{5DF1BDD3-55B6-4B2B-B8B3-EA4B91835F7D}"/>
          </ac:spMkLst>
        </pc:spChg>
        <pc:spChg chg="add mod">
          <ac:chgData name="James Franklin" userId="cf915d05-507f-491f-b4a6-b2aa085ee4b1" providerId="ADAL" clId="{D8FF12E0-0A42-42A1-B073-6756A8BC1BC4}" dt="2021-10-05T11:19:38.514" v="847" actId="1076"/>
          <ac:spMkLst>
            <pc:docMk/>
            <pc:sldMk cId="3229477096" sldId="294"/>
            <ac:spMk id="29" creationId="{07C82A73-13F5-46D7-9D15-A352994B06FF}"/>
          </ac:spMkLst>
        </pc:spChg>
        <pc:spChg chg="add del mod">
          <ac:chgData name="James Franklin" userId="cf915d05-507f-491f-b4a6-b2aa085ee4b1" providerId="ADAL" clId="{D8FF12E0-0A42-42A1-B073-6756A8BC1BC4}" dt="2021-10-05T11:19:14.909" v="839" actId="478"/>
          <ac:spMkLst>
            <pc:docMk/>
            <pc:sldMk cId="3229477096" sldId="294"/>
            <ac:spMk id="33" creationId="{9C419800-CF18-485E-87A4-64E52914B428}"/>
          </ac:spMkLst>
        </pc:spChg>
        <pc:spChg chg="add del mod">
          <ac:chgData name="James Franklin" userId="cf915d05-507f-491f-b4a6-b2aa085ee4b1" providerId="ADAL" clId="{D8FF12E0-0A42-42A1-B073-6756A8BC1BC4}" dt="2021-10-05T11:19:14.909" v="839" actId="478"/>
          <ac:spMkLst>
            <pc:docMk/>
            <pc:sldMk cId="3229477096" sldId="294"/>
            <ac:spMk id="35" creationId="{AA2C5FE7-C7DE-4D08-895D-073E880B16C4}"/>
          </ac:spMkLst>
        </pc:spChg>
        <pc:cxnChg chg="del mod">
          <ac:chgData name="James Franklin" userId="cf915d05-507f-491f-b4a6-b2aa085ee4b1" providerId="ADAL" clId="{D8FF12E0-0A42-42A1-B073-6756A8BC1BC4}" dt="2021-10-05T11:18:36.686" v="833" actId="478"/>
          <ac:cxnSpMkLst>
            <pc:docMk/>
            <pc:sldMk cId="3229477096" sldId="294"/>
            <ac:cxnSpMk id="17" creationId="{64890A7C-B2E0-4273-B23B-D41CD82F2A06}"/>
          </ac:cxnSpMkLst>
        </pc:cxnChg>
        <pc:cxnChg chg="del">
          <ac:chgData name="James Franklin" userId="cf915d05-507f-491f-b4a6-b2aa085ee4b1" providerId="ADAL" clId="{D8FF12E0-0A42-42A1-B073-6756A8BC1BC4}" dt="2021-10-05T11:18:36.686" v="833" actId="478"/>
          <ac:cxnSpMkLst>
            <pc:docMk/>
            <pc:sldMk cId="3229477096" sldId="294"/>
            <ac:cxnSpMk id="18" creationId="{10C06BEA-FE4C-404F-A567-0C7D86CD76A1}"/>
          </ac:cxnSpMkLst>
        </pc:cxnChg>
        <pc:cxnChg chg="del">
          <ac:chgData name="James Franklin" userId="cf915d05-507f-491f-b4a6-b2aa085ee4b1" providerId="ADAL" clId="{D8FF12E0-0A42-42A1-B073-6756A8BC1BC4}" dt="2021-10-05T11:18:36.686" v="833" actId="478"/>
          <ac:cxnSpMkLst>
            <pc:docMk/>
            <pc:sldMk cId="3229477096" sldId="294"/>
            <ac:cxnSpMk id="19" creationId="{8A3E3193-A1CB-4541-8631-3CBB8CAEE2FE}"/>
          </ac:cxnSpMkLst>
        </pc:cxnChg>
        <pc:cxnChg chg="del">
          <ac:chgData name="James Franklin" userId="cf915d05-507f-491f-b4a6-b2aa085ee4b1" providerId="ADAL" clId="{D8FF12E0-0A42-42A1-B073-6756A8BC1BC4}" dt="2021-10-05T11:18:36.686" v="833" actId="478"/>
          <ac:cxnSpMkLst>
            <pc:docMk/>
            <pc:sldMk cId="3229477096" sldId="294"/>
            <ac:cxnSpMk id="20" creationId="{18204DD0-3B78-4357-B2BF-881C38602989}"/>
          </ac:cxnSpMkLst>
        </pc:cxnChg>
        <pc:cxnChg chg="del">
          <ac:chgData name="James Franklin" userId="cf915d05-507f-491f-b4a6-b2aa085ee4b1" providerId="ADAL" clId="{D8FF12E0-0A42-42A1-B073-6756A8BC1BC4}" dt="2021-10-05T11:18:36.686" v="833" actId="478"/>
          <ac:cxnSpMkLst>
            <pc:docMk/>
            <pc:sldMk cId="3229477096" sldId="294"/>
            <ac:cxnSpMk id="21" creationId="{0E650B67-6E1C-45CD-9EAB-9014001F6004}"/>
          </ac:cxnSpMkLst>
        </pc:cxnChg>
        <pc:cxnChg chg="add mod">
          <ac:chgData name="James Franklin" userId="cf915d05-507f-491f-b4a6-b2aa085ee4b1" providerId="ADAL" clId="{D8FF12E0-0A42-42A1-B073-6756A8BC1BC4}" dt="2021-10-05T11:19:04.689" v="838" actId="1076"/>
          <ac:cxnSpMkLst>
            <pc:docMk/>
            <pc:sldMk cId="3229477096" sldId="294"/>
            <ac:cxnSpMk id="30" creationId="{6BACC573-D079-46E7-8539-59B34ACAF099}"/>
          </ac:cxnSpMkLst>
        </pc:cxnChg>
        <pc:cxnChg chg="add del mod">
          <ac:chgData name="James Franklin" userId="cf915d05-507f-491f-b4a6-b2aa085ee4b1" providerId="ADAL" clId="{D8FF12E0-0A42-42A1-B073-6756A8BC1BC4}" dt="2021-10-05T11:18:57.509" v="837" actId="478"/>
          <ac:cxnSpMkLst>
            <pc:docMk/>
            <pc:sldMk cId="3229477096" sldId="294"/>
            <ac:cxnSpMk id="31" creationId="{7475DE6A-5E75-4379-BF67-951A2EC56B6D}"/>
          </ac:cxnSpMkLst>
        </pc:cxnChg>
        <pc:cxnChg chg="add mod">
          <ac:chgData name="James Franklin" userId="cf915d05-507f-491f-b4a6-b2aa085ee4b1" providerId="ADAL" clId="{D8FF12E0-0A42-42A1-B073-6756A8BC1BC4}" dt="2021-10-05T11:19:34.786" v="846" actId="14100"/>
          <ac:cxnSpMkLst>
            <pc:docMk/>
            <pc:sldMk cId="3229477096" sldId="294"/>
            <ac:cxnSpMk id="32" creationId="{D9E2E400-FD4A-478E-9283-876584711F84}"/>
          </ac:cxnSpMkLst>
        </pc:cxnChg>
        <pc:cxnChg chg="add del mod">
          <ac:chgData name="James Franklin" userId="cf915d05-507f-491f-b4a6-b2aa085ee4b1" providerId="ADAL" clId="{D8FF12E0-0A42-42A1-B073-6756A8BC1BC4}" dt="2021-10-05T11:19:14.909" v="839" actId="478"/>
          <ac:cxnSpMkLst>
            <pc:docMk/>
            <pc:sldMk cId="3229477096" sldId="294"/>
            <ac:cxnSpMk id="34" creationId="{04568A19-2271-466D-AF04-238E805B0220}"/>
          </ac:cxnSpMkLst>
        </pc:cxnChg>
      </pc:sldChg>
      <pc:sldChg chg="del">
        <pc:chgData name="James Franklin" userId="cf915d05-507f-491f-b4a6-b2aa085ee4b1" providerId="ADAL" clId="{D8FF12E0-0A42-42A1-B073-6756A8BC1BC4}" dt="2021-10-05T13:43:22.214" v="2488" actId="47"/>
        <pc:sldMkLst>
          <pc:docMk/>
          <pc:sldMk cId="384732063" sldId="295"/>
        </pc:sldMkLst>
      </pc:sldChg>
      <pc:sldChg chg="del">
        <pc:chgData name="James Franklin" userId="cf915d05-507f-491f-b4a6-b2aa085ee4b1" providerId="ADAL" clId="{D8FF12E0-0A42-42A1-B073-6756A8BC1BC4}" dt="2021-10-05T10:17:18.817" v="406" actId="47"/>
        <pc:sldMkLst>
          <pc:docMk/>
          <pc:sldMk cId="1743664146" sldId="296"/>
        </pc:sldMkLst>
      </pc:sldChg>
      <pc:sldChg chg="modSp add mod">
        <pc:chgData name="James Franklin" userId="cf915d05-507f-491f-b4a6-b2aa085ee4b1" providerId="ADAL" clId="{D8FF12E0-0A42-42A1-B073-6756A8BC1BC4}" dt="2021-10-05T13:27:29.180" v="2149" actId="20577"/>
        <pc:sldMkLst>
          <pc:docMk/>
          <pc:sldMk cId="2821408371" sldId="296"/>
        </pc:sldMkLst>
        <pc:spChg chg="mod">
          <ac:chgData name="James Franklin" userId="cf915d05-507f-491f-b4a6-b2aa085ee4b1" providerId="ADAL" clId="{D8FF12E0-0A42-42A1-B073-6756A8BC1BC4}" dt="2021-10-05T13:27:29.180" v="2149" actId="20577"/>
          <ac:spMkLst>
            <pc:docMk/>
            <pc:sldMk cId="2821408371" sldId="296"/>
            <ac:spMk id="3" creationId="{F41DC149-5DEC-49F5-801E-CE7FA00332B0}"/>
          </ac:spMkLst>
        </pc:spChg>
      </pc:sldChg>
      <pc:sldChg chg="del">
        <pc:chgData name="James Franklin" userId="cf915d05-507f-491f-b4a6-b2aa085ee4b1" providerId="ADAL" clId="{D8FF12E0-0A42-42A1-B073-6756A8BC1BC4}" dt="2021-10-05T10:17:18.817" v="406" actId="47"/>
        <pc:sldMkLst>
          <pc:docMk/>
          <pc:sldMk cId="1094278058" sldId="297"/>
        </pc:sldMkLst>
      </pc:sldChg>
      <pc:sldChg chg="modSp add mod">
        <pc:chgData name="James Franklin" userId="cf915d05-507f-491f-b4a6-b2aa085ee4b1" providerId="ADAL" clId="{D8FF12E0-0A42-42A1-B073-6756A8BC1BC4}" dt="2021-10-08T15:33:33.785" v="3028" actId="5793"/>
        <pc:sldMkLst>
          <pc:docMk/>
          <pc:sldMk cId="773722458" sldId="298"/>
        </pc:sldMkLst>
        <pc:spChg chg="mod">
          <ac:chgData name="James Franklin" userId="cf915d05-507f-491f-b4a6-b2aa085ee4b1" providerId="ADAL" clId="{D8FF12E0-0A42-42A1-B073-6756A8BC1BC4}" dt="2021-10-08T15:33:33.785" v="3028" actId="5793"/>
          <ac:spMkLst>
            <pc:docMk/>
            <pc:sldMk cId="773722458" sldId="298"/>
            <ac:spMk id="3" creationId="{E8E43686-998B-46A0-9CBE-63D81CA272DC}"/>
          </ac:spMkLst>
        </pc:spChg>
      </pc:sldChg>
      <pc:sldChg chg="del">
        <pc:chgData name="James Franklin" userId="cf915d05-507f-491f-b4a6-b2aa085ee4b1" providerId="ADAL" clId="{D8FF12E0-0A42-42A1-B073-6756A8BC1BC4}" dt="2021-10-05T10:17:18.817" v="406" actId="47"/>
        <pc:sldMkLst>
          <pc:docMk/>
          <pc:sldMk cId="2556417252" sldId="298"/>
        </pc:sldMkLst>
      </pc:sldChg>
      <pc:sldChg chg="modSp add mod">
        <pc:chgData name="James Franklin" userId="cf915d05-507f-491f-b4a6-b2aa085ee4b1" providerId="ADAL" clId="{D8FF12E0-0A42-42A1-B073-6756A8BC1BC4}" dt="2021-10-08T15:33:42.695" v="3033" actId="5793"/>
        <pc:sldMkLst>
          <pc:docMk/>
          <pc:sldMk cId="3382614851" sldId="299"/>
        </pc:sldMkLst>
        <pc:spChg chg="mod">
          <ac:chgData name="James Franklin" userId="cf915d05-507f-491f-b4a6-b2aa085ee4b1" providerId="ADAL" clId="{D8FF12E0-0A42-42A1-B073-6756A8BC1BC4}" dt="2021-10-08T15:33:42.695" v="3033" actId="5793"/>
          <ac:spMkLst>
            <pc:docMk/>
            <pc:sldMk cId="3382614851" sldId="299"/>
            <ac:spMk id="3" creationId="{E8E43686-998B-46A0-9CBE-63D81CA272DC}"/>
          </ac:spMkLst>
        </pc:spChg>
      </pc:sldChg>
      <pc:sldChg chg="del">
        <pc:chgData name="James Franklin" userId="cf915d05-507f-491f-b4a6-b2aa085ee4b1" providerId="ADAL" clId="{D8FF12E0-0A42-42A1-B073-6756A8BC1BC4}" dt="2021-10-05T10:17:23.742" v="407" actId="47"/>
        <pc:sldMkLst>
          <pc:docMk/>
          <pc:sldMk cId="3867217196" sldId="299"/>
        </pc:sldMkLst>
      </pc:sldChg>
      <pc:sldChg chg="add">
        <pc:chgData name="James Franklin" userId="cf915d05-507f-491f-b4a6-b2aa085ee4b1" providerId="ADAL" clId="{D8FF12E0-0A42-42A1-B073-6756A8BC1BC4}" dt="2021-10-05T13:14:40.991" v="1409"/>
        <pc:sldMkLst>
          <pc:docMk/>
          <pc:sldMk cId="635082902" sldId="300"/>
        </pc:sldMkLst>
      </pc:sldChg>
      <pc:sldChg chg="del">
        <pc:chgData name="James Franklin" userId="cf915d05-507f-491f-b4a6-b2aa085ee4b1" providerId="ADAL" clId="{D8FF12E0-0A42-42A1-B073-6756A8BC1BC4}" dt="2021-10-05T10:17:30.664" v="409" actId="47"/>
        <pc:sldMkLst>
          <pc:docMk/>
          <pc:sldMk cId="873660949" sldId="300"/>
        </pc:sldMkLst>
      </pc:sldChg>
      <pc:sldChg chg="del">
        <pc:chgData name="James Franklin" userId="cf915d05-507f-491f-b4a6-b2aa085ee4b1" providerId="ADAL" clId="{D8FF12E0-0A42-42A1-B073-6756A8BC1BC4}" dt="2021-10-05T10:17:18.817" v="406" actId="47"/>
        <pc:sldMkLst>
          <pc:docMk/>
          <pc:sldMk cId="1774622974" sldId="301"/>
        </pc:sldMkLst>
      </pc:sldChg>
      <pc:sldChg chg="del">
        <pc:chgData name="James Franklin" userId="cf915d05-507f-491f-b4a6-b2aa085ee4b1" providerId="ADAL" clId="{D8FF12E0-0A42-42A1-B073-6756A8BC1BC4}" dt="2021-10-05T10:17:18.817" v="406" actId="47"/>
        <pc:sldMkLst>
          <pc:docMk/>
          <pc:sldMk cId="47349452" sldId="302"/>
        </pc:sldMkLst>
      </pc:sldChg>
      <pc:sldChg chg="del">
        <pc:chgData name="James Franklin" userId="cf915d05-507f-491f-b4a6-b2aa085ee4b1" providerId="ADAL" clId="{D8FF12E0-0A42-42A1-B073-6756A8BC1BC4}" dt="2021-10-05T10:17:23.742" v="407" actId="47"/>
        <pc:sldMkLst>
          <pc:docMk/>
          <pc:sldMk cId="317891012" sldId="303"/>
        </pc:sldMkLst>
      </pc:sldChg>
      <pc:sldChg chg="del">
        <pc:chgData name="James Franklin" userId="cf915d05-507f-491f-b4a6-b2aa085ee4b1" providerId="ADAL" clId="{D8FF12E0-0A42-42A1-B073-6756A8BC1BC4}" dt="2021-10-05T10:17:18.817" v="406" actId="47"/>
        <pc:sldMkLst>
          <pc:docMk/>
          <pc:sldMk cId="3854234239" sldId="305"/>
        </pc:sldMkLst>
      </pc:sldChg>
      <pc:sldChg chg="del">
        <pc:chgData name="James Franklin" userId="cf915d05-507f-491f-b4a6-b2aa085ee4b1" providerId="ADAL" clId="{D8FF12E0-0A42-42A1-B073-6756A8BC1BC4}" dt="2021-10-05T10:17:23.742" v="407" actId="47"/>
        <pc:sldMkLst>
          <pc:docMk/>
          <pc:sldMk cId="2713468373" sldId="306"/>
        </pc:sldMkLst>
      </pc:sldChg>
      <pc:sldChg chg="del">
        <pc:chgData name="James Franklin" userId="cf915d05-507f-491f-b4a6-b2aa085ee4b1" providerId="ADAL" clId="{D8FF12E0-0A42-42A1-B073-6756A8BC1BC4}" dt="2021-10-05T10:17:23.742" v="407" actId="47"/>
        <pc:sldMkLst>
          <pc:docMk/>
          <pc:sldMk cId="1393552172" sldId="307"/>
        </pc:sldMkLst>
      </pc:sldChg>
      <pc:sldChg chg="del">
        <pc:chgData name="James Franklin" userId="cf915d05-507f-491f-b4a6-b2aa085ee4b1" providerId="ADAL" clId="{D8FF12E0-0A42-42A1-B073-6756A8BC1BC4}" dt="2021-10-05T10:17:28.250" v="408" actId="47"/>
        <pc:sldMkLst>
          <pc:docMk/>
          <pc:sldMk cId="2918225570" sldId="308"/>
        </pc:sldMkLst>
      </pc:sldChg>
      <pc:sldChg chg="del">
        <pc:chgData name="James Franklin" userId="cf915d05-507f-491f-b4a6-b2aa085ee4b1" providerId="ADAL" clId="{D8FF12E0-0A42-42A1-B073-6756A8BC1BC4}" dt="2021-10-05T10:17:28.250" v="408" actId="47"/>
        <pc:sldMkLst>
          <pc:docMk/>
          <pc:sldMk cId="3256676282" sldId="309"/>
        </pc:sldMkLst>
      </pc:sldChg>
      <pc:sldChg chg="del">
        <pc:chgData name="James Franklin" userId="cf915d05-507f-491f-b4a6-b2aa085ee4b1" providerId="ADAL" clId="{D8FF12E0-0A42-42A1-B073-6756A8BC1BC4}" dt="2021-10-05T10:17:28.250" v="408" actId="47"/>
        <pc:sldMkLst>
          <pc:docMk/>
          <pc:sldMk cId="1695273936" sldId="310"/>
        </pc:sldMkLst>
      </pc:sldChg>
      <pc:sldChg chg="del">
        <pc:chgData name="James Franklin" userId="cf915d05-507f-491f-b4a6-b2aa085ee4b1" providerId="ADAL" clId="{D8FF12E0-0A42-42A1-B073-6756A8BC1BC4}" dt="2021-10-05T10:17:28.250" v="408" actId="47"/>
        <pc:sldMkLst>
          <pc:docMk/>
          <pc:sldMk cId="926215780" sldId="312"/>
        </pc:sldMkLst>
      </pc:sldChg>
      <pc:sldChg chg="del">
        <pc:chgData name="James Franklin" userId="cf915d05-507f-491f-b4a6-b2aa085ee4b1" providerId="ADAL" clId="{D8FF12E0-0A42-42A1-B073-6756A8BC1BC4}" dt="2021-10-05T10:17:18.817" v="406" actId="47"/>
        <pc:sldMkLst>
          <pc:docMk/>
          <pc:sldMk cId="3935838695" sldId="319"/>
        </pc:sldMkLst>
      </pc:sldChg>
      <pc:sldChg chg="del">
        <pc:chgData name="James Franklin" userId="cf915d05-507f-491f-b4a6-b2aa085ee4b1" providerId="ADAL" clId="{D8FF12E0-0A42-42A1-B073-6756A8BC1BC4}" dt="2021-10-05T10:17:18.817" v="406" actId="47"/>
        <pc:sldMkLst>
          <pc:docMk/>
          <pc:sldMk cId="3692360987" sldId="320"/>
        </pc:sldMkLst>
      </pc:sldChg>
      <pc:sldChg chg="del">
        <pc:chgData name="James Franklin" userId="cf915d05-507f-491f-b4a6-b2aa085ee4b1" providerId="ADAL" clId="{D8FF12E0-0A42-42A1-B073-6756A8BC1BC4}" dt="2021-10-05T10:17:18.817" v="406" actId="47"/>
        <pc:sldMkLst>
          <pc:docMk/>
          <pc:sldMk cId="3867241785" sldId="321"/>
        </pc:sldMkLst>
      </pc:sldChg>
      <pc:sldChg chg="del">
        <pc:chgData name="James Franklin" userId="cf915d05-507f-491f-b4a6-b2aa085ee4b1" providerId="ADAL" clId="{D8FF12E0-0A42-42A1-B073-6756A8BC1BC4}" dt="2021-10-05T10:17:23.742" v="407" actId="47"/>
        <pc:sldMkLst>
          <pc:docMk/>
          <pc:sldMk cId="585635276" sldId="323"/>
        </pc:sldMkLst>
      </pc:sldChg>
      <pc:sldChg chg="del">
        <pc:chgData name="James Franklin" userId="cf915d05-507f-491f-b4a6-b2aa085ee4b1" providerId="ADAL" clId="{D8FF12E0-0A42-42A1-B073-6756A8BC1BC4}" dt="2021-10-05T10:17:23.742" v="407" actId="47"/>
        <pc:sldMkLst>
          <pc:docMk/>
          <pc:sldMk cId="4176149113" sldId="324"/>
        </pc:sldMkLst>
      </pc:sldChg>
      <pc:sldChg chg="del">
        <pc:chgData name="James Franklin" userId="cf915d05-507f-491f-b4a6-b2aa085ee4b1" providerId="ADAL" clId="{D8FF12E0-0A42-42A1-B073-6756A8BC1BC4}" dt="2021-10-05T10:17:30.837" v="410" actId="47"/>
        <pc:sldMkLst>
          <pc:docMk/>
          <pc:sldMk cId="3809139710" sldId="325"/>
        </pc:sldMkLst>
      </pc:sldChg>
      <pc:sldChg chg="del">
        <pc:chgData name="James Franklin" userId="cf915d05-507f-491f-b4a6-b2aa085ee4b1" providerId="ADAL" clId="{D8FF12E0-0A42-42A1-B073-6756A8BC1BC4}" dt="2021-10-05T10:17:23.742" v="407" actId="47"/>
        <pc:sldMkLst>
          <pc:docMk/>
          <pc:sldMk cId="1941564679" sldId="326"/>
        </pc:sldMkLst>
      </pc:sldChg>
      <pc:sldChg chg="del">
        <pc:chgData name="James Franklin" userId="cf915d05-507f-491f-b4a6-b2aa085ee4b1" providerId="ADAL" clId="{D8FF12E0-0A42-42A1-B073-6756A8BC1BC4}" dt="2021-10-05T10:17:23.742" v="407" actId="47"/>
        <pc:sldMkLst>
          <pc:docMk/>
          <pc:sldMk cId="2052926234" sldId="327"/>
        </pc:sldMkLst>
      </pc:sldChg>
      <pc:sldChg chg="modSp new del mod ord">
        <pc:chgData name="James Franklin" userId="cf915d05-507f-491f-b4a6-b2aa085ee4b1" providerId="ADAL" clId="{D8FF12E0-0A42-42A1-B073-6756A8BC1BC4}" dt="2021-10-05T13:26:49.922" v="2081" actId="47"/>
        <pc:sldMkLst>
          <pc:docMk/>
          <pc:sldMk cId="561534536" sldId="328"/>
        </pc:sldMkLst>
        <pc:spChg chg="mod">
          <ac:chgData name="James Franklin" userId="cf915d05-507f-491f-b4a6-b2aa085ee4b1" providerId="ADAL" clId="{D8FF12E0-0A42-42A1-B073-6756A8BC1BC4}" dt="2021-10-05T13:26:39.419" v="2067" actId="20577"/>
          <ac:spMkLst>
            <pc:docMk/>
            <pc:sldMk cId="561534536" sldId="328"/>
            <ac:spMk id="2" creationId="{9C5C7923-BFF0-4460-BD53-1340C9A76D21}"/>
          </ac:spMkLst>
        </pc:spChg>
        <pc:spChg chg="mod">
          <ac:chgData name="James Franklin" userId="cf915d05-507f-491f-b4a6-b2aa085ee4b1" providerId="ADAL" clId="{D8FF12E0-0A42-42A1-B073-6756A8BC1BC4}" dt="2021-10-05T13:26:47.708" v="2080" actId="20577"/>
          <ac:spMkLst>
            <pc:docMk/>
            <pc:sldMk cId="561534536" sldId="328"/>
            <ac:spMk id="3" creationId="{772B21FA-FC17-4DF8-9414-2486A200AA3A}"/>
          </ac:spMkLst>
        </pc:spChg>
      </pc:sldChg>
      <pc:sldChg chg="add del ord">
        <pc:chgData name="James Franklin" userId="cf915d05-507f-491f-b4a6-b2aa085ee4b1" providerId="ADAL" clId="{D8FF12E0-0A42-42A1-B073-6756A8BC1BC4}" dt="2021-10-05T13:43:21.888" v="2486" actId="47"/>
        <pc:sldMkLst>
          <pc:docMk/>
          <pc:sldMk cId="824479215" sldId="329"/>
        </pc:sldMkLst>
      </pc:sldChg>
      <pc:sldChg chg="add del ord">
        <pc:chgData name="James Franklin" userId="cf915d05-507f-491f-b4a6-b2aa085ee4b1" providerId="ADAL" clId="{D8FF12E0-0A42-42A1-B073-6756A8BC1BC4}" dt="2021-10-05T13:43:22.047" v="2487" actId="47"/>
        <pc:sldMkLst>
          <pc:docMk/>
          <pc:sldMk cId="1549823678" sldId="330"/>
        </pc:sldMkLst>
      </pc:sldChg>
      <pc:sldChg chg="add del ord">
        <pc:chgData name="James Franklin" userId="cf915d05-507f-491f-b4a6-b2aa085ee4b1" providerId="ADAL" clId="{D8FF12E0-0A42-42A1-B073-6756A8BC1BC4}" dt="2021-10-05T13:47:49.464" v="2724" actId="47"/>
        <pc:sldMkLst>
          <pc:docMk/>
          <pc:sldMk cId="288908065" sldId="331"/>
        </pc:sldMkLst>
      </pc:sldChg>
      <pc:sldChg chg="add del">
        <pc:chgData name="James Franklin" userId="cf915d05-507f-491f-b4a6-b2aa085ee4b1" providerId="ADAL" clId="{D8FF12E0-0A42-42A1-B073-6756A8BC1BC4}" dt="2021-10-05T13:47:49.651" v="2725" actId="47"/>
        <pc:sldMkLst>
          <pc:docMk/>
          <pc:sldMk cId="2448361215" sldId="332"/>
        </pc:sldMkLst>
      </pc:sldChg>
      <pc:sldChg chg="delSp modSp add mod modClrScheme chgLayout">
        <pc:chgData name="James Franklin" userId="cf915d05-507f-491f-b4a6-b2aa085ee4b1" providerId="ADAL" clId="{D8FF12E0-0A42-42A1-B073-6756A8BC1BC4}" dt="2021-10-06T09:24:04.182" v="2973" actId="20577"/>
        <pc:sldMkLst>
          <pc:docMk/>
          <pc:sldMk cId="2935411165" sldId="333"/>
        </pc:sldMkLst>
        <pc:spChg chg="mod ord">
          <ac:chgData name="James Franklin" userId="cf915d05-507f-491f-b4a6-b2aa085ee4b1" providerId="ADAL" clId="{D8FF12E0-0A42-42A1-B073-6756A8BC1BC4}" dt="2021-10-05T11:22:13.887" v="860" actId="700"/>
          <ac:spMkLst>
            <pc:docMk/>
            <pc:sldMk cId="2935411165" sldId="333"/>
            <ac:spMk id="2" creationId="{DF48FB95-22C0-4A1D-824F-6F78780894CB}"/>
          </ac:spMkLst>
        </pc:spChg>
        <pc:spChg chg="mod ord">
          <ac:chgData name="James Franklin" userId="cf915d05-507f-491f-b4a6-b2aa085ee4b1" providerId="ADAL" clId="{D8FF12E0-0A42-42A1-B073-6756A8BC1BC4}" dt="2021-10-06T09:24:04.182" v="2973" actId="20577"/>
          <ac:spMkLst>
            <pc:docMk/>
            <pc:sldMk cId="2935411165" sldId="333"/>
            <ac:spMk id="3" creationId="{D463BDEF-31EB-4A11-A773-447935658F5A}"/>
          </ac:spMkLst>
        </pc:spChg>
        <pc:spChg chg="del">
          <ac:chgData name="James Franklin" userId="cf915d05-507f-491f-b4a6-b2aa085ee4b1" providerId="ADAL" clId="{D8FF12E0-0A42-42A1-B073-6756A8BC1BC4}" dt="2021-10-05T11:22:30.782" v="861" actId="478"/>
          <ac:spMkLst>
            <pc:docMk/>
            <pc:sldMk cId="2935411165" sldId="333"/>
            <ac:spMk id="30" creationId="{A637177A-87DB-4101-B0D2-B8C35FA09352}"/>
          </ac:spMkLst>
        </pc:spChg>
        <pc:spChg chg="del">
          <ac:chgData name="James Franklin" userId="cf915d05-507f-491f-b4a6-b2aa085ee4b1" providerId="ADAL" clId="{D8FF12E0-0A42-42A1-B073-6756A8BC1BC4}" dt="2021-10-05T11:22:30.782" v="861" actId="478"/>
          <ac:spMkLst>
            <pc:docMk/>
            <pc:sldMk cId="2935411165" sldId="333"/>
            <ac:spMk id="33" creationId="{553AE6AF-C518-4680-8C01-0AB4E9F6C4AA}"/>
          </ac:spMkLst>
        </pc:spChg>
        <pc:spChg chg="del">
          <ac:chgData name="James Franklin" userId="cf915d05-507f-491f-b4a6-b2aa085ee4b1" providerId="ADAL" clId="{D8FF12E0-0A42-42A1-B073-6756A8BC1BC4}" dt="2021-10-05T11:22:30.782" v="861" actId="478"/>
          <ac:spMkLst>
            <pc:docMk/>
            <pc:sldMk cId="2935411165" sldId="333"/>
            <ac:spMk id="39" creationId="{7ABA7414-9242-4A61-8A08-1780A622A7A7}"/>
          </ac:spMkLst>
        </pc:spChg>
        <pc:spChg chg="del">
          <ac:chgData name="James Franklin" userId="cf915d05-507f-491f-b4a6-b2aa085ee4b1" providerId="ADAL" clId="{D8FF12E0-0A42-42A1-B073-6756A8BC1BC4}" dt="2021-10-05T11:22:30.782" v="861" actId="478"/>
          <ac:spMkLst>
            <pc:docMk/>
            <pc:sldMk cId="2935411165" sldId="333"/>
            <ac:spMk id="41" creationId="{875D3294-6D8F-4D1C-947F-23551C2D8B2F}"/>
          </ac:spMkLst>
        </pc:spChg>
        <pc:cxnChg chg="del">
          <ac:chgData name="James Franklin" userId="cf915d05-507f-491f-b4a6-b2aa085ee4b1" providerId="ADAL" clId="{D8FF12E0-0A42-42A1-B073-6756A8BC1BC4}" dt="2021-10-05T11:22:30.782" v="861" actId="478"/>
          <ac:cxnSpMkLst>
            <pc:docMk/>
            <pc:sldMk cId="2935411165" sldId="333"/>
            <ac:cxnSpMk id="37" creationId="{5F6774FD-4D7D-4AD5-9D73-4078744A6E61}"/>
          </ac:cxnSpMkLst>
        </pc:cxnChg>
        <pc:cxnChg chg="del mod">
          <ac:chgData name="James Franklin" userId="cf915d05-507f-491f-b4a6-b2aa085ee4b1" providerId="ADAL" clId="{D8FF12E0-0A42-42A1-B073-6756A8BC1BC4}" dt="2021-10-05T11:22:33.228" v="862" actId="478"/>
          <ac:cxnSpMkLst>
            <pc:docMk/>
            <pc:sldMk cId="2935411165" sldId="333"/>
            <ac:cxnSpMk id="40" creationId="{F8CA78B1-2958-41D9-B099-251EDEEA0803}"/>
          </ac:cxnSpMkLst>
        </pc:cxnChg>
      </pc:sldChg>
      <pc:sldChg chg="addSp delSp modSp add mod">
        <pc:chgData name="James Franklin" userId="cf915d05-507f-491f-b4a6-b2aa085ee4b1" providerId="ADAL" clId="{D8FF12E0-0A42-42A1-B073-6756A8BC1BC4}" dt="2021-10-08T14:20:44.130" v="3023" actId="478"/>
        <pc:sldMkLst>
          <pc:docMk/>
          <pc:sldMk cId="2810048014" sldId="334"/>
        </pc:sldMkLst>
        <pc:spChg chg="mod">
          <ac:chgData name="James Franklin" userId="cf915d05-507f-491f-b4a6-b2aa085ee4b1" providerId="ADAL" clId="{D8FF12E0-0A42-42A1-B073-6756A8BC1BC4}" dt="2021-10-05T13:19:10.489" v="1474" actId="20577"/>
          <ac:spMkLst>
            <pc:docMk/>
            <pc:sldMk cId="2810048014" sldId="334"/>
            <ac:spMk id="3" creationId="{B223D22E-35DD-4B15-93A2-F35C228D28C8}"/>
          </ac:spMkLst>
        </pc:spChg>
        <pc:spChg chg="add del mod">
          <ac:chgData name="James Franklin" userId="cf915d05-507f-491f-b4a6-b2aa085ee4b1" providerId="ADAL" clId="{D8FF12E0-0A42-42A1-B073-6756A8BC1BC4}" dt="2021-10-08T14:20:44.130" v="3023" actId="478"/>
          <ac:spMkLst>
            <pc:docMk/>
            <pc:sldMk cId="2810048014" sldId="334"/>
            <ac:spMk id="4" creationId="{9493F95D-099C-4A35-9A36-553AC5F2BFEC}"/>
          </ac:spMkLst>
        </pc:spChg>
      </pc:sldChg>
      <pc:sldChg chg="add del">
        <pc:chgData name="James Franklin" userId="cf915d05-507f-491f-b4a6-b2aa085ee4b1" providerId="ADAL" clId="{D8FF12E0-0A42-42A1-B073-6756A8BC1BC4}" dt="2021-10-05T13:14:50.758" v="1413" actId="2890"/>
        <pc:sldMkLst>
          <pc:docMk/>
          <pc:sldMk cId="2885311911" sldId="334"/>
        </pc:sldMkLst>
      </pc:sldChg>
      <pc:sldChg chg="modSp add mod">
        <pc:chgData name="James Franklin" userId="cf915d05-507f-491f-b4a6-b2aa085ee4b1" providerId="ADAL" clId="{D8FF12E0-0A42-42A1-B073-6756A8BC1BC4}" dt="2021-10-05T13:29:01.700" v="2208" actId="20577"/>
        <pc:sldMkLst>
          <pc:docMk/>
          <pc:sldMk cId="3018329837" sldId="335"/>
        </pc:sldMkLst>
        <pc:spChg chg="mod">
          <ac:chgData name="James Franklin" userId="cf915d05-507f-491f-b4a6-b2aa085ee4b1" providerId="ADAL" clId="{D8FF12E0-0A42-42A1-B073-6756A8BC1BC4}" dt="2021-10-05T13:29:01.700" v="2208" actId="20577"/>
          <ac:spMkLst>
            <pc:docMk/>
            <pc:sldMk cId="3018329837" sldId="335"/>
            <ac:spMk id="5" creationId="{00000000-0000-0000-0000-000000000000}"/>
          </ac:spMkLst>
        </pc:spChg>
      </pc:sldChg>
      <pc:sldChg chg="modSp add mod modClrScheme chgLayout">
        <pc:chgData name="James Franklin" userId="cf915d05-507f-491f-b4a6-b2aa085ee4b1" providerId="ADAL" clId="{D8FF12E0-0A42-42A1-B073-6756A8BC1BC4}" dt="2021-10-05T13:42:30.244" v="2467" actId="700"/>
        <pc:sldMkLst>
          <pc:docMk/>
          <pc:sldMk cId="3433671883" sldId="336"/>
        </pc:sldMkLst>
        <pc:spChg chg="mod ord">
          <ac:chgData name="James Franklin" userId="cf915d05-507f-491f-b4a6-b2aa085ee4b1" providerId="ADAL" clId="{D8FF12E0-0A42-42A1-B073-6756A8BC1BC4}" dt="2021-10-05T13:42:30.244" v="2467" actId="700"/>
          <ac:spMkLst>
            <pc:docMk/>
            <pc:sldMk cId="3433671883" sldId="336"/>
            <ac:spMk id="2" creationId="{00000000-0000-0000-0000-000000000000}"/>
          </ac:spMkLst>
        </pc:spChg>
        <pc:spChg chg="mod ord">
          <ac:chgData name="James Franklin" userId="cf915d05-507f-491f-b4a6-b2aa085ee4b1" providerId="ADAL" clId="{D8FF12E0-0A42-42A1-B073-6756A8BC1BC4}" dt="2021-10-05T13:42:30.244" v="2467" actId="700"/>
          <ac:spMkLst>
            <pc:docMk/>
            <pc:sldMk cId="3433671883" sldId="336"/>
            <ac:spMk id="9" creationId="{00000000-0000-0000-0000-000000000000}"/>
          </ac:spMkLst>
        </pc:spChg>
        <pc:spChg chg="mod">
          <ac:chgData name="James Franklin" userId="cf915d05-507f-491f-b4a6-b2aa085ee4b1" providerId="ADAL" clId="{D8FF12E0-0A42-42A1-B073-6756A8BC1BC4}" dt="2021-10-05T13:37:43.001" v="2431"/>
          <ac:spMkLst>
            <pc:docMk/>
            <pc:sldMk cId="3433671883" sldId="336"/>
            <ac:spMk id="10" creationId="{00000000-0000-0000-0000-000000000000}"/>
          </ac:spMkLst>
        </pc:spChg>
        <pc:graphicFrameChg chg="mod">
          <ac:chgData name="James Franklin" userId="cf915d05-507f-491f-b4a6-b2aa085ee4b1" providerId="ADAL" clId="{D8FF12E0-0A42-42A1-B073-6756A8BC1BC4}" dt="2021-10-05T13:41:34.702" v="2462"/>
          <ac:graphicFrameMkLst>
            <pc:docMk/>
            <pc:sldMk cId="3433671883" sldId="336"/>
            <ac:graphicFrameMk id="7" creationId="{1E03EB47-35E1-4FCD-8F5A-B1A9FB413230}"/>
          </ac:graphicFrameMkLst>
        </pc:graphicFrameChg>
      </pc:sldChg>
      <pc:sldChg chg="modSp add mod modClrScheme chgLayout">
        <pc:chgData name="James Franklin" userId="cf915d05-507f-491f-b4a6-b2aa085ee4b1" providerId="ADAL" clId="{D8FF12E0-0A42-42A1-B073-6756A8BC1BC4}" dt="2021-10-05T13:49:25.597" v="2969" actId="20577"/>
        <pc:sldMkLst>
          <pc:docMk/>
          <pc:sldMk cId="2178149280" sldId="337"/>
        </pc:sldMkLst>
        <pc:spChg chg="mod ord">
          <ac:chgData name="James Franklin" userId="cf915d05-507f-491f-b4a6-b2aa085ee4b1" providerId="ADAL" clId="{D8FF12E0-0A42-42A1-B073-6756A8BC1BC4}" dt="2021-10-05T13:47:54.559" v="2726" actId="700"/>
          <ac:spMkLst>
            <pc:docMk/>
            <pc:sldMk cId="2178149280" sldId="337"/>
            <ac:spMk id="2" creationId="{F66D59F0-F093-4B3A-8474-C640FBE16038}"/>
          </ac:spMkLst>
        </pc:spChg>
        <pc:spChg chg="mod ord">
          <ac:chgData name="James Franklin" userId="cf915d05-507f-491f-b4a6-b2aa085ee4b1" providerId="ADAL" clId="{D8FF12E0-0A42-42A1-B073-6756A8BC1BC4}" dt="2021-10-05T13:49:25.597" v="2969" actId="20577"/>
          <ac:spMkLst>
            <pc:docMk/>
            <pc:sldMk cId="2178149280" sldId="337"/>
            <ac:spMk id="3" creationId="{85FC4389-9724-4D53-B5C0-037F6807DAAD}"/>
          </ac:spMkLst>
        </pc:spChg>
      </pc:sldChg>
      <pc:sldMasterChg chg="delSldLayout">
        <pc:chgData name="James Franklin" userId="cf915d05-507f-491f-b4a6-b2aa085ee4b1" providerId="ADAL" clId="{D8FF12E0-0A42-42A1-B073-6756A8BC1BC4}" dt="2021-10-05T10:17:18.817" v="406" actId="47"/>
        <pc:sldMasterMkLst>
          <pc:docMk/>
          <pc:sldMasterMk cId="3316734550" sldId="2147483648"/>
        </pc:sldMasterMkLst>
        <pc:sldLayoutChg chg="del">
          <pc:chgData name="James Franklin" userId="cf915d05-507f-491f-b4a6-b2aa085ee4b1" providerId="ADAL" clId="{D8FF12E0-0A42-42A1-B073-6756A8BC1BC4}" dt="2021-10-05T10:17:18.817" v="406" actId="47"/>
          <pc:sldLayoutMkLst>
            <pc:docMk/>
            <pc:sldMasterMk cId="3316734550" sldId="2147483648"/>
            <pc:sldLayoutMk cId="27478648" sldId="2147483668"/>
          </pc:sldLayoutMkLst>
        </pc:sldLayoutChg>
      </pc:sldMasterChg>
    </pc:docChg>
  </pc:docChgLst>
  <pc:docChgLst>
    <pc:chgData name="Mike Bloys" userId="1248c4d8-7b2b-4b32-b8bd-163ae845f9bb" providerId="ADAL" clId="{0EB9BB9E-4F8B-48CD-B00D-D1034424B715}"/>
    <pc:docChg chg="modMainMaster">
      <pc:chgData name="Mike Bloys" userId="1248c4d8-7b2b-4b32-b8bd-163ae845f9bb" providerId="ADAL" clId="{0EB9BB9E-4F8B-48CD-B00D-D1034424B715}" dt="2020-05-29T13:32:44.276" v="0"/>
      <pc:docMkLst>
        <pc:docMk/>
      </pc:docMkLst>
      <pc:sldMasterChg chg="modSldLayout">
        <pc:chgData name="Mike Bloys" userId="1248c4d8-7b2b-4b32-b8bd-163ae845f9bb" providerId="ADAL" clId="{0EB9BB9E-4F8B-48CD-B00D-D1034424B715}" dt="2020-05-29T13:32:44.276" v="0"/>
        <pc:sldMasterMkLst>
          <pc:docMk/>
          <pc:sldMasterMk cId="3316734550" sldId="2147483648"/>
        </pc:sldMasterMkLst>
        <pc:sldLayoutChg chg="addSp modSp">
          <pc:chgData name="Mike Bloys" userId="1248c4d8-7b2b-4b32-b8bd-163ae845f9bb" providerId="ADAL" clId="{0EB9BB9E-4F8B-48CD-B00D-D1034424B715}" dt="2020-05-29T13:32:44.276" v="0"/>
          <pc:sldLayoutMkLst>
            <pc:docMk/>
            <pc:sldMasterMk cId="3316734550" sldId="2147483648"/>
            <pc:sldLayoutMk cId="3886385901" sldId="2147483649"/>
          </pc:sldLayoutMkLst>
          <pc:spChg chg="mod">
            <ac:chgData name="Mike Bloys" userId="1248c4d8-7b2b-4b32-b8bd-163ae845f9bb" providerId="ADAL" clId="{0EB9BB9E-4F8B-48CD-B00D-D1034424B715}" dt="2020-05-29T13:32:44.276" v="0"/>
            <ac:spMkLst>
              <pc:docMk/>
              <pc:sldMasterMk cId="3316734550" sldId="2147483648"/>
              <pc:sldLayoutMk cId="3886385901" sldId="2147483649"/>
              <ac:spMk id="5" creationId="{BBAECCB8-4071-4EE4-B0B0-F4C6E4E618E7}"/>
            </ac:spMkLst>
          </pc:spChg>
          <pc:grpChg chg="add mod">
            <ac:chgData name="Mike Bloys" userId="1248c4d8-7b2b-4b32-b8bd-163ae845f9bb" providerId="ADAL" clId="{0EB9BB9E-4F8B-48CD-B00D-D1034424B715}" dt="2020-05-29T13:32:44.276" v="0"/>
            <ac:grpSpMkLst>
              <pc:docMk/>
              <pc:sldMasterMk cId="3316734550" sldId="2147483648"/>
              <pc:sldLayoutMk cId="3886385901" sldId="2147483649"/>
              <ac:grpSpMk id="4" creationId="{B45F949C-D5CC-4651-8B25-BE89566A4D70}"/>
            </ac:grpSpMkLst>
          </pc:grpChg>
          <pc:picChg chg="mod">
            <ac:chgData name="Mike Bloys" userId="1248c4d8-7b2b-4b32-b8bd-163ae845f9bb" providerId="ADAL" clId="{0EB9BB9E-4F8B-48CD-B00D-D1034424B715}" dt="2020-05-29T13:32:44.276" v="0"/>
            <ac:picMkLst>
              <pc:docMk/>
              <pc:sldMasterMk cId="3316734550" sldId="2147483648"/>
              <pc:sldLayoutMk cId="3886385901" sldId="2147483649"/>
              <ac:picMk id="6" creationId="{BA68D8DB-AB19-45F7-BA14-DCCA5D09B5EB}"/>
            </ac:picMkLst>
          </pc:picChg>
        </pc:sldLayoutChg>
      </pc:sldMasterChg>
    </pc:docChg>
  </pc:docChgLst>
  <pc:docChgLst>
    <pc:chgData name="Leonora Sheppard" userId="3688f6d8-1f97-408e-a4fe-cc859c551ddb" providerId="ADAL" clId="{97E28F9F-B10E-46F2-9845-9BF634D9FC9A}"/>
    <pc:docChg chg="modSld">
      <pc:chgData name="Leonora Sheppard" userId="3688f6d8-1f97-408e-a4fe-cc859c551ddb" providerId="ADAL" clId="{97E28F9F-B10E-46F2-9845-9BF634D9FC9A}" dt="2021-07-21T14:01:02.033" v="4" actId="14100"/>
      <pc:docMkLst>
        <pc:docMk/>
      </pc:docMkLst>
      <pc:sldChg chg="modSp">
        <pc:chgData name="Leonora Sheppard" userId="3688f6d8-1f97-408e-a4fe-cc859c551ddb" providerId="ADAL" clId="{97E28F9F-B10E-46F2-9845-9BF634D9FC9A}" dt="2021-07-21T13:45:50.487" v="2" actId="1076"/>
        <pc:sldMkLst>
          <pc:docMk/>
          <pc:sldMk cId="3003053793" sldId="284"/>
        </pc:sldMkLst>
        <pc:picChg chg="mod">
          <ac:chgData name="Leonora Sheppard" userId="3688f6d8-1f97-408e-a4fe-cc859c551ddb" providerId="ADAL" clId="{97E28F9F-B10E-46F2-9845-9BF634D9FC9A}" dt="2021-07-21T13:45:50.487" v="2" actId="1076"/>
          <ac:picMkLst>
            <pc:docMk/>
            <pc:sldMk cId="3003053793" sldId="284"/>
            <ac:picMk id="2054" creationId="{83ABF355-BD6F-476B-8BF4-4C159B7DF6ED}"/>
          </ac:picMkLst>
        </pc:picChg>
        <pc:picChg chg="mod">
          <ac:chgData name="Leonora Sheppard" userId="3688f6d8-1f97-408e-a4fe-cc859c551ddb" providerId="ADAL" clId="{97E28F9F-B10E-46F2-9845-9BF634D9FC9A}" dt="2021-07-21T13:45:47.463" v="1" actId="1076"/>
          <ac:picMkLst>
            <pc:docMk/>
            <pc:sldMk cId="3003053793" sldId="284"/>
            <ac:picMk id="2056" creationId="{33BCC759-2C7E-42EF-B422-24E94696A8F1}"/>
          </ac:picMkLst>
        </pc:picChg>
      </pc:sldChg>
      <pc:sldChg chg="modSp mod">
        <pc:chgData name="Leonora Sheppard" userId="3688f6d8-1f97-408e-a4fe-cc859c551ddb" providerId="ADAL" clId="{97E28F9F-B10E-46F2-9845-9BF634D9FC9A}" dt="2021-07-21T14:01:02.033" v="4" actId="14100"/>
        <pc:sldMkLst>
          <pc:docMk/>
          <pc:sldMk cId="4076850340" sldId="290"/>
        </pc:sldMkLst>
        <pc:spChg chg="mod">
          <ac:chgData name="Leonora Sheppard" userId="3688f6d8-1f97-408e-a4fe-cc859c551ddb" providerId="ADAL" clId="{97E28F9F-B10E-46F2-9845-9BF634D9FC9A}" dt="2021-07-21T14:01:02.033" v="4" actId="14100"/>
          <ac:spMkLst>
            <pc:docMk/>
            <pc:sldMk cId="4076850340" sldId="290"/>
            <ac:spMk id="5" creationId="{714CA032-D934-4C71-A05E-BFF0244348CD}"/>
          </ac:spMkLst>
        </pc:spChg>
      </pc:sldChg>
    </pc:docChg>
  </pc:docChgLst>
  <pc:docChgLst>
    <pc:chgData name="James Franklin" userId="cf915d05-507f-491f-b4a6-b2aa085ee4b1" providerId="ADAL" clId="{2C34543F-3B64-4D33-8092-61EBA69CBAC0}"/>
    <pc:docChg chg="custSel modSld">
      <pc:chgData name="James Franklin" userId="cf915d05-507f-491f-b4a6-b2aa085ee4b1" providerId="ADAL" clId="{2C34543F-3B64-4D33-8092-61EBA69CBAC0}" dt="2021-08-20T11:32:39.727" v="1" actId="478"/>
      <pc:docMkLst>
        <pc:docMk/>
      </pc:docMkLst>
      <pc:sldChg chg="addSp delSp modSp mod">
        <pc:chgData name="James Franklin" userId="cf915d05-507f-491f-b4a6-b2aa085ee4b1" providerId="ADAL" clId="{2C34543F-3B64-4D33-8092-61EBA69CBAC0}" dt="2021-08-20T11:32:39.727" v="1" actId="478"/>
        <pc:sldMkLst>
          <pc:docMk/>
          <pc:sldMk cId="3097358543" sldId="260"/>
        </pc:sldMkLst>
        <pc:spChg chg="add del mod">
          <ac:chgData name="James Franklin" userId="cf915d05-507f-491f-b4a6-b2aa085ee4b1" providerId="ADAL" clId="{2C34543F-3B64-4D33-8092-61EBA69CBAC0}" dt="2021-08-20T11:32:39.727" v="1" actId="478"/>
          <ac:spMkLst>
            <pc:docMk/>
            <pc:sldMk cId="3097358543" sldId="260"/>
            <ac:spMk id="2" creationId="{4C81BFBE-AFFC-4C21-B4BA-5445AFD3B6A8}"/>
          </ac:spMkLst>
        </pc:spChg>
      </pc:sldChg>
    </pc:docChg>
  </pc:docChgLst>
  <pc:docChgLst>
    <pc:chgData name="James Franklin" userId="cf915d05-507f-491f-b4a6-b2aa085ee4b1" providerId="ADAL" clId="{BFAB9E70-AE97-4D8A-A2B1-563E9D563A8D}"/>
    <pc:docChg chg="modSld">
      <pc:chgData name="James Franklin" userId="cf915d05-507f-491f-b4a6-b2aa085ee4b1" providerId="ADAL" clId="{BFAB9E70-AE97-4D8A-A2B1-563E9D563A8D}" dt="2021-05-26T14:25:12.718" v="97" actId="20577"/>
      <pc:docMkLst>
        <pc:docMk/>
      </pc:docMkLst>
      <pc:sldChg chg="modSp mod">
        <pc:chgData name="James Franklin" userId="cf915d05-507f-491f-b4a6-b2aa085ee4b1" providerId="ADAL" clId="{BFAB9E70-AE97-4D8A-A2B1-563E9D563A8D}" dt="2021-05-26T14:25:12.718" v="97" actId="20577"/>
        <pc:sldMkLst>
          <pc:docMk/>
          <pc:sldMk cId="644322881" sldId="261"/>
        </pc:sldMkLst>
        <pc:spChg chg="mod">
          <ac:chgData name="James Franklin" userId="cf915d05-507f-491f-b4a6-b2aa085ee4b1" providerId="ADAL" clId="{BFAB9E70-AE97-4D8A-A2B1-563E9D563A8D}" dt="2021-05-26T14:25:12.718" v="97" actId="20577"/>
          <ac:spMkLst>
            <pc:docMk/>
            <pc:sldMk cId="644322881" sldId="261"/>
            <ac:spMk id="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08/10/2021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15</a:t>
            </a:fld>
            <a:endParaRPr lang="en-GB" dirty="0"/>
          </a:p>
        </p:txBody>
      </p:sp>
    </p:spTree>
    <p:extLst>
      <p:ext uri="{BB962C8B-B14F-4D97-AF65-F5344CB8AC3E}">
        <p14:creationId xmlns:p14="http://schemas.microsoft.com/office/powerpoint/2010/main" val="38566553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16</a:t>
            </a:fld>
            <a:endParaRPr lang="en-GB" dirty="0"/>
          </a:p>
        </p:txBody>
      </p:sp>
    </p:spTree>
    <p:extLst>
      <p:ext uri="{BB962C8B-B14F-4D97-AF65-F5344CB8AC3E}">
        <p14:creationId xmlns:p14="http://schemas.microsoft.com/office/powerpoint/2010/main" val="3895193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17</a:t>
            </a:fld>
            <a:endParaRPr lang="en-GB" dirty="0"/>
          </a:p>
        </p:txBody>
      </p:sp>
    </p:spTree>
    <p:extLst>
      <p:ext uri="{BB962C8B-B14F-4D97-AF65-F5344CB8AC3E}">
        <p14:creationId xmlns:p14="http://schemas.microsoft.com/office/powerpoint/2010/main" val="39727786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18</a:t>
            </a:fld>
            <a:endParaRPr lang="en-GB" dirty="0"/>
          </a:p>
        </p:txBody>
      </p:sp>
    </p:spTree>
    <p:extLst>
      <p:ext uri="{BB962C8B-B14F-4D97-AF65-F5344CB8AC3E}">
        <p14:creationId xmlns:p14="http://schemas.microsoft.com/office/powerpoint/2010/main" val="24183892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19</a:t>
            </a:fld>
            <a:endParaRPr lang="en-GB" dirty="0"/>
          </a:p>
        </p:txBody>
      </p:sp>
    </p:spTree>
    <p:extLst>
      <p:ext uri="{BB962C8B-B14F-4D97-AF65-F5344CB8AC3E}">
        <p14:creationId xmlns:p14="http://schemas.microsoft.com/office/powerpoint/2010/main" val="3953259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20</a:t>
            </a:fld>
            <a:endParaRPr lang="en-GB" dirty="0"/>
          </a:p>
        </p:txBody>
      </p:sp>
    </p:spTree>
    <p:extLst>
      <p:ext uri="{BB962C8B-B14F-4D97-AF65-F5344CB8AC3E}">
        <p14:creationId xmlns:p14="http://schemas.microsoft.com/office/powerpoint/2010/main" val="34218159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2.jpeg"/><Relationship Id="rId4" Type="http://schemas.openxmlformats.org/officeDocument/2006/relationships/image" Target="../media/image4.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jpeg"/><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E1C4A5A-09EB-4C05-B872-191E22348813}"/>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rgbClr val="43474C"/>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584200" y="1702800"/>
            <a:ext cx="0" cy="4879922"/>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7" name="Text Placeholder 11">
            <a:extLst>
              <a:ext uri="{FF2B5EF4-FFF2-40B4-BE49-F238E27FC236}">
                <a16:creationId xmlns:a16="http://schemas.microsoft.com/office/drawing/2014/main" id="{B2ED44D3-C364-4F09-9C36-57D12740572B}"/>
              </a:ext>
            </a:extLst>
          </p:cNvPr>
          <p:cNvSpPr>
            <a:spLocks noGrp="1"/>
          </p:cNvSpPr>
          <p:nvPr>
            <p:ph type="body" sz="quarter" idx="15"/>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bg1"/>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chemeClr val="bg1"/>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Tree>
    <p:extLst>
      <p:ext uri="{BB962C8B-B14F-4D97-AF65-F5344CB8AC3E}">
        <p14:creationId xmlns:p14="http://schemas.microsoft.com/office/powerpoint/2010/main" val="109371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E89431"/>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2564400"/>
          </a:xfrm>
          <a:prstGeom prst="line">
            <a:avLst/>
          </a:prstGeom>
          <a:ln w="28575">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bg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dirty="0"/>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5B0D035-1CE7-48F1-A11E-4DB70A9B84B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2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sp>
        <p:nvSpPr>
          <p:cNvPr id="8" name="TextBox 7">
            <a:extLst>
              <a:ext uri="{FF2B5EF4-FFF2-40B4-BE49-F238E27FC236}">
                <a16:creationId xmlns:a16="http://schemas.microsoft.com/office/drawing/2014/main" id="{A99F80EC-0B21-0F4D-9ECD-7C9B391A3C06}"/>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Testing and trace tables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pic>
        <p:nvPicPr>
          <p:cNvPr id="11" name="Graphic 10">
            <a:extLst>
              <a:ext uri="{FF2B5EF4-FFF2-40B4-BE49-F238E27FC236}">
                <a16:creationId xmlns:a16="http://schemas.microsoft.com/office/drawing/2014/main" id="{4209B720-07DD-7941-B502-ED81D1886572}"/>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418077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Graphic 9">
            <a:extLst>
              <a:ext uri="{FF2B5EF4-FFF2-40B4-BE49-F238E27FC236}">
                <a16:creationId xmlns:a16="http://schemas.microsoft.com/office/drawing/2014/main" id="{24FD2BDA-C54A-D744-9DA8-5B5D134B2C6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pic>
        <p:nvPicPr>
          <p:cNvPr id="11" name="Picture 10">
            <a:extLst>
              <a:ext uri="{FF2B5EF4-FFF2-40B4-BE49-F238E27FC236}">
                <a16:creationId xmlns:a16="http://schemas.microsoft.com/office/drawing/2014/main" id="{9F72A0B3-D80A-4E20-9661-01A2B58B409E}"/>
              </a:ext>
            </a:extLst>
          </p:cNvPr>
          <p:cNvPicPr>
            <a:picLocks noChangeAspect="1"/>
          </p:cNvPicPr>
          <p:nvPr userDrawn="1"/>
        </p:nvPicPr>
        <p:blipFill rotWithShape="1">
          <a:blip r:embed="rId5"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2" name="TextBox 11">
            <a:extLst>
              <a:ext uri="{FF2B5EF4-FFF2-40B4-BE49-F238E27FC236}">
                <a16:creationId xmlns:a16="http://schemas.microsoft.com/office/drawing/2014/main" id="{4CAD00F6-AD68-4506-912A-6376B9ABBCE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Testing and trace tables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2849720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9" name="Graphic 8">
            <a:extLst>
              <a:ext uri="{FF2B5EF4-FFF2-40B4-BE49-F238E27FC236}">
                <a16:creationId xmlns:a16="http://schemas.microsoft.com/office/drawing/2014/main" id="{8DD9B7FF-74E5-46D6-85A2-3CAB03DACB3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7684433" y="900257"/>
            <a:ext cx="1474704" cy="554400"/>
          </a:xfrm>
          <a:prstGeom prst="rect">
            <a:avLst/>
          </a:prstGeom>
        </p:spPr>
      </p:pic>
      <p:pic>
        <p:nvPicPr>
          <p:cNvPr id="12" name="Graphic 11">
            <a:extLst>
              <a:ext uri="{FF2B5EF4-FFF2-40B4-BE49-F238E27FC236}">
                <a16:creationId xmlns:a16="http://schemas.microsoft.com/office/drawing/2014/main" id="{689980B9-BA30-C440-AB57-1B8875CA05C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7267074" y="6313572"/>
            <a:ext cx="1428387" cy="337136"/>
          </a:xfrm>
          <a:prstGeom prst="rect">
            <a:avLst/>
          </a:prstGeom>
        </p:spPr>
      </p:pic>
      <p:pic>
        <p:nvPicPr>
          <p:cNvPr id="13" name="Picture 12">
            <a:extLst>
              <a:ext uri="{FF2B5EF4-FFF2-40B4-BE49-F238E27FC236}">
                <a16:creationId xmlns:a16="http://schemas.microsoft.com/office/drawing/2014/main" id="{C91B30ED-AB6E-4067-8132-E94BADED99F0}"/>
              </a:ext>
            </a:extLst>
          </p:cNvPr>
          <p:cNvPicPr>
            <a:picLocks noChangeAspect="1"/>
          </p:cNvPicPr>
          <p:nvPr userDrawn="1"/>
        </p:nvPicPr>
        <p:blipFill rotWithShape="1">
          <a:blip r:embed="rId6"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4" name="TextBox 13">
            <a:extLst>
              <a:ext uri="{FF2B5EF4-FFF2-40B4-BE49-F238E27FC236}">
                <a16:creationId xmlns:a16="http://schemas.microsoft.com/office/drawing/2014/main" id="{EE855FFB-A235-486F-B56C-D58A4EF219D7}"/>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Testing and trace tables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276716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4"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2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lang="en-US" sz="2000" kern="1200" dirty="0" smtClean="0">
                <a:solidFill>
                  <a:schemeClr val="accent3">
                    <a:lumMod val="75000"/>
                  </a:schemeClr>
                </a:solidFill>
                <a:latin typeface="Arial"/>
                <a:ea typeface="+mn-ea"/>
                <a:cs typeface="Arial"/>
              </a:defRPr>
            </a:lvl2pPr>
            <a:lvl3pPr marL="723900" indent="-279400">
              <a:lnSpc>
                <a:spcPct val="100000"/>
              </a:lnSpc>
              <a:spcBef>
                <a:spcPts val="0"/>
              </a:spcBef>
              <a:spcAft>
                <a:spcPts val="1200"/>
              </a:spcAft>
              <a:buFont typeface="Arial"/>
              <a:buChar char="•"/>
              <a:defRPr lang="en-US" sz="2000" kern="1200" baseline="0" dirty="0" smtClean="0">
                <a:solidFill>
                  <a:srgbClr val="43474C"/>
                </a:solidFill>
                <a:latin typeface="Arial"/>
                <a:ea typeface="+mn-ea"/>
                <a:cs typeface="Arial"/>
              </a:defRPr>
            </a:lvl3pPr>
          </a:lstStyle>
          <a:p>
            <a:pPr lvl="0"/>
            <a:r>
              <a:rPr lang="en-US" dirty="0"/>
              <a:t>Click to edit Master text styles</a:t>
            </a:r>
          </a:p>
          <a:p>
            <a:pPr marL="723900" lvl="1" indent="-279400" algn="l" defTabSz="457200" rtl="0" eaLnBrk="1" latinLnBrk="0" hangingPunct="1">
              <a:lnSpc>
                <a:spcPct val="100000"/>
              </a:lnSpc>
              <a:spcBef>
                <a:spcPts val="0"/>
              </a:spcBef>
              <a:spcAft>
                <a:spcPts val="1200"/>
              </a:spcAft>
              <a:buFont typeface="Arial"/>
              <a:buChar char="•"/>
            </a:pPr>
            <a:r>
              <a:rPr lang="en-US" dirty="0"/>
              <a:t>Second level</a:t>
            </a:r>
          </a:p>
          <a:p>
            <a:pPr lvl="2"/>
            <a:r>
              <a:rPr lang="en-US" dirty="0"/>
              <a:t>Third level</a:t>
            </a:r>
          </a:p>
        </p:txBody>
      </p:sp>
      <p:pic>
        <p:nvPicPr>
          <p:cNvPr id="10" name="Picture 9">
            <a:extLst>
              <a:ext uri="{FF2B5EF4-FFF2-40B4-BE49-F238E27FC236}">
                <a16:creationId xmlns:a16="http://schemas.microsoft.com/office/drawing/2014/main" id="{1C37AA51-88CF-4FB0-88DE-6F14B78AF7D7}"/>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11" name="TextBox 10">
            <a:extLst>
              <a:ext uri="{FF2B5EF4-FFF2-40B4-BE49-F238E27FC236}">
                <a16:creationId xmlns:a16="http://schemas.microsoft.com/office/drawing/2014/main" id="{BE6EDDCC-9FDC-4683-8CC7-6BF219D59AEC}"/>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Testing and trace tables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2021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pic>
        <p:nvPicPr>
          <p:cNvPr id="11" name="Graphic 10">
            <a:extLst>
              <a:ext uri="{FF2B5EF4-FFF2-40B4-BE49-F238E27FC236}">
                <a16:creationId xmlns:a16="http://schemas.microsoft.com/office/drawing/2014/main" id="{19425AA9-D4A8-B243-A347-47C5BE93F86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267074" y="6313572"/>
            <a:ext cx="1428387" cy="337136"/>
          </a:xfrm>
          <a:prstGeom prst="rect">
            <a:avLst/>
          </a:prstGeom>
        </p:spPr>
      </p:pic>
      <p:pic>
        <p:nvPicPr>
          <p:cNvPr id="6" name="Picture 5">
            <a:extLst>
              <a:ext uri="{FF2B5EF4-FFF2-40B4-BE49-F238E27FC236}">
                <a16:creationId xmlns:a16="http://schemas.microsoft.com/office/drawing/2014/main" id="{4A2B3F20-02D2-46FD-8344-094E9B918C66}"/>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0"/>
            <a:ext cx="9144000" cy="618744"/>
          </a:xfrm>
          <a:prstGeom prst="rect">
            <a:avLst/>
          </a:prstGeom>
        </p:spPr>
      </p:pic>
      <p:sp>
        <p:nvSpPr>
          <p:cNvPr id="9" name="TextBox 8">
            <a:extLst>
              <a:ext uri="{FF2B5EF4-FFF2-40B4-BE49-F238E27FC236}">
                <a16:creationId xmlns:a16="http://schemas.microsoft.com/office/drawing/2014/main" id="{0780B145-1F75-4963-AA8A-7C8CE6AAD23B}"/>
              </a:ext>
            </a:extLst>
          </p:cNvPr>
          <p:cNvSpPr txBox="1"/>
          <p:nvPr userDrawn="1"/>
        </p:nvSpPr>
        <p:spPr>
          <a:xfrm>
            <a:off x="752495" y="156700"/>
            <a:ext cx="8067635" cy="452432"/>
          </a:xfrm>
          <a:prstGeom prst="rect">
            <a:avLst/>
          </a:prstGeom>
          <a:noFill/>
        </p:spPr>
        <p:txBody>
          <a:bodyPr wrap="square" lIns="0" tIns="0" rIns="0" rtlCol="0">
            <a:noAutofit/>
          </a:bodyPr>
          <a:lstStyle/>
          <a:p>
            <a:pPr marL="0" algn="l" defTabSz="914400" rtl="0" eaLnBrk="1" latinLnBrk="0" hangingPunct="1">
              <a:spcBef>
                <a:spcPts val="288"/>
              </a:spcBef>
            </a:pPr>
            <a:r>
              <a:rPr lang="en-US" sz="1200" b="1"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Testing and trace tables</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kern="1200" dirty="0">
                <a:solidFill>
                  <a:srgbClr val="FFFFFF"/>
                </a:solidFill>
                <a:effectLst>
                  <a:glow rad="228600">
                    <a:schemeClr val="tx1">
                      <a:alpha val="32000"/>
                    </a:schemeClr>
                  </a:glow>
                  <a:outerShdw blurRad="50800" dist="38100" dir="2700000" algn="tl" rotWithShape="0">
                    <a:prstClr val="black">
                      <a:alpha val="40000"/>
                    </a:prstClr>
                  </a:outerShdw>
                </a:effectLst>
                <a:latin typeface="Arial" panose="020B0604020202020204" pitchFamily="34" charset="0"/>
                <a:ea typeface="+mn-ea"/>
                <a:cs typeface="Arial" panose="020B0604020202020204" pitchFamily="34" charset="0"/>
              </a:rPr>
              <a:t>Unit 8 Algorithm design and problem solving</a:t>
            </a:r>
          </a:p>
        </p:txBody>
      </p:sp>
    </p:spTree>
    <p:extLst>
      <p:ext uri="{BB962C8B-B14F-4D97-AF65-F5344CB8AC3E}">
        <p14:creationId xmlns:p14="http://schemas.microsoft.com/office/powerpoint/2010/main" val="487712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66" r:id="rId2"/>
    <p:sldLayoutId id="2147483664" r:id="rId3"/>
    <p:sldLayoutId id="2147483653" r:id="rId4"/>
    <p:sldLayoutId id="2147483652" r:id="rId5"/>
    <p:sldLayoutId id="2147483667"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jpeg"/><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885B23F-83A0-48C3-B9E3-3618780E97F2}"/>
              </a:ext>
            </a:extLst>
          </p:cNvPr>
          <p:cNvSpPr>
            <a:spLocks noGrp="1"/>
          </p:cNvSpPr>
          <p:nvPr>
            <p:ph type="body" sz="quarter" idx="13"/>
          </p:nvPr>
        </p:nvSpPr>
        <p:spPr/>
        <p:txBody>
          <a:bodyPr/>
          <a:lstStyle/>
          <a:p>
            <a:r>
              <a:rPr lang="en-GB" dirty="0"/>
              <a:t>Runtime errors</a:t>
            </a:r>
          </a:p>
        </p:txBody>
      </p:sp>
      <p:sp>
        <p:nvSpPr>
          <p:cNvPr id="5" name="Text Placeholder 4">
            <a:extLst>
              <a:ext uri="{FF2B5EF4-FFF2-40B4-BE49-F238E27FC236}">
                <a16:creationId xmlns:a16="http://schemas.microsoft.com/office/drawing/2014/main" id="{EC0BA4BB-8C19-4F75-82B2-3C3AE6AEC0B0}"/>
              </a:ext>
            </a:extLst>
          </p:cNvPr>
          <p:cNvSpPr>
            <a:spLocks noGrp="1"/>
          </p:cNvSpPr>
          <p:nvPr>
            <p:ph type="body" sz="quarter" idx="14"/>
          </p:nvPr>
        </p:nvSpPr>
        <p:spPr/>
        <p:txBody>
          <a:bodyPr/>
          <a:lstStyle/>
          <a:p>
            <a:r>
              <a:rPr lang="en-GB" dirty="0"/>
              <a:t>The program outputs a “</a:t>
            </a:r>
            <a:r>
              <a:rPr lang="en-GB" dirty="0" err="1"/>
              <a:t>ZeroDivisionError</a:t>
            </a:r>
            <a:r>
              <a:rPr lang="en-GB" dirty="0"/>
              <a:t>”</a:t>
            </a:r>
          </a:p>
          <a:p>
            <a:pPr lvl="1"/>
            <a:r>
              <a:rPr lang="en-GB" dirty="0"/>
              <a:t>This is because you cannot divide a number by zero</a:t>
            </a:r>
          </a:p>
          <a:p>
            <a:r>
              <a:rPr lang="en-GB" dirty="0"/>
              <a:t>This is a runtime error as it will only happen when the program is running</a:t>
            </a:r>
          </a:p>
          <a:p>
            <a:pPr lvl="1"/>
            <a:r>
              <a:rPr lang="en-GB" dirty="0"/>
              <a:t>There is nothing wrong with the syntax or logic of the program</a:t>
            </a:r>
          </a:p>
          <a:p>
            <a:pPr lvl="1"/>
            <a:endParaRPr lang="en-GB" dirty="0"/>
          </a:p>
        </p:txBody>
      </p:sp>
    </p:spTree>
    <p:extLst>
      <p:ext uri="{BB962C8B-B14F-4D97-AF65-F5344CB8AC3E}">
        <p14:creationId xmlns:p14="http://schemas.microsoft.com/office/powerpoint/2010/main" val="6350829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6</a:t>
            </a:r>
          </a:p>
        </p:txBody>
      </p:sp>
      <p:sp>
        <p:nvSpPr>
          <p:cNvPr id="2" name="Text Placeholder 1"/>
          <p:cNvSpPr>
            <a:spLocks noGrp="1"/>
          </p:cNvSpPr>
          <p:nvPr>
            <p:ph type="body" sz="quarter" idx="14"/>
          </p:nvPr>
        </p:nvSpPr>
        <p:spPr/>
        <p:txBody>
          <a:bodyPr/>
          <a:lstStyle/>
          <a:p>
            <a:r>
              <a:rPr lang="en-GB" dirty="0"/>
              <a:t>Complete </a:t>
            </a:r>
            <a:r>
              <a:rPr lang="en-GB" b="1" dirty="0"/>
              <a:t>Task 1 </a:t>
            </a:r>
            <a:r>
              <a:rPr lang="en-GB" dirty="0"/>
              <a:t>on </a:t>
            </a:r>
            <a:r>
              <a:rPr lang="en-GB" b="1" dirty="0"/>
              <a:t>Worksheet 6</a:t>
            </a:r>
          </a:p>
        </p:txBody>
      </p:sp>
    </p:spTree>
    <p:extLst>
      <p:ext uri="{BB962C8B-B14F-4D97-AF65-F5344CB8AC3E}">
        <p14:creationId xmlns:p14="http://schemas.microsoft.com/office/powerpoint/2010/main" val="1045926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7F5B5EA-432F-42A2-99B9-5EEF72BFC1E1}"/>
              </a:ext>
            </a:extLst>
          </p:cNvPr>
          <p:cNvSpPr>
            <a:spLocks noGrp="1"/>
          </p:cNvSpPr>
          <p:nvPr>
            <p:ph type="body" sz="quarter" idx="13"/>
          </p:nvPr>
        </p:nvSpPr>
        <p:spPr/>
        <p:txBody>
          <a:bodyPr/>
          <a:lstStyle/>
          <a:p>
            <a:r>
              <a:rPr lang="en-GB" dirty="0"/>
              <a:t>Testing</a:t>
            </a:r>
          </a:p>
        </p:txBody>
      </p:sp>
      <p:sp>
        <p:nvSpPr>
          <p:cNvPr id="3" name="Text Placeholder 2">
            <a:extLst>
              <a:ext uri="{FF2B5EF4-FFF2-40B4-BE49-F238E27FC236}">
                <a16:creationId xmlns:a16="http://schemas.microsoft.com/office/drawing/2014/main" id="{B223D22E-35DD-4B15-93A2-F35C228D28C8}"/>
              </a:ext>
            </a:extLst>
          </p:cNvPr>
          <p:cNvSpPr>
            <a:spLocks noGrp="1"/>
          </p:cNvSpPr>
          <p:nvPr>
            <p:ph type="body" sz="quarter" idx="14"/>
          </p:nvPr>
        </p:nvSpPr>
        <p:spPr/>
        <p:txBody>
          <a:bodyPr/>
          <a:lstStyle/>
          <a:p>
            <a:r>
              <a:rPr lang="en-GB" dirty="0"/>
              <a:t>It is important that programs are fully tested to find any errors that may occur</a:t>
            </a:r>
          </a:p>
          <a:p>
            <a:r>
              <a:rPr lang="en-GB" dirty="0"/>
              <a:t>Before testing, a test plan is created which will </a:t>
            </a:r>
            <a:br>
              <a:rPr lang="en-GB" dirty="0"/>
            </a:br>
            <a:r>
              <a:rPr lang="en-GB" dirty="0"/>
              <a:t>test for:</a:t>
            </a:r>
          </a:p>
          <a:p>
            <a:pPr lvl="1"/>
            <a:r>
              <a:rPr lang="en-GB" dirty="0"/>
              <a:t>Normal data</a:t>
            </a:r>
          </a:p>
          <a:p>
            <a:pPr lvl="1"/>
            <a:r>
              <a:rPr lang="en-GB" dirty="0"/>
              <a:t>Abnormal data</a:t>
            </a:r>
          </a:p>
          <a:p>
            <a:pPr lvl="1"/>
            <a:r>
              <a:rPr lang="en-GB" dirty="0"/>
              <a:t>Extreme data</a:t>
            </a:r>
          </a:p>
          <a:p>
            <a:pPr lvl="1"/>
            <a:r>
              <a:rPr lang="en-GB" dirty="0"/>
              <a:t>Boundary data</a:t>
            </a:r>
          </a:p>
          <a:p>
            <a:r>
              <a:rPr lang="en-GB" dirty="0"/>
              <a:t>What do you think each of these types of test mean?</a:t>
            </a:r>
          </a:p>
          <a:p>
            <a:pPr lvl="1"/>
            <a:endParaRPr lang="en-GB" dirty="0"/>
          </a:p>
        </p:txBody>
      </p:sp>
    </p:spTree>
    <p:extLst>
      <p:ext uri="{BB962C8B-B14F-4D97-AF65-F5344CB8AC3E}">
        <p14:creationId xmlns:p14="http://schemas.microsoft.com/office/powerpoint/2010/main" val="28100480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17A037A-DE90-455A-AA81-DEE2C524F3C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05225" y="2125740"/>
            <a:ext cx="3438775" cy="4732259"/>
          </a:xfrm>
          <a:prstGeom prst="rect">
            <a:avLst/>
          </a:prstGeom>
        </p:spPr>
      </p:pic>
      <p:sp>
        <p:nvSpPr>
          <p:cNvPr id="3" name="Text Placeholder 2"/>
          <p:cNvSpPr>
            <a:spLocks noGrp="1"/>
          </p:cNvSpPr>
          <p:nvPr>
            <p:ph type="body" sz="quarter" idx="13"/>
          </p:nvPr>
        </p:nvSpPr>
        <p:spPr>
          <a:prstGeom prst="rect">
            <a:avLst/>
          </a:prstGeom>
        </p:spPr>
        <p:txBody>
          <a:bodyPr/>
          <a:lstStyle/>
          <a:p>
            <a:r>
              <a:rPr lang="en-GB" sz="4000" dirty="0">
                <a:solidFill>
                  <a:schemeClr val="tx1"/>
                </a:solidFill>
              </a:rPr>
              <a:t>Test data</a:t>
            </a:r>
          </a:p>
        </p:txBody>
      </p:sp>
      <p:sp>
        <p:nvSpPr>
          <p:cNvPr id="4" name="Text Placeholder 3"/>
          <p:cNvSpPr>
            <a:spLocks noGrp="1"/>
          </p:cNvSpPr>
          <p:nvPr>
            <p:ph type="body" sz="quarter" idx="14"/>
          </p:nvPr>
        </p:nvSpPr>
        <p:spPr>
          <a:xfrm>
            <a:off x="724280" y="1704179"/>
            <a:ext cx="7797230" cy="4404521"/>
          </a:xfrm>
          <a:prstGeom prst="rect">
            <a:avLst/>
          </a:prstGeom>
        </p:spPr>
        <p:txBody>
          <a:bodyPr/>
          <a:lstStyle/>
          <a:p>
            <a:r>
              <a:rPr lang="en-GB" dirty="0"/>
              <a:t>Suppose the user is asked to enter a number between 1 and 100</a:t>
            </a:r>
          </a:p>
          <a:p>
            <a:pPr lvl="1"/>
            <a:r>
              <a:rPr lang="en-GB" dirty="0"/>
              <a:t>What test data would you use to test </a:t>
            </a:r>
            <a:br>
              <a:rPr lang="en-GB" dirty="0"/>
            </a:br>
            <a:r>
              <a:rPr lang="en-GB" dirty="0"/>
              <a:t>your program?</a:t>
            </a:r>
          </a:p>
          <a:p>
            <a:endParaRPr lang="en-GB" dirty="0">
              <a:solidFill>
                <a:schemeClr val="tx1"/>
              </a:solidFill>
            </a:endParaRPr>
          </a:p>
          <a:p>
            <a:endParaRPr lang="en-GB" dirty="0">
              <a:solidFill>
                <a:schemeClr val="tx1"/>
              </a:solidFill>
            </a:endParaRPr>
          </a:p>
        </p:txBody>
      </p:sp>
      <p:pic>
        <p:nvPicPr>
          <p:cNvPr id="8" name="Graphic 7">
            <a:extLst>
              <a:ext uri="{FF2B5EF4-FFF2-40B4-BE49-F238E27FC236}">
                <a16:creationId xmlns:a16="http://schemas.microsoft.com/office/drawing/2014/main" id="{91827D95-88FC-4D89-B67C-D20E6AF4703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3176410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0C30AA-93F5-44D0-B535-E81AF169AB64}"/>
              </a:ext>
            </a:extLst>
          </p:cNvPr>
          <p:cNvSpPr>
            <a:spLocks noGrp="1"/>
          </p:cNvSpPr>
          <p:nvPr>
            <p:ph type="body" sz="quarter" idx="13"/>
          </p:nvPr>
        </p:nvSpPr>
        <p:spPr/>
        <p:txBody>
          <a:bodyPr/>
          <a:lstStyle/>
          <a:p>
            <a:r>
              <a:rPr lang="en-GB" dirty="0"/>
              <a:t>Tests</a:t>
            </a:r>
          </a:p>
        </p:txBody>
      </p:sp>
      <p:sp>
        <p:nvSpPr>
          <p:cNvPr id="3" name="Text Placeholder 2">
            <a:extLst>
              <a:ext uri="{FF2B5EF4-FFF2-40B4-BE49-F238E27FC236}">
                <a16:creationId xmlns:a16="http://schemas.microsoft.com/office/drawing/2014/main" id="{F41DC149-5DEC-49F5-801E-CE7FA00332B0}"/>
              </a:ext>
            </a:extLst>
          </p:cNvPr>
          <p:cNvSpPr>
            <a:spLocks noGrp="1"/>
          </p:cNvSpPr>
          <p:nvPr>
            <p:ph type="body" sz="quarter" idx="14"/>
          </p:nvPr>
        </p:nvSpPr>
        <p:spPr/>
        <p:txBody>
          <a:bodyPr/>
          <a:lstStyle/>
          <a:p>
            <a:r>
              <a:rPr lang="en-GB" dirty="0"/>
              <a:t>Program: enter a number between 1 and 100</a:t>
            </a:r>
          </a:p>
          <a:p>
            <a:r>
              <a:rPr lang="en-GB" dirty="0"/>
              <a:t>Some examples of test data:</a:t>
            </a:r>
          </a:p>
          <a:p>
            <a:pPr lvl="1"/>
            <a:r>
              <a:rPr lang="en-GB" b="1" dirty="0"/>
              <a:t>Normal data: </a:t>
            </a:r>
            <a:r>
              <a:rPr lang="en-GB" dirty="0">
                <a:solidFill>
                  <a:srgbClr val="FF0000"/>
                </a:solidFill>
              </a:rPr>
              <a:t>5</a:t>
            </a:r>
            <a:r>
              <a:rPr lang="en-GB" dirty="0"/>
              <a:t> (checks a single digit), </a:t>
            </a:r>
            <a:r>
              <a:rPr lang="en-GB" dirty="0">
                <a:solidFill>
                  <a:srgbClr val="FF0000"/>
                </a:solidFill>
              </a:rPr>
              <a:t>14</a:t>
            </a:r>
            <a:r>
              <a:rPr lang="en-GB" dirty="0"/>
              <a:t> (checks two digits)</a:t>
            </a:r>
          </a:p>
          <a:p>
            <a:pPr lvl="1"/>
            <a:r>
              <a:rPr lang="en-GB" b="1" dirty="0"/>
              <a:t>Boundary data:</a:t>
            </a:r>
            <a:r>
              <a:rPr lang="en-GB" dirty="0"/>
              <a:t> </a:t>
            </a:r>
            <a:r>
              <a:rPr lang="en-GB" dirty="0">
                <a:solidFill>
                  <a:srgbClr val="FF0000"/>
                </a:solidFill>
              </a:rPr>
              <a:t>1</a:t>
            </a:r>
            <a:r>
              <a:rPr lang="en-GB" dirty="0"/>
              <a:t> and </a:t>
            </a:r>
            <a:r>
              <a:rPr lang="en-GB" dirty="0">
                <a:solidFill>
                  <a:srgbClr val="FF0000"/>
                </a:solidFill>
              </a:rPr>
              <a:t>0</a:t>
            </a:r>
            <a:r>
              <a:rPr lang="en-GB" dirty="0"/>
              <a:t> (checks either side of the lower boundary), </a:t>
            </a:r>
            <a:r>
              <a:rPr lang="en-GB" dirty="0">
                <a:solidFill>
                  <a:srgbClr val="FF0000"/>
                </a:solidFill>
              </a:rPr>
              <a:t>100</a:t>
            </a:r>
            <a:r>
              <a:rPr lang="en-GB" dirty="0"/>
              <a:t> and </a:t>
            </a:r>
            <a:r>
              <a:rPr lang="en-GB" dirty="0">
                <a:solidFill>
                  <a:srgbClr val="FF0000"/>
                </a:solidFill>
              </a:rPr>
              <a:t>101</a:t>
            </a:r>
            <a:r>
              <a:rPr lang="en-GB" dirty="0"/>
              <a:t> (checks either side of the higher boundary)</a:t>
            </a:r>
          </a:p>
          <a:p>
            <a:pPr lvl="1"/>
            <a:r>
              <a:rPr lang="en-GB" b="1" dirty="0"/>
              <a:t>Extreme data</a:t>
            </a:r>
            <a:r>
              <a:rPr lang="en-GB" dirty="0"/>
              <a:t>: </a:t>
            </a:r>
            <a:r>
              <a:rPr lang="en-GB" dirty="0">
                <a:solidFill>
                  <a:srgbClr val="FF0000"/>
                </a:solidFill>
              </a:rPr>
              <a:t>1 </a:t>
            </a:r>
            <a:r>
              <a:rPr lang="en-GB" dirty="0"/>
              <a:t>and </a:t>
            </a:r>
            <a:r>
              <a:rPr lang="en-GB" dirty="0">
                <a:solidFill>
                  <a:srgbClr val="FF0000"/>
                </a:solidFill>
              </a:rPr>
              <a:t>100 </a:t>
            </a:r>
            <a:r>
              <a:rPr lang="en-GB" dirty="0"/>
              <a:t>(the smallest and highest acceptable values)</a:t>
            </a:r>
          </a:p>
          <a:p>
            <a:pPr lvl="1"/>
            <a:r>
              <a:rPr lang="en-GB" b="1" dirty="0"/>
              <a:t>Abnormal: </a:t>
            </a:r>
            <a:r>
              <a:rPr lang="en-GB" dirty="0">
                <a:solidFill>
                  <a:srgbClr val="FF0000"/>
                </a:solidFill>
              </a:rPr>
              <a:t>-50 </a:t>
            </a:r>
            <a:r>
              <a:rPr lang="en-GB" dirty="0"/>
              <a:t>(checks negative numbers), </a:t>
            </a:r>
            <a:r>
              <a:rPr lang="en-GB" dirty="0">
                <a:solidFill>
                  <a:srgbClr val="FF0000"/>
                </a:solidFill>
              </a:rPr>
              <a:t>173</a:t>
            </a:r>
            <a:r>
              <a:rPr lang="en-GB" dirty="0"/>
              <a:t> (checks data of the correct type that is invalid) – abnormal data is data that falls outside of what is acceptable</a:t>
            </a:r>
          </a:p>
        </p:txBody>
      </p:sp>
    </p:spTree>
    <p:extLst>
      <p:ext uri="{BB962C8B-B14F-4D97-AF65-F5344CB8AC3E}">
        <p14:creationId xmlns:p14="http://schemas.microsoft.com/office/powerpoint/2010/main" val="2821408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Finding logic errors</a:t>
            </a:r>
          </a:p>
        </p:txBody>
      </p:sp>
      <p:sp>
        <p:nvSpPr>
          <p:cNvPr id="5" name="Text Placeholder 4"/>
          <p:cNvSpPr>
            <a:spLocks noGrp="1"/>
          </p:cNvSpPr>
          <p:nvPr>
            <p:ph type="body" sz="quarter" idx="14"/>
          </p:nvPr>
        </p:nvSpPr>
        <p:spPr/>
        <p:txBody>
          <a:bodyPr/>
          <a:lstStyle/>
          <a:p>
            <a:r>
              <a:rPr lang="en-GB" dirty="0"/>
              <a:t>A </a:t>
            </a:r>
            <a:r>
              <a:rPr lang="en-GB" dirty="0">
                <a:solidFill>
                  <a:srgbClr val="E89431"/>
                </a:solidFill>
              </a:rPr>
              <a:t>trace table </a:t>
            </a:r>
            <a:r>
              <a:rPr lang="en-GB" dirty="0"/>
              <a:t>is useful for tracing through a program in order to find logic errors</a:t>
            </a:r>
          </a:p>
          <a:p>
            <a:pPr lvl="1"/>
            <a:r>
              <a:rPr lang="en-GB" dirty="0"/>
              <a:t>The value of each variable is recorded as it changes </a:t>
            </a:r>
          </a:p>
          <a:p>
            <a:r>
              <a:rPr lang="en-GB" dirty="0"/>
              <a:t>Another useful technique when programming is to insert </a:t>
            </a:r>
            <a:r>
              <a:rPr lang="en-GB" dirty="0">
                <a:solidFill>
                  <a:srgbClr val="E89431"/>
                </a:solidFill>
              </a:rPr>
              <a:t>OUTPUT</a:t>
            </a:r>
            <a:r>
              <a:rPr lang="en-GB" dirty="0">
                <a:solidFill>
                  <a:schemeClr val="accent2"/>
                </a:solidFill>
              </a:rPr>
              <a:t> </a:t>
            </a:r>
            <a:r>
              <a:rPr lang="en-GB" dirty="0"/>
              <a:t>statements at various points in the program to check the values of variables</a:t>
            </a:r>
          </a:p>
        </p:txBody>
      </p:sp>
    </p:spTree>
    <p:extLst>
      <p:ext uri="{BB962C8B-B14F-4D97-AF65-F5344CB8AC3E}">
        <p14:creationId xmlns:p14="http://schemas.microsoft.com/office/powerpoint/2010/main" val="3018329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a trace table</a:t>
            </a:r>
          </a:p>
        </p:txBody>
      </p:sp>
      <p:sp>
        <p:nvSpPr>
          <p:cNvPr id="5" name="Text Placeholder 4"/>
          <p:cNvSpPr>
            <a:spLocks noGrp="1"/>
          </p:cNvSpPr>
          <p:nvPr>
            <p:ph type="body" sz="quarter" idx="14"/>
          </p:nvPr>
        </p:nvSpPr>
        <p:spPr/>
        <p:txBody>
          <a:bodyPr/>
          <a:lstStyle/>
          <a:p>
            <a:r>
              <a:rPr lang="en-GB" dirty="0"/>
              <a:t>Trace tables are used to perform a </a:t>
            </a:r>
            <a:r>
              <a:rPr lang="en-GB" b="1" dirty="0"/>
              <a:t>dry-run </a:t>
            </a:r>
            <a:r>
              <a:rPr lang="en-GB" dirty="0"/>
              <a:t>of a program on paper</a:t>
            </a:r>
          </a:p>
          <a:p>
            <a:pPr lvl="1"/>
            <a:r>
              <a:rPr lang="en-GB" dirty="0"/>
              <a:t>The value of each variable is recorded as it changes </a:t>
            </a:r>
          </a:p>
          <a:p>
            <a:pPr lvl="1"/>
            <a:r>
              <a:rPr lang="en-GB" dirty="0"/>
              <a:t>What value is output in the code below?</a:t>
            </a:r>
            <a:endParaRPr lang="en-GB" dirty="0">
              <a:solidFill>
                <a:srgbClr val="1E646F"/>
              </a:solidFill>
            </a:endParaRPr>
          </a:p>
        </p:txBody>
      </p:sp>
      <p:sp>
        <p:nvSpPr>
          <p:cNvPr id="2" name="TextBox 1"/>
          <p:cNvSpPr txBox="1"/>
          <p:nvPr/>
        </p:nvSpPr>
        <p:spPr>
          <a:xfrm>
            <a:off x="1265984" y="3661411"/>
            <a:ext cx="3025979" cy="2308324"/>
          </a:xfrm>
          <a:prstGeom prst="rect">
            <a:avLst/>
          </a:prstGeom>
          <a:noFill/>
        </p:spPr>
        <p:txBody>
          <a:bodyPr wrap="square" rtlCol="0">
            <a:spAutoFit/>
          </a:bodyPr>
          <a:lstStyle/>
          <a:p>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3</a:t>
            </a:r>
          </a:p>
          <a:p>
            <a:r>
              <a:rPr lang="en-GB" sz="2400" dirty="0">
                <a:solidFill>
                  <a:srgbClr val="647221"/>
                </a:solidFill>
                <a:latin typeface="Consolas" panose="020B0609020204030204" pitchFamily="49" charset="0"/>
                <a:cs typeface="Arial" panose="020B0604020202020204" pitchFamily="34" charset="0"/>
              </a:rPr>
              <a:t>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0</a:t>
            </a:r>
          </a:p>
          <a:p>
            <a:r>
              <a:rPr lang="en-GB" sz="2400" dirty="0">
                <a:solidFill>
                  <a:srgbClr val="647221"/>
                </a:solidFill>
                <a:latin typeface="Consolas" panose="020B0609020204030204" pitchFamily="49" charset="0"/>
                <a:cs typeface="Arial" panose="020B0604020202020204" pitchFamily="34" charset="0"/>
              </a:rPr>
              <a:t>WHILE N &lt; 4 DO </a:t>
            </a:r>
          </a:p>
          <a:p>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 N</a:t>
            </a:r>
          </a:p>
          <a:p>
            <a:r>
              <a:rPr lang="en-GB" sz="2400" dirty="0">
                <a:solidFill>
                  <a:srgbClr val="647221"/>
                </a:solidFill>
                <a:latin typeface="Consolas" panose="020B0609020204030204" pitchFamily="49" charset="0"/>
                <a:cs typeface="Arial" panose="020B0604020202020204" pitchFamily="34" charset="0"/>
              </a:rPr>
              <a:t>	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N + 1</a:t>
            </a:r>
          </a:p>
          <a:p>
            <a:r>
              <a:rPr lang="en-GB" sz="2400" dirty="0">
                <a:solidFill>
                  <a:srgbClr val="647221"/>
                </a:solidFill>
                <a:latin typeface="Consolas" panose="020B0609020204030204" pitchFamily="49" charset="0"/>
                <a:cs typeface="Arial" panose="020B0604020202020204" pitchFamily="34" charset="0"/>
              </a:rPr>
              <a:t>OUTPUT </a:t>
            </a:r>
            <a:r>
              <a:rPr lang="en-GB" sz="2400" dirty="0" err="1">
                <a:solidFill>
                  <a:srgbClr val="647221"/>
                </a:solidFill>
                <a:latin typeface="Consolas" panose="020B0609020204030204" pitchFamily="49" charset="0"/>
                <a:cs typeface="Arial" panose="020B0604020202020204" pitchFamily="34" charset="0"/>
              </a:rPr>
              <a:t>Num</a:t>
            </a:r>
            <a:endParaRPr lang="en-GB" sz="2400" dirty="0">
              <a:solidFill>
                <a:srgbClr val="647221"/>
              </a:solidFill>
              <a:latin typeface="Consolas" panose="020B0609020204030204" pitchFamily="49" charset="0"/>
              <a:cs typeface="Arial" panose="020B0604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676769085"/>
              </p:ext>
            </p:extLst>
          </p:nvPr>
        </p:nvGraphicFramePr>
        <p:xfrm>
          <a:off x="4386481" y="3635287"/>
          <a:ext cx="3491535" cy="2316480"/>
        </p:xfrm>
        <a:graphic>
          <a:graphicData uri="http://schemas.openxmlformats.org/drawingml/2006/table">
            <a:tbl>
              <a:tblPr firstRow="1" bandRow="1">
                <a:tableStyleId>{5C22544A-7EE6-4342-B048-85BDC9FD1C3A}</a:tableStyleId>
              </a:tblPr>
              <a:tblGrid>
                <a:gridCol w="762517">
                  <a:extLst>
                    <a:ext uri="{9D8B030D-6E8A-4147-A177-3AD203B41FA5}">
                      <a16:colId xmlns:a16="http://schemas.microsoft.com/office/drawing/2014/main" val="20000"/>
                    </a:ext>
                  </a:extLst>
                </a:gridCol>
                <a:gridCol w="566670">
                  <a:extLst>
                    <a:ext uri="{9D8B030D-6E8A-4147-A177-3AD203B41FA5}">
                      <a16:colId xmlns:a16="http://schemas.microsoft.com/office/drawing/2014/main" val="20001"/>
                    </a:ext>
                  </a:extLst>
                </a:gridCol>
                <a:gridCol w="924539">
                  <a:extLst>
                    <a:ext uri="{9D8B030D-6E8A-4147-A177-3AD203B41FA5}">
                      <a16:colId xmlns:a16="http://schemas.microsoft.com/office/drawing/2014/main" val="20002"/>
                    </a:ext>
                  </a:extLst>
                </a:gridCol>
                <a:gridCol w="1237809">
                  <a:extLst>
                    <a:ext uri="{9D8B030D-6E8A-4147-A177-3AD203B41FA5}">
                      <a16:colId xmlns:a16="http://schemas.microsoft.com/office/drawing/2014/main" val="20003"/>
                    </a:ext>
                  </a:extLst>
                </a:gridCol>
              </a:tblGrid>
              <a:tr h="0">
                <a:tc>
                  <a:txBody>
                    <a:bodyPr/>
                    <a:lstStyle/>
                    <a:p>
                      <a:pPr algn="ctr"/>
                      <a:r>
                        <a:rPr lang="en-GB" dirty="0" err="1">
                          <a:latin typeface="Arial" panose="020B0604020202020204" pitchFamily="34" charset="0"/>
                          <a:cs typeface="Arial" panose="020B0604020202020204" pitchFamily="34" charset="0"/>
                        </a:rPr>
                        <a:t>Num</a:t>
                      </a:r>
                      <a:endParaRPr lang="en-GB" dirty="0">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 &lt;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OUTPUT</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0">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44861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a trace table</a:t>
            </a:r>
          </a:p>
        </p:txBody>
      </p:sp>
      <p:sp>
        <p:nvSpPr>
          <p:cNvPr id="5" name="Text Placeholder 4"/>
          <p:cNvSpPr>
            <a:spLocks noGrp="1"/>
          </p:cNvSpPr>
          <p:nvPr>
            <p:ph type="body" sz="quarter" idx="14"/>
          </p:nvPr>
        </p:nvSpPr>
        <p:spPr/>
        <p:txBody>
          <a:bodyPr/>
          <a:lstStyle/>
          <a:p>
            <a:r>
              <a:rPr lang="en-GB" dirty="0"/>
              <a:t>Trace tables are used to perform a </a:t>
            </a:r>
            <a:r>
              <a:rPr lang="en-GB" b="1" dirty="0"/>
              <a:t>dry-run </a:t>
            </a:r>
            <a:r>
              <a:rPr lang="en-GB" dirty="0"/>
              <a:t>of a program on paper</a:t>
            </a:r>
          </a:p>
          <a:p>
            <a:pPr lvl="1"/>
            <a:r>
              <a:rPr lang="en-GB" dirty="0"/>
              <a:t>The value of each variable is recorded as it changes </a:t>
            </a:r>
          </a:p>
          <a:p>
            <a:pPr lvl="1"/>
            <a:r>
              <a:rPr lang="en-GB" dirty="0"/>
              <a:t>What value is output in the code below?</a:t>
            </a:r>
            <a:endParaRPr lang="en-GB" dirty="0">
              <a:solidFill>
                <a:srgbClr val="1E646F"/>
              </a:solidFill>
            </a:endParaRPr>
          </a:p>
        </p:txBody>
      </p:sp>
      <p:sp>
        <p:nvSpPr>
          <p:cNvPr id="11" name="TextBox 10">
            <a:extLst>
              <a:ext uri="{FF2B5EF4-FFF2-40B4-BE49-F238E27FC236}">
                <a16:creationId xmlns:a16="http://schemas.microsoft.com/office/drawing/2014/main" id="{4828F1E3-F261-42DE-B3E3-81254EE59675}"/>
              </a:ext>
            </a:extLst>
          </p:cNvPr>
          <p:cNvSpPr txBox="1"/>
          <p:nvPr/>
        </p:nvSpPr>
        <p:spPr>
          <a:xfrm>
            <a:off x="1265984" y="3661411"/>
            <a:ext cx="3025979" cy="2308324"/>
          </a:xfrm>
          <a:prstGeom prst="rect">
            <a:avLst/>
          </a:prstGeom>
          <a:noFill/>
        </p:spPr>
        <p:txBody>
          <a:bodyPr wrap="square" rtlCol="0">
            <a:spAutoFit/>
          </a:bodyPr>
          <a:lstStyle/>
          <a:p>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3</a:t>
            </a:r>
          </a:p>
          <a:p>
            <a:r>
              <a:rPr lang="en-GB" sz="2400" dirty="0">
                <a:solidFill>
                  <a:srgbClr val="647221"/>
                </a:solidFill>
                <a:latin typeface="Consolas" panose="020B0609020204030204" pitchFamily="49" charset="0"/>
                <a:cs typeface="Arial" panose="020B0604020202020204" pitchFamily="34" charset="0"/>
              </a:rPr>
              <a:t>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0</a:t>
            </a:r>
          </a:p>
          <a:p>
            <a:r>
              <a:rPr lang="en-GB" sz="2400" dirty="0">
                <a:solidFill>
                  <a:srgbClr val="647221"/>
                </a:solidFill>
                <a:latin typeface="Consolas" panose="020B0609020204030204" pitchFamily="49" charset="0"/>
                <a:cs typeface="Arial" panose="020B0604020202020204" pitchFamily="34" charset="0"/>
              </a:rPr>
              <a:t>WHILE N &lt; 4 DO </a:t>
            </a:r>
          </a:p>
          <a:p>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 N</a:t>
            </a:r>
          </a:p>
          <a:p>
            <a:r>
              <a:rPr lang="en-GB" sz="2400" dirty="0">
                <a:solidFill>
                  <a:srgbClr val="647221"/>
                </a:solidFill>
                <a:latin typeface="Consolas" panose="020B0609020204030204" pitchFamily="49" charset="0"/>
                <a:cs typeface="Arial" panose="020B0604020202020204" pitchFamily="34" charset="0"/>
              </a:rPr>
              <a:t>	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N + 1</a:t>
            </a:r>
          </a:p>
          <a:p>
            <a:r>
              <a:rPr lang="en-GB" sz="2400" dirty="0">
                <a:solidFill>
                  <a:srgbClr val="647221"/>
                </a:solidFill>
                <a:latin typeface="Consolas" panose="020B0609020204030204" pitchFamily="49" charset="0"/>
                <a:cs typeface="Arial" panose="020B0604020202020204" pitchFamily="34" charset="0"/>
              </a:rPr>
              <a:t>OUTPUT </a:t>
            </a:r>
            <a:r>
              <a:rPr lang="en-GB" sz="2400" dirty="0" err="1">
                <a:solidFill>
                  <a:srgbClr val="647221"/>
                </a:solidFill>
                <a:latin typeface="Consolas" panose="020B0609020204030204" pitchFamily="49" charset="0"/>
                <a:cs typeface="Arial" panose="020B0604020202020204" pitchFamily="34" charset="0"/>
              </a:rPr>
              <a:t>Num</a:t>
            </a:r>
            <a:endParaRPr lang="en-GB" sz="2400" dirty="0">
              <a:solidFill>
                <a:srgbClr val="647221"/>
              </a:solidFill>
              <a:latin typeface="Consolas" panose="020B0609020204030204" pitchFamily="49" charset="0"/>
              <a:cs typeface="Arial" panose="020B0604020202020204" pitchFamily="34" charset="0"/>
            </a:endParaRPr>
          </a:p>
        </p:txBody>
      </p:sp>
      <p:graphicFrame>
        <p:nvGraphicFramePr>
          <p:cNvPr id="6" name="Table 5">
            <a:extLst>
              <a:ext uri="{FF2B5EF4-FFF2-40B4-BE49-F238E27FC236}">
                <a16:creationId xmlns:a16="http://schemas.microsoft.com/office/drawing/2014/main" id="{665FA87A-C66C-4873-85AF-EB7CAAA1A3F0}"/>
              </a:ext>
            </a:extLst>
          </p:cNvPr>
          <p:cNvGraphicFramePr>
            <a:graphicFrameLocks noGrp="1"/>
          </p:cNvGraphicFramePr>
          <p:nvPr>
            <p:extLst>
              <p:ext uri="{D42A27DB-BD31-4B8C-83A1-F6EECF244321}">
                <p14:modId xmlns:p14="http://schemas.microsoft.com/office/powerpoint/2010/main" val="2844884205"/>
              </p:ext>
            </p:extLst>
          </p:nvPr>
        </p:nvGraphicFramePr>
        <p:xfrm>
          <a:off x="4386481" y="3635287"/>
          <a:ext cx="3491535" cy="2316480"/>
        </p:xfrm>
        <a:graphic>
          <a:graphicData uri="http://schemas.openxmlformats.org/drawingml/2006/table">
            <a:tbl>
              <a:tblPr firstRow="1" bandRow="1">
                <a:tableStyleId>{5C22544A-7EE6-4342-B048-85BDC9FD1C3A}</a:tableStyleId>
              </a:tblPr>
              <a:tblGrid>
                <a:gridCol w="762517">
                  <a:extLst>
                    <a:ext uri="{9D8B030D-6E8A-4147-A177-3AD203B41FA5}">
                      <a16:colId xmlns:a16="http://schemas.microsoft.com/office/drawing/2014/main" val="20000"/>
                    </a:ext>
                  </a:extLst>
                </a:gridCol>
                <a:gridCol w="566670">
                  <a:extLst>
                    <a:ext uri="{9D8B030D-6E8A-4147-A177-3AD203B41FA5}">
                      <a16:colId xmlns:a16="http://schemas.microsoft.com/office/drawing/2014/main" val="20001"/>
                    </a:ext>
                  </a:extLst>
                </a:gridCol>
                <a:gridCol w="924539">
                  <a:extLst>
                    <a:ext uri="{9D8B030D-6E8A-4147-A177-3AD203B41FA5}">
                      <a16:colId xmlns:a16="http://schemas.microsoft.com/office/drawing/2014/main" val="20002"/>
                    </a:ext>
                  </a:extLst>
                </a:gridCol>
                <a:gridCol w="1237809">
                  <a:extLst>
                    <a:ext uri="{9D8B030D-6E8A-4147-A177-3AD203B41FA5}">
                      <a16:colId xmlns:a16="http://schemas.microsoft.com/office/drawing/2014/main" val="20003"/>
                    </a:ext>
                  </a:extLst>
                </a:gridCol>
              </a:tblGrid>
              <a:tr h="0">
                <a:tc>
                  <a:txBody>
                    <a:bodyPr/>
                    <a:lstStyle/>
                    <a:p>
                      <a:pPr algn="ctr"/>
                      <a:r>
                        <a:rPr lang="en-GB" dirty="0" err="1">
                          <a:latin typeface="Arial" panose="020B0604020202020204" pitchFamily="34" charset="0"/>
                          <a:cs typeface="Arial" panose="020B0604020202020204" pitchFamily="34" charset="0"/>
                        </a:rPr>
                        <a:t>Num</a:t>
                      </a:r>
                      <a:endParaRPr lang="en-GB" dirty="0">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 &lt;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OUTPUT</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0">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1</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660712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a trace table</a:t>
            </a:r>
          </a:p>
        </p:txBody>
      </p:sp>
      <p:sp>
        <p:nvSpPr>
          <p:cNvPr id="5" name="Text Placeholder 4"/>
          <p:cNvSpPr>
            <a:spLocks noGrp="1"/>
          </p:cNvSpPr>
          <p:nvPr>
            <p:ph type="body" sz="quarter" idx="14"/>
          </p:nvPr>
        </p:nvSpPr>
        <p:spPr/>
        <p:txBody>
          <a:bodyPr/>
          <a:lstStyle/>
          <a:p>
            <a:r>
              <a:rPr lang="en-GB" dirty="0"/>
              <a:t>Trace tables are used to perform a </a:t>
            </a:r>
            <a:r>
              <a:rPr lang="en-GB" b="1" dirty="0"/>
              <a:t>dry-run </a:t>
            </a:r>
            <a:r>
              <a:rPr lang="en-GB" dirty="0"/>
              <a:t>of a program on paper</a:t>
            </a:r>
          </a:p>
          <a:p>
            <a:pPr lvl="1"/>
            <a:r>
              <a:rPr lang="en-GB" dirty="0"/>
              <a:t>The value of each variable is recorded as it changes </a:t>
            </a:r>
          </a:p>
          <a:p>
            <a:pPr lvl="1"/>
            <a:r>
              <a:rPr lang="en-GB" dirty="0"/>
              <a:t>What value is output in the code below?</a:t>
            </a:r>
            <a:endParaRPr lang="en-GB" dirty="0">
              <a:solidFill>
                <a:srgbClr val="1E646F"/>
              </a:solidFill>
            </a:endParaRPr>
          </a:p>
        </p:txBody>
      </p:sp>
      <p:sp>
        <p:nvSpPr>
          <p:cNvPr id="8" name="TextBox 7">
            <a:extLst>
              <a:ext uri="{FF2B5EF4-FFF2-40B4-BE49-F238E27FC236}">
                <a16:creationId xmlns:a16="http://schemas.microsoft.com/office/drawing/2014/main" id="{B035770E-BFFD-4F12-A5D5-961713B1EB39}"/>
              </a:ext>
            </a:extLst>
          </p:cNvPr>
          <p:cNvSpPr txBox="1"/>
          <p:nvPr/>
        </p:nvSpPr>
        <p:spPr>
          <a:xfrm>
            <a:off x="1265984" y="3661411"/>
            <a:ext cx="3025979" cy="2308324"/>
          </a:xfrm>
          <a:prstGeom prst="rect">
            <a:avLst/>
          </a:prstGeom>
          <a:noFill/>
        </p:spPr>
        <p:txBody>
          <a:bodyPr wrap="square" rtlCol="0">
            <a:spAutoFit/>
          </a:bodyPr>
          <a:lstStyle/>
          <a:p>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3</a:t>
            </a:r>
          </a:p>
          <a:p>
            <a:r>
              <a:rPr lang="en-GB" sz="2400" dirty="0">
                <a:solidFill>
                  <a:srgbClr val="647221"/>
                </a:solidFill>
                <a:latin typeface="Consolas" panose="020B0609020204030204" pitchFamily="49" charset="0"/>
                <a:cs typeface="Arial" panose="020B0604020202020204" pitchFamily="34" charset="0"/>
              </a:rPr>
              <a:t>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0</a:t>
            </a:r>
          </a:p>
          <a:p>
            <a:r>
              <a:rPr lang="en-GB" sz="2400" dirty="0">
                <a:solidFill>
                  <a:srgbClr val="647221"/>
                </a:solidFill>
                <a:latin typeface="Consolas" panose="020B0609020204030204" pitchFamily="49" charset="0"/>
                <a:cs typeface="Arial" panose="020B0604020202020204" pitchFamily="34" charset="0"/>
              </a:rPr>
              <a:t>WHILE N &lt; 4 DO </a:t>
            </a:r>
          </a:p>
          <a:p>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 N</a:t>
            </a:r>
          </a:p>
          <a:p>
            <a:r>
              <a:rPr lang="en-GB" sz="2400" dirty="0">
                <a:solidFill>
                  <a:srgbClr val="647221"/>
                </a:solidFill>
                <a:latin typeface="Consolas" panose="020B0609020204030204" pitchFamily="49" charset="0"/>
                <a:cs typeface="Arial" panose="020B0604020202020204" pitchFamily="34" charset="0"/>
              </a:rPr>
              <a:t>	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N + 1</a:t>
            </a:r>
          </a:p>
          <a:p>
            <a:r>
              <a:rPr lang="en-GB" sz="2400" dirty="0">
                <a:solidFill>
                  <a:srgbClr val="647221"/>
                </a:solidFill>
                <a:latin typeface="Consolas" panose="020B0609020204030204" pitchFamily="49" charset="0"/>
                <a:cs typeface="Arial" panose="020B0604020202020204" pitchFamily="34" charset="0"/>
              </a:rPr>
              <a:t>OUTPUT </a:t>
            </a:r>
            <a:r>
              <a:rPr lang="en-GB" sz="2400" dirty="0" err="1">
                <a:solidFill>
                  <a:srgbClr val="647221"/>
                </a:solidFill>
                <a:latin typeface="Consolas" panose="020B0609020204030204" pitchFamily="49" charset="0"/>
                <a:cs typeface="Arial" panose="020B0604020202020204" pitchFamily="34" charset="0"/>
              </a:rPr>
              <a:t>Num</a:t>
            </a:r>
            <a:endParaRPr lang="en-GB" sz="2400" dirty="0">
              <a:solidFill>
                <a:srgbClr val="647221"/>
              </a:solidFill>
              <a:latin typeface="Consolas" panose="020B0609020204030204" pitchFamily="49" charset="0"/>
              <a:cs typeface="Arial" panose="020B0604020202020204" pitchFamily="34" charset="0"/>
            </a:endParaRPr>
          </a:p>
        </p:txBody>
      </p:sp>
      <p:graphicFrame>
        <p:nvGraphicFramePr>
          <p:cNvPr id="6" name="Table 5">
            <a:extLst>
              <a:ext uri="{FF2B5EF4-FFF2-40B4-BE49-F238E27FC236}">
                <a16:creationId xmlns:a16="http://schemas.microsoft.com/office/drawing/2014/main" id="{DC449205-D6C8-45A1-BA3A-95ACEA7C2093}"/>
              </a:ext>
            </a:extLst>
          </p:cNvPr>
          <p:cNvGraphicFramePr>
            <a:graphicFrameLocks noGrp="1"/>
          </p:cNvGraphicFramePr>
          <p:nvPr>
            <p:extLst>
              <p:ext uri="{D42A27DB-BD31-4B8C-83A1-F6EECF244321}">
                <p14:modId xmlns:p14="http://schemas.microsoft.com/office/powerpoint/2010/main" val="3954442832"/>
              </p:ext>
            </p:extLst>
          </p:nvPr>
        </p:nvGraphicFramePr>
        <p:xfrm>
          <a:off x="4386481" y="3635287"/>
          <a:ext cx="3491535" cy="2316480"/>
        </p:xfrm>
        <a:graphic>
          <a:graphicData uri="http://schemas.openxmlformats.org/drawingml/2006/table">
            <a:tbl>
              <a:tblPr firstRow="1" bandRow="1">
                <a:tableStyleId>{5C22544A-7EE6-4342-B048-85BDC9FD1C3A}</a:tableStyleId>
              </a:tblPr>
              <a:tblGrid>
                <a:gridCol w="762517">
                  <a:extLst>
                    <a:ext uri="{9D8B030D-6E8A-4147-A177-3AD203B41FA5}">
                      <a16:colId xmlns:a16="http://schemas.microsoft.com/office/drawing/2014/main" val="20000"/>
                    </a:ext>
                  </a:extLst>
                </a:gridCol>
                <a:gridCol w="566670">
                  <a:extLst>
                    <a:ext uri="{9D8B030D-6E8A-4147-A177-3AD203B41FA5}">
                      <a16:colId xmlns:a16="http://schemas.microsoft.com/office/drawing/2014/main" val="20001"/>
                    </a:ext>
                  </a:extLst>
                </a:gridCol>
                <a:gridCol w="924539">
                  <a:extLst>
                    <a:ext uri="{9D8B030D-6E8A-4147-A177-3AD203B41FA5}">
                      <a16:colId xmlns:a16="http://schemas.microsoft.com/office/drawing/2014/main" val="20002"/>
                    </a:ext>
                  </a:extLst>
                </a:gridCol>
                <a:gridCol w="1237809">
                  <a:extLst>
                    <a:ext uri="{9D8B030D-6E8A-4147-A177-3AD203B41FA5}">
                      <a16:colId xmlns:a16="http://schemas.microsoft.com/office/drawing/2014/main" val="20003"/>
                    </a:ext>
                  </a:extLst>
                </a:gridCol>
              </a:tblGrid>
              <a:tr h="0">
                <a:tc>
                  <a:txBody>
                    <a:bodyPr/>
                    <a:lstStyle/>
                    <a:p>
                      <a:pPr algn="ctr"/>
                      <a:r>
                        <a:rPr lang="en-GB" dirty="0" err="1">
                          <a:latin typeface="Arial" panose="020B0604020202020204" pitchFamily="34" charset="0"/>
                          <a:cs typeface="Arial" panose="020B0604020202020204" pitchFamily="34" charset="0"/>
                        </a:rPr>
                        <a:t>Num</a:t>
                      </a:r>
                      <a:endParaRPr lang="en-GB" dirty="0">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 &lt;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OUTPUT</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0">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1</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4</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2</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500783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a trace table</a:t>
            </a:r>
          </a:p>
        </p:txBody>
      </p:sp>
      <p:sp>
        <p:nvSpPr>
          <p:cNvPr id="5" name="Text Placeholder 4"/>
          <p:cNvSpPr>
            <a:spLocks noGrp="1"/>
          </p:cNvSpPr>
          <p:nvPr>
            <p:ph type="body" sz="quarter" idx="14"/>
          </p:nvPr>
        </p:nvSpPr>
        <p:spPr/>
        <p:txBody>
          <a:bodyPr/>
          <a:lstStyle/>
          <a:p>
            <a:r>
              <a:rPr lang="en-GB" dirty="0"/>
              <a:t>Trace tables are used to perform a </a:t>
            </a:r>
            <a:r>
              <a:rPr lang="en-GB" b="1" dirty="0"/>
              <a:t>dry-run </a:t>
            </a:r>
            <a:r>
              <a:rPr lang="en-GB" dirty="0"/>
              <a:t>of a program on paper</a:t>
            </a:r>
          </a:p>
          <a:p>
            <a:pPr lvl="1"/>
            <a:r>
              <a:rPr lang="en-GB" dirty="0"/>
              <a:t>The value of each variable is recorded as it changes </a:t>
            </a:r>
          </a:p>
          <a:p>
            <a:pPr lvl="1"/>
            <a:r>
              <a:rPr lang="en-GB" dirty="0"/>
              <a:t>What value is output in the code below?</a:t>
            </a:r>
            <a:endParaRPr lang="en-GB" dirty="0">
              <a:solidFill>
                <a:srgbClr val="1E646F"/>
              </a:solidFill>
            </a:endParaRPr>
          </a:p>
          <a:p>
            <a:pPr marL="0" indent="0">
              <a:buNone/>
            </a:pPr>
            <a:endParaRPr lang="en-GB" dirty="0">
              <a:solidFill>
                <a:srgbClr val="1E646F"/>
              </a:solidFill>
            </a:endParaRPr>
          </a:p>
        </p:txBody>
      </p:sp>
      <p:sp>
        <p:nvSpPr>
          <p:cNvPr id="9" name="TextBox 8">
            <a:extLst>
              <a:ext uri="{FF2B5EF4-FFF2-40B4-BE49-F238E27FC236}">
                <a16:creationId xmlns:a16="http://schemas.microsoft.com/office/drawing/2014/main" id="{345DDA07-6B27-48E7-AAE6-E3CE51C998FE}"/>
              </a:ext>
            </a:extLst>
          </p:cNvPr>
          <p:cNvSpPr txBox="1"/>
          <p:nvPr/>
        </p:nvSpPr>
        <p:spPr>
          <a:xfrm>
            <a:off x="1265984" y="3661411"/>
            <a:ext cx="3025979" cy="2308324"/>
          </a:xfrm>
          <a:prstGeom prst="rect">
            <a:avLst/>
          </a:prstGeom>
          <a:noFill/>
        </p:spPr>
        <p:txBody>
          <a:bodyPr wrap="square" rtlCol="0">
            <a:spAutoFit/>
          </a:bodyPr>
          <a:lstStyle/>
          <a:p>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3</a:t>
            </a:r>
          </a:p>
          <a:p>
            <a:r>
              <a:rPr lang="en-GB" sz="2400" dirty="0">
                <a:solidFill>
                  <a:srgbClr val="647221"/>
                </a:solidFill>
                <a:latin typeface="Consolas" panose="020B0609020204030204" pitchFamily="49" charset="0"/>
                <a:cs typeface="Arial" panose="020B0604020202020204" pitchFamily="34" charset="0"/>
              </a:rPr>
              <a:t>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0</a:t>
            </a:r>
          </a:p>
          <a:p>
            <a:r>
              <a:rPr lang="en-GB" sz="2400" dirty="0">
                <a:solidFill>
                  <a:srgbClr val="647221"/>
                </a:solidFill>
                <a:latin typeface="Consolas" panose="020B0609020204030204" pitchFamily="49" charset="0"/>
                <a:cs typeface="Arial" panose="020B0604020202020204" pitchFamily="34" charset="0"/>
              </a:rPr>
              <a:t>WHILE N &lt; 4 DO </a:t>
            </a:r>
          </a:p>
          <a:p>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 N</a:t>
            </a:r>
          </a:p>
          <a:p>
            <a:r>
              <a:rPr lang="en-GB" sz="2400" dirty="0">
                <a:solidFill>
                  <a:srgbClr val="647221"/>
                </a:solidFill>
                <a:latin typeface="Consolas" panose="020B0609020204030204" pitchFamily="49" charset="0"/>
                <a:cs typeface="Arial" panose="020B0604020202020204" pitchFamily="34" charset="0"/>
              </a:rPr>
              <a:t>	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N + 1</a:t>
            </a:r>
          </a:p>
          <a:p>
            <a:r>
              <a:rPr lang="en-GB" sz="2400" dirty="0">
                <a:solidFill>
                  <a:srgbClr val="647221"/>
                </a:solidFill>
                <a:latin typeface="Consolas" panose="020B0609020204030204" pitchFamily="49" charset="0"/>
                <a:cs typeface="Arial" panose="020B0604020202020204" pitchFamily="34" charset="0"/>
              </a:rPr>
              <a:t>OUTPUT </a:t>
            </a:r>
            <a:r>
              <a:rPr lang="en-GB" sz="2400" dirty="0" err="1">
                <a:solidFill>
                  <a:srgbClr val="647221"/>
                </a:solidFill>
                <a:latin typeface="Consolas" panose="020B0609020204030204" pitchFamily="49" charset="0"/>
                <a:cs typeface="Arial" panose="020B0604020202020204" pitchFamily="34" charset="0"/>
              </a:rPr>
              <a:t>Num</a:t>
            </a:r>
            <a:endParaRPr lang="en-GB" sz="2400" dirty="0">
              <a:solidFill>
                <a:srgbClr val="647221"/>
              </a:solidFill>
              <a:latin typeface="Consolas" panose="020B0609020204030204" pitchFamily="49" charset="0"/>
              <a:cs typeface="Arial" panose="020B0604020202020204" pitchFamily="34" charset="0"/>
            </a:endParaRPr>
          </a:p>
        </p:txBody>
      </p:sp>
      <p:graphicFrame>
        <p:nvGraphicFramePr>
          <p:cNvPr id="6" name="Table 5">
            <a:extLst>
              <a:ext uri="{FF2B5EF4-FFF2-40B4-BE49-F238E27FC236}">
                <a16:creationId xmlns:a16="http://schemas.microsoft.com/office/drawing/2014/main" id="{DFE7AB1E-820E-48DF-ACDF-21D4B8B158D3}"/>
              </a:ext>
            </a:extLst>
          </p:cNvPr>
          <p:cNvGraphicFramePr>
            <a:graphicFrameLocks noGrp="1"/>
          </p:cNvGraphicFramePr>
          <p:nvPr>
            <p:extLst>
              <p:ext uri="{D42A27DB-BD31-4B8C-83A1-F6EECF244321}">
                <p14:modId xmlns:p14="http://schemas.microsoft.com/office/powerpoint/2010/main" val="1519820249"/>
              </p:ext>
            </p:extLst>
          </p:nvPr>
        </p:nvGraphicFramePr>
        <p:xfrm>
          <a:off x="4386481" y="3635287"/>
          <a:ext cx="3491535" cy="2316480"/>
        </p:xfrm>
        <a:graphic>
          <a:graphicData uri="http://schemas.openxmlformats.org/drawingml/2006/table">
            <a:tbl>
              <a:tblPr firstRow="1" bandRow="1">
                <a:tableStyleId>{5C22544A-7EE6-4342-B048-85BDC9FD1C3A}</a:tableStyleId>
              </a:tblPr>
              <a:tblGrid>
                <a:gridCol w="762517">
                  <a:extLst>
                    <a:ext uri="{9D8B030D-6E8A-4147-A177-3AD203B41FA5}">
                      <a16:colId xmlns:a16="http://schemas.microsoft.com/office/drawing/2014/main" val="20000"/>
                    </a:ext>
                  </a:extLst>
                </a:gridCol>
                <a:gridCol w="566670">
                  <a:extLst>
                    <a:ext uri="{9D8B030D-6E8A-4147-A177-3AD203B41FA5}">
                      <a16:colId xmlns:a16="http://schemas.microsoft.com/office/drawing/2014/main" val="20001"/>
                    </a:ext>
                  </a:extLst>
                </a:gridCol>
                <a:gridCol w="924539">
                  <a:extLst>
                    <a:ext uri="{9D8B030D-6E8A-4147-A177-3AD203B41FA5}">
                      <a16:colId xmlns:a16="http://schemas.microsoft.com/office/drawing/2014/main" val="20002"/>
                    </a:ext>
                  </a:extLst>
                </a:gridCol>
                <a:gridCol w="1237809">
                  <a:extLst>
                    <a:ext uri="{9D8B030D-6E8A-4147-A177-3AD203B41FA5}">
                      <a16:colId xmlns:a16="http://schemas.microsoft.com/office/drawing/2014/main" val="20003"/>
                    </a:ext>
                  </a:extLst>
                </a:gridCol>
              </a:tblGrid>
              <a:tr h="0">
                <a:tc>
                  <a:txBody>
                    <a:bodyPr/>
                    <a:lstStyle/>
                    <a:p>
                      <a:pPr algn="ctr"/>
                      <a:r>
                        <a:rPr lang="en-GB" dirty="0" err="1">
                          <a:latin typeface="Arial" panose="020B0604020202020204" pitchFamily="34" charset="0"/>
                          <a:cs typeface="Arial" panose="020B0604020202020204" pitchFamily="34" charset="0"/>
                        </a:rPr>
                        <a:t>Num</a:t>
                      </a:r>
                      <a:endParaRPr lang="en-GB" dirty="0">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 &lt;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OUTPUT</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0">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1</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4</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2</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6</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20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463583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3"/>
          </p:nvPr>
        </p:nvSpPr>
        <p:spPr>
          <a:xfrm>
            <a:off x="724280" y="906233"/>
            <a:ext cx="7816470" cy="670772"/>
          </a:xfrm>
        </p:spPr>
        <p:txBody>
          <a:bodyPr/>
          <a:lstStyle/>
          <a:p>
            <a:r>
              <a:rPr lang="en-GB" dirty="0"/>
              <a:t>Objectives</a:t>
            </a:r>
          </a:p>
        </p:txBody>
      </p:sp>
      <p:sp>
        <p:nvSpPr>
          <p:cNvPr id="4" name="Text Placeholder 3"/>
          <p:cNvSpPr>
            <a:spLocks noGrp="1"/>
          </p:cNvSpPr>
          <p:nvPr>
            <p:ph type="body" sz="quarter" idx="15"/>
          </p:nvPr>
        </p:nvSpPr>
        <p:spPr/>
        <p:txBody>
          <a:bodyPr/>
          <a:lstStyle/>
          <a:p>
            <a:r>
              <a:rPr lang="en-GB" dirty="0"/>
              <a:t>Identify errors in algorithms and suggest ways to fix the errors</a:t>
            </a:r>
          </a:p>
          <a:p>
            <a:r>
              <a:rPr lang="en-GB" dirty="0"/>
              <a:t>Suggest and apply suitable test data including:</a:t>
            </a:r>
          </a:p>
          <a:p>
            <a:pPr lvl="1"/>
            <a:r>
              <a:rPr lang="en-GB" dirty="0"/>
              <a:t>Normal</a:t>
            </a:r>
          </a:p>
          <a:p>
            <a:pPr lvl="1"/>
            <a:r>
              <a:rPr lang="en-GB" dirty="0"/>
              <a:t>Abnormal</a:t>
            </a:r>
          </a:p>
          <a:p>
            <a:pPr lvl="1"/>
            <a:r>
              <a:rPr lang="en-GB" dirty="0"/>
              <a:t>Extreme (largest/smallest acceptable value)</a:t>
            </a:r>
          </a:p>
          <a:p>
            <a:pPr lvl="1"/>
            <a:r>
              <a:rPr lang="en-GB" dirty="0"/>
              <a:t>Boundary (largest/smallest acceptable value and corresponding smallest/largest rejected value)</a:t>
            </a:r>
          </a:p>
          <a:p>
            <a:r>
              <a:rPr lang="en-GB" dirty="0"/>
              <a:t>Be able to complete a trace table for a dry-run of an algorithm including variables, outputs and </a:t>
            </a:r>
            <a:br>
              <a:rPr lang="en-GB" dirty="0"/>
            </a:br>
            <a:r>
              <a:rPr lang="en-GB" dirty="0"/>
              <a:t>user prompts</a:t>
            </a:r>
          </a:p>
          <a:p>
            <a:pPr lvl="1"/>
            <a:endParaRPr lang="en-GB" dirty="0"/>
          </a:p>
        </p:txBody>
      </p:sp>
    </p:spTree>
    <p:extLst>
      <p:ext uri="{BB962C8B-B14F-4D97-AF65-F5344CB8AC3E}">
        <p14:creationId xmlns:p14="http://schemas.microsoft.com/office/powerpoint/2010/main" val="6443228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Using a trace table</a:t>
            </a:r>
          </a:p>
        </p:txBody>
      </p:sp>
      <p:sp>
        <p:nvSpPr>
          <p:cNvPr id="5" name="Text Placeholder 4"/>
          <p:cNvSpPr>
            <a:spLocks noGrp="1"/>
          </p:cNvSpPr>
          <p:nvPr>
            <p:ph type="body" sz="quarter" idx="14"/>
          </p:nvPr>
        </p:nvSpPr>
        <p:spPr>
          <a:xfrm>
            <a:off x="724280" y="1704179"/>
            <a:ext cx="7797230" cy="4362513"/>
          </a:xfrm>
        </p:spPr>
        <p:txBody>
          <a:bodyPr/>
          <a:lstStyle/>
          <a:p>
            <a:r>
              <a:rPr lang="en-GB" dirty="0"/>
              <a:t>Trace tables are used to perform a </a:t>
            </a:r>
            <a:r>
              <a:rPr lang="en-GB" b="1" dirty="0"/>
              <a:t>dry-run </a:t>
            </a:r>
            <a:r>
              <a:rPr lang="en-GB" dirty="0"/>
              <a:t>of a program on paper</a:t>
            </a:r>
          </a:p>
          <a:p>
            <a:pPr lvl="1"/>
            <a:r>
              <a:rPr lang="en-GB" dirty="0"/>
              <a:t>The value of each variable is recorded as it changes </a:t>
            </a:r>
          </a:p>
          <a:p>
            <a:pPr lvl="1"/>
            <a:r>
              <a:rPr lang="en-GB" dirty="0"/>
              <a:t>What value is output in the code below?</a:t>
            </a:r>
            <a:endParaRPr lang="en-GB" dirty="0">
              <a:solidFill>
                <a:srgbClr val="1E646F"/>
              </a:solidFill>
            </a:endParaRPr>
          </a:p>
        </p:txBody>
      </p:sp>
      <p:sp>
        <p:nvSpPr>
          <p:cNvPr id="9" name="TextBox 8">
            <a:extLst>
              <a:ext uri="{FF2B5EF4-FFF2-40B4-BE49-F238E27FC236}">
                <a16:creationId xmlns:a16="http://schemas.microsoft.com/office/drawing/2014/main" id="{EFE74D7C-A93F-4AA4-836F-3FDBC864B136}"/>
              </a:ext>
            </a:extLst>
          </p:cNvPr>
          <p:cNvSpPr txBox="1"/>
          <p:nvPr/>
        </p:nvSpPr>
        <p:spPr>
          <a:xfrm>
            <a:off x="1265984" y="3661411"/>
            <a:ext cx="3025979" cy="2308324"/>
          </a:xfrm>
          <a:prstGeom prst="rect">
            <a:avLst/>
          </a:prstGeom>
          <a:noFill/>
        </p:spPr>
        <p:txBody>
          <a:bodyPr wrap="square" rtlCol="0">
            <a:spAutoFit/>
          </a:bodyPr>
          <a:lstStyle/>
          <a:p>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3</a:t>
            </a:r>
          </a:p>
          <a:p>
            <a:r>
              <a:rPr lang="en-GB" sz="2400" dirty="0">
                <a:solidFill>
                  <a:srgbClr val="647221"/>
                </a:solidFill>
                <a:latin typeface="Consolas" panose="020B0609020204030204" pitchFamily="49" charset="0"/>
                <a:cs typeface="Arial" panose="020B0604020202020204" pitchFamily="34" charset="0"/>
              </a:rPr>
              <a:t>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0</a:t>
            </a:r>
          </a:p>
          <a:p>
            <a:r>
              <a:rPr lang="en-GB" sz="2400" dirty="0">
                <a:solidFill>
                  <a:srgbClr val="647221"/>
                </a:solidFill>
                <a:latin typeface="Consolas" panose="020B0609020204030204" pitchFamily="49" charset="0"/>
                <a:cs typeface="Arial" panose="020B0604020202020204" pitchFamily="34" charset="0"/>
              </a:rPr>
              <a:t>WHILE N &lt; 4 DO </a:t>
            </a:r>
          </a:p>
          <a:p>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a:t>
            </a:r>
            <a:r>
              <a:rPr lang="en-GB" sz="2400" dirty="0" err="1">
                <a:solidFill>
                  <a:srgbClr val="647221"/>
                </a:solidFill>
                <a:latin typeface="Consolas" panose="020B0609020204030204" pitchFamily="49" charset="0"/>
                <a:cs typeface="Arial" panose="020B0604020202020204" pitchFamily="34" charset="0"/>
              </a:rPr>
              <a:t>Num</a:t>
            </a:r>
            <a:r>
              <a:rPr lang="en-GB" sz="2400" dirty="0">
                <a:solidFill>
                  <a:srgbClr val="647221"/>
                </a:solidFill>
                <a:latin typeface="Consolas" panose="020B0609020204030204" pitchFamily="49" charset="0"/>
                <a:cs typeface="Arial" panose="020B0604020202020204" pitchFamily="34" charset="0"/>
              </a:rPr>
              <a:t> + N</a:t>
            </a:r>
          </a:p>
          <a:p>
            <a:r>
              <a:rPr lang="en-GB" sz="2400" dirty="0">
                <a:solidFill>
                  <a:srgbClr val="647221"/>
                </a:solidFill>
                <a:latin typeface="Consolas" panose="020B0609020204030204" pitchFamily="49" charset="0"/>
                <a:cs typeface="Arial" panose="020B0604020202020204" pitchFamily="34" charset="0"/>
              </a:rPr>
              <a:t>	N </a:t>
            </a:r>
            <a:r>
              <a:rPr lang="en-GB" sz="2400" dirty="0">
                <a:solidFill>
                  <a:srgbClr val="647221"/>
                </a:solidFill>
                <a:latin typeface="Consolas" panose="020B0609020204030204" pitchFamily="49" charset="0"/>
                <a:cs typeface="Arial" panose="020B0604020202020204" pitchFamily="34" charset="0"/>
                <a:sym typeface="Wingdings" panose="05000000000000000000" pitchFamily="2" charset="2"/>
              </a:rPr>
              <a:t></a:t>
            </a:r>
            <a:r>
              <a:rPr lang="en-GB" sz="2400" dirty="0">
                <a:solidFill>
                  <a:srgbClr val="647221"/>
                </a:solidFill>
                <a:latin typeface="Consolas" panose="020B0609020204030204" pitchFamily="49" charset="0"/>
                <a:cs typeface="Arial" panose="020B0604020202020204" pitchFamily="34" charset="0"/>
              </a:rPr>
              <a:t> N + 1</a:t>
            </a:r>
          </a:p>
          <a:p>
            <a:r>
              <a:rPr lang="en-GB" sz="2400" dirty="0">
                <a:solidFill>
                  <a:srgbClr val="647221"/>
                </a:solidFill>
                <a:latin typeface="Consolas" panose="020B0609020204030204" pitchFamily="49" charset="0"/>
                <a:cs typeface="Arial" panose="020B0604020202020204" pitchFamily="34" charset="0"/>
              </a:rPr>
              <a:t>OUTPUT </a:t>
            </a:r>
            <a:r>
              <a:rPr lang="en-GB" sz="2400" dirty="0" err="1">
                <a:solidFill>
                  <a:srgbClr val="647221"/>
                </a:solidFill>
                <a:latin typeface="Consolas" panose="020B0609020204030204" pitchFamily="49" charset="0"/>
                <a:cs typeface="Arial" panose="020B0604020202020204" pitchFamily="34" charset="0"/>
              </a:rPr>
              <a:t>Num</a:t>
            </a:r>
            <a:endParaRPr lang="en-GB" sz="2400" dirty="0">
              <a:solidFill>
                <a:srgbClr val="647221"/>
              </a:solidFill>
              <a:latin typeface="Consolas" panose="020B0609020204030204" pitchFamily="49" charset="0"/>
              <a:cs typeface="Arial" panose="020B0604020202020204" pitchFamily="34" charset="0"/>
            </a:endParaRPr>
          </a:p>
        </p:txBody>
      </p:sp>
      <p:graphicFrame>
        <p:nvGraphicFramePr>
          <p:cNvPr id="7" name="Table 6">
            <a:extLst>
              <a:ext uri="{FF2B5EF4-FFF2-40B4-BE49-F238E27FC236}">
                <a16:creationId xmlns:a16="http://schemas.microsoft.com/office/drawing/2014/main" id="{89C4212A-FF37-42D6-A95C-EF23C23D444A}"/>
              </a:ext>
            </a:extLst>
          </p:cNvPr>
          <p:cNvGraphicFramePr>
            <a:graphicFrameLocks noGrp="1"/>
          </p:cNvGraphicFramePr>
          <p:nvPr>
            <p:extLst>
              <p:ext uri="{D42A27DB-BD31-4B8C-83A1-F6EECF244321}">
                <p14:modId xmlns:p14="http://schemas.microsoft.com/office/powerpoint/2010/main" val="3327448750"/>
              </p:ext>
            </p:extLst>
          </p:nvPr>
        </p:nvGraphicFramePr>
        <p:xfrm>
          <a:off x="4386481" y="3635287"/>
          <a:ext cx="3491535" cy="2316480"/>
        </p:xfrm>
        <a:graphic>
          <a:graphicData uri="http://schemas.openxmlformats.org/drawingml/2006/table">
            <a:tbl>
              <a:tblPr firstRow="1" bandRow="1">
                <a:tableStyleId>{5C22544A-7EE6-4342-B048-85BDC9FD1C3A}</a:tableStyleId>
              </a:tblPr>
              <a:tblGrid>
                <a:gridCol w="762517">
                  <a:extLst>
                    <a:ext uri="{9D8B030D-6E8A-4147-A177-3AD203B41FA5}">
                      <a16:colId xmlns:a16="http://schemas.microsoft.com/office/drawing/2014/main" val="20000"/>
                    </a:ext>
                  </a:extLst>
                </a:gridCol>
                <a:gridCol w="566670">
                  <a:extLst>
                    <a:ext uri="{9D8B030D-6E8A-4147-A177-3AD203B41FA5}">
                      <a16:colId xmlns:a16="http://schemas.microsoft.com/office/drawing/2014/main" val="20001"/>
                    </a:ext>
                  </a:extLst>
                </a:gridCol>
                <a:gridCol w="924539">
                  <a:extLst>
                    <a:ext uri="{9D8B030D-6E8A-4147-A177-3AD203B41FA5}">
                      <a16:colId xmlns:a16="http://schemas.microsoft.com/office/drawing/2014/main" val="20002"/>
                    </a:ext>
                  </a:extLst>
                </a:gridCol>
                <a:gridCol w="1237809">
                  <a:extLst>
                    <a:ext uri="{9D8B030D-6E8A-4147-A177-3AD203B41FA5}">
                      <a16:colId xmlns:a16="http://schemas.microsoft.com/office/drawing/2014/main" val="20003"/>
                    </a:ext>
                  </a:extLst>
                </a:gridCol>
              </a:tblGrid>
              <a:tr h="0">
                <a:tc>
                  <a:txBody>
                    <a:bodyPr/>
                    <a:lstStyle/>
                    <a:p>
                      <a:pPr algn="ctr"/>
                      <a:r>
                        <a:rPr lang="en-GB" dirty="0" err="1">
                          <a:latin typeface="Arial" panose="020B0604020202020204" pitchFamily="34" charset="0"/>
                          <a:cs typeface="Arial" panose="020B0604020202020204" pitchFamily="34" charset="0"/>
                        </a:rPr>
                        <a:t>Num</a:t>
                      </a:r>
                      <a:endParaRPr lang="en-GB" dirty="0">
                        <a:latin typeface="Arial" panose="020B0604020202020204" pitchFamily="34" charset="0"/>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N &lt; 4</a:t>
                      </a: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algn="ctr"/>
                      <a:r>
                        <a:rPr lang="en-GB" dirty="0">
                          <a:latin typeface="Arial" panose="020B0604020202020204" pitchFamily="34" charset="0"/>
                          <a:cs typeface="Arial" panose="020B0604020202020204" pitchFamily="34" charset="0"/>
                        </a:rPr>
                        <a:t>OUTPUT</a:t>
                      </a:r>
                    </a:p>
                  </a:txBody>
                  <a:tcP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0">
                <a:tc>
                  <a:txBody>
                    <a:bodyPr/>
                    <a:lstStyle/>
                    <a:p>
                      <a:pPr algn="ctr"/>
                      <a:r>
                        <a:rPr lang="en-GB" sz="1800" dirty="0">
                          <a:latin typeface="Arial" panose="020B0604020202020204" pitchFamily="34" charset="0"/>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0</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chemeClr val="dk1"/>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1</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4</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2</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6</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3</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TRUE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800" kern="1200" dirty="0">
                        <a:solidFill>
                          <a:schemeClr val="dk1"/>
                        </a:solidFill>
                        <a:latin typeface="Arial" panose="020B0604020202020204" pitchFamily="34" charset="0"/>
                        <a:ea typeface="+mn-ea"/>
                        <a:cs typeface="Arial" panose="020B0604020202020204" pitchFamily="34" charset="0"/>
                      </a:endParaRP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9</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2000" kern="1200" dirty="0">
                          <a:solidFill>
                            <a:srgbClr val="FF0000"/>
                          </a:solidFill>
                          <a:latin typeface="Arial" panose="020B0604020202020204" pitchFamily="34" charset="0"/>
                          <a:ea typeface="+mn-ea"/>
                          <a:cs typeface="Arial" panose="020B0604020202020204" pitchFamily="34" charset="0"/>
                        </a:rPr>
                        <a:t>4</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kern="1200" dirty="0">
                          <a:solidFill>
                            <a:srgbClr val="FF0000"/>
                          </a:solidFill>
                          <a:latin typeface="Arial" panose="020B0604020202020204" pitchFamily="34" charset="0"/>
                          <a:ea typeface="+mn-ea"/>
                          <a:cs typeface="Arial" panose="020B0604020202020204" pitchFamily="34" charset="0"/>
                        </a:rPr>
                        <a:t>FALSE</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800" b="1" kern="1200" dirty="0">
                          <a:solidFill>
                            <a:srgbClr val="FF0000"/>
                          </a:solidFill>
                          <a:latin typeface="Arial" panose="020B0604020202020204" pitchFamily="34" charset="0"/>
                          <a:ea typeface="+mn-ea"/>
                          <a:cs typeface="Arial" panose="020B0604020202020204" pitchFamily="34" charset="0"/>
                        </a:rPr>
                        <a:t>9</a:t>
                      </a:r>
                    </a:p>
                  </a:txBody>
                  <a:tcP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712695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Determine the function of an algorithm</a:t>
            </a:r>
            <a:endParaRPr lang="en-GB" dirty="0"/>
          </a:p>
        </p:txBody>
      </p:sp>
      <p:sp>
        <p:nvSpPr>
          <p:cNvPr id="3" name="Text Placeholder 2"/>
          <p:cNvSpPr>
            <a:spLocks noGrp="1"/>
          </p:cNvSpPr>
          <p:nvPr>
            <p:ph type="body" sz="quarter" idx="14"/>
          </p:nvPr>
        </p:nvSpPr>
        <p:spPr>
          <a:xfrm>
            <a:off x="723900" y="2168524"/>
            <a:ext cx="7797800" cy="2989263"/>
          </a:xfrm>
        </p:spPr>
        <p:txBody>
          <a:bodyPr/>
          <a:lstStyle/>
          <a:p>
            <a:pPr>
              <a:spcAft>
                <a:spcPts val="600"/>
              </a:spcAft>
            </a:pPr>
            <a:r>
              <a:rPr lang="en-GB" dirty="0"/>
              <a:t>Complete the trace table for the algorithm and state its function:  </a:t>
            </a:r>
          </a:p>
          <a:p>
            <a:pPr lvl="1"/>
            <a:r>
              <a:rPr lang="en-GB" dirty="0"/>
              <a:t>Assume the user enters values 8, 3, 6, 5, 10, 6</a:t>
            </a:r>
          </a:p>
        </p:txBody>
      </p:sp>
      <p:graphicFrame>
        <p:nvGraphicFramePr>
          <p:cNvPr id="9" name="Table 8"/>
          <p:cNvGraphicFramePr>
            <a:graphicFrameLocks noGrp="1"/>
          </p:cNvGraphicFramePr>
          <p:nvPr>
            <p:extLst>
              <p:ext uri="{D42A27DB-BD31-4B8C-83A1-F6EECF244321}">
                <p14:modId xmlns:p14="http://schemas.microsoft.com/office/powerpoint/2010/main" val="3645504928"/>
              </p:ext>
            </p:extLst>
          </p:nvPr>
        </p:nvGraphicFramePr>
        <p:xfrm>
          <a:off x="4301806" y="3524406"/>
          <a:ext cx="4351656" cy="2700000"/>
        </p:xfrm>
        <a:graphic>
          <a:graphicData uri="http://schemas.openxmlformats.org/drawingml/2006/table">
            <a:tbl>
              <a:tblPr firstRow="1" bandRow="1">
                <a:tableStyleId>{5C22544A-7EE6-4342-B048-85BDC9FD1C3A}</a:tableStyleId>
              </a:tblPr>
              <a:tblGrid>
                <a:gridCol w="670243">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01993">
                  <a:extLst>
                    <a:ext uri="{9D8B030D-6E8A-4147-A177-3AD203B41FA5}">
                      <a16:colId xmlns:a16="http://schemas.microsoft.com/office/drawing/2014/main" val="20002"/>
                    </a:ext>
                  </a:extLst>
                </a:gridCol>
                <a:gridCol w="849630">
                  <a:extLst>
                    <a:ext uri="{9D8B030D-6E8A-4147-A177-3AD203B41FA5}">
                      <a16:colId xmlns:a16="http://schemas.microsoft.com/office/drawing/2014/main" val="3144678676"/>
                    </a:ext>
                  </a:extLst>
                </a:gridCol>
                <a:gridCol w="465455">
                  <a:extLst>
                    <a:ext uri="{9D8B030D-6E8A-4147-A177-3AD203B41FA5}">
                      <a16:colId xmlns:a16="http://schemas.microsoft.com/office/drawing/2014/main" val="2270449785"/>
                    </a:ext>
                  </a:extLst>
                </a:gridCol>
                <a:gridCol w="871855">
                  <a:extLst>
                    <a:ext uri="{9D8B030D-6E8A-4147-A177-3AD203B41FA5}">
                      <a16:colId xmlns:a16="http://schemas.microsoft.com/office/drawing/2014/main" val="20003"/>
                    </a:ext>
                  </a:extLst>
                </a:gridCol>
              </a:tblGrid>
              <a:tr h="540000">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Total</a:t>
                      </a:r>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err="1">
                          <a:solidFill>
                            <a:schemeClr val="lt1"/>
                          </a:solidFill>
                          <a:latin typeface="Arial" panose="020B0604020202020204" pitchFamily="34" charset="0"/>
                          <a:ea typeface="+mn-ea"/>
                          <a:cs typeface="Arial" panose="020B0604020202020204" pitchFamily="34" charset="0"/>
                        </a:rPr>
                        <a:t>i</a:t>
                      </a:r>
                      <a:endParaRPr lang="en-GB" sz="16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Base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Height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Output</a:t>
                      </a:r>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540000">
                <a:tc>
                  <a:txBody>
                    <a:bodyPr/>
                    <a:lstStyle/>
                    <a:p>
                      <a:pPr algn="ctr"/>
                      <a:r>
                        <a:rPr lang="en-GB" sz="1600" dirty="0">
                          <a:latin typeface="Arial" panose="020B0604020202020204" pitchFamily="34" charset="0"/>
                          <a:cs typeface="Arial" panose="020B0604020202020204" pitchFamily="34" charset="0"/>
                        </a:rPr>
                        <a:t>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Text Placeholder 2"/>
          <p:cNvSpPr txBox="1">
            <a:spLocks/>
          </p:cNvSpPr>
          <p:nvPr/>
        </p:nvSpPr>
        <p:spPr>
          <a:xfrm>
            <a:off x="794834" y="3516105"/>
            <a:ext cx="3487732" cy="2602860"/>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1E64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79C0E"/>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0</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FOR </a:t>
            </a:r>
            <a:r>
              <a:rPr lang="en-GB" dirty="0" err="1">
                <a:solidFill>
                  <a:srgbClr val="43474C"/>
                </a:solidFill>
                <a:latin typeface="Consolas" panose="020B0609020204030204" pitchFamily="49" charset="0"/>
              </a:rPr>
              <a:t>i</a:t>
            </a:r>
            <a:r>
              <a:rPr lang="en-GB" dirty="0">
                <a:solidFill>
                  <a:srgbClr val="43474C"/>
                </a:solidFill>
                <a:latin typeface="Consolas" panose="020B0609020204030204" pitchFamily="49" charset="0"/>
              </a:rPr>
              <a:t> </a:t>
            </a:r>
            <a:r>
              <a:rPr lang="en-GB" dirty="0">
                <a:solidFill>
                  <a:srgbClr val="43474C"/>
                </a:solidFill>
                <a:latin typeface="Consolas" panose="020B0609020204030204" pitchFamily="49" charset="0"/>
                <a:sym typeface="Wingdings" panose="05000000000000000000" pitchFamily="2" charset="2"/>
              </a:rPr>
              <a:t> 1 TO </a:t>
            </a:r>
            <a:r>
              <a:rPr lang="en-GB" dirty="0">
                <a:solidFill>
                  <a:srgbClr val="43474C"/>
                </a:solidFill>
                <a:latin typeface="Consolas" panose="020B0609020204030204" pitchFamily="49" charset="0"/>
              </a:rPr>
              <a:t>4</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Base</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height</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x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(Base * Height)/2</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x</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Result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3</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OUTPUT Result</a:t>
            </a:r>
          </a:p>
        </p:txBody>
      </p:sp>
    </p:spTree>
    <p:extLst>
      <p:ext uri="{BB962C8B-B14F-4D97-AF65-F5344CB8AC3E}">
        <p14:creationId xmlns:p14="http://schemas.microsoft.com/office/powerpoint/2010/main" val="37402671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Determine the function of an algorithm</a:t>
            </a:r>
            <a:endParaRPr lang="en-GB" dirty="0"/>
          </a:p>
        </p:txBody>
      </p:sp>
      <p:sp>
        <p:nvSpPr>
          <p:cNvPr id="3" name="Text Placeholder 2"/>
          <p:cNvSpPr>
            <a:spLocks noGrp="1"/>
          </p:cNvSpPr>
          <p:nvPr>
            <p:ph type="body" sz="quarter" idx="14"/>
          </p:nvPr>
        </p:nvSpPr>
        <p:spPr>
          <a:xfrm>
            <a:off x="723900" y="2168524"/>
            <a:ext cx="7797800" cy="2989263"/>
          </a:xfrm>
        </p:spPr>
        <p:txBody>
          <a:bodyPr/>
          <a:lstStyle/>
          <a:p>
            <a:pPr>
              <a:spcAft>
                <a:spcPts val="600"/>
              </a:spcAft>
            </a:pPr>
            <a:r>
              <a:rPr lang="en-GB" dirty="0"/>
              <a:t>Complete the trace table for the algorithm and state its function:  </a:t>
            </a:r>
          </a:p>
          <a:p>
            <a:pPr lvl="1"/>
            <a:r>
              <a:rPr lang="en-GB" dirty="0"/>
              <a:t>Assume the user enters values 8, 3, 6, 5, 10, 6</a:t>
            </a:r>
          </a:p>
        </p:txBody>
      </p:sp>
      <p:graphicFrame>
        <p:nvGraphicFramePr>
          <p:cNvPr id="9" name="Table 8"/>
          <p:cNvGraphicFramePr>
            <a:graphicFrameLocks noGrp="1"/>
          </p:cNvGraphicFramePr>
          <p:nvPr>
            <p:extLst>
              <p:ext uri="{D42A27DB-BD31-4B8C-83A1-F6EECF244321}">
                <p14:modId xmlns:p14="http://schemas.microsoft.com/office/powerpoint/2010/main" val="2245183553"/>
              </p:ext>
            </p:extLst>
          </p:nvPr>
        </p:nvGraphicFramePr>
        <p:xfrm>
          <a:off x="4301806" y="3524406"/>
          <a:ext cx="4351656" cy="2700000"/>
        </p:xfrm>
        <a:graphic>
          <a:graphicData uri="http://schemas.openxmlformats.org/drawingml/2006/table">
            <a:tbl>
              <a:tblPr firstRow="1" bandRow="1">
                <a:tableStyleId>{5C22544A-7EE6-4342-B048-85BDC9FD1C3A}</a:tableStyleId>
              </a:tblPr>
              <a:tblGrid>
                <a:gridCol w="670243">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01993">
                  <a:extLst>
                    <a:ext uri="{9D8B030D-6E8A-4147-A177-3AD203B41FA5}">
                      <a16:colId xmlns:a16="http://schemas.microsoft.com/office/drawing/2014/main" val="20002"/>
                    </a:ext>
                  </a:extLst>
                </a:gridCol>
                <a:gridCol w="849630">
                  <a:extLst>
                    <a:ext uri="{9D8B030D-6E8A-4147-A177-3AD203B41FA5}">
                      <a16:colId xmlns:a16="http://schemas.microsoft.com/office/drawing/2014/main" val="3144678676"/>
                    </a:ext>
                  </a:extLst>
                </a:gridCol>
                <a:gridCol w="465455">
                  <a:extLst>
                    <a:ext uri="{9D8B030D-6E8A-4147-A177-3AD203B41FA5}">
                      <a16:colId xmlns:a16="http://schemas.microsoft.com/office/drawing/2014/main" val="2270449785"/>
                    </a:ext>
                  </a:extLst>
                </a:gridCol>
                <a:gridCol w="871855">
                  <a:extLst>
                    <a:ext uri="{9D8B030D-6E8A-4147-A177-3AD203B41FA5}">
                      <a16:colId xmlns:a16="http://schemas.microsoft.com/office/drawing/2014/main" val="20003"/>
                    </a:ext>
                  </a:extLst>
                </a:gridCol>
              </a:tblGrid>
              <a:tr h="540000">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Total</a:t>
                      </a:r>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err="1">
                          <a:solidFill>
                            <a:schemeClr val="lt1"/>
                          </a:solidFill>
                          <a:latin typeface="Arial" panose="020B0604020202020204" pitchFamily="34" charset="0"/>
                          <a:ea typeface="+mn-ea"/>
                          <a:cs typeface="Arial" panose="020B0604020202020204" pitchFamily="34" charset="0"/>
                        </a:rPr>
                        <a:t>i</a:t>
                      </a:r>
                      <a:endParaRPr lang="en-GB" sz="16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Base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Height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Output</a:t>
                      </a:r>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540000">
                <a:tc>
                  <a:txBody>
                    <a:bodyPr/>
                    <a:lstStyle/>
                    <a:p>
                      <a:pPr algn="ctr"/>
                      <a:r>
                        <a:rPr lang="en-GB" sz="1600" dirty="0">
                          <a:latin typeface="Arial" panose="020B0604020202020204" pitchFamily="34" charset="0"/>
                          <a:cs typeface="Arial" panose="020B0604020202020204" pitchFamily="34" charset="0"/>
                        </a:rPr>
                        <a:t>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15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Text Placeholder 2"/>
          <p:cNvSpPr txBox="1">
            <a:spLocks/>
          </p:cNvSpPr>
          <p:nvPr/>
        </p:nvSpPr>
        <p:spPr>
          <a:xfrm>
            <a:off x="794834" y="3516105"/>
            <a:ext cx="3487732" cy="2602860"/>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1E64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79C0E"/>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0</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FOR </a:t>
            </a:r>
            <a:r>
              <a:rPr lang="en-GB" dirty="0" err="1">
                <a:solidFill>
                  <a:srgbClr val="43474C"/>
                </a:solidFill>
                <a:latin typeface="Consolas" panose="020B0609020204030204" pitchFamily="49" charset="0"/>
              </a:rPr>
              <a:t>i</a:t>
            </a:r>
            <a:r>
              <a:rPr lang="en-GB" dirty="0">
                <a:solidFill>
                  <a:srgbClr val="43474C"/>
                </a:solidFill>
                <a:latin typeface="Consolas" panose="020B0609020204030204" pitchFamily="49" charset="0"/>
              </a:rPr>
              <a:t> </a:t>
            </a:r>
            <a:r>
              <a:rPr lang="en-GB" dirty="0">
                <a:solidFill>
                  <a:srgbClr val="43474C"/>
                </a:solidFill>
                <a:latin typeface="Consolas" panose="020B0609020204030204" pitchFamily="49" charset="0"/>
                <a:sym typeface="Wingdings" panose="05000000000000000000" pitchFamily="2" charset="2"/>
              </a:rPr>
              <a:t> 1 TO </a:t>
            </a:r>
            <a:r>
              <a:rPr lang="en-GB" dirty="0">
                <a:solidFill>
                  <a:srgbClr val="43474C"/>
                </a:solidFill>
                <a:latin typeface="Consolas" panose="020B0609020204030204" pitchFamily="49" charset="0"/>
              </a:rPr>
              <a:t>4</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Base</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height</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x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(Base * Height)/2</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x</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Result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3</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OUTPUT Result</a:t>
            </a:r>
          </a:p>
        </p:txBody>
      </p:sp>
    </p:spTree>
    <p:extLst>
      <p:ext uri="{BB962C8B-B14F-4D97-AF65-F5344CB8AC3E}">
        <p14:creationId xmlns:p14="http://schemas.microsoft.com/office/powerpoint/2010/main" val="6349546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Determine the function of an algorithm</a:t>
            </a:r>
            <a:endParaRPr lang="en-GB" dirty="0"/>
          </a:p>
        </p:txBody>
      </p:sp>
      <p:sp>
        <p:nvSpPr>
          <p:cNvPr id="3" name="Text Placeholder 2"/>
          <p:cNvSpPr>
            <a:spLocks noGrp="1"/>
          </p:cNvSpPr>
          <p:nvPr>
            <p:ph type="body" sz="quarter" idx="14"/>
          </p:nvPr>
        </p:nvSpPr>
        <p:spPr>
          <a:xfrm>
            <a:off x="723900" y="2168524"/>
            <a:ext cx="7797800" cy="2989263"/>
          </a:xfrm>
        </p:spPr>
        <p:txBody>
          <a:bodyPr/>
          <a:lstStyle/>
          <a:p>
            <a:pPr>
              <a:spcAft>
                <a:spcPts val="600"/>
              </a:spcAft>
            </a:pPr>
            <a:r>
              <a:rPr lang="en-GB" dirty="0"/>
              <a:t>Complete the trace table for the algorithm and state its function:  </a:t>
            </a:r>
          </a:p>
          <a:p>
            <a:pPr lvl="1"/>
            <a:r>
              <a:rPr lang="en-GB" dirty="0"/>
              <a:t>Assume the user enters values 8, 3, 6, 5, 10, 6</a:t>
            </a:r>
          </a:p>
        </p:txBody>
      </p:sp>
      <p:graphicFrame>
        <p:nvGraphicFramePr>
          <p:cNvPr id="9" name="Table 8"/>
          <p:cNvGraphicFramePr>
            <a:graphicFrameLocks noGrp="1"/>
          </p:cNvGraphicFramePr>
          <p:nvPr>
            <p:extLst>
              <p:ext uri="{D42A27DB-BD31-4B8C-83A1-F6EECF244321}">
                <p14:modId xmlns:p14="http://schemas.microsoft.com/office/powerpoint/2010/main" val="2059331465"/>
              </p:ext>
            </p:extLst>
          </p:nvPr>
        </p:nvGraphicFramePr>
        <p:xfrm>
          <a:off x="4301806" y="3524406"/>
          <a:ext cx="4351656" cy="2700000"/>
        </p:xfrm>
        <a:graphic>
          <a:graphicData uri="http://schemas.openxmlformats.org/drawingml/2006/table">
            <a:tbl>
              <a:tblPr firstRow="1" bandRow="1">
                <a:tableStyleId>{5C22544A-7EE6-4342-B048-85BDC9FD1C3A}</a:tableStyleId>
              </a:tblPr>
              <a:tblGrid>
                <a:gridCol w="670243">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01993">
                  <a:extLst>
                    <a:ext uri="{9D8B030D-6E8A-4147-A177-3AD203B41FA5}">
                      <a16:colId xmlns:a16="http://schemas.microsoft.com/office/drawing/2014/main" val="20002"/>
                    </a:ext>
                  </a:extLst>
                </a:gridCol>
                <a:gridCol w="849630">
                  <a:extLst>
                    <a:ext uri="{9D8B030D-6E8A-4147-A177-3AD203B41FA5}">
                      <a16:colId xmlns:a16="http://schemas.microsoft.com/office/drawing/2014/main" val="3144678676"/>
                    </a:ext>
                  </a:extLst>
                </a:gridCol>
                <a:gridCol w="465455">
                  <a:extLst>
                    <a:ext uri="{9D8B030D-6E8A-4147-A177-3AD203B41FA5}">
                      <a16:colId xmlns:a16="http://schemas.microsoft.com/office/drawing/2014/main" val="2270449785"/>
                    </a:ext>
                  </a:extLst>
                </a:gridCol>
                <a:gridCol w="871855">
                  <a:extLst>
                    <a:ext uri="{9D8B030D-6E8A-4147-A177-3AD203B41FA5}">
                      <a16:colId xmlns:a16="http://schemas.microsoft.com/office/drawing/2014/main" val="20003"/>
                    </a:ext>
                  </a:extLst>
                </a:gridCol>
              </a:tblGrid>
              <a:tr h="540000">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Total</a:t>
                      </a:r>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err="1">
                          <a:solidFill>
                            <a:schemeClr val="lt1"/>
                          </a:solidFill>
                          <a:latin typeface="Arial" panose="020B0604020202020204" pitchFamily="34" charset="0"/>
                          <a:ea typeface="+mn-ea"/>
                          <a:cs typeface="Arial" panose="020B0604020202020204" pitchFamily="34" charset="0"/>
                        </a:rPr>
                        <a:t>i</a:t>
                      </a:r>
                      <a:endParaRPr lang="en-GB" sz="16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Base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Height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Output</a:t>
                      </a:r>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540000">
                <a:tc>
                  <a:txBody>
                    <a:bodyPr/>
                    <a:lstStyle/>
                    <a:p>
                      <a:pPr algn="ctr"/>
                      <a:r>
                        <a:rPr lang="en-GB" sz="1600" dirty="0">
                          <a:latin typeface="Arial" panose="020B0604020202020204" pitchFamily="34" charset="0"/>
                          <a:cs typeface="Arial" panose="020B0604020202020204" pitchFamily="34" charset="0"/>
                        </a:rPr>
                        <a:t>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15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27</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10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30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0000">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Text Placeholder 2"/>
          <p:cNvSpPr txBox="1">
            <a:spLocks/>
          </p:cNvSpPr>
          <p:nvPr/>
        </p:nvSpPr>
        <p:spPr>
          <a:xfrm>
            <a:off x="794834" y="3516105"/>
            <a:ext cx="3487732" cy="2602860"/>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1E64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79C0E"/>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0</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FOR </a:t>
            </a:r>
            <a:r>
              <a:rPr lang="en-GB" dirty="0" err="1">
                <a:solidFill>
                  <a:srgbClr val="43474C"/>
                </a:solidFill>
                <a:latin typeface="Consolas" panose="020B0609020204030204" pitchFamily="49" charset="0"/>
              </a:rPr>
              <a:t>i</a:t>
            </a:r>
            <a:r>
              <a:rPr lang="en-GB" dirty="0">
                <a:solidFill>
                  <a:srgbClr val="43474C"/>
                </a:solidFill>
                <a:latin typeface="Consolas" panose="020B0609020204030204" pitchFamily="49" charset="0"/>
              </a:rPr>
              <a:t> </a:t>
            </a:r>
            <a:r>
              <a:rPr lang="en-GB" dirty="0">
                <a:solidFill>
                  <a:srgbClr val="43474C"/>
                </a:solidFill>
                <a:latin typeface="Consolas" panose="020B0609020204030204" pitchFamily="49" charset="0"/>
                <a:sym typeface="Wingdings" panose="05000000000000000000" pitchFamily="2" charset="2"/>
              </a:rPr>
              <a:t> 1 TO </a:t>
            </a:r>
            <a:r>
              <a:rPr lang="en-GB" dirty="0">
                <a:solidFill>
                  <a:srgbClr val="43474C"/>
                </a:solidFill>
                <a:latin typeface="Consolas" panose="020B0609020204030204" pitchFamily="49" charset="0"/>
              </a:rPr>
              <a:t>4</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Base</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height</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x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(Base * Height)/2</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x</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Result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3</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OUTPUT Result</a:t>
            </a:r>
          </a:p>
        </p:txBody>
      </p:sp>
    </p:spTree>
    <p:extLst>
      <p:ext uri="{BB962C8B-B14F-4D97-AF65-F5344CB8AC3E}">
        <p14:creationId xmlns:p14="http://schemas.microsoft.com/office/powerpoint/2010/main" val="11956180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24280" y="906233"/>
            <a:ext cx="7816470" cy="670772"/>
          </a:xfrm>
        </p:spPr>
        <p:txBody>
          <a:bodyPr/>
          <a:lstStyle/>
          <a:p>
            <a:r>
              <a:rPr lang="en-GB"/>
              <a:t>Determine the function of an algorithm</a:t>
            </a:r>
            <a:endParaRPr lang="en-GB" dirty="0"/>
          </a:p>
        </p:txBody>
      </p:sp>
      <p:sp>
        <p:nvSpPr>
          <p:cNvPr id="3" name="Text Placeholder 2"/>
          <p:cNvSpPr>
            <a:spLocks noGrp="1"/>
          </p:cNvSpPr>
          <p:nvPr>
            <p:ph type="body" sz="quarter" idx="14"/>
          </p:nvPr>
        </p:nvSpPr>
        <p:spPr>
          <a:xfrm>
            <a:off x="723900" y="2168524"/>
            <a:ext cx="7797800" cy="2989263"/>
          </a:xfrm>
        </p:spPr>
        <p:txBody>
          <a:bodyPr/>
          <a:lstStyle/>
          <a:p>
            <a:pPr>
              <a:spcAft>
                <a:spcPts val="600"/>
              </a:spcAft>
            </a:pPr>
            <a:r>
              <a:rPr lang="en-GB" dirty="0"/>
              <a:t>Complete the trace table for the algorithm and state its function:  </a:t>
            </a:r>
          </a:p>
          <a:p>
            <a:pPr lvl="1"/>
            <a:r>
              <a:rPr lang="en-GB" dirty="0"/>
              <a:t>Assume the user enters values 8, 3, 6, 5, 10, 6</a:t>
            </a:r>
          </a:p>
        </p:txBody>
      </p:sp>
      <p:graphicFrame>
        <p:nvGraphicFramePr>
          <p:cNvPr id="9" name="Table 8"/>
          <p:cNvGraphicFramePr>
            <a:graphicFrameLocks noGrp="1"/>
          </p:cNvGraphicFramePr>
          <p:nvPr>
            <p:extLst>
              <p:ext uri="{D42A27DB-BD31-4B8C-83A1-F6EECF244321}">
                <p14:modId xmlns:p14="http://schemas.microsoft.com/office/powerpoint/2010/main" val="3772439377"/>
              </p:ext>
            </p:extLst>
          </p:nvPr>
        </p:nvGraphicFramePr>
        <p:xfrm>
          <a:off x="4301806" y="3524406"/>
          <a:ext cx="4351656" cy="2700000"/>
        </p:xfrm>
        <a:graphic>
          <a:graphicData uri="http://schemas.openxmlformats.org/drawingml/2006/table">
            <a:tbl>
              <a:tblPr firstRow="1" bandRow="1">
                <a:tableStyleId>{5C22544A-7EE6-4342-B048-85BDC9FD1C3A}</a:tableStyleId>
              </a:tblPr>
              <a:tblGrid>
                <a:gridCol w="670243">
                  <a:extLst>
                    <a:ext uri="{9D8B030D-6E8A-4147-A177-3AD203B41FA5}">
                      <a16:colId xmlns:a16="http://schemas.microsoft.com/office/drawing/2014/main" val="20000"/>
                    </a:ext>
                  </a:extLst>
                </a:gridCol>
                <a:gridCol w="792480">
                  <a:extLst>
                    <a:ext uri="{9D8B030D-6E8A-4147-A177-3AD203B41FA5}">
                      <a16:colId xmlns:a16="http://schemas.microsoft.com/office/drawing/2014/main" val="20001"/>
                    </a:ext>
                  </a:extLst>
                </a:gridCol>
                <a:gridCol w="701993">
                  <a:extLst>
                    <a:ext uri="{9D8B030D-6E8A-4147-A177-3AD203B41FA5}">
                      <a16:colId xmlns:a16="http://schemas.microsoft.com/office/drawing/2014/main" val="20002"/>
                    </a:ext>
                  </a:extLst>
                </a:gridCol>
                <a:gridCol w="849630">
                  <a:extLst>
                    <a:ext uri="{9D8B030D-6E8A-4147-A177-3AD203B41FA5}">
                      <a16:colId xmlns:a16="http://schemas.microsoft.com/office/drawing/2014/main" val="3144678676"/>
                    </a:ext>
                  </a:extLst>
                </a:gridCol>
                <a:gridCol w="465455">
                  <a:extLst>
                    <a:ext uri="{9D8B030D-6E8A-4147-A177-3AD203B41FA5}">
                      <a16:colId xmlns:a16="http://schemas.microsoft.com/office/drawing/2014/main" val="2270449785"/>
                    </a:ext>
                  </a:extLst>
                </a:gridCol>
                <a:gridCol w="871855">
                  <a:extLst>
                    <a:ext uri="{9D8B030D-6E8A-4147-A177-3AD203B41FA5}">
                      <a16:colId xmlns:a16="http://schemas.microsoft.com/office/drawing/2014/main" val="20003"/>
                    </a:ext>
                  </a:extLst>
                </a:gridCol>
              </a:tblGrid>
              <a:tr h="540000">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Total</a:t>
                      </a:r>
                    </a:p>
                  </a:txBody>
                  <a:tcPr anchor="ctr">
                    <a:lnL w="12700" cap="flat" cmpd="sng" algn="ctr">
                      <a:solidFill>
                        <a:srgbClr val="E8943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err="1">
                          <a:solidFill>
                            <a:schemeClr val="lt1"/>
                          </a:solidFill>
                          <a:latin typeface="Arial" panose="020B0604020202020204" pitchFamily="34" charset="0"/>
                          <a:ea typeface="+mn-ea"/>
                          <a:cs typeface="Arial" panose="020B0604020202020204" pitchFamily="34" charset="0"/>
                        </a:rPr>
                        <a:t>i</a:t>
                      </a:r>
                      <a:endParaRPr lang="en-GB" sz="1600" b="1" kern="1200" dirty="0">
                        <a:solidFill>
                          <a:schemeClr val="lt1"/>
                        </a:solidFill>
                        <a:latin typeface="Arial" panose="020B0604020202020204" pitchFamily="34" charset="0"/>
                        <a:ea typeface="+mn-ea"/>
                        <a:cs typeface="Arial" panose="020B0604020202020204" pitchFamily="34" charset="0"/>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Base</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Height</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x</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tc>
                  <a:txBody>
                    <a:bodyPr/>
                    <a:lstStyle/>
                    <a:p>
                      <a:pPr marL="0" algn="ctr" defTabSz="914400" rtl="0" eaLnBrk="1" latinLnBrk="0" hangingPunct="1"/>
                      <a:r>
                        <a:rPr lang="en-GB" sz="1600" b="1" kern="1200" dirty="0">
                          <a:solidFill>
                            <a:schemeClr val="lt1"/>
                          </a:solidFill>
                          <a:latin typeface="Arial" panose="020B0604020202020204" pitchFamily="34" charset="0"/>
                          <a:ea typeface="+mn-ea"/>
                          <a:cs typeface="Arial" panose="020B0604020202020204" pitchFamily="34" charset="0"/>
                        </a:rPr>
                        <a:t>Output</a:t>
                      </a:r>
                    </a:p>
                  </a:txBody>
                  <a:tcPr anchor="ctr">
                    <a:lnL w="12700" cap="flat" cmpd="sng" algn="ctr">
                      <a:solidFill>
                        <a:schemeClr val="bg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rgbClr val="E89431"/>
                    </a:solidFill>
                  </a:tcPr>
                </a:tc>
                <a:extLst>
                  <a:ext uri="{0D108BD9-81ED-4DB2-BD59-A6C34878D82A}">
                    <a16:rowId xmlns:a16="http://schemas.microsoft.com/office/drawing/2014/main" val="10000"/>
                  </a:ext>
                </a:extLst>
              </a:tr>
              <a:tr h="540000">
                <a:tc>
                  <a:txBody>
                    <a:bodyPr/>
                    <a:lstStyle/>
                    <a:p>
                      <a:pPr algn="ctr"/>
                      <a:r>
                        <a:rPr lang="en-GB" sz="1600" dirty="0">
                          <a:latin typeface="Arial" panose="020B0604020202020204" pitchFamily="34" charset="0"/>
                          <a:cs typeface="Arial" panose="020B0604020202020204" pitchFamily="34" charset="0"/>
                        </a:rPr>
                        <a:t>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8</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r>
                        <a:rPr lang="en-GB" sz="1600" kern="1200" dirty="0">
                          <a:solidFill>
                            <a:schemeClr val="dk1"/>
                          </a:solidFill>
                          <a:latin typeface="Arial" panose="020B0604020202020204" pitchFamily="34" charset="0"/>
                          <a:ea typeface="+mn-ea"/>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457200" rtl="0" eaLnBrk="1" latinLnBrk="0" hangingPunct="1"/>
                      <a:endParaRPr lang="en-GB" sz="1600" kern="1200" dirty="0">
                        <a:solidFill>
                          <a:schemeClr val="dk1"/>
                        </a:solidFill>
                        <a:latin typeface="Arial" panose="020B0604020202020204" pitchFamily="34" charset="0"/>
                        <a:ea typeface="+mn-ea"/>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12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2</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15</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27</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3</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10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6</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30</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540000">
                <a:tc>
                  <a:txBody>
                    <a:bodyPr/>
                    <a:lstStyle/>
                    <a:p>
                      <a:pPr algn="ctr"/>
                      <a:r>
                        <a:rPr lang="en-GB" sz="1600" dirty="0">
                          <a:solidFill>
                            <a:srgbClr val="FF0000"/>
                          </a:solidFill>
                          <a:latin typeface="Arial" panose="020B0604020202020204" pitchFamily="34" charset="0"/>
                          <a:cs typeface="Arial" panose="020B0604020202020204" pitchFamily="34" charset="0"/>
                        </a:rPr>
                        <a:t>57</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4</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solidFill>
                          <a:srgbClr val="FF0000"/>
                        </a:solidFill>
                        <a:latin typeface="Arial" panose="020B0604020202020204" pitchFamily="34" charset="0"/>
                        <a:cs typeface="Arial" panose="020B0604020202020204" pitchFamily="34" charset="0"/>
                      </a:endParaRP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b="1" dirty="0">
                          <a:solidFill>
                            <a:srgbClr val="FF0000"/>
                          </a:solidFill>
                          <a:latin typeface="Arial" panose="020B0604020202020204" pitchFamily="34" charset="0"/>
                          <a:cs typeface="Arial" panose="020B0604020202020204" pitchFamily="34" charset="0"/>
                        </a:rPr>
                        <a:t>19</a:t>
                      </a:r>
                    </a:p>
                  </a:txBody>
                  <a:tcPr anchor="ctr">
                    <a:lnL w="12700" cap="flat" cmpd="sng" algn="ctr">
                      <a:solidFill>
                        <a:srgbClr val="E89431"/>
                      </a:solidFill>
                      <a:prstDash val="solid"/>
                      <a:round/>
                      <a:headEnd type="none" w="med" len="med"/>
                      <a:tailEnd type="none" w="med" len="med"/>
                    </a:lnL>
                    <a:lnR w="12700" cap="flat" cmpd="sng" algn="ctr">
                      <a:solidFill>
                        <a:srgbClr val="E89431"/>
                      </a:solidFill>
                      <a:prstDash val="solid"/>
                      <a:round/>
                      <a:headEnd type="none" w="med" len="med"/>
                      <a:tailEnd type="none" w="med" len="med"/>
                    </a:lnR>
                    <a:lnT w="12700" cap="flat" cmpd="sng" algn="ctr">
                      <a:solidFill>
                        <a:srgbClr val="E89431"/>
                      </a:solidFill>
                      <a:prstDash val="solid"/>
                      <a:round/>
                      <a:headEnd type="none" w="med" len="med"/>
                      <a:tailEnd type="none" w="med" len="med"/>
                    </a:lnT>
                    <a:lnB w="12700" cap="flat" cmpd="sng" algn="ctr">
                      <a:solidFill>
                        <a:srgbClr val="E8943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bl>
          </a:graphicData>
        </a:graphic>
      </p:graphicFrame>
      <p:sp>
        <p:nvSpPr>
          <p:cNvPr id="10" name="Text Placeholder 2"/>
          <p:cNvSpPr txBox="1">
            <a:spLocks/>
          </p:cNvSpPr>
          <p:nvPr/>
        </p:nvSpPr>
        <p:spPr>
          <a:xfrm>
            <a:off x="794834" y="3516105"/>
            <a:ext cx="3487732" cy="2602860"/>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sz="2000" kern="1200">
                <a:solidFill>
                  <a:srgbClr val="1E646F"/>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F79C0E"/>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0</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FOR </a:t>
            </a:r>
            <a:r>
              <a:rPr lang="en-GB" dirty="0" err="1">
                <a:solidFill>
                  <a:srgbClr val="43474C"/>
                </a:solidFill>
                <a:latin typeface="Consolas" panose="020B0609020204030204" pitchFamily="49" charset="0"/>
              </a:rPr>
              <a:t>i</a:t>
            </a:r>
            <a:r>
              <a:rPr lang="en-GB" dirty="0">
                <a:solidFill>
                  <a:srgbClr val="43474C"/>
                </a:solidFill>
                <a:latin typeface="Consolas" panose="020B0609020204030204" pitchFamily="49" charset="0"/>
              </a:rPr>
              <a:t> </a:t>
            </a:r>
            <a:r>
              <a:rPr lang="en-GB" dirty="0">
                <a:solidFill>
                  <a:srgbClr val="43474C"/>
                </a:solidFill>
                <a:latin typeface="Consolas" panose="020B0609020204030204" pitchFamily="49" charset="0"/>
                <a:sym typeface="Wingdings" panose="05000000000000000000" pitchFamily="2" charset="2"/>
              </a:rPr>
              <a:t> 1 TO </a:t>
            </a:r>
            <a:r>
              <a:rPr lang="en-GB" dirty="0">
                <a:solidFill>
                  <a:srgbClr val="43474C"/>
                </a:solidFill>
                <a:latin typeface="Consolas" panose="020B0609020204030204" pitchFamily="49" charset="0"/>
              </a:rPr>
              <a:t>4</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Base</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INPUT height</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x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(Base * Height)/2</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	Total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x</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Result </a:t>
            </a:r>
            <a:r>
              <a:rPr lang="en-GB" dirty="0">
                <a:solidFill>
                  <a:srgbClr val="43474C"/>
                </a:solidFill>
                <a:latin typeface="Consolas" panose="020B0609020204030204" pitchFamily="49" charset="0"/>
                <a:sym typeface="Wingdings" panose="05000000000000000000" pitchFamily="2" charset="2"/>
              </a:rPr>
              <a:t></a:t>
            </a:r>
            <a:r>
              <a:rPr lang="en-GB" dirty="0">
                <a:solidFill>
                  <a:srgbClr val="43474C"/>
                </a:solidFill>
                <a:latin typeface="Consolas" panose="020B0609020204030204" pitchFamily="49" charset="0"/>
              </a:rPr>
              <a:t> Total / 3</a:t>
            </a:r>
          </a:p>
          <a:p>
            <a:pPr marL="0" lvl="1" indent="0">
              <a:spcAft>
                <a:spcPts val="0"/>
              </a:spcAft>
              <a:buFont typeface="Arial"/>
              <a:buNone/>
              <a:tabLst>
                <a:tab pos="269875" algn="l"/>
                <a:tab pos="541338" algn="l"/>
                <a:tab pos="720725" algn="l"/>
              </a:tabLst>
            </a:pPr>
            <a:r>
              <a:rPr lang="en-GB" dirty="0">
                <a:solidFill>
                  <a:srgbClr val="43474C"/>
                </a:solidFill>
                <a:latin typeface="Consolas" panose="020B0609020204030204" pitchFamily="49" charset="0"/>
              </a:rPr>
              <a:t>OUTPUT Result</a:t>
            </a:r>
          </a:p>
        </p:txBody>
      </p:sp>
    </p:spTree>
    <p:extLst>
      <p:ext uri="{BB962C8B-B14F-4D97-AF65-F5344CB8AC3E}">
        <p14:creationId xmlns:p14="http://schemas.microsoft.com/office/powerpoint/2010/main" val="29595051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3"/>
          </p:nvPr>
        </p:nvSpPr>
        <p:spPr/>
        <p:txBody>
          <a:bodyPr/>
          <a:lstStyle/>
          <a:p>
            <a:r>
              <a:rPr lang="en-GB" dirty="0"/>
              <a:t>Worksheet 6</a:t>
            </a:r>
          </a:p>
        </p:txBody>
      </p:sp>
      <p:sp>
        <p:nvSpPr>
          <p:cNvPr id="2" name="Text Placeholder 1"/>
          <p:cNvSpPr>
            <a:spLocks noGrp="1"/>
          </p:cNvSpPr>
          <p:nvPr>
            <p:ph type="body" sz="quarter" idx="14"/>
          </p:nvPr>
        </p:nvSpPr>
        <p:spPr/>
        <p:txBody>
          <a:bodyPr/>
          <a:lstStyle/>
          <a:p>
            <a:r>
              <a:rPr lang="en-GB" dirty="0"/>
              <a:t>Complete </a:t>
            </a:r>
            <a:r>
              <a:rPr lang="en-GB" b="1" dirty="0"/>
              <a:t>Task 2 </a:t>
            </a:r>
            <a:r>
              <a:rPr lang="en-GB" dirty="0"/>
              <a:t>and </a:t>
            </a:r>
            <a:r>
              <a:rPr lang="en-GB" b="1" dirty="0"/>
              <a:t>Task 3 </a:t>
            </a:r>
            <a:r>
              <a:rPr lang="en-GB" dirty="0"/>
              <a:t>on </a:t>
            </a:r>
            <a:r>
              <a:rPr lang="en-GB" b="1" dirty="0"/>
              <a:t>Worksheet 6</a:t>
            </a:r>
          </a:p>
        </p:txBody>
      </p:sp>
    </p:spTree>
    <p:extLst>
      <p:ext uri="{BB962C8B-B14F-4D97-AF65-F5344CB8AC3E}">
        <p14:creationId xmlns:p14="http://schemas.microsoft.com/office/powerpoint/2010/main" val="4641895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5773C2B-7EA5-403E-B061-CE3A0645F2A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0561" y="1505956"/>
            <a:ext cx="4383439" cy="5352044"/>
          </a:xfrm>
          <a:prstGeom prst="rect">
            <a:avLst/>
          </a:prstGeom>
        </p:spPr>
      </p:pic>
      <p:sp>
        <p:nvSpPr>
          <p:cNvPr id="2" name="Text Placeholder 1">
            <a:extLst>
              <a:ext uri="{FF2B5EF4-FFF2-40B4-BE49-F238E27FC236}">
                <a16:creationId xmlns:a16="http://schemas.microsoft.com/office/drawing/2014/main" id="{F66D59F0-F093-4B3A-8474-C640FBE1603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5FC4389-9724-4D53-B5C0-037F6807DAAD}"/>
              </a:ext>
            </a:extLst>
          </p:cNvPr>
          <p:cNvSpPr>
            <a:spLocks noGrp="1"/>
          </p:cNvSpPr>
          <p:nvPr>
            <p:ph type="body" sz="quarter" idx="14"/>
          </p:nvPr>
        </p:nvSpPr>
        <p:spPr/>
        <p:txBody>
          <a:bodyPr/>
          <a:lstStyle/>
          <a:p>
            <a:r>
              <a:rPr lang="en-GB" dirty="0"/>
              <a:t>In a pair, answer the following questions</a:t>
            </a:r>
          </a:p>
          <a:p>
            <a:pPr lvl="1"/>
            <a:r>
              <a:rPr lang="en-GB" dirty="0"/>
              <a:t>State </a:t>
            </a:r>
            <a:r>
              <a:rPr lang="en-GB" b="1" dirty="0"/>
              <a:t>three </a:t>
            </a:r>
            <a:r>
              <a:rPr lang="en-GB" dirty="0"/>
              <a:t>types of error that can occur</a:t>
            </a:r>
          </a:p>
          <a:p>
            <a:pPr lvl="1"/>
            <a:r>
              <a:rPr lang="en-GB" dirty="0"/>
              <a:t>Describe how a trace table</a:t>
            </a:r>
            <a:br>
              <a:rPr lang="en-GB" dirty="0"/>
            </a:br>
            <a:r>
              <a:rPr lang="en-GB" dirty="0"/>
              <a:t>works and helps in finding </a:t>
            </a:r>
            <a:br>
              <a:rPr lang="en-GB" dirty="0"/>
            </a:br>
            <a:r>
              <a:rPr lang="en-GB" dirty="0"/>
              <a:t>errors in an algorithm or </a:t>
            </a:r>
            <a:br>
              <a:rPr lang="en-GB" dirty="0"/>
            </a:br>
            <a:r>
              <a:rPr lang="en-GB" dirty="0"/>
              <a:t>program code</a:t>
            </a:r>
          </a:p>
          <a:p>
            <a:pPr lvl="1"/>
            <a:endParaRPr lang="en-GB" dirty="0"/>
          </a:p>
        </p:txBody>
      </p:sp>
      <p:pic>
        <p:nvPicPr>
          <p:cNvPr id="10" name="Graphic 9">
            <a:extLst>
              <a:ext uri="{FF2B5EF4-FFF2-40B4-BE49-F238E27FC236}">
                <a16:creationId xmlns:a16="http://schemas.microsoft.com/office/drawing/2014/main" id="{1CC77F60-717C-4EDD-B092-3BBD29E3C3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5883192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D235FA-459A-4172-B505-4DE9D3967988}"/>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760561" y="1505956"/>
            <a:ext cx="4383439" cy="5352044"/>
          </a:xfrm>
          <a:prstGeom prst="rect">
            <a:avLst/>
          </a:prstGeom>
        </p:spPr>
      </p:pic>
      <p:sp>
        <p:nvSpPr>
          <p:cNvPr id="2" name="Text Placeholder 1">
            <a:extLst>
              <a:ext uri="{FF2B5EF4-FFF2-40B4-BE49-F238E27FC236}">
                <a16:creationId xmlns:a16="http://schemas.microsoft.com/office/drawing/2014/main" id="{F66D59F0-F093-4B3A-8474-C640FBE16038}"/>
              </a:ext>
            </a:extLst>
          </p:cNvPr>
          <p:cNvSpPr>
            <a:spLocks noGrp="1"/>
          </p:cNvSpPr>
          <p:nvPr>
            <p:ph type="body" sz="quarter" idx="13"/>
          </p:nvPr>
        </p:nvSpPr>
        <p:spPr/>
        <p:txBody>
          <a:bodyPr/>
          <a:lstStyle/>
          <a:p>
            <a:r>
              <a:rPr lang="en-GB" dirty="0"/>
              <a:t>Plenary</a:t>
            </a:r>
          </a:p>
        </p:txBody>
      </p:sp>
      <p:sp>
        <p:nvSpPr>
          <p:cNvPr id="3" name="Text Placeholder 2">
            <a:extLst>
              <a:ext uri="{FF2B5EF4-FFF2-40B4-BE49-F238E27FC236}">
                <a16:creationId xmlns:a16="http://schemas.microsoft.com/office/drawing/2014/main" id="{85FC4389-9724-4D53-B5C0-037F6807DAAD}"/>
              </a:ext>
            </a:extLst>
          </p:cNvPr>
          <p:cNvSpPr>
            <a:spLocks noGrp="1"/>
          </p:cNvSpPr>
          <p:nvPr>
            <p:ph type="body" sz="quarter" idx="14"/>
          </p:nvPr>
        </p:nvSpPr>
        <p:spPr/>
        <p:txBody>
          <a:bodyPr/>
          <a:lstStyle/>
          <a:p>
            <a:r>
              <a:rPr lang="en-GB" dirty="0"/>
              <a:t>State </a:t>
            </a:r>
            <a:r>
              <a:rPr lang="en-GB" b="1" dirty="0"/>
              <a:t>three </a:t>
            </a:r>
            <a:r>
              <a:rPr lang="en-GB" dirty="0"/>
              <a:t>types of error that can occur</a:t>
            </a:r>
          </a:p>
          <a:p>
            <a:pPr lvl="1"/>
            <a:r>
              <a:rPr lang="en-GB" dirty="0"/>
              <a:t>Syntax error, logical error, runtime error</a:t>
            </a:r>
          </a:p>
          <a:p>
            <a:r>
              <a:rPr lang="en-GB" dirty="0"/>
              <a:t>Describe how a trace table</a:t>
            </a:r>
            <a:br>
              <a:rPr lang="en-GB" dirty="0"/>
            </a:br>
            <a:r>
              <a:rPr lang="en-GB" dirty="0"/>
              <a:t>works and helps in finding </a:t>
            </a:r>
            <a:br>
              <a:rPr lang="en-GB" dirty="0"/>
            </a:br>
            <a:r>
              <a:rPr lang="en-GB" dirty="0"/>
              <a:t>errors in an algorithm or </a:t>
            </a:r>
            <a:br>
              <a:rPr lang="en-GB" dirty="0"/>
            </a:br>
            <a:r>
              <a:rPr lang="en-GB" dirty="0"/>
              <a:t>program code</a:t>
            </a:r>
          </a:p>
          <a:p>
            <a:pPr lvl="1"/>
            <a:r>
              <a:rPr lang="en-GB" dirty="0"/>
              <a:t>A row in a table represents </a:t>
            </a:r>
            <a:br>
              <a:rPr lang="en-GB" dirty="0"/>
            </a:br>
            <a:r>
              <a:rPr lang="en-GB" dirty="0"/>
              <a:t>each iteration of the algorithm</a:t>
            </a:r>
          </a:p>
          <a:p>
            <a:pPr lvl="1"/>
            <a:r>
              <a:rPr lang="en-GB" dirty="0"/>
              <a:t>A dry-run of each step of the </a:t>
            </a:r>
            <a:br>
              <a:rPr lang="en-GB" dirty="0"/>
            </a:br>
            <a:r>
              <a:rPr lang="en-GB" dirty="0"/>
              <a:t>algorithm is carried out by hand</a:t>
            </a:r>
          </a:p>
          <a:p>
            <a:pPr lvl="1"/>
            <a:r>
              <a:rPr lang="en-GB" dirty="0"/>
              <a:t>Variables, outputs and user </a:t>
            </a:r>
            <a:br>
              <a:rPr lang="en-GB" dirty="0"/>
            </a:br>
            <a:r>
              <a:rPr lang="en-GB" dirty="0"/>
              <a:t>prompts are all written down</a:t>
            </a:r>
          </a:p>
        </p:txBody>
      </p:sp>
      <p:pic>
        <p:nvPicPr>
          <p:cNvPr id="10" name="Graphic 9">
            <a:extLst>
              <a:ext uri="{FF2B5EF4-FFF2-40B4-BE49-F238E27FC236}">
                <a16:creationId xmlns:a16="http://schemas.microsoft.com/office/drawing/2014/main" id="{1CC77F60-717C-4EDD-B092-3BBD29E3C3D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67074" y="6313572"/>
            <a:ext cx="1428387" cy="337136"/>
          </a:xfrm>
          <a:prstGeom prst="rect">
            <a:avLst/>
          </a:prstGeom>
        </p:spPr>
      </p:pic>
    </p:spTree>
    <p:extLst>
      <p:ext uri="{BB962C8B-B14F-4D97-AF65-F5344CB8AC3E}">
        <p14:creationId xmlns:p14="http://schemas.microsoft.com/office/powerpoint/2010/main" val="21781492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6188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A11060D-56E0-4DAF-A38E-8B99AFB51B0C}"/>
              </a:ext>
            </a:extLst>
          </p:cNvPr>
          <p:cNvSpPr>
            <a:spLocks noGrp="1"/>
          </p:cNvSpPr>
          <p:nvPr>
            <p:ph type="body" sz="quarter" idx="13"/>
          </p:nvPr>
        </p:nvSpPr>
        <p:spPr/>
        <p:txBody>
          <a:bodyPr/>
          <a:lstStyle/>
          <a:p>
            <a:r>
              <a:rPr lang="en-GB" dirty="0"/>
              <a:t>Starter</a:t>
            </a:r>
          </a:p>
        </p:txBody>
      </p:sp>
      <p:sp>
        <p:nvSpPr>
          <p:cNvPr id="3" name="Text Placeholder 2">
            <a:extLst>
              <a:ext uri="{FF2B5EF4-FFF2-40B4-BE49-F238E27FC236}">
                <a16:creationId xmlns:a16="http://schemas.microsoft.com/office/drawing/2014/main" id="{CCBB1D25-0084-4377-B7C0-0A27EED386AB}"/>
              </a:ext>
            </a:extLst>
          </p:cNvPr>
          <p:cNvSpPr>
            <a:spLocks noGrp="1"/>
          </p:cNvSpPr>
          <p:nvPr>
            <p:ph type="body" sz="quarter" idx="14"/>
          </p:nvPr>
        </p:nvSpPr>
        <p:spPr>
          <a:xfrm>
            <a:off x="724280" y="1704179"/>
            <a:ext cx="7797230" cy="2398644"/>
          </a:xfrm>
        </p:spPr>
        <p:txBody>
          <a:bodyPr numCol="2"/>
          <a:lstStyle/>
          <a:p>
            <a:pPr marL="444500" lvl="1" indent="0">
              <a:buNone/>
            </a:pPr>
            <a:r>
              <a:rPr lang="en-GB" sz="1600" dirty="0">
                <a:solidFill>
                  <a:srgbClr val="647221"/>
                </a:solidFill>
                <a:latin typeface="Consolas" panose="020B0609020204030204" pitchFamily="49" charset="0"/>
              </a:rPr>
              <a:t>INPUT Num1</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Num2</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Num3</a:t>
            </a:r>
            <a:br>
              <a:rPr lang="en-GB" sz="1600" dirty="0">
                <a:solidFill>
                  <a:srgbClr val="647221"/>
                </a:solidFill>
                <a:latin typeface="Consolas" panose="020B0609020204030204" pitchFamily="49" charset="0"/>
              </a:rPr>
            </a:b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a:t>
            </a:r>
            <a:r>
              <a:rPr lang="en-GB" sz="1600" dirty="0">
                <a:solidFill>
                  <a:srgbClr val="647221"/>
                </a:solidFill>
                <a:latin typeface="Consolas" panose="020B0609020204030204" pitchFamily="49" charset="0"/>
              </a:rPr>
              <a:t> 0</a:t>
            </a:r>
          </a:p>
          <a:p>
            <a:pPr marL="444500" lvl="1" indent="0">
              <a:buNone/>
            </a:pPr>
            <a:r>
              <a:rPr lang="en-GB" sz="1600" dirty="0">
                <a:solidFill>
                  <a:srgbClr val="647221"/>
                </a:solidFill>
                <a:latin typeface="Consolas" panose="020B0609020204030204" pitchFamily="49" charset="0"/>
              </a:rPr>
              <a:t>IF Num1 &gt;= Num2 AD</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Num1 &gt;= Num3</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THEN</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a:t>
            </a: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IF Num2 &gt;=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THEN</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Num2</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ENDIF</a:t>
            </a:r>
            <a:br>
              <a:rPr lang="en-GB" sz="1600" dirty="0">
                <a:solidFill>
                  <a:srgbClr val="647221"/>
                </a:solidFill>
                <a:latin typeface="Consolas" panose="020B0609020204030204" pitchFamily="49" charset="0"/>
                <a:sym typeface="Wingdings" panose="05000000000000000000" pitchFamily="2" charset="2"/>
              </a:rPr>
            </a:br>
            <a:r>
              <a:rPr lang="en-GB" sz="1600" dirty="0" err="1">
                <a:solidFill>
                  <a:srgbClr val="647221"/>
                </a:solidFill>
                <a:latin typeface="Consolas" panose="020B0609020204030204" pitchFamily="49" charset="0"/>
                <a:sym typeface="Wingdings" panose="05000000000000000000" pitchFamily="2" charset="2"/>
              </a:rPr>
              <a:t>ENDIF</a:t>
            </a:r>
            <a:br>
              <a:rPr lang="en-GB" sz="1600" dirty="0">
                <a:solidFill>
                  <a:srgbClr val="647221"/>
                </a:solidFill>
                <a:latin typeface="Consolas" panose="020B0609020204030204" pitchFamily="49" charset="0"/>
                <a:sym typeface="Wingdings" panose="05000000000000000000" pitchFamily="2" charset="2"/>
              </a:rPr>
            </a:b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OUTPUT "Max number: , </a:t>
            </a:r>
            <a:r>
              <a:rPr lang="en-GB" sz="1600" dirty="0" err="1">
                <a:solidFill>
                  <a:srgbClr val="647221"/>
                </a:solidFill>
                <a:latin typeface="Consolas" panose="020B0609020204030204" pitchFamily="49" charset="0"/>
                <a:sym typeface="Wingdings" panose="05000000000000000000" pitchFamily="2" charset="2"/>
              </a:rPr>
              <a:t>maxNum</a:t>
            </a:r>
            <a:br>
              <a:rPr lang="en-GB" sz="1600" dirty="0">
                <a:solidFill>
                  <a:srgbClr val="647221"/>
                </a:solidFill>
                <a:latin typeface="Consolas" panose="020B0609020204030204" pitchFamily="49" charset="0"/>
              </a:rPr>
            </a:br>
            <a:endParaRPr lang="en-GB" sz="1600" dirty="0">
              <a:solidFill>
                <a:srgbClr val="647221"/>
              </a:solidFill>
              <a:latin typeface="Consolas" panose="020B0609020204030204" pitchFamily="49" charset="0"/>
            </a:endParaRPr>
          </a:p>
        </p:txBody>
      </p:sp>
      <p:sp>
        <p:nvSpPr>
          <p:cNvPr id="4" name="Text Placeholder 2">
            <a:extLst>
              <a:ext uri="{FF2B5EF4-FFF2-40B4-BE49-F238E27FC236}">
                <a16:creationId xmlns:a16="http://schemas.microsoft.com/office/drawing/2014/main" id="{769B8F6E-0996-460E-B7E1-684EAD9AD2A8}"/>
              </a:ext>
            </a:extLst>
          </p:cNvPr>
          <p:cNvSpPr txBox="1">
            <a:spLocks/>
          </p:cNvSpPr>
          <p:nvPr/>
        </p:nvSpPr>
        <p:spPr>
          <a:xfrm>
            <a:off x="724280" y="4102823"/>
            <a:ext cx="7797230" cy="1122911"/>
          </a:xfrm>
          <a:prstGeom prst="rect">
            <a:avLst/>
          </a:prstGeom>
        </p:spPr>
        <p:txBody>
          <a:bodyPr vert="horz" lIns="0" tIns="0"/>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lang="en-US" sz="2000" kern="1200" dirty="0" smtClean="0">
                <a:solidFill>
                  <a:srgbClr val="5FBAC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0466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What are the </a:t>
            </a:r>
            <a:r>
              <a:rPr lang="en-GB" b="1" dirty="0"/>
              <a:t>three </a:t>
            </a:r>
            <a:r>
              <a:rPr lang="en-GB" dirty="0"/>
              <a:t>mistakes in the code above?</a:t>
            </a:r>
          </a:p>
          <a:p>
            <a:endParaRPr lang="en-GB" dirty="0"/>
          </a:p>
        </p:txBody>
      </p:sp>
    </p:spTree>
    <p:extLst>
      <p:ext uri="{BB962C8B-B14F-4D97-AF65-F5344CB8AC3E}">
        <p14:creationId xmlns:p14="http://schemas.microsoft.com/office/powerpoint/2010/main" val="13020112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397A123-3CEC-4196-B277-33A0365FCEC4}"/>
              </a:ext>
            </a:extLst>
          </p:cNvPr>
          <p:cNvSpPr>
            <a:spLocks noGrp="1"/>
          </p:cNvSpPr>
          <p:nvPr>
            <p:ph type="body" sz="quarter" idx="13"/>
          </p:nvPr>
        </p:nvSpPr>
        <p:spPr/>
        <p:txBody>
          <a:bodyPr/>
          <a:lstStyle/>
          <a:p>
            <a:r>
              <a:rPr lang="en-GB" dirty="0"/>
              <a:t>Starter</a:t>
            </a:r>
          </a:p>
        </p:txBody>
      </p:sp>
      <p:sp>
        <p:nvSpPr>
          <p:cNvPr id="4" name="Text Placeholder 2">
            <a:extLst>
              <a:ext uri="{FF2B5EF4-FFF2-40B4-BE49-F238E27FC236}">
                <a16:creationId xmlns:a16="http://schemas.microsoft.com/office/drawing/2014/main" id="{379CE563-C0A4-426B-9019-4FE2792AC342}"/>
              </a:ext>
            </a:extLst>
          </p:cNvPr>
          <p:cNvSpPr>
            <a:spLocks noGrp="1"/>
          </p:cNvSpPr>
          <p:nvPr>
            <p:ph type="body" sz="quarter" idx="14"/>
          </p:nvPr>
        </p:nvSpPr>
        <p:spPr>
          <a:xfrm>
            <a:off x="724280" y="2780548"/>
            <a:ext cx="7797230" cy="2391560"/>
          </a:xfrm>
        </p:spPr>
        <p:txBody>
          <a:bodyPr numCol="2"/>
          <a:lstStyle/>
          <a:p>
            <a:pPr marL="444500" lvl="1" indent="0">
              <a:buNone/>
            </a:pPr>
            <a:r>
              <a:rPr lang="en-GB" sz="1600" dirty="0">
                <a:solidFill>
                  <a:srgbClr val="647221"/>
                </a:solidFill>
                <a:latin typeface="Consolas" panose="020B0609020204030204" pitchFamily="49" charset="0"/>
              </a:rPr>
              <a:t>INPUT Num1</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Num2</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Num3</a:t>
            </a:r>
            <a:br>
              <a:rPr lang="en-GB" sz="1600" dirty="0">
                <a:solidFill>
                  <a:srgbClr val="647221"/>
                </a:solidFill>
                <a:latin typeface="Consolas" panose="020B0609020204030204" pitchFamily="49" charset="0"/>
              </a:rPr>
            </a:b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a:t>
            </a:r>
            <a:r>
              <a:rPr lang="en-GB" sz="1600" dirty="0">
                <a:solidFill>
                  <a:srgbClr val="647221"/>
                </a:solidFill>
                <a:latin typeface="Consolas" panose="020B0609020204030204" pitchFamily="49" charset="0"/>
              </a:rPr>
              <a:t> 0</a:t>
            </a:r>
          </a:p>
          <a:p>
            <a:pPr marL="444500" lvl="1" indent="0">
              <a:buNone/>
            </a:pPr>
            <a:r>
              <a:rPr lang="en-GB" sz="1600" dirty="0">
                <a:solidFill>
                  <a:srgbClr val="647221"/>
                </a:solidFill>
                <a:latin typeface="Consolas" panose="020B0609020204030204" pitchFamily="49" charset="0"/>
              </a:rPr>
              <a:t>IF Num1 &gt;= Num2 AD</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Num1 &gt;= Num3</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THEN</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a:t>
            </a: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IF Num2 &gt;=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THEN</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Num2</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ENDIF</a:t>
            </a:r>
            <a:br>
              <a:rPr lang="en-GB" sz="1600" dirty="0">
                <a:solidFill>
                  <a:srgbClr val="647221"/>
                </a:solidFill>
                <a:latin typeface="Consolas" panose="020B0609020204030204" pitchFamily="49" charset="0"/>
                <a:sym typeface="Wingdings" panose="05000000000000000000" pitchFamily="2" charset="2"/>
              </a:rPr>
            </a:br>
            <a:r>
              <a:rPr lang="en-GB" sz="1600" dirty="0" err="1">
                <a:solidFill>
                  <a:srgbClr val="647221"/>
                </a:solidFill>
                <a:latin typeface="Consolas" panose="020B0609020204030204" pitchFamily="49" charset="0"/>
                <a:sym typeface="Wingdings" panose="05000000000000000000" pitchFamily="2" charset="2"/>
              </a:rPr>
              <a:t>ENDIF</a:t>
            </a:r>
            <a:br>
              <a:rPr lang="en-GB" sz="1600" dirty="0">
                <a:solidFill>
                  <a:srgbClr val="647221"/>
                </a:solidFill>
                <a:latin typeface="Consolas" panose="020B0609020204030204" pitchFamily="49" charset="0"/>
                <a:sym typeface="Wingdings" panose="05000000000000000000" pitchFamily="2" charset="2"/>
              </a:rPr>
            </a:b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OUTPUT "Max number: , </a:t>
            </a:r>
            <a:r>
              <a:rPr lang="en-GB" sz="1600" dirty="0" err="1">
                <a:solidFill>
                  <a:srgbClr val="647221"/>
                </a:solidFill>
                <a:latin typeface="Consolas" panose="020B0609020204030204" pitchFamily="49" charset="0"/>
                <a:sym typeface="Wingdings" panose="05000000000000000000" pitchFamily="2" charset="2"/>
              </a:rPr>
              <a:t>maxNum</a:t>
            </a:r>
            <a:br>
              <a:rPr lang="en-GB" sz="1600" dirty="0">
                <a:solidFill>
                  <a:srgbClr val="647221"/>
                </a:solidFill>
                <a:latin typeface="Consolas" panose="020B0609020204030204" pitchFamily="49" charset="0"/>
              </a:rPr>
            </a:br>
            <a:endParaRPr lang="en-GB" sz="1600" dirty="0">
              <a:solidFill>
                <a:srgbClr val="647221"/>
              </a:solidFill>
              <a:latin typeface="Consolas" panose="020B0609020204030204" pitchFamily="49" charset="0"/>
            </a:endParaRPr>
          </a:p>
        </p:txBody>
      </p:sp>
      <p:sp>
        <p:nvSpPr>
          <p:cNvPr id="5" name="Rectangle 4">
            <a:extLst>
              <a:ext uri="{FF2B5EF4-FFF2-40B4-BE49-F238E27FC236}">
                <a16:creationId xmlns:a16="http://schemas.microsoft.com/office/drawing/2014/main" id="{B2B0201B-01E3-4CB5-9015-486929F2A621}"/>
              </a:ext>
            </a:extLst>
          </p:cNvPr>
          <p:cNvSpPr/>
          <p:nvPr/>
        </p:nvSpPr>
        <p:spPr>
          <a:xfrm>
            <a:off x="2638158" y="4651445"/>
            <a:ext cx="561371"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5F325611-4457-4AE0-9AEF-E55E7F7B276A}"/>
              </a:ext>
            </a:extLst>
          </p:cNvPr>
          <p:cNvSpPr/>
          <p:nvPr/>
        </p:nvSpPr>
        <p:spPr>
          <a:xfrm>
            <a:off x="2918217" y="3903624"/>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D5AFC2B5-59DF-4E01-AE0A-6758A768BFAE}"/>
              </a:ext>
            </a:extLst>
          </p:cNvPr>
          <p:cNvSpPr/>
          <p:nvPr/>
        </p:nvSpPr>
        <p:spPr>
          <a:xfrm>
            <a:off x="7033250" y="4777280"/>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5BDF7659-0B3D-41A1-86B1-116A09A6A718}"/>
              </a:ext>
            </a:extLst>
          </p:cNvPr>
          <p:cNvSpPr txBox="1"/>
          <p:nvPr/>
        </p:nvSpPr>
        <p:spPr>
          <a:xfrm>
            <a:off x="2542786" y="5731585"/>
            <a:ext cx="750862" cy="276999"/>
          </a:xfrm>
          <a:prstGeom prst="rect">
            <a:avLst/>
          </a:prstGeom>
          <a:noFill/>
        </p:spPr>
        <p:txBody>
          <a:bodyPr wrap="square" lIns="0" tIns="0" rIns="0" bIns="0" rtlCol="0">
            <a:spAutoFit/>
          </a:bodyPr>
          <a:lstStyle/>
          <a:p>
            <a:pPr algn="ctr"/>
            <a:r>
              <a:rPr lang="en-GB" dirty="0">
                <a:solidFill>
                  <a:srgbClr val="FF0000"/>
                </a:solidFill>
              </a:rPr>
              <a:t>Num1</a:t>
            </a:r>
          </a:p>
        </p:txBody>
      </p:sp>
      <p:sp>
        <p:nvSpPr>
          <p:cNvPr id="9" name="TextBox 8">
            <a:extLst>
              <a:ext uri="{FF2B5EF4-FFF2-40B4-BE49-F238E27FC236}">
                <a16:creationId xmlns:a16="http://schemas.microsoft.com/office/drawing/2014/main" id="{4825DABC-8FC0-4CA6-B5C8-342D4194E96B}"/>
              </a:ext>
            </a:extLst>
          </p:cNvPr>
          <p:cNvSpPr txBox="1"/>
          <p:nvPr/>
        </p:nvSpPr>
        <p:spPr>
          <a:xfrm>
            <a:off x="2785357" y="2704512"/>
            <a:ext cx="575550" cy="276999"/>
          </a:xfrm>
          <a:prstGeom prst="rect">
            <a:avLst/>
          </a:prstGeom>
          <a:noFill/>
        </p:spPr>
        <p:txBody>
          <a:bodyPr wrap="square" lIns="0" tIns="0" rIns="0" bIns="0" rtlCol="0">
            <a:spAutoFit/>
          </a:bodyPr>
          <a:lstStyle/>
          <a:p>
            <a:pPr algn="ctr"/>
            <a:r>
              <a:rPr lang="en-GB" dirty="0">
                <a:solidFill>
                  <a:srgbClr val="FF0000"/>
                </a:solidFill>
              </a:rPr>
              <a:t>AND</a:t>
            </a:r>
          </a:p>
        </p:txBody>
      </p:sp>
      <p:sp>
        <p:nvSpPr>
          <p:cNvPr id="10" name="TextBox 9">
            <a:extLst>
              <a:ext uri="{FF2B5EF4-FFF2-40B4-BE49-F238E27FC236}">
                <a16:creationId xmlns:a16="http://schemas.microsoft.com/office/drawing/2014/main" id="{8C7A9D72-26F4-4E84-A17E-342036D8A98F}"/>
              </a:ext>
            </a:extLst>
          </p:cNvPr>
          <p:cNvSpPr txBox="1"/>
          <p:nvPr/>
        </p:nvSpPr>
        <p:spPr>
          <a:xfrm>
            <a:off x="6992188" y="5674768"/>
            <a:ext cx="400906" cy="276999"/>
          </a:xfrm>
          <a:prstGeom prst="rect">
            <a:avLst/>
          </a:prstGeom>
          <a:noFill/>
        </p:spPr>
        <p:txBody>
          <a:bodyPr wrap="square" lIns="0" tIns="0" rIns="0" bIns="0" rtlCol="0">
            <a:spAutoFit/>
          </a:bodyPr>
          <a:lstStyle/>
          <a:p>
            <a:pPr algn="ctr"/>
            <a:r>
              <a:rPr lang="en-GB" dirty="0">
                <a:solidFill>
                  <a:srgbClr val="FF0000"/>
                </a:solidFill>
              </a:rPr>
              <a:t>"</a:t>
            </a:r>
          </a:p>
        </p:txBody>
      </p:sp>
      <p:cxnSp>
        <p:nvCxnSpPr>
          <p:cNvPr id="11" name="Straight Arrow Connector 10">
            <a:extLst>
              <a:ext uri="{FF2B5EF4-FFF2-40B4-BE49-F238E27FC236}">
                <a16:creationId xmlns:a16="http://schemas.microsoft.com/office/drawing/2014/main" id="{068D2EC4-DE4A-4992-AFEF-57AB68E5FE75}"/>
              </a:ext>
            </a:extLst>
          </p:cNvPr>
          <p:cNvCxnSpPr>
            <a:cxnSpLocks/>
            <a:endCxn id="6" idx="0"/>
          </p:cNvCxnSpPr>
          <p:nvPr/>
        </p:nvCxnSpPr>
        <p:spPr>
          <a:xfrm>
            <a:off x="3077608" y="2969276"/>
            <a:ext cx="1" cy="934348"/>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1FABB4F1-54C5-4DD5-9A1B-87D91EC7B467}"/>
              </a:ext>
            </a:extLst>
          </p:cNvPr>
          <p:cNvCxnSpPr>
            <a:cxnSpLocks/>
          </p:cNvCxnSpPr>
          <p:nvPr/>
        </p:nvCxnSpPr>
        <p:spPr>
          <a:xfrm flipV="1">
            <a:off x="2918217" y="4923737"/>
            <a:ext cx="0" cy="807848"/>
          </a:xfrm>
          <a:prstGeom prst="straightConnector1">
            <a:avLst/>
          </a:prstGeom>
          <a:ln w="19050">
            <a:solidFill>
              <a:srgbClr val="FF0000"/>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E6F10-69E4-4377-9F8D-6E779B1E5F7F}"/>
              </a:ext>
            </a:extLst>
          </p:cNvPr>
          <p:cNvCxnSpPr>
            <a:cxnSpLocks/>
          </p:cNvCxnSpPr>
          <p:nvPr/>
        </p:nvCxnSpPr>
        <p:spPr>
          <a:xfrm flipV="1">
            <a:off x="7183295" y="5052470"/>
            <a:ext cx="0" cy="550381"/>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6428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8FB95-22C0-4A1D-824F-6F78780894CB}"/>
              </a:ext>
            </a:extLst>
          </p:cNvPr>
          <p:cNvSpPr>
            <a:spLocks noGrp="1"/>
          </p:cNvSpPr>
          <p:nvPr>
            <p:ph type="body" sz="quarter" idx="13"/>
          </p:nvPr>
        </p:nvSpPr>
        <p:spPr/>
        <p:txBody>
          <a:bodyPr/>
          <a:lstStyle/>
          <a:p>
            <a:r>
              <a:rPr lang="en-GB" dirty="0"/>
              <a:t>Syntax errors</a:t>
            </a:r>
          </a:p>
        </p:txBody>
      </p:sp>
      <p:sp>
        <p:nvSpPr>
          <p:cNvPr id="3" name="Text Placeholder 2">
            <a:extLst>
              <a:ext uri="{FF2B5EF4-FFF2-40B4-BE49-F238E27FC236}">
                <a16:creationId xmlns:a16="http://schemas.microsoft.com/office/drawing/2014/main" id="{D463BDEF-31EB-4A11-A773-447935658F5A}"/>
              </a:ext>
            </a:extLst>
          </p:cNvPr>
          <p:cNvSpPr>
            <a:spLocks noGrp="1"/>
          </p:cNvSpPr>
          <p:nvPr>
            <p:ph type="body" sz="quarter" idx="14"/>
          </p:nvPr>
        </p:nvSpPr>
        <p:spPr/>
        <p:txBody>
          <a:bodyPr/>
          <a:lstStyle/>
          <a:p>
            <a:pPr>
              <a:spcAft>
                <a:spcPts val="600"/>
              </a:spcAft>
            </a:pPr>
            <a:r>
              <a:rPr lang="en-GB" dirty="0"/>
              <a:t>A syntax error is one where the code written doesn’t conform to the rules of the language</a:t>
            </a:r>
          </a:p>
          <a:p>
            <a:pPr lvl="1">
              <a:spcAft>
                <a:spcPts val="600"/>
              </a:spcAft>
            </a:pPr>
            <a:r>
              <a:rPr lang="en-GB" dirty="0"/>
              <a:t>The compiler doesn’t know how to translate the program into machine code so will give the programmer a syntax error</a:t>
            </a:r>
          </a:p>
          <a:p>
            <a:pPr lvl="1">
              <a:spcAft>
                <a:spcPts val="600"/>
              </a:spcAft>
            </a:pPr>
            <a:r>
              <a:rPr lang="en-GB" dirty="0"/>
              <a:t>The program cannot be run until all syntax errors are fixed</a:t>
            </a:r>
          </a:p>
          <a:p>
            <a:pPr lvl="1"/>
            <a:r>
              <a:rPr lang="en-GB" dirty="0"/>
              <a:t>Which of the errors in the starter were syntax errors?</a:t>
            </a:r>
          </a:p>
        </p:txBody>
      </p:sp>
      <p:sp>
        <p:nvSpPr>
          <p:cNvPr id="4" name="Text Placeholder 2">
            <a:extLst>
              <a:ext uri="{FF2B5EF4-FFF2-40B4-BE49-F238E27FC236}">
                <a16:creationId xmlns:a16="http://schemas.microsoft.com/office/drawing/2014/main" id="{3C4B1D2C-E9D2-4611-97CC-FA85E483BB24}"/>
              </a:ext>
            </a:extLst>
          </p:cNvPr>
          <p:cNvSpPr txBox="1">
            <a:spLocks/>
          </p:cNvSpPr>
          <p:nvPr/>
        </p:nvSpPr>
        <p:spPr>
          <a:xfrm>
            <a:off x="743520" y="4029867"/>
            <a:ext cx="7797230" cy="2271053"/>
          </a:xfrm>
          <a:prstGeom prst="rect">
            <a:avLst/>
          </a:prstGeom>
        </p:spPr>
        <p:txBody>
          <a:bodyPr vert="horz" lIns="0" tIns="0" numCol="2"/>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lang="en-US" sz="2000" kern="1200" dirty="0" smtClean="0">
                <a:solidFill>
                  <a:srgbClr val="5FBAC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0466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0">
              <a:buNone/>
            </a:pPr>
            <a:r>
              <a:rPr lang="en-GB" sz="1600" dirty="0">
                <a:solidFill>
                  <a:srgbClr val="647221"/>
                </a:solidFill>
                <a:latin typeface="Consolas" panose="020B0609020204030204" pitchFamily="49" charset="0"/>
              </a:rPr>
              <a:t>INPUT Num1</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Num2</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Num3</a:t>
            </a:r>
            <a:br>
              <a:rPr lang="en-GB" sz="1600" dirty="0">
                <a:solidFill>
                  <a:srgbClr val="647221"/>
                </a:solidFill>
                <a:latin typeface="Consolas" panose="020B0609020204030204" pitchFamily="49" charset="0"/>
              </a:rPr>
            </a:b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a:t>
            </a:r>
            <a:r>
              <a:rPr lang="en-GB" sz="1600" dirty="0">
                <a:solidFill>
                  <a:srgbClr val="647221"/>
                </a:solidFill>
                <a:latin typeface="Consolas" panose="020B0609020204030204" pitchFamily="49" charset="0"/>
              </a:rPr>
              <a:t> 0</a:t>
            </a:r>
          </a:p>
          <a:p>
            <a:pPr marL="444500" lvl="1" indent="0">
              <a:buNone/>
            </a:pPr>
            <a:r>
              <a:rPr lang="en-GB" sz="1600" dirty="0">
                <a:solidFill>
                  <a:srgbClr val="647221"/>
                </a:solidFill>
                <a:latin typeface="Consolas" panose="020B0609020204030204" pitchFamily="49" charset="0"/>
              </a:rPr>
              <a:t>IF Num1 &gt;= Num2 AD</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Num1 &gt;= Num3</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THEN</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a:t>
            </a: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IF Num2 &gt;=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THEN</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Num2</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ENDIF</a:t>
            </a:r>
            <a:br>
              <a:rPr lang="en-GB" sz="1600" dirty="0">
                <a:solidFill>
                  <a:srgbClr val="647221"/>
                </a:solidFill>
                <a:latin typeface="Consolas" panose="020B0609020204030204" pitchFamily="49" charset="0"/>
                <a:sym typeface="Wingdings" panose="05000000000000000000" pitchFamily="2" charset="2"/>
              </a:rPr>
            </a:br>
            <a:r>
              <a:rPr lang="en-GB" sz="1600" dirty="0" err="1">
                <a:solidFill>
                  <a:srgbClr val="647221"/>
                </a:solidFill>
                <a:latin typeface="Consolas" panose="020B0609020204030204" pitchFamily="49" charset="0"/>
                <a:sym typeface="Wingdings" panose="05000000000000000000" pitchFamily="2" charset="2"/>
              </a:rPr>
              <a:t>ENDIF</a:t>
            </a:r>
            <a:br>
              <a:rPr lang="en-GB" sz="1600" dirty="0">
                <a:solidFill>
                  <a:srgbClr val="647221"/>
                </a:solidFill>
                <a:latin typeface="Consolas" panose="020B0609020204030204" pitchFamily="49" charset="0"/>
                <a:sym typeface="Wingdings" panose="05000000000000000000" pitchFamily="2" charset="2"/>
              </a:rPr>
            </a:b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OUTPUT "Max number: , </a:t>
            </a:r>
            <a:r>
              <a:rPr lang="en-GB" sz="1600" dirty="0" err="1">
                <a:solidFill>
                  <a:srgbClr val="647221"/>
                </a:solidFill>
                <a:latin typeface="Consolas" panose="020B0609020204030204" pitchFamily="49" charset="0"/>
                <a:sym typeface="Wingdings" panose="05000000000000000000" pitchFamily="2" charset="2"/>
              </a:rPr>
              <a:t>maxNum</a:t>
            </a:r>
            <a:br>
              <a:rPr lang="en-GB" sz="1600" dirty="0">
                <a:solidFill>
                  <a:srgbClr val="647221"/>
                </a:solidFill>
                <a:latin typeface="Consolas" panose="020B0609020204030204" pitchFamily="49" charset="0"/>
              </a:rPr>
            </a:br>
            <a:endParaRPr lang="en-GB" sz="1600" dirty="0">
              <a:solidFill>
                <a:srgbClr val="647221"/>
              </a:solidFill>
              <a:latin typeface="Consolas" panose="020B0609020204030204" pitchFamily="49" charset="0"/>
            </a:endParaRPr>
          </a:p>
        </p:txBody>
      </p:sp>
      <p:sp>
        <p:nvSpPr>
          <p:cNvPr id="30" name="Rectangle 29">
            <a:extLst>
              <a:ext uri="{FF2B5EF4-FFF2-40B4-BE49-F238E27FC236}">
                <a16:creationId xmlns:a16="http://schemas.microsoft.com/office/drawing/2014/main" id="{A637177A-87DB-4101-B0D2-B8C35FA09352}"/>
              </a:ext>
            </a:extLst>
          </p:cNvPr>
          <p:cNvSpPr/>
          <p:nvPr/>
        </p:nvSpPr>
        <p:spPr>
          <a:xfrm>
            <a:off x="2659058" y="5883492"/>
            <a:ext cx="561371"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a:extLst>
              <a:ext uri="{FF2B5EF4-FFF2-40B4-BE49-F238E27FC236}">
                <a16:creationId xmlns:a16="http://schemas.microsoft.com/office/drawing/2014/main" id="{E1CA1C82-D0E0-4DBA-85AC-3E0B4CFC5475}"/>
              </a:ext>
            </a:extLst>
          </p:cNvPr>
          <p:cNvSpPr/>
          <p:nvPr/>
        </p:nvSpPr>
        <p:spPr>
          <a:xfrm>
            <a:off x="2939117" y="5135671"/>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0CE1CB3-55A3-4F76-A266-84E5BB321B7F}"/>
              </a:ext>
            </a:extLst>
          </p:cNvPr>
          <p:cNvSpPr/>
          <p:nvPr/>
        </p:nvSpPr>
        <p:spPr>
          <a:xfrm>
            <a:off x="7054150" y="6009327"/>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TextBox 32">
            <a:extLst>
              <a:ext uri="{FF2B5EF4-FFF2-40B4-BE49-F238E27FC236}">
                <a16:creationId xmlns:a16="http://schemas.microsoft.com/office/drawing/2014/main" id="{553AE6AF-C518-4680-8C01-0AB4E9F6C4AA}"/>
              </a:ext>
            </a:extLst>
          </p:cNvPr>
          <p:cNvSpPr txBox="1"/>
          <p:nvPr/>
        </p:nvSpPr>
        <p:spPr>
          <a:xfrm>
            <a:off x="2563686" y="6271996"/>
            <a:ext cx="750862" cy="276999"/>
          </a:xfrm>
          <a:prstGeom prst="rect">
            <a:avLst/>
          </a:prstGeom>
          <a:noFill/>
        </p:spPr>
        <p:txBody>
          <a:bodyPr wrap="square" lIns="0" tIns="0" rIns="0" bIns="0" rtlCol="0">
            <a:spAutoFit/>
          </a:bodyPr>
          <a:lstStyle/>
          <a:p>
            <a:pPr algn="ctr"/>
            <a:r>
              <a:rPr lang="en-GB" dirty="0">
                <a:solidFill>
                  <a:srgbClr val="FF0000"/>
                </a:solidFill>
              </a:rPr>
              <a:t>Num1</a:t>
            </a:r>
          </a:p>
        </p:txBody>
      </p:sp>
      <p:sp>
        <p:nvSpPr>
          <p:cNvPr id="34" name="TextBox 33">
            <a:extLst>
              <a:ext uri="{FF2B5EF4-FFF2-40B4-BE49-F238E27FC236}">
                <a16:creationId xmlns:a16="http://schemas.microsoft.com/office/drawing/2014/main" id="{082FF27A-7EC0-4868-AB5E-7DEEAEFE8CC4}"/>
              </a:ext>
            </a:extLst>
          </p:cNvPr>
          <p:cNvSpPr txBox="1"/>
          <p:nvPr/>
        </p:nvSpPr>
        <p:spPr>
          <a:xfrm>
            <a:off x="2827741" y="4494357"/>
            <a:ext cx="575550" cy="276999"/>
          </a:xfrm>
          <a:prstGeom prst="rect">
            <a:avLst/>
          </a:prstGeom>
          <a:noFill/>
        </p:spPr>
        <p:txBody>
          <a:bodyPr wrap="square" lIns="0" tIns="0" rIns="0" bIns="0" rtlCol="0">
            <a:spAutoFit/>
          </a:bodyPr>
          <a:lstStyle/>
          <a:p>
            <a:pPr algn="ctr"/>
            <a:r>
              <a:rPr lang="en-GB" dirty="0">
                <a:solidFill>
                  <a:srgbClr val="FF0000"/>
                </a:solidFill>
              </a:rPr>
              <a:t>AND</a:t>
            </a:r>
          </a:p>
        </p:txBody>
      </p:sp>
      <p:sp>
        <p:nvSpPr>
          <p:cNvPr id="35" name="TextBox 34">
            <a:extLst>
              <a:ext uri="{FF2B5EF4-FFF2-40B4-BE49-F238E27FC236}">
                <a16:creationId xmlns:a16="http://schemas.microsoft.com/office/drawing/2014/main" id="{F3F175F7-A9A0-47F1-A71A-259BE1B5DF71}"/>
              </a:ext>
            </a:extLst>
          </p:cNvPr>
          <p:cNvSpPr txBox="1"/>
          <p:nvPr/>
        </p:nvSpPr>
        <p:spPr>
          <a:xfrm>
            <a:off x="7003742" y="5382139"/>
            <a:ext cx="400906" cy="276999"/>
          </a:xfrm>
          <a:prstGeom prst="rect">
            <a:avLst/>
          </a:prstGeom>
          <a:noFill/>
        </p:spPr>
        <p:txBody>
          <a:bodyPr wrap="square" lIns="0" tIns="0" rIns="0" bIns="0" rtlCol="0">
            <a:spAutoFit/>
          </a:bodyPr>
          <a:lstStyle/>
          <a:p>
            <a:pPr algn="ctr"/>
            <a:r>
              <a:rPr lang="en-GB" dirty="0">
                <a:solidFill>
                  <a:srgbClr val="FF0000"/>
                </a:solidFill>
              </a:rPr>
              <a:t>"</a:t>
            </a:r>
          </a:p>
        </p:txBody>
      </p:sp>
      <p:cxnSp>
        <p:nvCxnSpPr>
          <p:cNvPr id="36" name="Straight Arrow Connector 35">
            <a:extLst>
              <a:ext uri="{FF2B5EF4-FFF2-40B4-BE49-F238E27FC236}">
                <a16:creationId xmlns:a16="http://schemas.microsoft.com/office/drawing/2014/main" id="{B29C103B-E456-4419-B32C-95EC72298F1B}"/>
              </a:ext>
            </a:extLst>
          </p:cNvPr>
          <p:cNvCxnSpPr>
            <a:cxnSpLocks/>
            <a:endCxn id="31" idx="0"/>
          </p:cNvCxnSpPr>
          <p:nvPr/>
        </p:nvCxnSpPr>
        <p:spPr>
          <a:xfrm>
            <a:off x="3098508" y="4773491"/>
            <a:ext cx="1" cy="36218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5F6774FD-4D7D-4AD5-9D73-4078744A6E61}"/>
              </a:ext>
            </a:extLst>
          </p:cNvPr>
          <p:cNvCxnSpPr>
            <a:cxnSpLocks/>
          </p:cNvCxnSpPr>
          <p:nvPr/>
        </p:nvCxnSpPr>
        <p:spPr>
          <a:xfrm flipV="1">
            <a:off x="2939117" y="6155784"/>
            <a:ext cx="0" cy="145136"/>
          </a:xfrm>
          <a:prstGeom prst="straightConnector1">
            <a:avLst/>
          </a:prstGeom>
          <a:ln w="19050">
            <a:solidFill>
              <a:srgbClr val="FF0000"/>
            </a:solidFil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7896B6-D621-4587-8832-E075C6979044}"/>
              </a:ext>
            </a:extLst>
          </p:cNvPr>
          <p:cNvCxnSpPr>
            <a:cxnSpLocks/>
          </p:cNvCxnSpPr>
          <p:nvPr/>
        </p:nvCxnSpPr>
        <p:spPr>
          <a:xfrm>
            <a:off x="7213541" y="5608301"/>
            <a:ext cx="0" cy="401026"/>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147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F48FB95-22C0-4A1D-824F-6F78780894CB}"/>
              </a:ext>
            </a:extLst>
          </p:cNvPr>
          <p:cNvSpPr>
            <a:spLocks noGrp="1"/>
          </p:cNvSpPr>
          <p:nvPr>
            <p:ph type="body" sz="quarter" idx="13"/>
          </p:nvPr>
        </p:nvSpPr>
        <p:spPr/>
        <p:txBody>
          <a:bodyPr/>
          <a:lstStyle/>
          <a:p>
            <a:r>
              <a:rPr lang="en-GB" dirty="0"/>
              <a:t>Syntax errors</a:t>
            </a:r>
          </a:p>
        </p:txBody>
      </p:sp>
      <p:sp>
        <p:nvSpPr>
          <p:cNvPr id="3" name="Text Placeholder 2">
            <a:extLst>
              <a:ext uri="{FF2B5EF4-FFF2-40B4-BE49-F238E27FC236}">
                <a16:creationId xmlns:a16="http://schemas.microsoft.com/office/drawing/2014/main" id="{D463BDEF-31EB-4A11-A773-447935658F5A}"/>
              </a:ext>
            </a:extLst>
          </p:cNvPr>
          <p:cNvSpPr>
            <a:spLocks noGrp="1"/>
          </p:cNvSpPr>
          <p:nvPr>
            <p:ph type="body" sz="quarter" idx="14"/>
          </p:nvPr>
        </p:nvSpPr>
        <p:spPr/>
        <p:txBody>
          <a:bodyPr/>
          <a:lstStyle/>
          <a:p>
            <a:pPr>
              <a:spcAft>
                <a:spcPts val="600"/>
              </a:spcAft>
            </a:pPr>
            <a:r>
              <a:rPr lang="en-GB" dirty="0">
                <a:solidFill>
                  <a:srgbClr val="FF0000"/>
                </a:solidFill>
              </a:rPr>
              <a:t>There are </a:t>
            </a:r>
            <a:r>
              <a:rPr lang="en-GB" b="1" dirty="0">
                <a:solidFill>
                  <a:srgbClr val="FF0000"/>
                </a:solidFill>
              </a:rPr>
              <a:t>two</a:t>
            </a:r>
            <a:r>
              <a:rPr lang="en-GB" dirty="0">
                <a:solidFill>
                  <a:srgbClr val="FF0000"/>
                </a:solidFill>
              </a:rPr>
              <a:t> syntax errors</a:t>
            </a:r>
            <a:endParaRPr lang="en-GB" b="1" dirty="0">
              <a:solidFill>
                <a:schemeClr val="accent5"/>
              </a:solidFill>
              <a:latin typeface="Consolas" panose="020B0609020204030204" pitchFamily="49" charset="0"/>
            </a:endParaRPr>
          </a:p>
          <a:p>
            <a:pPr lvl="1"/>
            <a:r>
              <a:rPr lang="en-GB" dirty="0"/>
              <a:t>This is because they don’t conform to the grammar of the language, so the compiler doesn’t know how to translate them</a:t>
            </a:r>
          </a:p>
          <a:p>
            <a:pPr lvl="1"/>
            <a:r>
              <a:rPr lang="en-GB" dirty="0"/>
              <a:t>Notice that </a:t>
            </a:r>
            <a:r>
              <a:rPr lang="en-GB" dirty="0" err="1"/>
              <a:t>MaxNum</a:t>
            </a:r>
            <a:r>
              <a:rPr lang="en-GB" dirty="0"/>
              <a:t> = Num2 is not a syntax error. It will evaluate to TRUE or FALSE and do nothing with it</a:t>
            </a:r>
          </a:p>
        </p:txBody>
      </p:sp>
      <p:sp>
        <p:nvSpPr>
          <p:cNvPr id="4" name="Text Placeholder 2">
            <a:extLst>
              <a:ext uri="{FF2B5EF4-FFF2-40B4-BE49-F238E27FC236}">
                <a16:creationId xmlns:a16="http://schemas.microsoft.com/office/drawing/2014/main" id="{3C4B1D2C-E9D2-4611-97CC-FA85E483BB24}"/>
              </a:ext>
            </a:extLst>
          </p:cNvPr>
          <p:cNvSpPr txBox="1">
            <a:spLocks/>
          </p:cNvSpPr>
          <p:nvPr/>
        </p:nvSpPr>
        <p:spPr>
          <a:xfrm>
            <a:off x="743520" y="4029867"/>
            <a:ext cx="7797230" cy="2271053"/>
          </a:xfrm>
          <a:prstGeom prst="rect">
            <a:avLst/>
          </a:prstGeom>
        </p:spPr>
        <p:txBody>
          <a:bodyPr vert="horz" lIns="0" tIns="0" numCol="2"/>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lang="en-US" sz="2000" kern="1200" dirty="0" smtClean="0">
                <a:solidFill>
                  <a:srgbClr val="5FBAC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0466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0">
              <a:buNone/>
            </a:pPr>
            <a:r>
              <a:rPr lang="en-GB" sz="1600" dirty="0">
                <a:solidFill>
                  <a:srgbClr val="647221"/>
                </a:solidFill>
                <a:latin typeface="Consolas" panose="020B0609020204030204" pitchFamily="49" charset="0"/>
              </a:rPr>
              <a:t>INPUT Num1</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Num2</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Num3</a:t>
            </a:r>
            <a:br>
              <a:rPr lang="en-GB" sz="1600" dirty="0">
                <a:solidFill>
                  <a:srgbClr val="647221"/>
                </a:solidFill>
                <a:latin typeface="Consolas" panose="020B0609020204030204" pitchFamily="49" charset="0"/>
              </a:rPr>
            </a:b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a:t>
            </a:r>
            <a:r>
              <a:rPr lang="en-GB" sz="1600" dirty="0">
                <a:solidFill>
                  <a:srgbClr val="647221"/>
                </a:solidFill>
                <a:latin typeface="Consolas" panose="020B0609020204030204" pitchFamily="49" charset="0"/>
              </a:rPr>
              <a:t> 0</a:t>
            </a:r>
          </a:p>
          <a:p>
            <a:pPr marL="444500" lvl="1" indent="0">
              <a:buNone/>
            </a:pPr>
            <a:r>
              <a:rPr lang="en-GB" sz="1600" dirty="0">
                <a:solidFill>
                  <a:srgbClr val="647221"/>
                </a:solidFill>
                <a:latin typeface="Consolas" panose="020B0609020204030204" pitchFamily="49" charset="0"/>
              </a:rPr>
              <a:t>IF Num1 &gt;= Num2 AD</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Num1 &gt;= Num3</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THEN</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a:t>
            </a: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IF Num2 &gt;=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THEN</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Num2</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ENDIF</a:t>
            </a:r>
            <a:br>
              <a:rPr lang="en-GB" sz="1600" dirty="0">
                <a:solidFill>
                  <a:srgbClr val="647221"/>
                </a:solidFill>
                <a:latin typeface="Consolas" panose="020B0609020204030204" pitchFamily="49" charset="0"/>
                <a:sym typeface="Wingdings" panose="05000000000000000000" pitchFamily="2" charset="2"/>
              </a:rPr>
            </a:br>
            <a:r>
              <a:rPr lang="en-GB" sz="1600" dirty="0" err="1">
                <a:solidFill>
                  <a:srgbClr val="647221"/>
                </a:solidFill>
                <a:latin typeface="Consolas" panose="020B0609020204030204" pitchFamily="49" charset="0"/>
                <a:sym typeface="Wingdings" panose="05000000000000000000" pitchFamily="2" charset="2"/>
              </a:rPr>
              <a:t>ENDIF</a:t>
            </a:r>
            <a:br>
              <a:rPr lang="en-GB" sz="1600" dirty="0">
                <a:solidFill>
                  <a:srgbClr val="647221"/>
                </a:solidFill>
                <a:latin typeface="Consolas" panose="020B0609020204030204" pitchFamily="49" charset="0"/>
                <a:sym typeface="Wingdings" panose="05000000000000000000" pitchFamily="2" charset="2"/>
              </a:rPr>
            </a:b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OUTPUT "Max number: , </a:t>
            </a:r>
            <a:r>
              <a:rPr lang="en-GB" sz="1600" dirty="0" err="1">
                <a:solidFill>
                  <a:srgbClr val="647221"/>
                </a:solidFill>
                <a:latin typeface="Consolas" panose="020B0609020204030204" pitchFamily="49" charset="0"/>
                <a:sym typeface="Wingdings" panose="05000000000000000000" pitchFamily="2" charset="2"/>
              </a:rPr>
              <a:t>maxNum</a:t>
            </a:r>
            <a:br>
              <a:rPr lang="en-GB" sz="1600" dirty="0">
                <a:solidFill>
                  <a:srgbClr val="647221"/>
                </a:solidFill>
                <a:latin typeface="Consolas" panose="020B0609020204030204" pitchFamily="49" charset="0"/>
              </a:rPr>
            </a:br>
            <a:endParaRPr lang="en-GB" sz="1600" dirty="0">
              <a:solidFill>
                <a:srgbClr val="647221"/>
              </a:solidFill>
              <a:latin typeface="Consolas" panose="020B0609020204030204" pitchFamily="49" charset="0"/>
            </a:endParaRPr>
          </a:p>
        </p:txBody>
      </p:sp>
      <p:sp>
        <p:nvSpPr>
          <p:cNvPr id="31" name="Rectangle 30">
            <a:extLst>
              <a:ext uri="{FF2B5EF4-FFF2-40B4-BE49-F238E27FC236}">
                <a16:creationId xmlns:a16="http://schemas.microsoft.com/office/drawing/2014/main" id="{E1CA1C82-D0E0-4DBA-85AC-3E0B4CFC5475}"/>
              </a:ext>
            </a:extLst>
          </p:cNvPr>
          <p:cNvSpPr/>
          <p:nvPr/>
        </p:nvSpPr>
        <p:spPr>
          <a:xfrm>
            <a:off x="2939117" y="5135671"/>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80CE1CB3-55A3-4F76-A266-84E5BB321B7F}"/>
              </a:ext>
            </a:extLst>
          </p:cNvPr>
          <p:cNvSpPr/>
          <p:nvPr/>
        </p:nvSpPr>
        <p:spPr>
          <a:xfrm>
            <a:off x="7054150" y="6009327"/>
            <a:ext cx="318783" cy="251670"/>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TextBox 33">
            <a:extLst>
              <a:ext uri="{FF2B5EF4-FFF2-40B4-BE49-F238E27FC236}">
                <a16:creationId xmlns:a16="http://schemas.microsoft.com/office/drawing/2014/main" id="{082FF27A-7EC0-4868-AB5E-7DEEAEFE8CC4}"/>
              </a:ext>
            </a:extLst>
          </p:cNvPr>
          <p:cNvSpPr txBox="1"/>
          <p:nvPr/>
        </p:nvSpPr>
        <p:spPr>
          <a:xfrm>
            <a:off x="2827741" y="4494357"/>
            <a:ext cx="575550" cy="276999"/>
          </a:xfrm>
          <a:prstGeom prst="rect">
            <a:avLst/>
          </a:prstGeom>
          <a:noFill/>
        </p:spPr>
        <p:txBody>
          <a:bodyPr wrap="square" lIns="0" tIns="0" rIns="0" bIns="0" rtlCol="0">
            <a:spAutoFit/>
          </a:bodyPr>
          <a:lstStyle/>
          <a:p>
            <a:pPr algn="ctr"/>
            <a:r>
              <a:rPr lang="en-GB" dirty="0">
                <a:solidFill>
                  <a:srgbClr val="FF0000"/>
                </a:solidFill>
              </a:rPr>
              <a:t>AND</a:t>
            </a:r>
          </a:p>
        </p:txBody>
      </p:sp>
      <p:sp>
        <p:nvSpPr>
          <p:cNvPr id="35" name="TextBox 34">
            <a:extLst>
              <a:ext uri="{FF2B5EF4-FFF2-40B4-BE49-F238E27FC236}">
                <a16:creationId xmlns:a16="http://schemas.microsoft.com/office/drawing/2014/main" id="{F3F175F7-A9A0-47F1-A71A-259BE1B5DF71}"/>
              </a:ext>
            </a:extLst>
          </p:cNvPr>
          <p:cNvSpPr txBox="1"/>
          <p:nvPr/>
        </p:nvSpPr>
        <p:spPr>
          <a:xfrm>
            <a:off x="7003742" y="5382139"/>
            <a:ext cx="400906" cy="276999"/>
          </a:xfrm>
          <a:prstGeom prst="rect">
            <a:avLst/>
          </a:prstGeom>
          <a:noFill/>
        </p:spPr>
        <p:txBody>
          <a:bodyPr wrap="square" lIns="0" tIns="0" rIns="0" bIns="0" rtlCol="0">
            <a:spAutoFit/>
          </a:bodyPr>
          <a:lstStyle/>
          <a:p>
            <a:pPr algn="ctr"/>
            <a:r>
              <a:rPr lang="en-GB" dirty="0">
                <a:solidFill>
                  <a:srgbClr val="FF0000"/>
                </a:solidFill>
              </a:rPr>
              <a:t>"</a:t>
            </a:r>
          </a:p>
        </p:txBody>
      </p:sp>
      <p:cxnSp>
        <p:nvCxnSpPr>
          <p:cNvPr id="36" name="Straight Arrow Connector 35">
            <a:extLst>
              <a:ext uri="{FF2B5EF4-FFF2-40B4-BE49-F238E27FC236}">
                <a16:creationId xmlns:a16="http://schemas.microsoft.com/office/drawing/2014/main" id="{B29C103B-E456-4419-B32C-95EC72298F1B}"/>
              </a:ext>
            </a:extLst>
          </p:cNvPr>
          <p:cNvCxnSpPr>
            <a:cxnSpLocks/>
            <a:endCxn id="31" idx="0"/>
          </p:cNvCxnSpPr>
          <p:nvPr/>
        </p:nvCxnSpPr>
        <p:spPr>
          <a:xfrm>
            <a:off x="3098508" y="4773491"/>
            <a:ext cx="1" cy="362180"/>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F37896B6-D621-4587-8832-E075C6979044}"/>
              </a:ext>
            </a:extLst>
          </p:cNvPr>
          <p:cNvCxnSpPr>
            <a:cxnSpLocks/>
          </p:cNvCxnSpPr>
          <p:nvPr/>
        </p:nvCxnSpPr>
        <p:spPr>
          <a:xfrm>
            <a:off x="7213541" y="5608301"/>
            <a:ext cx="0" cy="401026"/>
          </a:xfrm>
          <a:prstGeom prst="straightConnector1">
            <a:avLst/>
          </a:prstGeom>
          <a:ln w="19050">
            <a:solidFill>
              <a:srgbClr val="FF0000"/>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354111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259E735-62B6-413E-81E6-E785B3F95610}"/>
              </a:ext>
            </a:extLst>
          </p:cNvPr>
          <p:cNvSpPr>
            <a:spLocks noGrp="1"/>
          </p:cNvSpPr>
          <p:nvPr>
            <p:ph type="body" sz="quarter" idx="13"/>
          </p:nvPr>
        </p:nvSpPr>
        <p:spPr/>
        <p:txBody>
          <a:bodyPr/>
          <a:lstStyle/>
          <a:p>
            <a:r>
              <a:rPr lang="en-GB" dirty="0"/>
              <a:t>Logical errors</a:t>
            </a:r>
          </a:p>
        </p:txBody>
      </p:sp>
      <p:sp>
        <p:nvSpPr>
          <p:cNvPr id="3" name="Text Placeholder 2">
            <a:extLst>
              <a:ext uri="{FF2B5EF4-FFF2-40B4-BE49-F238E27FC236}">
                <a16:creationId xmlns:a16="http://schemas.microsoft.com/office/drawing/2014/main" id="{755128D4-FA3F-44D9-AC56-EDB6F27BE275}"/>
              </a:ext>
            </a:extLst>
          </p:cNvPr>
          <p:cNvSpPr>
            <a:spLocks noGrp="1"/>
          </p:cNvSpPr>
          <p:nvPr>
            <p:ph type="body" sz="quarter" idx="14"/>
          </p:nvPr>
        </p:nvSpPr>
        <p:spPr/>
        <p:txBody>
          <a:bodyPr/>
          <a:lstStyle/>
          <a:p>
            <a:r>
              <a:rPr lang="en-GB" dirty="0"/>
              <a:t>The remaining error is a logical error</a:t>
            </a:r>
          </a:p>
          <a:p>
            <a:pPr lvl="1"/>
            <a:r>
              <a:rPr lang="en-GB" dirty="0"/>
              <a:t>The program will run, but it won’t work as the programmer intended</a:t>
            </a:r>
          </a:p>
          <a:p>
            <a:pPr lvl="1"/>
            <a:r>
              <a:rPr lang="en-GB" dirty="0"/>
              <a:t>It will give the wrong maximum number if </a:t>
            </a:r>
            <a:r>
              <a:rPr lang="en-GB" dirty="0">
                <a:solidFill>
                  <a:schemeClr val="accent2"/>
                </a:solidFill>
                <a:latin typeface="Consolas" panose="020B0609020204030204" pitchFamily="49" charset="0"/>
              </a:rPr>
              <a:t>Num1</a:t>
            </a:r>
            <a:r>
              <a:rPr lang="en-GB" dirty="0"/>
              <a:t> is greatest</a:t>
            </a:r>
          </a:p>
        </p:txBody>
      </p:sp>
      <p:sp>
        <p:nvSpPr>
          <p:cNvPr id="4" name="Text Placeholder 2">
            <a:extLst>
              <a:ext uri="{FF2B5EF4-FFF2-40B4-BE49-F238E27FC236}">
                <a16:creationId xmlns:a16="http://schemas.microsoft.com/office/drawing/2014/main" id="{A744BE43-93DC-47A2-A993-876977478C94}"/>
              </a:ext>
            </a:extLst>
          </p:cNvPr>
          <p:cNvSpPr txBox="1">
            <a:spLocks/>
          </p:cNvSpPr>
          <p:nvPr/>
        </p:nvSpPr>
        <p:spPr>
          <a:xfrm>
            <a:off x="457536" y="3712513"/>
            <a:ext cx="7797230" cy="2565817"/>
          </a:xfrm>
          <a:prstGeom prst="rect">
            <a:avLst/>
          </a:prstGeom>
        </p:spPr>
        <p:txBody>
          <a:bodyPr vert="horz" lIns="0" tIns="0" numCol="2"/>
          <a:lstStyle>
            <a:lvl1pPr marL="271463" indent="-271463" algn="l" defTabSz="914400" rtl="0" eaLnBrk="1" latinLnBrk="0" hangingPunct="1">
              <a:lnSpc>
                <a:spcPct val="100000"/>
              </a:lnSpc>
              <a:spcBef>
                <a:spcPts val="0"/>
              </a:spcBef>
              <a:spcAft>
                <a:spcPts val="1400"/>
              </a:spcAft>
              <a:buFont typeface="Arial"/>
              <a:buChar char="•"/>
              <a:defRPr sz="2500" kern="1200">
                <a:solidFill>
                  <a:schemeClr val="tx1"/>
                </a:solidFill>
                <a:latin typeface="Arial"/>
                <a:ea typeface="+mn-ea"/>
                <a:cs typeface="Arial"/>
              </a:defRPr>
            </a:lvl1pPr>
            <a:lvl2pPr marL="723900" indent="-279400" algn="l" defTabSz="914400" rtl="0" eaLnBrk="1" latinLnBrk="0" hangingPunct="1">
              <a:lnSpc>
                <a:spcPct val="100000"/>
              </a:lnSpc>
              <a:spcBef>
                <a:spcPts val="0"/>
              </a:spcBef>
              <a:spcAft>
                <a:spcPts val="1200"/>
              </a:spcAft>
              <a:buFont typeface="Arial"/>
              <a:buChar char="•"/>
              <a:defRPr lang="en-US" sz="2000" kern="1200" dirty="0" smtClean="0">
                <a:solidFill>
                  <a:srgbClr val="5FBAC9"/>
                </a:solidFill>
                <a:latin typeface="Arial"/>
                <a:ea typeface="+mn-ea"/>
                <a:cs typeface="Arial"/>
              </a:defRPr>
            </a:lvl2pPr>
            <a:lvl3pPr marL="723900" indent="-279400" algn="l" defTabSz="914400" rtl="0" eaLnBrk="1" latinLnBrk="0" hangingPunct="1">
              <a:lnSpc>
                <a:spcPct val="100000"/>
              </a:lnSpc>
              <a:spcBef>
                <a:spcPts val="500"/>
              </a:spcBef>
              <a:buFont typeface="Arial"/>
              <a:buChar char="•"/>
              <a:defRPr lang="en-US" sz="2000" kern="1200" baseline="0" dirty="0" smtClean="0">
                <a:solidFill>
                  <a:srgbClr val="004663"/>
                </a:solidFill>
                <a:latin typeface="Arial"/>
                <a:ea typeface="+mn-ea"/>
                <a:cs typeface="Arial"/>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44500" lvl="1" indent="0">
              <a:buNone/>
            </a:pPr>
            <a:r>
              <a:rPr lang="en-GB" sz="1600" dirty="0">
                <a:solidFill>
                  <a:srgbClr val="647221"/>
                </a:solidFill>
                <a:latin typeface="Consolas" panose="020B0609020204030204" pitchFamily="49" charset="0"/>
              </a:rPr>
              <a:t>INPUT Num1</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Num2</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INPUT Num3</a:t>
            </a:r>
            <a:br>
              <a:rPr lang="en-GB" sz="1600" dirty="0">
                <a:solidFill>
                  <a:srgbClr val="647221"/>
                </a:solidFill>
                <a:latin typeface="Consolas" panose="020B0609020204030204" pitchFamily="49" charset="0"/>
              </a:rPr>
            </a:b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a:t>
            </a:r>
            <a:r>
              <a:rPr lang="en-GB" sz="1600" dirty="0">
                <a:solidFill>
                  <a:srgbClr val="647221"/>
                </a:solidFill>
                <a:latin typeface="Consolas" panose="020B0609020204030204" pitchFamily="49" charset="0"/>
              </a:rPr>
              <a:t> 0</a:t>
            </a:r>
          </a:p>
          <a:p>
            <a:pPr marL="444500" lvl="1" indent="0">
              <a:buNone/>
            </a:pPr>
            <a:r>
              <a:rPr lang="en-GB" sz="1600" dirty="0">
                <a:solidFill>
                  <a:srgbClr val="647221"/>
                </a:solidFill>
                <a:latin typeface="Consolas" panose="020B0609020204030204" pitchFamily="49" charset="0"/>
              </a:rPr>
              <a:t>IF Num1 &gt;= Num2 AD</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Num1 &gt;= Num3</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THEN</a:t>
            </a:r>
            <a:br>
              <a:rPr lang="en-GB" sz="1600" dirty="0">
                <a:solidFill>
                  <a:srgbClr val="647221"/>
                </a:solidFill>
                <a:latin typeface="Consolas" panose="020B0609020204030204" pitchFamily="49" charset="0"/>
              </a:rPr>
            </a:br>
            <a:r>
              <a:rPr lang="en-GB" sz="1600" dirty="0">
                <a:solidFill>
                  <a:srgbClr val="647221"/>
                </a:solidFill>
                <a:latin typeface="Consolas" panose="020B0609020204030204" pitchFamily="49" charset="0"/>
              </a:rPr>
              <a:t>    </a:t>
            </a:r>
            <a:r>
              <a:rPr lang="en-GB" sz="1600" dirty="0" err="1">
                <a:solidFill>
                  <a:srgbClr val="647221"/>
                </a:solidFill>
                <a:latin typeface="Consolas" panose="020B0609020204030204" pitchFamily="49" charset="0"/>
              </a:rPr>
              <a:t>MaxNum</a:t>
            </a:r>
            <a:r>
              <a:rPr lang="en-GB" sz="1600" dirty="0">
                <a:solidFill>
                  <a:srgbClr val="647221"/>
                </a:solidFill>
                <a:latin typeface="Consolas" panose="020B0609020204030204" pitchFamily="49" charset="0"/>
              </a:rPr>
              <a:t> </a:t>
            </a:r>
            <a:r>
              <a:rPr lang="en-GB" sz="1600" dirty="0">
                <a:solidFill>
                  <a:srgbClr val="647221"/>
                </a:solidFill>
                <a:latin typeface="Consolas" panose="020B0609020204030204" pitchFamily="49" charset="0"/>
                <a:sym typeface="Wingdings" panose="05000000000000000000" pitchFamily="2" charset="2"/>
              </a:rPr>
              <a: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IF Num2 &gt;=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THEN</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Num2</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ELSE</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a:t>
            </a:r>
            <a:r>
              <a:rPr lang="en-GB" sz="1600" dirty="0" err="1">
                <a:solidFill>
                  <a:srgbClr val="647221"/>
                </a:solidFill>
                <a:latin typeface="Consolas" panose="020B0609020204030204" pitchFamily="49" charset="0"/>
                <a:sym typeface="Wingdings" panose="05000000000000000000" pitchFamily="2" charset="2"/>
              </a:rPr>
              <a:t>MaxNum</a:t>
            </a:r>
            <a:r>
              <a:rPr lang="en-GB" sz="1600" dirty="0">
                <a:solidFill>
                  <a:srgbClr val="647221"/>
                </a:solidFill>
                <a:latin typeface="Consolas" panose="020B0609020204030204" pitchFamily="49" charset="0"/>
                <a:sym typeface="Wingdings" panose="05000000000000000000" pitchFamily="2" charset="2"/>
              </a:rPr>
              <a:t>  Num3</a:t>
            </a: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    ENDIF</a:t>
            </a:r>
            <a:br>
              <a:rPr lang="en-GB" sz="1600" dirty="0">
                <a:solidFill>
                  <a:srgbClr val="647221"/>
                </a:solidFill>
                <a:latin typeface="Consolas" panose="020B0609020204030204" pitchFamily="49" charset="0"/>
                <a:sym typeface="Wingdings" panose="05000000000000000000" pitchFamily="2" charset="2"/>
              </a:rPr>
            </a:br>
            <a:r>
              <a:rPr lang="en-GB" sz="1600" dirty="0" err="1">
                <a:solidFill>
                  <a:srgbClr val="647221"/>
                </a:solidFill>
                <a:latin typeface="Consolas" panose="020B0609020204030204" pitchFamily="49" charset="0"/>
                <a:sym typeface="Wingdings" panose="05000000000000000000" pitchFamily="2" charset="2"/>
              </a:rPr>
              <a:t>ENDIF</a:t>
            </a:r>
            <a:br>
              <a:rPr lang="en-GB" sz="1600" dirty="0">
                <a:solidFill>
                  <a:srgbClr val="647221"/>
                </a:solidFill>
                <a:latin typeface="Consolas" panose="020B0609020204030204" pitchFamily="49" charset="0"/>
                <a:sym typeface="Wingdings" panose="05000000000000000000" pitchFamily="2" charset="2"/>
              </a:rPr>
            </a:br>
            <a:br>
              <a:rPr lang="en-GB" sz="1600" dirty="0">
                <a:solidFill>
                  <a:srgbClr val="647221"/>
                </a:solidFill>
                <a:latin typeface="Consolas" panose="020B0609020204030204" pitchFamily="49" charset="0"/>
                <a:sym typeface="Wingdings" panose="05000000000000000000" pitchFamily="2" charset="2"/>
              </a:rPr>
            </a:br>
            <a:r>
              <a:rPr lang="en-GB" sz="1600" dirty="0">
                <a:solidFill>
                  <a:srgbClr val="647221"/>
                </a:solidFill>
                <a:latin typeface="Consolas" panose="020B0609020204030204" pitchFamily="49" charset="0"/>
                <a:sym typeface="Wingdings" panose="05000000000000000000" pitchFamily="2" charset="2"/>
              </a:rPr>
              <a:t>OUTPUT "Max number: , </a:t>
            </a:r>
            <a:r>
              <a:rPr lang="en-GB" sz="1600" dirty="0" err="1">
                <a:solidFill>
                  <a:srgbClr val="647221"/>
                </a:solidFill>
                <a:latin typeface="Consolas" panose="020B0609020204030204" pitchFamily="49" charset="0"/>
                <a:sym typeface="Wingdings" panose="05000000000000000000" pitchFamily="2" charset="2"/>
              </a:rPr>
              <a:t>maxNum</a:t>
            </a:r>
            <a:br>
              <a:rPr lang="en-GB" sz="1600" dirty="0">
                <a:solidFill>
                  <a:srgbClr val="647221"/>
                </a:solidFill>
                <a:latin typeface="Consolas" panose="020B0609020204030204" pitchFamily="49" charset="0"/>
              </a:rPr>
            </a:br>
            <a:endParaRPr lang="en-GB" sz="1600" dirty="0">
              <a:solidFill>
                <a:srgbClr val="647221"/>
              </a:solidFill>
              <a:latin typeface="Consolas" panose="020B0609020204030204" pitchFamily="49" charset="0"/>
            </a:endParaRPr>
          </a:p>
        </p:txBody>
      </p:sp>
      <p:sp>
        <p:nvSpPr>
          <p:cNvPr id="8" name="Rectangle 7">
            <a:extLst>
              <a:ext uri="{FF2B5EF4-FFF2-40B4-BE49-F238E27FC236}">
                <a16:creationId xmlns:a16="http://schemas.microsoft.com/office/drawing/2014/main" id="{FB85A88C-5A16-446F-9A7D-39F3D71C95D5}"/>
              </a:ext>
            </a:extLst>
          </p:cNvPr>
          <p:cNvSpPr/>
          <p:nvPr/>
        </p:nvSpPr>
        <p:spPr>
          <a:xfrm>
            <a:off x="2331305" y="5592223"/>
            <a:ext cx="603484" cy="251670"/>
          </a:xfrm>
          <a:prstGeom prst="rect">
            <a:avLst/>
          </a:prstGeom>
          <a:noFill/>
          <a:ln w="19050">
            <a:solidFill>
              <a:srgbClr val="E89431"/>
            </a:solidFill>
            <a:tailEnd type="ova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6"/>
              </a:solidFill>
            </a:endParaRPr>
          </a:p>
        </p:txBody>
      </p:sp>
      <p:sp>
        <p:nvSpPr>
          <p:cNvPr id="9" name="TextBox 8">
            <a:extLst>
              <a:ext uri="{FF2B5EF4-FFF2-40B4-BE49-F238E27FC236}">
                <a16:creationId xmlns:a16="http://schemas.microsoft.com/office/drawing/2014/main" id="{9AA25183-B579-4833-9C66-5BD87DBAE746}"/>
              </a:ext>
            </a:extLst>
          </p:cNvPr>
          <p:cNvSpPr txBox="1"/>
          <p:nvPr/>
        </p:nvSpPr>
        <p:spPr>
          <a:xfrm>
            <a:off x="2331305" y="6315209"/>
            <a:ext cx="1073791" cy="276999"/>
          </a:xfrm>
          <a:prstGeom prst="rect">
            <a:avLst/>
          </a:prstGeom>
          <a:noFill/>
        </p:spPr>
        <p:txBody>
          <a:bodyPr wrap="square" lIns="0" tIns="0" rIns="0" bIns="0" rtlCol="0">
            <a:spAutoFit/>
          </a:bodyPr>
          <a:lstStyle/>
          <a:p>
            <a:r>
              <a:rPr lang="en-GB" dirty="0">
                <a:solidFill>
                  <a:srgbClr val="E89431"/>
                </a:solidFill>
              </a:rPr>
              <a:t>Num1</a:t>
            </a:r>
          </a:p>
        </p:txBody>
      </p:sp>
      <p:cxnSp>
        <p:nvCxnSpPr>
          <p:cNvPr id="10" name="Straight Arrow Connector 9">
            <a:extLst>
              <a:ext uri="{FF2B5EF4-FFF2-40B4-BE49-F238E27FC236}">
                <a16:creationId xmlns:a16="http://schemas.microsoft.com/office/drawing/2014/main" id="{48835905-0F01-416B-A8FE-65FD1EDAB4C9}"/>
              </a:ext>
            </a:extLst>
          </p:cNvPr>
          <p:cNvCxnSpPr>
            <a:cxnSpLocks/>
          </p:cNvCxnSpPr>
          <p:nvPr/>
        </p:nvCxnSpPr>
        <p:spPr>
          <a:xfrm flipV="1">
            <a:off x="2637547" y="5906279"/>
            <a:ext cx="0" cy="372051"/>
          </a:xfrm>
          <a:prstGeom prst="straightConnector1">
            <a:avLst/>
          </a:prstGeom>
          <a:ln w="19050">
            <a:solidFill>
              <a:srgbClr val="E89431"/>
            </a:solidFil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8266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BC8EE-3B0C-49EC-AD89-E4D3A87053F5}"/>
              </a:ext>
            </a:extLst>
          </p:cNvPr>
          <p:cNvSpPr>
            <a:spLocks noGrp="1"/>
          </p:cNvSpPr>
          <p:nvPr>
            <p:ph type="body" sz="quarter" idx="13"/>
          </p:nvPr>
        </p:nvSpPr>
        <p:spPr/>
        <p:txBody>
          <a:bodyPr/>
          <a:lstStyle/>
          <a:p>
            <a:r>
              <a:rPr lang="en-GB" dirty="0"/>
              <a:t>Runtime errors</a:t>
            </a:r>
          </a:p>
        </p:txBody>
      </p:sp>
      <p:sp>
        <p:nvSpPr>
          <p:cNvPr id="3" name="Text Placeholder 2">
            <a:extLst>
              <a:ext uri="{FF2B5EF4-FFF2-40B4-BE49-F238E27FC236}">
                <a16:creationId xmlns:a16="http://schemas.microsoft.com/office/drawing/2014/main" id="{E8E43686-998B-46A0-9CBE-63D81CA272DC}"/>
              </a:ext>
            </a:extLst>
          </p:cNvPr>
          <p:cNvSpPr>
            <a:spLocks noGrp="1"/>
          </p:cNvSpPr>
          <p:nvPr>
            <p:ph type="body" sz="quarter" idx="14"/>
          </p:nvPr>
        </p:nvSpPr>
        <p:spPr/>
        <p:txBody>
          <a:bodyPr/>
          <a:lstStyle/>
          <a:p>
            <a:r>
              <a:rPr lang="en-GB" dirty="0"/>
              <a:t>Look at the following program:</a:t>
            </a:r>
          </a:p>
          <a:p>
            <a:pPr marL="444500" lvl="1" indent="0">
              <a:buNone/>
            </a:pPr>
            <a:r>
              <a:rPr lang="en-GB" dirty="0">
                <a:solidFill>
                  <a:srgbClr val="647221"/>
                </a:solidFill>
                <a:latin typeface="Consolas" panose="020B0609020204030204" pitchFamily="49" charset="0"/>
              </a:rPr>
              <a:t>INPUT </a:t>
            </a:r>
            <a:r>
              <a:rPr lang="en-GB" dirty="0" err="1">
                <a:solidFill>
                  <a:srgbClr val="647221"/>
                </a:solidFill>
                <a:latin typeface="Consolas" panose="020B0609020204030204" pitchFamily="49" charset="0"/>
              </a:rPr>
              <a:t>NumberOfCakes</a:t>
            </a:r>
            <a:endParaRPr lang="en-GB" dirty="0">
              <a:solidFill>
                <a:srgbClr val="647221"/>
              </a:solidFill>
              <a:latin typeface="Consolas" panose="020B0609020204030204" pitchFamily="49" charset="0"/>
            </a:endParaRPr>
          </a:p>
          <a:p>
            <a:pPr marL="444500" lvl="1" indent="0">
              <a:buNone/>
            </a:pPr>
            <a:r>
              <a:rPr lang="en-GB" dirty="0">
                <a:solidFill>
                  <a:srgbClr val="647221"/>
                </a:solidFill>
                <a:latin typeface="Consolas" panose="020B0609020204030204" pitchFamily="49" charset="0"/>
              </a:rPr>
              <a:t>INPUT </a:t>
            </a:r>
            <a:r>
              <a:rPr lang="en-GB" dirty="0" err="1">
                <a:solidFill>
                  <a:srgbClr val="647221"/>
                </a:solidFill>
                <a:latin typeface="Consolas" panose="020B0609020204030204" pitchFamily="49" charset="0"/>
              </a:rPr>
              <a:t>NumberOfPeople</a:t>
            </a:r>
            <a:endParaRPr lang="en-GB" dirty="0">
              <a:solidFill>
                <a:srgbClr val="647221"/>
              </a:solidFill>
              <a:latin typeface="Consolas" panose="020B0609020204030204" pitchFamily="49" charset="0"/>
            </a:endParaRPr>
          </a:p>
          <a:p>
            <a:pPr marL="444500" lvl="1" indent="0">
              <a:buNone/>
            </a:pPr>
            <a:r>
              <a:rPr lang="en-GB" dirty="0" err="1">
                <a:solidFill>
                  <a:srgbClr val="647221"/>
                </a:solidFill>
                <a:latin typeface="Consolas" panose="020B0609020204030204" pitchFamily="49" charset="0"/>
              </a:rPr>
              <a:t>cakePerPerson</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a:t>
            </a:r>
            <a:r>
              <a:rPr lang="en-GB" dirty="0" err="1">
                <a:solidFill>
                  <a:srgbClr val="647221"/>
                </a:solidFill>
                <a:latin typeface="Consolas" panose="020B0609020204030204" pitchFamily="49" charset="0"/>
              </a:rPr>
              <a:t>NumberOfCakes</a:t>
            </a:r>
            <a:r>
              <a:rPr lang="en-GB" dirty="0">
                <a:solidFill>
                  <a:srgbClr val="647221"/>
                </a:solidFill>
                <a:latin typeface="Consolas" panose="020B0609020204030204" pitchFamily="49" charset="0"/>
              </a:rPr>
              <a:t> / </a:t>
            </a:r>
            <a:r>
              <a:rPr lang="en-GB" dirty="0" err="1">
                <a:solidFill>
                  <a:srgbClr val="647221"/>
                </a:solidFill>
                <a:latin typeface="Consolas" panose="020B0609020204030204" pitchFamily="49" charset="0"/>
              </a:rPr>
              <a:t>NumberOfPeople</a:t>
            </a:r>
            <a:endParaRPr lang="en-GB" dirty="0">
              <a:solidFill>
                <a:srgbClr val="647221"/>
              </a:solidFill>
              <a:latin typeface="Consolas" panose="020B0609020204030204" pitchFamily="49" charset="0"/>
            </a:endParaRPr>
          </a:p>
          <a:p>
            <a:pPr marL="444500" lvl="1" indent="0">
              <a:buNone/>
            </a:pPr>
            <a:r>
              <a:rPr lang="en-GB" dirty="0">
                <a:solidFill>
                  <a:srgbClr val="647221"/>
                </a:solidFill>
                <a:latin typeface="Consolas" panose="020B0609020204030204" pitchFamily="49" charset="0"/>
              </a:rPr>
              <a:t>OUTPUT </a:t>
            </a:r>
            <a:r>
              <a:rPr lang="en-GB" dirty="0" err="1">
                <a:solidFill>
                  <a:srgbClr val="647221"/>
                </a:solidFill>
                <a:latin typeface="Consolas" panose="020B0609020204030204" pitchFamily="49" charset="0"/>
              </a:rPr>
              <a:t>cakePerPerson</a:t>
            </a:r>
            <a:r>
              <a:rPr lang="en-GB" dirty="0">
                <a:solidFill>
                  <a:srgbClr val="647221"/>
                </a:solidFill>
                <a:latin typeface="Consolas" panose="020B0609020204030204" pitchFamily="49" charset="0"/>
              </a:rPr>
              <a:t>, "cakes per person"</a:t>
            </a:r>
          </a:p>
          <a:p>
            <a:pPr marL="444500" lvl="1" indent="0">
              <a:buNone/>
            </a:pPr>
            <a:endParaRPr lang="en-GB" dirty="0"/>
          </a:p>
          <a:p>
            <a:pPr lvl="1"/>
            <a:r>
              <a:rPr lang="en-GB" dirty="0"/>
              <a:t>What will the program output if </a:t>
            </a:r>
            <a:r>
              <a:rPr lang="en-GB" b="1" dirty="0"/>
              <a:t>cakes = 10 and people = 2 </a:t>
            </a:r>
            <a:r>
              <a:rPr lang="en-GB" dirty="0"/>
              <a:t>?</a:t>
            </a:r>
          </a:p>
          <a:p>
            <a:pPr lvl="1"/>
            <a:r>
              <a:rPr lang="en-GB" dirty="0"/>
              <a:t>What will the program output if </a:t>
            </a:r>
            <a:r>
              <a:rPr lang="en-GB" b="1" dirty="0"/>
              <a:t>cakes = 20 and people = 0</a:t>
            </a:r>
            <a:r>
              <a:rPr lang="en-GB" dirty="0"/>
              <a:t> ?</a:t>
            </a:r>
          </a:p>
        </p:txBody>
      </p:sp>
    </p:spTree>
    <p:extLst>
      <p:ext uri="{BB962C8B-B14F-4D97-AF65-F5344CB8AC3E}">
        <p14:creationId xmlns:p14="http://schemas.microsoft.com/office/powerpoint/2010/main" val="773722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01BC8EE-3B0C-49EC-AD89-E4D3A87053F5}"/>
              </a:ext>
            </a:extLst>
          </p:cNvPr>
          <p:cNvSpPr>
            <a:spLocks noGrp="1"/>
          </p:cNvSpPr>
          <p:nvPr>
            <p:ph type="body" sz="quarter" idx="13"/>
          </p:nvPr>
        </p:nvSpPr>
        <p:spPr/>
        <p:txBody>
          <a:bodyPr/>
          <a:lstStyle/>
          <a:p>
            <a:r>
              <a:rPr lang="en-GB" dirty="0"/>
              <a:t>Runtime errors</a:t>
            </a:r>
          </a:p>
        </p:txBody>
      </p:sp>
      <p:sp>
        <p:nvSpPr>
          <p:cNvPr id="3" name="Text Placeholder 2">
            <a:extLst>
              <a:ext uri="{FF2B5EF4-FFF2-40B4-BE49-F238E27FC236}">
                <a16:creationId xmlns:a16="http://schemas.microsoft.com/office/drawing/2014/main" id="{E8E43686-998B-46A0-9CBE-63D81CA272DC}"/>
              </a:ext>
            </a:extLst>
          </p:cNvPr>
          <p:cNvSpPr>
            <a:spLocks noGrp="1"/>
          </p:cNvSpPr>
          <p:nvPr>
            <p:ph type="body" sz="quarter" idx="14"/>
          </p:nvPr>
        </p:nvSpPr>
        <p:spPr/>
        <p:txBody>
          <a:bodyPr/>
          <a:lstStyle/>
          <a:p>
            <a:r>
              <a:rPr lang="en-GB" dirty="0"/>
              <a:t>Look at the following program:</a:t>
            </a:r>
          </a:p>
          <a:p>
            <a:pPr marL="444500" lvl="1" indent="0">
              <a:buNone/>
            </a:pPr>
            <a:r>
              <a:rPr lang="en-GB" dirty="0">
                <a:solidFill>
                  <a:srgbClr val="647221"/>
                </a:solidFill>
                <a:latin typeface="Consolas" panose="020B0609020204030204" pitchFamily="49" charset="0"/>
              </a:rPr>
              <a:t>INPUT </a:t>
            </a:r>
            <a:r>
              <a:rPr lang="en-GB" dirty="0" err="1">
                <a:solidFill>
                  <a:srgbClr val="647221"/>
                </a:solidFill>
                <a:latin typeface="Consolas" panose="020B0609020204030204" pitchFamily="49" charset="0"/>
              </a:rPr>
              <a:t>NumberOfCakes</a:t>
            </a:r>
            <a:endParaRPr lang="en-GB" dirty="0">
              <a:solidFill>
                <a:srgbClr val="647221"/>
              </a:solidFill>
              <a:latin typeface="Consolas" panose="020B0609020204030204" pitchFamily="49" charset="0"/>
            </a:endParaRPr>
          </a:p>
          <a:p>
            <a:pPr marL="444500" lvl="1" indent="0">
              <a:buNone/>
            </a:pPr>
            <a:r>
              <a:rPr lang="en-GB" dirty="0">
                <a:solidFill>
                  <a:srgbClr val="647221"/>
                </a:solidFill>
                <a:latin typeface="Consolas" panose="020B0609020204030204" pitchFamily="49" charset="0"/>
              </a:rPr>
              <a:t>INPUT </a:t>
            </a:r>
            <a:r>
              <a:rPr lang="en-GB" dirty="0" err="1">
                <a:solidFill>
                  <a:srgbClr val="647221"/>
                </a:solidFill>
                <a:latin typeface="Consolas" panose="020B0609020204030204" pitchFamily="49" charset="0"/>
              </a:rPr>
              <a:t>NumberOfPeople</a:t>
            </a:r>
            <a:endParaRPr lang="en-GB" dirty="0">
              <a:solidFill>
                <a:srgbClr val="647221"/>
              </a:solidFill>
              <a:latin typeface="Consolas" panose="020B0609020204030204" pitchFamily="49" charset="0"/>
            </a:endParaRPr>
          </a:p>
          <a:p>
            <a:pPr marL="444500" lvl="1" indent="0">
              <a:buNone/>
            </a:pPr>
            <a:r>
              <a:rPr lang="en-GB" dirty="0" err="1">
                <a:solidFill>
                  <a:srgbClr val="647221"/>
                </a:solidFill>
                <a:latin typeface="Consolas" panose="020B0609020204030204" pitchFamily="49" charset="0"/>
              </a:rPr>
              <a:t>cakePerPerson</a:t>
            </a:r>
            <a:r>
              <a:rPr lang="en-GB" dirty="0">
                <a:solidFill>
                  <a:srgbClr val="647221"/>
                </a:solidFill>
                <a:latin typeface="Consolas" panose="020B0609020204030204" pitchFamily="49" charset="0"/>
              </a:rPr>
              <a:t> </a:t>
            </a:r>
            <a:r>
              <a:rPr lang="en-GB" dirty="0">
                <a:solidFill>
                  <a:srgbClr val="647221"/>
                </a:solidFill>
                <a:latin typeface="Consolas" panose="020B0609020204030204" pitchFamily="49" charset="0"/>
                <a:sym typeface="Wingdings" panose="05000000000000000000" pitchFamily="2" charset="2"/>
              </a:rPr>
              <a:t></a:t>
            </a:r>
            <a:r>
              <a:rPr lang="en-GB" dirty="0">
                <a:solidFill>
                  <a:srgbClr val="647221"/>
                </a:solidFill>
                <a:latin typeface="Consolas" panose="020B0609020204030204" pitchFamily="49" charset="0"/>
              </a:rPr>
              <a:t> </a:t>
            </a:r>
            <a:r>
              <a:rPr lang="en-GB" dirty="0" err="1">
                <a:solidFill>
                  <a:srgbClr val="647221"/>
                </a:solidFill>
                <a:latin typeface="Consolas" panose="020B0609020204030204" pitchFamily="49" charset="0"/>
              </a:rPr>
              <a:t>NumberOfCakes</a:t>
            </a:r>
            <a:r>
              <a:rPr lang="en-GB" dirty="0">
                <a:solidFill>
                  <a:srgbClr val="647221"/>
                </a:solidFill>
                <a:latin typeface="Consolas" panose="020B0609020204030204" pitchFamily="49" charset="0"/>
              </a:rPr>
              <a:t> / </a:t>
            </a:r>
            <a:r>
              <a:rPr lang="en-GB" dirty="0" err="1">
                <a:solidFill>
                  <a:srgbClr val="647221"/>
                </a:solidFill>
                <a:latin typeface="Consolas" panose="020B0609020204030204" pitchFamily="49" charset="0"/>
              </a:rPr>
              <a:t>NumberOfPeople</a:t>
            </a:r>
            <a:endParaRPr lang="en-GB" dirty="0">
              <a:solidFill>
                <a:srgbClr val="647221"/>
              </a:solidFill>
              <a:latin typeface="Consolas" panose="020B0609020204030204" pitchFamily="49" charset="0"/>
            </a:endParaRPr>
          </a:p>
          <a:p>
            <a:pPr marL="444500" lvl="1" indent="0">
              <a:buNone/>
            </a:pPr>
            <a:r>
              <a:rPr lang="en-GB" dirty="0">
                <a:solidFill>
                  <a:srgbClr val="647221"/>
                </a:solidFill>
                <a:latin typeface="Consolas" panose="020B0609020204030204" pitchFamily="49" charset="0"/>
              </a:rPr>
              <a:t>OUTPUT </a:t>
            </a:r>
            <a:r>
              <a:rPr lang="en-GB" dirty="0" err="1">
                <a:solidFill>
                  <a:srgbClr val="647221"/>
                </a:solidFill>
                <a:latin typeface="Consolas" panose="020B0609020204030204" pitchFamily="49" charset="0"/>
              </a:rPr>
              <a:t>cakePerPerson</a:t>
            </a:r>
            <a:r>
              <a:rPr lang="en-GB" dirty="0">
                <a:solidFill>
                  <a:srgbClr val="647221"/>
                </a:solidFill>
                <a:latin typeface="Consolas" panose="020B0609020204030204" pitchFamily="49" charset="0"/>
              </a:rPr>
              <a:t>, "cakes per person"</a:t>
            </a:r>
          </a:p>
          <a:p>
            <a:pPr lvl="1"/>
            <a:r>
              <a:rPr lang="en-GB" dirty="0">
                <a:solidFill>
                  <a:srgbClr val="43474C"/>
                </a:solidFill>
              </a:rPr>
              <a:t>What will the program output if </a:t>
            </a:r>
            <a:r>
              <a:rPr lang="en-GB" b="1" dirty="0">
                <a:solidFill>
                  <a:srgbClr val="43474C"/>
                </a:solidFill>
              </a:rPr>
              <a:t>cakes = 10 and people = 2 </a:t>
            </a:r>
            <a:r>
              <a:rPr lang="en-GB" dirty="0">
                <a:solidFill>
                  <a:srgbClr val="43474C"/>
                </a:solidFill>
              </a:rPr>
              <a:t>?</a:t>
            </a:r>
            <a:br>
              <a:rPr lang="en-GB" dirty="0">
                <a:solidFill>
                  <a:srgbClr val="43474C"/>
                </a:solidFill>
              </a:rPr>
            </a:br>
            <a:r>
              <a:rPr lang="en-GB" dirty="0">
                <a:solidFill>
                  <a:srgbClr val="43474C"/>
                </a:solidFill>
              </a:rPr>
              <a:t>Output: </a:t>
            </a:r>
            <a:r>
              <a:rPr lang="en-GB" dirty="0">
                <a:solidFill>
                  <a:srgbClr val="FF0000"/>
                </a:solidFill>
              </a:rPr>
              <a:t>5.0 cakes per person</a:t>
            </a:r>
          </a:p>
          <a:p>
            <a:pPr lvl="1"/>
            <a:r>
              <a:rPr lang="en-GB" dirty="0">
                <a:solidFill>
                  <a:srgbClr val="43474C"/>
                </a:solidFill>
              </a:rPr>
              <a:t>What will the program output if </a:t>
            </a:r>
            <a:r>
              <a:rPr lang="en-GB" b="1" dirty="0">
                <a:solidFill>
                  <a:srgbClr val="43474C"/>
                </a:solidFill>
              </a:rPr>
              <a:t>cakes = 20 and people = 0</a:t>
            </a:r>
            <a:r>
              <a:rPr lang="en-GB" dirty="0">
                <a:solidFill>
                  <a:srgbClr val="43474C"/>
                </a:solidFill>
              </a:rPr>
              <a:t> ?</a:t>
            </a:r>
            <a:br>
              <a:rPr lang="en-GB" dirty="0">
                <a:solidFill>
                  <a:srgbClr val="43474C"/>
                </a:solidFill>
              </a:rPr>
            </a:br>
            <a:r>
              <a:rPr lang="en-GB" dirty="0">
                <a:solidFill>
                  <a:srgbClr val="43474C"/>
                </a:solidFill>
              </a:rPr>
              <a:t>Output: </a:t>
            </a:r>
            <a:r>
              <a:rPr lang="en-GB" dirty="0" err="1">
                <a:solidFill>
                  <a:srgbClr val="FF0000"/>
                </a:solidFill>
              </a:rPr>
              <a:t>ZeroDivisionError</a:t>
            </a:r>
            <a:r>
              <a:rPr lang="en-GB" dirty="0">
                <a:solidFill>
                  <a:srgbClr val="FF0000"/>
                </a:solidFill>
              </a:rPr>
              <a:t>: division by zero</a:t>
            </a:r>
          </a:p>
        </p:txBody>
      </p:sp>
    </p:spTree>
    <p:extLst>
      <p:ext uri="{BB962C8B-B14F-4D97-AF65-F5344CB8AC3E}">
        <p14:creationId xmlns:p14="http://schemas.microsoft.com/office/powerpoint/2010/main" val="3382614851"/>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4951742A866DD4C8563BF4DFAFD4423" ma:contentTypeVersion="13" ma:contentTypeDescription="Create a new document." ma:contentTypeScope="" ma:versionID="f785eec6e2c67b839315347a29dc3713">
  <xsd:schema xmlns:xsd="http://www.w3.org/2001/XMLSchema" xmlns:xs="http://www.w3.org/2001/XMLSchema" xmlns:p="http://schemas.microsoft.com/office/2006/metadata/properties" xmlns:ns2="1ef05dc5-97a2-498b-bf7c-bd189143a1ff" xmlns:ns3="94dce8ab-38ff-4714-b1ed-1fc5e4d9abd1" targetNamespace="http://schemas.microsoft.com/office/2006/metadata/properties" ma:root="true" ma:fieldsID="a0c82b207cdf2da5c092e9a40fe5e576" ns2:_="" ns3:_="">
    <xsd:import namespace="1ef05dc5-97a2-498b-bf7c-bd189143a1ff"/>
    <xsd:import namespace="94dce8ab-38ff-4714-b1ed-1fc5e4d9ab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EventHashCode" minOccurs="0"/>
                <xsd:element ref="ns3:MediaServiceGenerationTim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f05dc5-97a2-498b-bf7c-bd189143a1f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4dce8ab-38ff-4714-b1ed-1fc5e4d9ab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03F46B-8742-4E7B-8016-551BACB8A156}">
  <ds:schemaRefs>
    <ds:schemaRef ds:uri="http://purl.org/dc/dcmitype/"/>
    <ds:schemaRef ds:uri="http://schemas.openxmlformats.org/package/2006/metadata/core-properties"/>
    <ds:schemaRef ds:uri="http://schemas.microsoft.com/office/infopath/2007/PartnerControls"/>
    <ds:schemaRef ds:uri="http://purl.org/dc/terms/"/>
    <ds:schemaRef ds:uri="http://purl.org/dc/elements/1.1/"/>
    <ds:schemaRef ds:uri="http://schemas.microsoft.com/office/2006/metadata/properties"/>
    <ds:schemaRef ds:uri="http://schemas.microsoft.com/office/2006/documentManagement/types"/>
    <ds:schemaRef ds:uri="94dce8ab-38ff-4714-b1ed-1fc5e4d9abd1"/>
    <ds:schemaRef ds:uri="1ef05dc5-97a2-498b-bf7c-bd189143a1ff"/>
    <ds:schemaRef ds:uri="http://www.w3.org/XML/1998/namespace"/>
  </ds:schemaRefs>
</ds:datastoreItem>
</file>

<file path=customXml/itemProps2.xml><?xml version="1.0" encoding="utf-8"?>
<ds:datastoreItem xmlns:ds="http://schemas.openxmlformats.org/officeDocument/2006/customXml" ds:itemID="{A25508A6-8018-4561-935E-939FAF1F4A1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f05dc5-97a2-498b-bf7c-bd189143a1ff"/>
    <ds:schemaRef ds:uri="94dce8ab-38ff-4714-b1ed-1fc5e4d9ab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FE8CBB-5040-4C92-9769-4053F27334C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Data Representation L1 Introduction to binary</Template>
  <TotalTime>4578</TotalTime>
  <Words>1857</Words>
  <Application>Microsoft Office PowerPoint</Application>
  <PresentationFormat>On-screen Show (4:3)</PresentationFormat>
  <Paragraphs>340</Paragraphs>
  <Slides>28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Consolas</vt:lpstr>
      <vt:lpstr>Calibri</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PG Online Ltd</dc:creator>
  <cp:lastModifiedBy>James Franklin</cp:lastModifiedBy>
  <cp:revision>111</cp:revision>
  <dcterms:created xsi:type="dcterms:W3CDTF">2014-10-31T16:25:47Z</dcterms:created>
  <dcterms:modified xsi:type="dcterms:W3CDTF">2021-10-08T15:34:12Z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0x01010024951742A866DD4C8563BF4DFAFD4423</vt:lpwstr>
  </property>
</Properties>
</file>