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sldIdLst>
    <p:sldId id="256" r:id="rId5"/>
    <p:sldId id="329" r:id="rId6"/>
    <p:sldId id="393" r:id="rId7"/>
    <p:sldId id="332" r:id="rId8"/>
    <p:sldId id="333" r:id="rId9"/>
    <p:sldId id="335" r:id="rId10"/>
    <p:sldId id="334" r:id="rId11"/>
    <p:sldId id="397" r:id="rId12"/>
    <p:sldId id="273" r:id="rId13"/>
    <p:sldId id="337" r:id="rId14"/>
    <p:sldId id="338" r:id="rId15"/>
    <p:sldId id="381" r:id="rId16"/>
    <p:sldId id="382" r:id="rId17"/>
    <p:sldId id="339" r:id="rId18"/>
    <p:sldId id="398" r:id="rId19"/>
    <p:sldId id="399" r:id="rId20"/>
    <p:sldId id="400" r:id="rId21"/>
    <p:sldId id="401" r:id="rId22"/>
    <p:sldId id="380" r:id="rId23"/>
    <p:sldId id="387" r:id="rId24"/>
    <p:sldId id="392" r:id="rId25"/>
    <p:sldId id="342" r:id="rId26"/>
    <p:sldId id="396" r:id="rId27"/>
    <p:sldId id="391" r:id="rId28"/>
  </p:sldIdLst>
  <p:sldSz cx="9144000" cy="6858000" type="screen4x3"/>
  <p:notesSz cx="6858000" cy="9144000"/>
  <p:embeddedFontLst>
    <p:embeddedFont>
      <p:font typeface="Cambria Math" panose="02040503050406030204" pitchFamily="18" charset="0"/>
      <p:regular r:id="rId29"/>
    </p:embeddedFont>
    <p:embeddedFont>
      <p:font typeface="Museo 500" panose="02000000000000000000" charset="0"/>
      <p:regular r:id="rId30"/>
    </p:embeddedFont>
    <p:embeddedFont>
      <p:font typeface="Museo 700" panose="02000000000000000000" charset="0"/>
      <p:bold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0" userDrawn="1">
          <p15:clr>
            <a:srgbClr val="A4A3A4"/>
          </p15:clr>
        </p15:guide>
        <p15:guide id="2" pos="453" userDrawn="1">
          <p15:clr>
            <a:srgbClr val="A4A3A4"/>
          </p15:clr>
        </p15:guide>
        <p15:guide id="3" orient="horz" pos="3453" userDrawn="1">
          <p15:clr>
            <a:srgbClr val="A4A3A4"/>
          </p15:clr>
        </p15:guide>
        <p15:guide id="4" pos="748" userDrawn="1">
          <p15:clr>
            <a:srgbClr val="A4A3A4"/>
          </p15:clr>
        </p15:guide>
        <p15:guide id="5" orient="horz" pos="2112" userDrawn="1">
          <p15:clr>
            <a:srgbClr val="A4A3A4"/>
          </p15:clr>
        </p15:guide>
        <p15:guide id="6" orient="horz" pos="1991" userDrawn="1">
          <p15:clr>
            <a:srgbClr val="A4A3A4"/>
          </p15:clr>
        </p15:guide>
        <p15:guide id="7" pos="30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MR" lastIdx="12" clrIdx="0">
    <p:extLst>
      <p:ext uri="{19B8F6BF-5375-455C-9EA6-DF929625EA0E}">
        <p15:presenceInfo xmlns:p15="http://schemas.microsoft.com/office/powerpoint/2012/main" userId="S-1-12-1-2035599684-1258840197-2827094974-1543117558" providerId="AD"/>
      </p:ext>
    </p:extLst>
  </p:cmAuthor>
  <p:cmAuthor id="2" name="Emma Berry" initials="EB" lastIdx="4" clrIdx="1">
    <p:extLst>
      <p:ext uri="{19B8F6BF-5375-455C-9EA6-DF929625EA0E}">
        <p15:presenceInfo xmlns:p15="http://schemas.microsoft.com/office/powerpoint/2012/main" userId="S-1-12-1-793777782-1082389635-4188577458-2944959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EB4"/>
    <a:srgbClr val="0B3655"/>
    <a:srgbClr val="94D7C8"/>
    <a:srgbClr val="EE1F31"/>
    <a:srgbClr val="E9AE35"/>
    <a:srgbClr val="6D5068"/>
    <a:srgbClr val="D6DCE8"/>
    <a:srgbClr val="000000"/>
    <a:srgbClr val="D2DAE5"/>
    <a:srgbClr val="F7E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7B3D3-38A0-4445-A17B-D2DAB36652D2}" v="3" dt="2019-04-02T10:56:36.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296" y="114"/>
      </p:cViewPr>
      <p:guideLst>
        <p:guide orient="horz" pos="3330"/>
        <p:guide pos="453"/>
        <p:guide orient="horz" pos="3453"/>
        <p:guide pos="748"/>
        <p:guide orient="horz" pos="2112"/>
        <p:guide orient="horz" pos="1991"/>
        <p:guide pos="3084"/>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00DBC1D2-6778-43B6-994B-834753C695FC}"/>
    <pc:docChg chg="undo redo custSel addSld delSld modSld sldOrd modMainMaster">
      <pc:chgData name="Mike Ross" userId="7954c944-6085-4b08-be0b-82a8f61afa5b" providerId="ADAL" clId="{00DBC1D2-6778-43B6-994B-834753C695FC}" dt="2019-03-29T11:23:30.138" v="897" actId="20577"/>
      <pc:docMkLst>
        <pc:docMk/>
      </pc:docMkLst>
      <pc:sldChg chg="modSp delCm">
        <pc:chgData name="Mike Ross" userId="7954c944-6085-4b08-be0b-82a8f61afa5b" providerId="ADAL" clId="{00DBC1D2-6778-43B6-994B-834753C695FC}" dt="2019-03-18T12:20:21.115" v="575" actId="1592"/>
        <pc:sldMkLst>
          <pc:docMk/>
          <pc:sldMk cId="197434005" sldId="256"/>
        </pc:sldMkLst>
        <pc:spChg chg="mod">
          <ac:chgData name="Mike Ross" userId="7954c944-6085-4b08-be0b-82a8f61afa5b" providerId="ADAL" clId="{00DBC1D2-6778-43B6-994B-834753C695FC}" dt="2019-03-18T09:32:05.472" v="12" actId="20577"/>
          <ac:spMkLst>
            <pc:docMk/>
            <pc:sldMk cId="197434005" sldId="256"/>
            <ac:spMk id="5" creationId="{00000000-0000-0000-0000-000000000000}"/>
          </ac:spMkLst>
        </pc:spChg>
        <pc:spChg chg="mod">
          <ac:chgData name="Mike Ross" userId="7954c944-6085-4b08-be0b-82a8f61afa5b" providerId="ADAL" clId="{00DBC1D2-6778-43B6-994B-834753C695FC}" dt="2019-03-18T09:32:02.948" v="11" actId="20577"/>
          <ac:spMkLst>
            <pc:docMk/>
            <pc:sldMk cId="197434005" sldId="256"/>
            <ac:spMk id="6" creationId="{00000000-0000-0000-0000-000000000000}"/>
          </ac:spMkLst>
        </pc:spChg>
      </pc:sldChg>
      <pc:sldChg chg="addSp delSp modSp">
        <pc:chgData name="Mike Ross" userId="7954c944-6085-4b08-be0b-82a8f61afa5b" providerId="ADAL" clId="{00DBC1D2-6778-43B6-994B-834753C695FC}" dt="2019-03-20T14:06:49.307" v="631" actId="478"/>
        <pc:sldMkLst>
          <pc:docMk/>
          <pc:sldMk cId="138304103" sldId="273"/>
        </pc:sldMkLst>
        <pc:spChg chg="mod">
          <ac:chgData name="Mike Ross" userId="7954c944-6085-4b08-be0b-82a8f61afa5b" providerId="ADAL" clId="{00DBC1D2-6778-43B6-994B-834753C695FC}" dt="2019-03-18T10:12:53.735" v="87" actId="207"/>
          <ac:spMkLst>
            <pc:docMk/>
            <pc:sldMk cId="138304103" sldId="273"/>
            <ac:spMk id="5" creationId="{00000000-0000-0000-0000-000000000000}"/>
          </ac:spMkLst>
        </pc:spChg>
        <pc:picChg chg="del">
          <ac:chgData name="Mike Ross" userId="7954c944-6085-4b08-be0b-82a8f61afa5b" providerId="ADAL" clId="{00DBC1D2-6778-43B6-994B-834753C695FC}" dt="2019-03-20T14:06:49.307" v="631" actId="478"/>
          <ac:picMkLst>
            <pc:docMk/>
            <pc:sldMk cId="138304103" sldId="273"/>
            <ac:picMk id="3" creationId="{F0E88FEF-B78E-4CEA-8CED-F0B89F57D6ED}"/>
          </ac:picMkLst>
        </pc:picChg>
        <pc:picChg chg="add">
          <ac:chgData name="Mike Ross" userId="7954c944-6085-4b08-be0b-82a8f61afa5b" providerId="ADAL" clId="{00DBC1D2-6778-43B6-994B-834753C695FC}" dt="2019-03-20T14:06:43.725" v="630" actId="478"/>
          <ac:picMkLst>
            <pc:docMk/>
            <pc:sldMk cId="138304103" sldId="273"/>
            <ac:picMk id="6" creationId="{BBA6D058-7D7A-4AE3-90A1-2E6DAADCDBF5}"/>
          </ac:picMkLst>
        </pc:picChg>
      </pc:sldChg>
      <pc:sldChg chg="modSp delCm">
        <pc:chgData name="Mike Ross" userId="7954c944-6085-4b08-be0b-82a8f61afa5b" providerId="ADAL" clId="{00DBC1D2-6778-43B6-994B-834753C695FC}" dt="2019-03-18T11:53:06.132" v="557" actId="20577"/>
        <pc:sldMkLst>
          <pc:docMk/>
          <pc:sldMk cId="1343552808" sldId="329"/>
        </pc:sldMkLst>
        <pc:spChg chg="mod">
          <ac:chgData name="Mike Ross" userId="7954c944-6085-4b08-be0b-82a8f61afa5b" providerId="ADAL" clId="{00DBC1D2-6778-43B6-994B-834753C695FC}" dt="2019-03-18T11:53:06.132" v="557" actId="20577"/>
          <ac:spMkLst>
            <pc:docMk/>
            <pc:sldMk cId="1343552808" sldId="329"/>
            <ac:spMk id="3" creationId="{974E72D1-471E-4104-9EE8-8A01884D7275}"/>
          </ac:spMkLst>
        </pc:spChg>
      </pc:sldChg>
      <pc:sldChg chg="modSp">
        <pc:chgData name="Mike Ross" userId="7954c944-6085-4b08-be0b-82a8f61afa5b" providerId="ADAL" clId="{00DBC1D2-6778-43B6-994B-834753C695FC}" dt="2019-03-07T10:35:34.968" v="9" actId="6549"/>
        <pc:sldMkLst>
          <pc:docMk/>
          <pc:sldMk cId="1731582471" sldId="332"/>
        </pc:sldMkLst>
        <pc:spChg chg="mod">
          <ac:chgData name="Mike Ross" userId="7954c944-6085-4b08-be0b-82a8f61afa5b" providerId="ADAL" clId="{00DBC1D2-6778-43B6-994B-834753C695FC}" dt="2019-03-07T10:35:34.968" v="9" actId="6549"/>
          <ac:spMkLst>
            <pc:docMk/>
            <pc:sldMk cId="1731582471" sldId="332"/>
            <ac:spMk id="3" creationId="{7BBCEE53-2143-49E6-BE47-BD50E5BCF7E3}"/>
          </ac:spMkLst>
        </pc:spChg>
      </pc:sldChg>
      <pc:sldChg chg="modSp">
        <pc:chgData name="Mike Ross" userId="7954c944-6085-4b08-be0b-82a8f61afa5b" providerId="ADAL" clId="{00DBC1D2-6778-43B6-994B-834753C695FC}" dt="2019-03-18T10:13:26.584" v="90" actId="207"/>
        <pc:sldMkLst>
          <pc:docMk/>
          <pc:sldMk cId="2725203932" sldId="333"/>
        </pc:sldMkLst>
        <pc:spChg chg="mod">
          <ac:chgData name="Mike Ross" userId="7954c944-6085-4b08-be0b-82a8f61afa5b" providerId="ADAL" clId="{00DBC1D2-6778-43B6-994B-834753C695FC}" dt="2019-03-18T10:13:26.584" v="90" actId="207"/>
          <ac:spMkLst>
            <pc:docMk/>
            <pc:sldMk cId="2725203932" sldId="333"/>
            <ac:spMk id="3" creationId="{72EB5C6A-B5FB-4205-8627-C81915874D15}"/>
          </ac:spMkLst>
        </pc:spChg>
      </pc:sldChg>
      <pc:sldChg chg="modSp">
        <pc:chgData name="Mike Ross" userId="7954c944-6085-4b08-be0b-82a8f61afa5b" providerId="ADAL" clId="{00DBC1D2-6778-43B6-994B-834753C695FC}" dt="2019-03-29T11:22:57.167" v="896" actId="20577"/>
        <pc:sldMkLst>
          <pc:docMk/>
          <pc:sldMk cId="3410347083" sldId="334"/>
        </pc:sldMkLst>
        <pc:spChg chg="mod ord">
          <ac:chgData name="Mike Ross" userId="7954c944-6085-4b08-be0b-82a8f61afa5b" providerId="ADAL" clId="{00DBC1D2-6778-43B6-994B-834753C695FC}" dt="2019-03-29T11:22:57.167" v="896" actId="20577"/>
          <ac:spMkLst>
            <pc:docMk/>
            <pc:sldMk cId="3410347083" sldId="334"/>
            <ac:spMk id="3" creationId="{EB55A289-6520-4F1C-8CA9-002432E87B23}"/>
          </ac:spMkLst>
        </pc:spChg>
        <pc:spChg chg="mod ord">
          <ac:chgData name="Mike Ross" userId="7954c944-6085-4b08-be0b-82a8f61afa5b" providerId="ADAL" clId="{00DBC1D2-6778-43B6-994B-834753C695FC}" dt="2019-03-29T11:22:37.407" v="894" actId="167"/>
          <ac:spMkLst>
            <pc:docMk/>
            <pc:sldMk cId="3410347083" sldId="334"/>
            <ac:spMk id="5" creationId="{D2DA6468-4FBC-4D60-B161-2BB7AFD60F1C}"/>
          </ac:spMkLst>
        </pc:spChg>
        <pc:spChg chg="mod ord">
          <ac:chgData name="Mike Ross" userId="7954c944-6085-4b08-be0b-82a8f61afa5b" providerId="ADAL" clId="{00DBC1D2-6778-43B6-994B-834753C695FC}" dt="2019-03-29T11:22:21.932" v="890" actId="167"/>
          <ac:spMkLst>
            <pc:docMk/>
            <pc:sldMk cId="3410347083" sldId="334"/>
            <ac:spMk id="6" creationId="{02831556-945F-41B1-A37B-1A008D3A85E0}"/>
          </ac:spMkLst>
        </pc:spChg>
      </pc:sldChg>
      <pc:sldChg chg="modSp">
        <pc:chgData name="Mike Ross" userId="7954c944-6085-4b08-be0b-82a8f61afa5b" providerId="ADAL" clId="{00DBC1D2-6778-43B6-994B-834753C695FC}" dt="2019-03-20T14:32:06.565" v="722" actId="20577"/>
        <pc:sldMkLst>
          <pc:docMk/>
          <pc:sldMk cId="625220928" sldId="335"/>
        </pc:sldMkLst>
        <pc:spChg chg="mod">
          <ac:chgData name="Mike Ross" userId="7954c944-6085-4b08-be0b-82a8f61afa5b" providerId="ADAL" clId="{00DBC1D2-6778-43B6-994B-834753C695FC}" dt="2019-03-20T14:32:06.565" v="722" actId="20577"/>
          <ac:spMkLst>
            <pc:docMk/>
            <pc:sldMk cId="625220928" sldId="335"/>
            <ac:spMk id="3" creationId="{D978DCCA-90BA-4180-B2B8-7156714FFE5D}"/>
          </ac:spMkLst>
        </pc:spChg>
      </pc:sldChg>
      <pc:sldChg chg="modSp">
        <pc:chgData name="Mike Ross" userId="7954c944-6085-4b08-be0b-82a8f61afa5b" providerId="ADAL" clId="{00DBC1D2-6778-43B6-994B-834753C695FC}" dt="2019-03-20T14:08:02.910" v="639" actId="20577"/>
        <pc:sldMkLst>
          <pc:docMk/>
          <pc:sldMk cId="3677696706" sldId="337"/>
        </pc:sldMkLst>
        <pc:spChg chg="mod">
          <ac:chgData name="Mike Ross" userId="7954c944-6085-4b08-be0b-82a8f61afa5b" providerId="ADAL" clId="{00DBC1D2-6778-43B6-994B-834753C695FC}" dt="2019-03-20T14:08:02.910" v="639" actId="20577"/>
          <ac:spMkLst>
            <pc:docMk/>
            <pc:sldMk cId="3677696706" sldId="337"/>
            <ac:spMk id="5" creationId="{00000000-0000-0000-0000-000000000000}"/>
          </ac:spMkLst>
        </pc:spChg>
        <pc:picChg chg="mod ord">
          <ac:chgData name="Mike Ross" userId="7954c944-6085-4b08-be0b-82a8f61afa5b" providerId="ADAL" clId="{00DBC1D2-6778-43B6-994B-834753C695FC}" dt="2019-03-20T14:06:36.143" v="629" actId="1076"/>
          <ac:picMkLst>
            <pc:docMk/>
            <pc:sldMk cId="3677696706" sldId="337"/>
            <ac:picMk id="7" creationId="{B449F68D-D2C0-4358-98E1-B51F10710600}"/>
          </ac:picMkLst>
        </pc:picChg>
      </pc:sldChg>
      <pc:sldChg chg="modSp">
        <pc:chgData name="Mike Ross" userId="7954c944-6085-4b08-be0b-82a8f61afa5b" providerId="ADAL" clId="{00DBC1D2-6778-43B6-994B-834753C695FC}" dt="2019-03-27T10:43:53.841" v="774" actId="20577"/>
        <pc:sldMkLst>
          <pc:docMk/>
          <pc:sldMk cId="2563328284" sldId="338"/>
        </pc:sldMkLst>
        <pc:spChg chg="mod">
          <ac:chgData name="Mike Ross" userId="7954c944-6085-4b08-be0b-82a8f61afa5b" providerId="ADAL" clId="{00DBC1D2-6778-43B6-994B-834753C695FC}" dt="2019-03-27T10:43:53.841" v="774" actId="20577"/>
          <ac:spMkLst>
            <pc:docMk/>
            <pc:sldMk cId="2563328284" sldId="338"/>
            <ac:spMk id="5" creationId="{A2C13FC9-7BB5-4080-9A8E-06F69FF59770}"/>
          </ac:spMkLst>
        </pc:spChg>
      </pc:sldChg>
      <pc:sldChg chg="modSp">
        <pc:chgData name="Mike Ross" userId="7954c944-6085-4b08-be0b-82a8f61afa5b" providerId="ADAL" clId="{00DBC1D2-6778-43B6-994B-834753C695FC}" dt="2019-03-20T14:10:33.050" v="658" actId="6549"/>
        <pc:sldMkLst>
          <pc:docMk/>
          <pc:sldMk cId="3461473621" sldId="339"/>
        </pc:sldMkLst>
        <pc:spChg chg="mod">
          <ac:chgData name="Mike Ross" userId="7954c944-6085-4b08-be0b-82a8f61afa5b" providerId="ADAL" clId="{00DBC1D2-6778-43B6-994B-834753C695FC}" dt="2019-03-20T14:10:33.050" v="658" actId="6549"/>
          <ac:spMkLst>
            <pc:docMk/>
            <pc:sldMk cId="3461473621" sldId="339"/>
            <ac:spMk id="5" creationId="{EED1C36D-0AD5-4FB1-BA38-A7E8F02A8453}"/>
          </ac:spMkLst>
        </pc:spChg>
      </pc:sldChg>
      <pc:sldChg chg="modSp delCm">
        <pc:chgData name="Mike Ross" userId="7954c944-6085-4b08-be0b-82a8f61afa5b" providerId="ADAL" clId="{00DBC1D2-6778-43B6-994B-834753C695FC}" dt="2019-03-20T15:01:25.623" v="753" actId="20577"/>
        <pc:sldMkLst>
          <pc:docMk/>
          <pc:sldMk cId="1276159919" sldId="342"/>
        </pc:sldMkLst>
        <pc:spChg chg="mod">
          <ac:chgData name="Mike Ross" userId="7954c944-6085-4b08-be0b-82a8f61afa5b" providerId="ADAL" clId="{00DBC1D2-6778-43B6-994B-834753C695FC}" dt="2019-03-20T15:01:25.623" v="753" actId="20577"/>
          <ac:spMkLst>
            <pc:docMk/>
            <pc:sldMk cId="1276159919" sldId="342"/>
            <ac:spMk id="5" creationId="{00000000-0000-0000-0000-000000000000}"/>
          </ac:spMkLst>
        </pc:spChg>
      </pc:sldChg>
      <pc:sldChg chg="modSp">
        <pc:chgData name="Mike Ross" userId="7954c944-6085-4b08-be0b-82a8f61afa5b" providerId="ADAL" clId="{00DBC1D2-6778-43B6-994B-834753C695FC}" dt="2019-03-27T13:34:59.945" v="795" actId="20577"/>
        <pc:sldMkLst>
          <pc:docMk/>
          <pc:sldMk cId="2303929546" sldId="380"/>
        </pc:sldMkLst>
        <pc:spChg chg="mod">
          <ac:chgData name="Mike Ross" userId="7954c944-6085-4b08-be0b-82a8f61afa5b" providerId="ADAL" clId="{00DBC1D2-6778-43B6-994B-834753C695FC}" dt="2019-03-27T13:34:59.945" v="795" actId="20577"/>
          <ac:spMkLst>
            <pc:docMk/>
            <pc:sldMk cId="2303929546" sldId="380"/>
            <ac:spMk id="5" creationId="{00000000-0000-0000-0000-000000000000}"/>
          </ac:spMkLst>
        </pc:spChg>
        <pc:picChg chg="mod modCrop">
          <ac:chgData name="Mike Ross" userId="7954c944-6085-4b08-be0b-82a8f61afa5b" providerId="ADAL" clId="{00DBC1D2-6778-43B6-994B-834753C695FC}" dt="2019-03-18T10:33:58.577" v="191" actId="20577"/>
          <ac:picMkLst>
            <pc:docMk/>
            <pc:sldMk cId="2303929546" sldId="380"/>
            <ac:picMk id="1026" creationId="{6EC5A3CD-41A5-4D41-9426-6EAA7652CFC3}"/>
          </ac:picMkLst>
        </pc:picChg>
      </pc:sldChg>
      <pc:sldChg chg="modSp">
        <pc:chgData name="Mike Ross" userId="7954c944-6085-4b08-be0b-82a8f61afa5b" providerId="ADAL" clId="{00DBC1D2-6778-43B6-994B-834753C695FC}" dt="2019-03-18T10:17:27.460" v="115" actId="207"/>
        <pc:sldMkLst>
          <pc:docMk/>
          <pc:sldMk cId="2134527331" sldId="381"/>
        </pc:sldMkLst>
        <pc:spChg chg="mod">
          <ac:chgData name="Mike Ross" userId="7954c944-6085-4b08-be0b-82a8f61afa5b" providerId="ADAL" clId="{00DBC1D2-6778-43B6-994B-834753C695FC}" dt="2019-03-18T10:17:27.460" v="115" actId="207"/>
          <ac:spMkLst>
            <pc:docMk/>
            <pc:sldMk cId="2134527331" sldId="381"/>
            <ac:spMk id="5" creationId="{EED1C36D-0AD5-4FB1-BA38-A7E8F02A8453}"/>
          </ac:spMkLst>
        </pc:spChg>
      </pc:sldChg>
      <pc:sldChg chg="modSp">
        <pc:chgData name="Mike Ross" userId="7954c944-6085-4b08-be0b-82a8f61afa5b" providerId="ADAL" clId="{00DBC1D2-6778-43B6-994B-834753C695FC}" dt="2019-03-20T14:59:01.315" v="723" actId="20577"/>
        <pc:sldMkLst>
          <pc:docMk/>
          <pc:sldMk cId="3712680044" sldId="382"/>
        </pc:sldMkLst>
        <pc:spChg chg="mod">
          <ac:chgData name="Mike Ross" userId="7954c944-6085-4b08-be0b-82a8f61afa5b" providerId="ADAL" clId="{00DBC1D2-6778-43B6-994B-834753C695FC}" dt="2019-03-20T14:59:01.315" v="723" actId="20577"/>
          <ac:spMkLst>
            <pc:docMk/>
            <pc:sldMk cId="3712680044" sldId="382"/>
            <ac:spMk id="5" creationId="{EED1C36D-0AD5-4FB1-BA38-A7E8F02A8453}"/>
          </ac:spMkLst>
        </pc:spChg>
      </pc:sldChg>
      <pc:sldChg chg="addSp delSp modSp">
        <pc:chgData name="Mike Ross" userId="7954c944-6085-4b08-be0b-82a8f61afa5b" providerId="ADAL" clId="{00DBC1D2-6778-43B6-994B-834753C695FC}" dt="2019-03-27T13:34:54.518" v="792" actId="20577"/>
        <pc:sldMkLst>
          <pc:docMk/>
          <pc:sldMk cId="898918251" sldId="387"/>
        </pc:sldMkLst>
        <pc:spChg chg="mod">
          <ac:chgData name="Mike Ross" userId="7954c944-6085-4b08-be0b-82a8f61afa5b" providerId="ADAL" clId="{00DBC1D2-6778-43B6-994B-834753C695FC}" dt="2019-03-27T13:34:54.518" v="792" actId="20577"/>
          <ac:spMkLst>
            <pc:docMk/>
            <pc:sldMk cId="898918251" sldId="387"/>
            <ac:spMk id="5" creationId="{00000000-0000-0000-0000-000000000000}"/>
          </ac:spMkLst>
        </pc:spChg>
        <pc:picChg chg="add">
          <ac:chgData name="Mike Ross" userId="7954c944-6085-4b08-be0b-82a8f61afa5b" providerId="ADAL" clId="{00DBC1D2-6778-43B6-994B-834753C695FC}" dt="2019-03-18T10:34:14.857" v="193" actId="20577"/>
          <ac:picMkLst>
            <pc:docMk/>
            <pc:sldMk cId="898918251" sldId="387"/>
            <ac:picMk id="7" creationId="{3025C089-705D-405E-9A9E-512A33E857F8}"/>
          </ac:picMkLst>
        </pc:picChg>
        <pc:picChg chg="del">
          <ac:chgData name="Mike Ross" userId="7954c944-6085-4b08-be0b-82a8f61afa5b" providerId="ADAL" clId="{00DBC1D2-6778-43B6-994B-834753C695FC}" dt="2019-03-18T10:34:13.147" v="192" actId="478"/>
          <ac:picMkLst>
            <pc:docMk/>
            <pc:sldMk cId="898918251" sldId="387"/>
            <ac:picMk id="1026" creationId="{6EC5A3CD-41A5-4D41-9426-6EAA7652CFC3}"/>
          </ac:picMkLst>
        </pc:picChg>
      </pc:sldChg>
      <pc:sldChg chg="modSp">
        <pc:chgData name="Mike Ross" userId="7954c944-6085-4b08-be0b-82a8f61afa5b" providerId="ADAL" clId="{00DBC1D2-6778-43B6-994B-834753C695FC}" dt="2019-03-18T09:32:35.561" v="15" actId="20577"/>
        <pc:sldMkLst>
          <pc:docMk/>
          <pc:sldMk cId="1128408824" sldId="393"/>
        </pc:sldMkLst>
        <pc:spChg chg="mod">
          <ac:chgData name="Mike Ross" userId="7954c944-6085-4b08-be0b-82a8f61afa5b" providerId="ADAL" clId="{00DBC1D2-6778-43B6-994B-834753C695FC}" dt="2019-03-18T09:32:35.561" v="15" actId="20577"/>
          <ac:spMkLst>
            <pc:docMk/>
            <pc:sldMk cId="1128408824" sldId="393"/>
            <ac:spMk id="4" creationId="{5F679FC0-7761-4D92-90FC-705C6E1D6654}"/>
          </ac:spMkLst>
        </pc:spChg>
      </pc:sldChg>
      <pc:sldChg chg="addSp modSp add delCm">
        <pc:chgData name="Mike Ross" userId="7954c944-6085-4b08-be0b-82a8f61afa5b" providerId="ADAL" clId="{00DBC1D2-6778-43B6-994B-834753C695FC}" dt="2019-03-20T15:02:12.607" v="771" actId="20577"/>
        <pc:sldMkLst>
          <pc:docMk/>
          <pc:sldMk cId="2646138392" sldId="396"/>
        </pc:sldMkLst>
        <pc:spChg chg="mod">
          <ac:chgData name="Mike Ross" userId="7954c944-6085-4b08-be0b-82a8f61afa5b" providerId="ADAL" clId="{00DBC1D2-6778-43B6-994B-834753C695FC}" dt="2019-03-18T12:18:05.566" v="561" actId="1076"/>
          <ac:spMkLst>
            <pc:docMk/>
            <pc:sldMk cId="2646138392" sldId="396"/>
            <ac:spMk id="4" creationId="{00000000-0000-0000-0000-000000000000}"/>
          </ac:spMkLst>
        </pc:spChg>
        <pc:spChg chg="mod">
          <ac:chgData name="Mike Ross" userId="7954c944-6085-4b08-be0b-82a8f61afa5b" providerId="ADAL" clId="{00DBC1D2-6778-43B6-994B-834753C695FC}" dt="2019-03-20T15:02:12.607" v="771" actId="20577"/>
          <ac:spMkLst>
            <pc:docMk/>
            <pc:sldMk cId="2646138392" sldId="396"/>
            <ac:spMk id="5" creationId="{00000000-0000-0000-0000-000000000000}"/>
          </ac:spMkLst>
        </pc:spChg>
        <pc:picChg chg="add">
          <ac:chgData name="Mike Ross" userId="7954c944-6085-4b08-be0b-82a8f61afa5b" providerId="ADAL" clId="{00DBC1D2-6778-43B6-994B-834753C695FC}" dt="2019-03-18T12:18:07.644" v="562" actId="20577"/>
          <ac:picMkLst>
            <pc:docMk/>
            <pc:sldMk cId="2646138392" sldId="396"/>
            <ac:picMk id="6" creationId="{B02A7BBA-E077-4121-8681-E48D19A7DB08}"/>
          </ac:picMkLst>
        </pc:picChg>
      </pc:sldChg>
      <pc:sldChg chg="addSp delSp modSp add ord">
        <pc:chgData name="Mike Ross" userId="7954c944-6085-4b08-be0b-82a8f61afa5b" providerId="ADAL" clId="{00DBC1D2-6778-43B6-994B-834753C695FC}" dt="2019-03-20T14:19:31.238" v="685" actId="207"/>
        <pc:sldMkLst>
          <pc:docMk/>
          <pc:sldMk cId="2553581973" sldId="397"/>
        </pc:sldMkLst>
        <pc:spChg chg="mod">
          <ac:chgData name="Mike Ross" userId="7954c944-6085-4b08-be0b-82a8f61afa5b" providerId="ADAL" clId="{00DBC1D2-6778-43B6-994B-834753C695FC}" dt="2019-03-20T14:19:31.238" v="685" actId="207"/>
          <ac:spMkLst>
            <pc:docMk/>
            <pc:sldMk cId="2553581973" sldId="397"/>
            <ac:spMk id="5" creationId="{00000000-0000-0000-0000-000000000000}"/>
          </ac:spMkLst>
        </pc:spChg>
        <pc:picChg chg="add mod ord">
          <ac:chgData name="Mike Ross" userId="7954c944-6085-4b08-be0b-82a8f61afa5b" providerId="ADAL" clId="{00DBC1D2-6778-43B6-994B-834753C695FC}" dt="2019-03-20T14:03:35.083" v="611" actId="1076"/>
          <ac:picMkLst>
            <pc:docMk/>
            <pc:sldMk cId="2553581973" sldId="397"/>
            <ac:picMk id="10" creationId="{03BB7915-64F7-4468-B75D-52352D6E5C9D}"/>
          </ac:picMkLst>
        </pc:picChg>
        <pc:picChg chg="del">
          <ac:chgData name="Mike Ross" userId="7954c944-6085-4b08-be0b-82a8f61afa5b" providerId="ADAL" clId="{00DBC1D2-6778-43B6-994B-834753C695FC}" dt="2019-03-20T14:03:23.219" v="608" actId="478"/>
          <ac:picMkLst>
            <pc:docMk/>
            <pc:sldMk cId="2553581973" sldId="397"/>
            <ac:picMk id="14" creationId="{3B0C85AA-81F2-4A8F-8898-35B55D55E4CA}"/>
          </ac:picMkLst>
        </pc:picChg>
      </pc:sldChg>
      <pc:sldChg chg="modSp add">
        <pc:chgData name="Mike Ross" userId="7954c944-6085-4b08-be0b-82a8f61afa5b" providerId="ADAL" clId="{00DBC1D2-6778-43B6-994B-834753C695FC}" dt="2019-03-27T10:45:25.912" v="782" actId="20577"/>
        <pc:sldMkLst>
          <pc:docMk/>
          <pc:sldMk cId="2365717767" sldId="398"/>
        </pc:sldMkLst>
        <pc:spChg chg="mod">
          <ac:chgData name="Mike Ross" userId="7954c944-6085-4b08-be0b-82a8f61afa5b" providerId="ADAL" clId="{00DBC1D2-6778-43B6-994B-834753C695FC}" dt="2019-03-20T14:59:35.254" v="726" actId="20577"/>
          <ac:spMkLst>
            <pc:docMk/>
            <pc:sldMk cId="2365717767" sldId="398"/>
            <ac:spMk id="3" creationId="{CC2D3F5A-4F6D-4AFD-BD73-2FAEDA6C40B3}"/>
          </ac:spMkLst>
        </pc:spChg>
        <pc:graphicFrameChg chg="modGraphic">
          <ac:chgData name="Mike Ross" userId="7954c944-6085-4b08-be0b-82a8f61afa5b" providerId="ADAL" clId="{00DBC1D2-6778-43B6-994B-834753C695FC}" dt="2019-03-27T10:45:16.595" v="778" actId="20577"/>
          <ac:graphicFrameMkLst>
            <pc:docMk/>
            <pc:sldMk cId="2365717767" sldId="398"/>
            <ac:graphicFrameMk id="8" creationId="{9FA1DF8F-C0BA-47E3-AF2A-460757859788}"/>
          </ac:graphicFrameMkLst>
        </pc:graphicFrameChg>
        <pc:graphicFrameChg chg="modGraphic">
          <ac:chgData name="Mike Ross" userId="7954c944-6085-4b08-be0b-82a8f61afa5b" providerId="ADAL" clId="{00DBC1D2-6778-43B6-994B-834753C695FC}" dt="2019-03-27T10:45:25.912" v="782" actId="20577"/>
          <ac:graphicFrameMkLst>
            <pc:docMk/>
            <pc:sldMk cId="2365717767" sldId="398"/>
            <ac:graphicFrameMk id="9" creationId="{85B44C3F-2FC2-4634-A06A-49A7D013C2BD}"/>
          </ac:graphicFrameMkLst>
        </pc:graphicFrameChg>
      </pc:sldChg>
      <pc:sldChg chg="modSp add">
        <pc:chgData name="Mike Ross" userId="7954c944-6085-4b08-be0b-82a8f61afa5b" providerId="ADAL" clId="{00DBC1D2-6778-43B6-994B-834753C695FC}" dt="2019-03-29T11:23:30.138" v="897" actId="20577"/>
        <pc:sldMkLst>
          <pc:docMk/>
          <pc:sldMk cId="59437106" sldId="399"/>
        </pc:sldMkLst>
        <pc:spChg chg="mod">
          <ac:chgData name="Mike Ross" userId="7954c944-6085-4b08-be0b-82a8f61afa5b" providerId="ADAL" clId="{00DBC1D2-6778-43B6-994B-834753C695FC}" dt="2019-03-27T13:32:18.001" v="785" actId="20577"/>
          <ac:spMkLst>
            <pc:docMk/>
            <pc:sldMk cId="59437106" sldId="399"/>
            <ac:spMk id="3" creationId="{C6B6FC36-BFC8-4073-B15A-BBFD68CE3CD9}"/>
          </ac:spMkLst>
        </pc:spChg>
        <pc:graphicFrameChg chg="mod modGraphic">
          <ac:chgData name="Mike Ross" userId="7954c944-6085-4b08-be0b-82a8f61afa5b" providerId="ADAL" clId="{00DBC1D2-6778-43B6-994B-834753C695FC}" dt="2019-03-29T11:23:30.138" v="897" actId="20577"/>
          <ac:graphicFrameMkLst>
            <pc:docMk/>
            <pc:sldMk cId="59437106" sldId="399"/>
            <ac:graphicFrameMk id="17" creationId="{392FAB79-D626-41A0-B966-3A87485D3F00}"/>
          </ac:graphicFrameMkLst>
        </pc:graphicFrameChg>
      </pc:sldChg>
      <pc:sldChg chg="modSp add">
        <pc:chgData name="Mike Ross" userId="7954c944-6085-4b08-be0b-82a8f61afa5b" providerId="ADAL" clId="{00DBC1D2-6778-43B6-994B-834753C695FC}" dt="2019-03-20T14:20:49.396" v="689" actId="207"/>
        <pc:sldMkLst>
          <pc:docMk/>
          <pc:sldMk cId="3264904644" sldId="400"/>
        </pc:sldMkLst>
        <pc:spChg chg="mod">
          <ac:chgData name="Mike Ross" userId="7954c944-6085-4b08-be0b-82a8f61afa5b" providerId="ADAL" clId="{00DBC1D2-6778-43B6-994B-834753C695FC}" dt="2019-03-20T14:20:49.396" v="689" actId="207"/>
          <ac:spMkLst>
            <pc:docMk/>
            <pc:sldMk cId="3264904644" sldId="400"/>
            <ac:spMk id="3" creationId="{3B85595F-8F31-43E9-B7E5-88E373C554D6}"/>
          </ac:spMkLst>
        </pc:spChg>
        <pc:graphicFrameChg chg="mod">
          <ac:chgData name="Mike Ross" userId="7954c944-6085-4b08-be0b-82a8f61afa5b" providerId="ADAL" clId="{00DBC1D2-6778-43B6-994B-834753C695FC}" dt="2019-03-20T14:18:48.232" v="682" actId="1076"/>
          <ac:graphicFrameMkLst>
            <pc:docMk/>
            <pc:sldMk cId="3264904644" sldId="400"/>
            <ac:graphicFrameMk id="8" creationId="{A9B300DE-E62F-416D-9F73-10C195FFA504}"/>
          </ac:graphicFrameMkLst>
        </pc:graphicFrameChg>
      </pc:sldChg>
      <pc:sldChg chg="modSp add">
        <pc:chgData name="Mike Ross" userId="7954c944-6085-4b08-be0b-82a8f61afa5b" providerId="ADAL" clId="{00DBC1D2-6778-43B6-994B-834753C695FC}" dt="2019-03-20T14:22:51.185" v="691" actId="207"/>
        <pc:sldMkLst>
          <pc:docMk/>
          <pc:sldMk cId="760641876" sldId="401"/>
        </pc:sldMkLst>
        <pc:spChg chg="mod">
          <ac:chgData name="Mike Ross" userId="7954c944-6085-4b08-be0b-82a8f61afa5b" providerId="ADAL" clId="{00DBC1D2-6778-43B6-994B-834753C695FC}" dt="2019-03-20T14:22:51.185" v="691" actId="207"/>
          <ac:spMkLst>
            <pc:docMk/>
            <pc:sldMk cId="760641876" sldId="401"/>
            <ac:spMk id="3" creationId="{3B85595F-8F31-43E9-B7E5-88E373C554D6}"/>
          </ac:spMkLst>
        </pc:spChg>
      </pc:sldChg>
      <pc:sldMasterChg chg="modSldLayout">
        <pc:chgData name="Mike Ross" userId="7954c944-6085-4b08-be0b-82a8f61afa5b" providerId="ADAL" clId="{00DBC1D2-6778-43B6-994B-834753C695FC}" dt="2019-03-18T12:19:59.989" v="574" actId="20577"/>
        <pc:sldMasterMkLst>
          <pc:docMk/>
          <pc:sldMasterMk cId="1932898210" sldId="2147483672"/>
        </pc:sldMasterMkLst>
        <pc:sldLayoutChg chg="modSp">
          <pc:chgData name="Mike Ross" userId="7954c944-6085-4b08-be0b-82a8f61afa5b" providerId="ADAL" clId="{00DBC1D2-6778-43B6-994B-834753C695FC}" dt="2019-03-18T12:17:26.184" v="558" actId="14100"/>
          <pc:sldLayoutMkLst>
            <pc:docMk/>
            <pc:sldMasterMk cId="1932898210" sldId="2147483672"/>
            <pc:sldLayoutMk cId="2147235817" sldId="2147483674"/>
          </pc:sldLayoutMkLst>
          <pc:cxnChg chg="mod">
            <ac:chgData name="Mike Ross" userId="7954c944-6085-4b08-be0b-82a8f61afa5b" providerId="ADAL" clId="{00DBC1D2-6778-43B6-994B-834753C695FC}" dt="2019-03-18T12:17:26.184" v="558" actId="14100"/>
            <ac:cxnSpMkLst>
              <pc:docMk/>
              <pc:sldMasterMk cId="1932898210" sldId="2147483672"/>
              <pc:sldLayoutMk cId="2147235817" sldId="2147483674"/>
              <ac:cxnSpMk id="9" creationId="{00000000-0000-0000-0000-000000000000}"/>
            </ac:cxnSpMkLst>
          </pc:cxnChg>
        </pc:sldLayoutChg>
        <pc:sldLayoutChg chg="modSp">
          <pc:chgData name="Mike Ross" userId="7954c944-6085-4b08-be0b-82a8f61afa5b" providerId="ADAL" clId="{00DBC1D2-6778-43B6-994B-834753C695FC}" dt="2019-03-18T12:19:59.989" v="574" actId="20577"/>
          <pc:sldLayoutMkLst>
            <pc:docMk/>
            <pc:sldMasterMk cId="1932898210" sldId="2147483672"/>
            <pc:sldLayoutMk cId="3098249716" sldId="2147483680"/>
          </pc:sldLayoutMkLst>
          <pc:spChg chg="mod">
            <ac:chgData name="Mike Ross" userId="7954c944-6085-4b08-be0b-82a8f61afa5b" providerId="ADAL" clId="{00DBC1D2-6778-43B6-994B-834753C695FC}" dt="2019-03-18T12:19:59.989" v="574" actId="20577"/>
            <ac:spMkLst>
              <pc:docMk/>
              <pc:sldMasterMk cId="1932898210" sldId="2147483672"/>
              <pc:sldLayoutMk cId="3098249716" sldId="2147483680"/>
              <ac:spMk id="11" creationId="{A4445676-F959-401F-87E6-25FDE41EBED5}"/>
            </ac:spMkLst>
          </pc:spChg>
        </pc:sldLayoutChg>
      </pc:sldMasterChg>
    </pc:docChg>
  </pc:docChgLst>
  <pc:docChgLst>
    <pc:chgData name="Leonora Sheppard" userId="3688f6d8-1f97-408e-a4fe-cc859c551ddb" providerId="ADAL" clId="{AB31F990-6338-47F9-97FD-0E517D318F07}"/>
    <pc:docChg chg="modSld">
      <pc:chgData name="Leonora Sheppard" userId="3688f6d8-1f97-408e-a4fe-cc859c551ddb" providerId="ADAL" clId="{AB31F990-6338-47F9-97FD-0E517D318F07}" dt="2019-03-22T10:49:18.725" v="5" actId="20577"/>
      <pc:docMkLst>
        <pc:docMk/>
      </pc:docMkLst>
      <pc:sldChg chg="modSp">
        <pc:chgData name="Leonora Sheppard" userId="3688f6d8-1f97-408e-a4fe-cc859c551ddb" providerId="ADAL" clId="{AB31F990-6338-47F9-97FD-0E517D318F07}" dt="2019-03-22T10:49:18.725" v="5" actId="20577"/>
        <pc:sldMkLst>
          <pc:docMk/>
          <pc:sldMk cId="2725203932" sldId="333"/>
        </pc:sldMkLst>
        <pc:spChg chg="mod">
          <ac:chgData name="Leonora Sheppard" userId="3688f6d8-1f97-408e-a4fe-cc859c551ddb" providerId="ADAL" clId="{AB31F990-6338-47F9-97FD-0E517D318F07}" dt="2019-03-22T10:49:18.725" v="5" actId="20577"/>
          <ac:spMkLst>
            <pc:docMk/>
            <pc:sldMk cId="2725203932" sldId="333"/>
            <ac:spMk id="3" creationId="{72EB5C6A-B5FB-4205-8627-C81915874D15}"/>
          </ac:spMkLst>
        </pc:spChg>
      </pc:sldChg>
      <pc:sldChg chg="modSp">
        <pc:chgData name="Leonora Sheppard" userId="3688f6d8-1f97-408e-a4fe-cc859c551ddb" providerId="ADAL" clId="{AB31F990-6338-47F9-97FD-0E517D318F07}" dt="2019-03-22T10:47:48.797" v="3" actId="14100"/>
        <pc:sldMkLst>
          <pc:docMk/>
          <pc:sldMk cId="1128408824" sldId="393"/>
        </pc:sldMkLst>
        <pc:picChg chg="mod">
          <ac:chgData name="Leonora Sheppard" userId="3688f6d8-1f97-408e-a4fe-cc859c551ddb" providerId="ADAL" clId="{AB31F990-6338-47F9-97FD-0E517D318F07}" dt="2019-03-22T10:47:48.797" v="3" actId="14100"/>
          <ac:picMkLst>
            <pc:docMk/>
            <pc:sldMk cId="1128408824" sldId="393"/>
            <ac:picMk id="5" creationId="{291CA99F-5BE5-42BB-BE41-69364C5A43C9}"/>
          </ac:picMkLst>
        </pc:picChg>
      </pc:sldChg>
    </pc:docChg>
  </pc:docChgLst>
  <pc:docChgLst>
    <pc:chgData name="Emma Berry" userId="2f501676-f483-4083-b29e-a8f9a18288af" providerId="ADAL" clId="{0950147D-90F3-441E-9DC3-F7A98428D3E0}"/>
    <pc:docChg chg="undo custSel addSld delSld modSld sldOrd">
      <pc:chgData name="Emma Berry" userId="2f501676-f483-4083-b29e-a8f9a18288af" providerId="ADAL" clId="{0950147D-90F3-441E-9DC3-F7A98428D3E0}" dt="2019-03-21T14:08:29.592" v="441" actId="20577"/>
      <pc:docMkLst>
        <pc:docMk/>
      </pc:docMkLst>
      <pc:sldChg chg="modSp">
        <pc:chgData name="Emma Berry" userId="2f501676-f483-4083-b29e-a8f9a18288af" providerId="ADAL" clId="{0950147D-90F3-441E-9DC3-F7A98428D3E0}" dt="2019-03-18T16:19:16.125" v="409" actId="20577"/>
        <pc:sldMkLst>
          <pc:docMk/>
          <pc:sldMk cId="138304103" sldId="273"/>
        </pc:sldMkLst>
        <pc:spChg chg="mod">
          <ac:chgData name="Emma Berry" userId="2f501676-f483-4083-b29e-a8f9a18288af" providerId="ADAL" clId="{0950147D-90F3-441E-9DC3-F7A98428D3E0}" dt="2019-03-18T16:19:16.125" v="409" actId="20577"/>
          <ac:spMkLst>
            <pc:docMk/>
            <pc:sldMk cId="138304103" sldId="273"/>
            <ac:spMk id="5" creationId="{00000000-0000-0000-0000-000000000000}"/>
          </ac:spMkLst>
        </pc:spChg>
      </pc:sldChg>
      <pc:sldChg chg="delSp modSp modCm">
        <pc:chgData name="Emma Berry" userId="2f501676-f483-4083-b29e-a8f9a18288af" providerId="ADAL" clId="{0950147D-90F3-441E-9DC3-F7A98428D3E0}" dt="2019-03-14T08:59:17.991" v="3" actId="20577"/>
        <pc:sldMkLst>
          <pc:docMk/>
          <pc:sldMk cId="1343552808" sldId="329"/>
        </pc:sldMkLst>
        <pc:spChg chg="mod">
          <ac:chgData name="Emma Berry" userId="2f501676-f483-4083-b29e-a8f9a18288af" providerId="ADAL" clId="{0950147D-90F3-441E-9DC3-F7A98428D3E0}" dt="2019-03-14T08:57:55.929" v="0" actId="20577"/>
          <ac:spMkLst>
            <pc:docMk/>
            <pc:sldMk cId="1343552808" sldId="329"/>
            <ac:spMk id="3" creationId="{974E72D1-471E-4104-9EE8-8A01884D7275}"/>
          </ac:spMkLst>
        </pc:spChg>
        <pc:picChg chg="del">
          <ac:chgData name="Emma Berry" userId="2f501676-f483-4083-b29e-a8f9a18288af" providerId="ADAL" clId="{0950147D-90F3-441E-9DC3-F7A98428D3E0}" dt="2019-03-14T08:58:46.687" v="1" actId="478"/>
          <ac:picMkLst>
            <pc:docMk/>
            <pc:sldMk cId="1343552808" sldId="329"/>
            <ac:picMk id="4" creationId="{DA34002D-2F40-49BD-A663-B8882AFA57C7}"/>
          </ac:picMkLst>
        </pc:picChg>
      </pc:sldChg>
      <pc:sldChg chg="delSp modSp">
        <pc:chgData name="Emma Berry" userId="2f501676-f483-4083-b29e-a8f9a18288af" providerId="ADAL" clId="{0950147D-90F3-441E-9DC3-F7A98428D3E0}" dt="2019-03-14T09:59:23.208" v="116" actId="20577"/>
        <pc:sldMkLst>
          <pc:docMk/>
          <pc:sldMk cId="1731582471" sldId="332"/>
        </pc:sldMkLst>
        <pc:spChg chg="mod">
          <ac:chgData name="Emma Berry" userId="2f501676-f483-4083-b29e-a8f9a18288af" providerId="ADAL" clId="{0950147D-90F3-441E-9DC3-F7A98428D3E0}" dt="2019-03-14T09:53:51.124" v="109" actId="113"/>
          <ac:spMkLst>
            <pc:docMk/>
            <pc:sldMk cId="1731582471" sldId="332"/>
            <ac:spMk id="3" creationId="{7BBCEE53-2143-49E6-BE47-BD50E5BCF7E3}"/>
          </ac:spMkLst>
        </pc:spChg>
        <pc:spChg chg="del">
          <ac:chgData name="Emma Berry" userId="2f501676-f483-4083-b29e-a8f9a18288af" providerId="ADAL" clId="{0950147D-90F3-441E-9DC3-F7A98428D3E0}" dt="2019-03-14T09:54:04.348" v="110" actId="478"/>
          <ac:spMkLst>
            <pc:docMk/>
            <pc:sldMk cId="1731582471" sldId="332"/>
            <ac:spMk id="4" creationId="{5F2BF203-1CA4-42F0-BCC5-5F0455FA0C4C}"/>
          </ac:spMkLst>
        </pc:spChg>
        <pc:spChg chg="del">
          <ac:chgData name="Emma Berry" userId="2f501676-f483-4083-b29e-a8f9a18288af" providerId="ADAL" clId="{0950147D-90F3-441E-9DC3-F7A98428D3E0}" dt="2019-03-14T09:59:23.208" v="116" actId="20577"/>
          <ac:spMkLst>
            <pc:docMk/>
            <pc:sldMk cId="1731582471" sldId="332"/>
            <ac:spMk id="5" creationId="{893C7FB3-EEB7-4978-9B4B-589C2145723C}"/>
          </ac:spMkLst>
        </pc:spChg>
        <pc:picChg chg="mod">
          <ac:chgData name="Emma Berry" userId="2f501676-f483-4083-b29e-a8f9a18288af" providerId="ADAL" clId="{0950147D-90F3-441E-9DC3-F7A98428D3E0}" dt="2019-03-14T09:59:14.427" v="115" actId="1035"/>
          <ac:picMkLst>
            <pc:docMk/>
            <pc:sldMk cId="1731582471" sldId="332"/>
            <ac:picMk id="7" creationId="{024F8AEA-B68A-43C3-85D3-EADC3F2F205A}"/>
          </ac:picMkLst>
        </pc:picChg>
      </pc:sldChg>
      <pc:sldChg chg="delSp">
        <pc:chgData name="Emma Berry" userId="2f501676-f483-4083-b29e-a8f9a18288af" providerId="ADAL" clId="{0950147D-90F3-441E-9DC3-F7A98428D3E0}" dt="2019-03-14T09:57:46.045" v="111" actId="478"/>
        <pc:sldMkLst>
          <pc:docMk/>
          <pc:sldMk cId="2725203932" sldId="333"/>
        </pc:sldMkLst>
        <pc:spChg chg="del">
          <ac:chgData name="Emma Berry" userId="2f501676-f483-4083-b29e-a8f9a18288af" providerId="ADAL" clId="{0950147D-90F3-441E-9DC3-F7A98428D3E0}" dt="2019-03-14T09:57:46.045" v="111" actId="478"/>
          <ac:spMkLst>
            <pc:docMk/>
            <pc:sldMk cId="2725203932" sldId="333"/>
            <ac:spMk id="4" creationId="{1A15560F-D251-4FB0-85C3-15E9B19A12C4}"/>
          </ac:spMkLst>
        </pc:spChg>
      </pc:sldChg>
      <pc:sldChg chg="addSp delSp modSp">
        <pc:chgData name="Emma Berry" userId="2f501676-f483-4083-b29e-a8f9a18288af" providerId="ADAL" clId="{0950147D-90F3-441E-9DC3-F7A98428D3E0}" dt="2019-03-18T16:17:58.492" v="403" actId="20577"/>
        <pc:sldMkLst>
          <pc:docMk/>
          <pc:sldMk cId="3410347083" sldId="334"/>
        </pc:sldMkLst>
        <pc:spChg chg="mod">
          <ac:chgData name="Emma Berry" userId="2f501676-f483-4083-b29e-a8f9a18288af" providerId="ADAL" clId="{0950147D-90F3-441E-9DC3-F7A98428D3E0}" dt="2019-03-14T10:08:49.597" v="120" actId="113"/>
          <ac:spMkLst>
            <pc:docMk/>
            <pc:sldMk cId="3410347083" sldId="334"/>
            <ac:spMk id="3" creationId="{EB55A289-6520-4F1C-8CA9-002432E87B23}"/>
          </ac:spMkLst>
        </pc:spChg>
        <pc:spChg chg="del">
          <ac:chgData name="Emma Berry" userId="2f501676-f483-4083-b29e-a8f9a18288af" providerId="ADAL" clId="{0950147D-90F3-441E-9DC3-F7A98428D3E0}" dt="2019-03-14T10:08:05.107" v="119" actId="478"/>
          <ac:spMkLst>
            <pc:docMk/>
            <pc:sldMk cId="3410347083" sldId="334"/>
            <ac:spMk id="4" creationId="{671090FD-1C61-49DC-B995-A0A21552B6F6}"/>
          </ac:spMkLst>
        </pc:spChg>
        <pc:spChg chg="mod">
          <ac:chgData name="Emma Berry" userId="2f501676-f483-4083-b29e-a8f9a18288af" providerId="ADAL" clId="{0950147D-90F3-441E-9DC3-F7A98428D3E0}" dt="2019-03-18T16:17:58.492" v="403" actId="20577"/>
          <ac:spMkLst>
            <pc:docMk/>
            <pc:sldMk cId="3410347083" sldId="334"/>
            <ac:spMk id="6" creationId="{02831556-945F-41B1-A37B-1A008D3A85E0}"/>
          </ac:spMkLst>
        </pc:spChg>
        <pc:spChg chg="add del">
          <ac:chgData name="Emma Berry" userId="2f501676-f483-4083-b29e-a8f9a18288af" providerId="ADAL" clId="{0950147D-90F3-441E-9DC3-F7A98428D3E0}" dt="2019-03-14T09:59:32.170" v="118" actId="478"/>
          <ac:spMkLst>
            <pc:docMk/>
            <pc:sldMk cId="3410347083" sldId="334"/>
            <ac:spMk id="7" creationId="{DA8E04F5-231F-42E7-B9D7-0F6E4D0F9C3C}"/>
          </ac:spMkLst>
        </pc:spChg>
      </pc:sldChg>
      <pc:sldChg chg="modSp">
        <pc:chgData name="Emma Berry" userId="2f501676-f483-4083-b29e-a8f9a18288af" providerId="ADAL" clId="{0950147D-90F3-441E-9DC3-F7A98428D3E0}" dt="2019-03-14T09:58:37.162" v="114" actId="113"/>
        <pc:sldMkLst>
          <pc:docMk/>
          <pc:sldMk cId="625220928" sldId="335"/>
        </pc:sldMkLst>
        <pc:spChg chg="mod">
          <ac:chgData name="Emma Berry" userId="2f501676-f483-4083-b29e-a8f9a18288af" providerId="ADAL" clId="{0950147D-90F3-441E-9DC3-F7A98428D3E0}" dt="2019-03-14T09:58:37.162" v="114" actId="113"/>
          <ac:spMkLst>
            <pc:docMk/>
            <pc:sldMk cId="625220928" sldId="335"/>
            <ac:spMk id="3" creationId="{D978DCCA-90BA-4180-B2B8-7156714FFE5D}"/>
          </ac:spMkLst>
        </pc:spChg>
      </pc:sldChg>
      <pc:sldChg chg="delSp modSp">
        <pc:chgData name="Emma Berry" userId="2f501676-f483-4083-b29e-a8f9a18288af" providerId="ADAL" clId="{0950147D-90F3-441E-9DC3-F7A98428D3E0}" dt="2019-03-18T16:19:25.745" v="411" actId="20577"/>
        <pc:sldMkLst>
          <pc:docMk/>
          <pc:sldMk cId="3677696706" sldId="337"/>
        </pc:sldMkLst>
        <pc:spChg chg="del">
          <ac:chgData name="Emma Berry" userId="2f501676-f483-4083-b29e-a8f9a18288af" providerId="ADAL" clId="{0950147D-90F3-441E-9DC3-F7A98428D3E0}" dt="2019-03-14T10:15:33.636" v="130" actId="478"/>
          <ac:spMkLst>
            <pc:docMk/>
            <pc:sldMk cId="3677696706" sldId="337"/>
            <ac:spMk id="2" creationId="{84A2E6D6-CB2B-44BF-AA29-175107C0195E}"/>
          </ac:spMkLst>
        </pc:spChg>
        <pc:spChg chg="mod">
          <ac:chgData name="Emma Berry" userId="2f501676-f483-4083-b29e-a8f9a18288af" providerId="ADAL" clId="{0950147D-90F3-441E-9DC3-F7A98428D3E0}" dt="2019-03-18T16:19:25.745" v="411" actId="20577"/>
          <ac:spMkLst>
            <pc:docMk/>
            <pc:sldMk cId="3677696706" sldId="337"/>
            <ac:spMk id="5" creationId="{00000000-0000-0000-0000-000000000000}"/>
          </ac:spMkLst>
        </pc:spChg>
      </pc:sldChg>
      <pc:sldChg chg="delSp modSp ord">
        <pc:chgData name="Emma Berry" userId="2f501676-f483-4083-b29e-a8f9a18288af" providerId="ADAL" clId="{0950147D-90F3-441E-9DC3-F7A98428D3E0}" dt="2019-03-14T10:27:17.420" v="143" actId="20577"/>
        <pc:sldMkLst>
          <pc:docMk/>
          <pc:sldMk cId="2563328284" sldId="338"/>
        </pc:sldMkLst>
        <pc:spChg chg="del">
          <ac:chgData name="Emma Berry" userId="2f501676-f483-4083-b29e-a8f9a18288af" providerId="ADAL" clId="{0950147D-90F3-441E-9DC3-F7A98428D3E0}" dt="2019-03-14T10:24:11.481" v="135" actId="478"/>
          <ac:spMkLst>
            <pc:docMk/>
            <pc:sldMk cId="2563328284" sldId="338"/>
            <ac:spMk id="7" creationId="{619F8430-2E1F-4639-89F6-0C5A857CDD97}"/>
          </ac:spMkLst>
        </pc:spChg>
        <pc:spChg chg="del mod">
          <ac:chgData name="Emma Berry" userId="2f501676-f483-4083-b29e-a8f9a18288af" providerId="ADAL" clId="{0950147D-90F3-441E-9DC3-F7A98428D3E0}" dt="2019-03-14T10:24:19.989" v="137" actId="20577"/>
          <ac:spMkLst>
            <pc:docMk/>
            <pc:sldMk cId="2563328284" sldId="338"/>
            <ac:spMk id="9" creationId="{5CB6D28D-EA09-46D4-8D03-958334A3BCA2}"/>
          </ac:spMkLst>
        </pc:spChg>
        <pc:spChg chg="del mod">
          <ac:chgData name="Emma Berry" userId="2f501676-f483-4083-b29e-a8f9a18288af" providerId="ADAL" clId="{0950147D-90F3-441E-9DC3-F7A98428D3E0}" dt="2019-03-14T10:24:19.989" v="137" actId="20577"/>
          <ac:spMkLst>
            <pc:docMk/>
            <pc:sldMk cId="2563328284" sldId="338"/>
            <ac:spMk id="14" creationId="{2D636E83-ECDC-4770-BAF0-5EFAAC6EC208}"/>
          </ac:spMkLst>
        </pc:spChg>
        <pc:spChg chg="del mod">
          <ac:chgData name="Emma Berry" userId="2f501676-f483-4083-b29e-a8f9a18288af" providerId="ADAL" clId="{0950147D-90F3-441E-9DC3-F7A98428D3E0}" dt="2019-03-14T10:24:19.989" v="137" actId="20577"/>
          <ac:spMkLst>
            <pc:docMk/>
            <pc:sldMk cId="2563328284" sldId="338"/>
            <ac:spMk id="15" creationId="{F91E5D6E-6B0E-4DA5-BDD8-745B7571C5AD}"/>
          </ac:spMkLst>
        </pc:spChg>
        <pc:spChg chg="del mod">
          <ac:chgData name="Emma Berry" userId="2f501676-f483-4083-b29e-a8f9a18288af" providerId="ADAL" clId="{0950147D-90F3-441E-9DC3-F7A98428D3E0}" dt="2019-03-14T10:24:19.989" v="137" actId="20577"/>
          <ac:spMkLst>
            <pc:docMk/>
            <pc:sldMk cId="2563328284" sldId="338"/>
            <ac:spMk id="16" creationId="{14D0DAD2-366C-4425-9130-C621ACA60132}"/>
          </ac:spMkLst>
        </pc:spChg>
        <pc:spChg chg="del mod">
          <ac:chgData name="Emma Berry" userId="2f501676-f483-4083-b29e-a8f9a18288af" providerId="ADAL" clId="{0950147D-90F3-441E-9DC3-F7A98428D3E0}" dt="2019-03-14T10:24:19.989" v="137" actId="20577"/>
          <ac:spMkLst>
            <pc:docMk/>
            <pc:sldMk cId="2563328284" sldId="338"/>
            <ac:spMk id="17" creationId="{3C4D1666-CB16-4D85-AF0E-DB08AFA89516}"/>
          </ac:spMkLst>
        </pc:spChg>
        <pc:spChg chg="del mod">
          <ac:chgData name="Emma Berry" userId="2f501676-f483-4083-b29e-a8f9a18288af" providerId="ADAL" clId="{0950147D-90F3-441E-9DC3-F7A98428D3E0}" dt="2019-03-14T10:24:01.732" v="134" actId="478"/>
          <ac:spMkLst>
            <pc:docMk/>
            <pc:sldMk cId="2563328284" sldId="338"/>
            <ac:spMk id="23" creationId="{B641F7DA-764B-481D-BA8C-D94F69ACEF88}"/>
          </ac:spMkLst>
        </pc:spChg>
        <pc:picChg chg="del">
          <ac:chgData name="Emma Berry" userId="2f501676-f483-4083-b29e-a8f9a18288af" providerId="ADAL" clId="{0950147D-90F3-441E-9DC3-F7A98428D3E0}" dt="2019-03-14T10:24:11.481" v="135" actId="478"/>
          <ac:picMkLst>
            <pc:docMk/>
            <pc:sldMk cId="2563328284" sldId="338"/>
            <ac:picMk id="6" creationId="{30021A23-CCD2-4610-BF0C-60870E9CF361}"/>
          </ac:picMkLst>
        </pc:picChg>
        <pc:picChg chg="del mod">
          <ac:chgData name="Emma Berry" userId="2f501676-f483-4083-b29e-a8f9a18288af" providerId="ADAL" clId="{0950147D-90F3-441E-9DC3-F7A98428D3E0}" dt="2019-03-14T10:24:19.989" v="137" actId="20577"/>
          <ac:picMkLst>
            <pc:docMk/>
            <pc:sldMk cId="2563328284" sldId="338"/>
            <ac:picMk id="10" creationId="{4750C58E-9BB5-461E-81EE-01F55A27C22F}"/>
          </ac:picMkLst>
        </pc:picChg>
        <pc:picChg chg="del mod">
          <ac:chgData name="Emma Berry" userId="2f501676-f483-4083-b29e-a8f9a18288af" providerId="ADAL" clId="{0950147D-90F3-441E-9DC3-F7A98428D3E0}" dt="2019-03-14T10:24:19.989" v="137" actId="20577"/>
          <ac:picMkLst>
            <pc:docMk/>
            <pc:sldMk cId="2563328284" sldId="338"/>
            <ac:picMk id="11" creationId="{18AA1EA9-E418-4BB0-B597-6CBC894014F1}"/>
          </ac:picMkLst>
        </pc:picChg>
        <pc:picChg chg="del mod">
          <ac:chgData name="Emma Berry" userId="2f501676-f483-4083-b29e-a8f9a18288af" providerId="ADAL" clId="{0950147D-90F3-441E-9DC3-F7A98428D3E0}" dt="2019-03-14T10:24:19.989" v="137" actId="20577"/>
          <ac:picMkLst>
            <pc:docMk/>
            <pc:sldMk cId="2563328284" sldId="338"/>
            <ac:picMk id="12" creationId="{C0A94930-33AE-47A5-94A0-FFAF9B7BDEA5}"/>
          </ac:picMkLst>
        </pc:picChg>
        <pc:picChg chg="del mod">
          <ac:chgData name="Emma Berry" userId="2f501676-f483-4083-b29e-a8f9a18288af" providerId="ADAL" clId="{0950147D-90F3-441E-9DC3-F7A98428D3E0}" dt="2019-03-14T10:24:19.989" v="137" actId="20577"/>
          <ac:picMkLst>
            <pc:docMk/>
            <pc:sldMk cId="2563328284" sldId="338"/>
            <ac:picMk id="13" creationId="{CA242856-D019-4CD5-9087-CF05C63681D8}"/>
          </ac:picMkLst>
        </pc:picChg>
        <pc:picChg chg="del mod">
          <ac:chgData name="Emma Berry" userId="2f501676-f483-4083-b29e-a8f9a18288af" providerId="ADAL" clId="{0950147D-90F3-441E-9DC3-F7A98428D3E0}" dt="2019-03-14T10:23:36.545" v="133" actId="478"/>
          <ac:picMkLst>
            <pc:docMk/>
            <pc:sldMk cId="2563328284" sldId="338"/>
            <ac:picMk id="21" creationId="{A054990F-83A3-4238-A3B6-DF047F45082E}"/>
          </ac:picMkLst>
        </pc:picChg>
      </pc:sldChg>
      <pc:sldChg chg="delSp">
        <pc:chgData name="Emma Berry" userId="2f501676-f483-4083-b29e-a8f9a18288af" providerId="ADAL" clId="{0950147D-90F3-441E-9DC3-F7A98428D3E0}" dt="2019-03-14T10:32:28.491" v="147" actId="478"/>
        <pc:sldMkLst>
          <pc:docMk/>
          <pc:sldMk cId="3461473621" sldId="339"/>
        </pc:sldMkLst>
        <pc:spChg chg="del">
          <ac:chgData name="Emma Berry" userId="2f501676-f483-4083-b29e-a8f9a18288af" providerId="ADAL" clId="{0950147D-90F3-441E-9DC3-F7A98428D3E0}" dt="2019-03-14T10:32:28.491" v="147" actId="478"/>
          <ac:spMkLst>
            <pc:docMk/>
            <pc:sldMk cId="3461473621" sldId="339"/>
            <ac:spMk id="8" creationId="{726EE516-5862-4761-B942-A4BB8F70CB43}"/>
          </ac:spMkLst>
        </pc:spChg>
      </pc:sldChg>
      <pc:sldChg chg="modSp">
        <pc:chgData name="Emma Berry" userId="2f501676-f483-4083-b29e-a8f9a18288af" providerId="ADAL" clId="{0950147D-90F3-441E-9DC3-F7A98428D3E0}" dt="2019-03-18T16:21:45.613" v="439" actId="20577"/>
        <pc:sldMkLst>
          <pc:docMk/>
          <pc:sldMk cId="1276159919" sldId="342"/>
        </pc:sldMkLst>
        <pc:spChg chg="mod">
          <ac:chgData name="Emma Berry" userId="2f501676-f483-4083-b29e-a8f9a18288af" providerId="ADAL" clId="{0950147D-90F3-441E-9DC3-F7A98428D3E0}" dt="2019-03-18T16:21:45.613" v="439" actId="20577"/>
          <ac:spMkLst>
            <pc:docMk/>
            <pc:sldMk cId="1276159919" sldId="342"/>
            <ac:spMk id="5" creationId="{00000000-0000-0000-0000-000000000000}"/>
          </ac:spMkLst>
        </pc:spChg>
      </pc:sldChg>
      <pc:sldChg chg="modSp">
        <pc:chgData name="Emma Berry" userId="2f501676-f483-4083-b29e-a8f9a18288af" providerId="ADAL" clId="{0950147D-90F3-441E-9DC3-F7A98428D3E0}" dt="2019-03-18T16:20:08.098" v="413" actId="20577"/>
        <pc:sldMkLst>
          <pc:docMk/>
          <pc:sldMk cId="2303929546" sldId="380"/>
        </pc:sldMkLst>
        <pc:spChg chg="mod">
          <ac:chgData name="Emma Berry" userId="2f501676-f483-4083-b29e-a8f9a18288af" providerId="ADAL" clId="{0950147D-90F3-441E-9DC3-F7A98428D3E0}" dt="2019-03-18T16:20:08.098" v="413" actId="20577"/>
          <ac:spMkLst>
            <pc:docMk/>
            <pc:sldMk cId="2303929546" sldId="380"/>
            <ac:spMk id="5" creationId="{00000000-0000-0000-0000-000000000000}"/>
          </ac:spMkLst>
        </pc:spChg>
      </pc:sldChg>
      <pc:sldChg chg="delSp">
        <pc:chgData name="Emma Berry" userId="2f501676-f483-4083-b29e-a8f9a18288af" providerId="ADAL" clId="{0950147D-90F3-441E-9DC3-F7A98428D3E0}" dt="2019-03-14T10:28:18.932" v="145" actId="478"/>
        <pc:sldMkLst>
          <pc:docMk/>
          <pc:sldMk cId="2134527331" sldId="381"/>
        </pc:sldMkLst>
        <pc:spChg chg="del">
          <ac:chgData name="Emma Berry" userId="2f501676-f483-4083-b29e-a8f9a18288af" providerId="ADAL" clId="{0950147D-90F3-441E-9DC3-F7A98428D3E0}" dt="2019-03-14T10:28:18.932" v="145" actId="478"/>
          <ac:spMkLst>
            <pc:docMk/>
            <pc:sldMk cId="2134527331" sldId="381"/>
            <ac:spMk id="8" creationId="{726EE516-5862-4761-B942-A4BB8F70CB43}"/>
          </ac:spMkLst>
        </pc:spChg>
      </pc:sldChg>
      <pc:sldChg chg="delSp">
        <pc:chgData name="Emma Berry" userId="2f501676-f483-4083-b29e-a8f9a18288af" providerId="ADAL" clId="{0950147D-90F3-441E-9DC3-F7A98428D3E0}" dt="2019-03-14T10:30:11.009" v="146" actId="478"/>
        <pc:sldMkLst>
          <pc:docMk/>
          <pc:sldMk cId="3712680044" sldId="382"/>
        </pc:sldMkLst>
        <pc:spChg chg="del">
          <ac:chgData name="Emma Berry" userId="2f501676-f483-4083-b29e-a8f9a18288af" providerId="ADAL" clId="{0950147D-90F3-441E-9DC3-F7A98428D3E0}" dt="2019-03-14T10:30:11.009" v="146" actId="478"/>
          <ac:spMkLst>
            <pc:docMk/>
            <pc:sldMk cId="3712680044" sldId="382"/>
            <ac:spMk id="8" creationId="{726EE516-5862-4761-B942-A4BB8F70CB43}"/>
          </ac:spMkLst>
        </pc:spChg>
      </pc:sldChg>
      <pc:sldChg chg="modSp">
        <pc:chgData name="Emma Berry" userId="2f501676-f483-4083-b29e-a8f9a18288af" providerId="ADAL" clId="{0950147D-90F3-441E-9DC3-F7A98428D3E0}" dt="2019-03-18T16:20:15.779" v="414" actId="20577"/>
        <pc:sldMkLst>
          <pc:docMk/>
          <pc:sldMk cId="898918251" sldId="387"/>
        </pc:sldMkLst>
        <pc:spChg chg="mod">
          <ac:chgData name="Emma Berry" userId="2f501676-f483-4083-b29e-a8f9a18288af" providerId="ADAL" clId="{0950147D-90F3-441E-9DC3-F7A98428D3E0}" dt="2019-03-18T16:20:15.779" v="414" actId="20577"/>
          <ac:spMkLst>
            <pc:docMk/>
            <pc:sldMk cId="898918251" sldId="387"/>
            <ac:spMk id="5" creationId="{00000000-0000-0000-0000-000000000000}"/>
          </ac:spMkLst>
        </pc:spChg>
      </pc:sldChg>
      <pc:sldChg chg="delSp modSp">
        <pc:chgData name="Emma Berry" userId="2f501676-f483-4083-b29e-a8f9a18288af" providerId="ADAL" clId="{0950147D-90F3-441E-9DC3-F7A98428D3E0}" dt="2019-03-14T14:56:06.122" v="395" actId="478"/>
        <pc:sldMkLst>
          <pc:docMk/>
          <pc:sldMk cId="711958041" sldId="392"/>
        </pc:sldMkLst>
        <pc:spChg chg="del">
          <ac:chgData name="Emma Berry" userId="2f501676-f483-4083-b29e-a8f9a18288af" providerId="ADAL" clId="{0950147D-90F3-441E-9DC3-F7A98428D3E0}" dt="2019-03-14T14:55:36.296" v="387" actId="478"/>
          <ac:spMkLst>
            <pc:docMk/>
            <pc:sldMk cId="711958041" sldId="392"/>
            <ac:spMk id="7" creationId="{2EC152D6-27CC-4DF4-B464-78244F6349A5}"/>
          </ac:spMkLst>
        </pc:spChg>
        <pc:spChg chg="del">
          <ac:chgData name="Emma Berry" userId="2f501676-f483-4083-b29e-a8f9a18288af" providerId="ADAL" clId="{0950147D-90F3-441E-9DC3-F7A98428D3E0}" dt="2019-03-14T14:55:36.296" v="387" actId="478"/>
          <ac:spMkLst>
            <pc:docMk/>
            <pc:sldMk cId="711958041" sldId="392"/>
            <ac:spMk id="8" creationId="{92C7FCAC-1358-436C-B7A0-CDFE6B7AAE15}"/>
          </ac:spMkLst>
        </pc:spChg>
        <pc:spChg chg="del mod">
          <ac:chgData name="Emma Berry" userId="2f501676-f483-4083-b29e-a8f9a18288af" providerId="ADAL" clId="{0950147D-90F3-441E-9DC3-F7A98428D3E0}" dt="2019-03-14T14:55:36.296" v="387" actId="478"/>
          <ac:spMkLst>
            <pc:docMk/>
            <pc:sldMk cId="711958041" sldId="392"/>
            <ac:spMk id="9" creationId="{5661CF13-ADC8-42F3-82A1-22AE6063D20B}"/>
          </ac:spMkLst>
        </pc:spChg>
        <pc:spChg chg="del">
          <ac:chgData name="Emma Berry" userId="2f501676-f483-4083-b29e-a8f9a18288af" providerId="ADAL" clId="{0950147D-90F3-441E-9DC3-F7A98428D3E0}" dt="2019-03-14T14:55:36.296" v="387" actId="478"/>
          <ac:spMkLst>
            <pc:docMk/>
            <pc:sldMk cId="711958041" sldId="392"/>
            <ac:spMk id="10" creationId="{C542D9D5-1425-47C7-A762-FDD236C79866}"/>
          </ac:spMkLst>
        </pc:spChg>
        <pc:spChg chg="del">
          <ac:chgData name="Emma Berry" userId="2f501676-f483-4083-b29e-a8f9a18288af" providerId="ADAL" clId="{0950147D-90F3-441E-9DC3-F7A98428D3E0}" dt="2019-03-14T14:55:36.296" v="387" actId="478"/>
          <ac:spMkLst>
            <pc:docMk/>
            <pc:sldMk cId="711958041" sldId="392"/>
            <ac:spMk id="11" creationId="{9DBE2B70-B830-4558-996C-6C58F1B18596}"/>
          </ac:spMkLst>
        </pc:spChg>
        <pc:spChg chg="del">
          <ac:chgData name="Emma Berry" userId="2f501676-f483-4083-b29e-a8f9a18288af" providerId="ADAL" clId="{0950147D-90F3-441E-9DC3-F7A98428D3E0}" dt="2019-03-14T14:55:36.296" v="387" actId="478"/>
          <ac:spMkLst>
            <pc:docMk/>
            <pc:sldMk cId="711958041" sldId="392"/>
            <ac:spMk id="12" creationId="{E3967175-71FE-4C9C-9ACB-DF1D2D135B48}"/>
          </ac:spMkLst>
        </pc:spChg>
        <pc:spChg chg="del">
          <ac:chgData name="Emma Berry" userId="2f501676-f483-4083-b29e-a8f9a18288af" providerId="ADAL" clId="{0950147D-90F3-441E-9DC3-F7A98428D3E0}" dt="2019-03-14T14:55:36.296" v="387" actId="478"/>
          <ac:spMkLst>
            <pc:docMk/>
            <pc:sldMk cId="711958041" sldId="392"/>
            <ac:spMk id="13" creationId="{323DFCE1-F09E-4004-9B65-0F72F5835E34}"/>
          </ac:spMkLst>
        </pc:spChg>
        <pc:spChg chg="del">
          <ac:chgData name="Emma Berry" userId="2f501676-f483-4083-b29e-a8f9a18288af" providerId="ADAL" clId="{0950147D-90F3-441E-9DC3-F7A98428D3E0}" dt="2019-03-14T14:55:36.296" v="387" actId="478"/>
          <ac:spMkLst>
            <pc:docMk/>
            <pc:sldMk cId="711958041" sldId="392"/>
            <ac:spMk id="14" creationId="{23C011DF-4256-4285-B3EF-7E7073562C50}"/>
          </ac:spMkLst>
        </pc:spChg>
        <pc:spChg chg="del">
          <ac:chgData name="Emma Berry" userId="2f501676-f483-4083-b29e-a8f9a18288af" providerId="ADAL" clId="{0950147D-90F3-441E-9DC3-F7A98428D3E0}" dt="2019-03-14T14:55:36.296" v="387" actId="478"/>
          <ac:spMkLst>
            <pc:docMk/>
            <pc:sldMk cId="711958041" sldId="392"/>
            <ac:spMk id="15" creationId="{1B27DC65-28F6-4E06-A960-A164FE6E900E}"/>
          </ac:spMkLst>
        </pc:spChg>
        <pc:spChg chg="del">
          <ac:chgData name="Emma Berry" userId="2f501676-f483-4083-b29e-a8f9a18288af" providerId="ADAL" clId="{0950147D-90F3-441E-9DC3-F7A98428D3E0}" dt="2019-03-14T14:55:36.296" v="387" actId="478"/>
          <ac:spMkLst>
            <pc:docMk/>
            <pc:sldMk cId="711958041" sldId="392"/>
            <ac:spMk id="16" creationId="{F2C22249-1978-4AFC-939F-47334B9E2C39}"/>
          </ac:spMkLst>
        </pc:spChg>
        <pc:spChg chg="del">
          <ac:chgData name="Emma Berry" userId="2f501676-f483-4083-b29e-a8f9a18288af" providerId="ADAL" clId="{0950147D-90F3-441E-9DC3-F7A98428D3E0}" dt="2019-03-14T14:55:36.296" v="387" actId="478"/>
          <ac:spMkLst>
            <pc:docMk/>
            <pc:sldMk cId="711958041" sldId="392"/>
            <ac:spMk id="17" creationId="{C82E9F57-D8A1-4DD4-94C4-CFA7085207C7}"/>
          </ac:spMkLst>
        </pc:spChg>
        <pc:spChg chg="del">
          <ac:chgData name="Emma Berry" userId="2f501676-f483-4083-b29e-a8f9a18288af" providerId="ADAL" clId="{0950147D-90F3-441E-9DC3-F7A98428D3E0}" dt="2019-03-14T14:56:00.012" v="391" actId="478"/>
          <ac:spMkLst>
            <pc:docMk/>
            <pc:sldMk cId="711958041" sldId="392"/>
            <ac:spMk id="22" creationId="{9D3640D1-B0BA-4680-AF8A-4D5266DE4ED4}"/>
          </ac:spMkLst>
        </pc:spChg>
        <pc:spChg chg="del">
          <ac:chgData name="Emma Berry" userId="2f501676-f483-4083-b29e-a8f9a18288af" providerId="ADAL" clId="{0950147D-90F3-441E-9DC3-F7A98428D3E0}" dt="2019-03-14T14:56:02.212" v="392" actId="478"/>
          <ac:spMkLst>
            <pc:docMk/>
            <pc:sldMk cId="711958041" sldId="392"/>
            <ac:spMk id="23" creationId="{315EB80D-8F1C-41C7-A94F-CC7A55E0E4B9}"/>
          </ac:spMkLst>
        </pc:spChg>
        <pc:spChg chg="del">
          <ac:chgData name="Emma Berry" userId="2f501676-f483-4083-b29e-a8f9a18288af" providerId="ADAL" clId="{0950147D-90F3-441E-9DC3-F7A98428D3E0}" dt="2019-03-14T14:55:45.752" v="388" actId="478"/>
          <ac:spMkLst>
            <pc:docMk/>
            <pc:sldMk cId="711958041" sldId="392"/>
            <ac:spMk id="24" creationId="{5E67EC87-6010-4D53-8810-1191DE8FBD83}"/>
          </ac:spMkLst>
        </pc:spChg>
        <pc:spChg chg="del">
          <ac:chgData name="Emma Berry" userId="2f501676-f483-4083-b29e-a8f9a18288af" providerId="ADAL" clId="{0950147D-90F3-441E-9DC3-F7A98428D3E0}" dt="2019-03-14T14:55:51.748" v="389" actId="478"/>
          <ac:spMkLst>
            <pc:docMk/>
            <pc:sldMk cId="711958041" sldId="392"/>
            <ac:spMk id="30" creationId="{FC0E0A4E-B728-4447-8C17-0CB4E7CBCFE6}"/>
          </ac:spMkLst>
        </pc:spChg>
        <pc:spChg chg="del">
          <ac:chgData name="Emma Berry" userId="2f501676-f483-4083-b29e-a8f9a18288af" providerId="ADAL" clId="{0950147D-90F3-441E-9DC3-F7A98428D3E0}" dt="2019-03-14T14:55:51.748" v="389" actId="478"/>
          <ac:spMkLst>
            <pc:docMk/>
            <pc:sldMk cId="711958041" sldId="392"/>
            <ac:spMk id="31" creationId="{E2C2E205-7E16-4F08-9F3D-342E9561E1FF}"/>
          </ac:spMkLst>
        </pc:spChg>
        <pc:spChg chg="del">
          <ac:chgData name="Emma Berry" userId="2f501676-f483-4083-b29e-a8f9a18288af" providerId="ADAL" clId="{0950147D-90F3-441E-9DC3-F7A98428D3E0}" dt="2019-03-14T14:55:51.748" v="389" actId="478"/>
          <ac:spMkLst>
            <pc:docMk/>
            <pc:sldMk cId="711958041" sldId="392"/>
            <ac:spMk id="32" creationId="{EF2FBAB5-F6B3-4E96-88EC-DB1452982488}"/>
          </ac:spMkLst>
        </pc:spChg>
        <pc:spChg chg="del">
          <ac:chgData name="Emma Berry" userId="2f501676-f483-4083-b29e-a8f9a18288af" providerId="ADAL" clId="{0950147D-90F3-441E-9DC3-F7A98428D3E0}" dt="2019-03-14T14:55:57.282" v="390" actId="478"/>
          <ac:spMkLst>
            <pc:docMk/>
            <pc:sldMk cId="711958041" sldId="392"/>
            <ac:spMk id="34" creationId="{BB84CBC2-C47A-4F43-9519-D71F301BC4B9}"/>
          </ac:spMkLst>
        </pc:spChg>
        <pc:spChg chg="del">
          <ac:chgData name="Emma Berry" userId="2f501676-f483-4083-b29e-a8f9a18288af" providerId="ADAL" clId="{0950147D-90F3-441E-9DC3-F7A98428D3E0}" dt="2019-03-14T14:56:00.012" v="391" actId="478"/>
          <ac:spMkLst>
            <pc:docMk/>
            <pc:sldMk cId="711958041" sldId="392"/>
            <ac:spMk id="35" creationId="{8DE87F11-A3CE-4133-A371-3B9B7CFA7387}"/>
          </ac:spMkLst>
        </pc:spChg>
        <pc:spChg chg="del">
          <ac:chgData name="Emma Berry" userId="2f501676-f483-4083-b29e-a8f9a18288af" providerId="ADAL" clId="{0950147D-90F3-441E-9DC3-F7A98428D3E0}" dt="2019-03-14T14:56:00.012" v="391" actId="478"/>
          <ac:spMkLst>
            <pc:docMk/>
            <pc:sldMk cId="711958041" sldId="392"/>
            <ac:spMk id="39" creationId="{F8B8A13A-E83D-4D3F-9FC1-63CC5FA82717}"/>
          </ac:spMkLst>
        </pc:spChg>
        <pc:picChg chg="del">
          <ac:chgData name="Emma Berry" userId="2f501676-f483-4083-b29e-a8f9a18288af" providerId="ADAL" clId="{0950147D-90F3-441E-9DC3-F7A98428D3E0}" dt="2019-03-14T14:55:36.296" v="387" actId="478"/>
          <ac:picMkLst>
            <pc:docMk/>
            <pc:sldMk cId="711958041" sldId="392"/>
            <ac:picMk id="6" creationId="{928B341D-D029-4820-8846-31D2FC579CD0}"/>
          </ac:picMkLst>
        </pc:picChg>
        <pc:picChg chg="del">
          <ac:chgData name="Emma Berry" userId="2f501676-f483-4083-b29e-a8f9a18288af" providerId="ADAL" clId="{0950147D-90F3-441E-9DC3-F7A98428D3E0}" dt="2019-03-14T14:55:51.748" v="389" actId="478"/>
          <ac:picMkLst>
            <pc:docMk/>
            <pc:sldMk cId="711958041" sldId="392"/>
            <ac:picMk id="29" creationId="{AD05F782-D7BF-4450-B2B2-E79D0995E2CE}"/>
          </ac:picMkLst>
        </pc:picChg>
        <pc:picChg chg="del">
          <ac:chgData name="Emma Berry" userId="2f501676-f483-4083-b29e-a8f9a18288af" providerId="ADAL" clId="{0950147D-90F3-441E-9DC3-F7A98428D3E0}" dt="2019-03-14T14:56:00.012" v="391" actId="478"/>
          <ac:picMkLst>
            <pc:docMk/>
            <pc:sldMk cId="711958041" sldId="392"/>
            <ac:picMk id="33" creationId="{2908C57B-AA27-4F38-99E2-8C6C1B0F163B}"/>
          </ac:picMkLst>
        </pc:picChg>
        <pc:cxnChg chg="del">
          <ac:chgData name="Emma Berry" userId="2f501676-f483-4083-b29e-a8f9a18288af" providerId="ADAL" clId="{0950147D-90F3-441E-9DC3-F7A98428D3E0}" dt="2019-03-14T14:55:36.296" v="387" actId="478"/>
          <ac:cxnSpMkLst>
            <pc:docMk/>
            <pc:sldMk cId="711958041" sldId="392"/>
            <ac:cxnSpMk id="18" creationId="{0C01B42E-9B49-41C9-B99F-225026A20AB3}"/>
          </ac:cxnSpMkLst>
        </pc:cxnChg>
        <pc:cxnChg chg="del">
          <ac:chgData name="Emma Berry" userId="2f501676-f483-4083-b29e-a8f9a18288af" providerId="ADAL" clId="{0950147D-90F3-441E-9DC3-F7A98428D3E0}" dt="2019-03-14T14:55:36.296" v="387" actId="478"/>
          <ac:cxnSpMkLst>
            <pc:docMk/>
            <pc:sldMk cId="711958041" sldId="392"/>
            <ac:cxnSpMk id="19" creationId="{853A6F91-9B6A-4488-8517-B4DB44B7675D}"/>
          </ac:cxnSpMkLst>
        </pc:cxnChg>
        <pc:cxnChg chg="del">
          <ac:chgData name="Emma Berry" userId="2f501676-f483-4083-b29e-a8f9a18288af" providerId="ADAL" clId="{0950147D-90F3-441E-9DC3-F7A98428D3E0}" dt="2019-03-14T14:55:36.296" v="387" actId="478"/>
          <ac:cxnSpMkLst>
            <pc:docMk/>
            <pc:sldMk cId="711958041" sldId="392"/>
            <ac:cxnSpMk id="20" creationId="{9CB12343-18D8-4411-8C84-A1692C2646CA}"/>
          </ac:cxnSpMkLst>
        </pc:cxnChg>
        <pc:cxnChg chg="del">
          <ac:chgData name="Emma Berry" userId="2f501676-f483-4083-b29e-a8f9a18288af" providerId="ADAL" clId="{0950147D-90F3-441E-9DC3-F7A98428D3E0}" dt="2019-03-14T14:55:36.296" v="387" actId="478"/>
          <ac:cxnSpMkLst>
            <pc:docMk/>
            <pc:sldMk cId="711958041" sldId="392"/>
            <ac:cxnSpMk id="21" creationId="{F5A6D7F9-72EE-4B65-AA60-B8A1484D100B}"/>
          </ac:cxnSpMkLst>
        </pc:cxnChg>
        <pc:cxnChg chg="del">
          <ac:chgData name="Emma Berry" userId="2f501676-f483-4083-b29e-a8f9a18288af" providerId="ADAL" clId="{0950147D-90F3-441E-9DC3-F7A98428D3E0}" dt="2019-03-14T14:56:04.076" v="393" actId="478"/>
          <ac:cxnSpMkLst>
            <pc:docMk/>
            <pc:sldMk cId="711958041" sldId="392"/>
            <ac:cxnSpMk id="36" creationId="{62F49E1A-18E2-4EF7-815A-75A7138F6D87}"/>
          </ac:cxnSpMkLst>
        </pc:cxnChg>
        <pc:cxnChg chg="del">
          <ac:chgData name="Emma Berry" userId="2f501676-f483-4083-b29e-a8f9a18288af" providerId="ADAL" clId="{0950147D-90F3-441E-9DC3-F7A98428D3E0}" dt="2019-03-14T14:56:04.963" v="394" actId="478"/>
          <ac:cxnSpMkLst>
            <pc:docMk/>
            <pc:sldMk cId="711958041" sldId="392"/>
            <ac:cxnSpMk id="37" creationId="{941F332C-5BF2-4334-AEAF-E921D7927EB7}"/>
          </ac:cxnSpMkLst>
        </pc:cxnChg>
        <pc:cxnChg chg="del">
          <ac:chgData name="Emma Berry" userId="2f501676-f483-4083-b29e-a8f9a18288af" providerId="ADAL" clId="{0950147D-90F3-441E-9DC3-F7A98428D3E0}" dt="2019-03-14T14:56:06.122" v="395" actId="478"/>
          <ac:cxnSpMkLst>
            <pc:docMk/>
            <pc:sldMk cId="711958041" sldId="392"/>
            <ac:cxnSpMk id="38" creationId="{CB48F3CD-A1D8-4E16-B4BC-AEEDAFF67147}"/>
          </ac:cxnSpMkLst>
        </pc:cxnChg>
      </pc:sldChg>
      <pc:sldChg chg="addSp delSp modSp ord">
        <pc:chgData name="Emma Berry" userId="2f501676-f483-4083-b29e-a8f9a18288af" providerId="ADAL" clId="{0950147D-90F3-441E-9DC3-F7A98428D3E0}" dt="2019-03-14T09:11:53.555" v="107" actId="1076"/>
        <pc:sldMkLst>
          <pc:docMk/>
          <pc:sldMk cId="1128408824" sldId="393"/>
        </pc:sldMkLst>
        <pc:spChg chg="add del mod">
          <ac:chgData name="Emma Berry" userId="2f501676-f483-4083-b29e-a8f9a18288af" providerId="ADAL" clId="{0950147D-90F3-441E-9DC3-F7A98428D3E0}" dt="2019-03-14T09:01:40.057" v="8" actId="1076"/>
          <ac:spMkLst>
            <pc:docMk/>
            <pc:sldMk cId="1128408824" sldId="393"/>
            <ac:spMk id="3" creationId="{4133283F-C9A8-41F4-926C-F5F2B63F2299}"/>
          </ac:spMkLst>
        </pc:spChg>
        <pc:spChg chg="mod">
          <ac:chgData name="Emma Berry" userId="2f501676-f483-4083-b29e-a8f9a18288af" providerId="ADAL" clId="{0950147D-90F3-441E-9DC3-F7A98428D3E0}" dt="2019-03-14T09:10:52.921" v="100" actId="20577"/>
          <ac:spMkLst>
            <pc:docMk/>
            <pc:sldMk cId="1128408824" sldId="393"/>
            <ac:spMk id="4" creationId="{5F679FC0-7761-4D92-90FC-705C6E1D6654}"/>
          </ac:spMkLst>
        </pc:spChg>
        <pc:spChg chg="add del mod">
          <ac:chgData name="Emma Berry" userId="2f501676-f483-4083-b29e-a8f9a18288af" providerId="ADAL" clId="{0950147D-90F3-441E-9DC3-F7A98428D3E0}" dt="2019-03-14T09:01:40.057" v="8" actId="1076"/>
          <ac:spMkLst>
            <pc:docMk/>
            <pc:sldMk cId="1128408824" sldId="393"/>
            <ac:spMk id="5" creationId="{7CAE315B-2BA6-4056-8DCB-EF3C629C0C6B}"/>
          </ac:spMkLst>
        </pc:spChg>
        <pc:picChg chg="add del mod ord modCrop">
          <ac:chgData name="Emma Berry" userId="2f501676-f483-4083-b29e-a8f9a18288af" providerId="ADAL" clId="{0950147D-90F3-441E-9DC3-F7A98428D3E0}" dt="2019-03-14T09:10:49.922" v="99" actId="478"/>
          <ac:picMkLst>
            <pc:docMk/>
            <pc:sldMk cId="1128408824" sldId="393"/>
            <ac:picMk id="1026" creationId="{6F8A3D2B-7BCD-4F1A-9DCC-2872A8058C6E}"/>
          </ac:picMkLst>
        </pc:picChg>
        <pc:picChg chg="add mod modCrop">
          <ac:chgData name="Emma Berry" userId="2f501676-f483-4083-b29e-a8f9a18288af" providerId="ADAL" clId="{0950147D-90F3-441E-9DC3-F7A98428D3E0}" dt="2019-03-14T09:11:53.555" v="107" actId="1076"/>
          <ac:picMkLst>
            <pc:docMk/>
            <pc:sldMk cId="1128408824" sldId="393"/>
            <ac:picMk id="1028" creationId="{A3496B74-86A6-4582-9D25-2E7AE80F021B}"/>
          </ac:picMkLst>
        </pc:picChg>
      </pc:sldChg>
      <pc:sldChg chg="modSp">
        <pc:chgData name="Emma Berry" userId="2f501676-f483-4083-b29e-a8f9a18288af" providerId="ADAL" clId="{0950147D-90F3-441E-9DC3-F7A98428D3E0}" dt="2019-03-18T16:21:25.508" v="429" actId="947"/>
        <pc:sldMkLst>
          <pc:docMk/>
          <pc:sldMk cId="2646138392" sldId="396"/>
        </pc:sldMkLst>
        <pc:spChg chg="mod">
          <ac:chgData name="Emma Berry" userId="2f501676-f483-4083-b29e-a8f9a18288af" providerId="ADAL" clId="{0950147D-90F3-441E-9DC3-F7A98428D3E0}" dt="2019-03-18T16:21:25.508" v="429" actId="947"/>
          <ac:spMkLst>
            <pc:docMk/>
            <pc:sldMk cId="2646138392" sldId="396"/>
            <ac:spMk id="5" creationId="{00000000-0000-0000-0000-000000000000}"/>
          </ac:spMkLst>
        </pc:spChg>
      </pc:sldChg>
      <pc:sldChg chg="modSp">
        <pc:chgData name="Emma Berry" userId="2f501676-f483-4083-b29e-a8f9a18288af" providerId="ADAL" clId="{0950147D-90F3-441E-9DC3-F7A98428D3E0}" dt="2019-03-21T14:08:29.592" v="441" actId="20577"/>
        <pc:sldMkLst>
          <pc:docMk/>
          <pc:sldMk cId="2365717767" sldId="398"/>
        </pc:sldMkLst>
        <pc:graphicFrameChg chg="modGraphic">
          <ac:chgData name="Emma Berry" userId="2f501676-f483-4083-b29e-a8f9a18288af" providerId="ADAL" clId="{0950147D-90F3-441E-9DC3-F7A98428D3E0}" dt="2019-03-21T14:08:29.592" v="441" actId="20577"/>
          <ac:graphicFrameMkLst>
            <pc:docMk/>
            <pc:sldMk cId="2365717767" sldId="398"/>
            <ac:graphicFrameMk id="9" creationId="{85B44C3F-2FC2-4634-A06A-49A7D013C2BD}"/>
          </ac:graphicFrameMkLst>
        </pc:graphicFrameChg>
      </pc:sldChg>
    </pc:docChg>
  </pc:docChgLst>
  <pc:docChgLst>
    <pc:chgData name="Andy Gray" userId="3900aca3-aa6e-4813-b4e0-c02f9e48a0aa" providerId="ADAL" clId="{02D04DF3-59AC-4BCE-AC6A-F359E165FD7D}"/>
    <pc:docChg chg="undo custSel modSld modMainMaster">
      <pc:chgData name="Andy Gray" userId="3900aca3-aa6e-4813-b4e0-c02f9e48a0aa" providerId="ADAL" clId="{02D04DF3-59AC-4BCE-AC6A-F359E165FD7D}" dt="2019-03-21T09:55:56.437" v="546" actId="20577"/>
      <pc:docMkLst>
        <pc:docMk/>
      </pc:docMkLst>
      <pc:sldChg chg="delSp">
        <pc:chgData name="Andy Gray" userId="3900aca3-aa6e-4813-b4e0-c02f9e48a0aa" providerId="ADAL" clId="{02D04DF3-59AC-4BCE-AC6A-F359E165FD7D}" dt="2019-03-20T17:18:53.260" v="236" actId="478"/>
        <pc:sldMkLst>
          <pc:docMk/>
          <pc:sldMk cId="197434005" sldId="256"/>
        </pc:sldMkLst>
        <pc:spChg chg="del">
          <ac:chgData name="Andy Gray" userId="3900aca3-aa6e-4813-b4e0-c02f9e48a0aa" providerId="ADAL" clId="{02D04DF3-59AC-4BCE-AC6A-F359E165FD7D}" dt="2019-03-20T17:18:53.260" v="236" actId="478"/>
          <ac:spMkLst>
            <pc:docMk/>
            <pc:sldMk cId="197434005" sldId="256"/>
            <ac:spMk id="4" creationId="{00000000-0000-0000-0000-000000000000}"/>
          </ac:spMkLst>
        </pc:spChg>
        <pc:spChg chg="del">
          <ac:chgData name="Andy Gray" userId="3900aca3-aa6e-4813-b4e0-c02f9e48a0aa" providerId="ADAL" clId="{02D04DF3-59AC-4BCE-AC6A-F359E165FD7D}" dt="2019-03-20T17:18:53.260" v="236" actId="478"/>
          <ac:spMkLst>
            <pc:docMk/>
            <pc:sldMk cId="197434005" sldId="256"/>
            <ac:spMk id="5" creationId="{00000000-0000-0000-0000-000000000000}"/>
          </ac:spMkLst>
        </pc:spChg>
        <pc:spChg chg="del">
          <ac:chgData name="Andy Gray" userId="3900aca3-aa6e-4813-b4e0-c02f9e48a0aa" providerId="ADAL" clId="{02D04DF3-59AC-4BCE-AC6A-F359E165FD7D}" dt="2019-03-20T17:18:53.260" v="236" actId="478"/>
          <ac:spMkLst>
            <pc:docMk/>
            <pc:sldMk cId="197434005" sldId="256"/>
            <ac:spMk id="6" creationId="{00000000-0000-0000-0000-000000000000}"/>
          </ac:spMkLst>
        </pc:spChg>
      </pc:sldChg>
      <pc:sldChg chg="addSp delSp modSp">
        <pc:chgData name="Andy Gray" userId="3900aca3-aa6e-4813-b4e0-c02f9e48a0aa" providerId="ADAL" clId="{02D04DF3-59AC-4BCE-AC6A-F359E165FD7D}" dt="2019-03-20T11:15:03.463" v="173" actId="732"/>
        <pc:sldMkLst>
          <pc:docMk/>
          <pc:sldMk cId="138304103" sldId="273"/>
        </pc:sldMkLst>
        <pc:picChg chg="add mod ord modCrop">
          <ac:chgData name="Andy Gray" userId="3900aca3-aa6e-4813-b4e0-c02f9e48a0aa" providerId="ADAL" clId="{02D04DF3-59AC-4BCE-AC6A-F359E165FD7D}" dt="2019-03-20T11:15:03.463" v="173" actId="732"/>
          <ac:picMkLst>
            <pc:docMk/>
            <pc:sldMk cId="138304103" sldId="273"/>
            <ac:picMk id="3" creationId="{F0E88FEF-B78E-4CEA-8CED-F0B89F57D6ED}"/>
          </ac:picMkLst>
        </pc:picChg>
        <pc:picChg chg="del mod modCrop">
          <ac:chgData name="Andy Gray" userId="3900aca3-aa6e-4813-b4e0-c02f9e48a0aa" providerId="ADAL" clId="{02D04DF3-59AC-4BCE-AC6A-F359E165FD7D}" dt="2019-03-20T11:14:10.861" v="164" actId="478"/>
          <ac:picMkLst>
            <pc:docMk/>
            <pc:sldMk cId="138304103" sldId="273"/>
            <ac:picMk id="2050" creationId="{4E028353-D156-40FB-9659-3A0744D0E372}"/>
          </ac:picMkLst>
        </pc:picChg>
      </pc:sldChg>
      <pc:sldChg chg="addSp delSp modSp">
        <pc:chgData name="Andy Gray" userId="3900aca3-aa6e-4813-b4e0-c02f9e48a0aa" providerId="ADAL" clId="{02D04DF3-59AC-4BCE-AC6A-F359E165FD7D}" dt="2019-03-07T14:25:20.525" v="25" actId="1076"/>
        <pc:sldMkLst>
          <pc:docMk/>
          <pc:sldMk cId="1731582471" sldId="332"/>
        </pc:sldMkLst>
        <pc:spChg chg="mod">
          <ac:chgData name="Andy Gray" userId="3900aca3-aa6e-4813-b4e0-c02f9e48a0aa" providerId="ADAL" clId="{02D04DF3-59AC-4BCE-AC6A-F359E165FD7D}" dt="2019-03-07T14:25:14.521" v="23" actId="1076"/>
          <ac:spMkLst>
            <pc:docMk/>
            <pc:sldMk cId="1731582471" sldId="332"/>
            <ac:spMk id="4" creationId="{5F2BF203-1CA4-42F0-BCC5-5F0455FA0C4C}"/>
          </ac:spMkLst>
        </pc:spChg>
        <pc:spChg chg="mod">
          <ac:chgData name="Andy Gray" userId="3900aca3-aa6e-4813-b4e0-c02f9e48a0aa" providerId="ADAL" clId="{02D04DF3-59AC-4BCE-AC6A-F359E165FD7D}" dt="2019-03-07T14:25:20.525" v="25" actId="1076"/>
          <ac:spMkLst>
            <pc:docMk/>
            <pc:sldMk cId="1731582471" sldId="332"/>
            <ac:spMk id="5" creationId="{893C7FB3-EEB7-4978-9B4B-589C2145723C}"/>
          </ac:spMkLst>
        </pc:spChg>
        <pc:picChg chg="add mod ord modCrop">
          <ac:chgData name="Andy Gray" userId="3900aca3-aa6e-4813-b4e0-c02f9e48a0aa" providerId="ADAL" clId="{02D04DF3-59AC-4BCE-AC6A-F359E165FD7D}" dt="2019-03-07T14:23:19.103" v="21" actId="732"/>
          <ac:picMkLst>
            <pc:docMk/>
            <pc:sldMk cId="1731582471" sldId="332"/>
            <ac:picMk id="7" creationId="{024F8AEA-B68A-43C3-85D3-EADC3F2F205A}"/>
          </ac:picMkLst>
        </pc:picChg>
        <pc:picChg chg="del">
          <ac:chgData name="Andy Gray" userId="3900aca3-aa6e-4813-b4e0-c02f9e48a0aa" providerId="ADAL" clId="{02D04DF3-59AC-4BCE-AC6A-F359E165FD7D}" dt="2019-03-07T14:18:41.051" v="2" actId="478"/>
          <ac:picMkLst>
            <pc:docMk/>
            <pc:sldMk cId="1731582471" sldId="332"/>
            <ac:picMk id="10" creationId="{FF5FAF5E-D453-467F-8ADF-521C6B19D090}"/>
          </ac:picMkLst>
        </pc:picChg>
        <pc:picChg chg="del mod modCrop">
          <ac:chgData name="Andy Gray" userId="3900aca3-aa6e-4813-b4e0-c02f9e48a0aa" providerId="ADAL" clId="{02D04DF3-59AC-4BCE-AC6A-F359E165FD7D}" dt="2019-03-07T14:20:02.488" v="12" actId="478"/>
          <ac:picMkLst>
            <pc:docMk/>
            <pc:sldMk cId="1731582471" sldId="332"/>
            <ac:picMk id="2050" creationId="{CB3B6FB5-886B-47FD-902F-AA9F27972D01}"/>
          </ac:picMkLst>
        </pc:picChg>
      </pc:sldChg>
      <pc:sldChg chg="delSp modSp setBg">
        <pc:chgData name="Andy Gray" userId="3900aca3-aa6e-4813-b4e0-c02f9e48a0aa" providerId="ADAL" clId="{02D04DF3-59AC-4BCE-AC6A-F359E165FD7D}" dt="2019-03-20T11:11:17.541" v="123" actId="478"/>
        <pc:sldMkLst>
          <pc:docMk/>
          <pc:sldMk cId="2725203932" sldId="333"/>
        </pc:sldMkLst>
        <pc:picChg chg="del mod modCrop">
          <ac:chgData name="Andy Gray" userId="3900aca3-aa6e-4813-b4e0-c02f9e48a0aa" providerId="ADAL" clId="{02D04DF3-59AC-4BCE-AC6A-F359E165FD7D}" dt="2019-03-20T11:11:17.541" v="123" actId="478"/>
          <ac:picMkLst>
            <pc:docMk/>
            <pc:sldMk cId="2725203932" sldId="333"/>
            <ac:picMk id="1028" creationId="{9EF1FA9E-34C0-43F5-B4A0-3CAA38DE810D}"/>
          </ac:picMkLst>
        </pc:picChg>
      </pc:sldChg>
      <pc:sldChg chg="addSp delSp modSp">
        <pc:chgData name="Andy Gray" userId="3900aca3-aa6e-4813-b4e0-c02f9e48a0aa" providerId="ADAL" clId="{02D04DF3-59AC-4BCE-AC6A-F359E165FD7D}" dt="2019-03-20T11:11:49.703" v="132" actId="478"/>
        <pc:sldMkLst>
          <pc:docMk/>
          <pc:sldMk cId="625220928" sldId="335"/>
        </pc:sldMkLst>
        <pc:picChg chg="del">
          <ac:chgData name="Andy Gray" userId="3900aca3-aa6e-4813-b4e0-c02f9e48a0aa" providerId="ADAL" clId="{02D04DF3-59AC-4BCE-AC6A-F359E165FD7D}" dt="2019-03-20T11:11:49.703" v="132" actId="478"/>
          <ac:picMkLst>
            <pc:docMk/>
            <pc:sldMk cId="625220928" sldId="335"/>
            <ac:picMk id="4" creationId="{65496705-B572-47F2-8E5E-0F170777D4B9}"/>
          </ac:picMkLst>
        </pc:picChg>
        <pc:picChg chg="add mod ord modCrop">
          <ac:chgData name="Andy Gray" userId="3900aca3-aa6e-4813-b4e0-c02f9e48a0aa" providerId="ADAL" clId="{02D04DF3-59AC-4BCE-AC6A-F359E165FD7D}" dt="2019-03-20T11:11:48.322" v="131" actId="167"/>
          <ac:picMkLst>
            <pc:docMk/>
            <pc:sldMk cId="625220928" sldId="335"/>
            <ac:picMk id="6" creationId="{4CA8EFC8-B1AC-409A-B5A2-BAFDD5118C00}"/>
          </ac:picMkLst>
        </pc:picChg>
      </pc:sldChg>
      <pc:sldChg chg="addSp delSp">
        <pc:chgData name="Andy Gray" userId="3900aca3-aa6e-4813-b4e0-c02f9e48a0aa" providerId="ADAL" clId="{02D04DF3-59AC-4BCE-AC6A-F359E165FD7D}" dt="2019-03-20T11:15:12.808" v="175" actId="20577"/>
        <pc:sldMkLst>
          <pc:docMk/>
          <pc:sldMk cId="3677696706" sldId="337"/>
        </pc:sldMkLst>
        <pc:picChg chg="add">
          <ac:chgData name="Andy Gray" userId="3900aca3-aa6e-4813-b4e0-c02f9e48a0aa" providerId="ADAL" clId="{02D04DF3-59AC-4BCE-AC6A-F359E165FD7D}" dt="2019-03-20T11:15:12.808" v="175" actId="20577"/>
          <ac:picMkLst>
            <pc:docMk/>
            <pc:sldMk cId="3677696706" sldId="337"/>
            <ac:picMk id="7" creationId="{B449F68D-D2C0-4358-98E1-B51F10710600}"/>
          </ac:picMkLst>
        </pc:picChg>
        <pc:picChg chg="add del">
          <ac:chgData name="Andy Gray" userId="3900aca3-aa6e-4813-b4e0-c02f9e48a0aa" providerId="ADAL" clId="{02D04DF3-59AC-4BCE-AC6A-F359E165FD7D}" dt="2019-03-20T11:15:11.350" v="174" actId="478"/>
          <ac:picMkLst>
            <pc:docMk/>
            <pc:sldMk cId="3677696706" sldId="337"/>
            <ac:picMk id="2050" creationId="{4E028353-D156-40FB-9659-3A0744D0E372}"/>
          </ac:picMkLst>
        </pc:picChg>
      </pc:sldChg>
      <pc:sldChg chg="addSp delSp modSp">
        <pc:chgData name="Andy Gray" userId="3900aca3-aa6e-4813-b4e0-c02f9e48a0aa" providerId="ADAL" clId="{02D04DF3-59AC-4BCE-AC6A-F359E165FD7D}" dt="2019-03-21T09:43:24.856" v="515" actId="732"/>
        <pc:sldMkLst>
          <pc:docMk/>
          <pc:sldMk cId="3461473621" sldId="339"/>
        </pc:sldMkLst>
        <pc:spChg chg="mod">
          <ac:chgData name="Andy Gray" userId="3900aca3-aa6e-4813-b4e0-c02f9e48a0aa" providerId="ADAL" clId="{02D04DF3-59AC-4BCE-AC6A-F359E165FD7D}" dt="2019-03-18T16:24:06.315" v="69" actId="732"/>
          <ac:spMkLst>
            <pc:docMk/>
            <pc:sldMk cId="3461473621" sldId="339"/>
            <ac:spMk id="5" creationId="{EED1C36D-0AD5-4FB1-BA38-A7E8F02A8453}"/>
          </ac:spMkLst>
        </pc:spChg>
        <pc:picChg chg="add del mod ord modCrop">
          <ac:chgData name="Andy Gray" userId="3900aca3-aa6e-4813-b4e0-c02f9e48a0aa" providerId="ADAL" clId="{02D04DF3-59AC-4BCE-AC6A-F359E165FD7D}" dt="2019-03-21T09:41:53.939" v="501" actId="478"/>
          <ac:picMkLst>
            <pc:docMk/>
            <pc:sldMk cId="3461473621" sldId="339"/>
            <ac:picMk id="3" creationId="{CD74CBA1-6A41-42B4-BAF2-F60FF3F0E061}"/>
          </ac:picMkLst>
        </pc:picChg>
        <pc:picChg chg="add mod ord modCrop">
          <ac:chgData name="Andy Gray" userId="3900aca3-aa6e-4813-b4e0-c02f9e48a0aa" providerId="ADAL" clId="{02D04DF3-59AC-4BCE-AC6A-F359E165FD7D}" dt="2019-03-21T09:43:24.856" v="515" actId="732"/>
          <ac:picMkLst>
            <pc:docMk/>
            <pc:sldMk cId="3461473621" sldId="339"/>
            <ac:picMk id="6" creationId="{1C5B950F-FAA1-443A-9ADB-365F804E234D}"/>
          </ac:picMkLst>
        </pc:picChg>
        <pc:picChg chg="del mod modCrop">
          <ac:chgData name="Andy Gray" userId="3900aca3-aa6e-4813-b4e0-c02f9e48a0aa" providerId="ADAL" clId="{02D04DF3-59AC-4BCE-AC6A-F359E165FD7D}" dt="2019-03-20T15:17:55.288" v="198" actId="478"/>
          <ac:picMkLst>
            <pc:docMk/>
            <pc:sldMk cId="3461473621" sldId="339"/>
            <ac:picMk id="5126" creationId="{BECF1DF0-9CB8-470C-81D9-6C1770E1BAC9}"/>
          </ac:picMkLst>
        </pc:picChg>
      </pc:sldChg>
      <pc:sldChg chg="addSp delSp modSp">
        <pc:chgData name="Andy Gray" userId="3900aca3-aa6e-4813-b4e0-c02f9e48a0aa" providerId="ADAL" clId="{02D04DF3-59AC-4BCE-AC6A-F359E165FD7D}" dt="2019-03-20T15:20:42.209" v="231" actId="1035"/>
        <pc:sldMkLst>
          <pc:docMk/>
          <pc:sldMk cId="2303929546" sldId="380"/>
        </pc:sldMkLst>
        <pc:picChg chg="add del mod modCrop">
          <ac:chgData name="Andy Gray" userId="3900aca3-aa6e-4813-b4e0-c02f9e48a0aa" providerId="ADAL" clId="{02D04DF3-59AC-4BCE-AC6A-F359E165FD7D}" dt="2019-03-20T15:19:29.246" v="206" actId="1035"/>
          <ac:picMkLst>
            <pc:docMk/>
            <pc:sldMk cId="2303929546" sldId="380"/>
            <ac:picMk id="3" creationId="{D2CAC109-3F55-4338-91B0-4ED5E60F2B2F}"/>
          </ac:picMkLst>
        </pc:picChg>
        <pc:picChg chg="mod ord modCrop">
          <ac:chgData name="Andy Gray" userId="3900aca3-aa6e-4813-b4e0-c02f9e48a0aa" providerId="ADAL" clId="{02D04DF3-59AC-4BCE-AC6A-F359E165FD7D}" dt="2019-03-20T15:20:42.209" v="231" actId="1035"/>
          <ac:picMkLst>
            <pc:docMk/>
            <pc:sldMk cId="2303929546" sldId="380"/>
            <ac:picMk id="6" creationId="{A57C204C-D854-4841-A40B-EC70508A501E}"/>
          </ac:picMkLst>
        </pc:picChg>
        <pc:picChg chg="del mod modCrop">
          <ac:chgData name="Andy Gray" userId="3900aca3-aa6e-4813-b4e0-c02f9e48a0aa" providerId="ADAL" clId="{02D04DF3-59AC-4BCE-AC6A-F359E165FD7D}" dt="2019-03-20T15:20:08.827" v="216" actId="478"/>
          <ac:picMkLst>
            <pc:docMk/>
            <pc:sldMk cId="2303929546" sldId="380"/>
            <ac:picMk id="1026" creationId="{6EC5A3CD-41A5-4D41-9426-6EAA7652CFC3}"/>
          </ac:picMkLst>
        </pc:picChg>
      </pc:sldChg>
      <pc:sldChg chg="delSp modSp setBg">
        <pc:chgData name="Andy Gray" userId="3900aca3-aa6e-4813-b4e0-c02f9e48a0aa" providerId="ADAL" clId="{02D04DF3-59AC-4BCE-AC6A-F359E165FD7D}" dt="2019-03-20T15:16:47.575" v="179" actId="478"/>
        <pc:sldMkLst>
          <pc:docMk/>
          <pc:sldMk cId="2134527331" sldId="381"/>
        </pc:sldMkLst>
        <pc:picChg chg="del mod modCrop">
          <ac:chgData name="Andy Gray" userId="3900aca3-aa6e-4813-b4e0-c02f9e48a0aa" providerId="ADAL" clId="{02D04DF3-59AC-4BCE-AC6A-F359E165FD7D}" dt="2019-03-20T15:16:47.575" v="179" actId="478"/>
          <ac:picMkLst>
            <pc:docMk/>
            <pc:sldMk cId="2134527331" sldId="381"/>
            <ac:picMk id="5122" creationId="{151C4D3C-7523-49F5-A53D-7CF98D951789}"/>
          </ac:picMkLst>
        </pc:picChg>
      </pc:sldChg>
      <pc:sldChg chg="delSp setBg">
        <pc:chgData name="Andy Gray" userId="3900aca3-aa6e-4813-b4e0-c02f9e48a0aa" providerId="ADAL" clId="{02D04DF3-59AC-4BCE-AC6A-F359E165FD7D}" dt="2019-03-20T15:17:00.458" v="183" actId="478"/>
        <pc:sldMkLst>
          <pc:docMk/>
          <pc:sldMk cId="3712680044" sldId="382"/>
        </pc:sldMkLst>
        <pc:picChg chg="del">
          <ac:chgData name="Andy Gray" userId="3900aca3-aa6e-4813-b4e0-c02f9e48a0aa" providerId="ADAL" clId="{02D04DF3-59AC-4BCE-AC6A-F359E165FD7D}" dt="2019-03-20T15:17:00.458" v="183" actId="478"/>
          <ac:picMkLst>
            <pc:docMk/>
            <pc:sldMk cId="3712680044" sldId="382"/>
            <ac:picMk id="5122" creationId="{151C4D3C-7523-49F5-A53D-7CF98D951789}"/>
          </ac:picMkLst>
        </pc:picChg>
      </pc:sldChg>
      <pc:sldChg chg="addSp delSp">
        <pc:chgData name="Andy Gray" userId="3900aca3-aa6e-4813-b4e0-c02f9e48a0aa" providerId="ADAL" clId="{02D04DF3-59AC-4BCE-AC6A-F359E165FD7D}" dt="2019-03-20T15:20:52.644" v="233" actId="20577"/>
        <pc:sldMkLst>
          <pc:docMk/>
          <pc:sldMk cId="898918251" sldId="387"/>
        </pc:sldMkLst>
        <pc:picChg chg="del">
          <ac:chgData name="Andy Gray" userId="3900aca3-aa6e-4813-b4e0-c02f9e48a0aa" providerId="ADAL" clId="{02D04DF3-59AC-4BCE-AC6A-F359E165FD7D}" dt="2019-03-20T15:20:51.242" v="232" actId="478"/>
          <ac:picMkLst>
            <pc:docMk/>
            <pc:sldMk cId="898918251" sldId="387"/>
            <ac:picMk id="7" creationId="{3025C089-705D-405E-9A9E-512A33E857F8}"/>
          </ac:picMkLst>
        </pc:picChg>
        <pc:picChg chg="add">
          <ac:chgData name="Andy Gray" userId="3900aca3-aa6e-4813-b4e0-c02f9e48a0aa" providerId="ADAL" clId="{02D04DF3-59AC-4BCE-AC6A-F359E165FD7D}" dt="2019-03-20T15:20:52.644" v="233" actId="20577"/>
          <ac:picMkLst>
            <pc:docMk/>
            <pc:sldMk cId="898918251" sldId="387"/>
            <ac:picMk id="8" creationId="{D71BC73F-3234-46B2-BDB9-698711D51AA6}"/>
          </ac:picMkLst>
        </pc:picChg>
      </pc:sldChg>
      <pc:sldChg chg="addSp delSp modSp">
        <pc:chgData name="Andy Gray" userId="3900aca3-aa6e-4813-b4e0-c02f9e48a0aa" providerId="ADAL" clId="{02D04DF3-59AC-4BCE-AC6A-F359E165FD7D}" dt="2019-03-20T11:02:43.704" v="116" actId="478"/>
        <pc:sldMkLst>
          <pc:docMk/>
          <pc:sldMk cId="1128408824" sldId="393"/>
        </pc:sldMkLst>
        <pc:picChg chg="add mod ord modCrop">
          <ac:chgData name="Andy Gray" userId="3900aca3-aa6e-4813-b4e0-c02f9e48a0aa" providerId="ADAL" clId="{02D04DF3-59AC-4BCE-AC6A-F359E165FD7D}" dt="2019-03-20T11:02:42.403" v="115" actId="167"/>
          <ac:picMkLst>
            <pc:docMk/>
            <pc:sldMk cId="1128408824" sldId="393"/>
            <ac:picMk id="5" creationId="{291CA99F-5BE5-42BB-BE41-69364C5A43C9}"/>
          </ac:picMkLst>
        </pc:picChg>
        <pc:picChg chg="del mod modCrop">
          <ac:chgData name="Andy Gray" userId="3900aca3-aa6e-4813-b4e0-c02f9e48a0aa" providerId="ADAL" clId="{02D04DF3-59AC-4BCE-AC6A-F359E165FD7D}" dt="2019-03-20T11:02:43.704" v="116" actId="478"/>
          <ac:picMkLst>
            <pc:docMk/>
            <pc:sldMk cId="1128408824" sldId="393"/>
            <ac:picMk id="1028" creationId="{A3496B74-86A6-4582-9D25-2E7AE80F021B}"/>
          </ac:picMkLst>
        </pc:picChg>
      </pc:sldChg>
      <pc:sldChg chg="modSp">
        <pc:chgData name="Andy Gray" userId="3900aca3-aa6e-4813-b4e0-c02f9e48a0aa" providerId="ADAL" clId="{02D04DF3-59AC-4BCE-AC6A-F359E165FD7D}" dt="2019-03-21T09:53:13.282" v="525" actId="1035"/>
        <pc:sldMkLst>
          <pc:docMk/>
          <pc:sldMk cId="2365717767" sldId="398"/>
        </pc:sldMkLst>
        <pc:spChg chg="mod">
          <ac:chgData name="Andy Gray" userId="3900aca3-aa6e-4813-b4e0-c02f9e48a0aa" providerId="ADAL" clId="{02D04DF3-59AC-4BCE-AC6A-F359E165FD7D}" dt="2019-03-21T09:52:11.134" v="522" actId="14100"/>
          <ac:spMkLst>
            <pc:docMk/>
            <pc:sldMk cId="2365717767" sldId="398"/>
            <ac:spMk id="3" creationId="{CC2D3F5A-4F6D-4AFD-BD73-2FAEDA6C40B3}"/>
          </ac:spMkLst>
        </pc:spChg>
        <pc:graphicFrameChg chg="mod modGraphic">
          <ac:chgData name="Andy Gray" userId="3900aca3-aa6e-4813-b4e0-c02f9e48a0aa" providerId="ADAL" clId="{02D04DF3-59AC-4BCE-AC6A-F359E165FD7D}" dt="2019-03-21T09:53:13.282" v="525" actId="1035"/>
          <ac:graphicFrameMkLst>
            <pc:docMk/>
            <pc:sldMk cId="2365717767" sldId="398"/>
            <ac:graphicFrameMk id="8" creationId="{9FA1DF8F-C0BA-47E3-AF2A-460757859788}"/>
          </ac:graphicFrameMkLst>
        </pc:graphicFrameChg>
      </pc:sldChg>
      <pc:sldChg chg="modSp">
        <pc:chgData name="Andy Gray" userId="3900aca3-aa6e-4813-b4e0-c02f9e48a0aa" providerId="ADAL" clId="{02D04DF3-59AC-4BCE-AC6A-F359E165FD7D}" dt="2019-03-21T09:55:56.437" v="546" actId="20577"/>
        <pc:sldMkLst>
          <pc:docMk/>
          <pc:sldMk cId="3264904644" sldId="400"/>
        </pc:sldMkLst>
        <pc:graphicFrameChg chg="mod modGraphic">
          <ac:chgData name="Andy Gray" userId="3900aca3-aa6e-4813-b4e0-c02f9e48a0aa" providerId="ADAL" clId="{02D04DF3-59AC-4BCE-AC6A-F359E165FD7D}" dt="2019-03-21T09:55:56.437" v="546" actId="20577"/>
          <ac:graphicFrameMkLst>
            <pc:docMk/>
            <pc:sldMk cId="3264904644" sldId="400"/>
            <ac:graphicFrameMk id="8" creationId="{A9B300DE-E62F-416D-9F73-10C195FFA504}"/>
          </ac:graphicFrameMkLst>
        </pc:graphicFrameChg>
      </pc:sldChg>
      <pc:sldMasterChg chg="modSldLayout">
        <pc:chgData name="Andy Gray" userId="3900aca3-aa6e-4813-b4e0-c02f9e48a0aa" providerId="ADAL" clId="{02D04DF3-59AC-4BCE-AC6A-F359E165FD7D}" dt="2019-03-21T09:26:48.567" v="483" actId="207"/>
        <pc:sldMasterMkLst>
          <pc:docMk/>
          <pc:sldMasterMk cId="1932898210" sldId="2147483672"/>
        </pc:sldMasterMkLst>
        <pc:sldLayoutChg chg="addSp delSp modSp">
          <pc:chgData name="Andy Gray" userId="3900aca3-aa6e-4813-b4e0-c02f9e48a0aa" providerId="ADAL" clId="{02D04DF3-59AC-4BCE-AC6A-F359E165FD7D}" dt="2019-03-21T09:25:30.960" v="478" actId="14100"/>
          <pc:sldLayoutMkLst>
            <pc:docMk/>
            <pc:sldMasterMk cId="1932898210" sldId="2147483672"/>
            <pc:sldLayoutMk cId="170202131" sldId="2147483673"/>
          </pc:sldLayoutMkLst>
          <pc:spChg chg="add">
            <ac:chgData name="Andy Gray" userId="3900aca3-aa6e-4813-b4e0-c02f9e48a0aa" providerId="ADAL" clId="{02D04DF3-59AC-4BCE-AC6A-F359E165FD7D}" dt="2019-03-20T17:19:17.280" v="237" actId="14100"/>
            <ac:spMkLst>
              <pc:docMk/>
              <pc:sldMasterMk cId="1932898210" sldId="2147483672"/>
              <pc:sldLayoutMk cId="170202131" sldId="2147483673"/>
              <ac:spMk id="8" creationId="{262119F8-9CC0-4562-B6D5-104C2FEFF035}"/>
            </ac:spMkLst>
          </pc:spChg>
          <pc:spChg chg="add mod">
            <ac:chgData name="Andy Gray" userId="3900aca3-aa6e-4813-b4e0-c02f9e48a0aa" providerId="ADAL" clId="{02D04DF3-59AC-4BCE-AC6A-F359E165FD7D}" dt="2019-03-21T09:25:30.960" v="478" actId="14100"/>
            <ac:spMkLst>
              <pc:docMk/>
              <pc:sldMasterMk cId="1932898210" sldId="2147483672"/>
              <pc:sldLayoutMk cId="170202131" sldId="2147483673"/>
              <ac:spMk id="9" creationId="{2BD1F7BB-8952-48A5-A934-32DA6524AAF8}"/>
            </ac:spMkLst>
          </pc:spChg>
          <pc:spChg chg="del">
            <ac:chgData name="Andy Gray" userId="3900aca3-aa6e-4813-b4e0-c02f9e48a0aa" providerId="ADAL" clId="{02D04DF3-59AC-4BCE-AC6A-F359E165FD7D}" dt="2019-03-20T17:12:56.938" v="235" actId="478"/>
            <ac:spMkLst>
              <pc:docMk/>
              <pc:sldMasterMk cId="1932898210" sldId="2147483672"/>
              <pc:sldLayoutMk cId="170202131" sldId="2147483673"/>
              <ac:spMk id="20" creationId="{00000000-0000-0000-0000-000000000000}"/>
            </ac:spMkLst>
          </pc:spChg>
          <pc:spChg chg="del">
            <ac:chgData name="Andy Gray" userId="3900aca3-aa6e-4813-b4e0-c02f9e48a0aa" providerId="ADAL" clId="{02D04DF3-59AC-4BCE-AC6A-F359E165FD7D}" dt="2019-03-20T17:12:56.938" v="235" actId="478"/>
            <ac:spMkLst>
              <pc:docMk/>
              <pc:sldMasterMk cId="1932898210" sldId="2147483672"/>
              <pc:sldLayoutMk cId="170202131" sldId="2147483673"/>
              <ac:spMk id="21" creationId="{00000000-0000-0000-0000-000000000000}"/>
            </ac:spMkLst>
          </pc:spChg>
          <pc:spChg chg="del">
            <ac:chgData name="Andy Gray" userId="3900aca3-aa6e-4813-b4e0-c02f9e48a0aa" providerId="ADAL" clId="{02D04DF3-59AC-4BCE-AC6A-F359E165FD7D}" dt="2019-03-20T17:12:56.938" v="235" actId="478"/>
            <ac:spMkLst>
              <pc:docMk/>
              <pc:sldMasterMk cId="1932898210" sldId="2147483672"/>
              <pc:sldLayoutMk cId="170202131" sldId="2147483673"/>
              <ac:spMk id="24" creationId="{00000000-0000-0000-0000-000000000000}"/>
            </ac:spMkLst>
          </pc:spChg>
          <pc:grpChg chg="add">
            <ac:chgData name="Andy Gray" userId="3900aca3-aa6e-4813-b4e0-c02f9e48a0aa" providerId="ADAL" clId="{02D04DF3-59AC-4BCE-AC6A-F359E165FD7D}" dt="2019-03-20T17:19:17.280" v="237" actId="14100"/>
            <ac:grpSpMkLst>
              <pc:docMk/>
              <pc:sldMasterMk cId="1932898210" sldId="2147483672"/>
              <pc:sldLayoutMk cId="170202131" sldId="2147483673"/>
              <ac:grpSpMk id="11" creationId="{1EA1846F-FFDF-4E71-8DB6-FC4D46DBB6A1}"/>
            </ac:grpSpMkLst>
          </pc:grpChg>
          <pc:picChg chg="del">
            <ac:chgData name="Andy Gray" userId="3900aca3-aa6e-4813-b4e0-c02f9e48a0aa" providerId="ADAL" clId="{02D04DF3-59AC-4BCE-AC6A-F359E165FD7D}" dt="2019-03-20T17:12:54.231" v="234" actId="478"/>
            <ac:picMkLst>
              <pc:docMk/>
              <pc:sldMasterMk cId="1932898210" sldId="2147483672"/>
              <pc:sldLayoutMk cId="170202131" sldId="2147483673"/>
              <ac:picMk id="2" creationId="{00000000-0000-0000-0000-000000000000}"/>
            </ac:picMkLst>
          </pc:picChg>
          <pc:picChg chg="add">
            <ac:chgData name="Andy Gray" userId="3900aca3-aa6e-4813-b4e0-c02f9e48a0aa" providerId="ADAL" clId="{02D04DF3-59AC-4BCE-AC6A-F359E165FD7D}" dt="2019-03-20T17:19:17.280" v="237" actId="14100"/>
            <ac:picMkLst>
              <pc:docMk/>
              <pc:sldMasterMk cId="1932898210" sldId="2147483672"/>
              <pc:sldLayoutMk cId="170202131" sldId="2147483673"/>
              <ac:picMk id="7" creationId="{388A3887-CEC3-4BE9-A1BC-BDAA790F8AF1}"/>
            </ac:picMkLst>
          </pc:picChg>
          <pc:cxnChg chg="add">
            <ac:chgData name="Andy Gray" userId="3900aca3-aa6e-4813-b4e0-c02f9e48a0aa" providerId="ADAL" clId="{02D04DF3-59AC-4BCE-AC6A-F359E165FD7D}" dt="2019-03-20T17:19:17.280" v="237" actId="14100"/>
            <ac:cxnSpMkLst>
              <pc:docMk/>
              <pc:sldMasterMk cId="1932898210" sldId="2147483672"/>
              <pc:sldLayoutMk cId="170202131" sldId="2147483673"/>
              <ac:cxnSpMk id="10" creationId="{D1FC6918-5ED3-4137-B8C9-43B4EF810A0A}"/>
            </ac:cxnSpMkLst>
          </pc:cxnChg>
          <pc:cxnChg chg="del">
            <ac:chgData name="Andy Gray" userId="3900aca3-aa6e-4813-b4e0-c02f9e48a0aa" providerId="ADAL" clId="{02D04DF3-59AC-4BCE-AC6A-F359E165FD7D}" dt="2019-03-20T17:12:56.938" v="235" actId="478"/>
            <ac:cxnSpMkLst>
              <pc:docMk/>
              <pc:sldMasterMk cId="1932898210" sldId="2147483672"/>
              <pc:sldLayoutMk cId="170202131" sldId="2147483673"/>
              <ac:cxnSpMk id="14" creationId="{00000000-0000-0000-0000-000000000000}"/>
            </ac:cxnSpMkLst>
          </pc:cxnChg>
        </pc:sldLayoutChg>
        <pc:sldLayoutChg chg="modSp setBg">
          <pc:chgData name="Andy Gray" userId="3900aca3-aa6e-4813-b4e0-c02f9e48a0aa" providerId="ADAL" clId="{02D04DF3-59AC-4BCE-AC6A-F359E165FD7D}" dt="2019-03-20T11:01:29.774" v="104" actId="207"/>
          <pc:sldLayoutMkLst>
            <pc:docMk/>
            <pc:sldMasterMk cId="1932898210" sldId="2147483672"/>
            <pc:sldLayoutMk cId="2147235817" sldId="2147483674"/>
          </pc:sldLayoutMkLst>
          <pc:spChg chg="mod">
            <ac:chgData name="Andy Gray" userId="3900aca3-aa6e-4813-b4e0-c02f9e48a0aa" providerId="ADAL" clId="{02D04DF3-59AC-4BCE-AC6A-F359E165FD7D}" dt="2019-03-20T11:01:29.774" v="104" actId="207"/>
            <ac:spMkLst>
              <pc:docMk/>
              <pc:sldMasterMk cId="1932898210" sldId="2147483672"/>
              <pc:sldLayoutMk cId="2147235817" sldId="2147483674"/>
              <ac:spMk id="6" creationId="{00000000-0000-0000-0000-000000000000}"/>
            </ac:spMkLst>
          </pc:spChg>
          <pc:spChg chg="mod">
            <ac:chgData name="Andy Gray" userId="3900aca3-aa6e-4813-b4e0-c02f9e48a0aa" providerId="ADAL" clId="{02D04DF3-59AC-4BCE-AC6A-F359E165FD7D}" dt="2019-03-20T11:01:26.397" v="103" actId="207"/>
            <ac:spMkLst>
              <pc:docMk/>
              <pc:sldMasterMk cId="1932898210" sldId="2147483672"/>
              <pc:sldLayoutMk cId="2147235817" sldId="2147483674"/>
              <ac:spMk id="10" creationId="{00000000-0000-0000-0000-000000000000}"/>
            </ac:spMkLst>
          </pc:spChg>
        </pc:sldLayoutChg>
        <pc:sldLayoutChg chg="addSp delSp modSp">
          <pc:chgData name="Andy Gray" userId="3900aca3-aa6e-4813-b4e0-c02f9e48a0aa" providerId="ADAL" clId="{02D04DF3-59AC-4BCE-AC6A-F359E165FD7D}" dt="2019-03-21T09:26:40.985" v="482" actId="207"/>
          <pc:sldLayoutMkLst>
            <pc:docMk/>
            <pc:sldMasterMk cId="1932898210" sldId="2147483672"/>
            <pc:sldLayoutMk cId="3842507570" sldId="2147483676"/>
          </pc:sldLayoutMkLst>
          <pc:spChg chg="mod">
            <ac:chgData name="Andy Gray" userId="3900aca3-aa6e-4813-b4e0-c02f9e48a0aa" providerId="ADAL" clId="{02D04DF3-59AC-4BCE-AC6A-F359E165FD7D}" dt="2019-03-07T14:46:41.873" v="33" actId="207"/>
            <ac:spMkLst>
              <pc:docMk/>
              <pc:sldMasterMk cId="1932898210" sldId="2147483672"/>
              <pc:sldLayoutMk cId="3842507570" sldId="2147483676"/>
              <ac:spMk id="9" creationId="{00000000-0000-0000-0000-000000000000}"/>
            </ac:spMkLst>
          </pc:spChg>
          <pc:spChg chg="add mod">
            <ac:chgData name="Andy Gray" userId="3900aca3-aa6e-4813-b4e0-c02f9e48a0aa" providerId="ADAL" clId="{02D04DF3-59AC-4BCE-AC6A-F359E165FD7D}" dt="2019-03-20T17:27:16.784" v="418" actId="20577"/>
            <ac:spMkLst>
              <pc:docMk/>
              <pc:sldMasterMk cId="1932898210" sldId="2147483672"/>
              <pc:sldLayoutMk cId="3842507570" sldId="2147483676"/>
              <ac:spMk id="11" creationId="{C483A22F-6912-4E20-AFF7-2E51B957A049}"/>
            </ac:spMkLst>
          </pc:spChg>
          <pc:spChg chg="del">
            <ac:chgData name="Andy Gray" userId="3900aca3-aa6e-4813-b4e0-c02f9e48a0aa" providerId="ADAL" clId="{02D04DF3-59AC-4BCE-AC6A-F359E165FD7D}" dt="2019-03-07T14:22:26.007" v="14" actId="478"/>
            <ac:spMkLst>
              <pc:docMk/>
              <pc:sldMasterMk cId="1932898210" sldId="2147483672"/>
              <pc:sldLayoutMk cId="3842507570" sldId="2147483676"/>
              <ac:spMk id="12" creationId="{00000000-0000-0000-0000-000000000000}"/>
            </ac:spMkLst>
          </pc:spChg>
          <pc:picChg chg="del">
            <ac:chgData name="Andy Gray" userId="3900aca3-aa6e-4813-b4e0-c02f9e48a0aa" providerId="ADAL" clId="{02D04DF3-59AC-4BCE-AC6A-F359E165FD7D}" dt="2019-03-07T14:45:36.389" v="26" actId="478"/>
            <ac:picMkLst>
              <pc:docMk/>
              <pc:sldMasterMk cId="1932898210" sldId="2147483672"/>
              <pc:sldLayoutMk cId="3842507570" sldId="2147483676"/>
              <ac:picMk id="3" creationId="{00000000-0000-0000-0000-000000000000}"/>
            </ac:picMkLst>
          </pc:picChg>
          <pc:picChg chg="add del">
            <ac:chgData name="Andy Gray" userId="3900aca3-aa6e-4813-b4e0-c02f9e48a0aa" providerId="ADAL" clId="{02D04DF3-59AC-4BCE-AC6A-F359E165FD7D}" dt="2019-03-20T17:28:43.479" v="446" actId="478"/>
            <ac:picMkLst>
              <pc:docMk/>
              <pc:sldMasterMk cId="1932898210" sldId="2147483672"/>
              <pc:sldLayoutMk cId="3842507570" sldId="2147483676"/>
              <ac:picMk id="7" creationId="{6D867C42-C3FB-4E22-BB78-375B1531EFB5}"/>
            </ac:picMkLst>
          </pc:picChg>
          <pc:picChg chg="del">
            <ac:chgData name="Andy Gray" userId="3900aca3-aa6e-4813-b4e0-c02f9e48a0aa" providerId="ADAL" clId="{02D04DF3-59AC-4BCE-AC6A-F359E165FD7D}" dt="2019-03-07T14:22:26.007" v="14" actId="478"/>
            <ac:picMkLst>
              <pc:docMk/>
              <pc:sldMasterMk cId="1932898210" sldId="2147483672"/>
              <pc:sldLayoutMk cId="3842507570" sldId="2147483676"/>
              <ac:picMk id="10" creationId="{00000000-0000-0000-0000-000000000000}"/>
            </ac:picMkLst>
          </pc:picChg>
          <pc:picChg chg="add mod ord modCrop">
            <ac:chgData name="Andy Gray" userId="3900aca3-aa6e-4813-b4e0-c02f9e48a0aa" providerId="ADAL" clId="{02D04DF3-59AC-4BCE-AC6A-F359E165FD7D}" dt="2019-03-20T17:28:41.211" v="445" actId="167"/>
            <ac:picMkLst>
              <pc:docMk/>
              <pc:sldMasterMk cId="1932898210" sldId="2147483672"/>
              <pc:sldLayoutMk cId="3842507570" sldId="2147483676"/>
              <ac:picMk id="10" creationId="{9CDA88BA-177E-4836-A9E0-065F172E751F}"/>
            </ac:picMkLst>
          </pc:picChg>
          <pc:picChg chg="add mod">
            <ac:chgData name="Andy Gray" userId="3900aca3-aa6e-4813-b4e0-c02f9e48a0aa" providerId="ADAL" clId="{02D04DF3-59AC-4BCE-AC6A-F359E165FD7D}" dt="2019-03-21T09:26:40.985" v="482" actId="207"/>
            <ac:picMkLst>
              <pc:docMk/>
              <pc:sldMasterMk cId="1932898210" sldId="2147483672"/>
              <pc:sldLayoutMk cId="3842507570" sldId="2147483676"/>
              <ac:picMk id="13" creationId="{CF659B46-A7DF-4610-A7E1-E2F041A00641}"/>
            </ac:picMkLst>
          </pc:picChg>
        </pc:sldLayoutChg>
        <pc:sldLayoutChg chg="addSp delSp modSp">
          <pc:chgData name="Andy Gray" userId="3900aca3-aa6e-4813-b4e0-c02f9e48a0aa" providerId="ADAL" clId="{02D04DF3-59AC-4BCE-AC6A-F359E165FD7D}" dt="2019-03-21T09:26:48.567" v="483" actId="207"/>
          <pc:sldLayoutMkLst>
            <pc:docMk/>
            <pc:sldMasterMk cId="1932898210" sldId="2147483672"/>
            <pc:sldLayoutMk cId="2838869952" sldId="2147483677"/>
          </pc:sldLayoutMkLst>
          <pc:spChg chg="del">
            <ac:chgData name="Andy Gray" userId="3900aca3-aa6e-4813-b4e0-c02f9e48a0aa" providerId="ADAL" clId="{02D04DF3-59AC-4BCE-AC6A-F359E165FD7D}" dt="2019-03-07T14:46:48.656" v="34" actId="478"/>
            <ac:spMkLst>
              <pc:docMk/>
              <pc:sldMasterMk cId="1932898210" sldId="2147483672"/>
              <pc:sldLayoutMk cId="2838869952" sldId="2147483677"/>
              <ac:spMk id="8" creationId="{00000000-0000-0000-0000-000000000000}"/>
            </ac:spMkLst>
          </pc:spChg>
          <pc:spChg chg="add">
            <ac:chgData name="Andy Gray" userId="3900aca3-aa6e-4813-b4e0-c02f9e48a0aa" providerId="ADAL" clId="{02D04DF3-59AC-4BCE-AC6A-F359E165FD7D}" dt="2019-03-20T17:28:54.702" v="448" actId="207"/>
            <ac:spMkLst>
              <pc:docMk/>
              <pc:sldMasterMk cId="1932898210" sldId="2147483672"/>
              <pc:sldLayoutMk cId="2838869952" sldId="2147483677"/>
              <ac:spMk id="9" creationId="{299A56C9-9A42-4496-AA10-B4CDC683567C}"/>
            </ac:spMkLst>
          </pc:spChg>
          <pc:spChg chg="del">
            <ac:chgData name="Andy Gray" userId="3900aca3-aa6e-4813-b4e0-c02f9e48a0aa" providerId="ADAL" clId="{02D04DF3-59AC-4BCE-AC6A-F359E165FD7D}" dt="2019-03-07T14:47:09.445" v="40" actId="478"/>
            <ac:spMkLst>
              <pc:docMk/>
              <pc:sldMasterMk cId="1932898210" sldId="2147483672"/>
              <pc:sldLayoutMk cId="2838869952" sldId="2147483677"/>
              <ac:spMk id="10" creationId="{00000000-0000-0000-0000-000000000000}"/>
            </ac:spMkLst>
          </pc:spChg>
          <pc:spChg chg="add mod">
            <ac:chgData name="Andy Gray" userId="3900aca3-aa6e-4813-b4e0-c02f9e48a0aa" providerId="ADAL" clId="{02D04DF3-59AC-4BCE-AC6A-F359E165FD7D}" dt="2019-03-21T09:26:11.207" v="479" actId="207"/>
            <ac:spMkLst>
              <pc:docMk/>
              <pc:sldMasterMk cId="1932898210" sldId="2147483672"/>
              <pc:sldLayoutMk cId="2838869952" sldId="2147483677"/>
              <ac:spMk id="12" creationId="{5D026D1E-90FC-441F-A45D-A5EFA844267A}"/>
            </ac:spMkLst>
          </pc:spChg>
          <pc:spChg chg="add del">
            <ac:chgData name="Andy Gray" userId="3900aca3-aa6e-4813-b4e0-c02f9e48a0aa" providerId="ADAL" clId="{02D04DF3-59AC-4BCE-AC6A-F359E165FD7D}" dt="2019-03-20T17:28:53.876" v="447" actId="478"/>
            <ac:spMkLst>
              <pc:docMk/>
              <pc:sldMasterMk cId="1932898210" sldId="2147483672"/>
              <pc:sldLayoutMk cId="2838869952" sldId="2147483677"/>
              <ac:spMk id="14" creationId="{FD67143D-0E68-4F8F-B1D5-23A4D83F6B68}"/>
            </ac:spMkLst>
          </pc:spChg>
          <pc:picChg chg="add">
            <ac:chgData name="Andy Gray" userId="3900aca3-aa6e-4813-b4e0-c02f9e48a0aa" providerId="ADAL" clId="{02D04DF3-59AC-4BCE-AC6A-F359E165FD7D}" dt="2019-03-20T17:28:54.702" v="448" actId="207"/>
            <ac:picMkLst>
              <pc:docMk/>
              <pc:sldMasterMk cId="1932898210" sldId="2147483672"/>
              <pc:sldLayoutMk cId="2838869952" sldId="2147483677"/>
              <ac:picMk id="8" creationId="{2337F071-1400-4F36-B41F-7C1484D7DF48}"/>
            </ac:picMkLst>
          </pc:picChg>
          <pc:picChg chg="del">
            <ac:chgData name="Andy Gray" userId="3900aca3-aa6e-4813-b4e0-c02f9e48a0aa" providerId="ADAL" clId="{02D04DF3-59AC-4BCE-AC6A-F359E165FD7D}" dt="2019-03-07T14:47:09.445" v="40" actId="478"/>
            <ac:picMkLst>
              <pc:docMk/>
              <pc:sldMasterMk cId="1932898210" sldId="2147483672"/>
              <pc:sldLayoutMk cId="2838869952" sldId="2147483677"/>
              <ac:picMk id="9" creationId="{00000000-0000-0000-0000-000000000000}"/>
            </ac:picMkLst>
          </pc:picChg>
          <pc:picChg chg="add mod">
            <ac:chgData name="Andy Gray" userId="3900aca3-aa6e-4813-b4e0-c02f9e48a0aa" providerId="ADAL" clId="{02D04DF3-59AC-4BCE-AC6A-F359E165FD7D}" dt="2019-03-21T09:26:48.567" v="483" actId="207"/>
            <ac:picMkLst>
              <pc:docMk/>
              <pc:sldMasterMk cId="1932898210" sldId="2147483672"/>
              <pc:sldLayoutMk cId="2838869952" sldId="2147483677"/>
              <ac:picMk id="11" creationId="{B6E316A5-3927-4294-B361-B4F6D08D42CF}"/>
            </ac:picMkLst>
          </pc:picChg>
          <pc:picChg chg="add del">
            <ac:chgData name="Andy Gray" userId="3900aca3-aa6e-4813-b4e0-c02f9e48a0aa" providerId="ADAL" clId="{02D04DF3-59AC-4BCE-AC6A-F359E165FD7D}" dt="2019-03-20T17:28:53.876" v="447" actId="478"/>
            <ac:picMkLst>
              <pc:docMk/>
              <pc:sldMasterMk cId="1932898210" sldId="2147483672"/>
              <pc:sldLayoutMk cId="2838869952" sldId="2147483677"/>
              <ac:picMk id="13" creationId="{E2966229-B09A-4D84-A2A2-D91EEC628D07}"/>
            </ac:picMkLst>
          </pc:picChg>
          <pc:picChg chg="del">
            <ac:chgData name="Andy Gray" userId="3900aca3-aa6e-4813-b4e0-c02f9e48a0aa" providerId="ADAL" clId="{02D04DF3-59AC-4BCE-AC6A-F359E165FD7D}" dt="2019-03-07T14:45:39.443" v="28" actId="478"/>
            <ac:picMkLst>
              <pc:docMk/>
              <pc:sldMasterMk cId="1932898210" sldId="2147483672"/>
              <pc:sldLayoutMk cId="2838869952" sldId="2147483677"/>
              <ac:picMk id="21" creationId="{00000000-0000-0000-0000-000000000000}"/>
            </ac:picMkLst>
          </pc:picChg>
        </pc:sldLayoutChg>
        <pc:sldLayoutChg chg="addSp delSp modSp">
          <pc:chgData name="Andy Gray" userId="3900aca3-aa6e-4813-b4e0-c02f9e48a0aa" providerId="ADAL" clId="{02D04DF3-59AC-4BCE-AC6A-F359E165FD7D}" dt="2019-03-21T09:26:15.697" v="480" actId="207"/>
          <pc:sldLayoutMkLst>
            <pc:docMk/>
            <pc:sldMasterMk cId="1932898210" sldId="2147483672"/>
            <pc:sldLayoutMk cId="3363712589" sldId="2147483678"/>
          </pc:sldLayoutMkLst>
          <pc:spChg chg="add mod">
            <ac:chgData name="Andy Gray" userId="3900aca3-aa6e-4813-b4e0-c02f9e48a0aa" providerId="ADAL" clId="{02D04DF3-59AC-4BCE-AC6A-F359E165FD7D}" dt="2019-03-21T09:26:15.697" v="480" actId="207"/>
            <ac:spMkLst>
              <pc:docMk/>
              <pc:sldMasterMk cId="1932898210" sldId="2147483672"/>
              <pc:sldLayoutMk cId="3363712589" sldId="2147483678"/>
              <ac:spMk id="6" creationId="{46B6ED92-E1BE-4575-9014-A79A01975F0A}"/>
            </ac:spMkLst>
          </pc:spChg>
          <pc:spChg chg="del">
            <ac:chgData name="Andy Gray" userId="3900aca3-aa6e-4813-b4e0-c02f9e48a0aa" providerId="ADAL" clId="{02D04DF3-59AC-4BCE-AC6A-F359E165FD7D}" dt="2019-03-07T14:46:53.307" v="36" actId="478"/>
            <ac:spMkLst>
              <pc:docMk/>
              <pc:sldMasterMk cId="1932898210" sldId="2147483672"/>
              <pc:sldLayoutMk cId="3363712589" sldId="2147483678"/>
              <ac:spMk id="9" creationId="{00000000-0000-0000-0000-000000000000}"/>
            </ac:spMkLst>
          </pc:spChg>
          <pc:spChg chg="add">
            <ac:chgData name="Andy Gray" userId="3900aca3-aa6e-4813-b4e0-c02f9e48a0aa" providerId="ADAL" clId="{02D04DF3-59AC-4BCE-AC6A-F359E165FD7D}" dt="2019-03-20T17:29:02.092" v="450" actId="207"/>
            <ac:spMkLst>
              <pc:docMk/>
              <pc:sldMasterMk cId="1932898210" sldId="2147483672"/>
              <pc:sldLayoutMk cId="3363712589" sldId="2147483678"/>
              <ac:spMk id="9" creationId="{C3FCBA7A-DCDA-489E-A535-2561D677EA7B}"/>
            </ac:spMkLst>
          </pc:spChg>
          <pc:spChg chg="del">
            <ac:chgData name="Andy Gray" userId="3900aca3-aa6e-4813-b4e0-c02f9e48a0aa" providerId="ADAL" clId="{02D04DF3-59AC-4BCE-AC6A-F359E165FD7D}" dt="2019-03-07T14:47:14.439" v="42" actId="478"/>
            <ac:spMkLst>
              <pc:docMk/>
              <pc:sldMasterMk cId="1932898210" sldId="2147483672"/>
              <pc:sldLayoutMk cId="3363712589" sldId="2147483678"/>
              <ac:spMk id="10" creationId="{00000000-0000-0000-0000-000000000000}"/>
            </ac:spMkLst>
          </pc:spChg>
          <pc:spChg chg="add del">
            <ac:chgData name="Andy Gray" userId="3900aca3-aa6e-4813-b4e0-c02f9e48a0aa" providerId="ADAL" clId="{02D04DF3-59AC-4BCE-AC6A-F359E165FD7D}" dt="2019-03-20T17:29:00.957" v="449" actId="478"/>
            <ac:spMkLst>
              <pc:docMk/>
              <pc:sldMasterMk cId="1932898210" sldId="2147483672"/>
              <pc:sldLayoutMk cId="3363712589" sldId="2147483678"/>
              <ac:spMk id="12" creationId="{4F0168F1-3738-49E1-9D6D-0109662BB8E7}"/>
            </ac:spMkLst>
          </pc:spChg>
          <pc:picChg chg="del">
            <ac:chgData name="Andy Gray" userId="3900aca3-aa6e-4813-b4e0-c02f9e48a0aa" providerId="ADAL" clId="{02D04DF3-59AC-4BCE-AC6A-F359E165FD7D}" dt="2019-03-07T14:47:14.439" v="42" actId="478"/>
            <ac:picMkLst>
              <pc:docMk/>
              <pc:sldMasterMk cId="1932898210" sldId="2147483672"/>
              <pc:sldLayoutMk cId="3363712589" sldId="2147483678"/>
              <ac:picMk id="7" creationId="{00000000-0000-0000-0000-000000000000}"/>
            </ac:picMkLst>
          </pc:picChg>
          <pc:picChg chg="add">
            <ac:chgData name="Andy Gray" userId="3900aca3-aa6e-4813-b4e0-c02f9e48a0aa" providerId="ADAL" clId="{02D04DF3-59AC-4BCE-AC6A-F359E165FD7D}" dt="2019-03-20T17:29:02.092" v="450" actId="207"/>
            <ac:picMkLst>
              <pc:docMk/>
              <pc:sldMasterMk cId="1932898210" sldId="2147483672"/>
              <pc:sldLayoutMk cId="3363712589" sldId="2147483678"/>
              <ac:picMk id="7" creationId="{C3046B33-FC02-45F4-9AC0-FFBC2B1C74DD}"/>
            </ac:picMkLst>
          </pc:picChg>
          <pc:picChg chg="add del">
            <ac:chgData name="Andy Gray" userId="3900aca3-aa6e-4813-b4e0-c02f9e48a0aa" providerId="ADAL" clId="{02D04DF3-59AC-4BCE-AC6A-F359E165FD7D}" dt="2019-03-20T17:29:00.957" v="449" actId="478"/>
            <ac:picMkLst>
              <pc:docMk/>
              <pc:sldMasterMk cId="1932898210" sldId="2147483672"/>
              <pc:sldLayoutMk cId="3363712589" sldId="2147483678"/>
              <ac:picMk id="11" creationId="{1B0BA8D6-A6EE-4988-86B3-8330C5A091D8}"/>
            </ac:picMkLst>
          </pc:picChg>
        </pc:sldLayoutChg>
        <pc:sldLayoutChg chg="addSp delSp modSp">
          <pc:chgData name="Andy Gray" userId="3900aca3-aa6e-4813-b4e0-c02f9e48a0aa" providerId="ADAL" clId="{02D04DF3-59AC-4BCE-AC6A-F359E165FD7D}" dt="2019-03-21T09:26:19.097" v="481" actId="207"/>
          <pc:sldLayoutMkLst>
            <pc:docMk/>
            <pc:sldMasterMk cId="1932898210" sldId="2147483672"/>
            <pc:sldLayoutMk cId="3015589528" sldId="2147483679"/>
          </pc:sldLayoutMkLst>
          <pc:spChg chg="add mod">
            <ac:chgData name="Andy Gray" userId="3900aca3-aa6e-4813-b4e0-c02f9e48a0aa" providerId="ADAL" clId="{02D04DF3-59AC-4BCE-AC6A-F359E165FD7D}" dt="2019-03-21T09:26:19.097" v="481" actId="207"/>
            <ac:spMkLst>
              <pc:docMk/>
              <pc:sldMasterMk cId="1932898210" sldId="2147483672"/>
              <pc:sldLayoutMk cId="3015589528" sldId="2147483679"/>
              <ac:spMk id="7" creationId="{F0CA18A8-6839-492B-A4CC-E4CE19A8AB64}"/>
            </ac:spMkLst>
          </pc:spChg>
          <pc:spChg chg="add del">
            <ac:chgData name="Andy Gray" userId="3900aca3-aa6e-4813-b4e0-c02f9e48a0aa" providerId="ADAL" clId="{02D04DF3-59AC-4BCE-AC6A-F359E165FD7D}" dt="2019-03-20T17:29:06.933" v="451" actId="478"/>
            <ac:spMkLst>
              <pc:docMk/>
              <pc:sldMasterMk cId="1932898210" sldId="2147483672"/>
              <pc:sldLayoutMk cId="3015589528" sldId="2147483679"/>
              <ac:spMk id="11" creationId="{356D0CD5-AB69-45A4-BDF3-48D4CF56CE27}"/>
            </ac:spMkLst>
          </pc:spChg>
          <pc:spChg chg="del">
            <ac:chgData name="Andy Gray" userId="3900aca3-aa6e-4813-b4e0-c02f9e48a0aa" providerId="ADAL" clId="{02D04DF3-59AC-4BCE-AC6A-F359E165FD7D}" dt="2019-03-07T14:47:22.419" v="44" actId="478"/>
            <ac:spMkLst>
              <pc:docMk/>
              <pc:sldMasterMk cId="1932898210" sldId="2147483672"/>
              <pc:sldLayoutMk cId="3015589528" sldId="2147483679"/>
              <ac:spMk id="12" creationId="{00000000-0000-0000-0000-000000000000}"/>
            </ac:spMkLst>
          </pc:spChg>
          <pc:spChg chg="add">
            <ac:chgData name="Andy Gray" userId="3900aca3-aa6e-4813-b4e0-c02f9e48a0aa" providerId="ADAL" clId="{02D04DF3-59AC-4BCE-AC6A-F359E165FD7D}" dt="2019-03-20T17:29:07.503" v="452" actId="207"/>
            <ac:spMkLst>
              <pc:docMk/>
              <pc:sldMasterMk cId="1932898210" sldId="2147483672"/>
              <pc:sldLayoutMk cId="3015589528" sldId="2147483679"/>
              <ac:spMk id="13" creationId="{B7957B2C-5609-4BA9-AE43-FBB935DAD73E}"/>
            </ac:spMkLst>
          </pc:spChg>
          <pc:spChg chg="del">
            <ac:chgData name="Andy Gray" userId="3900aca3-aa6e-4813-b4e0-c02f9e48a0aa" providerId="ADAL" clId="{02D04DF3-59AC-4BCE-AC6A-F359E165FD7D}" dt="2019-03-07T14:46:56.740" v="38" actId="478"/>
            <ac:spMkLst>
              <pc:docMk/>
              <pc:sldMasterMk cId="1932898210" sldId="2147483672"/>
              <pc:sldLayoutMk cId="3015589528" sldId="2147483679"/>
              <ac:spMk id="14" creationId="{00000000-0000-0000-0000-000000000000}"/>
            </ac:spMkLst>
          </pc:spChg>
          <pc:picChg chg="del">
            <ac:chgData name="Andy Gray" userId="3900aca3-aa6e-4813-b4e0-c02f9e48a0aa" providerId="ADAL" clId="{02D04DF3-59AC-4BCE-AC6A-F359E165FD7D}" dt="2019-03-07T14:47:22.419" v="44" actId="478"/>
            <ac:picMkLst>
              <pc:docMk/>
              <pc:sldMasterMk cId="1932898210" sldId="2147483672"/>
              <pc:sldLayoutMk cId="3015589528" sldId="2147483679"/>
              <ac:picMk id="2" creationId="{00000000-0000-0000-0000-000000000000}"/>
            </ac:picMkLst>
          </pc:picChg>
          <pc:picChg chg="add del">
            <ac:chgData name="Andy Gray" userId="3900aca3-aa6e-4813-b4e0-c02f9e48a0aa" providerId="ADAL" clId="{02D04DF3-59AC-4BCE-AC6A-F359E165FD7D}" dt="2019-03-20T17:29:06.933" v="451" actId="478"/>
            <ac:picMkLst>
              <pc:docMk/>
              <pc:sldMasterMk cId="1932898210" sldId="2147483672"/>
              <pc:sldLayoutMk cId="3015589528" sldId="2147483679"/>
              <ac:picMk id="8" creationId="{F1BE291E-3702-4DE0-A26E-79D074EEA15E}"/>
            </ac:picMkLst>
          </pc:picChg>
          <pc:picChg chg="add">
            <ac:chgData name="Andy Gray" userId="3900aca3-aa6e-4813-b4e0-c02f9e48a0aa" providerId="ADAL" clId="{02D04DF3-59AC-4BCE-AC6A-F359E165FD7D}" dt="2019-03-20T17:29:07.503" v="452" actId="207"/>
            <ac:picMkLst>
              <pc:docMk/>
              <pc:sldMasterMk cId="1932898210" sldId="2147483672"/>
              <pc:sldLayoutMk cId="3015589528" sldId="2147483679"/>
              <ac:picMk id="12" creationId="{9DCC12A0-A9A4-4326-A6E3-D3ABDBADE62C}"/>
            </ac:picMkLst>
          </pc:picChg>
        </pc:sldLayoutChg>
        <pc:sldLayoutChg chg="addSp delSp modSp">
          <pc:chgData name="Andy Gray" userId="3900aca3-aa6e-4813-b4e0-c02f9e48a0aa" providerId="ADAL" clId="{02D04DF3-59AC-4BCE-AC6A-F359E165FD7D}" dt="2019-03-20T17:29:13.368" v="454" actId="207"/>
          <pc:sldLayoutMkLst>
            <pc:docMk/>
            <pc:sldMasterMk cId="1932898210" sldId="2147483672"/>
            <pc:sldLayoutMk cId="3098249716" sldId="2147483680"/>
          </pc:sldLayoutMkLst>
          <pc:spChg chg="mod">
            <ac:chgData name="Andy Gray" userId="3900aca3-aa6e-4813-b4e0-c02f9e48a0aa" providerId="ADAL" clId="{02D04DF3-59AC-4BCE-AC6A-F359E165FD7D}" dt="2019-03-07T14:47:43.078" v="50" actId="20577"/>
            <ac:spMkLst>
              <pc:docMk/>
              <pc:sldMasterMk cId="1932898210" sldId="2147483672"/>
              <pc:sldLayoutMk cId="3098249716" sldId="2147483680"/>
              <ac:spMk id="2" creationId="{00000000-0000-0000-0000-000000000000}"/>
            </ac:spMkLst>
          </pc:spChg>
          <pc:spChg chg="add">
            <ac:chgData name="Andy Gray" userId="3900aca3-aa6e-4813-b4e0-c02f9e48a0aa" providerId="ADAL" clId="{02D04DF3-59AC-4BCE-AC6A-F359E165FD7D}" dt="2019-03-20T17:29:13.368" v="454" actId="207"/>
            <ac:spMkLst>
              <pc:docMk/>
              <pc:sldMasterMk cId="1932898210" sldId="2147483672"/>
              <pc:sldLayoutMk cId="3098249716" sldId="2147483680"/>
              <ac:spMk id="9" creationId="{61B00DB3-C516-4762-889B-CA63444B7B4F}"/>
            </ac:spMkLst>
          </pc:spChg>
          <pc:spChg chg="del">
            <ac:chgData name="Andy Gray" userId="3900aca3-aa6e-4813-b4e0-c02f9e48a0aa" providerId="ADAL" clId="{02D04DF3-59AC-4BCE-AC6A-F359E165FD7D}" dt="2019-03-07T14:47:27.454" v="46" actId="478"/>
            <ac:spMkLst>
              <pc:docMk/>
              <pc:sldMasterMk cId="1932898210" sldId="2147483672"/>
              <pc:sldLayoutMk cId="3098249716" sldId="2147483680"/>
              <ac:spMk id="10" creationId="{00000000-0000-0000-0000-000000000000}"/>
            </ac:spMkLst>
          </pc:spChg>
          <pc:spChg chg="add del">
            <ac:chgData name="Andy Gray" userId="3900aca3-aa6e-4813-b4e0-c02f9e48a0aa" providerId="ADAL" clId="{02D04DF3-59AC-4BCE-AC6A-F359E165FD7D}" dt="2019-03-20T17:29:12.766" v="453" actId="478"/>
            <ac:spMkLst>
              <pc:docMk/>
              <pc:sldMasterMk cId="1932898210" sldId="2147483672"/>
              <pc:sldLayoutMk cId="3098249716" sldId="2147483680"/>
              <ac:spMk id="11" creationId="{A4445676-F959-401F-87E6-25FDE41EBED5}"/>
            </ac:spMkLst>
          </pc:spChg>
          <pc:picChg chg="del">
            <ac:chgData name="Andy Gray" userId="3900aca3-aa6e-4813-b4e0-c02f9e48a0aa" providerId="ADAL" clId="{02D04DF3-59AC-4BCE-AC6A-F359E165FD7D}" dt="2019-03-07T14:47:37.755" v="48" actId="478"/>
            <ac:picMkLst>
              <pc:docMk/>
              <pc:sldMasterMk cId="1932898210" sldId="2147483672"/>
              <pc:sldLayoutMk cId="3098249716" sldId="2147483680"/>
              <ac:picMk id="7" creationId="{00000000-0000-0000-0000-000000000000}"/>
            </ac:picMkLst>
          </pc:picChg>
          <pc:picChg chg="add">
            <ac:chgData name="Andy Gray" userId="3900aca3-aa6e-4813-b4e0-c02f9e48a0aa" providerId="ADAL" clId="{02D04DF3-59AC-4BCE-AC6A-F359E165FD7D}" dt="2019-03-20T17:29:13.368" v="454" actId="207"/>
            <ac:picMkLst>
              <pc:docMk/>
              <pc:sldMasterMk cId="1932898210" sldId="2147483672"/>
              <pc:sldLayoutMk cId="3098249716" sldId="2147483680"/>
              <ac:picMk id="7" creationId="{B3792984-C18F-4ACB-89FB-9C0473F4073C}"/>
            </ac:picMkLst>
          </pc:picChg>
          <pc:picChg chg="add del">
            <ac:chgData name="Andy Gray" userId="3900aca3-aa6e-4813-b4e0-c02f9e48a0aa" providerId="ADAL" clId="{02D04DF3-59AC-4BCE-AC6A-F359E165FD7D}" dt="2019-03-20T17:29:12.766" v="453" actId="478"/>
            <ac:picMkLst>
              <pc:docMk/>
              <pc:sldMasterMk cId="1932898210" sldId="2147483672"/>
              <pc:sldLayoutMk cId="3098249716" sldId="2147483680"/>
              <ac:picMk id="8" creationId="{ECF38CDC-E0FD-4C61-8E6E-82BD30442C84}"/>
            </ac:picMkLst>
          </pc:picChg>
          <pc:picChg chg="del">
            <ac:chgData name="Andy Gray" userId="3900aca3-aa6e-4813-b4e0-c02f9e48a0aa" providerId="ADAL" clId="{02D04DF3-59AC-4BCE-AC6A-F359E165FD7D}" dt="2019-03-07T14:47:27.454" v="46" actId="478"/>
            <ac:picMkLst>
              <pc:docMk/>
              <pc:sldMasterMk cId="1932898210" sldId="2147483672"/>
              <pc:sldLayoutMk cId="3098249716" sldId="2147483680"/>
              <ac:picMk id="9" creationId="{00000000-0000-0000-0000-000000000000}"/>
            </ac:picMkLst>
          </pc:picChg>
          <pc:picChg chg="add">
            <ac:chgData name="Andy Gray" userId="3900aca3-aa6e-4813-b4e0-c02f9e48a0aa" providerId="ADAL" clId="{02D04DF3-59AC-4BCE-AC6A-F359E165FD7D}" dt="2019-03-07T14:47:38.324" v="49" actId="207"/>
            <ac:picMkLst>
              <pc:docMk/>
              <pc:sldMasterMk cId="1932898210" sldId="2147483672"/>
              <pc:sldLayoutMk cId="3098249716" sldId="2147483680"/>
              <ac:picMk id="12" creationId="{F4DC2179-CDB8-438B-BDD7-ADCA8D0A80D8}"/>
            </ac:picMkLst>
          </pc:picChg>
        </pc:sldLayoutChg>
      </pc:sldMasterChg>
    </pc:docChg>
  </pc:docChgLst>
  <pc:docChgLst>
    <pc:chgData name="Mike Ross" userId="7954c944-6085-4b08-be0b-82a8f61afa5b" providerId="ADAL" clId="{3A27B3D3-38A0-4445-A17B-D2DAB36652D2}"/>
    <pc:docChg chg="modSld">
      <pc:chgData name="Mike Ross" userId="7954c944-6085-4b08-be0b-82a8f61afa5b" providerId="ADAL" clId="{3A27B3D3-38A0-4445-A17B-D2DAB36652D2}" dt="2019-04-02T10:56:36.857" v="4"/>
      <pc:docMkLst>
        <pc:docMk/>
      </pc:docMkLst>
      <pc:sldChg chg="modSp">
        <pc:chgData name="Mike Ross" userId="7954c944-6085-4b08-be0b-82a8f61afa5b" providerId="ADAL" clId="{3A27B3D3-38A0-4445-A17B-D2DAB36652D2}" dt="2019-04-02T10:56:36.857" v="4"/>
        <pc:sldMkLst>
          <pc:docMk/>
          <pc:sldMk cId="898918251" sldId="387"/>
        </pc:sldMkLst>
        <pc:spChg chg="mod">
          <ac:chgData name="Mike Ross" userId="7954c944-6085-4b08-be0b-82a8f61afa5b" providerId="ADAL" clId="{3A27B3D3-38A0-4445-A17B-D2DAB36652D2}" dt="2019-04-02T10:56:36.857" v="4"/>
          <ac:spMkLst>
            <pc:docMk/>
            <pc:sldMk cId="898918251" sldId="387"/>
            <ac:spMk id="5" creationId="{00000000-0000-0000-0000-000000000000}"/>
          </ac:spMkLst>
        </pc:spChg>
      </pc:sldChg>
      <pc:sldChg chg="modSp">
        <pc:chgData name="Mike Ross" userId="7954c944-6085-4b08-be0b-82a8f61afa5b" providerId="ADAL" clId="{3A27B3D3-38A0-4445-A17B-D2DAB36652D2}" dt="2019-04-02T10:56:15.609" v="3"/>
        <pc:sldMkLst>
          <pc:docMk/>
          <pc:sldMk cId="2646138392" sldId="396"/>
        </pc:sldMkLst>
        <pc:spChg chg="mod">
          <ac:chgData name="Mike Ross" userId="7954c944-6085-4b08-be0b-82a8f61afa5b" providerId="ADAL" clId="{3A27B3D3-38A0-4445-A17B-D2DAB36652D2}" dt="2019-04-02T10:56:15.609" v="3"/>
          <ac:spMkLst>
            <pc:docMk/>
            <pc:sldMk cId="2646138392" sldId="396"/>
            <ac:spMk id="5" creationId="{00000000-0000-0000-0000-000000000000}"/>
          </ac:spMkLst>
        </pc:spChg>
      </pc:sldChg>
    </pc:docChg>
  </pc:docChgLst>
  <pc:docChgLst>
    <pc:chgData name="Emma Berry" userId="2f501676-f483-4083-b29e-a8f9a18288af" providerId="ADAL" clId="{42365D88-5AB3-44E0-BCC9-75E1BEF5550D}"/>
    <pc:docChg chg="undo custSel modSld">
      <pc:chgData name="Emma Berry" userId="2f501676-f483-4083-b29e-a8f9a18288af" providerId="ADAL" clId="{42365D88-5AB3-44E0-BCC9-75E1BEF5550D}" dt="2019-02-14T17:26:53.923" v="83"/>
      <pc:docMkLst>
        <pc:docMk/>
      </pc:docMkLst>
      <pc:sldChg chg="delSp modSp">
        <pc:chgData name="Emma Berry" userId="2f501676-f483-4083-b29e-a8f9a18288af" providerId="ADAL" clId="{42365D88-5AB3-44E0-BCC9-75E1BEF5550D}" dt="2019-02-14T15:39:08.942" v="34" actId="20577"/>
        <pc:sldMkLst>
          <pc:docMk/>
          <pc:sldMk cId="2563328284" sldId="338"/>
        </pc:sldMkLst>
        <pc:spChg chg="mod">
          <ac:chgData name="Emma Berry" userId="2f501676-f483-4083-b29e-a8f9a18288af" providerId="ADAL" clId="{42365D88-5AB3-44E0-BCC9-75E1BEF5550D}" dt="2019-02-14T15:39:08.942" v="34" actId="20577"/>
          <ac:spMkLst>
            <pc:docMk/>
            <pc:sldMk cId="2563328284" sldId="338"/>
            <ac:spMk id="5" creationId="{A2C13FC9-7BB5-4080-9A8E-06F69FF59770}"/>
          </ac:spMkLst>
        </pc:spChg>
        <pc:spChg chg="del">
          <ac:chgData name="Emma Berry" userId="2f501676-f483-4083-b29e-a8f9a18288af" providerId="ADAL" clId="{42365D88-5AB3-44E0-BCC9-75E1BEF5550D}" dt="2019-02-14T14:47:56.097" v="0" actId="478"/>
          <ac:spMkLst>
            <pc:docMk/>
            <pc:sldMk cId="2563328284" sldId="338"/>
            <ac:spMk id="20" creationId="{9A00DE45-C197-4675-B7B3-A71A1908D815}"/>
          </ac:spMkLst>
        </pc:spChg>
        <pc:picChg chg="del">
          <ac:chgData name="Emma Berry" userId="2f501676-f483-4083-b29e-a8f9a18288af" providerId="ADAL" clId="{42365D88-5AB3-44E0-BCC9-75E1BEF5550D}" dt="2019-02-14T14:47:56.097" v="0" actId="478"/>
          <ac:picMkLst>
            <pc:docMk/>
            <pc:sldMk cId="2563328284" sldId="338"/>
            <ac:picMk id="18" creationId="{89C89C14-F07B-4427-9A80-DC48F74708C8}"/>
          </ac:picMkLst>
        </pc:picChg>
      </pc:sldChg>
      <pc:sldChg chg="addCm modCm">
        <pc:chgData name="Emma Berry" userId="2f501676-f483-4083-b29e-a8f9a18288af" providerId="ADAL" clId="{42365D88-5AB3-44E0-BCC9-75E1BEF5550D}" dt="2019-02-14T17:26:53.923" v="83"/>
        <pc:sldMkLst>
          <pc:docMk/>
          <pc:sldMk cId="1276159919" sldId="342"/>
        </pc:sldMkLst>
      </pc:sldChg>
      <pc:sldChg chg="delSp modSp">
        <pc:chgData name="Emma Berry" userId="2f501676-f483-4083-b29e-a8f9a18288af" providerId="ADAL" clId="{42365D88-5AB3-44E0-BCC9-75E1BEF5550D}" dt="2019-02-14T17:26:01.130" v="81" actId="20577"/>
        <pc:sldMkLst>
          <pc:docMk/>
          <pc:sldMk cId="711958041" sldId="392"/>
        </pc:sldMkLst>
        <pc:spChg chg="mod">
          <ac:chgData name="Emma Berry" userId="2f501676-f483-4083-b29e-a8f9a18288af" providerId="ADAL" clId="{42365D88-5AB3-44E0-BCC9-75E1BEF5550D}" dt="2019-02-14T17:26:01.130" v="81" actId="20577"/>
          <ac:spMkLst>
            <pc:docMk/>
            <pc:sldMk cId="711958041" sldId="392"/>
            <ac:spMk id="5" creationId="{29FB1FF5-1736-4200-9AFB-DF7847F03EE0}"/>
          </ac:spMkLst>
        </pc:spChg>
        <pc:spChg chg="del">
          <ac:chgData name="Emma Berry" userId="2f501676-f483-4083-b29e-a8f9a18288af" providerId="ADAL" clId="{42365D88-5AB3-44E0-BCC9-75E1BEF5550D}" dt="2019-02-14T17:25:17.917" v="79" actId="478"/>
          <ac:spMkLst>
            <pc:docMk/>
            <pc:sldMk cId="711958041" sldId="392"/>
            <ac:spMk id="26" creationId="{E704B18F-1B5B-417A-A983-45D075C30D83}"/>
          </ac:spMkLst>
        </pc:spChg>
        <pc:spChg chg="del">
          <ac:chgData name="Emma Berry" userId="2f501676-f483-4083-b29e-a8f9a18288af" providerId="ADAL" clId="{42365D88-5AB3-44E0-BCC9-75E1BEF5550D}" dt="2019-02-14T17:25:17.917" v="79" actId="478"/>
          <ac:spMkLst>
            <pc:docMk/>
            <pc:sldMk cId="711958041" sldId="392"/>
            <ac:spMk id="27" creationId="{33B422C0-6DD6-4B4E-B65B-F6CAFA359A66}"/>
          </ac:spMkLst>
        </pc:spChg>
        <pc:spChg chg="del">
          <ac:chgData name="Emma Berry" userId="2f501676-f483-4083-b29e-a8f9a18288af" providerId="ADAL" clId="{42365D88-5AB3-44E0-BCC9-75E1BEF5550D}" dt="2019-02-14T17:25:23.259" v="80" actId="478"/>
          <ac:spMkLst>
            <pc:docMk/>
            <pc:sldMk cId="711958041" sldId="392"/>
            <ac:spMk id="28" creationId="{01C75297-8416-42F1-8A2C-8A08925AE3C3}"/>
          </ac:spMkLst>
        </pc:spChg>
        <pc:picChg chg="del">
          <ac:chgData name="Emma Berry" userId="2f501676-f483-4083-b29e-a8f9a18288af" providerId="ADAL" clId="{42365D88-5AB3-44E0-BCC9-75E1BEF5550D}" dt="2019-02-14T17:25:17.917" v="79" actId="478"/>
          <ac:picMkLst>
            <pc:docMk/>
            <pc:sldMk cId="711958041" sldId="392"/>
            <ac:picMk id="25" creationId="{5E141734-6069-4ED0-B0D4-8C0BA1DF48BE}"/>
          </ac:picMkLst>
        </pc:picChg>
      </pc:sldChg>
    </pc:docChg>
  </pc:docChgLst>
  <pc:docChgLst>
    <pc:chgData name="Mike Bloys" userId="1248c4d8-7b2b-4b32-b8bd-163ae845f9bb" providerId="ADAL" clId="{C613D9F7-A098-445D-B658-C64425BB706A}"/>
    <pc:docChg chg="undo custSel modSld modMainMaster">
      <pc:chgData name="Mike Bloys" userId="1248c4d8-7b2b-4b32-b8bd-163ae845f9bb" providerId="ADAL" clId="{C613D9F7-A098-445D-B658-C64425BB706A}" dt="2019-04-01T11:53:21.605" v="45"/>
      <pc:docMkLst>
        <pc:docMk/>
      </pc:docMkLst>
      <pc:sldChg chg="addSp delSp modSp">
        <pc:chgData name="Mike Bloys" userId="1248c4d8-7b2b-4b32-b8bd-163ae845f9bb" providerId="ADAL" clId="{C613D9F7-A098-445D-B658-C64425BB706A}" dt="2019-04-01T11:42:42.211" v="2" actId="478"/>
        <pc:sldMkLst>
          <pc:docMk/>
          <pc:sldMk cId="1343552808" sldId="329"/>
        </pc:sldMkLst>
        <pc:spChg chg="add del mod">
          <ac:chgData name="Mike Bloys" userId="1248c4d8-7b2b-4b32-b8bd-163ae845f9bb" providerId="ADAL" clId="{C613D9F7-A098-445D-B658-C64425BB706A}" dt="2019-04-01T11:42:42.211" v="2" actId="478"/>
          <ac:spMkLst>
            <pc:docMk/>
            <pc:sldMk cId="1343552808" sldId="329"/>
            <ac:spMk id="4" creationId="{49DF045C-D62F-4931-B623-549F10BE778B}"/>
          </ac:spMkLst>
        </pc:spChg>
      </pc:sldChg>
      <pc:sldChg chg="addSp modSp">
        <pc:chgData name="Mike Bloys" userId="1248c4d8-7b2b-4b32-b8bd-163ae845f9bb" providerId="ADAL" clId="{C613D9F7-A098-445D-B658-C64425BB706A}" dt="2019-04-01T11:46:57.327" v="7" actId="6549"/>
        <pc:sldMkLst>
          <pc:docMk/>
          <pc:sldMk cId="1731582471" sldId="332"/>
        </pc:sldMkLst>
        <pc:spChg chg="mod">
          <ac:chgData name="Mike Bloys" userId="1248c4d8-7b2b-4b32-b8bd-163ae845f9bb" providerId="ADAL" clId="{C613D9F7-A098-445D-B658-C64425BB706A}" dt="2019-04-01T11:46:57.327" v="7" actId="6549"/>
          <ac:spMkLst>
            <pc:docMk/>
            <pc:sldMk cId="1731582471" sldId="332"/>
            <ac:spMk id="3" creationId="{7BBCEE53-2143-49E6-BE47-BD50E5BCF7E3}"/>
          </ac:spMkLst>
        </pc:spChg>
        <pc:picChg chg="add">
          <ac:chgData name="Mike Bloys" userId="1248c4d8-7b2b-4b32-b8bd-163ae845f9bb" providerId="ADAL" clId="{C613D9F7-A098-445D-B658-C64425BB706A}" dt="2019-04-01T11:44:16.492" v="3"/>
          <ac:picMkLst>
            <pc:docMk/>
            <pc:sldMk cId="1731582471" sldId="332"/>
            <ac:picMk id="5" creationId="{AFC77885-41F1-4B9A-BAD7-0225A4A39449}"/>
          </ac:picMkLst>
        </pc:picChg>
      </pc:sldChg>
      <pc:sldChg chg="modSp">
        <pc:chgData name="Mike Bloys" userId="1248c4d8-7b2b-4b32-b8bd-163ae845f9bb" providerId="ADAL" clId="{C613D9F7-A098-445D-B658-C64425BB706A}" dt="2019-04-01T11:47:19.957" v="13" actId="6549"/>
        <pc:sldMkLst>
          <pc:docMk/>
          <pc:sldMk cId="3410347083" sldId="334"/>
        </pc:sldMkLst>
        <pc:spChg chg="mod">
          <ac:chgData name="Mike Bloys" userId="1248c4d8-7b2b-4b32-b8bd-163ae845f9bb" providerId="ADAL" clId="{C613D9F7-A098-445D-B658-C64425BB706A}" dt="2019-04-01T11:47:19.957" v="13" actId="6549"/>
          <ac:spMkLst>
            <pc:docMk/>
            <pc:sldMk cId="3410347083" sldId="334"/>
            <ac:spMk id="3" creationId="{EB55A289-6520-4F1C-8CA9-002432E87B23}"/>
          </ac:spMkLst>
        </pc:spChg>
      </pc:sldChg>
      <pc:sldChg chg="modSp">
        <pc:chgData name="Mike Bloys" userId="1248c4d8-7b2b-4b32-b8bd-163ae845f9bb" providerId="ADAL" clId="{C613D9F7-A098-445D-B658-C64425BB706A}" dt="2019-04-01T11:47:12.709" v="11" actId="6549"/>
        <pc:sldMkLst>
          <pc:docMk/>
          <pc:sldMk cId="625220928" sldId="335"/>
        </pc:sldMkLst>
        <pc:spChg chg="mod">
          <ac:chgData name="Mike Bloys" userId="1248c4d8-7b2b-4b32-b8bd-163ae845f9bb" providerId="ADAL" clId="{C613D9F7-A098-445D-B658-C64425BB706A}" dt="2019-04-01T11:47:12.709" v="11" actId="6549"/>
          <ac:spMkLst>
            <pc:docMk/>
            <pc:sldMk cId="625220928" sldId="335"/>
            <ac:spMk id="3" creationId="{D978DCCA-90BA-4180-B2B8-7156714FFE5D}"/>
          </ac:spMkLst>
        </pc:spChg>
      </pc:sldChg>
      <pc:sldChg chg="addSp delSp modSp">
        <pc:chgData name="Mike Bloys" userId="1248c4d8-7b2b-4b32-b8bd-163ae845f9bb" providerId="ADAL" clId="{C613D9F7-A098-445D-B658-C64425BB706A}" dt="2019-04-01T11:51:06.721" v="27"/>
        <pc:sldMkLst>
          <pc:docMk/>
          <pc:sldMk cId="3461473621" sldId="339"/>
        </pc:sldMkLst>
        <pc:picChg chg="del mod modCrop">
          <ac:chgData name="Mike Bloys" userId="1248c4d8-7b2b-4b32-b8bd-163ae845f9bb" providerId="ADAL" clId="{C613D9F7-A098-445D-B658-C64425BB706A}" dt="2019-04-01T11:50:00.673" v="20"/>
          <ac:picMkLst>
            <pc:docMk/>
            <pc:sldMk cId="3461473621" sldId="339"/>
            <ac:picMk id="6" creationId="{1C5B950F-FAA1-443A-9ADB-365F804E234D}"/>
          </ac:picMkLst>
        </pc:picChg>
        <pc:picChg chg="add mod ord modCrop">
          <ac:chgData name="Mike Bloys" userId="1248c4d8-7b2b-4b32-b8bd-163ae845f9bb" providerId="ADAL" clId="{C613D9F7-A098-445D-B658-C64425BB706A}" dt="2019-04-01T11:50:36.894" v="26" actId="18131"/>
          <ac:picMkLst>
            <pc:docMk/>
            <pc:sldMk cId="3461473621" sldId="339"/>
            <ac:picMk id="7" creationId="{357F7DCA-D47A-4BBD-BF12-DBEBDC1D0C8D}"/>
          </ac:picMkLst>
        </pc:picChg>
        <pc:picChg chg="add">
          <ac:chgData name="Mike Bloys" userId="1248c4d8-7b2b-4b32-b8bd-163ae845f9bb" providerId="ADAL" clId="{C613D9F7-A098-445D-B658-C64425BB706A}" dt="2019-04-01T11:51:06.721" v="27"/>
          <ac:picMkLst>
            <pc:docMk/>
            <pc:sldMk cId="3461473621" sldId="339"/>
            <ac:picMk id="8" creationId="{AACA4B3D-DF8A-426B-81D0-19978AB8D5EE}"/>
          </ac:picMkLst>
        </pc:picChg>
      </pc:sldChg>
      <pc:sldChg chg="modSp">
        <pc:chgData name="Mike Bloys" userId="1248c4d8-7b2b-4b32-b8bd-163ae845f9bb" providerId="ADAL" clId="{C613D9F7-A098-445D-B658-C64425BB706A}" dt="2019-04-01T11:48:03.645" v="16" actId="1076"/>
        <pc:sldMkLst>
          <pc:docMk/>
          <pc:sldMk cId="2553581973" sldId="397"/>
        </pc:sldMkLst>
        <pc:picChg chg="ord">
          <ac:chgData name="Mike Bloys" userId="1248c4d8-7b2b-4b32-b8bd-163ae845f9bb" providerId="ADAL" clId="{C613D9F7-A098-445D-B658-C64425BB706A}" dt="2019-04-01T11:47:44.688" v="14" actId="167"/>
          <ac:picMkLst>
            <pc:docMk/>
            <pc:sldMk cId="2553581973" sldId="397"/>
            <ac:picMk id="10" creationId="{03BB7915-64F7-4468-B75D-52352D6E5C9D}"/>
          </ac:picMkLst>
        </pc:picChg>
        <pc:cxnChg chg="mod">
          <ac:chgData name="Mike Bloys" userId="1248c4d8-7b2b-4b32-b8bd-163ae845f9bb" providerId="ADAL" clId="{C613D9F7-A098-445D-B658-C64425BB706A}" dt="2019-04-01T11:48:03.645" v="16" actId="1076"/>
          <ac:cxnSpMkLst>
            <pc:docMk/>
            <pc:sldMk cId="2553581973" sldId="397"/>
            <ac:cxnSpMk id="6" creationId="{BE546A46-1DDE-43A3-BE77-B6240F716E5E}"/>
          </ac:cxnSpMkLst>
        </pc:cxnChg>
      </pc:sldChg>
      <pc:sldChg chg="modSp">
        <pc:chgData name="Mike Bloys" userId="1248c4d8-7b2b-4b32-b8bd-163ae845f9bb" providerId="ADAL" clId="{C613D9F7-A098-445D-B658-C64425BB706A}" dt="2019-04-01T11:52:33.963" v="36"/>
        <pc:sldMkLst>
          <pc:docMk/>
          <pc:sldMk cId="2365717767" sldId="398"/>
        </pc:sldMkLst>
        <pc:graphicFrameChg chg="mod">
          <ac:chgData name="Mike Bloys" userId="1248c4d8-7b2b-4b32-b8bd-163ae845f9bb" providerId="ADAL" clId="{C613D9F7-A098-445D-B658-C64425BB706A}" dt="2019-04-01T11:52:21.357" v="32"/>
          <ac:graphicFrameMkLst>
            <pc:docMk/>
            <pc:sldMk cId="2365717767" sldId="398"/>
            <ac:graphicFrameMk id="8" creationId="{9FA1DF8F-C0BA-47E3-AF2A-460757859788}"/>
          </ac:graphicFrameMkLst>
        </pc:graphicFrameChg>
        <pc:graphicFrameChg chg="mod">
          <ac:chgData name="Mike Bloys" userId="1248c4d8-7b2b-4b32-b8bd-163ae845f9bb" providerId="ADAL" clId="{C613D9F7-A098-445D-B658-C64425BB706A}" dt="2019-04-01T11:52:33.963" v="36"/>
          <ac:graphicFrameMkLst>
            <pc:docMk/>
            <pc:sldMk cId="2365717767" sldId="398"/>
            <ac:graphicFrameMk id="9" creationId="{85B44C3F-2FC2-4634-A06A-49A7D013C2BD}"/>
          </ac:graphicFrameMkLst>
        </pc:graphicFrameChg>
      </pc:sldChg>
      <pc:sldChg chg="modSp">
        <pc:chgData name="Mike Bloys" userId="1248c4d8-7b2b-4b32-b8bd-163ae845f9bb" providerId="ADAL" clId="{C613D9F7-A098-445D-B658-C64425BB706A}" dt="2019-04-01T11:52:47.374" v="40"/>
        <pc:sldMkLst>
          <pc:docMk/>
          <pc:sldMk cId="59437106" sldId="399"/>
        </pc:sldMkLst>
        <pc:graphicFrameChg chg="mod">
          <ac:chgData name="Mike Bloys" userId="1248c4d8-7b2b-4b32-b8bd-163ae845f9bb" providerId="ADAL" clId="{C613D9F7-A098-445D-B658-C64425BB706A}" dt="2019-04-01T11:52:47.374" v="40"/>
          <ac:graphicFrameMkLst>
            <pc:docMk/>
            <pc:sldMk cId="59437106" sldId="399"/>
            <ac:graphicFrameMk id="17" creationId="{392FAB79-D626-41A0-B966-3A87485D3F00}"/>
          </ac:graphicFrameMkLst>
        </pc:graphicFrameChg>
      </pc:sldChg>
      <pc:sldChg chg="modSp">
        <pc:chgData name="Mike Bloys" userId="1248c4d8-7b2b-4b32-b8bd-163ae845f9bb" providerId="ADAL" clId="{C613D9F7-A098-445D-B658-C64425BB706A}" dt="2019-04-01T11:52:57.898" v="41"/>
        <pc:sldMkLst>
          <pc:docMk/>
          <pc:sldMk cId="3264904644" sldId="400"/>
        </pc:sldMkLst>
        <pc:graphicFrameChg chg="mod">
          <ac:chgData name="Mike Bloys" userId="1248c4d8-7b2b-4b32-b8bd-163ae845f9bb" providerId="ADAL" clId="{C613D9F7-A098-445D-B658-C64425BB706A}" dt="2019-04-01T11:52:57.898" v="41"/>
          <ac:graphicFrameMkLst>
            <pc:docMk/>
            <pc:sldMk cId="3264904644" sldId="400"/>
            <ac:graphicFrameMk id="8" creationId="{A9B300DE-E62F-416D-9F73-10C195FFA504}"/>
          </ac:graphicFrameMkLst>
        </pc:graphicFrameChg>
      </pc:sldChg>
      <pc:sldChg chg="modSp">
        <pc:chgData name="Mike Bloys" userId="1248c4d8-7b2b-4b32-b8bd-163ae845f9bb" providerId="ADAL" clId="{C613D9F7-A098-445D-B658-C64425BB706A}" dt="2019-04-01T11:53:21.605" v="45"/>
        <pc:sldMkLst>
          <pc:docMk/>
          <pc:sldMk cId="760641876" sldId="401"/>
        </pc:sldMkLst>
        <pc:graphicFrameChg chg="mod">
          <ac:chgData name="Mike Bloys" userId="1248c4d8-7b2b-4b32-b8bd-163ae845f9bb" providerId="ADAL" clId="{C613D9F7-A098-445D-B658-C64425BB706A}" dt="2019-04-01T11:53:21.605" v="45"/>
          <ac:graphicFrameMkLst>
            <pc:docMk/>
            <pc:sldMk cId="760641876" sldId="401"/>
            <ac:graphicFrameMk id="7" creationId="{52881E38-35B5-4C42-8199-8B73ED7D643E}"/>
          </ac:graphicFrameMkLst>
        </pc:graphicFrameChg>
      </pc:sldChg>
      <pc:sldMasterChg chg="modSldLayout">
        <pc:chgData name="Mike Bloys" userId="1248c4d8-7b2b-4b32-b8bd-163ae845f9bb" providerId="ADAL" clId="{C613D9F7-A098-445D-B658-C64425BB706A}" dt="2019-04-01T11:50:11.512" v="23"/>
        <pc:sldMasterMkLst>
          <pc:docMk/>
          <pc:sldMasterMk cId="1932898210" sldId="2147483672"/>
        </pc:sldMasterMkLst>
        <pc:sldLayoutChg chg="addSp delSp modSp">
          <pc:chgData name="Mike Bloys" userId="1248c4d8-7b2b-4b32-b8bd-163ae845f9bb" providerId="ADAL" clId="{C613D9F7-A098-445D-B658-C64425BB706A}" dt="2019-04-01T11:50:11.512" v="23"/>
          <pc:sldLayoutMkLst>
            <pc:docMk/>
            <pc:sldMasterMk cId="1932898210" sldId="2147483672"/>
            <pc:sldLayoutMk cId="3842507570" sldId="2147483676"/>
          </pc:sldLayoutMkLst>
          <pc:picChg chg="add del mod modCrop">
            <ac:chgData name="Mike Bloys" userId="1248c4d8-7b2b-4b32-b8bd-163ae845f9bb" providerId="ADAL" clId="{C613D9F7-A098-445D-B658-C64425BB706A}" dt="2019-04-01T11:50:11.512" v="23"/>
            <ac:picMkLst>
              <pc:docMk/>
              <pc:sldMasterMk cId="1932898210" sldId="2147483672"/>
              <pc:sldLayoutMk cId="3842507570" sldId="2147483676"/>
              <ac:picMk id="7" creationId="{C65CBEFC-417E-49C9-853F-A81554CE5751}"/>
            </ac:picMkLst>
          </pc:picChg>
        </pc:sldLayoutChg>
      </pc:sldMasterChg>
    </pc:docChg>
  </pc:docChgLst>
  <pc:docChgLst>
    <pc:chgData name="Leonora Sheppard" userId="3688f6d8-1f97-408e-a4fe-cc859c551ddb" providerId="ADAL" clId="{A71EB9A0-B082-4767-8727-F3E19AA700F7}"/>
    <pc:docChg chg="modSld">
      <pc:chgData name="Leonora Sheppard" userId="3688f6d8-1f97-408e-a4fe-cc859c551ddb" providerId="ADAL" clId="{A71EB9A0-B082-4767-8727-F3E19AA700F7}" dt="2019-03-28T15:23:28.429" v="5" actId="790"/>
      <pc:docMkLst>
        <pc:docMk/>
      </pc:docMkLst>
      <pc:sldChg chg="modSp">
        <pc:chgData name="Leonora Sheppard" userId="3688f6d8-1f97-408e-a4fe-cc859c551ddb" providerId="ADAL" clId="{A71EB9A0-B082-4767-8727-F3E19AA700F7}" dt="2019-03-28T15:23:02.253" v="3" actId="790"/>
        <pc:sldMkLst>
          <pc:docMk/>
          <pc:sldMk cId="625220928" sldId="335"/>
        </pc:sldMkLst>
        <pc:spChg chg="mod">
          <ac:chgData name="Leonora Sheppard" userId="3688f6d8-1f97-408e-a4fe-cc859c551ddb" providerId="ADAL" clId="{A71EB9A0-B082-4767-8727-F3E19AA700F7}" dt="2019-03-28T15:23:02.253" v="3" actId="790"/>
          <ac:spMkLst>
            <pc:docMk/>
            <pc:sldMk cId="625220928" sldId="335"/>
            <ac:spMk id="3" creationId="{D978DCCA-90BA-4180-B2B8-7156714FFE5D}"/>
          </ac:spMkLst>
        </pc:spChg>
      </pc:sldChg>
      <pc:sldChg chg="modSp">
        <pc:chgData name="Leonora Sheppard" userId="3688f6d8-1f97-408e-a4fe-cc859c551ddb" providerId="ADAL" clId="{A71EB9A0-B082-4767-8727-F3E19AA700F7}" dt="2019-03-28T15:23:15.967" v="4" actId="790"/>
        <pc:sldMkLst>
          <pc:docMk/>
          <pc:sldMk cId="1276159919" sldId="342"/>
        </pc:sldMkLst>
        <pc:spChg chg="mod">
          <ac:chgData name="Leonora Sheppard" userId="3688f6d8-1f97-408e-a4fe-cc859c551ddb" providerId="ADAL" clId="{A71EB9A0-B082-4767-8727-F3E19AA700F7}" dt="2019-03-28T15:23:15.967" v="4" actId="790"/>
          <ac:spMkLst>
            <pc:docMk/>
            <pc:sldMk cId="1276159919" sldId="342"/>
            <ac:spMk id="5" creationId="{00000000-0000-0000-0000-000000000000}"/>
          </ac:spMkLst>
        </pc:spChg>
      </pc:sldChg>
      <pc:sldChg chg="modSp">
        <pc:chgData name="Leonora Sheppard" userId="3688f6d8-1f97-408e-a4fe-cc859c551ddb" providerId="ADAL" clId="{A71EB9A0-B082-4767-8727-F3E19AA700F7}" dt="2019-03-28T15:23:28.429" v="5" actId="790"/>
        <pc:sldMkLst>
          <pc:docMk/>
          <pc:sldMk cId="2646138392" sldId="396"/>
        </pc:sldMkLst>
        <pc:spChg chg="mod">
          <ac:chgData name="Leonora Sheppard" userId="3688f6d8-1f97-408e-a4fe-cc859c551ddb" providerId="ADAL" clId="{A71EB9A0-B082-4767-8727-F3E19AA700F7}" dt="2019-03-28T15:23:28.429" v="5" actId="790"/>
          <ac:spMkLst>
            <pc:docMk/>
            <pc:sldMk cId="2646138392" sldId="396"/>
            <ac:spMk id="5" creationId="{00000000-0000-0000-0000-000000000000}"/>
          </ac:spMkLst>
        </pc:spChg>
      </pc:sldChg>
    </pc:docChg>
  </pc:docChgLst>
  <pc:docChgLst>
    <pc:chgData name="Mike Ross" userId="7954c944-6085-4b08-be0b-82a8f61afa5b" providerId="ADAL" clId="{A440F9F1-425A-4A7C-8E6F-7BBF4054F49A}"/>
    <pc:docChg chg="undo custSel modSld">
      <pc:chgData name="Mike Ross" userId="7954c944-6085-4b08-be0b-82a8f61afa5b" providerId="ADAL" clId="{A440F9F1-425A-4A7C-8E6F-7BBF4054F49A}" dt="2019-03-31T13:25:46.180" v="66" actId="20577"/>
      <pc:docMkLst>
        <pc:docMk/>
      </pc:docMkLst>
      <pc:sldChg chg="addSp delSp modSp">
        <pc:chgData name="Mike Ross" userId="7954c944-6085-4b08-be0b-82a8f61afa5b" providerId="ADAL" clId="{A440F9F1-425A-4A7C-8E6F-7BBF4054F49A}" dt="2019-03-31T11:28:48.608" v="35" actId="20577"/>
        <pc:sldMkLst>
          <pc:docMk/>
          <pc:sldMk cId="138304103" sldId="273"/>
        </pc:sldMkLst>
        <pc:spChg chg="mod">
          <ac:chgData name="Mike Ross" userId="7954c944-6085-4b08-be0b-82a8f61afa5b" providerId="ADAL" clId="{A440F9F1-425A-4A7C-8E6F-7BBF4054F49A}" dt="2019-03-31T11:28:48.608" v="35" actId="20577"/>
          <ac:spMkLst>
            <pc:docMk/>
            <pc:sldMk cId="138304103" sldId="273"/>
            <ac:spMk id="5" creationId="{00000000-0000-0000-0000-000000000000}"/>
          </ac:spMkLst>
        </pc:spChg>
        <pc:picChg chg="del">
          <ac:chgData name="Mike Ross" userId="7954c944-6085-4b08-be0b-82a8f61afa5b" providerId="ADAL" clId="{A440F9F1-425A-4A7C-8E6F-7BBF4054F49A}" dt="2019-03-31T11:28:24.237" v="26" actId="478"/>
          <ac:picMkLst>
            <pc:docMk/>
            <pc:sldMk cId="138304103" sldId="273"/>
            <ac:picMk id="6" creationId="{BBA6D058-7D7A-4AE3-90A1-2E6DAADCDBF5}"/>
          </ac:picMkLst>
        </pc:picChg>
        <pc:picChg chg="add">
          <ac:chgData name="Mike Ross" userId="7954c944-6085-4b08-be0b-82a8f61afa5b" providerId="ADAL" clId="{A440F9F1-425A-4A7C-8E6F-7BBF4054F49A}" dt="2019-03-31T11:28:26.553" v="27" actId="20577"/>
          <ac:picMkLst>
            <pc:docMk/>
            <pc:sldMk cId="138304103" sldId="273"/>
            <ac:picMk id="7" creationId="{919EEC71-202D-4119-BCAF-E57C3168963C}"/>
          </ac:picMkLst>
        </pc:picChg>
      </pc:sldChg>
      <pc:sldChg chg="modSp">
        <pc:chgData name="Mike Ross" userId="7954c944-6085-4b08-be0b-82a8f61afa5b" providerId="ADAL" clId="{A440F9F1-425A-4A7C-8E6F-7BBF4054F49A}" dt="2019-03-31T11:29:58.170" v="39" actId="20577"/>
        <pc:sldMkLst>
          <pc:docMk/>
          <pc:sldMk cId="3677696706" sldId="337"/>
        </pc:sldMkLst>
        <pc:spChg chg="mod">
          <ac:chgData name="Mike Ross" userId="7954c944-6085-4b08-be0b-82a8f61afa5b" providerId="ADAL" clId="{A440F9F1-425A-4A7C-8E6F-7BBF4054F49A}" dt="2019-03-31T11:29:58.170" v="39" actId="20577"/>
          <ac:spMkLst>
            <pc:docMk/>
            <pc:sldMk cId="3677696706" sldId="337"/>
            <ac:spMk id="5" creationId="{00000000-0000-0000-0000-000000000000}"/>
          </ac:spMkLst>
        </pc:spChg>
        <pc:picChg chg="mod">
          <ac:chgData name="Mike Ross" userId="7954c944-6085-4b08-be0b-82a8f61afa5b" providerId="ADAL" clId="{A440F9F1-425A-4A7C-8E6F-7BBF4054F49A}" dt="2019-03-31T11:28:13.043" v="25" actId="1076"/>
          <ac:picMkLst>
            <pc:docMk/>
            <pc:sldMk cId="3677696706" sldId="337"/>
            <ac:picMk id="7" creationId="{B449F68D-D2C0-4358-98E1-B51F10710600}"/>
          </ac:picMkLst>
        </pc:picChg>
      </pc:sldChg>
      <pc:sldChg chg="modSp">
        <pc:chgData name="Mike Ross" userId="7954c944-6085-4b08-be0b-82a8f61afa5b" providerId="ADAL" clId="{A440F9F1-425A-4A7C-8E6F-7BBF4054F49A}" dt="2019-03-31T11:37:11.553" v="53" actId="20577"/>
        <pc:sldMkLst>
          <pc:docMk/>
          <pc:sldMk cId="898918251" sldId="387"/>
        </pc:sldMkLst>
        <pc:spChg chg="mod">
          <ac:chgData name="Mike Ross" userId="7954c944-6085-4b08-be0b-82a8f61afa5b" providerId="ADAL" clId="{A440F9F1-425A-4A7C-8E6F-7BBF4054F49A}" dt="2019-03-31T11:37:11.553" v="53" actId="20577"/>
          <ac:spMkLst>
            <pc:docMk/>
            <pc:sldMk cId="898918251" sldId="387"/>
            <ac:spMk id="5" creationId="{00000000-0000-0000-0000-000000000000}"/>
          </ac:spMkLst>
        </pc:spChg>
      </pc:sldChg>
      <pc:sldChg chg="modSp">
        <pc:chgData name="Mike Ross" userId="7954c944-6085-4b08-be0b-82a8f61afa5b" providerId="ADAL" clId="{A440F9F1-425A-4A7C-8E6F-7BBF4054F49A}" dt="2019-03-31T13:25:46.180" v="66" actId="20577"/>
        <pc:sldMkLst>
          <pc:docMk/>
          <pc:sldMk cId="2646138392" sldId="396"/>
        </pc:sldMkLst>
        <pc:spChg chg="mod">
          <ac:chgData name="Mike Ross" userId="7954c944-6085-4b08-be0b-82a8f61afa5b" providerId="ADAL" clId="{A440F9F1-425A-4A7C-8E6F-7BBF4054F49A}" dt="2019-03-31T13:25:46.180" v="66" actId="20577"/>
          <ac:spMkLst>
            <pc:docMk/>
            <pc:sldMk cId="2646138392" sldId="396"/>
            <ac:spMk id="5" creationId="{00000000-0000-0000-0000-000000000000}"/>
          </ac:spMkLst>
        </pc:spChg>
      </pc:sldChg>
      <pc:sldChg chg="modSp">
        <pc:chgData name="Mike Ross" userId="7954c944-6085-4b08-be0b-82a8f61afa5b" providerId="ADAL" clId="{A440F9F1-425A-4A7C-8E6F-7BBF4054F49A}" dt="2019-03-31T11:20:01.819" v="2" actId="20577"/>
        <pc:sldMkLst>
          <pc:docMk/>
          <pc:sldMk cId="2553581973" sldId="397"/>
        </pc:sldMkLst>
        <pc:spChg chg="mod">
          <ac:chgData name="Mike Ross" userId="7954c944-6085-4b08-be0b-82a8f61afa5b" providerId="ADAL" clId="{A440F9F1-425A-4A7C-8E6F-7BBF4054F49A}" dt="2019-03-31T11:20:01.819" v="2" actId="20577"/>
          <ac:spMkLst>
            <pc:docMk/>
            <pc:sldMk cId="2553581973" sldId="397"/>
            <ac:spMk id="5"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1-22T10:27:49.944"/>
    </inkml:context>
    <inkml:brush xml:id="br0">
      <inkml:brushProperty name="width" value="0.05" units="cm"/>
      <inkml:brushProperty name="height" value="0.05" units="cm"/>
    </inkml:brush>
  </inkml:definitions>
  <inkml:trace contextRef="#ctx0" brushRef="#br0">-136 28 7155,'0'0'432,"0"0"-448,0 0 0,0 0 96,0 0-31,0 0-49,0 0 16,0 0-64,0 0-145,0 0-399,0 0-784,27 0-882,-27 0-975</inkml:trace>
  <inkml:trace contextRef="#ctx0" brushRef="#br0" timeOffset="-912">0 1 4578,'0'0'656,"0"0"-592,0 0 257,0 0 383,0 0-128,0 0-96,0 0-95,0 0-49,0 0 16,0 0-64,0 0 16,0 0-48,0 0-176,0 0-16,0 0-80,0 0 0,0 0-48,0 0-544,0 0-753,0 0-1744</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1.jpg"/><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graffiti covered wall&#10;&#10;Description generated with very high confidence">
            <a:extLst>
              <a:ext uri="{FF2B5EF4-FFF2-40B4-BE49-F238E27FC236}">
                <a16:creationId xmlns:a16="http://schemas.microsoft.com/office/drawing/2014/main" id="{388A3887-CEC3-4BE9-A1BC-BDAA790F8AF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262119F8-9CC0-4562-B6D5-104C2FEFF035}"/>
              </a:ext>
            </a:extLst>
          </p:cNvPr>
          <p:cNvSpPr/>
          <p:nvPr userDrawn="1"/>
        </p:nvSpPr>
        <p:spPr>
          <a:xfrm>
            <a:off x="304652" y="2854069"/>
            <a:ext cx="7725443" cy="1130053"/>
          </a:xfrm>
          <a:prstGeom prst="rect">
            <a:avLst/>
          </a:prstGeom>
        </p:spPr>
        <p:txBody>
          <a:bodyPr wrap="square">
            <a:spAutoFit/>
          </a:bodyPr>
          <a:lstStyle/>
          <a:p>
            <a:pPr lvl="0" defTabSz="457200">
              <a:lnSpc>
                <a:spcPts val="4000"/>
              </a:lnSpc>
              <a:spcAft>
                <a:spcPts val="0"/>
              </a:spcAft>
              <a:defRPr/>
            </a:pPr>
            <a:r>
              <a:rPr lang="en-US" sz="6800" b="1" kern="0" spc="-100" baseline="0" dirty="0">
                <a:solidFill>
                  <a:sysClr val="window" lastClr="FFFFFF"/>
                </a:solidFill>
                <a:latin typeface="Museo 700" panose="02000000000000000000" pitchFamily="50" charset="0"/>
                <a:cs typeface="Arial"/>
              </a:rPr>
              <a:t>Maths skills for </a:t>
            </a:r>
            <a:br>
              <a:rPr lang="en-US" sz="4200" b="1" kern="0" spc="0" baseline="0" dirty="0">
                <a:solidFill>
                  <a:sysClr val="window" lastClr="FFFFFF"/>
                </a:solidFill>
                <a:latin typeface="Museo 700" panose="02000000000000000000" pitchFamily="50" charset="0"/>
                <a:cs typeface="Arial"/>
              </a:rPr>
            </a:br>
            <a:r>
              <a:rPr lang="en-US" sz="4200" b="1" kern="0" spc="0" baseline="0" dirty="0">
                <a:solidFill>
                  <a:sysClr val="window" lastClr="FFFFFF"/>
                </a:solidFill>
                <a:latin typeface="Museo 700" panose="02000000000000000000" pitchFamily="50" charset="0"/>
                <a:cs typeface="Arial"/>
              </a:rPr>
              <a:t>Design and Technology</a:t>
            </a:r>
          </a:p>
        </p:txBody>
      </p:sp>
      <p:sp>
        <p:nvSpPr>
          <p:cNvPr id="9" name="Text Placeholder 4">
            <a:extLst>
              <a:ext uri="{FF2B5EF4-FFF2-40B4-BE49-F238E27FC236}">
                <a16:creationId xmlns:a16="http://schemas.microsoft.com/office/drawing/2014/main" id="{2BD1F7BB-8952-48A5-A934-32DA6524AAF8}"/>
              </a:ext>
            </a:extLst>
          </p:cNvPr>
          <p:cNvSpPr txBox="1">
            <a:spLocks/>
          </p:cNvSpPr>
          <p:nvPr userDrawn="1"/>
        </p:nvSpPr>
        <p:spPr>
          <a:xfrm>
            <a:off x="394513" y="4227119"/>
            <a:ext cx="6369419" cy="79821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2" indent="0" algn="l" defTabSz="457200" rtl="0" eaLnBrk="1" fontAlgn="auto" latinLnBrk="0" hangingPunct="1">
              <a:lnSpc>
                <a:spcPts val="28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sysClr val="window" lastClr="FFFFFF"/>
                </a:solidFill>
                <a:effectLst/>
                <a:uLnTx/>
                <a:uFillTx/>
                <a:latin typeface="Museo 700" panose="02000000000000000000" pitchFamily="2" charset="0"/>
                <a:ea typeface="+mn-ea"/>
                <a:cs typeface="Arial"/>
              </a:rPr>
              <a:t>Topic 1:</a:t>
            </a:r>
            <a:r>
              <a:rPr kumimoji="0" lang="en-US" sz="2200" b="0" i="0" u="none" strike="noStrike" kern="1200" cap="none" spc="0" normalizeH="0" baseline="0" noProof="0" dirty="0">
                <a:ln>
                  <a:noFill/>
                </a:ln>
                <a:solidFill>
                  <a:sysClr val="window" lastClr="FFFFFF"/>
                </a:solidFill>
                <a:effectLst/>
                <a:uLnTx/>
                <a:uFillTx/>
                <a:latin typeface="Museo 500" panose="02000000000000000000" pitchFamily="2" charset="0"/>
                <a:ea typeface="+mn-ea"/>
                <a:cs typeface="Arial"/>
              </a:rPr>
              <a:t> Decimal places and significant figures</a:t>
            </a:r>
          </a:p>
        </p:txBody>
      </p:sp>
      <p:cxnSp>
        <p:nvCxnSpPr>
          <p:cNvPr id="10" name="Straight Connector 9">
            <a:extLst>
              <a:ext uri="{FF2B5EF4-FFF2-40B4-BE49-F238E27FC236}">
                <a16:creationId xmlns:a16="http://schemas.microsoft.com/office/drawing/2014/main" id="{D1FC6918-5ED3-4137-B8C9-43B4EF810A0A}"/>
              </a:ext>
            </a:extLst>
          </p:cNvPr>
          <p:cNvCxnSpPr>
            <a:cxnSpLocks/>
          </p:cNvCxnSpPr>
          <p:nvPr userDrawn="1"/>
        </p:nvCxnSpPr>
        <p:spPr>
          <a:xfrm>
            <a:off x="349225" y="4074513"/>
            <a:ext cx="6151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EA1846F-FFDF-4E71-8DB6-FC4D46DBB6A1}"/>
              </a:ext>
            </a:extLst>
          </p:cNvPr>
          <p:cNvGrpSpPr/>
          <p:nvPr userDrawn="1"/>
        </p:nvGrpSpPr>
        <p:grpSpPr>
          <a:xfrm>
            <a:off x="6221341" y="449742"/>
            <a:ext cx="1419680" cy="1446550"/>
            <a:chOff x="6221341" y="449742"/>
            <a:chExt cx="1419680" cy="1446550"/>
          </a:xfrm>
        </p:grpSpPr>
        <p:pic>
          <p:nvPicPr>
            <p:cNvPr id="12" name="Picture 11">
              <a:extLst>
                <a:ext uri="{FF2B5EF4-FFF2-40B4-BE49-F238E27FC236}">
                  <a16:creationId xmlns:a16="http://schemas.microsoft.com/office/drawing/2014/main" id="{D5A0853E-6B57-4EB1-B8A1-ADAF5F0B96CE}"/>
                </a:ext>
              </a:extLst>
            </p:cNvPr>
            <p:cNvPicPr>
              <a:picLocks noChangeAspect="1"/>
            </p:cNvPicPr>
            <p:nvPr userDrawn="1"/>
          </p:nvPicPr>
          <p:blipFill>
            <a:blip r:embed="rId3"/>
            <a:stretch>
              <a:fillRect/>
            </a:stretch>
          </p:blipFill>
          <p:spPr>
            <a:xfrm>
              <a:off x="6221341" y="721562"/>
              <a:ext cx="1085182" cy="1091279"/>
            </a:xfrm>
            <a:prstGeom prst="rect">
              <a:avLst/>
            </a:prstGeom>
          </p:spPr>
        </p:pic>
        <p:sp>
          <p:nvSpPr>
            <p:cNvPr id="13" name="Rectangle 12">
              <a:extLst>
                <a:ext uri="{FF2B5EF4-FFF2-40B4-BE49-F238E27FC236}">
                  <a16:creationId xmlns:a16="http://schemas.microsoft.com/office/drawing/2014/main" id="{7482D5CE-A99C-4A55-B9C4-3CDB70C667F9}"/>
                </a:ext>
              </a:extLst>
            </p:cNvPr>
            <p:cNvSpPr/>
            <p:nvPr userDrawn="1"/>
          </p:nvSpPr>
          <p:spPr>
            <a:xfrm>
              <a:off x="6373098" y="449742"/>
              <a:ext cx="1267923" cy="1446550"/>
            </a:xfrm>
            <a:prstGeom prst="rect">
              <a:avLst/>
            </a:prstGeom>
          </p:spPr>
          <p:txBody>
            <a:bodyPr wrap="square">
              <a:spAutoFit/>
            </a:bodyPr>
            <a:lstStyle/>
            <a:p>
              <a:r>
                <a:rPr lang="en-GB" sz="8800" i="1" dirty="0">
                  <a:solidFill>
                    <a:srgbClr val="94D7C8"/>
                  </a:solidFill>
                  <a:latin typeface="Times New Roman" panose="02020603050405020304" pitchFamily="18" charset="0"/>
                  <a:cs typeface="Times New Roman" panose="02020603050405020304" pitchFamily="18" charset="0"/>
                </a:rPr>
                <a:t>x</a:t>
              </a:r>
              <a:endParaRPr lang="en-US" sz="4000" i="1" baseline="30000" dirty="0">
                <a:solidFill>
                  <a:srgbClr val="94D7C8"/>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08D8728A-F526-4D4E-8056-D73F5946F2B2}"/>
                </a:ext>
              </a:extLst>
            </p:cNvPr>
            <p:cNvSpPr/>
            <p:nvPr userDrawn="1"/>
          </p:nvSpPr>
          <p:spPr>
            <a:xfrm>
              <a:off x="6887025" y="776281"/>
              <a:ext cx="435605" cy="646331"/>
            </a:xfrm>
            <a:prstGeom prst="rect">
              <a:avLst/>
            </a:prstGeom>
          </p:spPr>
          <p:txBody>
            <a:bodyPr wrap="square">
              <a:spAutoFit/>
            </a:bodyPr>
            <a:lstStyle/>
            <a:p>
              <a:r>
                <a:rPr lang="en-GB" sz="3600" i="1" baseline="30000" dirty="0">
                  <a:solidFill>
                    <a:srgbClr val="94D7C8"/>
                  </a:solidFill>
                  <a:latin typeface="Times New Roman" panose="02020603050405020304" pitchFamily="18" charset="0"/>
                  <a:cs typeface="Times New Roman" panose="02020603050405020304" pitchFamily="18" charset="0"/>
                </a:rPr>
                <a:t>2</a:t>
              </a:r>
              <a:endParaRPr lang="en-US" sz="3600" dirty="0"/>
            </a:p>
          </p:txBody>
        </p:sp>
      </p:grpSp>
    </p:spTree>
    <p:extLst>
      <p:ext uri="{BB962C8B-B14F-4D97-AF65-F5344CB8AC3E}">
        <p14:creationId xmlns:p14="http://schemas.microsoft.com/office/powerpoint/2010/main" val="17020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5BEB4"/>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181121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214723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B3655"/>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23309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80164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descr="A graffiti covered wall&#10;&#10;Description generated with very high confidence">
            <a:extLst>
              <a:ext uri="{FF2B5EF4-FFF2-40B4-BE49-F238E27FC236}">
                <a16:creationId xmlns:a16="http://schemas.microsoft.com/office/drawing/2014/main" id="{9CDA88BA-177E-4836-A9E0-065F172E751F}"/>
              </a:ext>
            </a:extLst>
          </p:cNvPr>
          <p:cNvPicPr>
            <a:picLocks noChangeAspect="1"/>
          </p:cNvPicPr>
          <p:nvPr userDrawn="1"/>
        </p:nvPicPr>
        <p:blipFill rotWithShape="1">
          <a:blip r:embed="rId2"/>
          <a:srcRect b="90741"/>
          <a:stretch/>
        </p:blipFill>
        <p:spPr>
          <a:xfrm>
            <a:off x="0" y="0"/>
            <a:ext cx="9144000" cy="6350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5BEB4"/>
                </a:solidFill>
                <a:latin typeface="Arial"/>
                <a:cs typeface="Arial"/>
              </a:defRPr>
            </a:lvl2pPr>
            <a:lvl3pPr marL="723900" indent="-279400">
              <a:lnSpc>
                <a:spcPct val="100000"/>
              </a:lnSpc>
              <a:buFont typeface="Arial"/>
              <a:buChar char="•"/>
              <a:defRPr lang="en-US" sz="2000" kern="1200" baseline="0" dirty="0" smtClean="0">
                <a:solidFill>
                  <a:srgbClr val="0B3655"/>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a:extLst>
              <a:ext uri="{FF2B5EF4-FFF2-40B4-BE49-F238E27FC236}">
                <a16:creationId xmlns:a16="http://schemas.microsoft.com/office/drawing/2014/main" id="{C483A22F-6912-4E20-AFF7-2E51B957A04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Decimal places and significant figures</a:t>
            </a:r>
          </a:p>
        </p:txBody>
      </p:sp>
      <p:pic>
        <p:nvPicPr>
          <p:cNvPr id="13" name="Graphic 12">
            <a:extLst>
              <a:ext uri="{FF2B5EF4-FFF2-40B4-BE49-F238E27FC236}">
                <a16:creationId xmlns:a16="http://schemas.microsoft.com/office/drawing/2014/main" id="{CF659B46-A7DF-4610-A7E1-E2F041A006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84250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1" name="Graphic 10">
            <a:extLst>
              <a:ext uri="{FF2B5EF4-FFF2-40B4-BE49-F238E27FC236}">
                <a16:creationId xmlns:a16="http://schemas.microsoft.com/office/drawing/2014/main" id="{B6E316A5-3927-4294-B361-B4F6D08D42C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
        <p:nvSpPr>
          <p:cNvPr id="12" name="Text Placeholder 11">
            <a:extLst>
              <a:ext uri="{FF2B5EF4-FFF2-40B4-BE49-F238E27FC236}">
                <a16:creationId xmlns:a16="http://schemas.microsoft.com/office/drawing/2014/main" id="{5D026D1E-90FC-441F-A45D-A5EFA844267A}"/>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5BEB4"/>
                </a:solidFill>
                <a:latin typeface="Arial"/>
                <a:cs typeface="Arial"/>
              </a:defRPr>
            </a:lvl2pPr>
            <a:lvl3pPr marL="723900" indent="-279400">
              <a:lnSpc>
                <a:spcPct val="100000"/>
              </a:lnSpc>
              <a:buFont typeface="Arial"/>
              <a:buChar char="•"/>
              <a:defRPr lang="en-US" sz="2000" kern="1200" baseline="0" dirty="0" smtClean="0">
                <a:solidFill>
                  <a:srgbClr val="0B3655"/>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A graffiti covered wall&#10;&#10;Description generated with very high confidence">
            <a:extLst>
              <a:ext uri="{FF2B5EF4-FFF2-40B4-BE49-F238E27FC236}">
                <a16:creationId xmlns:a16="http://schemas.microsoft.com/office/drawing/2014/main" id="{2337F071-1400-4F36-B41F-7C1484D7DF48}"/>
              </a:ext>
            </a:extLst>
          </p:cNvPr>
          <p:cNvPicPr>
            <a:picLocks noChangeAspect="1"/>
          </p:cNvPicPr>
          <p:nvPr userDrawn="1"/>
        </p:nvPicPr>
        <p:blipFill rotWithShape="1">
          <a:blip r:embed="rId5"/>
          <a:srcRect b="90741"/>
          <a:stretch/>
        </p:blipFill>
        <p:spPr>
          <a:xfrm>
            <a:off x="0" y="0"/>
            <a:ext cx="9144000" cy="635000"/>
          </a:xfrm>
          <a:prstGeom prst="rect">
            <a:avLst/>
          </a:prstGeom>
        </p:spPr>
      </p:pic>
      <p:sp>
        <p:nvSpPr>
          <p:cNvPr id="9" name="TextBox 8">
            <a:extLst>
              <a:ext uri="{FF2B5EF4-FFF2-40B4-BE49-F238E27FC236}">
                <a16:creationId xmlns:a16="http://schemas.microsoft.com/office/drawing/2014/main" id="{299A56C9-9A42-4496-AA10-B4CDC683567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Decimal places and significant figures</a:t>
            </a:r>
          </a:p>
        </p:txBody>
      </p:sp>
    </p:spTree>
    <p:extLst>
      <p:ext uri="{BB962C8B-B14F-4D97-AF65-F5344CB8AC3E}">
        <p14:creationId xmlns:p14="http://schemas.microsoft.com/office/powerpoint/2010/main" val="283886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46B6ED92-E1BE-4575-9014-A79A01975F0A}"/>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5BEB4"/>
                </a:solidFill>
                <a:latin typeface="Arial"/>
                <a:cs typeface="Arial"/>
              </a:defRPr>
            </a:lvl2pPr>
            <a:lvl3pPr marL="723900" indent="-279400">
              <a:lnSpc>
                <a:spcPct val="100000"/>
              </a:lnSpc>
              <a:buFont typeface="Arial"/>
              <a:buChar char="•"/>
              <a:defRPr lang="en-US" sz="2000" kern="1200" baseline="0" dirty="0" smtClean="0">
                <a:solidFill>
                  <a:srgbClr val="0B3655"/>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descr="A graffiti covered wall&#10;&#10;Description generated with very high confidence">
            <a:extLst>
              <a:ext uri="{FF2B5EF4-FFF2-40B4-BE49-F238E27FC236}">
                <a16:creationId xmlns:a16="http://schemas.microsoft.com/office/drawing/2014/main" id="{C3046B33-FC02-45F4-9AC0-FFBC2B1C74DD}"/>
              </a:ext>
            </a:extLst>
          </p:cNvPr>
          <p:cNvPicPr>
            <a:picLocks noChangeAspect="1"/>
          </p:cNvPicPr>
          <p:nvPr userDrawn="1"/>
        </p:nvPicPr>
        <p:blipFill rotWithShape="1">
          <a:blip r:embed="rId2"/>
          <a:srcRect b="90741"/>
          <a:stretch/>
        </p:blipFill>
        <p:spPr>
          <a:xfrm>
            <a:off x="0" y="0"/>
            <a:ext cx="9144000" cy="635000"/>
          </a:xfrm>
          <a:prstGeom prst="rect">
            <a:avLst/>
          </a:prstGeom>
        </p:spPr>
      </p:pic>
      <p:sp>
        <p:nvSpPr>
          <p:cNvPr id="9" name="TextBox 8">
            <a:extLst>
              <a:ext uri="{FF2B5EF4-FFF2-40B4-BE49-F238E27FC236}">
                <a16:creationId xmlns:a16="http://schemas.microsoft.com/office/drawing/2014/main" id="{C3FCBA7A-DCDA-489E-A535-2561D677EA7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Decimal places and significant figures</a:t>
            </a:r>
          </a:p>
        </p:txBody>
      </p:sp>
    </p:spTree>
    <p:extLst>
      <p:ext uri="{BB962C8B-B14F-4D97-AF65-F5344CB8AC3E}">
        <p14:creationId xmlns:p14="http://schemas.microsoft.com/office/powerpoint/2010/main" val="336371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a:extLst>
              <a:ext uri="{FF2B5EF4-FFF2-40B4-BE49-F238E27FC236}">
                <a16:creationId xmlns:a16="http://schemas.microsoft.com/office/drawing/2014/main" id="{F0CA18A8-6839-492B-A4CC-E4CE19A8AB64}"/>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5BEB4"/>
                </a:solidFill>
                <a:latin typeface="Arial"/>
                <a:cs typeface="Arial"/>
              </a:defRPr>
            </a:lvl2pPr>
            <a:lvl3pPr marL="723900" indent="-279400">
              <a:lnSpc>
                <a:spcPct val="100000"/>
              </a:lnSpc>
              <a:buFont typeface="Arial"/>
              <a:buChar char="•"/>
              <a:defRPr lang="en-US" sz="2000" kern="1200" baseline="0" dirty="0" smtClean="0">
                <a:solidFill>
                  <a:srgbClr val="0B3655"/>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2" name="Picture 11" descr="A graffiti covered wall&#10;&#10;Description generated with very high confidence">
            <a:extLst>
              <a:ext uri="{FF2B5EF4-FFF2-40B4-BE49-F238E27FC236}">
                <a16:creationId xmlns:a16="http://schemas.microsoft.com/office/drawing/2014/main" id="{9DCC12A0-A9A4-4326-A6E3-D3ABDBADE62C}"/>
              </a:ext>
            </a:extLst>
          </p:cNvPr>
          <p:cNvPicPr>
            <a:picLocks noChangeAspect="1"/>
          </p:cNvPicPr>
          <p:nvPr userDrawn="1"/>
        </p:nvPicPr>
        <p:blipFill rotWithShape="1">
          <a:blip r:embed="rId3"/>
          <a:srcRect b="90741"/>
          <a:stretch/>
        </p:blipFill>
        <p:spPr>
          <a:xfrm>
            <a:off x="0" y="0"/>
            <a:ext cx="9144000" cy="635000"/>
          </a:xfrm>
          <a:prstGeom prst="rect">
            <a:avLst/>
          </a:prstGeom>
        </p:spPr>
      </p:pic>
      <p:sp>
        <p:nvSpPr>
          <p:cNvPr id="13" name="TextBox 12">
            <a:extLst>
              <a:ext uri="{FF2B5EF4-FFF2-40B4-BE49-F238E27FC236}">
                <a16:creationId xmlns:a16="http://schemas.microsoft.com/office/drawing/2014/main" id="{B7957B2C-5609-4BA9-AE43-FBB935DAD73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Decimal places and significant figures</a:t>
            </a:r>
          </a:p>
        </p:txBody>
      </p:sp>
    </p:spTree>
    <p:extLst>
      <p:ext uri="{BB962C8B-B14F-4D97-AF65-F5344CB8AC3E}">
        <p14:creationId xmlns:p14="http://schemas.microsoft.com/office/powerpoint/2010/main" val="301558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15" name="Ink 14"/>
              <p14:cNvContentPartPr/>
              <p14:nvPr userDrawn="1"/>
            </p14:nvContentPartPr>
            <p14:xfrm>
              <a:off x="7587237" y="6556136"/>
              <a:ext cx="49320" cy="10080"/>
            </p14:xfrm>
          </p:contentPart>
        </mc:Choice>
        <mc:Fallback xmlns="">
          <p:pic>
            <p:nvPicPr>
              <p:cNvPr id="15" name="Ink 14"/>
              <p:cNvPicPr/>
              <p:nvPr/>
            </p:nvPicPr>
            <p:blipFill>
              <a:blip r:embed="rId3"/>
              <a:stretch>
                <a:fillRect/>
              </a:stretch>
            </p:blipFill>
            <p:spPr>
              <a:xfrm>
                <a:off x="7578237" y="6547136"/>
                <a:ext cx="66960" cy="27720"/>
              </a:xfrm>
              <a:prstGeom prst="rect">
                <a:avLst/>
              </a:prstGeom>
            </p:spPr>
          </p:pic>
        </mc:Fallback>
      </mc:AlternateContent>
      <p:pic>
        <p:nvPicPr>
          <p:cNvPr id="12" name="Graphic 11">
            <a:extLst>
              <a:ext uri="{FF2B5EF4-FFF2-40B4-BE49-F238E27FC236}">
                <a16:creationId xmlns:a16="http://schemas.microsoft.com/office/drawing/2014/main" id="{F4DC2179-CDB8-438B-BDD7-ADCA8D0A80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5466" y="6316838"/>
            <a:ext cx="1432859" cy="338190"/>
          </a:xfrm>
          <a:prstGeom prst="rect">
            <a:avLst/>
          </a:prstGeom>
        </p:spPr>
      </p:pic>
      <p:pic>
        <p:nvPicPr>
          <p:cNvPr id="7" name="Picture 6" descr="A graffiti covered wall&#10;&#10;Description generated with very high confidence">
            <a:extLst>
              <a:ext uri="{FF2B5EF4-FFF2-40B4-BE49-F238E27FC236}">
                <a16:creationId xmlns:a16="http://schemas.microsoft.com/office/drawing/2014/main" id="{B3792984-C18F-4ACB-89FB-9C0473F4073C}"/>
              </a:ext>
            </a:extLst>
          </p:cNvPr>
          <p:cNvPicPr>
            <a:picLocks noChangeAspect="1"/>
          </p:cNvPicPr>
          <p:nvPr userDrawn="1"/>
        </p:nvPicPr>
        <p:blipFill rotWithShape="1">
          <a:blip r:embed="rId6"/>
          <a:srcRect b="90741"/>
          <a:stretch/>
        </p:blipFill>
        <p:spPr>
          <a:xfrm>
            <a:off x="0" y="0"/>
            <a:ext cx="9144000" cy="635000"/>
          </a:xfrm>
          <a:prstGeom prst="rect">
            <a:avLst/>
          </a:prstGeom>
        </p:spPr>
      </p:pic>
      <p:sp>
        <p:nvSpPr>
          <p:cNvPr id="9" name="TextBox 8">
            <a:extLst>
              <a:ext uri="{FF2B5EF4-FFF2-40B4-BE49-F238E27FC236}">
                <a16:creationId xmlns:a16="http://schemas.microsoft.com/office/drawing/2014/main" id="{61B00DB3-C516-4762-889B-CA63444B7B4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Decimal places and significant figures</a:t>
            </a:r>
          </a:p>
        </p:txBody>
      </p:sp>
    </p:spTree>
    <p:extLst>
      <p:ext uri="{BB962C8B-B14F-4D97-AF65-F5344CB8AC3E}">
        <p14:creationId xmlns:p14="http://schemas.microsoft.com/office/powerpoint/2010/main" val="309824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98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3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icycle leaning against a wall&#10;&#10;Description generated with very high confidence">
            <a:extLst>
              <a:ext uri="{FF2B5EF4-FFF2-40B4-BE49-F238E27FC236}">
                <a16:creationId xmlns:a16="http://schemas.microsoft.com/office/drawing/2014/main" id="{B449F68D-D2C0-4358-98E1-B51F107106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24635" y="3292561"/>
            <a:ext cx="3934502" cy="2685934"/>
          </a:xfrm>
          <a:prstGeom prst="rect">
            <a:avLst/>
          </a:prstGeom>
        </p:spPr>
      </p:pic>
      <p:sp>
        <p:nvSpPr>
          <p:cNvPr id="4" name="Text Placeholder 3"/>
          <p:cNvSpPr>
            <a:spLocks noGrp="1"/>
          </p:cNvSpPr>
          <p:nvPr>
            <p:ph type="body" sz="quarter" idx="13"/>
          </p:nvPr>
        </p:nvSpPr>
        <p:spPr/>
        <p:txBody>
          <a:bodyPr/>
          <a:lstStyle/>
          <a:p>
            <a:r>
              <a:rPr lang="en-GB" dirty="0"/>
              <a:t>Decimal places</a:t>
            </a:r>
          </a:p>
        </p:txBody>
      </p:sp>
      <p:sp>
        <p:nvSpPr>
          <p:cNvPr id="5" name="Text Placeholder 4"/>
          <p:cNvSpPr>
            <a:spLocks noGrp="1"/>
          </p:cNvSpPr>
          <p:nvPr>
            <p:ph type="body" sz="quarter" idx="14"/>
          </p:nvPr>
        </p:nvSpPr>
        <p:spPr>
          <a:xfrm>
            <a:off x="724279" y="1704179"/>
            <a:ext cx="7540832" cy="3453607"/>
          </a:xfrm>
        </p:spPr>
        <p:txBody>
          <a:bodyPr/>
          <a:lstStyle/>
          <a:p>
            <a:r>
              <a:rPr lang="en-GB" dirty="0"/>
              <a:t>The number of figures </a:t>
            </a:r>
            <a:r>
              <a:rPr lang="en-GB" b="1" dirty="0"/>
              <a:t>after</a:t>
            </a:r>
            <a:r>
              <a:rPr lang="en-GB" dirty="0"/>
              <a:t> a decimal point gives the number of </a:t>
            </a:r>
            <a:r>
              <a:rPr lang="en-GB" b="1" dirty="0"/>
              <a:t>decimal places</a:t>
            </a:r>
            <a:endParaRPr lang="en-GB" dirty="0"/>
          </a:p>
          <a:p>
            <a:pPr lvl="1"/>
            <a:r>
              <a:rPr lang="en-GB" dirty="0">
                <a:solidFill>
                  <a:srgbClr val="0B3655"/>
                </a:solidFill>
              </a:rPr>
              <a:t>If this aluminium bike has a mass of 8.16 kg and cyclist has </a:t>
            </a:r>
            <a:br>
              <a:rPr lang="en-GB" dirty="0">
                <a:solidFill>
                  <a:srgbClr val="0B3655"/>
                </a:solidFill>
              </a:rPr>
            </a:br>
            <a:r>
              <a:rPr lang="en-GB" dirty="0">
                <a:solidFill>
                  <a:srgbClr val="0B3655"/>
                </a:solidFill>
              </a:rPr>
              <a:t>a mass of 56.12 kg, calculate the </a:t>
            </a:r>
            <a:r>
              <a:rPr lang="en-GB" b="1" dirty="0">
                <a:solidFill>
                  <a:srgbClr val="0B3655"/>
                </a:solidFill>
              </a:rPr>
              <a:t>total</a:t>
            </a:r>
            <a:r>
              <a:rPr lang="en-GB" dirty="0">
                <a:solidFill>
                  <a:srgbClr val="0B3655"/>
                </a:solidFill>
              </a:rPr>
              <a:t> mass </a:t>
            </a:r>
            <a:br>
              <a:rPr lang="en-GB" dirty="0">
                <a:solidFill>
                  <a:srgbClr val="0B3655"/>
                </a:solidFill>
              </a:rPr>
            </a:br>
            <a:r>
              <a:rPr lang="en-GB" dirty="0">
                <a:solidFill>
                  <a:srgbClr val="0B3655"/>
                </a:solidFill>
              </a:rPr>
              <a:t>of rider and bike to </a:t>
            </a:r>
            <a:r>
              <a:rPr lang="en-GB" b="1" dirty="0">
                <a:solidFill>
                  <a:srgbClr val="0B3655"/>
                </a:solidFill>
              </a:rPr>
              <a:t>1 d.p. </a:t>
            </a:r>
          </a:p>
          <a:p>
            <a:pPr marL="715963" lvl="1" indent="0">
              <a:buNone/>
            </a:pPr>
            <a:r>
              <a:rPr lang="en-GB" dirty="0">
                <a:solidFill>
                  <a:srgbClr val="FF0000"/>
                </a:solidFill>
              </a:rPr>
              <a:t>8.16 + 56.12 = 64.28 </a:t>
            </a:r>
            <a:r>
              <a:rPr lang="en-GB" b="1" dirty="0">
                <a:solidFill>
                  <a:srgbClr val="FF0000"/>
                </a:solidFill>
              </a:rPr>
              <a:t>≈</a:t>
            </a:r>
            <a:r>
              <a:rPr lang="en-GB" dirty="0">
                <a:solidFill>
                  <a:srgbClr val="FF0000"/>
                </a:solidFill>
              </a:rPr>
              <a:t> </a:t>
            </a:r>
            <a:r>
              <a:rPr lang="en-GB" b="1" dirty="0">
                <a:solidFill>
                  <a:srgbClr val="FF0000"/>
                </a:solidFill>
              </a:rPr>
              <a:t>64.3 kg </a:t>
            </a:r>
            <a:r>
              <a:rPr lang="en-GB" dirty="0">
                <a:solidFill>
                  <a:srgbClr val="FF0000"/>
                </a:solidFill>
              </a:rPr>
              <a:t>(1 d.p.)</a:t>
            </a:r>
          </a:p>
          <a:p>
            <a:pPr lvl="1"/>
            <a:r>
              <a:rPr lang="en-GB" dirty="0">
                <a:solidFill>
                  <a:srgbClr val="0B3655"/>
                </a:solidFill>
              </a:rPr>
              <a:t>If the frame is redesigned </a:t>
            </a:r>
            <a:br>
              <a:rPr lang="en-GB" dirty="0">
                <a:solidFill>
                  <a:srgbClr val="0B3655"/>
                </a:solidFill>
              </a:rPr>
            </a:br>
            <a:r>
              <a:rPr lang="en-GB" dirty="0">
                <a:solidFill>
                  <a:srgbClr val="0B3655"/>
                </a:solidFill>
              </a:rPr>
              <a:t>in carbon fibre, the weight </a:t>
            </a:r>
            <a:br>
              <a:rPr lang="en-GB" dirty="0">
                <a:solidFill>
                  <a:srgbClr val="0B3655"/>
                </a:solidFill>
              </a:rPr>
            </a:br>
            <a:r>
              <a:rPr lang="en-GB" dirty="0">
                <a:solidFill>
                  <a:srgbClr val="0B3655"/>
                </a:solidFill>
              </a:rPr>
              <a:t>is reduced by 1.34 kg </a:t>
            </a:r>
            <a:br>
              <a:rPr lang="en-GB" dirty="0">
                <a:solidFill>
                  <a:srgbClr val="0B3655"/>
                </a:solidFill>
              </a:rPr>
            </a:br>
            <a:r>
              <a:rPr lang="en-GB" dirty="0">
                <a:solidFill>
                  <a:srgbClr val="0B3655"/>
                </a:solidFill>
              </a:rPr>
              <a:t>– Calculate the total </a:t>
            </a:r>
            <a:br>
              <a:rPr lang="en-GB" dirty="0">
                <a:solidFill>
                  <a:srgbClr val="0B3655"/>
                </a:solidFill>
              </a:rPr>
            </a:br>
            <a:r>
              <a:rPr lang="en-GB" dirty="0">
                <a:solidFill>
                  <a:srgbClr val="0B3655"/>
                </a:solidFill>
              </a:rPr>
              <a:t>mass to </a:t>
            </a:r>
            <a:r>
              <a:rPr lang="en-GB" b="1" dirty="0">
                <a:solidFill>
                  <a:srgbClr val="0B3655"/>
                </a:solidFill>
              </a:rPr>
              <a:t>1 d.p.</a:t>
            </a:r>
          </a:p>
          <a:p>
            <a:pPr marL="715963" lvl="1" indent="0">
              <a:buNone/>
            </a:pPr>
            <a:r>
              <a:rPr lang="en-GB" dirty="0">
                <a:solidFill>
                  <a:srgbClr val="FF0000"/>
                </a:solidFill>
              </a:rPr>
              <a:t>6.82 + 56.12 = 62.94 </a:t>
            </a:r>
            <a:r>
              <a:rPr lang="en-GB" b="1" dirty="0">
                <a:solidFill>
                  <a:srgbClr val="FF0000"/>
                </a:solidFill>
              </a:rPr>
              <a:t>≈</a:t>
            </a:r>
            <a:r>
              <a:rPr lang="en-GB" dirty="0">
                <a:solidFill>
                  <a:srgbClr val="FF0000"/>
                </a:solidFill>
              </a:rPr>
              <a:t> </a:t>
            </a:r>
            <a:r>
              <a:rPr lang="en-GB" b="1" dirty="0">
                <a:solidFill>
                  <a:srgbClr val="FF0000"/>
                </a:solidFill>
              </a:rPr>
              <a:t>62.9 kg </a:t>
            </a:r>
            <a:r>
              <a:rPr lang="en-GB" dirty="0">
                <a:solidFill>
                  <a:srgbClr val="FF0000"/>
                </a:solidFill>
              </a:rPr>
              <a:t>(1 d.p.)</a:t>
            </a:r>
          </a:p>
          <a:p>
            <a:pPr marL="715963" lvl="1" indent="0">
              <a:buNone/>
            </a:pPr>
            <a:endParaRPr lang="en-GB" b="1" dirty="0">
              <a:solidFill>
                <a:srgbClr val="FF0000"/>
              </a:solidFill>
            </a:endParaRPr>
          </a:p>
          <a:p>
            <a:pPr lvl="1"/>
            <a:endParaRPr lang="en-GB" dirty="0"/>
          </a:p>
        </p:txBody>
      </p:sp>
      <p:pic>
        <p:nvPicPr>
          <p:cNvPr id="6" name="Graphic 5">
            <a:extLst>
              <a:ext uri="{FF2B5EF4-FFF2-40B4-BE49-F238E27FC236}">
                <a16:creationId xmlns:a16="http://schemas.microsoft.com/office/drawing/2014/main" id="{B30FF50A-AE38-4E4B-86CC-49E16CA17F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3677696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69BCDB-503D-4D2B-8EB4-ED59D7DF0AC3}"/>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A2C13FC9-7BB5-4080-9A8E-06F69FF59770}"/>
              </a:ext>
            </a:extLst>
          </p:cNvPr>
          <p:cNvSpPr>
            <a:spLocks noGrp="1"/>
          </p:cNvSpPr>
          <p:nvPr>
            <p:ph type="body" sz="quarter" idx="4294967295"/>
          </p:nvPr>
        </p:nvSpPr>
        <p:spPr>
          <a:xfrm>
            <a:off x="724280" y="1704179"/>
            <a:ext cx="7797230" cy="3453607"/>
          </a:xfrm>
          <a:prstGeom prst="rect">
            <a:avLst/>
          </a:prstGeom>
        </p:spPr>
        <p:txBody>
          <a:bodyPr/>
          <a:lstStyle/>
          <a:p>
            <a:r>
              <a:rPr lang="en-GB" dirty="0"/>
              <a:t>Complete </a:t>
            </a:r>
            <a:r>
              <a:rPr lang="en-GB" b="1" dirty="0"/>
              <a:t>Task 1 </a:t>
            </a:r>
            <a:r>
              <a:rPr lang="en-GB" dirty="0"/>
              <a:t>of </a:t>
            </a:r>
            <a:r>
              <a:rPr lang="en-GB" b="1" dirty="0"/>
              <a:t>Worksheet 1</a:t>
            </a:r>
            <a:endParaRPr lang="en-GB" dirty="0"/>
          </a:p>
        </p:txBody>
      </p:sp>
    </p:spTree>
    <p:extLst>
      <p:ext uri="{BB962C8B-B14F-4D97-AF65-F5344CB8AC3E}">
        <p14:creationId xmlns:p14="http://schemas.microsoft.com/office/powerpoint/2010/main" val="256332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D31FC9-039C-41C1-8A68-2727A9A7C2B9}"/>
              </a:ext>
            </a:extLst>
          </p:cNvPr>
          <p:cNvSpPr>
            <a:spLocks noGrp="1"/>
          </p:cNvSpPr>
          <p:nvPr>
            <p:ph type="body" sz="quarter" idx="13"/>
          </p:nvPr>
        </p:nvSpPr>
        <p:spPr/>
        <p:txBody>
          <a:bodyPr/>
          <a:lstStyle/>
          <a:p>
            <a:r>
              <a:rPr lang="en-GB" dirty="0"/>
              <a:t>Massive and miniscule</a:t>
            </a:r>
          </a:p>
        </p:txBody>
      </p:sp>
      <p:sp>
        <p:nvSpPr>
          <p:cNvPr id="5" name="Text Placeholder 4">
            <a:extLst>
              <a:ext uri="{FF2B5EF4-FFF2-40B4-BE49-F238E27FC236}">
                <a16:creationId xmlns:a16="http://schemas.microsoft.com/office/drawing/2014/main" id="{EED1C36D-0AD5-4FB1-BA38-A7E8F02A8453}"/>
              </a:ext>
            </a:extLst>
          </p:cNvPr>
          <p:cNvSpPr>
            <a:spLocks noGrp="1"/>
          </p:cNvSpPr>
          <p:nvPr>
            <p:ph type="body" sz="quarter" idx="14"/>
          </p:nvPr>
        </p:nvSpPr>
        <p:spPr>
          <a:xfrm>
            <a:off x="724280" y="1704179"/>
            <a:ext cx="7797230" cy="4620421"/>
          </a:xfrm>
        </p:spPr>
        <p:txBody>
          <a:bodyPr/>
          <a:lstStyle/>
          <a:p>
            <a:r>
              <a:rPr lang="en-GB" dirty="0"/>
              <a:t>When working with very large or very small values, it’s often useful to write them in </a:t>
            </a:r>
            <a:r>
              <a:rPr lang="en-GB" b="1" dirty="0"/>
              <a:t>standard form</a:t>
            </a:r>
          </a:p>
          <a:p>
            <a:pPr lvl="1"/>
            <a:r>
              <a:rPr lang="en-GB" dirty="0">
                <a:solidFill>
                  <a:schemeClr val="tx1"/>
                </a:solidFill>
              </a:rPr>
              <a:t>Standard form is a kind of shorthand </a:t>
            </a:r>
            <a:br>
              <a:rPr lang="en-GB" dirty="0">
                <a:solidFill>
                  <a:schemeClr val="tx1"/>
                </a:solidFill>
              </a:rPr>
            </a:br>
            <a:r>
              <a:rPr lang="en-GB" dirty="0">
                <a:solidFill>
                  <a:schemeClr val="tx1"/>
                </a:solidFill>
              </a:rPr>
              <a:t>for numbers that makes calculating </a:t>
            </a:r>
            <a:br>
              <a:rPr lang="en-GB" dirty="0">
                <a:solidFill>
                  <a:schemeClr val="tx1"/>
                </a:solidFill>
              </a:rPr>
            </a:br>
            <a:r>
              <a:rPr lang="en-GB" dirty="0">
                <a:solidFill>
                  <a:schemeClr val="tx1"/>
                </a:solidFill>
              </a:rPr>
              <a:t>numbers of vast and minuscule </a:t>
            </a:r>
            <a:br>
              <a:rPr lang="en-GB" dirty="0">
                <a:solidFill>
                  <a:schemeClr val="tx1"/>
                </a:solidFill>
              </a:rPr>
            </a:br>
            <a:r>
              <a:rPr lang="en-GB" dirty="0">
                <a:solidFill>
                  <a:schemeClr val="tx1"/>
                </a:solidFill>
              </a:rPr>
              <a:t>orders of magnitude easier</a:t>
            </a:r>
          </a:p>
          <a:p>
            <a:pPr lvl="1"/>
            <a:r>
              <a:rPr lang="en-GB" dirty="0">
                <a:solidFill>
                  <a:schemeClr val="tx1"/>
                </a:solidFill>
              </a:rPr>
              <a:t>Standard form relies on your </a:t>
            </a:r>
            <a:br>
              <a:rPr lang="en-GB" dirty="0">
                <a:solidFill>
                  <a:schemeClr val="tx1"/>
                </a:solidFill>
              </a:rPr>
            </a:br>
            <a:r>
              <a:rPr lang="en-GB" dirty="0">
                <a:solidFill>
                  <a:schemeClr val="tx1"/>
                </a:solidFill>
              </a:rPr>
              <a:t>understanding of </a:t>
            </a:r>
            <a:r>
              <a:rPr lang="en-GB" b="1" dirty="0">
                <a:solidFill>
                  <a:schemeClr val="tx1"/>
                </a:solidFill>
              </a:rPr>
              <a:t>indices</a:t>
            </a:r>
            <a:r>
              <a:rPr lang="en-GB" dirty="0">
                <a:solidFill>
                  <a:schemeClr val="tx1"/>
                </a:solidFill>
              </a:rPr>
              <a:t> </a:t>
            </a:r>
            <a:br>
              <a:rPr lang="en-GB" dirty="0">
                <a:solidFill>
                  <a:schemeClr val="tx1"/>
                </a:solidFill>
              </a:rPr>
            </a:br>
            <a:r>
              <a:rPr lang="en-GB" dirty="0">
                <a:solidFill>
                  <a:srgbClr val="0B3655"/>
                </a:solidFill>
              </a:rPr>
              <a:t>– what does 10</a:t>
            </a:r>
            <a:r>
              <a:rPr lang="en-GB" baseline="30000" dirty="0">
                <a:solidFill>
                  <a:srgbClr val="0B3655"/>
                </a:solidFill>
              </a:rPr>
              <a:t>3</a:t>
            </a:r>
            <a:r>
              <a:rPr lang="en-GB" dirty="0">
                <a:solidFill>
                  <a:srgbClr val="0B3655"/>
                </a:solidFill>
              </a:rPr>
              <a:t> mean?</a:t>
            </a:r>
          </a:p>
          <a:p>
            <a:endParaRPr lang="en-GB" dirty="0"/>
          </a:p>
        </p:txBody>
      </p:sp>
    </p:spTree>
    <p:extLst>
      <p:ext uri="{BB962C8B-B14F-4D97-AF65-F5344CB8AC3E}">
        <p14:creationId xmlns:p14="http://schemas.microsoft.com/office/powerpoint/2010/main" val="213452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D31FC9-039C-41C1-8A68-2727A9A7C2B9}"/>
              </a:ext>
            </a:extLst>
          </p:cNvPr>
          <p:cNvSpPr>
            <a:spLocks noGrp="1"/>
          </p:cNvSpPr>
          <p:nvPr>
            <p:ph type="body" sz="quarter" idx="13"/>
          </p:nvPr>
        </p:nvSpPr>
        <p:spPr/>
        <p:txBody>
          <a:bodyPr/>
          <a:lstStyle/>
          <a:p>
            <a:r>
              <a:rPr lang="en-GB" dirty="0"/>
              <a:t>Massive and miniscule</a:t>
            </a:r>
          </a:p>
        </p:txBody>
      </p:sp>
      <p:sp>
        <p:nvSpPr>
          <p:cNvPr id="5" name="Text Placeholder 4">
            <a:extLst>
              <a:ext uri="{FF2B5EF4-FFF2-40B4-BE49-F238E27FC236}">
                <a16:creationId xmlns:a16="http://schemas.microsoft.com/office/drawing/2014/main" id="{EED1C36D-0AD5-4FB1-BA38-A7E8F02A8453}"/>
              </a:ext>
            </a:extLst>
          </p:cNvPr>
          <p:cNvSpPr>
            <a:spLocks noGrp="1"/>
          </p:cNvSpPr>
          <p:nvPr>
            <p:ph type="body" sz="quarter" idx="14"/>
          </p:nvPr>
        </p:nvSpPr>
        <p:spPr>
          <a:xfrm>
            <a:off x="724280" y="1704179"/>
            <a:ext cx="7797230" cy="4620421"/>
          </a:xfrm>
        </p:spPr>
        <p:txBody>
          <a:bodyPr/>
          <a:lstStyle/>
          <a:p>
            <a:r>
              <a:rPr lang="en-GB" dirty="0"/>
              <a:t>When working with very large or very small values, it’s often useful to write them in </a:t>
            </a:r>
            <a:r>
              <a:rPr lang="en-GB" b="1" dirty="0"/>
              <a:t>standard form</a:t>
            </a:r>
          </a:p>
          <a:p>
            <a:pPr lvl="1"/>
            <a:r>
              <a:rPr lang="en-GB" dirty="0">
                <a:solidFill>
                  <a:schemeClr val="tx1"/>
                </a:solidFill>
              </a:rPr>
              <a:t>Standard form is a kind of shorthand </a:t>
            </a:r>
            <a:br>
              <a:rPr lang="en-GB" dirty="0">
                <a:solidFill>
                  <a:schemeClr val="tx1"/>
                </a:solidFill>
              </a:rPr>
            </a:br>
            <a:r>
              <a:rPr lang="en-GB" dirty="0">
                <a:solidFill>
                  <a:schemeClr val="tx1"/>
                </a:solidFill>
              </a:rPr>
              <a:t>for numbers that makes calculating </a:t>
            </a:r>
            <a:br>
              <a:rPr lang="en-GB" dirty="0">
                <a:solidFill>
                  <a:schemeClr val="tx1"/>
                </a:solidFill>
              </a:rPr>
            </a:br>
            <a:r>
              <a:rPr lang="en-GB" dirty="0">
                <a:solidFill>
                  <a:schemeClr val="tx1"/>
                </a:solidFill>
              </a:rPr>
              <a:t>numbers of vast and minuscule </a:t>
            </a:r>
            <a:br>
              <a:rPr lang="en-GB" dirty="0">
                <a:solidFill>
                  <a:schemeClr val="tx1"/>
                </a:solidFill>
              </a:rPr>
            </a:br>
            <a:r>
              <a:rPr lang="en-GB" dirty="0">
                <a:solidFill>
                  <a:schemeClr val="tx1"/>
                </a:solidFill>
              </a:rPr>
              <a:t>orders of magnitude easier</a:t>
            </a:r>
          </a:p>
          <a:p>
            <a:pPr lvl="1"/>
            <a:r>
              <a:rPr lang="en-GB" dirty="0">
                <a:solidFill>
                  <a:srgbClr val="0B3655"/>
                </a:solidFill>
              </a:rPr>
              <a:t>Standard form relies on your </a:t>
            </a:r>
            <a:br>
              <a:rPr lang="en-GB" dirty="0">
                <a:solidFill>
                  <a:srgbClr val="0B3655"/>
                </a:solidFill>
              </a:rPr>
            </a:br>
            <a:r>
              <a:rPr lang="en-GB" dirty="0">
                <a:solidFill>
                  <a:srgbClr val="0B3655"/>
                </a:solidFill>
              </a:rPr>
              <a:t>understanding of </a:t>
            </a:r>
            <a:r>
              <a:rPr lang="en-GB" b="1" dirty="0">
                <a:solidFill>
                  <a:srgbClr val="0B3655"/>
                </a:solidFill>
              </a:rPr>
              <a:t>indices</a:t>
            </a:r>
            <a:r>
              <a:rPr lang="en-GB" dirty="0">
                <a:solidFill>
                  <a:srgbClr val="0B3655"/>
                </a:solidFill>
              </a:rPr>
              <a:t> </a:t>
            </a:r>
            <a:br>
              <a:rPr lang="en-GB" dirty="0">
                <a:solidFill>
                  <a:srgbClr val="0B3655"/>
                </a:solidFill>
              </a:rPr>
            </a:br>
            <a:r>
              <a:rPr lang="en-GB" dirty="0">
                <a:solidFill>
                  <a:srgbClr val="0B3655"/>
                </a:solidFill>
              </a:rPr>
              <a:t>– what does 10</a:t>
            </a:r>
            <a:r>
              <a:rPr lang="en-GB" baseline="30000" dirty="0">
                <a:solidFill>
                  <a:srgbClr val="0B3655"/>
                </a:solidFill>
              </a:rPr>
              <a:t>3</a:t>
            </a:r>
            <a:r>
              <a:rPr lang="en-GB" dirty="0">
                <a:solidFill>
                  <a:srgbClr val="0B3655"/>
                </a:solidFill>
              </a:rPr>
              <a:t> mean?</a:t>
            </a:r>
          </a:p>
          <a:p>
            <a:pPr marL="715963" lvl="1" indent="0">
              <a:buNone/>
            </a:pPr>
            <a:r>
              <a:rPr lang="en-GB" dirty="0">
                <a:solidFill>
                  <a:srgbClr val="FF0000"/>
                </a:solidFill>
              </a:rPr>
              <a:t>10</a:t>
            </a:r>
            <a:r>
              <a:rPr lang="en-GB" baseline="30000" dirty="0">
                <a:solidFill>
                  <a:srgbClr val="FF0000"/>
                </a:solidFill>
              </a:rPr>
              <a:t>3</a:t>
            </a:r>
            <a:r>
              <a:rPr lang="en-GB" dirty="0">
                <a:solidFill>
                  <a:srgbClr val="FF0000"/>
                </a:solidFill>
              </a:rPr>
              <a:t> = 10 × 10 × 10 = </a:t>
            </a:r>
            <a:r>
              <a:rPr lang="en-GB" b="1" dirty="0">
                <a:solidFill>
                  <a:srgbClr val="FF0000"/>
                </a:solidFill>
              </a:rPr>
              <a:t>1,000</a:t>
            </a:r>
          </a:p>
          <a:p>
            <a:pPr marL="444500" lvl="1" indent="0">
              <a:buNone/>
            </a:pPr>
            <a:endParaRPr lang="en-GB" dirty="0"/>
          </a:p>
          <a:p>
            <a:endParaRPr lang="en-GB" dirty="0"/>
          </a:p>
        </p:txBody>
      </p:sp>
      <p:pic>
        <p:nvPicPr>
          <p:cNvPr id="6" name="Graphic 5">
            <a:extLst>
              <a:ext uri="{FF2B5EF4-FFF2-40B4-BE49-F238E27FC236}">
                <a16:creationId xmlns:a16="http://schemas.microsoft.com/office/drawing/2014/main" id="{8A09BA76-0B31-4B28-9FCF-9644273FF8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3712680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descr="A close up of a light&#10;&#10;Description generated with high confidence">
            <a:extLst>
              <a:ext uri="{FF2B5EF4-FFF2-40B4-BE49-F238E27FC236}">
                <a16:creationId xmlns:a16="http://schemas.microsoft.com/office/drawing/2014/main" id="{357F7DCA-D47A-4BBD-BF12-DBEBDC1D0C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384" y="635000"/>
            <a:ext cx="9160384" cy="6223000"/>
          </a:xfrm>
          <a:prstGeom prst="rect">
            <a:avLst/>
          </a:prstGeom>
        </p:spPr>
      </p:pic>
      <p:sp>
        <p:nvSpPr>
          <p:cNvPr id="4" name="Text Placeholder 3">
            <a:extLst>
              <a:ext uri="{FF2B5EF4-FFF2-40B4-BE49-F238E27FC236}">
                <a16:creationId xmlns:a16="http://schemas.microsoft.com/office/drawing/2014/main" id="{9ED31FC9-039C-41C1-8A68-2727A9A7C2B9}"/>
              </a:ext>
            </a:extLst>
          </p:cNvPr>
          <p:cNvSpPr>
            <a:spLocks noGrp="1"/>
          </p:cNvSpPr>
          <p:nvPr>
            <p:ph type="body" sz="quarter" idx="13"/>
          </p:nvPr>
        </p:nvSpPr>
        <p:spPr/>
        <p:txBody>
          <a:bodyPr/>
          <a:lstStyle/>
          <a:p>
            <a:r>
              <a:rPr lang="en-GB" dirty="0">
                <a:solidFill>
                  <a:schemeClr val="bg1"/>
                </a:solidFill>
              </a:rPr>
              <a:t>Standard form</a:t>
            </a:r>
          </a:p>
        </p:txBody>
      </p:sp>
      <p:sp>
        <p:nvSpPr>
          <p:cNvPr id="5" name="Text Placeholder 4">
            <a:extLst>
              <a:ext uri="{FF2B5EF4-FFF2-40B4-BE49-F238E27FC236}">
                <a16:creationId xmlns:a16="http://schemas.microsoft.com/office/drawing/2014/main" id="{EED1C36D-0AD5-4FB1-BA38-A7E8F02A8453}"/>
              </a:ext>
            </a:extLst>
          </p:cNvPr>
          <p:cNvSpPr>
            <a:spLocks noGrp="1"/>
          </p:cNvSpPr>
          <p:nvPr>
            <p:ph type="body" sz="quarter" idx="14"/>
          </p:nvPr>
        </p:nvSpPr>
        <p:spPr/>
        <p:txBody>
          <a:bodyPr/>
          <a:lstStyle/>
          <a:p>
            <a:r>
              <a:rPr lang="en-GB" dirty="0">
                <a:solidFill>
                  <a:schemeClr val="bg1"/>
                </a:solidFill>
              </a:rPr>
              <a:t>Here is an example of a number in standard form</a:t>
            </a:r>
          </a:p>
          <a:p>
            <a:pPr lvl="1"/>
            <a:r>
              <a:rPr lang="en-GB" dirty="0">
                <a:solidFill>
                  <a:schemeClr val="bg1"/>
                </a:solidFill>
              </a:rPr>
              <a:t>A laser light beam travels at 299,792,458 metres per second</a:t>
            </a:r>
          </a:p>
          <a:p>
            <a:pPr lvl="1"/>
            <a:r>
              <a:rPr lang="en-GB" dirty="0">
                <a:solidFill>
                  <a:schemeClr val="bg1"/>
                </a:solidFill>
              </a:rPr>
              <a:t>In standard form, 299,792,458 can be written as </a:t>
            </a:r>
            <a:r>
              <a:rPr lang="en-GB" b="1" dirty="0">
                <a:solidFill>
                  <a:schemeClr val="bg1"/>
                </a:solidFill>
              </a:rPr>
              <a:t>3.0 </a:t>
            </a:r>
            <a:r>
              <a:rPr lang="en-GB" dirty="0">
                <a:solidFill>
                  <a:schemeClr val="bg1"/>
                </a:solidFill>
              </a:rPr>
              <a:t>×</a:t>
            </a:r>
            <a:r>
              <a:rPr lang="en-GB" b="1" dirty="0">
                <a:solidFill>
                  <a:schemeClr val="bg1"/>
                </a:solidFill>
              </a:rPr>
              <a:t> 10</a:t>
            </a:r>
            <a:r>
              <a:rPr lang="en-GB" b="1" baseline="30000" dirty="0">
                <a:solidFill>
                  <a:schemeClr val="bg1"/>
                </a:solidFill>
              </a:rPr>
              <a:t>8</a:t>
            </a:r>
            <a:endParaRPr lang="en-GB" b="1" dirty="0">
              <a:solidFill>
                <a:schemeClr val="bg1"/>
              </a:solidFill>
            </a:endParaRPr>
          </a:p>
          <a:p>
            <a:pPr lvl="1"/>
            <a:r>
              <a:rPr lang="en-GB" dirty="0">
                <a:solidFill>
                  <a:srgbClr val="E9AE35"/>
                </a:solidFill>
              </a:rPr>
              <a:t>How many significant figures is this rounded to?</a:t>
            </a:r>
          </a:p>
          <a:p>
            <a:pPr lvl="1"/>
            <a:endParaRPr lang="en-GB" dirty="0">
              <a:solidFill>
                <a:schemeClr val="bg1"/>
              </a:solidFill>
            </a:endParaRPr>
          </a:p>
          <a:p>
            <a:pPr lvl="1"/>
            <a:endParaRPr lang="en-GB" b="1" dirty="0">
              <a:solidFill>
                <a:schemeClr val="bg1"/>
              </a:solidFill>
            </a:endParaRPr>
          </a:p>
          <a:p>
            <a:endParaRPr lang="en-GB" u="sng" dirty="0"/>
          </a:p>
        </p:txBody>
      </p:sp>
      <p:pic>
        <p:nvPicPr>
          <p:cNvPr id="8" name="Graphic 7">
            <a:extLst>
              <a:ext uri="{FF2B5EF4-FFF2-40B4-BE49-F238E27FC236}">
                <a16:creationId xmlns:a16="http://schemas.microsoft.com/office/drawing/2014/main" id="{AACA4B3D-DF8A-426B-81D0-19978AB8D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461473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04DD48-7776-4EC0-8753-8F0C554DFBEB}"/>
              </a:ext>
            </a:extLst>
          </p:cNvPr>
          <p:cNvSpPr>
            <a:spLocks noGrp="1"/>
          </p:cNvSpPr>
          <p:nvPr>
            <p:ph type="body" sz="quarter" idx="13"/>
          </p:nvPr>
        </p:nvSpPr>
        <p:spPr/>
        <p:txBody>
          <a:bodyPr/>
          <a:lstStyle/>
          <a:p>
            <a:r>
              <a:rPr lang="en-US" dirty="0"/>
              <a:t>Converting to standard form</a:t>
            </a:r>
          </a:p>
        </p:txBody>
      </p:sp>
      <p:sp>
        <p:nvSpPr>
          <p:cNvPr id="3" name="Text Placeholder 2">
            <a:extLst>
              <a:ext uri="{FF2B5EF4-FFF2-40B4-BE49-F238E27FC236}">
                <a16:creationId xmlns:a16="http://schemas.microsoft.com/office/drawing/2014/main" id="{CC2D3F5A-4F6D-4AFD-BD73-2FAEDA6C40B3}"/>
              </a:ext>
            </a:extLst>
          </p:cNvPr>
          <p:cNvSpPr>
            <a:spLocks noGrp="1"/>
          </p:cNvSpPr>
          <p:nvPr>
            <p:ph type="body" sz="quarter" idx="14"/>
          </p:nvPr>
        </p:nvSpPr>
        <p:spPr/>
        <p:txBody>
          <a:bodyPr/>
          <a:lstStyle/>
          <a:p>
            <a:r>
              <a:rPr lang="en-US" dirty="0"/>
              <a:t>A number is in standard form if it is written as</a:t>
            </a:r>
            <a:br>
              <a:rPr lang="en-US" dirty="0"/>
            </a:br>
            <a:r>
              <a:rPr lang="en-US" i="1" dirty="0">
                <a:latin typeface="Times New Roman" panose="02020603050405020304" pitchFamily="18" charset="0"/>
                <a:cs typeface="Times New Roman" panose="02020603050405020304" pitchFamily="18" charset="0"/>
              </a:rPr>
              <a:t>a</a:t>
            </a:r>
            <a:r>
              <a:rPr lang="en-US" dirty="0">
                <a:latin typeface="Arial" panose="020B0604020202020204" pitchFamily="34" charset="0"/>
                <a:cs typeface="Arial" panose="020B0604020202020204" pitchFamily="34" charset="0"/>
              </a:rPr>
              <a:t> × 10</a:t>
            </a:r>
            <a:r>
              <a:rPr lang="en-US" i="1" baseline="30000" dirty="0">
                <a:latin typeface="Times New Roman" panose="02020603050405020304" pitchFamily="18" charset="0"/>
                <a:cs typeface="Times New Roman" panose="02020603050405020304" pitchFamily="18" charset="0"/>
              </a:rPr>
              <a:t>n</a:t>
            </a:r>
            <a:r>
              <a:rPr lang="en-US" dirty="0">
                <a:latin typeface="Arial" panose="020B0604020202020204" pitchFamily="34" charset="0"/>
                <a:cs typeface="Arial" panose="020B0604020202020204" pitchFamily="34" charset="0"/>
              </a:rPr>
              <a:t>  where 1 ≤ </a:t>
            </a:r>
            <a:r>
              <a:rPr lang="en-US" i="1" dirty="0">
                <a:latin typeface="Times New Roman" panose="02020603050405020304" pitchFamily="18" charset="0"/>
                <a:cs typeface="Times New Roman" panose="02020603050405020304" pitchFamily="18" charset="0"/>
              </a:rPr>
              <a:t>a</a:t>
            </a:r>
            <a:r>
              <a:rPr lang="en-US" dirty="0">
                <a:latin typeface="Arial" panose="020B0604020202020204" pitchFamily="34" charset="0"/>
                <a:cs typeface="Arial" panose="020B0604020202020204" pitchFamily="34" charset="0"/>
              </a:rPr>
              <a:t> &lt; 10 and </a:t>
            </a:r>
            <a:r>
              <a:rPr lang="en-US" i="1" dirty="0">
                <a:latin typeface="Times New Roman" panose="02020603050405020304" pitchFamily="18" charset="0"/>
                <a:cs typeface="Times New Roman" panose="02020603050405020304" pitchFamily="18" charset="0"/>
              </a:rPr>
              <a:t>n</a:t>
            </a:r>
            <a:r>
              <a:rPr lang="en-US" dirty="0">
                <a:latin typeface="Arial" panose="020B0604020202020204" pitchFamily="34" charset="0"/>
                <a:cs typeface="Arial" panose="020B0604020202020204" pitchFamily="34" charset="0"/>
              </a:rPr>
              <a:t> is an integer</a:t>
            </a:r>
          </a:p>
          <a:p>
            <a:pPr marL="444500" lvl="1" indent="0">
              <a:buNone/>
            </a:pPr>
            <a:r>
              <a:rPr lang="en-GB" dirty="0"/>
              <a:t>Example 1:</a:t>
            </a:r>
          </a:p>
          <a:p>
            <a:pPr marL="444500" lvl="1" indent="0">
              <a:buNone/>
            </a:pPr>
            <a:r>
              <a:rPr lang="en-GB" dirty="0"/>
              <a:t>Convert 50,000</a:t>
            </a:r>
            <a:br>
              <a:rPr lang="en-GB" dirty="0"/>
            </a:br>
            <a:r>
              <a:rPr lang="en-GB" dirty="0"/>
              <a:t>into standard form</a:t>
            </a:r>
          </a:p>
          <a:p>
            <a:pPr marL="444500" lvl="1" indent="0">
              <a:buNone/>
            </a:pPr>
            <a:endParaRPr lang="en-GB" dirty="0"/>
          </a:p>
          <a:p>
            <a:pPr marL="444500" lvl="1" indent="0">
              <a:buNone/>
            </a:pPr>
            <a:endParaRPr lang="en-GB" dirty="0"/>
          </a:p>
          <a:p>
            <a:pPr marL="444500" lvl="1" indent="0">
              <a:buNone/>
            </a:pPr>
            <a:r>
              <a:rPr lang="en-GB" dirty="0"/>
              <a:t>Example 2:</a:t>
            </a:r>
          </a:p>
          <a:p>
            <a:pPr marL="444500" lvl="1" indent="0">
              <a:buNone/>
            </a:pPr>
            <a:r>
              <a:rPr lang="en-GB" dirty="0"/>
              <a:t>Convert 3,570 into</a:t>
            </a:r>
            <a:br>
              <a:rPr lang="en-GB" dirty="0"/>
            </a:br>
            <a:r>
              <a:rPr lang="en-GB" dirty="0"/>
              <a:t>standard form</a:t>
            </a:r>
          </a:p>
          <a:p>
            <a:pPr marL="0" indent="0" algn="ctr">
              <a:buNone/>
            </a:pPr>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1328737" lvl="3" indent="0">
              <a:buNone/>
            </a:pPr>
            <a:endParaRPr lang="en-US"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9FA1DF8F-C0BA-47E3-AF2A-460757859788}"/>
              </a:ext>
            </a:extLst>
          </p:cNvPr>
          <p:cNvGraphicFramePr>
            <a:graphicFrameLocks noGrp="1"/>
          </p:cNvGraphicFramePr>
          <p:nvPr>
            <p:extLst>
              <p:ext uri="{D42A27DB-BD31-4B8C-83A1-F6EECF244321}">
                <p14:modId xmlns:p14="http://schemas.microsoft.com/office/powerpoint/2010/main" val="954089338"/>
              </p:ext>
            </p:extLst>
          </p:nvPr>
        </p:nvGraphicFramePr>
        <p:xfrm>
          <a:off x="3328957" y="2661333"/>
          <a:ext cx="5211793" cy="1981200"/>
        </p:xfrm>
        <a:graphic>
          <a:graphicData uri="http://schemas.openxmlformats.org/drawingml/2006/table">
            <a:tbl>
              <a:tblPr firstRow="1" bandRow="1">
                <a:tableStyleId>{5C22544A-7EE6-4342-B048-85BDC9FD1C3A}</a:tableStyleId>
              </a:tblPr>
              <a:tblGrid>
                <a:gridCol w="973156">
                  <a:extLst>
                    <a:ext uri="{9D8B030D-6E8A-4147-A177-3AD203B41FA5}">
                      <a16:colId xmlns:a16="http://schemas.microsoft.com/office/drawing/2014/main" val="115483656"/>
                    </a:ext>
                  </a:extLst>
                </a:gridCol>
                <a:gridCol w="864066">
                  <a:extLst>
                    <a:ext uri="{9D8B030D-6E8A-4147-A177-3AD203B41FA5}">
                      <a16:colId xmlns:a16="http://schemas.microsoft.com/office/drawing/2014/main" val="1112151618"/>
                    </a:ext>
                  </a:extLst>
                </a:gridCol>
                <a:gridCol w="208280">
                  <a:extLst>
                    <a:ext uri="{9D8B030D-6E8A-4147-A177-3AD203B41FA5}">
                      <a16:colId xmlns:a16="http://schemas.microsoft.com/office/drawing/2014/main" val="1282931242"/>
                    </a:ext>
                  </a:extLst>
                </a:gridCol>
                <a:gridCol w="906011">
                  <a:extLst>
                    <a:ext uri="{9D8B030D-6E8A-4147-A177-3AD203B41FA5}">
                      <a16:colId xmlns:a16="http://schemas.microsoft.com/office/drawing/2014/main" val="1132155418"/>
                    </a:ext>
                  </a:extLst>
                </a:gridCol>
                <a:gridCol w="208280">
                  <a:extLst>
                    <a:ext uri="{9D8B030D-6E8A-4147-A177-3AD203B41FA5}">
                      <a16:colId xmlns:a16="http://schemas.microsoft.com/office/drawing/2014/main" val="373051113"/>
                    </a:ext>
                  </a:extLst>
                </a:gridCol>
                <a:gridCol w="2052000">
                  <a:extLst>
                    <a:ext uri="{9D8B030D-6E8A-4147-A177-3AD203B41FA5}">
                      <a16:colId xmlns:a16="http://schemas.microsoft.com/office/drawing/2014/main" val="2936664338"/>
                    </a:ext>
                  </a:extLst>
                </a:gridCol>
              </a:tblGrid>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0" i="1" dirty="0">
                          <a:solidFill>
                            <a:schemeClr val="tx1"/>
                          </a:solidFill>
                          <a:latin typeface="Times New Roman" panose="02020603050405020304" pitchFamily="18" charset="0"/>
                          <a:cs typeface="Times New Roman" panose="02020603050405020304" pitchFamily="18" charset="0"/>
                        </a:rPr>
                        <a:t>a </a:t>
                      </a:r>
                      <a:r>
                        <a:rPr lang="en-GB" sz="2000" b="0" i="0" dirty="0">
                          <a:solidFill>
                            <a:schemeClr val="tx1"/>
                          </a:solidFill>
                          <a:latin typeface="Arial" panose="020B0604020202020204" pitchFamily="34" charset="0"/>
                          <a:cs typeface="Arial" panose="020B0604020202020204" pitchFamily="34" charset="0"/>
                        </a:rPr>
                        <a:t>=</a:t>
                      </a: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99369294"/>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50 000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5000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90868446"/>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10²</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500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8953186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10³</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50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4280497090"/>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10⁴</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50 000 = 5 × 10⁴</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852548236"/>
                  </a:ext>
                </a:extLst>
              </a:tr>
            </a:tbl>
          </a:graphicData>
        </a:graphic>
      </p:graphicFrame>
      <p:graphicFrame>
        <p:nvGraphicFramePr>
          <p:cNvPr id="9" name="Table 8">
            <a:extLst>
              <a:ext uri="{FF2B5EF4-FFF2-40B4-BE49-F238E27FC236}">
                <a16:creationId xmlns:a16="http://schemas.microsoft.com/office/drawing/2014/main" id="{85B44C3F-2FC2-4634-A06A-49A7D013C2BD}"/>
              </a:ext>
            </a:extLst>
          </p:cNvPr>
          <p:cNvGraphicFramePr>
            <a:graphicFrameLocks noGrp="1"/>
          </p:cNvGraphicFramePr>
          <p:nvPr>
            <p:extLst>
              <p:ext uri="{D42A27DB-BD31-4B8C-83A1-F6EECF244321}">
                <p14:modId xmlns:p14="http://schemas.microsoft.com/office/powerpoint/2010/main" val="492314119"/>
              </p:ext>
            </p:extLst>
          </p:nvPr>
        </p:nvGraphicFramePr>
        <p:xfrm>
          <a:off x="3325719" y="4795834"/>
          <a:ext cx="5355793" cy="1584960"/>
        </p:xfrm>
        <a:graphic>
          <a:graphicData uri="http://schemas.openxmlformats.org/drawingml/2006/table">
            <a:tbl>
              <a:tblPr firstRow="1" bandRow="1">
                <a:tableStyleId>{5C22544A-7EE6-4342-B048-85BDC9FD1C3A}</a:tableStyleId>
              </a:tblPr>
              <a:tblGrid>
                <a:gridCol w="973156">
                  <a:extLst>
                    <a:ext uri="{9D8B030D-6E8A-4147-A177-3AD203B41FA5}">
                      <a16:colId xmlns:a16="http://schemas.microsoft.com/office/drawing/2014/main" val="115483656"/>
                    </a:ext>
                  </a:extLst>
                </a:gridCol>
                <a:gridCol w="864066">
                  <a:extLst>
                    <a:ext uri="{9D8B030D-6E8A-4147-A177-3AD203B41FA5}">
                      <a16:colId xmlns:a16="http://schemas.microsoft.com/office/drawing/2014/main" val="1112151618"/>
                    </a:ext>
                  </a:extLst>
                </a:gridCol>
                <a:gridCol w="208280">
                  <a:extLst>
                    <a:ext uri="{9D8B030D-6E8A-4147-A177-3AD203B41FA5}">
                      <a16:colId xmlns:a16="http://schemas.microsoft.com/office/drawing/2014/main" val="1282931242"/>
                    </a:ext>
                  </a:extLst>
                </a:gridCol>
                <a:gridCol w="906011">
                  <a:extLst>
                    <a:ext uri="{9D8B030D-6E8A-4147-A177-3AD203B41FA5}">
                      <a16:colId xmlns:a16="http://schemas.microsoft.com/office/drawing/2014/main" val="1132155418"/>
                    </a:ext>
                  </a:extLst>
                </a:gridCol>
                <a:gridCol w="208280">
                  <a:extLst>
                    <a:ext uri="{9D8B030D-6E8A-4147-A177-3AD203B41FA5}">
                      <a16:colId xmlns:a16="http://schemas.microsoft.com/office/drawing/2014/main" val="373051113"/>
                    </a:ext>
                  </a:extLst>
                </a:gridCol>
                <a:gridCol w="2196000">
                  <a:extLst>
                    <a:ext uri="{9D8B030D-6E8A-4147-A177-3AD203B41FA5}">
                      <a16:colId xmlns:a16="http://schemas.microsoft.com/office/drawing/2014/main" val="2936664338"/>
                    </a:ext>
                  </a:extLst>
                </a:gridCol>
              </a:tblGrid>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0" i="1" dirty="0">
                          <a:solidFill>
                            <a:schemeClr val="tx1"/>
                          </a:solidFill>
                          <a:latin typeface="Times New Roman" panose="02020603050405020304" pitchFamily="18" charset="0"/>
                          <a:cs typeface="Times New Roman" panose="02020603050405020304" pitchFamily="18" charset="0"/>
                        </a:rPr>
                        <a:t>a </a:t>
                      </a:r>
                      <a:r>
                        <a:rPr lang="en-GB" sz="2000" b="0" i="0" dirty="0">
                          <a:solidFill>
                            <a:schemeClr val="tx1"/>
                          </a:solidFill>
                          <a:latin typeface="Arial" panose="020B0604020202020204" pitchFamily="34" charset="0"/>
                          <a:cs typeface="Arial" panose="020B0604020202020204" pitchFamily="34" charset="0"/>
                        </a:rPr>
                        <a:t>=</a:t>
                      </a: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99369294"/>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3570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357</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90868446"/>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10²</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35.7</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98953186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10³</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3.57</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3570 = 3.57 × 10³</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852548236"/>
                  </a:ext>
                </a:extLst>
              </a:tr>
            </a:tbl>
          </a:graphicData>
        </a:graphic>
      </p:graphicFrame>
    </p:spTree>
    <p:extLst>
      <p:ext uri="{BB962C8B-B14F-4D97-AF65-F5344CB8AC3E}">
        <p14:creationId xmlns:p14="http://schemas.microsoft.com/office/powerpoint/2010/main" val="2365717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2A307B-1BB3-4944-A511-E201915083C6}"/>
              </a:ext>
            </a:extLst>
          </p:cNvPr>
          <p:cNvSpPr>
            <a:spLocks noGrp="1"/>
          </p:cNvSpPr>
          <p:nvPr>
            <p:ph type="body" sz="quarter" idx="13"/>
          </p:nvPr>
        </p:nvSpPr>
        <p:spPr/>
        <p:txBody>
          <a:bodyPr/>
          <a:lstStyle/>
          <a:p>
            <a:r>
              <a:rPr lang="en-GB" dirty="0"/>
              <a:t>A question of cement</a:t>
            </a:r>
          </a:p>
        </p:txBody>
      </p:sp>
      <p:sp>
        <p:nvSpPr>
          <p:cNvPr id="3" name="Text Placeholder 2">
            <a:extLst>
              <a:ext uri="{FF2B5EF4-FFF2-40B4-BE49-F238E27FC236}">
                <a16:creationId xmlns:a16="http://schemas.microsoft.com/office/drawing/2014/main" id="{C6B6FC36-BFC8-4073-B15A-BBFD68CE3CD9}"/>
              </a:ext>
            </a:extLst>
          </p:cNvPr>
          <p:cNvSpPr>
            <a:spLocks noGrp="1"/>
          </p:cNvSpPr>
          <p:nvPr>
            <p:ph type="body" sz="quarter" idx="14"/>
          </p:nvPr>
        </p:nvSpPr>
        <p:spPr/>
        <p:txBody>
          <a:bodyPr/>
          <a:lstStyle/>
          <a:p>
            <a:r>
              <a:rPr lang="en-GB" dirty="0"/>
              <a:t>The total mass of cement needed to complete a  project is 55,740 kg </a:t>
            </a:r>
          </a:p>
          <a:p>
            <a:pPr lvl="1"/>
            <a:r>
              <a:rPr lang="en-GB" dirty="0"/>
              <a:t>Write 55,740 in standard form</a:t>
            </a:r>
          </a:p>
          <a:p>
            <a:pPr lvl="2"/>
            <a:r>
              <a:rPr lang="en-GB" dirty="0">
                <a:solidFill>
                  <a:srgbClr val="55BEB4"/>
                </a:solidFill>
              </a:rPr>
              <a:t>Keep dividing 55,740 by powers of 10 until 1 ≤ </a:t>
            </a:r>
            <a:r>
              <a:rPr lang="en-GB" i="1" dirty="0">
                <a:solidFill>
                  <a:srgbClr val="55BEB4"/>
                </a:solidFill>
                <a:latin typeface="Times New Roman" panose="02020603050405020304" pitchFamily="18" charset="0"/>
                <a:cs typeface="Times New Roman" panose="02020603050405020304" pitchFamily="18" charset="0"/>
              </a:rPr>
              <a:t>a</a:t>
            </a:r>
            <a:r>
              <a:rPr lang="en-GB" dirty="0">
                <a:solidFill>
                  <a:srgbClr val="55BEB4"/>
                </a:solidFill>
              </a:rPr>
              <a:t> &lt; 10</a:t>
            </a:r>
          </a:p>
          <a:p>
            <a:pPr marL="444500" lvl="1" indent="0">
              <a:buNone/>
            </a:pPr>
            <a:endParaRPr lang="en-GB" dirty="0"/>
          </a:p>
          <a:p>
            <a:pPr marL="444500" lvl="1" indent="0">
              <a:buNone/>
            </a:pPr>
            <a:endParaRPr lang="en-GB" dirty="0"/>
          </a:p>
          <a:p>
            <a:pPr lvl="1"/>
            <a:endParaRPr lang="en-GB" dirty="0"/>
          </a:p>
          <a:p>
            <a:pPr lvl="1"/>
            <a:endParaRPr lang="en-GB" dirty="0"/>
          </a:p>
          <a:p>
            <a:pPr lvl="1"/>
            <a:endParaRPr lang="en-GB" dirty="0"/>
          </a:p>
          <a:p>
            <a:pPr lvl="1"/>
            <a:r>
              <a:rPr lang="en-GB" dirty="0">
                <a:solidFill>
                  <a:srgbClr val="0B3655"/>
                </a:solidFill>
              </a:rPr>
              <a:t>Explain a quick way of converting a number into </a:t>
            </a:r>
            <a:br>
              <a:rPr lang="en-GB" dirty="0">
                <a:solidFill>
                  <a:srgbClr val="0B3655"/>
                </a:solidFill>
              </a:rPr>
            </a:br>
            <a:r>
              <a:rPr lang="en-GB" dirty="0">
                <a:solidFill>
                  <a:srgbClr val="0B3655"/>
                </a:solidFill>
              </a:rPr>
              <a:t>standard form</a:t>
            </a:r>
          </a:p>
        </p:txBody>
      </p:sp>
      <p:graphicFrame>
        <p:nvGraphicFramePr>
          <p:cNvPr id="17" name="Table 16">
            <a:extLst>
              <a:ext uri="{FF2B5EF4-FFF2-40B4-BE49-F238E27FC236}">
                <a16:creationId xmlns:a16="http://schemas.microsoft.com/office/drawing/2014/main" id="{392FAB79-D626-41A0-B966-3A87485D3F00}"/>
              </a:ext>
            </a:extLst>
          </p:cNvPr>
          <p:cNvGraphicFramePr>
            <a:graphicFrameLocks noGrp="1"/>
          </p:cNvGraphicFramePr>
          <p:nvPr>
            <p:extLst>
              <p:ext uri="{D42A27DB-BD31-4B8C-83A1-F6EECF244321}">
                <p14:modId xmlns:p14="http://schemas.microsoft.com/office/powerpoint/2010/main" val="791841223"/>
              </p:ext>
            </p:extLst>
          </p:nvPr>
        </p:nvGraphicFramePr>
        <p:xfrm>
          <a:off x="1444627" y="3590096"/>
          <a:ext cx="6578852" cy="1981200"/>
        </p:xfrm>
        <a:graphic>
          <a:graphicData uri="http://schemas.openxmlformats.org/drawingml/2006/table">
            <a:tbl>
              <a:tblPr firstRow="1" bandRow="1">
                <a:tableStyleId>{5C22544A-7EE6-4342-B048-85BDC9FD1C3A}</a:tableStyleId>
              </a:tblPr>
              <a:tblGrid>
                <a:gridCol w="1085901">
                  <a:extLst>
                    <a:ext uri="{9D8B030D-6E8A-4147-A177-3AD203B41FA5}">
                      <a16:colId xmlns:a16="http://schemas.microsoft.com/office/drawing/2014/main" val="115483656"/>
                    </a:ext>
                  </a:extLst>
                </a:gridCol>
                <a:gridCol w="964172">
                  <a:extLst>
                    <a:ext uri="{9D8B030D-6E8A-4147-A177-3AD203B41FA5}">
                      <a16:colId xmlns:a16="http://schemas.microsoft.com/office/drawing/2014/main" val="1112151618"/>
                    </a:ext>
                  </a:extLst>
                </a:gridCol>
                <a:gridCol w="232411">
                  <a:extLst>
                    <a:ext uri="{9D8B030D-6E8A-4147-A177-3AD203B41FA5}">
                      <a16:colId xmlns:a16="http://schemas.microsoft.com/office/drawing/2014/main" val="1282931242"/>
                    </a:ext>
                  </a:extLst>
                </a:gridCol>
                <a:gridCol w="1010977">
                  <a:extLst>
                    <a:ext uri="{9D8B030D-6E8A-4147-A177-3AD203B41FA5}">
                      <a16:colId xmlns:a16="http://schemas.microsoft.com/office/drawing/2014/main" val="1132155418"/>
                    </a:ext>
                  </a:extLst>
                </a:gridCol>
                <a:gridCol w="232411">
                  <a:extLst>
                    <a:ext uri="{9D8B030D-6E8A-4147-A177-3AD203B41FA5}">
                      <a16:colId xmlns:a16="http://schemas.microsoft.com/office/drawing/2014/main" val="373051113"/>
                    </a:ext>
                  </a:extLst>
                </a:gridCol>
                <a:gridCol w="3052980">
                  <a:extLst>
                    <a:ext uri="{9D8B030D-6E8A-4147-A177-3AD203B41FA5}">
                      <a16:colId xmlns:a16="http://schemas.microsoft.com/office/drawing/2014/main" val="2936664338"/>
                    </a:ext>
                  </a:extLst>
                </a:gridCol>
              </a:tblGrid>
              <a:tr h="265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0" i="1" dirty="0">
                          <a:solidFill>
                            <a:schemeClr val="tx1"/>
                          </a:solidFill>
                          <a:latin typeface="Times New Roman" panose="02020603050405020304" pitchFamily="18" charset="0"/>
                          <a:cs typeface="Times New Roman" panose="02020603050405020304" pitchFamily="18" charset="0"/>
                        </a:rPr>
                        <a:t>a </a:t>
                      </a:r>
                      <a:r>
                        <a:rPr lang="en-GB" sz="2000" b="0" i="0" dirty="0">
                          <a:solidFill>
                            <a:schemeClr val="tx1"/>
                          </a:solidFill>
                          <a:latin typeface="Arial" panose="020B0604020202020204" pitchFamily="34" charset="0"/>
                          <a:cs typeface="Arial" panose="020B0604020202020204" pitchFamily="34" charset="0"/>
                        </a:rPr>
                        <a:t>=</a:t>
                      </a: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99369294"/>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55 740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5574</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90868446"/>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10²</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557.4</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8953186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10³</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55.74</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4280497090"/>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10⁴</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5.574</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55 740 = </a:t>
                      </a:r>
                      <a:r>
                        <a:rPr lang="en-GB" sz="2000" b="1" dirty="0">
                          <a:solidFill>
                            <a:schemeClr val="tx1"/>
                          </a:solidFill>
                          <a:latin typeface="Arial" panose="020B0604020202020204" pitchFamily="34" charset="0"/>
                          <a:cs typeface="Arial" panose="020B0604020202020204" pitchFamily="34" charset="0"/>
                        </a:rPr>
                        <a:t>5.574 × 10⁴ kg</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852548236"/>
                  </a:ext>
                </a:extLst>
              </a:tr>
            </a:tbl>
          </a:graphicData>
        </a:graphic>
      </p:graphicFrame>
    </p:spTree>
    <p:extLst>
      <p:ext uri="{BB962C8B-B14F-4D97-AF65-F5344CB8AC3E}">
        <p14:creationId xmlns:p14="http://schemas.microsoft.com/office/powerpoint/2010/main" val="5943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0AB340-BF85-47CC-80F4-AF8804D98DD9}"/>
              </a:ext>
            </a:extLst>
          </p:cNvPr>
          <p:cNvSpPr>
            <a:spLocks noGrp="1"/>
          </p:cNvSpPr>
          <p:nvPr>
            <p:ph type="body" sz="quarter" idx="13"/>
          </p:nvPr>
        </p:nvSpPr>
        <p:spPr/>
        <p:txBody>
          <a:bodyPr/>
          <a:lstStyle/>
          <a:p>
            <a:r>
              <a:rPr lang="en-GB" dirty="0"/>
              <a:t>Working with small numbers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B85595F-8F31-43E9-B7E5-88E373C554D6}"/>
                  </a:ext>
                </a:extLst>
              </p:cNvPr>
              <p:cNvSpPr>
                <a:spLocks noGrp="1"/>
              </p:cNvSpPr>
              <p:nvPr>
                <p:ph type="body" sz="quarter" idx="14"/>
              </p:nvPr>
            </p:nvSpPr>
            <p:spPr/>
            <p:txBody>
              <a:bodyPr/>
              <a:lstStyle/>
              <a:p>
                <a:r>
                  <a:rPr lang="en-GB" dirty="0"/>
                  <a:t>Small numbers can also be written in standard form</a:t>
                </a:r>
              </a:p>
              <a:p>
                <a:r>
                  <a:rPr lang="en-GB" dirty="0"/>
                  <a:t>Complete the table:</a:t>
                </a:r>
              </a:p>
              <a:p>
                <a:pPr lvl="1"/>
                <a:r>
                  <a:rPr lang="en-GB" dirty="0">
                    <a:solidFill>
                      <a:srgbClr val="0B3655"/>
                    </a:solidFill>
                  </a:rPr>
                  <a:t>Explain what you notice</a:t>
                </a:r>
                <a:br>
                  <a:rPr lang="en-GB" dirty="0">
                    <a:solidFill>
                      <a:srgbClr val="0B3655"/>
                    </a:solidFill>
                  </a:rPr>
                </a:br>
                <a:r>
                  <a:rPr lang="en-GB" dirty="0">
                    <a:solidFill>
                      <a:srgbClr val="0B3655"/>
                    </a:solidFill>
                  </a:rPr>
                  <a:t>about the pattern in the </a:t>
                </a:r>
                <a:br>
                  <a:rPr lang="en-GB" dirty="0">
                    <a:solidFill>
                      <a:srgbClr val="0B3655"/>
                    </a:solidFill>
                  </a:rPr>
                </a:br>
                <a:r>
                  <a:rPr lang="en-GB" dirty="0">
                    <a:solidFill>
                      <a:srgbClr val="0B3655"/>
                    </a:solidFill>
                  </a:rPr>
                  <a:t>powers of 10</a:t>
                </a:r>
              </a:p>
              <a:p>
                <a:pPr lvl="1"/>
                <a:r>
                  <a:rPr lang="en-GB" dirty="0">
                    <a:solidFill>
                      <a:srgbClr val="0B3655"/>
                    </a:solidFill>
                  </a:rPr>
                  <a:t>What power of 10 is the</a:t>
                </a:r>
                <a:br>
                  <a:rPr lang="en-GB" dirty="0">
                    <a:solidFill>
                      <a:srgbClr val="0B3655"/>
                    </a:solidFill>
                  </a:rPr>
                </a:br>
                <a:r>
                  <a:rPr lang="en-GB" dirty="0">
                    <a:solidFill>
                      <a:srgbClr val="0B3655"/>
                    </a:solidFill>
                  </a:rPr>
                  <a:t>decimal 0.000001?</a:t>
                </a:r>
              </a:p>
              <a:p>
                <a:pPr lvl="1"/>
                <a:r>
                  <a:rPr lang="en-GB" dirty="0">
                    <a:solidFill>
                      <a:srgbClr val="0B3655"/>
                    </a:solidFill>
                  </a:rPr>
                  <a:t>What decimal is the </a:t>
                </a:r>
                <a:br>
                  <a:rPr lang="en-GB" dirty="0">
                    <a:solidFill>
                      <a:srgbClr val="0B3655"/>
                    </a:solidFill>
                  </a:rPr>
                </a:br>
                <a:r>
                  <a:rPr lang="en-GB" dirty="0">
                    <a:solidFill>
                      <a:srgbClr val="0B3655"/>
                    </a:solidFill>
                  </a:rPr>
                  <a:t>same as 10</a:t>
                </a:r>
                <a:r>
                  <a:rPr lang="en-GB" baseline="30000" dirty="0">
                    <a:solidFill>
                      <a:srgbClr val="0B3655"/>
                    </a:solidFill>
                  </a:rPr>
                  <a:t>−</a:t>
                </a:r>
                <a:r>
                  <a:rPr lang="en-GB" dirty="0">
                    <a:solidFill>
                      <a:srgbClr val="0B3655"/>
                    </a:solidFill>
                  </a:rPr>
                  <a:t>⁸?</a:t>
                </a:r>
              </a:p>
              <a:p>
                <a:pPr lvl="1"/>
                <a:r>
                  <a:rPr lang="en-GB" dirty="0">
                    <a:solidFill>
                      <a:srgbClr val="0B3655"/>
                    </a:solidFill>
                  </a:rPr>
                  <a:t>Complete the statement:</a:t>
                </a:r>
              </a:p>
              <a:p>
                <a:pPr marL="444500" lvl="1" indent="0">
                  <a:buNone/>
                </a:pPr>
                <a:r>
                  <a:rPr lang="en-GB" dirty="0">
                    <a:solidFill>
                      <a:srgbClr val="0B3655"/>
                    </a:solidFill>
                    <a:latin typeface="Arial" panose="020B0604020202020204" pitchFamily="34" charset="0"/>
                    <a:cs typeface="Arial" panose="020B0604020202020204" pitchFamily="34" charset="0"/>
                  </a:rPr>
                  <a:t>	</a:t>
                </a:r>
                <a:r>
                  <a:rPr lang="en-GB" dirty="0">
                    <a:solidFill>
                      <a:srgbClr val="0B3655"/>
                    </a:solidFill>
                    <a:cs typeface="Arial" panose="020B0604020202020204" pitchFamily="34" charset="0"/>
                  </a:rPr>
                  <a:t> </a:t>
                </a:r>
                <a14:m>
                  <m:oMath xmlns:m="http://schemas.openxmlformats.org/officeDocument/2006/math">
                    <m:f>
                      <m:fPr>
                        <m:ctrlPr>
                          <a:rPr lang="en-GB" i="1" smtClean="0">
                            <a:solidFill>
                              <a:srgbClr val="0B3655"/>
                            </a:solidFill>
                            <a:latin typeface="Cambria Math" panose="02040503050406030204" pitchFamily="18" charset="0"/>
                            <a:cs typeface="Arial" panose="020B0604020202020204" pitchFamily="34" charset="0"/>
                          </a:rPr>
                        </m:ctrlPr>
                      </m:fPr>
                      <m:num>
                        <m:r>
                          <m:rPr>
                            <m:nor/>
                          </m:rPr>
                          <a:rPr lang="en-GB" dirty="0">
                            <a:solidFill>
                              <a:srgbClr val="0B3655"/>
                            </a:solidFill>
                            <a:latin typeface="Arial" panose="020B0604020202020204" pitchFamily="34" charset="0"/>
                            <a:cs typeface="Arial" panose="020B0604020202020204" pitchFamily="34" charset="0"/>
                          </a:rPr>
                          <m:t>1</m:t>
                        </m:r>
                      </m:num>
                      <m:den>
                        <m:r>
                          <m:rPr>
                            <m:nor/>
                          </m:rPr>
                          <a:rPr lang="en-GB" dirty="0">
                            <a:solidFill>
                              <a:srgbClr val="0B3655"/>
                            </a:solidFill>
                            <a:latin typeface="Arial" panose="020B0604020202020204" pitchFamily="34" charset="0"/>
                            <a:cs typeface="Arial" panose="020B0604020202020204" pitchFamily="34" charset="0"/>
                          </a:rPr>
                          <m:t>10ⁿ</m:t>
                        </m:r>
                      </m:den>
                    </m:f>
                  </m:oMath>
                </a14:m>
                <a:r>
                  <a:rPr lang="en-GB" dirty="0">
                    <a:solidFill>
                      <a:srgbClr val="0B3655"/>
                    </a:solidFill>
                    <a:latin typeface="Arial" panose="020B0604020202020204" pitchFamily="34" charset="0"/>
                    <a:cs typeface="Arial" panose="020B0604020202020204" pitchFamily="34" charset="0"/>
                  </a:rPr>
                  <a:t> = 10</a:t>
                </a:r>
                <a:r>
                  <a:rPr lang="en-GB" baseline="30000" dirty="0">
                    <a:solidFill>
                      <a:srgbClr val="0B3655"/>
                    </a:solidFill>
                    <a:latin typeface="Arial" panose="020B0604020202020204" pitchFamily="34" charset="0"/>
                    <a:cs typeface="Arial" panose="020B0604020202020204" pitchFamily="34" charset="0"/>
                  </a:rPr>
                  <a:t>?</a:t>
                </a:r>
                <a:endParaRPr lang="en-GB" dirty="0">
                  <a:solidFill>
                    <a:srgbClr val="0B3655"/>
                  </a:solidFill>
                  <a:latin typeface="Arial" panose="020B0604020202020204" pitchFamily="34" charset="0"/>
                  <a:cs typeface="Arial" panose="020B0604020202020204" pitchFamily="34" charset="0"/>
                </a:endParaRPr>
              </a:p>
              <a:p>
                <a:pPr marL="444500" lvl="1" indent="0">
                  <a:buNone/>
                </a:pPr>
                <a:endParaRPr lang="en-GB" dirty="0">
                  <a:solidFill>
                    <a:schemeClr val="tx1"/>
                  </a:solidFill>
                  <a:latin typeface="Arial" panose="020B0604020202020204" pitchFamily="34" charset="0"/>
                  <a:cs typeface="Arial" panose="020B0604020202020204" pitchFamily="34" charset="0"/>
                </a:endParaRPr>
              </a:p>
            </p:txBody>
          </p:sp>
        </mc:Choice>
        <mc:Fallback xmlns="">
          <p:sp>
            <p:nvSpPr>
              <p:cNvPr id="3" name="Text Placeholder 2">
                <a:extLst>
                  <a:ext uri="{FF2B5EF4-FFF2-40B4-BE49-F238E27FC236}">
                    <a16:creationId xmlns:a16="http://schemas.microsoft.com/office/drawing/2014/main" id="{3B85595F-8F31-43E9-B7E5-88E373C554D6}"/>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2650" b="-37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A9B300DE-E62F-416D-9F73-10C195FFA504}"/>
                  </a:ext>
                </a:extLst>
              </p:cNvPr>
              <p:cNvGraphicFramePr>
                <a:graphicFrameLocks noGrp="1"/>
              </p:cNvGraphicFramePr>
              <p:nvPr>
                <p:extLst>
                  <p:ext uri="{D42A27DB-BD31-4B8C-83A1-F6EECF244321}">
                    <p14:modId xmlns:p14="http://schemas.microsoft.com/office/powerpoint/2010/main" val="1939580435"/>
                  </p:ext>
                </p:extLst>
              </p:nvPr>
            </p:nvGraphicFramePr>
            <p:xfrm>
              <a:off x="4895849" y="2208908"/>
              <a:ext cx="3325041" cy="4374771"/>
            </p:xfrm>
            <a:graphic>
              <a:graphicData uri="http://schemas.openxmlformats.org/drawingml/2006/table">
                <a:tbl>
                  <a:tblPr firstRow="1" bandRow="1">
                    <a:tableStyleId>{5C22544A-7EE6-4342-B048-85BDC9FD1C3A}</a:tableStyleId>
                  </a:tblPr>
                  <a:tblGrid>
                    <a:gridCol w="1108347">
                      <a:extLst>
                        <a:ext uri="{9D8B030D-6E8A-4147-A177-3AD203B41FA5}">
                          <a16:colId xmlns:a16="http://schemas.microsoft.com/office/drawing/2014/main" val="2591110576"/>
                        </a:ext>
                      </a:extLst>
                    </a:gridCol>
                    <a:gridCol w="1108347">
                      <a:extLst>
                        <a:ext uri="{9D8B030D-6E8A-4147-A177-3AD203B41FA5}">
                          <a16:colId xmlns:a16="http://schemas.microsoft.com/office/drawing/2014/main" val="977029416"/>
                        </a:ext>
                      </a:extLst>
                    </a:gridCol>
                    <a:gridCol w="1108347">
                      <a:extLst>
                        <a:ext uri="{9D8B030D-6E8A-4147-A177-3AD203B41FA5}">
                          <a16:colId xmlns:a16="http://schemas.microsoft.com/office/drawing/2014/main" val="275274676"/>
                        </a:ext>
                      </a:extLst>
                    </a:gridCol>
                  </a:tblGrid>
                  <a:tr h="642696">
                    <a:tc>
                      <a:txBody>
                        <a:bodyPr/>
                        <a:lstStyle/>
                        <a:p>
                          <a:r>
                            <a:rPr lang="en-GB" b="0" dirty="0">
                              <a:solidFill>
                                <a:schemeClr val="tx1"/>
                              </a:solidFill>
                              <a:latin typeface="Arial" panose="020B0604020202020204" pitchFamily="34" charset="0"/>
                              <a:cs typeface="Arial" panose="020B0604020202020204" pitchFamily="34" charset="0"/>
                            </a:rPr>
                            <a:t>Decimal</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Fraction</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Power </a:t>
                          </a:r>
                          <a:br>
                            <a:rPr lang="en-GB" b="0" dirty="0">
                              <a:solidFill>
                                <a:schemeClr val="tx1"/>
                              </a:solidFill>
                              <a:latin typeface="Arial" panose="020B0604020202020204" pitchFamily="34" charset="0"/>
                              <a:cs typeface="Arial" panose="020B0604020202020204" pitchFamily="34" charset="0"/>
                            </a:rPr>
                          </a:br>
                          <a:r>
                            <a:rPr lang="en-GB" b="0" dirty="0">
                              <a:solidFill>
                                <a:schemeClr val="tx1"/>
                              </a:solidFill>
                              <a:latin typeface="Arial" panose="020B0604020202020204" pitchFamily="34" charset="0"/>
                              <a:cs typeface="Arial" panose="020B0604020202020204" pitchFamily="34" charset="0"/>
                            </a:rPr>
                            <a:t>of ten</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704818384"/>
                      </a:ext>
                    </a:extLst>
                  </a:tr>
                  <a:tr h="418428">
                    <a:tc>
                      <a:txBody>
                        <a:bodyPr/>
                        <a:lstStyle/>
                        <a:p>
                          <a:r>
                            <a:rPr lang="en-GB" b="0" dirty="0">
                              <a:solidFill>
                                <a:schemeClr val="tx1"/>
                              </a:solidFill>
                              <a:latin typeface="Arial" panose="020B0604020202020204" pitchFamily="34" charset="0"/>
                              <a:cs typeface="Arial" panose="020B0604020202020204" pitchFamily="34" charset="0"/>
                            </a:rPr>
                            <a:t>100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94D7C8"/>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10²</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052721817"/>
                      </a:ext>
                    </a:extLst>
                  </a:tr>
                  <a:tr h="393488">
                    <a:tc>
                      <a:txBody>
                        <a:bodyPr/>
                        <a:lstStyle/>
                        <a:p>
                          <a:r>
                            <a:rPr lang="en-GB"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94D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10¹</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175211394"/>
                      </a:ext>
                    </a:extLst>
                  </a:tr>
                  <a:tr h="367255">
                    <a:tc>
                      <a:txBody>
                        <a:bodyPr/>
                        <a:lstStyle/>
                        <a:p>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94D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10⁰</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584697625"/>
                      </a:ext>
                    </a:extLst>
                  </a:tr>
                  <a:tr h="647068">
                    <a:tc>
                      <a:txBody>
                        <a:bodyPr/>
                        <a:lstStyle/>
                        <a:p>
                          <a:r>
                            <a:rPr lang="en-GB" b="0" dirty="0">
                              <a:solidFill>
                                <a:schemeClr val="tx1"/>
                              </a:solidFill>
                              <a:latin typeface="Arial" panose="020B0604020202020204" pitchFamily="34" charset="0"/>
                              <a:cs typeface="Arial" panose="020B0604020202020204" pitchFamily="34" charset="0"/>
                            </a:rPr>
                            <a:t>0.1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cs typeface="Arial" panose="020B0604020202020204" pitchFamily="34" charset="0"/>
                                      </a:rPr>
                                    </m:ctrlPr>
                                  </m:fPr>
                                  <m:num>
                                    <m:r>
                                      <m:rPr>
                                        <m:nor/>
                                      </m:rPr>
                                      <a:rPr lang="en-GB" b="0" dirty="0" smtClean="0">
                                        <a:solidFill>
                                          <a:schemeClr val="tx1"/>
                                        </a:solidFill>
                                        <a:latin typeface="Arial" panose="020B0604020202020204" pitchFamily="34" charset="0"/>
                                        <a:cs typeface="Arial" panose="020B0604020202020204" pitchFamily="34" charset="0"/>
                                      </a:rPr>
                                      <m:t>1</m:t>
                                    </m:r>
                                  </m:num>
                                  <m:den>
                                    <m:r>
                                      <m:rPr>
                                        <m:nor/>
                                      </m:rPr>
                                      <a:rPr lang="en-GB" b="0" dirty="0" smtClean="0">
                                        <a:solidFill>
                                          <a:schemeClr val="tx1"/>
                                        </a:solidFill>
                                        <a:latin typeface="Arial" panose="020B0604020202020204" pitchFamily="34" charset="0"/>
                                        <a:cs typeface="Arial" panose="020B0604020202020204" pitchFamily="34" charset="0"/>
                                      </a:rPr>
                                      <m:t>10</m:t>
                                    </m:r>
                                  </m:den>
                                </m:f>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10</a:t>
                          </a:r>
                          <a:r>
                            <a:rPr lang="en-GB" b="0" baseline="30000" dirty="0">
                              <a:solidFill>
                                <a:schemeClr val="tx1"/>
                              </a:solidFill>
                              <a:latin typeface="Arial" panose="020B0604020202020204" pitchFamily="34" charset="0"/>
                              <a:cs typeface="Arial" panose="020B0604020202020204" pitchFamily="34" charset="0"/>
                            </a:rPr>
                            <a:t>?</a:t>
                          </a: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77544049"/>
                      </a:ext>
                    </a:extLst>
                  </a:tr>
                  <a:tr h="642696">
                    <a:tc>
                      <a:txBody>
                        <a:bodyPr/>
                        <a:lstStyle/>
                        <a:p>
                          <a:r>
                            <a:rPr lang="en-GB" b="0" dirty="0">
                              <a:solidFill>
                                <a:schemeClr val="tx1"/>
                              </a:solidFill>
                              <a:latin typeface="Arial" panose="020B0604020202020204" pitchFamily="34" charset="0"/>
                              <a:cs typeface="Arial" panose="020B0604020202020204" pitchFamily="34" charset="0"/>
                            </a:rPr>
                            <a:t>0.01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cs typeface="Arial" panose="020B0604020202020204" pitchFamily="34" charset="0"/>
                                      </a:rPr>
                                    </m:ctrlPr>
                                  </m:fPr>
                                  <m:num>
                                    <m:r>
                                      <m:rPr>
                                        <m:nor/>
                                      </m:rPr>
                                      <a:rPr lang="en-GB" b="0" dirty="0" smtClean="0">
                                        <a:solidFill>
                                          <a:schemeClr val="tx1"/>
                                        </a:solidFill>
                                        <a:latin typeface="Arial" panose="020B0604020202020204" pitchFamily="34" charset="0"/>
                                        <a:cs typeface="Arial" panose="020B0604020202020204" pitchFamily="34" charset="0"/>
                                      </a:rPr>
                                      <m:t>1</m:t>
                                    </m:r>
                                  </m:num>
                                  <m:den>
                                    <m:r>
                                      <m:rPr>
                                        <m:nor/>
                                      </m:rPr>
                                      <a:rPr lang="en-GB" b="0" dirty="0" smtClean="0">
                                        <a:solidFill>
                                          <a:schemeClr val="tx1"/>
                                        </a:solidFill>
                                        <a:latin typeface="Arial" panose="020B0604020202020204" pitchFamily="34" charset="0"/>
                                        <a:cs typeface="Arial" panose="020B0604020202020204" pitchFamily="34" charset="0"/>
                                      </a:rPr>
                                      <m:t>10² </m:t>
                                    </m:r>
                                  </m:den>
                                </m:f>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b="0" dirty="0">
                              <a:solidFill>
                                <a:schemeClr val="tx1"/>
                              </a:solidFill>
                              <a:latin typeface="Arial" panose="020B0604020202020204" pitchFamily="34" charset="0"/>
                              <a:cs typeface="Arial" panose="020B0604020202020204" pitchFamily="34" charset="0"/>
                            </a:rPr>
                            <a:t>10</a:t>
                          </a:r>
                          <a:r>
                            <a:rPr lang="en-GB" b="0" baseline="30000" dirty="0">
                              <a:solidFill>
                                <a:schemeClr val="tx1"/>
                              </a:solidFill>
                              <a:latin typeface="Arial" panose="020B0604020202020204" pitchFamily="34" charset="0"/>
                              <a:cs typeface="Arial" panose="020B0604020202020204" pitchFamily="34" charset="0"/>
                            </a:rPr>
                            <a:t>?</a:t>
                          </a: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4196274419"/>
                      </a:ext>
                    </a:extLst>
                  </a:tr>
                  <a:tr h="620444">
                    <a:tc>
                      <a:txBody>
                        <a:bodyPr/>
                        <a:lstStyle/>
                        <a:p>
                          <a:r>
                            <a:rPr lang="en-GB" b="0" dirty="0">
                              <a:solidFill>
                                <a:schemeClr val="tx1"/>
                              </a:solidFill>
                              <a:latin typeface="Arial" panose="020B0604020202020204" pitchFamily="34" charset="0"/>
                              <a:cs typeface="Arial" panose="020B0604020202020204" pitchFamily="34" charset="0"/>
                            </a:rPr>
                            <a:t>0.001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14:m>
                            <m:oMathPara xmlns:m="http://schemas.openxmlformats.org/officeDocument/2006/math">
                              <m:oMathParaPr>
                                <m:jc m:val="center"/>
                              </m:oMathParaPr>
                              <m:oMath xmlns:m="http://schemas.openxmlformats.org/officeDocument/2006/math">
                                <m:f>
                                  <m:fPr>
                                    <m:ctrlPr>
                                      <a:rPr lang="en-GB" b="0" i="1" smtClean="0">
                                        <a:solidFill>
                                          <a:schemeClr val="tx1"/>
                                        </a:solidFill>
                                        <a:latin typeface="Cambria Math" panose="02040503050406030204" pitchFamily="18" charset="0"/>
                                        <a:cs typeface="Arial" panose="020B0604020202020204" pitchFamily="34" charset="0"/>
                                      </a:rPr>
                                    </m:ctrlPr>
                                  </m:fPr>
                                  <m:num>
                                    <m:r>
                                      <m:rPr>
                                        <m:nor/>
                                      </m:rPr>
                                      <a:rPr lang="en-GB" b="0" dirty="0" smtClean="0">
                                        <a:solidFill>
                                          <a:schemeClr val="tx1"/>
                                        </a:solidFill>
                                        <a:latin typeface="Arial" panose="020B0604020202020204" pitchFamily="34" charset="0"/>
                                        <a:cs typeface="Arial" panose="020B0604020202020204" pitchFamily="34" charset="0"/>
                                      </a:rPr>
                                      <m:t>1</m:t>
                                    </m:r>
                                  </m:num>
                                  <m:den>
                                    <m:r>
                                      <m:rPr>
                                        <m:nor/>
                                      </m:rPr>
                                      <a:rPr lang="en-GB" b="0" dirty="0" smtClean="0">
                                        <a:solidFill>
                                          <a:schemeClr val="tx1"/>
                                        </a:solidFill>
                                        <a:latin typeface="Arial" panose="020B0604020202020204" pitchFamily="34" charset="0"/>
                                        <a:cs typeface="Arial" panose="020B0604020202020204" pitchFamily="34" charset="0"/>
                                      </a:rPr>
                                      <m:t>10</m:t>
                                    </m:r>
                                    <m:r>
                                      <m:rPr>
                                        <m:nor/>
                                      </m:rPr>
                                      <a:rPr lang="en-GB" b="0" baseline="30000" dirty="0" smtClean="0">
                                        <a:solidFill>
                                          <a:schemeClr val="tx1"/>
                                        </a:solidFill>
                                        <a:latin typeface="Arial" panose="020B0604020202020204" pitchFamily="34" charset="0"/>
                                        <a:cs typeface="Arial" panose="020B0604020202020204" pitchFamily="34" charset="0"/>
                                      </a:rPr>
                                      <m:t>?</m:t>
                                    </m:r>
                                    <m:r>
                                      <m:rPr>
                                        <m:nor/>
                                      </m:rPr>
                                      <a:rPr lang="en-GB" b="0" dirty="0" smtClean="0">
                                        <a:solidFill>
                                          <a:schemeClr val="tx1"/>
                                        </a:solidFill>
                                        <a:latin typeface="Arial" panose="020B0604020202020204" pitchFamily="34" charset="0"/>
                                        <a:cs typeface="Arial" panose="020B0604020202020204" pitchFamily="34" charset="0"/>
                                      </a:rPr>
                                      <m:t> </m:t>
                                    </m:r>
                                  </m:den>
                                </m:f>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10</a:t>
                          </a:r>
                          <a:r>
                            <a:rPr lang="en-GB" b="0" baseline="30000" dirty="0">
                              <a:solidFill>
                                <a:schemeClr val="tx1"/>
                              </a:solidFill>
                              <a:latin typeface="Arial" panose="020B0604020202020204" pitchFamily="34" charset="0"/>
                              <a:cs typeface="Arial" panose="020B0604020202020204" pitchFamily="34" charset="0"/>
                            </a:rPr>
                            <a:t>?</a:t>
                          </a: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735751254"/>
                      </a:ext>
                    </a:extLst>
                  </a:tr>
                  <a:tr h="642696">
                    <a:tc>
                      <a:txBody>
                        <a:bodyPr/>
                        <a:lstStyle/>
                        <a:p>
                          <a:r>
                            <a:rPr lang="en-GB" b="0" dirty="0">
                              <a:solidFill>
                                <a:schemeClr val="tx1"/>
                              </a:solidFill>
                              <a:latin typeface="Arial" panose="020B0604020202020204" pitchFamily="34" charset="0"/>
                              <a:cs typeface="Arial" panose="020B0604020202020204" pitchFamily="34" charset="0"/>
                            </a:rPr>
                            <a:t>0.0001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cs typeface="Arial" panose="020B0604020202020204" pitchFamily="34" charset="0"/>
                                      </a:rPr>
                                    </m:ctrlPr>
                                  </m:fPr>
                                  <m:num>
                                    <m:r>
                                      <m:rPr>
                                        <m:nor/>
                                      </m:rPr>
                                      <a:rPr lang="en-GB" b="0" dirty="0" smtClean="0">
                                        <a:solidFill>
                                          <a:schemeClr val="tx1"/>
                                        </a:solidFill>
                                        <a:latin typeface="Arial" panose="020B0604020202020204" pitchFamily="34" charset="0"/>
                                        <a:cs typeface="Arial" panose="020B0604020202020204" pitchFamily="34" charset="0"/>
                                      </a:rPr>
                                      <m:t>1</m:t>
                                    </m:r>
                                  </m:num>
                                  <m:den>
                                    <m:r>
                                      <m:rPr>
                                        <m:nor/>
                                      </m:rPr>
                                      <a:rPr lang="en-GB" b="0" dirty="0" smtClean="0">
                                        <a:solidFill>
                                          <a:schemeClr val="tx1"/>
                                        </a:solidFill>
                                        <a:latin typeface="Arial" panose="020B0604020202020204" pitchFamily="34" charset="0"/>
                                        <a:cs typeface="Arial" panose="020B0604020202020204" pitchFamily="34" charset="0"/>
                                      </a:rPr>
                                      <m:t>10</m:t>
                                    </m:r>
                                    <m:r>
                                      <m:rPr>
                                        <m:nor/>
                                      </m:rPr>
                                      <a:rPr lang="en-GB" b="0" baseline="30000" dirty="0" smtClean="0">
                                        <a:solidFill>
                                          <a:schemeClr val="tx1"/>
                                        </a:solidFill>
                                        <a:latin typeface="Arial" panose="020B0604020202020204" pitchFamily="34" charset="0"/>
                                        <a:cs typeface="Arial" panose="020B0604020202020204" pitchFamily="34" charset="0"/>
                                      </a:rPr>
                                      <m:t>?</m:t>
                                    </m:r>
                                    <m:r>
                                      <m:rPr>
                                        <m:nor/>
                                      </m:rPr>
                                      <a:rPr lang="en-GB" b="0" dirty="0" smtClean="0">
                                        <a:solidFill>
                                          <a:schemeClr val="tx1"/>
                                        </a:solidFill>
                                        <a:latin typeface="Arial" panose="020B0604020202020204" pitchFamily="34" charset="0"/>
                                        <a:cs typeface="Arial" panose="020B0604020202020204" pitchFamily="34" charset="0"/>
                                      </a:rPr>
                                      <m:t> </m:t>
                                    </m:r>
                                  </m:den>
                                </m:f>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10</a:t>
                          </a:r>
                          <a:r>
                            <a:rPr lang="en-GB" b="0" baseline="30000" dirty="0">
                              <a:solidFill>
                                <a:schemeClr val="tx1"/>
                              </a:solidFill>
                              <a:latin typeface="Arial" panose="020B0604020202020204" pitchFamily="34" charset="0"/>
                              <a:cs typeface="Arial" panose="020B0604020202020204" pitchFamily="34" charset="0"/>
                            </a:rPr>
                            <a:t>?</a:t>
                          </a: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481697866"/>
                      </a:ext>
                    </a:extLst>
                  </a:tr>
                </a:tbl>
              </a:graphicData>
            </a:graphic>
          </p:graphicFrame>
        </mc:Choice>
        <mc:Fallback xmlns="">
          <p:graphicFrame>
            <p:nvGraphicFramePr>
              <p:cNvPr id="8" name="Table 7">
                <a:extLst>
                  <a:ext uri="{FF2B5EF4-FFF2-40B4-BE49-F238E27FC236}">
                    <a16:creationId xmlns:a16="http://schemas.microsoft.com/office/drawing/2014/main" id="{A9B300DE-E62F-416D-9F73-10C195FFA504}"/>
                  </a:ext>
                </a:extLst>
              </p:cNvPr>
              <p:cNvGraphicFramePr>
                <a:graphicFrameLocks noGrp="1"/>
              </p:cNvGraphicFramePr>
              <p:nvPr>
                <p:extLst>
                  <p:ext uri="{D42A27DB-BD31-4B8C-83A1-F6EECF244321}">
                    <p14:modId xmlns:p14="http://schemas.microsoft.com/office/powerpoint/2010/main" val="1939580435"/>
                  </p:ext>
                </p:extLst>
              </p:nvPr>
            </p:nvGraphicFramePr>
            <p:xfrm>
              <a:off x="4895849" y="2208908"/>
              <a:ext cx="3325041" cy="4374771"/>
            </p:xfrm>
            <a:graphic>
              <a:graphicData uri="http://schemas.openxmlformats.org/drawingml/2006/table">
                <a:tbl>
                  <a:tblPr firstRow="1" bandRow="1">
                    <a:tableStyleId>{5C22544A-7EE6-4342-B048-85BDC9FD1C3A}</a:tableStyleId>
                  </a:tblPr>
                  <a:tblGrid>
                    <a:gridCol w="1108347">
                      <a:extLst>
                        <a:ext uri="{9D8B030D-6E8A-4147-A177-3AD203B41FA5}">
                          <a16:colId xmlns:a16="http://schemas.microsoft.com/office/drawing/2014/main" val="2591110576"/>
                        </a:ext>
                      </a:extLst>
                    </a:gridCol>
                    <a:gridCol w="1108347">
                      <a:extLst>
                        <a:ext uri="{9D8B030D-6E8A-4147-A177-3AD203B41FA5}">
                          <a16:colId xmlns:a16="http://schemas.microsoft.com/office/drawing/2014/main" val="977029416"/>
                        </a:ext>
                      </a:extLst>
                    </a:gridCol>
                    <a:gridCol w="1108347">
                      <a:extLst>
                        <a:ext uri="{9D8B030D-6E8A-4147-A177-3AD203B41FA5}">
                          <a16:colId xmlns:a16="http://schemas.microsoft.com/office/drawing/2014/main" val="275274676"/>
                        </a:ext>
                      </a:extLst>
                    </a:gridCol>
                  </a:tblGrid>
                  <a:tr h="642696">
                    <a:tc>
                      <a:txBody>
                        <a:bodyPr/>
                        <a:lstStyle/>
                        <a:p>
                          <a:r>
                            <a:rPr lang="en-GB" b="0" dirty="0">
                              <a:solidFill>
                                <a:schemeClr val="tx1"/>
                              </a:solidFill>
                              <a:latin typeface="Arial" panose="020B0604020202020204" pitchFamily="34" charset="0"/>
                              <a:cs typeface="Arial" panose="020B0604020202020204" pitchFamily="34" charset="0"/>
                            </a:rPr>
                            <a:t>Decimal</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Fraction</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Power </a:t>
                          </a:r>
                          <a:br>
                            <a:rPr lang="en-GB" b="0" dirty="0">
                              <a:solidFill>
                                <a:schemeClr val="tx1"/>
                              </a:solidFill>
                              <a:latin typeface="Arial" panose="020B0604020202020204" pitchFamily="34" charset="0"/>
                              <a:cs typeface="Arial" panose="020B0604020202020204" pitchFamily="34" charset="0"/>
                            </a:rPr>
                          </a:br>
                          <a:r>
                            <a:rPr lang="en-GB" b="0" dirty="0">
                              <a:solidFill>
                                <a:schemeClr val="tx1"/>
                              </a:solidFill>
                              <a:latin typeface="Arial" panose="020B0604020202020204" pitchFamily="34" charset="0"/>
                              <a:cs typeface="Arial" panose="020B0604020202020204" pitchFamily="34" charset="0"/>
                            </a:rPr>
                            <a:t>of ten</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704818384"/>
                      </a:ext>
                    </a:extLst>
                  </a:tr>
                  <a:tr h="418428">
                    <a:tc>
                      <a:txBody>
                        <a:bodyPr/>
                        <a:lstStyle/>
                        <a:p>
                          <a:r>
                            <a:rPr lang="en-GB" b="0" dirty="0">
                              <a:solidFill>
                                <a:schemeClr val="tx1"/>
                              </a:solidFill>
                              <a:latin typeface="Arial" panose="020B0604020202020204" pitchFamily="34" charset="0"/>
                              <a:cs typeface="Arial" panose="020B0604020202020204" pitchFamily="34" charset="0"/>
                            </a:rPr>
                            <a:t>100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94D7C8"/>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10²</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052721817"/>
                      </a:ext>
                    </a:extLst>
                  </a:tr>
                  <a:tr h="393488">
                    <a:tc>
                      <a:txBody>
                        <a:bodyPr/>
                        <a:lstStyle/>
                        <a:p>
                          <a:r>
                            <a:rPr lang="en-GB"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94D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10¹</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175211394"/>
                      </a:ext>
                    </a:extLst>
                  </a:tr>
                  <a:tr h="367255">
                    <a:tc>
                      <a:txBody>
                        <a:bodyPr/>
                        <a:lstStyle/>
                        <a:p>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94D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10⁰</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584697625"/>
                      </a:ext>
                    </a:extLst>
                  </a:tr>
                  <a:tr h="647068">
                    <a:tc>
                      <a:txBody>
                        <a:bodyPr/>
                        <a:lstStyle/>
                        <a:p>
                          <a:r>
                            <a:rPr lang="en-GB" b="0" dirty="0">
                              <a:solidFill>
                                <a:schemeClr val="tx1"/>
                              </a:solidFill>
                              <a:latin typeface="Arial" panose="020B0604020202020204" pitchFamily="34" charset="0"/>
                              <a:cs typeface="Arial" panose="020B0604020202020204" pitchFamily="34" charset="0"/>
                            </a:rPr>
                            <a:t>0.1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US"/>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blipFill>
                          <a:blip r:embed="rId3"/>
                          <a:stretch>
                            <a:fillRect l="-100549" t="-286792" r="-101099" b="-29811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10</a:t>
                          </a:r>
                          <a:r>
                            <a:rPr lang="en-GB" b="0" baseline="30000" dirty="0">
                              <a:solidFill>
                                <a:schemeClr val="tx1"/>
                              </a:solidFill>
                              <a:latin typeface="Arial" panose="020B0604020202020204" pitchFamily="34" charset="0"/>
                              <a:cs typeface="Arial" panose="020B0604020202020204" pitchFamily="34" charset="0"/>
                            </a:rPr>
                            <a:t>?</a:t>
                          </a: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77544049"/>
                      </a:ext>
                    </a:extLst>
                  </a:tr>
                  <a:tr h="642696">
                    <a:tc>
                      <a:txBody>
                        <a:bodyPr/>
                        <a:lstStyle/>
                        <a:p>
                          <a:r>
                            <a:rPr lang="en-GB" b="0" dirty="0">
                              <a:solidFill>
                                <a:schemeClr val="tx1"/>
                              </a:solidFill>
                              <a:latin typeface="Arial" panose="020B0604020202020204" pitchFamily="34" charset="0"/>
                              <a:cs typeface="Arial" panose="020B0604020202020204" pitchFamily="34" charset="0"/>
                            </a:rPr>
                            <a:t>0.01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US"/>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blipFill>
                          <a:blip r:embed="rId3"/>
                          <a:stretch>
                            <a:fillRect l="-100549" t="-386792" r="-101099" b="-198113"/>
                          </a:stretch>
                        </a:blipFill>
                      </a:tcPr>
                    </a:tc>
                    <a:tc>
                      <a:txBody>
                        <a:bodyPr/>
                        <a:lstStyle/>
                        <a:p>
                          <a:pPr algn="ctr"/>
                          <a:r>
                            <a:rPr lang="en-GB" b="0" dirty="0">
                              <a:solidFill>
                                <a:schemeClr val="tx1"/>
                              </a:solidFill>
                              <a:latin typeface="Arial" panose="020B0604020202020204" pitchFamily="34" charset="0"/>
                              <a:cs typeface="Arial" panose="020B0604020202020204" pitchFamily="34" charset="0"/>
                            </a:rPr>
                            <a:t>10</a:t>
                          </a:r>
                          <a:r>
                            <a:rPr lang="en-GB" b="0" baseline="30000" dirty="0">
                              <a:solidFill>
                                <a:schemeClr val="tx1"/>
                              </a:solidFill>
                              <a:latin typeface="Arial" panose="020B0604020202020204" pitchFamily="34" charset="0"/>
                              <a:cs typeface="Arial" panose="020B0604020202020204" pitchFamily="34" charset="0"/>
                            </a:rPr>
                            <a:t>?</a:t>
                          </a: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4196274419"/>
                      </a:ext>
                    </a:extLst>
                  </a:tr>
                  <a:tr h="620444">
                    <a:tc>
                      <a:txBody>
                        <a:bodyPr/>
                        <a:lstStyle/>
                        <a:p>
                          <a:r>
                            <a:rPr lang="en-GB" b="0" dirty="0">
                              <a:solidFill>
                                <a:schemeClr val="tx1"/>
                              </a:solidFill>
                              <a:latin typeface="Arial" panose="020B0604020202020204" pitchFamily="34" charset="0"/>
                              <a:cs typeface="Arial" panose="020B0604020202020204" pitchFamily="34" charset="0"/>
                            </a:rPr>
                            <a:t>0.001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US"/>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blipFill>
                          <a:blip r:embed="rId3"/>
                          <a:stretch>
                            <a:fillRect l="-100549" t="-505882" r="-101099" b="-10588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10</a:t>
                          </a:r>
                          <a:r>
                            <a:rPr lang="en-GB" b="0" baseline="30000" dirty="0">
                              <a:solidFill>
                                <a:schemeClr val="tx1"/>
                              </a:solidFill>
                              <a:latin typeface="Arial" panose="020B0604020202020204" pitchFamily="34" charset="0"/>
                              <a:cs typeface="Arial" panose="020B0604020202020204" pitchFamily="34" charset="0"/>
                            </a:rPr>
                            <a:t>?</a:t>
                          </a: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735751254"/>
                      </a:ext>
                    </a:extLst>
                  </a:tr>
                  <a:tr h="642696">
                    <a:tc>
                      <a:txBody>
                        <a:bodyPr/>
                        <a:lstStyle/>
                        <a:p>
                          <a:r>
                            <a:rPr lang="en-GB" b="0" dirty="0">
                              <a:solidFill>
                                <a:schemeClr val="tx1"/>
                              </a:solidFill>
                              <a:latin typeface="Arial" panose="020B0604020202020204" pitchFamily="34" charset="0"/>
                              <a:cs typeface="Arial" panose="020B0604020202020204" pitchFamily="34" charset="0"/>
                            </a:rPr>
                            <a:t>0.0001</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US"/>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blipFill>
                          <a:blip r:embed="rId3"/>
                          <a:stretch>
                            <a:fillRect l="-100549" t="-588571" r="-101099" b="-285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10</a:t>
                          </a:r>
                          <a:r>
                            <a:rPr lang="en-GB" b="0" baseline="30000" dirty="0">
                              <a:solidFill>
                                <a:schemeClr val="tx1"/>
                              </a:solidFill>
                              <a:latin typeface="Arial" panose="020B0604020202020204" pitchFamily="34" charset="0"/>
                              <a:cs typeface="Arial" panose="020B0604020202020204" pitchFamily="34" charset="0"/>
                            </a:rPr>
                            <a:t>?</a:t>
                          </a: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481697866"/>
                      </a:ext>
                    </a:extLst>
                  </a:tr>
                </a:tbl>
              </a:graphicData>
            </a:graphic>
          </p:graphicFrame>
        </mc:Fallback>
      </mc:AlternateContent>
    </p:spTree>
    <p:extLst>
      <p:ext uri="{BB962C8B-B14F-4D97-AF65-F5344CB8AC3E}">
        <p14:creationId xmlns:p14="http://schemas.microsoft.com/office/powerpoint/2010/main" val="326490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85595F-8F31-43E9-B7E5-88E373C554D6}"/>
              </a:ext>
            </a:extLst>
          </p:cNvPr>
          <p:cNvSpPr>
            <a:spLocks noGrp="1"/>
          </p:cNvSpPr>
          <p:nvPr>
            <p:ph type="body" sz="quarter" idx="14"/>
          </p:nvPr>
        </p:nvSpPr>
        <p:spPr/>
        <p:txBody>
          <a:bodyPr/>
          <a:lstStyle/>
          <a:p>
            <a:r>
              <a:rPr lang="en-GB" dirty="0"/>
              <a:t>Small numbers can also be written in standard form</a:t>
            </a:r>
          </a:p>
          <a:p>
            <a:pPr lvl="1"/>
            <a:r>
              <a:rPr lang="en-GB" dirty="0"/>
              <a:t>The number is still of the type </a:t>
            </a:r>
            <a:r>
              <a:rPr lang="en-US" i="1" dirty="0">
                <a:latin typeface="Times New Roman" panose="02020603050405020304" pitchFamily="18" charset="0"/>
                <a:cs typeface="Times New Roman" panose="02020603050405020304" pitchFamily="18" charset="0"/>
              </a:rPr>
              <a:t>a</a:t>
            </a:r>
            <a:r>
              <a:rPr lang="en-US" dirty="0">
                <a:latin typeface="Arial" panose="020B0604020202020204" pitchFamily="34" charset="0"/>
                <a:cs typeface="Arial" panose="020B0604020202020204" pitchFamily="34" charset="0"/>
              </a:rPr>
              <a:t> × 10</a:t>
            </a:r>
            <a:r>
              <a:rPr lang="en-US" i="1" baseline="30000" dirty="0">
                <a:latin typeface="Times New Roman" panose="02020603050405020304" pitchFamily="18" charset="0"/>
                <a:cs typeface="Times New Roman" panose="02020603050405020304" pitchFamily="18" charset="0"/>
              </a:rPr>
              <a:t>n</a:t>
            </a:r>
            <a:r>
              <a:rPr lang="en-US" dirty="0">
                <a:latin typeface="Arial" panose="020B0604020202020204" pitchFamily="34" charset="0"/>
                <a:cs typeface="Arial" panose="020B0604020202020204" pitchFamily="34" charset="0"/>
              </a:rPr>
              <a:t> where 1 ≤ </a:t>
            </a:r>
            <a:r>
              <a:rPr lang="en-US" i="1" dirty="0">
                <a:latin typeface="Times New Roman" panose="02020603050405020304" pitchFamily="18" charset="0"/>
                <a:cs typeface="Times New Roman" panose="02020603050405020304" pitchFamily="18" charset="0"/>
              </a:rPr>
              <a:t>a</a:t>
            </a:r>
            <a:r>
              <a:rPr lang="en-US" dirty="0">
                <a:latin typeface="Arial" panose="020B0604020202020204" pitchFamily="34" charset="0"/>
                <a:cs typeface="Arial" panose="020B0604020202020204" pitchFamily="34" charset="0"/>
              </a:rPr>
              <a:t> &lt; 10</a:t>
            </a:r>
          </a:p>
          <a:p>
            <a:r>
              <a:rPr lang="en-GB" dirty="0"/>
              <a:t>Example</a:t>
            </a:r>
          </a:p>
          <a:p>
            <a:pPr lvl="1"/>
            <a:r>
              <a:rPr lang="en-GB" dirty="0">
                <a:solidFill>
                  <a:srgbClr val="0B3655"/>
                </a:solidFill>
              </a:rPr>
              <a:t>Write 0.0007 in standard form</a:t>
            </a:r>
          </a:p>
          <a:p>
            <a:pPr lvl="1"/>
            <a:endParaRPr lang="en-GB" dirty="0"/>
          </a:p>
        </p:txBody>
      </p:sp>
      <p:sp>
        <p:nvSpPr>
          <p:cNvPr id="2" name="Text Placeholder 1">
            <a:extLst>
              <a:ext uri="{FF2B5EF4-FFF2-40B4-BE49-F238E27FC236}">
                <a16:creationId xmlns:a16="http://schemas.microsoft.com/office/drawing/2014/main" id="{D70AB340-BF85-47CC-80F4-AF8804D98DD9}"/>
              </a:ext>
            </a:extLst>
          </p:cNvPr>
          <p:cNvSpPr>
            <a:spLocks noGrp="1"/>
          </p:cNvSpPr>
          <p:nvPr>
            <p:ph type="body" sz="quarter" idx="13"/>
          </p:nvPr>
        </p:nvSpPr>
        <p:spPr/>
        <p:txBody>
          <a:bodyPr/>
          <a:lstStyle/>
          <a:p>
            <a:r>
              <a:rPr lang="en-GB" dirty="0"/>
              <a:t>Working with small numbers</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52881E38-35B5-4C42-8199-8B73ED7D643E}"/>
                  </a:ext>
                </a:extLst>
              </p:cNvPr>
              <p:cNvGraphicFramePr>
                <a:graphicFrameLocks noGrp="1"/>
              </p:cNvGraphicFramePr>
              <p:nvPr>
                <p:extLst>
                  <p:ext uri="{D42A27DB-BD31-4B8C-83A1-F6EECF244321}">
                    <p14:modId xmlns:p14="http://schemas.microsoft.com/office/powerpoint/2010/main" val="2174708647"/>
                  </p:ext>
                </p:extLst>
              </p:nvPr>
            </p:nvGraphicFramePr>
            <p:xfrm>
              <a:off x="1598780" y="3702528"/>
              <a:ext cx="6543793" cy="2487676"/>
            </p:xfrm>
            <a:graphic>
              <a:graphicData uri="http://schemas.openxmlformats.org/drawingml/2006/table">
                <a:tbl>
                  <a:tblPr firstRow="1" bandRow="1">
                    <a:tableStyleId>{5C22544A-7EE6-4342-B048-85BDC9FD1C3A}</a:tableStyleId>
                  </a:tblPr>
                  <a:tblGrid>
                    <a:gridCol w="973156">
                      <a:extLst>
                        <a:ext uri="{9D8B030D-6E8A-4147-A177-3AD203B41FA5}">
                          <a16:colId xmlns:a16="http://schemas.microsoft.com/office/drawing/2014/main" val="115483656"/>
                        </a:ext>
                      </a:extLst>
                    </a:gridCol>
                    <a:gridCol w="864066">
                      <a:extLst>
                        <a:ext uri="{9D8B030D-6E8A-4147-A177-3AD203B41FA5}">
                          <a16:colId xmlns:a16="http://schemas.microsoft.com/office/drawing/2014/main" val="1112151618"/>
                        </a:ext>
                      </a:extLst>
                    </a:gridCol>
                    <a:gridCol w="208280">
                      <a:extLst>
                        <a:ext uri="{9D8B030D-6E8A-4147-A177-3AD203B41FA5}">
                          <a16:colId xmlns:a16="http://schemas.microsoft.com/office/drawing/2014/main" val="1282931242"/>
                        </a:ext>
                      </a:extLst>
                    </a:gridCol>
                    <a:gridCol w="906011">
                      <a:extLst>
                        <a:ext uri="{9D8B030D-6E8A-4147-A177-3AD203B41FA5}">
                          <a16:colId xmlns:a16="http://schemas.microsoft.com/office/drawing/2014/main" val="1132155418"/>
                        </a:ext>
                      </a:extLst>
                    </a:gridCol>
                    <a:gridCol w="208280">
                      <a:extLst>
                        <a:ext uri="{9D8B030D-6E8A-4147-A177-3AD203B41FA5}">
                          <a16:colId xmlns:a16="http://schemas.microsoft.com/office/drawing/2014/main" val="373051113"/>
                        </a:ext>
                      </a:extLst>
                    </a:gridCol>
                    <a:gridCol w="3384000">
                      <a:extLst>
                        <a:ext uri="{9D8B030D-6E8A-4147-A177-3AD203B41FA5}">
                          <a16:colId xmlns:a16="http://schemas.microsoft.com/office/drawing/2014/main" val="2936664338"/>
                        </a:ext>
                      </a:extLst>
                    </a:gridCol>
                  </a:tblGrid>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0" i="1" dirty="0">
                              <a:solidFill>
                                <a:schemeClr val="tx1"/>
                              </a:solidFill>
                              <a:latin typeface="Times New Roman" panose="02020603050405020304" pitchFamily="18" charset="0"/>
                              <a:cs typeface="Times New Roman" panose="02020603050405020304" pitchFamily="18" charset="0"/>
                            </a:rPr>
                            <a:t>a </a:t>
                          </a:r>
                          <a:r>
                            <a:rPr lang="en-GB" sz="2000" b="0" i="0" dirty="0">
                              <a:solidFill>
                                <a:schemeClr val="tx1"/>
                              </a:solidFill>
                              <a:latin typeface="Arial" panose="020B0604020202020204" pitchFamily="34" charset="0"/>
                              <a:cs typeface="Arial" panose="020B0604020202020204" pitchFamily="34" charset="0"/>
                            </a:rPr>
                            <a:t>=</a:t>
                          </a: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99369294"/>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0.0007</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0.007</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90868446"/>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10²</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0.07</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8953186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10³</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0.7</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4280497090"/>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10⁴</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0.0007 	= 7 ÷</a:t>
                          </a:r>
                          <a:r>
                            <a:rPr lang="en-GB" sz="2000" b="0" baseline="0" dirty="0">
                              <a:solidFill>
                                <a:schemeClr val="tx1"/>
                              </a:solidFill>
                              <a:latin typeface="Arial" panose="020B0604020202020204" pitchFamily="34" charset="0"/>
                              <a:cs typeface="Arial" panose="020B0604020202020204" pitchFamily="34" charset="0"/>
                            </a:rPr>
                            <a:t> 10⁴</a:t>
                          </a:r>
                        </a:p>
                        <a:p>
                          <a:r>
                            <a:rPr lang="en-GB" sz="2000" b="1" baseline="0" dirty="0">
                              <a:solidFill>
                                <a:schemeClr val="tx1"/>
                              </a:solidFill>
                              <a:latin typeface="Arial" panose="020B0604020202020204" pitchFamily="34" charset="0"/>
                              <a:cs typeface="Arial" panose="020B0604020202020204" pitchFamily="34" charset="0"/>
                            </a:rPr>
                            <a:t>	= </a:t>
                          </a:r>
                          <a:r>
                            <a:rPr lang="en-GB" sz="2000" b="0" dirty="0">
                              <a:solidFill>
                                <a:schemeClr val="tx1"/>
                              </a:solidFill>
                              <a:latin typeface="Arial" panose="020B0604020202020204" pitchFamily="34" charset="0"/>
                              <a:cs typeface="Arial" panose="020B0604020202020204" pitchFamily="34" charset="0"/>
                            </a:rPr>
                            <a:t>7 ×</a:t>
                          </a:r>
                          <a:r>
                            <a:rPr lang="en-GB" sz="2000" b="0" baseline="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GB" sz="2000" b="0" i="1" baseline="0" smtClean="0">
                                      <a:solidFill>
                                        <a:schemeClr val="tx1"/>
                                      </a:solidFill>
                                      <a:latin typeface="Cambria Math" panose="02040503050406030204" pitchFamily="18" charset="0"/>
                                      <a:cs typeface="Arial" panose="020B0604020202020204" pitchFamily="34" charset="0"/>
                                    </a:rPr>
                                  </m:ctrlPr>
                                </m:fPr>
                                <m:num>
                                  <m:r>
                                    <m:rPr>
                                      <m:nor/>
                                    </m:rPr>
                                    <a:rPr lang="en-US" sz="2000" dirty="0" smtClean="0">
                                      <a:latin typeface="Arial" panose="020B0604020202020204" pitchFamily="34" charset="0"/>
                                      <a:cs typeface="Arial" panose="020B0604020202020204" pitchFamily="34" charset="0"/>
                                    </a:rPr>
                                    <m:t>1</m:t>
                                  </m:r>
                                </m:num>
                                <m:den>
                                  <m:r>
                                    <m:rPr>
                                      <m:nor/>
                                    </m:rPr>
                                    <a:rPr lang="en-GB" sz="2000" b="0" dirty="0" smtClean="0">
                                      <a:solidFill>
                                        <a:schemeClr val="tx1"/>
                                      </a:solidFill>
                                      <a:latin typeface="Arial" panose="020B0604020202020204" pitchFamily="34" charset="0"/>
                                      <a:cs typeface="Arial" panose="020B0604020202020204" pitchFamily="34" charset="0"/>
                                    </a:rPr>
                                    <m:t>10⁴</m:t>
                                  </m:r>
                                </m:den>
                              </m:f>
                            </m:oMath>
                          </a14:m>
                          <a:r>
                            <a:rPr lang="en-GB" sz="2000" b="1" dirty="0">
                              <a:solidFill>
                                <a:schemeClr val="tx1"/>
                              </a:solidFill>
                              <a:latin typeface="Arial" panose="020B0604020202020204" pitchFamily="34" charset="0"/>
                              <a:cs typeface="Arial" panose="020B0604020202020204" pitchFamily="34" charset="0"/>
                            </a:rPr>
                            <a:t> ⇒ 7 × 10</a:t>
                          </a:r>
                          <a:r>
                            <a:rPr lang="en-GB" sz="2000" b="1" baseline="30000" dirty="0">
                              <a:solidFill>
                                <a:schemeClr val="tx1"/>
                              </a:solidFill>
                              <a:latin typeface="Arial" panose="020B0604020202020204" pitchFamily="34" charset="0"/>
                              <a:cs typeface="Arial" panose="020B0604020202020204" pitchFamily="34" charset="0"/>
                            </a:rPr>
                            <a:t>−</a:t>
                          </a:r>
                          <a:r>
                            <a:rPr lang="en-GB" sz="2000" b="1" baseline="0" dirty="0">
                              <a:solidFill>
                                <a:schemeClr val="tx1"/>
                              </a:solidFill>
                              <a:latin typeface="Arial" panose="020B0604020202020204" pitchFamily="34" charset="0"/>
                              <a:cs typeface="Arial" panose="020B0604020202020204" pitchFamily="34" charset="0"/>
                            </a:rPr>
                            <a:t>⁴</a:t>
                          </a:r>
                          <a:endParaRPr lang="en-GB" sz="2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852548236"/>
                      </a:ext>
                    </a:extLst>
                  </a:tr>
                </a:tbl>
              </a:graphicData>
            </a:graphic>
          </p:graphicFrame>
        </mc:Choice>
        <mc:Fallback xmlns="">
          <p:graphicFrame>
            <p:nvGraphicFramePr>
              <p:cNvPr id="7" name="Table 6">
                <a:extLst>
                  <a:ext uri="{FF2B5EF4-FFF2-40B4-BE49-F238E27FC236}">
                    <a16:creationId xmlns:a16="http://schemas.microsoft.com/office/drawing/2014/main" id="{52881E38-35B5-4C42-8199-8B73ED7D643E}"/>
                  </a:ext>
                </a:extLst>
              </p:cNvPr>
              <p:cNvGraphicFramePr>
                <a:graphicFrameLocks noGrp="1"/>
              </p:cNvGraphicFramePr>
              <p:nvPr>
                <p:extLst>
                  <p:ext uri="{D42A27DB-BD31-4B8C-83A1-F6EECF244321}">
                    <p14:modId xmlns:p14="http://schemas.microsoft.com/office/powerpoint/2010/main" val="2174708647"/>
                  </p:ext>
                </p:extLst>
              </p:nvPr>
            </p:nvGraphicFramePr>
            <p:xfrm>
              <a:off x="1598780" y="3702528"/>
              <a:ext cx="6543793" cy="2487676"/>
            </p:xfrm>
            <a:graphic>
              <a:graphicData uri="http://schemas.openxmlformats.org/drawingml/2006/table">
                <a:tbl>
                  <a:tblPr firstRow="1" bandRow="1">
                    <a:tableStyleId>{5C22544A-7EE6-4342-B048-85BDC9FD1C3A}</a:tableStyleId>
                  </a:tblPr>
                  <a:tblGrid>
                    <a:gridCol w="973156">
                      <a:extLst>
                        <a:ext uri="{9D8B030D-6E8A-4147-A177-3AD203B41FA5}">
                          <a16:colId xmlns:a16="http://schemas.microsoft.com/office/drawing/2014/main" val="115483656"/>
                        </a:ext>
                      </a:extLst>
                    </a:gridCol>
                    <a:gridCol w="864066">
                      <a:extLst>
                        <a:ext uri="{9D8B030D-6E8A-4147-A177-3AD203B41FA5}">
                          <a16:colId xmlns:a16="http://schemas.microsoft.com/office/drawing/2014/main" val="1112151618"/>
                        </a:ext>
                      </a:extLst>
                    </a:gridCol>
                    <a:gridCol w="208280">
                      <a:extLst>
                        <a:ext uri="{9D8B030D-6E8A-4147-A177-3AD203B41FA5}">
                          <a16:colId xmlns:a16="http://schemas.microsoft.com/office/drawing/2014/main" val="1282931242"/>
                        </a:ext>
                      </a:extLst>
                    </a:gridCol>
                    <a:gridCol w="906011">
                      <a:extLst>
                        <a:ext uri="{9D8B030D-6E8A-4147-A177-3AD203B41FA5}">
                          <a16:colId xmlns:a16="http://schemas.microsoft.com/office/drawing/2014/main" val="1132155418"/>
                        </a:ext>
                      </a:extLst>
                    </a:gridCol>
                    <a:gridCol w="208280">
                      <a:extLst>
                        <a:ext uri="{9D8B030D-6E8A-4147-A177-3AD203B41FA5}">
                          <a16:colId xmlns:a16="http://schemas.microsoft.com/office/drawing/2014/main" val="373051113"/>
                        </a:ext>
                      </a:extLst>
                    </a:gridCol>
                    <a:gridCol w="3384000">
                      <a:extLst>
                        <a:ext uri="{9D8B030D-6E8A-4147-A177-3AD203B41FA5}">
                          <a16:colId xmlns:a16="http://schemas.microsoft.com/office/drawing/2014/main" val="2936664338"/>
                        </a:ext>
                      </a:extLst>
                    </a:gridCol>
                  </a:tblGrid>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0" i="1" dirty="0">
                              <a:solidFill>
                                <a:schemeClr val="tx1"/>
                              </a:solidFill>
                              <a:latin typeface="Times New Roman" panose="02020603050405020304" pitchFamily="18" charset="0"/>
                              <a:cs typeface="Times New Roman" panose="02020603050405020304" pitchFamily="18" charset="0"/>
                            </a:rPr>
                            <a:t>a </a:t>
                          </a:r>
                          <a:r>
                            <a:rPr lang="en-GB" sz="2000" b="0" i="0" dirty="0">
                              <a:solidFill>
                                <a:schemeClr val="tx1"/>
                              </a:solidFill>
                              <a:latin typeface="Arial" panose="020B0604020202020204" pitchFamily="34" charset="0"/>
                              <a:cs typeface="Arial" panose="020B0604020202020204" pitchFamily="34" charset="0"/>
                            </a:rPr>
                            <a:t>=</a:t>
                          </a: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0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99369294"/>
                      </a:ext>
                    </a:extLst>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0.0007</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0.007</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90868446"/>
                      </a:ext>
                    </a:extLst>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10²</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0.07</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89531861"/>
                      </a:ext>
                    </a:extLst>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10³</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0.7</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4280497090"/>
                      </a:ext>
                    </a:extLst>
                  </a:tr>
                  <a:tr h="902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 10⁴</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blipFill>
                          <a:blip r:embed="rId2"/>
                          <a:stretch>
                            <a:fillRect l="-93694" t="-179730" r="-360" b="-2703"/>
                          </a:stretch>
                        </a:blipFill>
                      </a:tcPr>
                    </a:tc>
                    <a:extLst>
                      <a:ext uri="{0D108BD9-81ED-4DB2-BD59-A6C34878D82A}">
                        <a16:rowId xmlns:a16="http://schemas.microsoft.com/office/drawing/2014/main" val="1852548236"/>
                      </a:ext>
                    </a:extLst>
                  </a:tr>
                </a:tbl>
              </a:graphicData>
            </a:graphic>
          </p:graphicFrame>
        </mc:Fallback>
      </mc:AlternateContent>
    </p:spTree>
    <p:extLst>
      <p:ext uri="{BB962C8B-B14F-4D97-AF65-F5344CB8AC3E}">
        <p14:creationId xmlns:p14="http://schemas.microsoft.com/office/powerpoint/2010/main" val="760641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7C204C-D854-4841-A40B-EC70508A501E}"/>
              </a:ext>
            </a:extLst>
          </p:cNvPr>
          <p:cNvPicPr>
            <a:picLocks noChangeAspect="1"/>
          </p:cNvPicPr>
          <p:nvPr/>
        </p:nvPicPr>
        <p:blipFill rotWithShape="1">
          <a:blip r:embed="rId2"/>
          <a:srcRect l="12437" t="1574" r="31094" b="9696"/>
          <a:stretch/>
        </p:blipFill>
        <p:spPr>
          <a:xfrm>
            <a:off x="6665145" y="1627491"/>
            <a:ext cx="2005392" cy="4487836"/>
          </a:xfrm>
          <a:prstGeom prst="rect">
            <a:avLst/>
          </a:prstGeom>
        </p:spPr>
      </p:pic>
      <p:sp>
        <p:nvSpPr>
          <p:cNvPr id="4" name="Text Placeholder 3"/>
          <p:cNvSpPr>
            <a:spLocks noGrp="1"/>
          </p:cNvSpPr>
          <p:nvPr>
            <p:ph type="body" sz="quarter" idx="13"/>
          </p:nvPr>
        </p:nvSpPr>
        <p:spPr/>
        <p:txBody>
          <a:bodyPr/>
          <a:lstStyle/>
          <a:p>
            <a:r>
              <a:rPr lang="en-GB" dirty="0"/>
              <a:t>Nanorobots</a:t>
            </a:r>
          </a:p>
        </p:txBody>
      </p:sp>
      <p:sp>
        <p:nvSpPr>
          <p:cNvPr id="5" name="Text Placeholder 4"/>
          <p:cNvSpPr>
            <a:spLocks noGrp="1"/>
          </p:cNvSpPr>
          <p:nvPr>
            <p:ph type="body" sz="quarter" idx="14"/>
          </p:nvPr>
        </p:nvSpPr>
        <p:spPr>
          <a:xfrm>
            <a:off x="724280" y="1704179"/>
            <a:ext cx="7797230" cy="4247588"/>
          </a:xfrm>
        </p:spPr>
        <p:txBody>
          <a:bodyPr/>
          <a:lstStyle/>
          <a:p>
            <a:r>
              <a:rPr lang="en-GB" dirty="0"/>
              <a:t>This is an artist’s impression of a nanorobot</a:t>
            </a:r>
          </a:p>
          <a:p>
            <a:pPr lvl="1"/>
            <a:r>
              <a:rPr lang="en-GB" dirty="0"/>
              <a:t>Nanorobots are made of between </a:t>
            </a:r>
            <a:br>
              <a:rPr lang="en-GB" dirty="0"/>
            </a:br>
            <a:r>
              <a:rPr lang="en-GB" dirty="0"/>
              <a:t>100 – 1000 atoms and are so small, </a:t>
            </a:r>
            <a:br>
              <a:rPr lang="en-GB" dirty="0"/>
            </a:br>
            <a:r>
              <a:rPr lang="en-GB" dirty="0"/>
              <a:t>they can’t be seen with the naked eye</a:t>
            </a:r>
          </a:p>
          <a:p>
            <a:pPr lvl="1"/>
            <a:r>
              <a:rPr lang="en-GB" dirty="0"/>
              <a:t>They have many potentially exciting uses </a:t>
            </a:r>
            <a:br>
              <a:rPr lang="en-GB" dirty="0"/>
            </a:br>
            <a:r>
              <a:rPr lang="en-GB" dirty="0"/>
              <a:t>e.g. in medicine they could help </a:t>
            </a:r>
            <a:br>
              <a:rPr lang="en-GB" dirty="0"/>
            </a:br>
            <a:r>
              <a:rPr lang="en-GB" dirty="0"/>
              <a:t>diabetics by measuring blood sugar </a:t>
            </a:r>
            <a:br>
              <a:rPr lang="en-GB" dirty="0"/>
            </a:br>
            <a:r>
              <a:rPr lang="en-GB" dirty="0"/>
              <a:t>levels and helping the body make insulin</a:t>
            </a:r>
          </a:p>
          <a:p>
            <a:pPr lvl="1"/>
            <a:r>
              <a:rPr lang="en-GB" dirty="0">
                <a:solidFill>
                  <a:srgbClr val="0B3655"/>
                </a:solidFill>
              </a:rPr>
              <a:t>An atom can be 0.0000001 mm in diameter </a:t>
            </a:r>
            <a:br>
              <a:rPr lang="en-GB" dirty="0">
                <a:solidFill>
                  <a:srgbClr val="0B3655"/>
                </a:solidFill>
              </a:rPr>
            </a:br>
            <a:r>
              <a:rPr lang="en-GB" dirty="0">
                <a:solidFill>
                  <a:srgbClr val="0B3655"/>
                </a:solidFill>
              </a:rPr>
              <a:t>– convert this to standard form</a:t>
            </a:r>
          </a:p>
          <a:p>
            <a:pPr lvl="1"/>
            <a:endParaRPr lang="en-GB" dirty="0"/>
          </a:p>
        </p:txBody>
      </p:sp>
    </p:spTree>
    <p:extLst>
      <p:ext uri="{BB962C8B-B14F-4D97-AF65-F5344CB8AC3E}">
        <p14:creationId xmlns:p14="http://schemas.microsoft.com/office/powerpoint/2010/main" val="230392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8BA836-396F-42EC-B5BC-693F7D362CDC}"/>
              </a:ext>
            </a:extLst>
          </p:cNvPr>
          <p:cNvSpPr>
            <a:spLocks noGrp="1"/>
          </p:cNvSpPr>
          <p:nvPr>
            <p:ph type="body" sz="quarter" idx="13"/>
          </p:nvPr>
        </p:nvSpPr>
        <p:spPr/>
        <p:txBody>
          <a:bodyPr/>
          <a:lstStyle/>
          <a:p>
            <a:r>
              <a:rPr lang="en-GB" dirty="0"/>
              <a:t>Learning Objectives</a:t>
            </a:r>
          </a:p>
        </p:txBody>
      </p:sp>
      <p:sp>
        <p:nvSpPr>
          <p:cNvPr id="3" name="Text Placeholder 2">
            <a:extLst>
              <a:ext uri="{FF2B5EF4-FFF2-40B4-BE49-F238E27FC236}">
                <a16:creationId xmlns:a16="http://schemas.microsoft.com/office/drawing/2014/main" id="{974E72D1-471E-4104-9EE8-8A01884D7275}"/>
              </a:ext>
            </a:extLst>
          </p:cNvPr>
          <p:cNvSpPr>
            <a:spLocks noGrp="1"/>
          </p:cNvSpPr>
          <p:nvPr>
            <p:ph type="body" sz="quarter" idx="14"/>
          </p:nvPr>
        </p:nvSpPr>
        <p:spPr/>
        <p:txBody>
          <a:bodyPr/>
          <a:lstStyle/>
          <a:p>
            <a:r>
              <a:rPr lang="en-GB" dirty="0"/>
              <a:t>Demonstrate rounding numbers using decimal places and significant figures</a:t>
            </a:r>
          </a:p>
          <a:p>
            <a:r>
              <a:rPr lang="en-GB" dirty="0"/>
              <a:t>Recognise and use expressions in decimal and standard form</a:t>
            </a:r>
          </a:p>
        </p:txBody>
      </p:sp>
    </p:spTree>
    <p:extLst>
      <p:ext uri="{BB962C8B-B14F-4D97-AF65-F5344CB8AC3E}">
        <p14:creationId xmlns:p14="http://schemas.microsoft.com/office/powerpoint/2010/main" val="1343552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Nanorobots</a:t>
            </a:r>
          </a:p>
        </p:txBody>
      </p:sp>
      <p:sp>
        <p:nvSpPr>
          <p:cNvPr id="5" name="Text Placeholder 4"/>
          <p:cNvSpPr>
            <a:spLocks noGrp="1"/>
          </p:cNvSpPr>
          <p:nvPr>
            <p:ph type="body" sz="quarter" idx="14"/>
          </p:nvPr>
        </p:nvSpPr>
        <p:spPr>
          <a:xfrm>
            <a:off x="724280" y="1704179"/>
            <a:ext cx="7797230" cy="4247588"/>
          </a:xfrm>
        </p:spPr>
        <p:txBody>
          <a:bodyPr/>
          <a:lstStyle/>
          <a:p>
            <a:r>
              <a:rPr lang="en-GB" dirty="0"/>
              <a:t>This is an artist’s impression of a nanorobot</a:t>
            </a:r>
          </a:p>
          <a:p>
            <a:pPr lvl="1"/>
            <a:r>
              <a:rPr lang="en-GB" dirty="0"/>
              <a:t>Nanorobots are made of between </a:t>
            </a:r>
            <a:br>
              <a:rPr lang="en-GB" dirty="0"/>
            </a:br>
            <a:r>
              <a:rPr lang="en-GB" dirty="0"/>
              <a:t>100 – 1000 atoms and are so small, </a:t>
            </a:r>
            <a:br>
              <a:rPr lang="en-GB" dirty="0"/>
            </a:br>
            <a:r>
              <a:rPr lang="en-GB" dirty="0"/>
              <a:t>they can’t be seen with the naked eye</a:t>
            </a:r>
          </a:p>
          <a:p>
            <a:pPr lvl="1"/>
            <a:r>
              <a:rPr lang="en-GB" dirty="0">
                <a:solidFill>
                  <a:srgbClr val="0B3655"/>
                </a:solidFill>
              </a:rPr>
              <a:t>An atom can be 0.0000001 mm in diameter </a:t>
            </a:r>
            <a:br>
              <a:rPr lang="en-GB" dirty="0">
                <a:solidFill>
                  <a:srgbClr val="0B3655"/>
                </a:solidFill>
              </a:rPr>
            </a:br>
            <a:r>
              <a:rPr lang="en-GB" dirty="0">
                <a:solidFill>
                  <a:srgbClr val="0B3655"/>
                </a:solidFill>
              </a:rPr>
              <a:t>– convert this to standard form</a:t>
            </a:r>
          </a:p>
          <a:p>
            <a:pPr marL="444500" lvl="1" indent="0">
              <a:buNone/>
            </a:pPr>
            <a:r>
              <a:rPr lang="en-GB" b="1" dirty="0">
                <a:solidFill>
                  <a:srgbClr val="FF0000"/>
                </a:solidFill>
              </a:rPr>
              <a:t>	</a:t>
            </a:r>
            <a:r>
              <a:rPr lang="en-GB" dirty="0">
                <a:solidFill>
                  <a:srgbClr val="FF0000"/>
                </a:solidFill>
              </a:rPr>
              <a:t>0.0000001 mm = </a:t>
            </a:r>
            <a:r>
              <a:rPr lang="en-GB" b="1" dirty="0">
                <a:solidFill>
                  <a:srgbClr val="FF0000"/>
                </a:solidFill>
              </a:rPr>
              <a:t>1 </a:t>
            </a:r>
            <a:r>
              <a:rPr lang="en-GB" b="1" dirty="0">
                <a:solidFill>
                  <a:srgbClr val="FF0000"/>
                </a:solidFill>
                <a:latin typeface="Arial" panose="020B0604020202020204" pitchFamily="34" charset="0"/>
                <a:cs typeface="Arial" panose="020B0604020202020204" pitchFamily="34" charset="0"/>
              </a:rPr>
              <a:t>×</a:t>
            </a:r>
            <a:r>
              <a:rPr lang="en-GB" b="1" dirty="0">
                <a:solidFill>
                  <a:srgbClr val="FF0000"/>
                </a:solidFill>
              </a:rPr>
              <a:t> 10</a:t>
            </a:r>
            <a:r>
              <a:rPr lang="en-GB" b="1" baseline="30000" dirty="0">
                <a:solidFill>
                  <a:srgbClr val="FF0000"/>
                </a:solidFill>
              </a:rPr>
              <a:t>-7 </a:t>
            </a:r>
            <a:r>
              <a:rPr lang="en-GB" b="1" dirty="0">
                <a:solidFill>
                  <a:srgbClr val="FF0000"/>
                </a:solidFill>
              </a:rPr>
              <a:t>mm</a:t>
            </a:r>
          </a:p>
          <a:p>
            <a:pPr lvl="1"/>
            <a:endParaRPr lang="en-GB" dirty="0"/>
          </a:p>
        </p:txBody>
      </p:sp>
      <p:pic>
        <p:nvPicPr>
          <p:cNvPr id="6" name="Graphic 5">
            <a:extLst>
              <a:ext uri="{FF2B5EF4-FFF2-40B4-BE49-F238E27FC236}">
                <a16:creationId xmlns:a16="http://schemas.microsoft.com/office/drawing/2014/main" id="{C351B7EA-4CBB-49A1-8FC2-4E4A8C857F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4433" y="879505"/>
            <a:ext cx="1474704" cy="554400"/>
          </a:xfrm>
          <a:prstGeom prst="rect">
            <a:avLst/>
          </a:prstGeom>
        </p:spPr>
      </p:pic>
      <p:pic>
        <p:nvPicPr>
          <p:cNvPr id="8" name="Picture 7">
            <a:extLst>
              <a:ext uri="{FF2B5EF4-FFF2-40B4-BE49-F238E27FC236}">
                <a16:creationId xmlns:a16="http://schemas.microsoft.com/office/drawing/2014/main" id="{D71BC73F-3234-46B2-BDB9-698711D51AA6}"/>
              </a:ext>
            </a:extLst>
          </p:cNvPr>
          <p:cNvPicPr>
            <a:picLocks noChangeAspect="1"/>
          </p:cNvPicPr>
          <p:nvPr/>
        </p:nvPicPr>
        <p:blipFill rotWithShape="1">
          <a:blip r:embed="rId4"/>
          <a:srcRect l="12437" t="1574" r="31094" b="9696"/>
          <a:stretch/>
        </p:blipFill>
        <p:spPr>
          <a:xfrm>
            <a:off x="6665145" y="1627491"/>
            <a:ext cx="2005392" cy="4487836"/>
          </a:xfrm>
          <a:prstGeom prst="rect">
            <a:avLst/>
          </a:prstGeom>
        </p:spPr>
      </p:pic>
    </p:spTree>
    <p:extLst>
      <p:ext uri="{BB962C8B-B14F-4D97-AF65-F5344CB8AC3E}">
        <p14:creationId xmlns:p14="http://schemas.microsoft.com/office/powerpoint/2010/main" val="898918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3823FB-1BAC-49D3-B938-8AC229A2D6EE}"/>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29FB1FF5-1736-4200-9AFB-DF7847F03EE0}"/>
              </a:ext>
            </a:extLst>
          </p:cNvPr>
          <p:cNvSpPr>
            <a:spLocks noGrp="1"/>
          </p:cNvSpPr>
          <p:nvPr>
            <p:ph type="body" sz="quarter" idx="4294967295"/>
          </p:nvPr>
        </p:nvSpPr>
        <p:spPr>
          <a:xfrm>
            <a:off x="724280" y="1704179"/>
            <a:ext cx="7797230" cy="3453607"/>
          </a:xfrm>
          <a:prstGeom prst="rect">
            <a:avLst/>
          </a:prstGeom>
        </p:spPr>
        <p:txBody>
          <a:bodyPr/>
          <a:lstStyle/>
          <a:p>
            <a:r>
              <a:rPr lang="en-GB" dirty="0"/>
              <a:t>Complete </a:t>
            </a:r>
            <a:r>
              <a:rPr lang="en-GB" b="1" dirty="0"/>
              <a:t>Task 2 </a:t>
            </a:r>
            <a:r>
              <a:rPr lang="en-GB" dirty="0"/>
              <a:t>of the </a:t>
            </a:r>
            <a:r>
              <a:rPr lang="en-GB" b="1" dirty="0"/>
              <a:t>Worksheet </a:t>
            </a:r>
          </a:p>
        </p:txBody>
      </p:sp>
    </p:spTree>
    <p:extLst>
      <p:ext uri="{BB962C8B-B14F-4D97-AF65-F5344CB8AC3E}">
        <p14:creationId xmlns:p14="http://schemas.microsoft.com/office/powerpoint/2010/main" val="711958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p:txBody>
          <a:bodyPr/>
          <a:lstStyle/>
          <a:p>
            <a:r>
              <a:rPr lang="en-GB" dirty="0"/>
              <a:t>Use these questions to test your knowledge</a:t>
            </a:r>
          </a:p>
          <a:p>
            <a:pPr lvl="1"/>
            <a:r>
              <a:rPr lang="en-US" dirty="0">
                <a:solidFill>
                  <a:srgbClr val="0B3655"/>
                </a:solidFill>
              </a:rPr>
              <a:t>The Shard is 309.6 </a:t>
            </a:r>
            <a:r>
              <a:rPr lang="en-GB" dirty="0">
                <a:solidFill>
                  <a:srgbClr val="0B3655"/>
                </a:solidFill>
              </a:rPr>
              <a:t>metres</a:t>
            </a:r>
            <a:r>
              <a:rPr lang="en-US" dirty="0">
                <a:solidFill>
                  <a:srgbClr val="0B3655"/>
                </a:solidFill>
              </a:rPr>
              <a:t> tall – what is its height written in the following forms?</a:t>
            </a:r>
          </a:p>
          <a:p>
            <a:pPr lvl="1"/>
            <a:r>
              <a:rPr lang="en-US" dirty="0">
                <a:solidFill>
                  <a:srgbClr val="0B3655"/>
                </a:solidFill>
              </a:rPr>
              <a:t>In km to 1 d.p. </a:t>
            </a:r>
          </a:p>
          <a:p>
            <a:pPr lvl="1"/>
            <a:r>
              <a:rPr lang="en-US" dirty="0">
                <a:solidFill>
                  <a:srgbClr val="0B3655"/>
                </a:solidFill>
              </a:rPr>
              <a:t>In km to 2 s.f. </a:t>
            </a:r>
          </a:p>
          <a:p>
            <a:pPr lvl="1"/>
            <a:r>
              <a:rPr lang="en-US" dirty="0">
                <a:solidFill>
                  <a:srgbClr val="0B3655"/>
                </a:solidFill>
              </a:rPr>
              <a:t>In standard form in mm </a:t>
            </a:r>
          </a:p>
          <a:p>
            <a:pPr lvl="1"/>
            <a:r>
              <a:rPr lang="en-US" dirty="0">
                <a:solidFill>
                  <a:srgbClr val="0B3655"/>
                </a:solidFill>
              </a:rPr>
              <a:t>In standard form in mm to 2 s.f.	</a:t>
            </a:r>
          </a:p>
        </p:txBody>
      </p:sp>
    </p:spTree>
    <p:extLst>
      <p:ext uri="{BB962C8B-B14F-4D97-AF65-F5344CB8AC3E}">
        <p14:creationId xmlns:p14="http://schemas.microsoft.com/office/powerpoint/2010/main" val="1276159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4280" y="906233"/>
            <a:ext cx="7816470" cy="670772"/>
          </a:xfrm>
        </p:spPr>
        <p:txBody>
          <a:bodyPr/>
          <a:lstStyle/>
          <a:p>
            <a:r>
              <a:rPr lang="en-GB" dirty="0"/>
              <a:t>Plenary</a:t>
            </a:r>
          </a:p>
        </p:txBody>
      </p:sp>
      <p:sp>
        <p:nvSpPr>
          <p:cNvPr id="5" name="Text Placeholder 4"/>
          <p:cNvSpPr>
            <a:spLocks noGrp="1"/>
          </p:cNvSpPr>
          <p:nvPr>
            <p:ph type="body" sz="quarter" idx="14"/>
          </p:nvPr>
        </p:nvSpPr>
        <p:spPr>
          <a:xfrm>
            <a:off x="724280" y="1704179"/>
            <a:ext cx="7797230" cy="3453607"/>
          </a:xfrm>
        </p:spPr>
        <p:txBody>
          <a:bodyPr/>
          <a:lstStyle/>
          <a:p>
            <a:r>
              <a:rPr lang="en-GB" dirty="0"/>
              <a:t>Use these questions to test your knowledge</a:t>
            </a:r>
          </a:p>
          <a:p>
            <a:pPr lvl="1"/>
            <a:r>
              <a:rPr lang="en-US" dirty="0">
                <a:solidFill>
                  <a:srgbClr val="0B3655"/>
                </a:solidFill>
              </a:rPr>
              <a:t>The Shard is 309.6 </a:t>
            </a:r>
            <a:r>
              <a:rPr lang="en-GB" dirty="0">
                <a:solidFill>
                  <a:srgbClr val="0B3655"/>
                </a:solidFill>
              </a:rPr>
              <a:t>metres</a:t>
            </a:r>
            <a:r>
              <a:rPr lang="en-US" dirty="0">
                <a:solidFill>
                  <a:srgbClr val="0B3655"/>
                </a:solidFill>
              </a:rPr>
              <a:t> tall – what is its height written in the following forms?</a:t>
            </a:r>
          </a:p>
          <a:p>
            <a:pPr lvl="1"/>
            <a:r>
              <a:rPr lang="en-US" dirty="0">
                <a:solidFill>
                  <a:srgbClr val="0B3655"/>
                </a:solidFill>
              </a:rPr>
              <a:t>In km to 1 d.p. 			</a:t>
            </a:r>
            <a:r>
              <a:rPr lang="en-US" b="1" dirty="0">
                <a:solidFill>
                  <a:srgbClr val="FF0000"/>
                </a:solidFill>
              </a:rPr>
              <a:t>0.3 km</a:t>
            </a:r>
            <a:endParaRPr lang="en-US" dirty="0">
              <a:solidFill>
                <a:srgbClr val="0B3655"/>
              </a:solidFill>
            </a:endParaRPr>
          </a:p>
          <a:p>
            <a:pPr lvl="1"/>
            <a:r>
              <a:rPr lang="en-US" dirty="0">
                <a:solidFill>
                  <a:srgbClr val="0B3655"/>
                </a:solidFill>
              </a:rPr>
              <a:t>In km to 2 s.f. 			</a:t>
            </a:r>
            <a:r>
              <a:rPr lang="en-US" b="1" dirty="0">
                <a:solidFill>
                  <a:srgbClr val="FF0000"/>
                </a:solidFill>
              </a:rPr>
              <a:t>0.31 km</a:t>
            </a:r>
            <a:endParaRPr lang="en-US" dirty="0">
              <a:solidFill>
                <a:srgbClr val="0B3655"/>
              </a:solidFill>
            </a:endParaRPr>
          </a:p>
          <a:p>
            <a:pPr lvl="1"/>
            <a:r>
              <a:rPr lang="en-US" dirty="0">
                <a:solidFill>
                  <a:srgbClr val="0B3655"/>
                </a:solidFill>
              </a:rPr>
              <a:t>In standard form in mm 		</a:t>
            </a:r>
            <a:r>
              <a:rPr lang="en-US" b="1" dirty="0">
                <a:solidFill>
                  <a:srgbClr val="FF0000"/>
                </a:solidFill>
              </a:rPr>
              <a:t>3.096 </a:t>
            </a:r>
            <a:r>
              <a:rPr lang="en-GB" b="1" dirty="0">
                <a:solidFill>
                  <a:srgbClr val="FF0000"/>
                </a:solidFill>
                <a:latin typeface="Arial" panose="020B0604020202020204" pitchFamily="34" charset="0"/>
                <a:cs typeface="Arial" panose="020B0604020202020204" pitchFamily="34" charset="0"/>
              </a:rPr>
              <a:t>×</a:t>
            </a:r>
            <a:r>
              <a:rPr lang="en-GB" b="1" dirty="0">
                <a:solidFill>
                  <a:srgbClr val="FF0000"/>
                </a:solidFill>
              </a:rPr>
              <a:t> 10</a:t>
            </a:r>
            <a:r>
              <a:rPr lang="en-GB" b="1" baseline="30000" dirty="0">
                <a:solidFill>
                  <a:srgbClr val="FF0000"/>
                </a:solidFill>
              </a:rPr>
              <a:t>5 </a:t>
            </a:r>
            <a:r>
              <a:rPr lang="en-GB" b="1" dirty="0">
                <a:solidFill>
                  <a:srgbClr val="FF0000"/>
                </a:solidFill>
              </a:rPr>
              <a:t>mm</a:t>
            </a:r>
            <a:endParaRPr lang="en-US" dirty="0">
              <a:solidFill>
                <a:srgbClr val="0B3655"/>
              </a:solidFill>
            </a:endParaRPr>
          </a:p>
          <a:p>
            <a:pPr lvl="1"/>
            <a:r>
              <a:rPr lang="en-US" dirty="0">
                <a:solidFill>
                  <a:srgbClr val="0B3655"/>
                </a:solidFill>
              </a:rPr>
              <a:t>In standard form in mm to 2 s.f.</a:t>
            </a:r>
            <a:r>
              <a:rPr lang="en-US" b="1" dirty="0">
                <a:solidFill>
                  <a:srgbClr val="FF0000"/>
                </a:solidFill>
              </a:rPr>
              <a:t> 	3.1 </a:t>
            </a:r>
            <a:r>
              <a:rPr lang="en-GB" b="1" dirty="0">
                <a:solidFill>
                  <a:srgbClr val="FF0000"/>
                </a:solidFill>
                <a:latin typeface="Arial" panose="020B0604020202020204" pitchFamily="34" charset="0"/>
                <a:cs typeface="Arial" panose="020B0604020202020204" pitchFamily="34" charset="0"/>
              </a:rPr>
              <a:t>×</a:t>
            </a:r>
            <a:r>
              <a:rPr lang="en-GB" b="1" dirty="0">
                <a:solidFill>
                  <a:srgbClr val="FF0000"/>
                </a:solidFill>
              </a:rPr>
              <a:t> 10</a:t>
            </a:r>
            <a:r>
              <a:rPr lang="en-GB" b="1" baseline="30000" dirty="0">
                <a:solidFill>
                  <a:srgbClr val="FF0000"/>
                </a:solidFill>
              </a:rPr>
              <a:t>5 </a:t>
            </a:r>
            <a:r>
              <a:rPr lang="en-GB" b="1" dirty="0">
                <a:solidFill>
                  <a:srgbClr val="FF0000"/>
                </a:solidFill>
              </a:rPr>
              <a:t>mm</a:t>
            </a:r>
            <a:br>
              <a:rPr lang="en-US" dirty="0">
                <a:solidFill>
                  <a:srgbClr val="0B3655"/>
                </a:solidFill>
              </a:rPr>
            </a:br>
            <a:r>
              <a:rPr lang="en-US" dirty="0">
                <a:solidFill>
                  <a:srgbClr val="0B3655"/>
                </a:solidFill>
              </a:rPr>
              <a:t>	</a:t>
            </a:r>
          </a:p>
        </p:txBody>
      </p:sp>
      <p:pic>
        <p:nvPicPr>
          <p:cNvPr id="6" name="Graphic 5">
            <a:extLst>
              <a:ext uri="{FF2B5EF4-FFF2-40B4-BE49-F238E27FC236}">
                <a16:creationId xmlns:a16="http://schemas.microsoft.com/office/drawing/2014/main" id="{B02A7BBA-E077-4121-8681-E48D19A7DB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2646138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39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very high confidence">
            <a:extLst>
              <a:ext uri="{FF2B5EF4-FFF2-40B4-BE49-F238E27FC236}">
                <a16:creationId xmlns:a16="http://schemas.microsoft.com/office/drawing/2014/main" id="{291CA99F-5BE5-42BB-BE41-69364C5A43C9}"/>
              </a:ext>
            </a:extLst>
          </p:cNvPr>
          <p:cNvPicPr>
            <a:picLocks noChangeAspect="1"/>
          </p:cNvPicPr>
          <p:nvPr/>
        </p:nvPicPr>
        <p:blipFill rotWithShape="1">
          <a:blip r:embed="rId2">
            <a:extLst>
              <a:ext uri="{28A0092B-C50C-407E-A947-70E740481C1C}">
                <a14:useLocalDpi xmlns:a14="http://schemas.microsoft.com/office/drawing/2010/main" val="0"/>
              </a:ext>
            </a:extLst>
          </a:blip>
          <a:srcRect l="4936" t="27877" r="2139" b="26950"/>
          <a:stretch/>
        </p:blipFill>
        <p:spPr>
          <a:xfrm>
            <a:off x="582378" y="4002833"/>
            <a:ext cx="8152656" cy="1642187"/>
          </a:xfrm>
          <a:prstGeom prst="rect">
            <a:avLst/>
          </a:prstGeom>
        </p:spPr>
      </p:pic>
      <p:sp>
        <p:nvSpPr>
          <p:cNvPr id="2" name="Text Placeholder 1">
            <a:extLst>
              <a:ext uri="{FF2B5EF4-FFF2-40B4-BE49-F238E27FC236}">
                <a16:creationId xmlns:a16="http://schemas.microsoft.com/office/drawing/2014/main" id="{3CE5DDD6-BA71-4DB0-8EB3-0EF775760A92}"/>
              </a:ext>
            </a:extLst>
          </p:cNvPr>
          <p:cNvSpPr>
            <a:spLocks noGrp="1"/>
          </p:cNvSpPr>
          <p:nvPr>
            <p:ph type="body" sz="quarter" idx="13"/>
          </p:nvPr>
        </p:nvSpPr>
        <p:spPr/>
        <p:txBody>
          <a:bodyPr/>
          <a:lstStyle/>
          <a:p>
            <a:r>
              <a:rPr lang="en-GB" dirty="0"/>
              <a:t>Starter</a:t>
            </a:r>
          </a:p>
        </p:txBody>
      </p:sp>
      <p:sp>
        <p:nvSpPr>
          <p:cNvPr id="4" name="Text Placeholder 3">
            <a:extLst>
              <a:ext uri="{FF2B5EF4-FFF2-40B4-BE49-F238E27FC236}">
                <a16:creationId xmlns:a16="http://schemas.microsoft.com/office/drawing/2014/main" id="{5F679FC0-7761-4D92-90FC-705C6E1D6654}"/>
              </a:ext>
            </a:extLst>
          </p:cNvPr>
          <p:cNvSpPr>
            <a:spLocks noGrp="1"/>
          </p:cNvSpPr>
          <p:nvPr>
            <p:ph type="body" sz="quarter" idx="14"/>
          </p:nvPr>
        </p:nvSpPr>
        <p:spPr>
          <a:xfrm>
            <a:off x="723900" y="1703388"/>
            <a:ext cx="7797800" cy="3454400"/>
          </a:xfrm>
        </p:spPr>
        <p:txBody>
          <a:bodyPr/>
          <a:lstStyle/>
          <a:p>
            <a:r>
              <a:rPr lang="en-GB" dirty="0"/>
              <a:t>Complete the </a:t>
            </a:r>
            <a:r>
              <a:rPr lang="en-GB" b="1" dirty="0"/>
              <a:t>Starter</a:t>
            </a:r>
            <a:r>
              <a:rPr lang="en-GB" dirty="0"/>
              <a:t> on </a:t>
            </a:r>
            <a:r>
              <a:rPr lang="en-GB" b="1" dirty="0"/>
              <a:t>Worksheet 1</a:t>
            </a:r>
          </a:p>
        </p:txBody>
      </p:sp>
    </p:spTree>
    <p:extLst>
      <p:ext uri="{BB962C8B-B14F-4D97-AF65-F5344CB8AC3E}">
        <p14:creationId xmlns:p14="http://schemas.microsoft.com/office/powerpoint/2010/main" val="112840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atellite in space&#10;&#10;Description generated with high confidence">
            <a:extLst>
              <a:ext uri="{FF2B5EF4-FFF2-40B4-BE49-F238E27FC236}">
                <a16:creationId xmlns:a16="http://schemas.microsoft.com/office/drawing/2014/main" id="{024F8AEA-B68A-43C3-85D3-EADC3F2F20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1" y="630014"/>
            <a:ext cx="9144001" cy="6222670"/>
          </a:xfrm>
          <a:prstGeom prst="rect">
            <a:avLst/>
          </a:prstGeom>
        </p:spPr>
      </p:pic>
      <p:sp>
        <p:nvSpPr>
          <p:cNvPr id="2" name="Text Placeholder 1">
            <a:extLst>
              <a:ext uri="{FF2B5EF4-FFF2-40B4-BE49-F238E27FC236}">
                <a16:creationId xmlns:a16="http://schemas.microsoft.com/office/drawing/2014/main" id="{3DC9F519-7E22-4C89-B7D7-B8C0132B2107}"/>
              </a:ext>
            </a:extLst>
          </p:cNvPr>
          <p:cNvSpPr>
            <a:spLocks noGrp="1"/>
          </p:cNvSpPr>
          <p:nvPr>
            <p:ph type="body" sz="quarter" idx="13"/>
          </p:nvPr>
        </p:nvSpPr>
        <p:spPr/>
        <p:txBody>
          <a:bodyPr/>
          <a:lstStyle/>
          <a:p>
            <a:r>
              <a:rPr lang="en-GB" dirty="0">
                <a:solidFill>
                  <a:schemeClr val="bg1"/>
                </a:solidFill>
              </a:rPr>
              <a:t>All numbers great and small</a:t>
            </a:r>
          </a:p>
        </p:txBody>
      </p:sp>
      <p:sp>
        <p:nvSpPr>
          <p:cNvPr id="3" name="Text Placeholder 2">
            <a:extLst>
              <a:ext uri="{FF2B5EF4-FFF2-40B4-BE49-F238E27FC236}">
                <a16:creationId xmlns:a16="http://schemas.microsoft.com/office/drawing/2014/main" id="{7BBCEE53-2143-49E6-BE47-BD50E5BCF7E3}"/>
              </a:ext>
            </a:extLst>
          </p:cNvPr>
          <p:cNvSpPr>
            <a:spLocks noGrp="1"/>
          </p:cNvSpPr>
          <p:nvPr>
            <p:ph type="body" sz="quarter" idx="14"/>
          </p:nvPr>
        </p:nvSpPr>
        <p:spPr/>
        <p:txBody>
          <a:bodyPr/>
          <a:lstStyle/>
          <a:p>
            <a:r>
              <a:rPr lang="en-GB" dirty="0">
                <a:solidFill>
                  <a:schemeClr val="bg1"/>
                </a:solidFill>
              </a:rPr>
              <a:t>Designers and engineers work </a:t>
            </a:r>
            <a:br>
              <a:rPr lang="en-GB" dirty="0">
                <a:solidFill>
                  <a:schemeClr val="bg1"/>
                </a:solidFill>
              </a:rPr>
            </a:br>
            <a:r>
              <a:rPr lang="en-GB" dirty="0">
                <a:solidFill>
                  <a:schemeClr val="bg1"/>
                </a:solidFill>
              </a:rPr>
              <a:t>with very large and extremely </a:t>
            </a:r>
            <a:br>
              <a:rPr lang="en-GB" dirty="0">
                <a:solidFill>
                  <a:schemeClr val="bg1"/>
                </a:solidFill>
              </a:rPr>
            </a:br>
            <a:r>
              <a:rPr lang="en-GB" dirty="0">
                <a:solidFill>
                  <a:schemeClr val="bg1"/>
                </a:solidFill>
              </a:rPr>
              <a:t>small numbers in order </a:t>
            </a:r>
            <a:br>
              <a:rPr lang="en-GB" dirty="0">
                <a:solidFill>
                  <a:schemeClr val="bg1"/>
                </a:solidFill>
              </a:rPr>
            </a:br>
            <a:r>
              <a:rPr lang="en-GB" dirty="0">
                <a:solidFill>
                  <a:schemeClr val="bg1"/>
                </a:solidFill>
              </a:rPr>
              <a:t>to realise an idea</a:t>
            </a:r>
          </a:p>
          <a:p>
            <a:pPr lvl="1"/>
            <a:r>
              <a:rPr lang="en-GB" dirty="0">
                <a:solidFill>
                  <a:schemeClr val="bg1"/>
                </a:solidFill>
              </a:rPr>
              <a:t>For example, consider the </a:t>
            </a:r>
            <a:br>
              <a:rPr lang="en-GB" dirty="0">
                <a:solidFill>
                  <a:schemeClr val="bg1"/>
                </a:solidFill>
              </a:rPr>
            </a:br>
            <a:r>
              <a:rPr lang="en-GB" dirty="0">
                <a:solidFill>
                  <a:schemeClr val="bg1"/>
                </a:solidFill>
              </a:rPr>
              <a:t>calculations required to build </a:t>
            </a:r>
            <a:br>
              <a:rPr lang="en-GB" dirty="0">
                <a:solidFill>
                  <a:schemeClr val="bg1"/>
                </a:solidFill>
              </a:rPr>
            </a:br>
            <a:r>
              <a:rPr lang="en-GB" dirty="0">
                <a:solidFill>
                  <a:schemeClr val="bg1"/>
                </a:solidFill>
              </a:rPr>
              <a:t>and install a space station</a:t>
            </a:r>
          </a:p>
          <a:p>
            <a:pPr lvl="1"/>
            <a:r>
              <a:rPr lang="en-GB" dirty="0">
                <a:solidFill>
                  <a:schemeClr val="bg1"/>
                </a:solidFill>
              </a:rPr>
              <a:t>Using </a:t>
            </a:r>
            <a:r>
              <a:rPr lang="en-GB" b="1" dirty="0">
                <a:solidFill>
                  <a:schemeClr val="bg1"/>
                </a:solidFill>
              </a:rPr>
              <a:t>standard form </a:t>
            </a:r>
            <a:r>
              <a:rPr lang="en-GB" dirty="0">
                <a:solidFill>
                  <a:schemeClr val="bg1"/>
                </a:solidFill>
              </a:rPr>
              <a:t>makes </a:t>
            </a:r>
            <a:br>
              <a:rPr lang="en-GB" dirty="0">
                <a:solidFill>
                  <a:schemeClr val="bg1"/>
                </a:solidFill>
              </a:rPr>
            </a:br>
            <a:r>
              <a:rPr lang="en-GB" dirty="0">
                <a:solidFill>
                  <a:schemeClr val="bg1"/>
                </a:solidFill>
              </a:rPr>
              <a:t>numbers easier to manage while </a:t>
            </a:r>
            <a:br>
              <a:rPr lang="en-GB" dirty="0">
                <a:solidFill>
                  <a:schemeClr val="bg1"/>
                </a:solidFill>
              </a:rPr>
            </a:br>
            <a:r>
              <a:rPr lang="en-GB" b="1" dirty="0">
                <a:solidFill>
                  <a:schemeClr val="bg1"/>
                </a:solidFill>
              </a:rPr>
              <a:t>decimals</a:t>
            </a:r>
            <a:r>
              <a:rPr lang="en-GB" dirty="0">
                <a:solidFill>
                  <a:schemeClr val="bg1"/>
                </a:solidFill>
              </a:rPr>
              <a:t> afford higher levels of </a:t>
            </a:r>
            <a:br>
              <a:rPr lang="en-GB" dirty="0">
                <a:solidFill>
                  <a:schemeClr val="bg1"/>
                </a:solidFill>
              </a:rPr>
            </a:br>
            <a:r>
              <a:rPr lang="en-GB" dirty="0">
                <a:solidFill>
                  <a:schemeClr val="bg1"/>
                </a:solidFill>
              </a:rPr>
              <a:t>accuracy than whole numbers</a:t>
            </a:r>
          </a:p>
        </p:txBody>
      </p:sp>
      <p:pic>
        <p:nvPicPr>
          <p:cNvPr id="5" name="Graphic 4">
            <a:extLst>
              <a:ext uri="{FF2B5EF4-FFF2-40B4-BE49-F238E27FC236}">
                <a16:creationId xmlns:a16="http://schemas.microsoft.com/office/drawing/2014/main" id="{AFC77885-41F1-4B9A-BAD7-0225A4A39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73158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5854FE-70B5-462F-A00E-0BB304DB9CBE}"/>
              </a:ext>
            </a:extLst>
          </p:cNvPr>
          <p:cNvSpPr>
            <a:spLocks noGrp="1"/>
          </p:cNvSpPr>
          <p:nvPr>
            <p:ph type="body" sz="quarter" idx="13"/>
          </p:nvPr>
        </p:nvSpPr>
        <p:spPr/>
        <p:txBody>
          <a:bodyPr/>
          <a:lstStyle/>
          <a:p>
            <a:r>
              <a:rPr lang="en-GB" dirty="0"/>
              <a:t>Decimals</a:t>
            </a:r>
          </a:p>
        </p:txBody>
      </p:sp>
      <p:sp>
        <p:nvSpPr>
          <p:cNvPr id="3" name="Text Placeholder 2">
            <a:extLst>
              <a:ext uri="{FF2B5EF4-FFF2-40B4-BE49-F238E27FC236}">
                <a16:creationId xmlns:a16="http://schemas.microsoft.com/office/drawing/2014/main" id="{72EB5C6A-B5FB-4205-8627-C81915874D15}"/>
              </a:ext>
            </a:extLst>
          </p:cNvPr>
          <p:cNvSpPr>
            <a:spLocks noGrp="1"/>
          </p:cNvSpPr>
          <p:nvPr>
            <p:ph type="body" sz="quarter" idx="14"/>
          </p:nvPr>
        </p:nvSpPr>
        <p:spPr/>
        <p:txBody>
          <a:bodyPr/>
          <a:lstStyle/>
          <a:p>
            <a:r>
              <a:rPr lang="en-GB" b="1" dirty="0"/>
              <a:t>Decimals</a:t>
            </a:r>
            <a:r>
              <a:rPr lang="en-GB" dirty="0"/>
              <a:t> help achieve a higher level of accuracy within any given unit</a:t>
            </a:r>
          </a:p>
          <a:p>
            <a:pPr lvl="1"/>
            <a:r>
              <a:rPr lang="en-GB" dirty="0"/>
              <a:t>Imagine measuring the height of your classmates to ensure </a:t>
            </a:r>
            <a:br>
              <a:rPr lang="en-GB" dirty="0"/>
            </a:br>
            <a:r>
              <a:rPr lang="en-GB" dirty="0"/>
              <a:t>a shelf is installed at a suitable height</a:t>
            </a:r>
          </a:p>
          <a:p>
            <a:pPr lvl="1"/>
            <a:r>
              <a:rPr lang="en-GB" dirty="0">
                <a:solidFill>
                  <a:srgbClr val="0B3655"/>
                </a:solidFill>
              </a:rPr>
              <a:t>If you measured their heights in metres </a:t>
            </a:r>
            <a:r>
              <a:rPr lang="en-GB" b="1" dirty="0">
                <a:solidFill>
                  <a:srgbClr val="0B3655"/>
                </a:solidFill>
              </a:rPr>
              <a:t>without the use of decimals</a:t>
            </a:r>
            <a:r>
              <a:rPr lang="en-GB" dirty="0">
                <a:solidFill>
                  <a:srgbClr val="0B3655"/>
                </a:solidFill>
              </a:rPr>
              <a:t>, how useful would the data be?</a:t>
            </a:r>
          </a:p>
        </p:txBody>
      </p:sp>
    </p:spTree>
    <p:extLst>
      <p:ext uri="{BB962C8B-B14F-4D97-AF65-F5344CB8AC3E}">
        <p14:creationId xmlns:p14="http://schemas.microsoft.com/office/powerpoint/2010/main" val="272520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10;&#10;Description generated with very high confidence">
            <a:extLst>
              <a:ext uri="{FF2B5EF4-FFF2-40B4-BE49-F238E27FC236}">
                <a16:creationId xmlns:a16="http://schemas.microsoft.com/office/drawing/2014/main" id="{4CA8EFC8-B1AC-409A-B5A2-BAFDD5118C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48194" y="2981327"/>
            <a:ext cx="3195806" cy="3276599"/>
          </a:xfrm>
          <a:prstGeom prst="rect">
            <a:avLst/>
          </a:prstGeom>
        </p:spPr>
      </p:pic>
      <p:sp>
        <p:nvSpPr>
          <p:cNvPr id="2" name="Text Placeholder 1">
            <a:extLst>
              <a:ext uri="{FF2B5EF4-FFF2-40B4-BE49-F238E27FC236}">
                <a16:creationId xmlns:a16="http://schemas.microsoft.com/office/drawing/2014/main" id="{C458E614-ADA4-452F-A09A-22A1C0CB55A6}"/>
              </a:ext>
            </a:extLst>
          </p:cNvPr>
          <p:cNvSpPr>
            <a:spLocks noGrp="1"/>
          </p:cNvSpPr>
          <p:nvPr>
            <p:ph type="body" sz="quarter" idx="13"/>
          </p:nvPr>
        </p:nvSpPr>
        <p:spPr/>
        <p:txBody>
          <a:bodyPr/>
          <a:lstStyle/>
          <a:p>
            <a:r>
              <a:rPr lang="en-GB" dirty="0"/>
              <a:t>Decimals for detail</a:t>
            </a:r>
          </a:p>
        </p:txBody>
      </p:sp>
      <p:sp>
        <p:nvSpPr>
          <p:cNvPr id="3" name="Text Placeholder 2">
            <a:extLst>
              <a:ext uri="{FF2B5EF4-FFF2-40B4-BE49-F238E27FC236}">
                <a16:creationId xmlns:a16="http://schemas.microsoft.com/office/drawing/2014/main" id="{D978DCCA-90BA-4180-B2B8-7156714FFE5D}"/>
              </a:ext>
            </a:extLst>
          </p:cNvPr>
          <p:cNvSpPr>
            <a:spLocks noGrp="1"/>
          </p:cNvSpPr>
          <p:nvPr>
            <p:ph type="body" sz="quarter" idx="14"/>
          </p:nvPr>
        </p:nvSpPr>
        <p:spPr/>
        <p:txBody>
          <a:bodyPr/>
          <a:lstStyle/>
          <a:p>
            <a:r>
              <a:rPr lang="en-GB" dirty="0"/>
              <a:t>The sheet of plastic pictured here has a layer of </a:t>
            </a:r>
            <a:r>
              <a:rPr lang="en-GB" b="1" dirty="0"/>
              <a:t>graphene</a:t>
            </a:r>
            <a:r>
              <a:rPr lang="en-GB" dirty="0"/>
              <a:t> applied to it</a:t>
            </a:r>
          </a:p>
          <a:p>
            <a:pPr lvl="1"/>
            <a:r>
              <a:rPr lang="en-GB" dirty="0"/>
              <a:t>Graphene is a </a:t>
            </a:r>
            <a:r>
              <a:rPr lang="en-US" dirty="0"/>
              <a:t>very strong modern material with </a:t>
            </a:r>
            <a:br>
              <a:rPr lang="en-US" dirty="0"/>
            </a:br>
            <a:r>
              <a:rPr lang="en-US" dirty="0"/>
              <a:t>excellent thermal and electrical conductivity </a:t>
            </a:r>
            <a:br>
              <a:rPr lang="en-US" dirty="0"/>
            </a:br>
            <a:r>
              <a:rPr lang="en-US" dirty="0"/>
              <a:t>that could transform the design of </a:t>
            </a:r>
            <a:br>
              <a:rPr lang="en-US" dirty="0"/>
            </a:br>
            <a:r>
              <a:rPr lang="en-US" dirty="0"/>
              <a:t>mobile devices</a:t>
            </a:r>
          </a:p>
          <a:p>
            <a:pPr lvl="1"/>
            <a:r>
              <a:rPr lang="en-US" dirty="0"/>
              <a:t>It is made of a single layer of carbon </a:t>
            </a:r>
            <a:br>
              <a:rPr lang="en-US" dirty="0"/>
            </a:br>
            <a:r>
              <a:rPr lang="en-US" dirty="0"/>
              <a:t>atoms 0.000000345 mm thick</a:t>
            </a:r>
          </a:p>
          <a:p>
            <a:pPr lvl="1"/>
            <a:r>
              <a:rPr lang="en-US" dirty="0">
                <a:solidFill>
                  <a:srgbClr val="0B3655"/>
                </a:solidFill>
              </a:rPr>
              <a:t>How would you calculate its thickness</a:t>
            </a:r>
            <a:br>
              <a:rPr lang="en-US" dirty="0">
                <a:solidFill>
                  <a:srgbClr val="0B3655"/>
                </a:solidFill>
              </a:rPr>
            </a:br>
            <a:r>
              <a:rPr lang="en-US" dirty="0">
                <a:solidFill>
                  <a:srgbClr val="0B3655"/>
                </a:solidFill>
              </a:rPr>
              <a:t>in </a:t>
            </a:r>
            <a:r>
              <a:rPr lang="en-US" b="1" dirty="0">
                <a:solidFill>
                  <a:srgbClr val="0B3655"/>
                </a:solidFill>
              </a:rPr>
              <a:t>centimeters </a:t>
            </a:r>
            <a:r>
              <a:rPr lang="en-US" dirty="0">
                <a:solidFill>
                  <a:srgbClr val="0B3655"/>
                </a:solidFill>
              </a:rPr>
              <a:t>or </a:t>
            </a:r>
            <a:r>
              <a:rPr lang="en-GB" b="1" dirty="0">
                <a:solidFill>
                  <a:srgbClr val="0B3655"/>
                </a:solidFill>
              </a:rPr>
              <a:t>metres</a:t>
            </a:r>
            <a:r>
              <a:rPr lang="en-US" dirty="0">
                <a:solidFill>
                  <a:srgbClr val="0B3655"/>
                </a:solidFill>
              </a:rPr>
              <a:t>?</a:t>
            </a:r>
          </a:p>
          <a:p>
            <a:pPr lvl="2"/>
            <a:r>
              <a:rPr lang="en-US" dirty="0"/>
              <a:t>If a </a:t>
            </a:r>
            <a:r>
              <a:rPr lang="en-GB" dirty="0"/>
              <a:t>millimetre</a:t>
            </a:r>
            <a:r>
              <a:rPr lang="en-US" dirty="0"/>
              <a:t> is equal to 1,000,000 </a:t>
            </a:r>
            <a:r>
              <a:rPr lang="en-GB" dirty="0"/>
              <a:t>nanometres</a:t>
            </a:r>
            <a:r>
              <a:rPr lang="en-US" dirty="0"/>
              <a:t>, </a:t>
            </a:r>
            <a:br>
              <a:rPr lang="en-US" dirty="0"/>
            </a:br>
            <a:r>
              <a:rPr lang="en-US" dirty="0"/>
              <a:t>what is its thickness in </a:t>
            </a:r>
            <a:r>
              <a:rPr lang="en-GB" b="1" dirty="0"/>
              <a:t>nanometres</a:t>
            </a:r>
            <a:r>
              <a:rPr lang="en-US" dirty="0"/>
              <a:t>?</a:t>
            </a:r>
            <a:endParaRPr lang="en-GB" dirty="0"/>
          </a:p>
        </p:txBody>
      </p:sp>
    </p:spTree>
    <p:extLst>
      <p:ext uri="{BB962C8B-B14F-4D97-AF65-F5344CB8AC3E}">
        <p14:creationId xmlns:p14="http://schemas.microsoft.com/office/powerpoint/2010/main" val="62522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DA6468-4FBC-4D60-B161-2BB7AFD60F1C}"/>
              </a:ext>
            </a:extLst>
          </p:cNvPr>
          <p:cNvSpPr/>
          <p:nvPr/>
        </p:nvSpPr>
        <p:spPr>
          <a:xfrm>
            <a:off x="2253916" y="4699331"/>
            <a:ext cx="1509295" cy="371475"/>
          </a:xfrm>
          <a:prstGeom prst="rect">
            <a:avLst/>
          </a:prstGeom>
          <a:solidFill>
            <a:srgbClr val="F7E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B55A289-6520-4F1C-8CA9-002432E87B23}"/>
              </a:ext>
            </a:extLst>
          </p:cNvPr>
          <p:cNvSpPr>
            <a:spLocks noGrp="1"/>
          </p:cNvSpPr>
          <p:nvPr>
            <p:ph type="body" sz="quarter" idx="14"/>
          </p:nvPr>
        </p:nvSpPr>
        <p:spPr>
          <a:xfrm>
            <a:off x="724280" y="1704179"/>
            <a:ext cx="7797230" cy="2524921"/>
          </a:xfrm>
        </p:spPr>
        <p:txBody>
          <a:bodyPr/>
          <a:lstStyle/>
          <a:p>
            <a:r>
              <a:rPr lang="en-GB" dirty="0"/>
              <a:t>Rounding helps make numbers more manageable during calculations</a:t>
            </a:r>
          </a:p>
          <a:p>
            <a:pPr lvl="1"/>
            <a:r>
              <a:rPr lang="en-GB" dirty="0"/>
              <a:t>Values can be rounded to </a:t>
            </a:r>
            <a:r>
              <a:rPr lang="en-GB" b="1" dirty="0"/>
              <a:t>significant figures</a:t>
            </a:r>
            <a:r>
              <a:rPr lang="en-GB" dirty="0"/>
              <a:t> (s.f.) or a given number of </a:t>
            </a:r>
            <a:r>
              <a:rPr lang="en-GB" b="1" dirty="0"/>
              <a:t>decimal places </a:t>
            </a:r>
            <a:r>
              <a:rPr lang="en-GB" dirty="0"/>
              <a:t>(d.p.)</a:t>
            </a:r>
          </a:p>
          <a:p>
            <a:pPr lvl="1"/>
            <a:r>
              <a:rPr lang="en-GB" dirty="0"/>
              <a:t>To give the thickness of graphene in mm to 2 s.f. we look for the </a:t>
            </a:r>
            <a:r>
              <a:rPr lang="en-GB" b="1" dirty="0"/>
              <a:t>first non-zero digit </a:t>
            </a:r>
            <a:r>
              <a:rPr lang="en-GB" dirty="0"/>
              <a:t>from the left, the first significant figure</a:t>
            </a:r>
          </a:p>
          <a:p>
            <a:pPr lvl="1"/>
            <a:r>
              <a:rPr lang="en-GB" dirty="0"/>
              <a:t>The 2</a:t>
            </a:r>
            <a:r>
              <a:rPr lang="en-GB" baseline="30000" dirty="0"/>
              <a:t>nd</a:t>
            </a:r>
            <a:r>
              <a:rPr lang="en-GB" dirty="0"/>
              <a:t> s.f. is 4 and the 3</a:t>
            </a:r>
            <a:r>
              <a:rPr lang="en-GB" baseline="30000" dirty="0"/>
              <a:t>rd</a:t>
            </a:r>
            <a:r>
              <a:rPr lang="en-GB" dirty="0"/>
              <a:t> is 5</a:t>
            </a:r>
          </a:p>
          <a:p>
            <a:pPr marL="444500" lvl="1" indent="0" algn="ctr">
              <a:buNone/>
            </a:pPr>
            <a:br>
              <a:rPr lang="en-GB" dirty="0"/>
            </a:br>
            <a:endParaRPr lang="en-GB" dirty="0"/>
          </a:p>
          <a:p>
            <a:pPr lvl="1"/>
            <a:r>
              <a:rPr lang="en-GB" dirty="0">
                <a:solidFill>
                  <a:srgbClr val="0B3655"/>
                </a:solidFill>
              </a:rPr>
              <a:t>What is the thickness of graphene to 2 </a:t>
            </a:r>
            <a:r>
              <a:rPr lang="en-GB" b="1" dirty="0">
                <a:solidFill>
                  <a:srgbClr val="0B3655"/>
                </a:solidFill>
              </a:rPr>
              <a:t>decimal places</a:t>
            </a:r>
            <a:r>
              <a:rPr lang="en-GB" dirty="0">
                <a:solidFill>
                  <a:srgbClr val="0B3655"/>
                </a:solidFill>
              </a:rPr>
              <a:t>?</a:t>
            </a:r>
          </a:p>
          <a:p>
            <a:pPr lvl="1"/>
            <a:r>
              <a:rPr lang="en-GB" dirty="0">
                <a:solidFill>
                  <a:srgbClr val="0B3655"/>
                </a:solidFill>
              </a:rPr>
              <a:t>How can rounding lead to inaccuracy?</a:t>
            </a:r>
            <a:endParaRPr lang="en-GB" dirty="0"/>
          </a:p>
        </p:txBody>
      </p:sp>
      <p:sp>
        <p:nvSpPr>
          <p:cNvPr id="6" name="Text Placeholder 2">
            <a:extLst>
              <a:ext uri="{FF2B5EF4-FFF2-40B4-BE49-F238E27FC236}">
                <a16:creationId xmlns:a16="http://schemas.microsoft.com/office/drawing/2014/main" id="{02831556-945F-41B1-A37B-1A008D3A85E0}"/>
              </a:ext>
            </a:extLst>
          </p:cNvPr>
          <p:cNvSpPr txBox="1">
            <a:spLocks/>
          </p:cNvSpPr>
          <p:nvPr/>
        </p:nvSpPr>
        <p:spPr>
          <a:xfrm>
            <a:off x="743520" y="4699331"/>
            <a:ext cx="7797230" cy="279574"/>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6D5068"/>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F7EF7A"/>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lvl="1" indent="0" algn="ctr">
              <a:buFont typeface="Arial"/>
              <a:buNone/>
            </a:pPr>
            <a:r>
              <a:rPr lang="en-US" b="1" dirty="0"/>
              <a:t>0.000000345 mm becomes 0.00000035 mm</a:t>
            </a:r>
          </a:p>
          <a:p>
            <a:pPr lvl="1"/>
            <a:endParaRPr lang="en-GB" dirty="0"/>
          </a:p>
          <a:p>
            <a:pPr lvl="1"/>
            <a:endParaRPr lang="en-GB" dirty="0"/>
          </a:p>
        </p:txBody>
      </p:sp>
      <p:sp>
        <p:nvSpPr>
          <p:cNvPr id="2" name="Text Placeholder 1">
            <a:extLst>
              <a:ext uri="{FF2B5EF4-FFF2-40B4-BE49-F238E27FC236}">
                <a16:creationId xmlns:a16="http://schemas.microsoft.com/office/drawing/2014/main" id="{0B2644BA-147B-47BD-B52E-D25D7D99E2A1}"/>
              </a:ext>
            </a:extLst>
          </p:cNvPr>
          <p:cNvSpPr>
            <a:spLocks noGrp="1"/>
          </p:cNvSpPr>
          <p:nvPr>
            <p:ph type="body" sz="quarter" idx="13"/>
          </p:nvPr>
        </p:nvSpPr>
        <p:spPr/>
        <p:txBody>
          <a:bodyPr/>
          <a:lstStyle/>
          <a:p>
            <a:r>
              <a:rPr lang="en-GB" dirty="0"/>
              <a:t>Rounding</a:t>
            </a:r>
          </a:p>
        </p:txBody>
      </p:sp>
    </p:spTree>
    <p:extLst>
      <p:ext uri="{BB962C8B-B14F-4D97-AF65-F5344CB8AC3E}">
        <p14:creationId xmlns:p14="http://schemas.microsoft.com/office/powerpoint/2010/main" val="341034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ware&#10;&#10;Description generated with high confidence">
            <a:extLst>
              <a:ext uri="{FF2B5EF4-FFF2-40B4-BE49-F238E27FC236}">
                <a16:creationId xmlns:a16="http://schemas.microsoft.com/office/drawing/2014/main" id="{03BB7915-64F7-4468-B75D-52352D6E5C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46057" y="3948257"/>
            <a:ext cx="3261078" cy="2326232"/>
          </a:xfrm>
          <a:prstGeom prst="rect">
            <a:avLst/>
          </a:prstGeom>
        </p:spPr>
      </p:pic>
      <p:sp>
        <p:nvSpPr>
          <p:cNvPr id="5" name="Text Placeholder 4"/>
          <p:cNvSpPr>
            <a:spLocks noGrp="1"/>
          </p:cNvSpPr>
          <p:nvPr>
            <p:ph type="body" sz="quarter" idx="14"/>
          </p:nvPr>
        </p:nvSpPr>
        <p:spPr/>
        <p:txBody>
          <a:bodyPr/>
          <a:lstStyle/>
          <a:p>
            <a:r>
              <a:rPr lang="en-GB" dirty="0"/>
              <a:t>Go through the worked example below:</a:t>
            </a:r>
          </a:p>
          <a:p>
            <a:pPr lvl="1"/>
            <a:r>
              <a:rPr lang="en-GB" dirty="0"/>
              <a:t>A bike sprocket set and axle has a total mass of 1.682 g</a:t>
            </a:r>
          </a:p>
          <a:p>
            <a:r>
              <a:rPr lang="en-GB" dirty="0"/>
              <a:t>To write this measurement to </a:t>
            </a:r>
            <a:r>
              <a:rPr lang="en-GB" b="1" dirty="0"/>
              <a:t>1 s.f. </a:t>
            </a:r>
          </a:p>
          <a:p>
            <a:pPr lvl="2"/>
            <a:r>
              <a:rPr lang="en-GB" dirty="0">
                <a:solidFill>
                  <a:srgbClr val="55BEB4"/>
                </a:solidFill>
              </a:rPr>
              <a:t>Find the first and second significant figures</a:t>
            </a:r>
          </a:p>
          <a:p>
            <a:pPr lvl="1"/>
            <a:endParaRPr lang="en-GB" dirty="0"/>
          </a:p>
          <a:p>
            <a:pPr lvl="1"/>
            <a:r>
              <a:rPr lang="en-GB" dirty="0"/>
              <a:t>Ignore the rest of the number</a:t>
            </a:r>
          </a:p>
          <a:p>
            <a:pPr lvl="1"/>
            <a:r>
              <a:rPr lang="en-GB" dirty="0">
                <a:solidFill>
                  <a:srgbClr val="0B3655"/>
                </a:solidFill>
              </a:rPr>
              <a:t>Is the result closer to 1, or to 2?</a:t>
            </a:r>
          </a:p>
          <a:p>
            <a:pPr lvl="1"/>
            <a:r>
              <a:rPr lang="en-GB" b="1" dirty="0">
                <a:solidFill>
                  <a:srgbClr val="FF0000"/>
                </a:solidFill>
              </a:rPr>
              <a:t>So, 1.682 g ≈ 2 g to 1 s.f.</a:t>
            </a:r>
            <a:br>
              <a:rPr lang="en-GB" b="1" dirty="0">
                <a:solidFill>
                  <a:srgbClr val="FF0000"/>
                </a:solidFill>
              </a:rPr>
            </a:br>
            <a:r>
              <a:rPr lang="en-GB" dirty="0">
                <a:solidFill>
                  <a:srgbClr val="FF0000"/>
                </a:solidFill>
              </a:rPr>
              <a:t>(≈ means approximately equal to)</a:t>
            </a:r>
          </a:p>
          <a:p>
            <a:pPr lvl="1"/>
            <a:r>
              <a:rPr lang="en-GB" dirty="0"/>
              <a:t>Give the answer to 2 s.f. and 3 s.f.</a:t>
            </a:r>
          </a:p>
        </p:txBody>
      </p:sp>
      <p:sp>
        <p:nvSpPr>
          <p:cNvPr id="4" name="Text Placeholder 3"/>
          <p:cNvSpPr>
            <a:spLocks noGrp="1"/>
          </p:cNvSpPr>
          <p:nvPr>
            <p:ph type="body" sz="quarter" idx="13"/>
          </p:nvPr>
        </p:nvSpPr>
        <p:spPr/>
        <p:txBody>
          <a:bodyPr/>
          <a:lstStyle/>
          <a:p>
            <a:r>
              <a:rPr lang="en-GB" dirty="0"/>
              <a:t>Significant figures</a:t>
            </a:r>
          </a:p>
        </p:txBody>
      </p:sp>
      <p:grpSp>
        <p:nvGrpSpPr>
          <p:cNvPr id="9" name="Group 8">
            <a:extLst>
              <a:ext uri="{FF2B5EF4-FFF2-40B4-BE49-F238E27FC236}">
                <a16:creationId xmlns:a16="http://schemas.microsoft.com/office/drawing/2014/main" id="{FD102858-0017-4C07-BF1B-3E375E4B8046}"/>
              </a:ext>
            </a:extLst>
          </p:cNvPr>
          <p:cNvGrpSpPr/>
          <p:nvPr/>
        </p:nvGrpSpPr>
        <p:grpSpPr>
          <a:xfrm>
            <a:off x="6471916" y="3240781"/>
            <a:ext cx="1409360" cy="707476"/>
            <a:chOff x="6473465" y="3134682"/>
            <a:chExt cx="1409360" cy="707476"/>
          </a:xfrm>
        </p:grpSpPr>
        <p:sp>
          <p:nvSpPr>
            <p:cNvPr id="2" name="TextBox 1">
              <a:extLst>
                <a:ext uri="{FF2B5EF4-FFF2-40B4-BE49-F238E27FC236}">
                  <a16:creationId xmlns:a16="http://schemas.microsoft.com/office/drawing/2014/main" id="{72D1F0E2-E3CA-44CE-A2F3-15DFA8E9D511}"/>
                </a:ext>
              </a:extLst>
            </p:cNvPr>
            <p:cNvSpPr txBox="1"/>
            <p:nvPr/>
          </p:nvSpPr>
          <p:spPr>
            <a:xfrm>
              <a:off x="6473465" y="3134682"/>
              <a:ext cx="1409360" cy="584775"/>
            </a:xfrm>
            <a:prstGeom prst="rect">
              <a:avLst/>
            </a:prstGeom>
            <a:noFill/>
          </p:spPr>
          <p:txBody>
            <a:bodyPr wrap="none" rtlCol="0">
              <a:spAutoFit/>
            </a:bodyPr>
            <a:lstStyle/>
            <a:p>
              <a:r>
                <a:rPr lang="en-GB" sz="3200" dirty="0"/>
                <a:t>1.682 g</a:t>
              </a:r>
            </a:p>
          </p:txBody>
        </p:sp>
        <p:cxnSp>
          <p:nvCxnSpPr>
            <p:cNvPr id="6" name="Straight Arrow Connector 5">
              <a:extLst>
                <a:ext uri="{FF2B5EF4-FFF2-40B4-BE49-F238E27FC236}">
                  <a16:creationId xmlns:a16="http://schemas.microsoft.com/office/drawing/2014/main" id="{BE546A46-1DDE-43A3-BE77-B6240F716E5E}"/>
                </a:ext>
              </a:extLst>
            </p:cNvPr>
            <p:cNvCxnSpPr>
              <a:cxnSpLocks/>
            </p:cNvCxnSpPr>
            <p:nvPr/>
          </p:nvCxnSpPr>
          <p:spPr>
            <a:xfrm flipV="1">
              <a:off x="6677637" y="3596756"/>
              <a:ext cx="0" cy="2454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AB3DB50-D39A-42C7-A43B-10E6AC2B1D8B}"/>
                </a:ext>
              </a:extLst>
            </p:cNvPr>
            <p:cNvCxnSpPr>
              <a:cxnSpLocks/>
            </p:cNvCxnSpPr>
            <p:nvPr/>
          </p:nvCxnSpPr>
          <p:spPr>
            <a:xfrm flipV="1">
              <a:off x="7006205" y="3596756"/>
              <a:ext cx="0" cy="2454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42E85608-551A-4528-85F9-676DEE135F7C}"/>
              </a:ext>
            </a:extLst>
          </p:cNvPr>
          <p:cNvSpPr txBox="1"/>
          <p:nvPr/>
        </p:nvSpPr>
        <p:spPr>
          <a:xfrm>
            <a:off x="5389736" y="3970573"/>
            <a:ext cx="753732" cy="584775"/>
          </a:xfrm>
          <a:prstGeom prst="rect">
            <a:avLst/>
          </a:prstGeom>
          <a:noFill/>
        </p:spPr>
        <p:txBody>
          <a:bodyPr wrap="none" rtlCol="0">
            <a:spAutoFit/>
          </a:bodyPr>
          <a:lstStyle/>
          <a:p>
            <a:r>
              <a:rPr lang="en-GB" sz="3200" dirty="0"/>
              <a:t>1.6</a:t>
            </a:r>
          </a:p>
        </p:txBody>
      </p:sp>
    </p:spTree>
    <p:extLst>
      <p:ext uri="{BB962C8B-B14F-4D97-AF65-F5344CB8AC3E}">
        <p14:creationId xmlns:p14="http://schemas.microsoft.com/office/powerpoint/2010/main" val="255358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Decimal places</a:t>
            </a:r>
          </a:p>
        </p:txBody>
      </p:sp>
      <p:sp>
        <p:nvSpPr>
          <p:cNvPr id="5" name="Text Placeholder 4"/>
          <p:cNvSpPr>
            <a:spLocks noGrp="1"/>
          </p:cNvSpPr>
          <p:nvPr>
            <p:ph type="body" sz="quarter" idx="14"/>
          </p:nvPr>
        </p:nvSpPr>
        <p:spPr>
          <a:xfrm>
            <a:off x="724279" y="1704179"/>
            <a:ext cx="7540832" cy="3453607"/>
          </a:xfrm>
        </p:spPr>
        <p:txBody>
          <a:bodyPr/>
          <a:lstStyle/>
          <a:p>
            <a:r>
              <a:rPr lang="en-GB" dirty="0"/>
              <a:t>The number of figures </a:t>
            </a:r>
            <a:r>
              <a:rPr lang="en-GB" b="1" dirty="0"/>
              <a:t>after</a:t>
            </a:r>
            <a:r>
              <a:rPr lang="en-GB" dirty="0"/>
              <a:t> a decimal point gives the number of </a:t>
            </a:r>
            <a:r>
              <a:rPr lang="en-GB" b="1" dirty="0"/>
              <a:t>decimal places</a:t>
            </a:r>
            <a:endParaRPr lang="en-GB" dirty="0"/>
          </a:p>
          <a:p>
            <a:pPr lvl="1"/>
            <a:r>
              <a:rPr lang="en-GB" dirty="0">
                <a:solidFill>
                  <a:srgbClr val="0B3655"/>
                </a:solidFill>
              </a:rPr>
              <a:t>If this aluminium bike has a mass of 8.16 kg and cyclist has </a:t>
            </a:r>
            <a:br>
              <a:rPr lang="en-GB" dirty="0">
                <a:solidFill>
                  <a:srgbClr val="0B3655"/>
                </a:solidFill>
              </a:rPr>
            </a:br>
            <a:r>
              <a:rPr lang="en-GB" dirty="0">
                <a:solidFill>
                  <a:srgbClr val="0B3655"/>
                </a:solidFill>
              </a:rPr>
              <a:t>a mass of 56.12 kg, calculate the </a:t>
            </a:r>
            <a:r>
              <a:rPr lang="en-GB" b="1" dirty="0">
                <a:solidFill>
                  <a:srgbClr val="0B3655"/>
                </a:solidFill>
              </a:rPr>
              <a:t>total</a:t>
            </a:r>
            <a:r>
              <a:rPr lang="en-GB" dirty="0">
                <a:solidFill>
                  <a:srgbClr val="0B3655"/>
                </a:solidFill>
              </a:rPr>
              <a:t> mass </a:t>
            </a:r>
            <a:br>
              <a:rPr lang="en-GB" dirty="0">
                <a:solidFill>
                  <a:srgbClr val="0B3655"/>
                </a:solidFill>
              </a:rPr>
            </a:br>
            <a:r>
              <a:rPr lang="en-GB" dirty="0">
                <a:solidFill>
                  <a:srgbClr val="0B3655"/>
                </a:solidFill>
              </a:rPr>
              <a:t>of rider and bike to </a:t>
            </a:r>
            <a:r>
              <a:rPr lang="en-GB" b="1" dirty="0">
                <a:solidFill>
                  <a:srgbClr val="0B3655"/>
                </a:solidFill>
              </a:rPr>
              <a:t>1 d.p. </a:t>
            </a:r>
          </a:p>
          <a:p>
            <a:pPr lvl="1"/>
            <a:r>
              <a:rPr lang="en-GB" dirty="0">
                <a:solidFill>
                  <a:srgbClr val="0B3655"/>
                </a:solidFill>
              </a:rPr>
              <a:t>If the frame is redesigned </a:t>
            </a:r>
            <a:br>
              <a:rPr lang="en-GB" dirty="0">
                <a:solidFill>
                  <a:srgbClr val="0B3655"/>
                </a:solidFill>
              </a:rPr>
            </a:br>
            <a:r>
              <a:rPr lang="en-GB" dirty="0">
                <a:solidFill>
                  <a:srgbClr val="0B3655"/>
                </a:solidFill>
              </a:rPr>
              <a:t>in carbon fibre, the weight </a:t>
            </a:r>
            <a:br>
              <a:rPr lang="en-GB" dirty="0">
                <a:solidFill>
                  <a:srgbClr val="0B3655"/>
                </a:solidFill>
              </a:rPr>
            </a:br>
            <a:r>
              <a:rPr lang="en-GB" dirty="0">
                <a:solidFill>
                  <a:srgbClr val="0B3655"/>
                </a:solidFill>
              </a:rPr>
              <a:t>is reduced by 1.34 kg </a:t>
            </a:r>
            <a:br>
              <a:rPr lang="en-GB" dirty="0"/>
            </a:br>
            <a:r>
              <a:rPr lang="en-GB" dirty="0">
                <a:solidFill>
                  <a:srgbClr val="0B3655"/>
                </a:solidFill>
              </a:rPr>
              <a:t>– calculate the total </a:t>
            </a:r>
            <a:br>
              <a:rPr lang="en-GB" dirty="0">
                <a:solidFill>
                  <a:srgbClr val="0B3655"/>
                </a:solidFill>
              </a:rPr>
            </a:br>
            <a:r>
              <a:rPr lang="en-GB" dirty="0">
                <a:solidFill>
                  <a:srgbClr val="0B3655"/>
                </a:solidFill>
              </a:rPr>
              <a:t>mass to </a:t>
            </a:r>
            <a:r>
              <a:rPr lang="en-GB" b="1" dirty="0">
                <a:solidFill>
                  <a:srgbClr val="0B3655"/>
                </a:solidFill>
              </a:rPr>
              <a:t>1 d.p.</a:t>
            </a:r>
          </a:p>
          <a:p>
            <a:pPr marL="444500" lvl="1" indent="0">
              <a:buNone/>
            </a:pPr>
            <a:endParaRPr lang="en-GB" b="1" dirty="0">
              <a:solidFill>
                <a:srgbClr val="FF0000"/>
              </a:solidFill>
            </a:endParaRPr>
          </a:p>
          <a:p>
            <a:pPr lvl="1"/>
            <a:endParaRPr lang="en-GB" dirty="0"/>
          </a:p>
        </p:txBody>
      </p:sp>
      <p:pic>
        <p:nvPicPr>
          <p:cNvPr id="7" name="Picture 6" descr="A bicycle leaning against a wall&#10;&#10;Description generated with very high confidence">
            <a:extLst>
              <a:ext uri="{FF2B5EF4-FFF2-40B4-BE49-F238E27FC236}">
                <a16:creationId xmlns:a16="http://schemas.microsoft.com/office/drawing/2014/main" id="{919EEC71-202D-4119-BCAF-E57C316896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24635" y="3292561"/>
            <a:ext cx="3934502" cy="2685934"/>
          </a:xfrm>
          <a:prstGeom prst="rect">
            <a:avLst/>
          </a:prstGeom>
        </p:spPr>
      </p:pic>
    </p:spTree>
    <p:extLst>
      <p:ext uri="{BB962C8B-B14F-4D97-AF65-F5344CB8AC3E}">
        <p14:creationId xmlns:p14="http://schemas.microsoft.com/office/powerpoint/2010/main" val="1383041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6FF1B1-25A8-4AB1-85A1-ABBC5B9C29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3C3E78-073A-4DD8-BF0A-CC8E91F32822}">
  <ds:schemaRefs>
    <ds:schemaRef ds:uri="1ef05dc5-97a2-498b-bf7c-bd189143a1ff"/>
    <ds:schemaRef ds:uri="http://purl.org/dc/terms/"/>
    <ds:schemaRef ds:uri="94dce8ab-38ff-4714-b1ed-1fc5e4d9abd1"/>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D39ECE0-3B54-4E1C-B8B0-430231A97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240</TotalTime>
  <Words>752</Words>
  <Application>Microsoft Office PowerPoint</Application>
  <PresentationFormat>On-screen Show (4:3)</PresentationFormat>
  <Paragraphs>191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Museo 500</vt:lpstr>
      <vt:lpstr>Times New Roman</vt:lpstr>
      <vt:lpstr>Museo 700</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Ross</cp:lastModifiedBy>
  <cp:revision>2</cp:revision>
  <dcterms:created xsi:type="dcterms:W3CDTF">2016-11-22T09:40:24Z</dcterms:created>
  <dcterms:modified xsi:type="dcterms:W3CDTF">2019-04-02T10:56:46Z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1024">
    <vt:lpwstr>29</vt:lpwstr>
  </property>
</Properties>
</file>