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2" autoAdjust="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5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5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4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9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4912-204A-430B-B4B9-479AD7638E6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9B95-5CD7-49FB-96A6-4C1CD287D89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277745"/>
            <a:ext cx="7488832" cy="17907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Post-16 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“Creative Pathways”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1775766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/>
              <a:t>Warminster and Beyond…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l"/>
            <a:r>
              <a:rPr lang="en-GB" dirty="0">
                <a:solidFill>
                  <a:srgbClr val="0070C0"/>
                </a:solidFill>
              </a:rPr>
              <a:t>#</a:t>
            </a:r>
            <a:r>
              <a:rPr lang="en-GB" dirty="0" err="1">
                <a:solidFill>
                  <a:srgbClr val="0070C0"/>
                </a:solidFill>
              </a:rPr>
              <a:t>whynotyou</a:t>
            </a:r>
            <a:r>
              <a:rPr lang="en-GB" dirty="0">
                <a:solidFill>
                  <a:srgbClr val="0070C0"/>
                </a:solidFill>
              </a:rPr>
              <a:t>		                     #</a:t>
            </a:r>
            <a:r>
              <a:rPr lang="en-GB" dirty="0" err="1">
                <a:solidFill>
                  <a:srgbClr val="0070C0"/>
                </a:solidFill>
              </a:rPr>
              <a:t>Daretobeyourbestself</a:t>
            </a:r>
            <a:endParaRPr lang="en-GB" dirty="0">
              <a:solidFill>
                <a:srgbClr val="0070C0"/>
              </a:solidFill>
            </a:endParaRPr>
          </a:p>
          <a:p>
            <a:pPr algn="l"/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7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Post-16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3995602" cy="326350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Law in United Kingdom</a:t>
            </a:r>
          </a:p>
          <a:p>
            <a:pPr lvl="1"/>
            <a:r>
              <a:rPr lang="en-GB" dirty="0"/>
              <a:t>Continue with Education or</a:t>
            </a:r>
          </a:p>
          <a:p>
            <a:pPr lvl="1"/>
            <a:r>
              <a:rPr lang="en-GB" dirty="0"/>
              <a:t>Employment with Training</a:t>
            </a:r>
          </a:p>
          <a:p>
            <a:endParaRPr lang="en-GB" dirty="0"/>
          </a:p>
          <a:p>
            <a:r>
              <a:rPr lang="en-GB" dirty="0"/>
              <a:t>School Sixth Form</a:t>
            </a:r>
          </a:p>
          <a:p>
            <a:endParaRPr lang="en-GB" dirty="0"/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General Further Education </a:t>
            </a:r>
          </a:p>
          <a:p>
            <a:pPr lvl="1"/>
            <a:r>
              <a:rPr lang="en-GB" dirty="0"/>
              <a:t>Specialist Provider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420888"/>
            <a:ext cx="3891099" cy="26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to study?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712" y="1556792"/>
            <a:ext cx="3868737" cy="823912"/>
          </a:xfrm>
        </p:spPr>
        <p:txBody>
          <a:bodyPr>
            <a:normAutofit/>
          </a:bodyPr>
          <a:lstStyle/>
          <a:p>
            <a:r>
              <a:rPr lang="en-GB" sz="30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Sixth Form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Structured routine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Closely monitored- staff know you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Uniform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Positions of responsibility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Role Models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Tutor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56792"/>
            <a:ext cx="3887788" cy="823912"/>
          </a:xfrm>
        </p:spPr>
        <p:txBody>
          <a:bodyPr>
            <a:normAutofit/>
          </a:bodyPr>
          <a:lstStyle/>
          <a:p>
            <a:r>
              <a:rPr lang="en-GB" sz="30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Less structured routine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New start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New staff who need to get to know you quickly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Specialist courses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Vocational uniform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en-GB" dirty="0"/>
              <a:t>Tutor</a:t>
            </a:r>
          </a:p>
        </p:txBody>
      </p:sp>
    </p:spTree>
    <p:extLst>
      <p:ext uri="{BB962C8B-B14F-4D97-AF65-F5344CB8AC3E}">
        <p14:creationId xmlns:p14="http://schemas.microsoft.com/office/powerpoint/2010/main" val="388127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study?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238" y="1389460"/>
            <a:ext cx="3868737" cy="823912"/>
          </a:xfrm>
        </p:spPr>
        <p:txBody>
          <a:bodyPr>
            <a:normAutofit/>
          </a:bodyPr>
          <a:lstStyle/>
          <a:p>
            <a:r>
              <a:rPr lang="en-GB" sz="30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0237" y="2348880"/>
            <a:ext cx="3868737" cy="368458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IBCP</a:t>
            </a:r>
          </a:p>
          <a:p>
            <a:r>
              <a:rPr lang="en-GB" dirty="0"/>
              <a:t>Cambridge Technical</a:t>
            </a:r>
          </a:p>
          <a:p>
            <a:r>
              <a:rPr lang="en-GB" dirty="0"/>
              <a:t>BTEC</a:t>
            </a:r>
          </a:p>
          <a:p>
            <a:r>
              <a:rPr lang="en-GB" dirty="0"/>
              <a:t>National Vocational Qualifications (NVQs)</a:t>
            </a:r>
          </a:p>
          <a:p>
            <a:r>
              <a:rPr lang="en-GB" dirty="0"/>
              <a:t>Apprenticeship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Level : Entry level to Post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  Graduate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29150" y="1389460"/>
            <a:ext cx="3887788" cy="823912"/>
          </a:xfrm>
        </p:spPr>
        <p:txBody>
          <a:bodyPr>
            <a:normAutofit/>
          </a:bodyPr>
          <a:lstStyle/>
          <a:p>
            <a:r>
              <a:rPr lang="en-GB" sz="3000" b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348880"/>
            <a:ext cx="4191322" cy="357349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GCSE</a:t>
            </a:r>
          </a:p>
          <a:p>
            <a:r>
              <a:rPr lang="en-GB" dirty="0"/>
              <a:t>A’ Level</a:t>
            </a:r>
          </a:p>
          <a:p>
            <a:r>
              <a:rPr lang="en-GB" dirty="0"/>
              <a:t>IBDP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Level:   level 1 (GCSE grade 1-4)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level 2 (GCSE grade 5-9)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      level 3 (AS/A level/IB)</a:t>
            </a:r>
          </a:p>
        </p:txBody>
      </p:sp>
    </p:spTree>
    <p:extLst>
      <p:ext uri="{BB962C8B-B14F-4D97-AF65-F5344CB8AC3E}">
        <p14:creationId xmlns:p14="http://schemas.microsoft.com/office/powerpoint/2010/main" val="69102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School/College</a:t>
            </a:r>
          </a:p>
          <a:p>
            <a:r>
              <a:rPr lang="en-GB" dirty="0"/>
              <a:t>Open days/evenings</a:t>
            </a:r>
          </a:p>
          <a:p>
            <a:r>
              <a:rPr lang="en-GB" dirty="0"/>
              <a:t>Entry requirements</a:t>
            </a:r>
          </a:p>
          <a:p>
            <a:r>
              <a:rPr lang="en-GB" dirty="0"/>
              <a:t>Course requirements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Apprenticeships</a:t>
            </a:r>
          </a:p>
          <a:p>
            <a:pPr lvl="1"/>
            <a:r>
              <a:rPr lang="en-GB" dirty="0"/>
              <a:t>Competitive</a:t>
            </a:r>
          </a:p>
          <a:p>
            <a:pPr lvl="1"/>
            <a:r>
              <a:rPr lang="en-GB" dirty="0"/>
              <a:t>Apply early</a:t>
            </a:r>
          </a:p>
          <a:p>
            <a:pPr lvl="1"/>
            <a:r>
              <a:rPr lang="en-GB" dirty="0"/>
              <a:t>Paid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4554910" y="2060848"/>
            <a:ext cx="161106" cy="1384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985134" y="1825625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Ask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Entry requirements into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Small print subject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Application 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References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904" y="4770577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Study release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Often apply direct to employer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Job specific</a:t>
            </a:r>
          </a:p>
        </p:txBody>
      </p:sp>
    </p:spTree>
    <p:extLst>
      <p:ext uri="{BB962C8B-B14F-4D97-AF65-F5344CB8AC3E}">
        <p14:creationId xmlns:p14="http://schemas.microsoft.com/office/powerpoint/2010/main" val="388272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Be true to yourself</a:t>
            </a:r>
          </a:p>
          <a:p>
            <a:r>
              <a:rPr lang="en-GB" dirty="0"/>
              <a:t>How do you best learn?</a:t>
            </a:r>
          </a:p>
          <a:p>
            <a:r>
              <a:rPr lang="en-GB" dirty="0"/>
              <a:t>How do you cope with exams?</a:t>
            </a:r>
          </a:p>
          <a:p>
            <a:r>
              <a:rPr lang="en-GB" dirty="0"/>
              <a:t>How do you cope with change?</a:t>
            </a:r>
          </a:p>
          <a:p>
            <a:r>
              <a:rPr lang="en-GB" dirty="0"/>
              <a:t>Do you have a career path mapped out?</a:t>
            </a:r>
          </a:p>
          <a:p>
            <a:pPr lvl="1"/>
            <a:r>
              <a:rPr lang="en-GB" dirty="0"/>
              <a:t>If you do- Great! Make sure you are keeping up to date with developments and latest requirements. Consider work experience to help confirm this choice</a:t>
            </a:r>
          </a:p>
          <a:p>
            <a:pPr lvl="1"/>
            <a:r>
              <a:rPr lang="en-GB" dirty="0"/>
              <a:t>If not- Don’t worry! It’s quite normal to change your mind or not know what you want to study right now. Consider work experience to help inform your choice</a:t>
            </a:r>
          </a:p>
        </p:txBody>
      </p:sp>
    </p:spTree>
    <p:extLst>
      <p:ext uri="{BB962C8B-B14F-4D97-AF65-F5344CB8AC3E}">
        <p14:creationId xmlns:p14="http://schemas.microsoft.com/office/powerpoint/2010/main" val="39197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665327"/>
            <a:ext cx="386715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We want what’s best for you</a:t>
            </a:r>
          </a:p>
          <a:p>
            <a:r>
              <a:rPr lang="en-GB" dirty="0"/>
              <a:t>We are here to support you</a:t>
            </a:r>
          </a:p>
          <a:p>
            <a:r>
              <a:rPr lang="en-GB" dirty="0"/>
              <a:t>Listen to the advice given</a:t>
            </a:r>
          </a:p>
          <a:p>
            <a:r>
              <a:rPr lang="en-GB" dirty="0"/>
              <a:t>Ask questions</a:t>
            </a:r>
          </a:p>
          <a:p>
            <a:r>
              <a:rPr lang="en-GB" dirty="0"/>
              <a:t>Take responsibility</a:t>
            </a:r>
          </a:p>
          <a:p>
            <a:r>
              <a:rPr lang="en-GB" dirty="0"/>
              <a:t>Dare to be your best self!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6056" y="1659112"/>
            <a:ext cx="3816424" cy="40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7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Sixth form our pupil’s views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275550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479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23160"/>
      </a:dk1>
      <a:lt1>
        <a:srgbClr val="023160"/>
      </a:lt1>
      <a:dk2>
        <a:srgbClr val="023160"/>
      </a:dk2>
      <a:lt2>
        <a:srgbClr val="02316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312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Custom Design</vt:lpstr>
      <vt:lpstr>Post-16  “Creative Pathways” </vt:lpstr>
      <vt:lpstr>Post-16 Education</vt:lpstr>
      <vt:lpstr>Where to study?</vt:lpstr>
      <vt:lpstr>What to study?</vt:lpstr>
      <vt:lpstr>Next steps…</vt:lpstr>
      <vt:lpstr>Things to consider…</vt:lpstr>
      <vt:lpstr>Remember…</vt:lpstr>
      <vt:lpstr>Sixth form our pupil’s views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Freya Walmsley</cp:lastModifiedBy>
  <cp:revision>97</cp:revision>
  <dcterms:created xsi:type="dcterms:W3CDTF">2014-08-19T16:42:46Z</dcterms:created>
  <dcterms:modified xsi:type="dcterms:W3CDTF">2020-04-28T14:49:55Z</dcterms:modified>
</cp:coreProperties>
</file>