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6" r:id="rId2"/>
    <p:sldId id="297" r:id="rId3"/>
    <p:sldId id="298" r:id="rId4"/>
    <p:sldId id="299" r:id="rId5"/>
    <p:sldId id="300" r:id="rId6"/>
    <p:sldId id="301" r:id="rId7"/>
    <p:sldId id="302" r:id="rId8"/>
    <p:sldId id="30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712" autoAdjust="0"/>
  </p:normalViewPr>
  <p:slideViewPr>
    <p:cSldViewPr>
      <p:cViewPr varScale="1">
        <p:scale>
          <a:sx n="68" d="100"/>
          <a:sy n="68" d="100"/>
        </p:scale>
        <p:origin x="143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5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55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43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47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30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58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25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4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9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035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82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64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277745"/>
            <a:ext cx="7488832" cy="17907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Post-16 </a:t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“Creative Pathways”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58779"/>
            <a:ext cx="6858000" cy="1775766"/>
          </a:xfrm>
        </p:spPr>
        <p:txBody>
          <a:bodyPr>
            <a:normAutofit fontScale="77500" lnSpcReduction="20000"/>
          </a:bodyPr>
          <a:lstStyle/>
          <a:p>
            <a:r>
              <a:rPr lang="en-GB" sz="3800" dirty="0"/>
              <a:t>Warminster and Beyond…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algn="l"/>
            <a:r>
              <a:rPr lang="en-GB" dirty="0">
                <a:solidFill>
                  <a:srgbClr val="0070C0"/>
                </a:solidFill>
              </a:rPr>
              <a:t>#</a:t>
            </a:r>
            <a:r>
              <a:rPr lang="en-GB" dirty="0" err="1">
                <a:solidFill>
                  <a:srgbClr val="0070C0"/>
                </a:solidFill>
              </a:rPr>
              <a:t>whynotyou</a:t>
            </a:r>
            <a:r>
              <a:rPr lang="en-GB" dirty="0">
                <a:solidFill>
                  <a:srgbClr val="0070C0"/>
                </a:solidFill>
              </a:rPr>
              <a:t>		                     #</a:t>
            </a:r>
            <a:r>
              <a:rPr lang="en-GB" dirty="0" err="1">
                <a:solidFill>
                  <a:srgbClr val="0070C0"/>
                </a:solidFill>
              </a:rPr>
              <a:t>Daretobeyourbestself</a:t>
            </a:r>
            <a:endParaRPr lang="en-GB" dirty="0">
              <a:solidFill>
                <a:srgbClr val="0070C0"/>
              </a:solidFill>
            </a:endParaRPr>
          </a:p>
          <a:p>
            <a:pPr algn="l"/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575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Post-16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3995602" cy="3263504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Law in United Kingdom</a:t>
            </a:r>
          </a:p>
          <a:p>
            <a:pPr lvl="1"/>
            <a:r>
              <a:rPr lang="en-GB" dirty="0"/>
              <a:t>Continue with Education or</a:t>
            </a:r>
          </a:p>
          <a:p>
            <a:pPr lvl="1"/>
            <a:r>
              <a:rPr lang="en-GB" dirty="0"/>
              <a:t>Employment with Training</a:t>
            </a:r>
          </a:p>
          <a:p>
            <a:endParaRPr lang="en-GB" dirty="0"/>
          </a:p>
          <a:p>
            <a:r>
              <a:rPr lang="en-GB" dirty="0"/>
              <a:t>School Sixth Form</a:t>
            </a:r>
          </a:p>
          <a:p>
            <a:endParaRPr lang="en-GB" dirty="0"/>
          </a:p>
          <a:p>
            <a:r>
              <a:rPr lang="en-GB" dirty="0"/>
              <a:t>College</a:t>
            </a:r>
          </a:p>
          <a:p>
            <a:pPr lvl="1"/>
            <a:r>
              <a:rPr lang="en-GB" dirty="0"/>
              <a:t>General Further Education </a:t>
            </a:r>
          </a:p>
          <a:p>
            <a:pPr lvl="1"/>
            <a:r>
              <a:rPr lang="en-GB" dirty="0"/>
              <a:t>Specialist Provider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2420888"/>
            <a:ext cx="3891099" cy="263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97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to study?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712" y="1556792"/>
            <a:ext cx="3868737" cy="823912"/>
          </a:xfrm>
        </p:spPr>
        <p:txBody>
          <a:bodyPr>
            <a:normAutofit/>
          </a:bodyPr>
          <a:lstStyle/>
          <a:p>
            <a:r>
              <a:rPr lang="en-GB" sz="3000" b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 Sixth Form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Structured routine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Closely monitored- staff know you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Uniform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Positions of responsibility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Role Models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Tutor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556792"/>
            <a:ext cx="3887788" cy="823912"/>
          </a:xfrm>
        </p:spPr>
        <p:txBody>
          <a:bodyPr>
            <a:normAutofit/>
          </a:bodyPr>
          <a:lstStyle/>
          <a:p>
            <a:r>
              <a:rPr lang="en-GB" sz="3000" b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College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Less structured routine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New start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New staff who need to get to know you quickly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Specialist courses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Vocational uniform</a:t>
            </a:r>
          </a:p>
          <a:p>
            <a:pPr>
              <a:buFont typeface="Calibri" panose="020F0502020204030204" pitchFamily="34" charset="0"/>
              <a:buChar char="?"/>
            </a:pPr>
            <a:r>
              <a:rPr lang="en-GB" dirty="0"/>
              <a:t>Tutor</a:t>
            </a:r>
          </a:p>
        </p:txBody>
      </p:sp>
    </p:spTree>
    <p:extLst>
      <p:ext uri="{BB962C8B-B14F-4D97-AF65-F5344CB8AC3E}">
        <p14:creationId xmlns:p14="http://schemas.microsoft.com/office/powerpoint/2010/main" val="3881270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to study?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30238" y="1389460"/>
            <a:ext cx="3868737" cy="823912"/>
          </a:xfrm>
        </p:spPr>
        <p:txBody>
          <a:bodyPr>
            <a:normAutofit/>
          </a:bodyPr>
          <a:lstStyle/>
          <a:p>
            <a:r>
              <a:rPr lang="en-GB" sz="3000" b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Vocational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30237" y="2348880"/>
            <a:ext cx="3868737" cy="368458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IBCP</a:t>
            </a:r>
          </a:p>
          <a:p>
            <a:r>
              <a:rPr lang="en-GB" dirty="0"/>
              <a:t>Cambridge Technical</a:t>
            </a:r>
          </a:p>
          <a:p>
            <a:r>
              <a:rPr lang="en-GB" dirty="0"/>
              <a:t>BTEC</a:t>
            </a:r>
          </a:p>
          <a:p>
            <a:r>
              <a:rPr lang="en-GB" dirty="0"/>
              <a:t>National Vocational Qualifications (NVQs)</a:t>
            </a:r>
          </a:p>
          <a:p>
            <a:r>
              <a:rPr lang="en-GB" dirty="0"/>
              <a:t>Apprenticeship</a:t>
            </a:r>
          </a:p>
          <a:p>
            <a:endParaRPr lang="en-GB" sz="1800" dirty="0"/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Level : Entry level to Post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             Graduate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29150" y="1389460"/>
            <a:ext cx="3887788" cy="823912"/>
          </a:xfrm>
        </p:spPr>
        <p:txBody>
          <a:bodyPr>
            <a:normAutofit/>
          </a:bodyPr>
          <a:lstStyle/>
          <a:p>
            <a:r>
              <a:rPr lang="en-GB" sz="3000" b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Academic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29150" y="2348880"/>
            <a:ext cx="4191322" cy="3573493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GCSE</a:t>
            </a:r>
          </a:p>
          <a:p>
            <a:r>
              <a:rPr lang="en-GB" dirty="0"/>
              <a:t>A’ Level</a:t>
            </a:r>
          </a:p>
          <a:p>
            <a:r>
              <a:rPr lang="en-GB" dirty="0"/>
              <a:t>IBDP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Level:   level 1 (GCSE grade 1-4)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           level 2 (GCSE grade 5-9)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           level 3 (AS/A level/IB)</a:t>
            </a:r>
          </a:p>
        </p:txBody>
      </p:sp>
    </p:spTree>
    <p:extLst>
      <p:ext uri="{BB962C8B-B14F-4D97-AF65-F5344CB8AC3E}">
        <p14:creationId xmlns:p14="http://schemas.microsoft.com/office/powerpoint/2010/main" val="691028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steps…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4862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School/College</a:t>
            </a:r>
          </a:p>
          <a:p>
            <a:r>
              <a:rPr lang="en-GB" dirty="0"/>
              <a:t>Open days/evenings</a:t>
            </a:r>
          </a:p>
          <a:p>
            <a:r>
              <a:rPr lang="en-GB" dirty="0"/>
              <a:t>Entry requirements</a:t>
            </a:r>
          </a:p>
          <a:p>
            <a:r>
              <a:rPr lang="en-GB" dirty="0"/>
              <a:t>Course requirements</a:t>
            </a:r>
          </a:p>
          <a:p>
            <a:endParaRPr lang="en-GB" dirty="0"/>
          </a:p>
          <a:p>
            <a:endParaRPr lang="en-GB" dirty="0"/>
          </a:p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Apprenticeships</a:t>
            </a:r>
          </a:p>
          <a:p>
            <a:pPr lvl="1"/>
            <a:r>
              <a:rPr lang="en-GB" dirty="0"/>
              <a:t>Competitive</a:t>
            </a:r>
          </a:p>
          <a:p>
            <a:pPr lvl="1"/>
            <a:r>
              <a:rPr lang="en-GB" dirty="0"/>
              <a:t>Apply early</a:t>
            </a:r>
          </a:p>
          <a:p>
            <a:pPr lvl="1"/>
            <a:r>
              <a:rPr lang="en-GB" dirty="0"/>
              <a:t>Paid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ight Brace 3"/>
          <p:cNvSpPr/>
          <p:nvPr/>
        </p:nvSpPr>
        <p:spPr>
          <a:xfrm>
            <a:off x="4554910" y="2060848"/>
            <a:ext cx="161106" cy="13841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985134" y="1825625"/>
            <a:ext cx="3960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Visit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Ask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Entry requirements into Institution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Small print subject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Application deadlines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References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07904" y="4770577"/>
            <a:ext cx="44644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Study release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Often apply direct to employer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Job specific</a:t>
            </a:r>
          </a:p>
        </p:txBody>
      </p:sp>
    </p:spTree>
    <p:extLst>
      <p:ext uri="{BB962C8B-B14F-4D97-AF65-F5344CB8AC3E}">
        <p14:creationId xmlns:p14="http://schemas.microsoft.com/office/powerpoint/2010/main" val="3882725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Things to consider…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Be true to yourself</a:t>
            </a:r>
          </a:p>
          <a:p>
            <a:r>
              <a:rPr lang="en-GB" dirty="0"/>
              <a:t>How do you best learn?</a:t>
            </a:r>
          </a:p>
          <a:p>
            <a:r>
              <a:rPr lang="en-GB" dirty="0"/>
              <a:t>How do you cope with exams?</a:t>
            </a:r>
          </a:p>
          <a:p>
            <a:r>
              <a:rPr lang="en-GB" dirty="0"/>
              <a:t>How do you cope with change?</a:t>
            </a:r>
          </a:p>
          <a:p>
            <a:r>
              <a:rPr lang="en-GB" dirty="0"/>
              <a:t>Do you have a career path mapped out?</a:t>
            </a:r>
          </a:p>
          <a:p>
            <a:pPr lvl="1"/>
            <a:r>
              <a:rPr lang="en-GB" dirty="0"/>
              <a:t>If you do- Great! Make sure you are keeping up to date with developments and latest requirements. Consider work experience to help confirm this choice</a:t>
            </a:r>
          </a:p>
          <a:p>
            <a:pPr lvl="1"/>
            <a:r>
              <a:rPr lang="en-GB" dirty="0"/>
              <a:t>If not- Don’t worry! It’s quite normal to change your mind or not know what you want to study right now. Consider work experience to help inform your choice</a:t>
            </a:r>
          </a:p>
        </p:txBody>
      </p:sp>
    </p:spTree>
    <p:extLst>
      <p:ext uri="{BB962C8B-B14F-4D97-AF65-F5344CB8AC3E}">
        <p14:creationId xmlns:p14="http://schemas.microsoft.com/office/powerpoint/2010/main" val="391977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28650" y="1665327"/>
            <a:ext cx="386715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We want what’s best for you</a:t>
            </a:r>
          </a:p>
          <a:p>
            <a:r>
              <a:rPr lang="en-GB" dirty="0"/>
              <a:t>We are here to support you</a:t>
            </a:r>
          </a:p>
          <a:p>
            <a:r>
              <a:rPr lang="en-GB" dirty="0"/>
              <a:t>Listen to the advice given</a:t>
            </a:r>
          </a:p>
          <a:p>
            <a:r>
              <a:rPr lang="en-GB" dirty="0"/>
              <a:t>Ask questions</a:t>
            </a:r>
          </a:p>
          <a:p>
            <a:r>
              <a:rPr lang="en-GB" dirty="0"/>
              <a:t>Take responsibility</a:t>
            </a:r>
          </a:p>
          <a:p>
            <a:r>
              <a:rPr lang="en-GB" dirty="0"/>
              <a:t>Dare to be your best self!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76056" y="1659112"/>
            <a:ext cx="3816424" cy="401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277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Sixth form our pupil’s views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988840"/>
            <a:ext cx="7886700" cy="2755503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414797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rgbClr val="023160"/>
      </a:dk1>
      <a:lt1>
        <a:srgbClr val="023160"/>
      </a:lt1>
      <a:dk2>
        <a:srgbClr val="023160"/>
      </a:dk2>
      <a:lt2>
        <a:srgbClr val="023160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</TotalTime>
  <Words>312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Custom Design</vt:lpstr>
      <vt:lpstr>Post-16  “Creative Pathways” </vt:lpstr>
      <vt:lpstr>Post-16 Education</vt:lpstr>
      <vt:lpstr>Where to study?</vt:lpstr>
      <vt:lpstr>What to study?</vt:lpstr>
      <vt:lpstr>Next steps…</vt:lpstr>
      <vt:lpstr>Things to consider…</vt:lpstr>
      <vt:lpstr>Remember…</vt:lpstr>
      <vt:lpstr>Sixth form our pupil’s views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</dc:creator>
  <cp:lastModifiedBy>Freya Walmsley</cp:lastModifiedBy>
  <cp:revision>97</cp:revision>
  <dcterms:created xsi:type="dcterms:W3CDTF">2014-08-19T16:42:46Z</dcterms:created>
  <dcterms:modified xsi:type="dcterms:W3CDTF">2020-04-28T14:49:55Z</dcterms:modified>
</cp:coreProperties>
</file>