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57" r:id="rId5"/>
    <p:sldId id="258" r:id="rId6"/>
    <p:sldId id="286" r:id="rId7"/>
    <p:sldId id="287" r:id="rId8"/>
    <p:sldId id="262" r:id="rId9"/>
    <p:sldId id="266" r:id="rId10"/>
    <p:sldId id="288" r:id="rId11"/>
    <p:sldId id="263" r:id="rId12"/>
    <p:sldId id="264" r:id="rId13"/>
    <p:sldId id="265" r:id="rId14"/>
    <p:sldId id="268" r:id="rId15"/>
    <p:sldId id="270" r:id="rId16"/>
    <p:sldId id="280" r:id="rId17"/>
    <p:sldId id="289" r:id="rId18"/>
    <p:sldId id="290" r:id="rId19"/>
    <p:sldId id="274" r:id="rId20"/>
    <p:sldId id="292" r:id="rId21"/>
    <p:sldId id="291" r:id="rId22"/>
    <p:sldId id="293" r:id="rId23"/>
    <p:sldId id="294" r:id="rId24"/>
    <p:sldId id="273" r:id="rId25"/>
    <p:sldId id="259" r:id="rId26"/>
  </p:sldIdLst>
  <p:sldSz cx="9144000" cy="6858000" type="screen4x3"/>
  <p:notesSz cx="6797675" cy="9926638"/>
  <p:embeddedFontLst>
    <p:embeddedFont>
      <p:font typeface="Calibri" panose="020F0502020204030204" pitchFamily="34" charset="0"/>
      <p:regular r:id="rId28"/>
      <p:bold r:id="rId29"/>
      <p:italic r:id="rId30"/>
      <p:boldItalic r:id="rId31"/>
    </p:embeddedFont>
    <p:embeddedFont>
      <p:font typeface="Museo 100" panose="02000000000000000000" pitchFamily="2" charset="0"/>
      <p:regular r:id="rId32"/>
    </p:embeddedFont>
    <p:embeddedFont>
      <p:font typeface="Museo 500" panose="02000000000000000000" pitchFamily="2" charset="0"/>
      <p:regular r:id="rId33"/>
    </p:embeddedFont>
    <p:embeddedFont>
      <p:font typeface="Museo 700" panose="02000000000000000000" pitchFamily="2" charset="0"/>
      <p:bold r:id="rId34"/>
    </p:embeddedFont>
    <p:embeddedFont>
      <p:font typeface="Museo 900" panose="02000000000000000000" pitchFamily="2" charset="0"/>
      <p:bold r:id="rId35"/>
    </p:embeddedFont>
    <p:embeddedFont>
      <p:font typeface="Museo900-Regular" panose="02000000000000000000" pitchFamily="2" charset="0"/>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35" userDrawn="1">
          <p15:clr>
            <a:srgbClr val="FDE53C"/>
          </p15:clr>
        </p15:guide>
        <p15:guide id="2" pos="3016" userDrawn="1">
          <p15:clr>
            <a:srgbClr val="FDE53C"/>
          </p15:clr>
        </p15:guide>
        <p15:guide id="3" orient="horz" pos="2346" userDrawn="1">
          <p15:clr>
            <a:srgbClr val="FDE53C"/>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0AE"/>
    <a:srgbClr val="86938C"/>
    <a:srgbClr val="0084FD"/>
    <a:srgbClr val="ECE3D4"/>
    <a:srgbClr val="E0D5BF"/>
    <a:srgbClr val="7A817D"/>
    <a:srgbClr val="7BC5EA"/>
    <a:srgbClr val="6FB1D3"/>
    <a:srgbClr val="8AD8FE"/>
    <a:srgbClr val="808E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66DF1B-12C6-4D17-B9B8-B1A22C203AA4}" v="3" dt="2019-06-07T09:17:44.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9"/>
  </p:normalViewPr>
  <p:slideViewPr>
    <p:cSldViewPr snapToGrid="0">
      <p:cViewPr>
        <p:scale>
          <a:sx n="75" d="100"/>
          <a:sy n="75" d="100"/>
        </p:scale>
        <p:origin x="4224" y="1944"/>
      </p:cViewPr>
      <p:guideLst>
        <p:guide orient="horz" pos="2035"/>
        <p:guide pos="3016"/>
        <p:guide orient="horz" pos="2346"/>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05DFD837-7B74-4622-A20B-3250BC792C98}"/>
    <pc:docChg chg="custSel modSld modMainMaster">
      <pc:chgData name="Andy Gray" userId="3900aca3-aa6e-4813-b4e0-c02f9e48a0aa" providerId="ADAL" clId="{05DFD837-7B74-4622-A20B-3250BC792C98}" dt="2019-06-07T12:45:33.190" v="268"/>
      <pc:docMkLst>
        <pc:docMk/>
      </pc:docMkLst>
      <pc:sldChg chg="addSp modSp">
        <pc:chgData name="Andy Gray" userId="3900aca3-aa6e-4813-b4e0-c02f9e48a0aa" providerId="ADAL" clId="{05DFD837-7B74-4622-A20B-3250BC792C98}" dt="2019-06-07T12:16:38.455" v="253" actId="1036"/>
        <pc:sldMkLst>
          <pc:docMk/>
          <pc:sldMk cId="2819996977" sldId="257"/>
        </pc:sldMkLst>
        <pc:spChg chg="add mod">
          <ac:chgData name="Andy Gray" userId="3900aca3-aa6e-4813-b4e0-c02f9e48a0aa" providerId="ADAL" clId="{05DFD837-7B74-4622-A20B-3250BC792C98}" dt="2019-06-07T12:16:38.455" v="253" actId="1036"/>
          <ac:spMkLst>
            <pc:docMk/>
            <pc:sldMk cId="2819996977" sldId="257"/>
            <ac:spMk id="2" creationId="{D0BCAF90-57C0-4ABF-8870-B0626C78F033}"/>
          </ac:spMkLst>
        </pc:spChg>
        <pc:spChg chg="mod">
          <ac:chgData name="Andy Gray" userId="3900aca3-aa6e-4813-b4e0-c02f9e48a0aa" providerId="ADAL" clId="{05DFD837-7B74-4622-A20B-3250BC792C98}" dt="2019-06-07T12:14:51.983" v="227" actId="14100"/>
          <ac:spMkLst>
            <pc:docMk/>
            <pc:sldMk cId="2819996977" sldId="257"/>
            <ac:spMk id="9" creationId="{9B940526-E652-49E9-80CD-519D5A66C408}"/>
          </ac:spMkLst>
        </pc:spChg>
      </pc:sldChg>
      <pc:sldChg chg="addSp delSp modSp setBg">
        <pc:chgData name="Andy Gray" userId="3900aca3-aa6e-4813-b4e0-c02f9e48a0aa" providerId="ADAL" clId="{05DFD837-7B74-4622-A20B-3250BC792C98}" dt="2019-06-05T15:05:32.166" v="68" actId="1076"/>
        <pc:sldMkLst>
          <pc:docMk/>
          <pc:sldMk cId="657054967" sldId="264"/>
        </pc:sldMkLst>
        <pc:spChg chg="del">
          <ac:chgData name="Andy Gray" userId="3900aca3-aa6e-4813-b4e0-c02f9e48a0aa" providerId="ADAL" clId="{05DFD837-7B74-4622-A20B-3250BC792C98}" dt="2019-06-05T14:59:24.455" v="46" actId="478"/>
          <ac:spMkLst>
            <pc:docMk/>
            <pc:sldMk cId="657054967" sldId="264"/>
            <ac:spMk id="4" creationId="{AAE7D7C3-0320-42EF-AB1E-65E11A8F986C}"/>
          </ac:spMkLst>
        </pc:spChg>
        <pc:picChg chg="add mod ord">
          <ac:chgData name="Andy Gray" userId="3900aca3-aa6e-4813-b4e0-c02f9e48a0aa" providerId="ADAL" clId="{05DFD837-7B74-4622-A20B-3250BC792C98}" dt="2019-06-05T15:05:32.166" v="68" actId="1076"/>
          <ac:picMkLst>
            <pc:docMk/>
            <pc:sldMk cId="657054967" sldId="264"/>
            <ac:picMk id="6" creationId="{9300B779-9AD0-4406-902D-A92FD95F067B}"/>
          </ac:picMkLst>
        </pc:picChg>
        <pc:picChg chg="del mod">
          <ac:chgData name="Andy Gray" userId="3900aca3-aa6e-4813-b4e0-c02f9e48a0aa" providerId="ADAL" clId="{05DFD837-7B74-4622-A20B-3250BC792C98}" dt="2019-06-05T15:05:21.833" v="65" actId="478"/>
          <ac:picMkLst>
            <pc:docMk/>
            <pc:sldMk cId="657054967" sldId="264"/>
            <ac:picMk id="5122" creationId="{E4406811-D89D-481E-9BA4-79FBB5205CDC}"/>
          </ac:picMkLst>
        </pc:picChg>
      </pc:sldChg>
      <pc:sldChg chg="addSp delSp modSp">
        <pc:chgData name="Andy Gray" userId="3900aca3-aa6e-4813-b4e0-c02f9e48a0aa" providerId="ADAL" clId="{05DFD837-7B74-4622-A20B-3250BC792C98}" dt="2019-06-05T15:05:57.650" v="77" actId="14100"/>
        <pc:sldMkLst>
          <pc:docMk/>
          <pc:sldMk cId="1355017608" sldId="265"/>
        </pc:sldMkLst>
        <pc:picChg chg="add mod ord">
          <ac:chgData name="Andy Gray" userId="3900aca3-aa6e-4813-b4e0-c02f9e48a0aa" providerId="ADAL" clId="{05DFD837-7B74-4622-A20B-3250BC792C98}" dt="2019-06-05T15:05:57.650" v="77" actId="14100"/>
          <ac:picMkLst>
            <pc:docMk/>
            <pc:sldMk cId="1355017608" sldId="265"/>
            <ac:picMk id="5" creationId="{00116257-6A88-432B-B737-FC9D2B3ED62B}"/>
          </ac:picMkLst>
        </pc:picChg>
        <pc:picChg chg="del">
          <ac:chgData name="Andy Gray" userId="3900aca3-aa6e-4813-b4e0-c02f9e48a0aa" providerId="ADAL" clId="{05DFD837-7B74-4622-A20B-3250BC792C98}" dt="2019-06-05T15:05:52.588" v="76" actId="478"/>
          <ac:picMkLst>
            <pc:docMk/>
            <pc:sldMk cId="1355017608" sldId="265"/>
            <ac:picMk id="6146" creationId="{7AAD5B0E-E3D5-4728-B179-A838C079AC6A}"/>
          </ac:picMkLst>
        </pc:picChg>
      </pc:sldChg>
      <pc:sldChg chg="addSp delSp modSp">
        <pc:chgData name="Andy Gray" userId="3900aca3-aa6e-4813-b4e0-c02f9e48a0aa" providerId="ADAL" clId="{05DFD837-7B74-4622-A20B-3250BC792C98}" dt="2019-06-05T14:58:33.093" v="36" actId="1076"/>
        <pc:sldMkLst>
          <pc:docMk/>
          <pc:sldMk cId="885826974" sldId="266"/>
        </pc:sldMkLst>
        <pc:picChg chg="add mod ord modCrop">
          <ac:chgData name="Andy Gray" userId="3900aca3-aa6e-4813-b4e0-c02f9e48a0aa" providerId="ADAL" clId="{05DFD837-7B74-4622-A20B-3250BC792C98}" dt="2019-06-05T14:58:33.093" v="36" actId="1076"/>
          <ac:picMkLst>
            <pc:docMk/>
            <pc:sldMk cId="885826974" sldId="266"/>
            <ac:picMk id="5" creationId="{DF536451-FAF4-4428-8CCD-0361A4AC5CB1}"/>
          </ac:picMkLst>
        </pc:picChg>
        <pc:picChg chg="del">
          <ac:chgData name="Andy Gray" userId="3900aca3-aa6e-4813-b4e0-c02f9e48a0aa" providerId="ADAL" clId="{05DFD837-7B74-4622-A20B-3250BC792C98}" dt="2019-06-05T14:58:13.742" v="31" actId="478"/>
          <ac:picMkLst>
            <pc:docMk/>
            <pc:sldMk cId="885826974" sldId="266"/>
            <ac:picMk id="3074" creationId="{F84274CE-40DC-4196-BEC2-53FF7E991C85}"/>
          </ac:picMkLst>
        </pc:picChg>
      </pc:sldChg>
      <pc:sldChg chg="delSp setBg">
        <pc:chgData name="Andy Gray" userId="3900aca3-aa6e-4813-b4e0-c02f9e48a0aa" providerId="ADAL" clId="{05DFD837-7B74-4622-A20B-3250BC792C98}" dt="2019-06-05T15:10:42.597" v="82" actId="478"/>
        <pc:sldMkLst>
          <pc:docMk/>
          <pc:sldMk cId="3479850941" sldId="268"/>
        </pc:sldMkLst>
        <pc:picChg chg="del">
          <ac:chgData name="Andy Gray" userId="3900aca3-aa6e-4813-b4e0-c02f9e48a0aa" providerId="ADAL" clId="{05DFD837-7B74-4622-A20B-3250BC792C98}" dt="2019-06-05T15:10:32.519" v="78" actId="478"/>
          <ac:picMkLst>
            <pc:docMk/>
            <pc:sldMk cId="3479850941" sldId="268"/>
            <ac:picMk id="5" creationId="{15EE7A6D-56F9-4EC7-9D4C-7A6310B7A222}"/>
          </ac:picMkLst>
        </pc:picChg>
        <pc:picChg chg="del">
          <ac:chgData name="Andy Gray" userId="3900aca3-aa6e-4813-b4e0-c02f9e48a0aa" providerId="ADAL" clId="{05DFD837-7B74-4622-A20B-3250BC792C98}" dt="2019-06-05T15:10:42.597" v="82" actId="478"/>
          <ac:picMkLst>
            <pc:docMk/>
            <pc:sldMk cId="3479850941" sldId="268"/>
            <ac:picMk id="7170" creationId="{2D67F822-2B6C-40B6-91C6-AE253B43B4F4}"/>
          </ac:picMkLst>
        </pc:picChg>
      </pc:sldChg>
      <pc:sldChg chg="addSp delSp modSp setBg">
        <pc:chgData name="Andy Gray" userId="3900aca3-aa6e-4813-b4e0-c02f9e48a0aa" providerId="ADAL" clId="{05DFD837-7B74-4622-A20B-3250BC792C98}" dt="2019-06-05T15:30:21.397" v="223" actId="14100"/>
        <pc:sldMkLst>
          <pc:docMk/>
          <pc:sldMk cId="2508805299" sldId="270"/>
        </pc:sldMkLst>
        <pc:spChg chg="mod">
          <ac:chgData name="Andy Gray" userId="3900aca3-aa6e-4813-b4e0-c02f9e48a0aa" providerId="ADAL" clId="{05DFD837-7B74-4622-A20B-3250BC792C98}" dt="2019-06-05T15:12:14.769" v="95" actId="207"/>
          <ac:spMkLst>
            <pc:docMk/>
            <pc:sldMk cId="2508805299" sldId="270"/>
            <ac:spMk id="3" creationId="{B1B7F874-D3FE-4428-A90E-DF0B4D4C3BA1}"/>
          </ac:spMkLst>
        </pc:spChg>
        <pc:picChg chg="add mod modCrop">
          <ac:chgData name="Andy Gray" userId="3900aca3-aa6e-4813-b4e0-c02f9e48a0aa" providerId="ADAL" clId="{05DFD837-7B74-4622-A20B-3250BC792C98}" dt="2019-06-05T15:30:21.397" v="223" actId="14100"/>
          <ac:picMkLst>
            <pc:docMk/>
            <pc:sldMk cId="2508805299" sldId="270"/>
            <ac:picMk id="5" creationId="{60438BC5-C6A2-4BE7-8851-1F8294DE962E}"/>
          </ac:picMkLst>
        </pc:picChg>
        <pc:picChg chg="del">
          <ac:chgData name="Andy Gray" userId="3900aca3-aa6e-4813-b4e0-c02f9e48a0aa" providerId="ADAL" clId="{05DFD837-7B74-4622-A20B-3250BC792C98}" dt="2019-06-05T15:12:03.807" v="92" actId="478"/>
          <ac:picMkLst>
            <pc:docMk/>
            <pc:sldMk cId="2508805299" sldId="270"/>
            <ac:picMk id="8194" creationId="{98741DEC-BE88-42DC-99CD-4A7EF8F7CE91}"/>
          </ac:picMkLst>
        </pc:picChg>
      </pc:sldChg>
      <pc:sldChg chg="addSp delSp modSp">
        <pc:chgData name="Andy Gray" userId="3900aca3-aa6e-4813-b4e0-c02f9e48a0aa" providerId="ADAL" clId="{05DFD837-7B74-4622-A20B-3250BC792C98}" dt="2019-06-05T15:15:56.224" v="142" actId="20577"/>
        <pc:sldMkLst>
          <pc:docMk/>
          <pc:sldMk cId="3630695586" sldId="274"/>
        </pc:sldMkLst>
        <pc:spChg chg="mod">
          <ac:chgData name="Andy Gray" userId="3900aca3-aa6e-4813-b4e0-c02f9e48a0aa" providerId="ADAL" clId="{05DFD837-7B74-4622-A20B-3250BC792C98}" dt="2019-06-05T15:15:56.224" v="142" actId="20577"/>
          <ac:spMkLst>
            <pc:docMk/>
            <pc:sldMk cId="3630695586" sldId="274"/>
            <ac:spMk id="3" creationId="{734806ED-3D12-4C47-BD38-B00839E6D38C}"/>
          </ac:spMkLst>
        </pc:spChg>
        <pc:picChg chg="add mod ord modCrop">
          <ac:chgData name="Andy Gray" userId="3900aca3-aa6e-4813-b4e0-c02f9e48a0aa" providerId="ADAL" clId="{05DFD837-7B74-4622-A20B-3250BC792C98}" dt="2019-06-05T15:15:49.120" v="140" actId="732"/>
          <ac:picMkLst>
            <pc:docMk/>
            <pc:sldMk cId="3630695586" sldId="274"/>
            <ac:picMk id="5" creationId="{B25C3BF2-98CD-4239-A83E-5D80E3CADF53}"/>
          </ac:picMkLst>
        </pc:picChg>
        <pc:picChg chg="add del mod modCrop">
          <ac:chgData name="Andy Gray" userId="3900aca3-aa6e-4813-b4e0-c02f9e48a0aa" providerId="ADAL" clId="{05DFD837-7B74-4622-A20B-3250BC792C98}" dt="2019-06-05T15:14:44.838" v="131"/>
          <ac:picMkLst>
            <pc:docMk/>
            <pc:sldMk cId="3630695586" sldId="274"/>
            <ac:picMk id="7" creationId="{BB6E6D3B-E8EF-448A-B582-478428E56DC5}"/>
          </ac:picMkLst>
        </pc:picChg>
        <pc:picChg chg="mod ord modCrop">
          <ac:chgData name="Andy Gray" userId="3900aca3-aa6e-4813-b4e0-c02f9e48a0aa" providerId="ADAL" clId="{05DFD837-7B74-4622-A20B-3250BC792C98}" dt="2019-06-05T15:15:21.744" v="137" actId="732"/>
          <ac:picMkLst>
            <pc:docMk/>
            <pc:sldMk cId="3630695586" sldId="274"/>
            <ac:picMk id="8" creationId="{C5388BE7-926F-4C3D-8E86-D03545F7B9EE}"/>
          </ac:picMkLst>
        </pc:picChg>
        <pc:picChg chg="del">
          <ac:chgData name="Andy Gray" userId="3900aca3-aa6e-4813-b4e0-c02f9e48a0aa" providerId="ADAL" clId="{05DFD837-7B74-4622-A20B-3250BC792C98}" dt="2019-06-05T15:13:34.560" v="111" actId="478"/>
          <ac:picMkLst>
            <pc:docMk/>
            <pc:sldMk cId="3630695586" sldId="274"/>
            <ac:picMk id="9220" creationId="{9A59557C-55B4-434C-B958-58741DDBED6F}"/>
          </ac:picMkLst>
        </pc:picChg>
        <pc:picChg chg="del">
          <ac:chgData name="Andy Gray" userId="3900aca3-aa6e-4813-b4e0-c02f9e48a0aa" providerId="ADAL" clId="{05DFD837-7B74-4622-A20B-3250BC792C98}" dt="2019-06-05T15:14:28.501" v="126" actId="478"/>
          <ac:picMkLst>
            <pc:docMk/>
            <pc:sldMk cId="3630695586" sldId="274"/>
            <ac:picMk id="9222" creationId="{46C99C36-40DB-46D7-8A53-9AD254D73FB5}"/>
          </ac:picMkLst>
        </pc:picChg>
      </pc:sldChg>
      <pc:sldChg chg="addSp delSp modSp">
        <pc:chgData name="Andy Gray" userId="3900aca3-aa6e-4813-b4e0-c02f9e48a0aa" providerId="ADAL" clId="{05DFD837-7B74-4622-A20B-3250BC792C98}" dt="2019-06-05T14:56:49.539" v="21" actId="1076"/>
        <pc:sldMkLst>
          <pc:docMk/>
          <pc:sldMk cId="3083955573" sldId="287"/>
        </pc:sldMkLst>
        <pc:picChg chg="add mod">
          <ac:chgData name="Andy Gray" userId="3900aca3-aa6e-4813-b4e0-c02f9e48a0aa" providerId="ADAL" clId="{05DFD837-7B74-4622-A20B-3250BC792C98}" dt="2019-06-05T14:56:49.539" v="21" actId="1076"/>
          <ac:picMkLst>
            <pc:docMk/>
            <pc:sldMk cId="3083955573" sldId="287"/>
            <ac:picMk id="5" creationId="{B8A71400-3A66-42EE-918D-1DEDA512C490}"/>
          </ac:picMkLst>
        </pc:picChg>
        <pc:picChg chg="add mod">
          <ac:chgData name="Andy Gray" userId="3900aca3-aa6e-4813-b4e0-c02f9e48a0aa" providerId="ADAL" clId="{05DFD837-7B74-4622-A20B-3250BC792C98}" dt="2019-06-05T14:56:49.539" v="21" actId="1076"/>
          <ac:picMkLst>
            <pc:docMk/>
            <pc:sldMk cId="3083955573" sldId="287"/>
            <ac:picMk id="7" creationId="{4DB770B0-0D03-4AE2-83CF-A376CB1DBB2D}"/>
          </ac:picMkLst>
        </pc:picChg>
        <pc:picChg chg="del">
          <ac:chgData name="Andy Gray" userId="3900aca3-aa6e-4813-b4e0-c02f9e48a0aa" providerId="ADAL" clId="{05DFD837-7B74-4622-A20B-3250BC792C98}" dt="2019-06-05T14:56:23.973" v="13" actId="478"/>
          <ac:picMkLst>
            <pc:docMk/>
            <pc:sldMk cId="3083955573" sldId="287"/>
            <ac:picMk id="2052" creationId="{4FC30F74-17BE-42B6-ADBD-9A480258CD1A}"/>
          </ac:picMkLst>
        </pc:picChg>
        <pc:picChg chg="del">
          <ac:chgData name="Andy Gray" userId="3900aca3-aa6e-4813-b4e0-c02f9e48a0aa" providerId="ADAL" clId="{05DFD837-7B74-4622-A20B-3250BC792C98}" dt="2019-06-05T14:56:23.973" v="13" actId="478"/>
          <ac:picMkLst>
            <pc:docMk/>
            <pc:sldMk cId="3083955573" sldId="287"/>
            <ac:picMk id="2054" creationId="{C9978D51-AF9C-47A0-A037-1A2E440BAE3F}"/>
          </ac:picMkLst>
        </pc:picChg>
      </pc:sldChg>
      <pc:sldChg chg="delSp setBg">
        <pc:chgData name="Andy Gray" userId="3900aca3-aa6e-4813-b4e0-c02f9e48a0aa" providerId="ADAL" clId="{05DFD837-7B74-4622-A20B-3250BC792C98}" dt="2019-06-05T15:04:11.439" v="50" actId="478"/>
        <pc:sldMkLst>
          <pc:docMk/>
          <pc:sldMk cId="3050670200" sldId="288"/>
        </pc:sldMkLst>
        <pc:picChg chg="del">
          <ac:chgData name="Andy Gray" userId="3900aca3-aa6e-4813-b4e0-c02f9e48a0aa" providerId="ADAL" clId="{05DFD837-7B74-4622-A20B-3250BC792C98}" dt="2019-06-05T15:04:11.439" v="50" actId="478"/>
          <ac:picMkLst>
            <pc:docMk/>
            <pc:sldMk cId="3050670200" sldId="288"/>
            <ac:picMk id="4098" creationId="{8569348B-937F-40FE-999D-EBDE52B8B64D}"/>
          </ac:picMkLst>
        </pc:picChg>
      </pc:sldChg>
      <pc:sldChg chg="addSp delSp modSp">
        <pc:chgData name="Andy Gray" userId="3900aca3-aa6e-4813-b4e0-c02f9e48a0aa" providerId="ADAL" clId="{05DFD837-7B74-4622-A20B-3250BC792C98}" dt="2019-06-05T15:28:33.784" v="165" actId="1076"/>
        <pc:sldMkLst>
          <pc:docMk/>
          <pc:sldMk cId="3555495876" sldId="290"/>
        </pc:sldMkLst>
        <pc:spChg chg="del">
          <ac:chgData name="Andy Gray" userId="3900aca3-aa6e-4813-b4e0-c02f9e48a0aa" providerId="ADAL" clId="{05DFD837-7B74-4622-A20B-3250BC792C98}" dt="2019-06-05T15:27:56.786" v="155" actId="478"/>
          <ac:spMkLst>
            <pc:docMk/>
            <pc:sldMk cId="3555495876" sldId="290"/>
            <ac:spMk id="4" creationId="{3B829881-1FED-47AD-B317-2AAEBC76D2C1}"/>
          </ac:spMkLst>
        </pc:spChg>
        <pc:picChg chg="add mod">
          <ac:chgData name="Andy Gray" userId="3900aca3-aa6e-4813-b4e0-c02f9e48a0aa" providerId="ADAL" clId="{05DFD837-7B74-4622-A20B-3250BC792C98}" dt="2019-06-05T15:28:33.784" v="165" actId="1076"/>
          <ac:picMkLst>
            <pc:docMk/>
            <pc:sldMk cId="3555495876" sldId="290"/>
            <ac:picMk id="7" creationId="{8B38C9E0-6197-446E-B9D4-C282550F93A0}"/>
          </ac:picMkLst>
        </pc:picChg>
        <pc:picChg chg="del">
          <ac:chgData name="Andy Gray" userId="3900aca3-aa6e-4813-b4e0-c02f9e48a0aa" providerId="ADAL" clId="{05DFD837-7B74-4622-A20B-3250BC792C98}" dt="2019-06-05T15:27:54.257" v="154" actId="478"/>
          <ac:picMkLst>
            <pc:docMk/>
            <pc:sldMk cId="3555495876" sldId="290"/>
            <ac:picMk id="1026" creationId="{D9CDA5DB-38F4-4779-AB18-5747DE863BFB}"/>
          </ac:picMkLst>
        </pc:picChg>
      </pc:sldChg>
      <pc:sldChg chg="delSp modSp setBg">
        <pc:chgData name="Andy Gray" userId="3900aca3-aa6e-4813-b4e0-c02f9e48a0aa" providerId="ADAL" clId="{05DFD837-7B74-4622-A20B-3250BC792C98}" dt="2019-06-05T15:20:42.880" v="149" actId="478"/>
        <pc:sldMkLst>
          <pc:docMk/>
          <pc:sldMk cId="4241978138" sldId="291"/>
        </pc:sldMkLst>
        <pc:picChg chg="del mod modCrop">
          <ac:chgData name="Andy Gray" userId="3900aca3-aa6e-4813-b4e0-c02f9e48a0aa" providerId="ADAL" clId="{05DFD837-7B74-4622-A20B-3250BC792C98}" dt="2019-06-05T15:20:42.880" v="149" actId="478"/>
          <ac:picMkLst>
            <pc:docMk/>
            <pc:sldMk cId="4241978138" sldId="291"/>
            <ac:picMk id="6" creationId="{36BE47A9-D951-4944-9099-445EAC5B5D7D}"/>
          </ac:picMkLst>
        </pc:picChg>
        <pc:picChg chg="del mod modCrop">
          <ac:chgData name="Andy Gray" userId="3900aca3-aa6e-4813-b4e0-c02f9e48a0aa" providerId="ADAL" clId="{05DFD837-7B74-4622-A20B-3250BC792C98}" dt="2019-06-05T15:20:41.536" v="148" actId="478"/>
          <ac:picMkLst>
            <pc:docMk/>
            <pc:sldMk cId="4241978138" sldId="291"/>
            <ac:picMk id="10244" creationId="{8BB12186-F261-485A-B0CD-54694BE35292}"/>
          </ac:picMkLst>
        </pc:picChg>
      </pc:sldChg>
      <pc:sldChg chg="delSp setBg">
        <pc:chgData name="Andy Gray" userId="3900aca3-aa6e-4813-b4e0-c02f9e48a0aa" providerId="ADAL" clId="{05DFD837-7B74-4622-A20B-3250BC792C98}" dt="2019-06-05T15:24:14.409" v="153" actId="478"/>
        <pc:sldMkLst>
          <pc:docMk/>
          <pc:sldMk cId="336327104" sldId="293"/>
        </pc:sldMkLst>
        <pc:picChg chg="del">
          <ac:chgData name="Andy Gray" userId="3900aca3-aa6e-4813-b4e0-c02f9e48a0aa" providerId="ADAL" clId="{05DFD837-7B74-4622-A20B-3250BC792C98}" dt="2019-06-05T15:24:14.409" v="153" actId="478"/>
          <ac:picMkLst>
            <pc:docMk/>
            <pc:sldMk cId="336327104" sldId="293"/>
            <ac:picMk id="11266" creationId="{B1E6742C-9CC5-464F-83D9-5763303B6285}"/>
          </ac:picMkLst>
        </pc:picChg>
      </pc:sldChg>
      <pc:sldMasterChg chg="modSldLayout">
        <pc:chgData name="Andy Gray" userId="3900aca3-aa6e-4813-b4e0-c02f9e48a0aa" providerId="ADAL" clId="{05DFD837-7B74-4622-A20B-3250BC792C98}" dt="2019-06-07T12:45:33.190" v="268"/>
        <pc:sldMasterMkLst>
          <pc:docMk/>
          <pc:sldMasterMk cId="1310585009" sldId="2147483648"/>
        </pc:sldMasterMkLst>
        <pc:sldLayoutChg chg="modSp">
          <pc:chgData name="Andy Gray" userId="3900aca3-aa6e-4813-b4e0-c02f9e48a0aa" providerId="ADAL" clId="{05DFD837-7B74-4622-A20B-3250BC792C98}" dt="2019-06-07T12:45:09.309" v="260" actId="14838"/>
          <pc:sldLayoutMkLst>
            <pc:docMk/>
            <pc:sldMasterMk cId="1310585009" sldId="2147483648"/>
            <pc:sldLayoutMk cId="3018863990" sldId="2147483652"/>
          </pc:sldLayoutMkLst>
          <pc:spChg chg="mod">
            <ac:chgData name="Andy Gray" userId="3900aca3-aa6e-4813-b4e0-c02f9e48a0aa" providerId="ADAL" clId="{05DFD837-7B74-4622-A20B-3250BC792C98}" dt="2019-06-07T12:45:09.309" v="260" actId="14838"/>
            <ac:spMkLst>
              <pc:docMk/>
              <pc:sldMasterMk cId="1310585009" sldId="2147483648"/>
              <pc:sldLayoutMk cId="3018863990" sldId="2147483652"/>
              <ac:spMk id="10" creationId="{00000000-0000-0000-0000-000000000000}"/>
            </ac:spMkLst>
          </pc:spChg>
        </pc:sldLayoutChg>
        <pc:sldLayoutChg chg="addSp delSp">
          <pc:chgData name="Andy Gray" userId="3900aca3-aa6e-4813-b4e0-c02f9e48a0aa" providerId="ADAL" clId="{05DFD837-7B74-4622-A20B-3250BC792C98}" dt="2019-06-07T12:45:20.506" v="262"/>
          <pc:sldLayoutMkLst>
            <pc:docMk/>
            <pc:sldMasterMk cId="1310585009" sldId="2147483648"/>
            <pc:sldLayoutMk cId="842197891" sldId="2147483653"/>
          </pc:sldLayoutMkLst>
          <pc:spChg chg="add">
            <ac:chgData name="Andy Gray" userId="3900aca3-aa6e-4813-b4e0-c02f9e48a0aa" providerId="ADAL" clId="{05DFD837-7B74-4622-A20B-3250BC792C98}" dt="2019-06-07T12:45:20.506" v="262"/>
            <ac:spMkLst>
              <pc:docMk/>
              <pc:sldMasterMk cId="1310585009" sldId="2147483648"/>
              <pc:sldLayoutMk cId="842197891" sldId="2147483653"/>
              <ac:spMk id="10" creationId="{151F03AF-A7D6-422D-9396-215451FB994A}"/>
            </ac:spMkLst>
          </pc:spChg>
          <pc:spChg chg="del">
            <ac:chgData name="Andy Gray" userId="3900aca3-aa6e-4813-b4e0-c02f9e48a0aa" providerId="ADAL" clId="{05DFD837-7B74-4622-A20B-3250BC792C98}" dt="2019-06-07T12:45:19.567" v="261" actId="478"/>
            <ac:spMkLst>
              <pc:docMk/>
              <pc:sldMasterMk cId="1310585009" sldId="2147483648"/>
              <pc:sldLayoutMk cId="842197891" sldId="2147483653"/>
              <ac:spMk id="14" creationId="{47B721FA-B185-4956-A1DB-C60BA3A11E9E}"/>
            </ac:spMkLst>
          </pc:spChg>
        </pc:sldLayoutChg>
        <pc:sldLayoutChg chg="addSp delSp">
          <pc:chgData name="Andy Gray" userId="3900aca3-aa6e-4813-b4e0-c02f9e48a0aa" providerId="ADAL" clId="{05DFD837-7B74-4622-A20B-3250BC792C98}" dt="2019-06-07T12:45:24.626" v="264"/>
          <pc:sldLayoutMkLst>
            <pc:docMk/>
            <pc:sldMasterMk cId="1310585009" sldId="2147483648"/>
            <pc:sldLayoutMk cId="3022966019" sldId="2147483654"/>
          </pc:sldLayoutMkLst>
          <pc:spChg chg="add">
            <ac:chgData name="Andy Gray" userId="3900aca3-aa6e-4813-b4e0-c02f9e48a0aa" providerId="ADAL" clId="{05DFD837-7B74-4622-A20B-3250BC792C98}" dt="2019-06-07T12:45:24.626" v="264"/>
            <ac:spMkLst>
              <pc:docMk/>
              <pc:sldMasterMk cId="1310585009" sldId="2147483648"/>
              <pc:sldLayoutMk cId="3022966019" sldId="2147483654"/>
              <ac:spMk id="7" creationId="{9D1A9019-9E9A-449B-8708-7D36608FFD6A}"/>
            </ac:spMkLst>
          </pc:spChg>
          <pc:spChg chg="del">
            <ac:chgData name="Andy Gray" userId="3900aca3-aa6e-4813-b4e0-c02f9e48a0aa" providerId="ADAL" clId="{05DFD837-7B74-4622-A20B-3250BC792C98}" dt="2019-06-07T12:45:24.389" v="263" actId="478"/>
            <ac:spMkLst>
              <pc:docMk/>
              <pc:sldMasterMk cId="1310585009" sldId="2147483648"/>
              <pc:sldLayoutMk cId="3022966019" sldId="2147483654"/>
              <ac:spMk id="11" creationId="{0B4A2B2E-4895-42EF-8D5D-3E0960209D0F}"/>
            </ac:spMkLst>
          </pc:spChg>
        </pc:sldLayoutChg>
        <pc:sldLayoutChg chg="addSp delSp">
          <pc:chgData name="Andy Gray" userId="3900aca3-aa6e-4813-b4e0-c02f9e48a0aa" providerId="ADAL" clId="{05DFD837-7B74-4622-A20B-3250BC792C98}" dt="2019-06-07T12:45:29.155" v="266"/>
          <pc:sldLayoutMkLst>
            <pc:docMk/>
            <pc:sldMasterMk cId="1310585009" sldId="2147483648"/>
            <pc:sldLayoutMk cId="3274687180" sldId="2147483655"/>
          </pc:sldLayoutMkLst>
          <pc:spChg chg="add">
            <ac:chgData name="Andy Gray" userId="3900aca3-aa6e-4813-b4e0-c02f9e48a0aa" providerId="ADAL" clId="{05DFD837-7B74-4622-A20B-3250BC792C98}" dt="2019-06-07T12:45:29.155" v="266"/>
            <ac:spMkLst>
              <pc:docMk/>
              <pc:sldMasterMk cId="1310585009" sldId="2147483648"/>
              <pc:sldLayoutMk cId="3274687180" sldId="2147483655"/>
              <ac:spMk id="8" creationId="{45F3596B-F64F-431D-AC86-D235A8BCE3D1}"/>
            </ac:spMkLst>
          </pc:spChg>
          <pc:spChg chg="del">
            <ac:chgData name="Andy Gray" userId="3900aca3-aa6e-4813-b4e0-c02f9e48a0aa" providerId="ADAL" clId="{05DFD837-7B74-4622-A20B-3250BC792C98}" dt="2019-06-07T12:45:28.876" v="265" actId="478"/>
            <ac:spMkLst>
              <pc:docMk/>
              <pc:sldMasterMk cId="1310585009" sldId="2147483648"/>
              <pc:sldLayoutMk cId="3274687180" sldId="2147483655"/>
              <ac:spMk id="12" creationId="{CE89BAEA-D1B2-4222-BC57-18D4EAE3D7B5}"/>
            </ac:spMkLst>
          </pc:spChg>
        </pc:sldLayoutChg>
        <pc:sldLayoutChg chg="addSp delSp">
          <pc:chgData name="Andy Gray" userId="3900aca3-aa6e-4813-b4e0-c02f9e48a0aa" providerId="ADAL" clId="{05DFD837-7B74-4622-A20B-3250BC792C98}" dt="2019-06-07T12:45:33.190" v="268"/>
          <pc:sldLayoutMkLst>
            <pc:docMk/>
            <pc:sldMasterMk cId="1310585009" sldId="2147483648"/>
            <pc:sldLayoutMk cId="1343773056" sldId="2147483656"/>
          </pc:sldLayoutMkLst>
          <pc:spChg chg="add">
            <ac:chgData name="Andy Gray" userId="3900aca3-aa6e-4813-b4e0-c02f9e48a0aa" providerId="ADAL" clId="{05DFD837-7B74-4622-A20B-3250BC792C98}" dt="2019-06-07T12:45:33.190" v="268"/>
            <ac:spMkLst>
              <pc:docMk/>
              <pc:sldMasterMk cId="1310585009" sldId="2147483648"/>
              <pc:sldLayoutMk cId="1343773056" sldId="2147483656"/>
              <ac:spMk id="6" creationId="{5AC34012-1DC6-4951-9DE3-EC43FB42AA60}"/>
            </ac:spMkLst>
          </pc:spChg>
          <pc:spChg chg="del">
            <ac:chgData name="Andy Gray" userId="3900aca3-aa6e-4813-b4e0-c02f9e48a0aa" providerId="ADAL" clId="{05DFD837-7B74-4622-A20B-3250BC792C98}" dt="2019-06-07T12:45:32.911" v="267" actId="478"/>
            <ac:spMkLst>
              <pc:docMk/>
              <pc:sldMasterMk cId="1310585009" sldId="2147483648"/>
              <pc:sldLayoutMk cId="1343773056" sldId="2147483656"/>
              <ac:spMk id="11" creationId="{B1DC4E8C-041E-49F7-85C8-5F5F4BBF9E81}"/>
            </ac:spMkLst>
          </pc:spChg>
        </pc:sldLayoutChg>
      </pc:sldMasterChg>
    </pc:docChg>
  </pc:docChgLst>
  <pc:docChgLst>
    <pc:chgData name="Leonora Sheppard" userId="S::leonora@pgonline.co.uk::3688f6d8-1f97-408e-a4fe-cc859c551ddb" providerId="AD" clId="Web-{07B859F7-4213-CD54-2284-C2D152F5AC72}"/>
    <pc:docChg chg="modSld">
      <pc:chgData name="Leonora Sheppard" userId="S::leonora@pgonline.co.uk::3688f6d8-1f97-408e-a4fe-cc859c551ddb" providerId="AD" clId="Web-{07B859F7-4213-CD54-2284-C2D152F5AC72}" dt="2019-06-03T15:51:44.676" v="23" actId="20577"/>
      <pc:docMkLst>
        <pc:docMk/>
      </pc:docMkLst>
      <pc:sldChg chg="modSp">
        <pc:chgData name="Leonora Sheppard" userId="S::leonora@pgonline.co.uk::3688f6d8-1f97-408e-a4fe-cc859c551ddb" providerId="AD" clId="Web-{07B859F7-4213-CD54-2284-C2D152F5AC72}" dt="2019-06-03T15:41:12.392" v="9" actId="20577"/>
        <pc:sldMkLst>
          <pc:docMk/>
          <pc:sldMk cId="1355017608" sldId="265"/>
        </pc:sldMkLst>
        <pc:spChg chg="mod">
          <ac:chgData name="Leonora Sheppard" userId="S::leonora@pgonline.co.uk::3688f6d8-1f97-408e-a4fe-cc859c551ddb" providerId="AD" clId="Web-{07B859F7-4213-CD54-2284-C2D152F5AC72}" dt="2019-06-03T15:41:12.392" v="9" actId="20577"/>
          <ac:spMkLst>
            <pc:docMk/>
            <pc:sldMk cId="1355017608" sldId="265"/>
            <ac:spMk id="3" creationId="{59AD0AE0-C0E2-4BE8-AE97-9A0D0CC79147}"/>
          </ac:spMkLst>
        </pc:spChg>
      </pc:sldChg>
      <pc:sldChg chg="modSp">
        <pc:chgData name="Leonora Sheppard" userId="S::leonora@pgonline.co.uk::3688f6d8-1f97-408e-a4fe-cc859c551ddb" providerId="AD" clId="Web-{07B859F7-4213-CD54-2284-C2D152F5AC72}" dt="2019-06-03T15:43:16.893" v="10" actId="20577"/>
        <pc:sldMkLst>
          <pc:docMk/>
          <pc:sldMk cId="3479850941" sldId="268"/>
        </pc:sldMkLst>
        <pc:spChg chg="mod">
          <ac:chgData name="Leonora Sheppard" userId="S::leonora@pgonline.co.uk::3688f6d8-1f97-408e-a4fe-cc859c551ddb" providerId="AD" clId="Web-{07B859F7-4213-CD54-2284-C2D152F5AC72}" dt="2019-06-03T15:43:16.893" v="10" actId="20577"/>
          <ac:spMkLst>
            <pc:docMk/>
            <pc:sldMk cId="3479850941" sldId="268"/>
            <ac:spMk id="3" creationId="{59AD0AE0-C0E2-4BE8-AE97-9A0D0CC79147}"/>
          </ac:spMkLst>
        </pc:spChg>
      </pc:sldChg>
      <pc:sldChg chg="modSp">
        <pc:chgData name="Leonora Sheppard" userId="S::leonora@pgonline.co.uk::3688f6d8-1f97-408e-a4fe-cc859c551ddb" providerId="AD" clId="Web-{07B859F7-4213-CD54-2284-C2D152F5AC72}" dt="2019-06-03T15:51:44.676" v="23" actId="20577"/>
        <pc:sldMkLst>
          <pc:docMk/>
          <pc:sldMk cId="1343332219" sldId="280"/>
        </pc:sldMkLst>
        <pc:spChg chg="mod">
          <ac:chgData name="Leonora Sheppard" userId="S::leonora@pgonline.co.uk::3688f6d8-1f97-408e-a4fe-cc859c551ddb" providerId="AD" clId="Web-{07B859F7-4213-CD54-2284-C2D152F5AC72}" dt="2019-06-03T15:51:44.676" v="23" actId="20577"/>
          <ac:spMkLst>
            <pc:docMk/>
            <pc:sldMk cId="1343332219" sldId="280"/>
            <ac:spMk id="3" creationId="{015897AA-FAE0-4141-B026-AD77BF6642EC}"/>
          </ac:spMkLst>
        </pc:spChg>
      </pc:sldChg>
      <pc:sldChg chg="modSp">
        <pc:chgData name="Leonora Sheppard" userId="S::leonora@pgonline.co.uk::3688f6d8-1f97-408e-a4fe-cc859c551ddb" providerId="AD" clId="Web-{07B859F7-4213-CD54-2284-C2D152F5AC72}" dt="2019-06-03T15:12:09.306" v="4" actId="20577"/>
        <pc:sldMkLst>
          <pc:docMk/>
          <pc:sldMk cId="337517202" sldId="286"/>
        </pc:sldMkLst>
        <pc:spChg chg="mod">
          <ac:chgData name="Leonora Sheppard" userId="S::leonora@pgonline.co.uk::3688f6d8-1f97-408e-a4fe-cc859c551ddb" providerId="AD" clId="Web-{07B859F7-4213-CD54-2284-C2D152F5AC72}" dt="2019-06-03T15:12:09.306" v="4" actId="20577"/>
          <ac:spMkLst>
            <pc:docMk/>
            <pc:sldMk cId="337517202" sldId="286"/>
            <ac:spMk id="3" creationId="{89BD19B7-B742-4C3C-990C-39A44A395EE1}"/>
          </ac:spMkLst>
        </pc:spChg>
      </pc:sldChg>
      <pc:sldChg chg="modSp">
        <pc:chgData name="Leonora Sheppard" userId="S::leonora@pgonline.co.uk::3688f6d8-1f97-408e-a4fe-cc859c551ddb" providerId="AD" clId="Web-{07B859F7-4213-CD54-2284-C2D152F5AC72}" dt="2019-06-03T15:14:13.869" v="7" actId="20577"/>
        <pc:sldMkLst>
          <pc:docMk/>
          <pc:sldMk cId="3050670200" sldId="288"/>
        </pc:sldMkLst>
        <pc:spChg chg="mod">
          <ac:chgData name="Leonora Sheppard" userId="S::leonora@pgonline.co.uk::3688f6d8-1f97-408e-a4fe-cc859c551ddb" providerId="AD" clId="Web-{07B859F7-4213-CD54-2284-C2D152F5AC72}" dt="2019-06-03T15:14:13.869" v="7" actId="20577"/>
          <ac:spMkLst>
            <pc:docMk/>
            <pc:sldMk cId="3050670200" sldId="288"/>
            <ac:spMk id="3" creationId="{1D24E0F5-CC50-434E-B9BD-3146E5BCE719}"/>
          </ac:spMkLst>
        </pc:spChg>
      </pc:sldChg>
    </pc:docChg>
  </pc:docChgLst>
  <pc:docChgLst>
    <pc:chgData name="Ian McCarthy" userId="82777b287d30dec8" providerId="LiveId" clId="{79BD6986-C67F-442B-B7CE-6EACFC37FB4A}"/>
  </pc:docChgLst>
  <pc:docChgLst>
    <pc:chgData name="Leonora Sheppard" userId="3688f6d8-1f97-408e-a4fe-cc859c551ddb" providerId="ADAL" clId="{8BC0ED43-46C8-41FC-A37C-C5C95E00FB7E}"/>
    <pc:docChg chg="modSld">
      <pc:chgData name="Leonora Sheppard" userId="3688f6d8-1f97-408e-a4fe-cc859c551ddb" providerId="ADAL" clId="{8BC0ED43-46C8-41FC-A37C-C5C95E00FB7E}" dt="2019-06-06T10:01:11.415" v="1" actId="108"/>
      <pc:docMkLst>
        <pc:docMk/>
      </pc:docMkLst>
      <pc:sldChg chg="modSp">
        <pc:chgData name="Leonora Sheppard" userId="3688f6d8-1f97-408e-a4fe-cc859c551ddb" providerId="ADAL" clId="{8BC0ED43-46C8-41FC-A37C-C5C95E00FB7E}" dt="2019-06-06T10:01:11.415" v="1" actId="108"/>
        <pc:sldMkLst>
          <pc:docMk/>
          <pc:sldMk cId="337517202" sldId="286"/>
        </pc:sldMkLst>
        <pc:spChg chg="mod">
          <ac:chgData name="Leonora Sheppard" userId="3688f6d8-1f97-408e-a4fe-cc859c551ddb" providerId="ADAL" clId="{8BC0ED43-46C8-41FC-A37C-C5C95E00FB7E}" dt="2019-06-06T10:01:11.415" v="1" actId="108"/>
          <ac:spMkLst>
            <pc:docMk/>
            <pc:sldMk cId="337517202" sldId="286"/>
            <ac:spMk id="3" creationId="{89BD19B7-B742-4C3C-990C-39A44A395EE1}"/>
          </ac:spMkLst>
        </pc:spChg>
      </pc:sldChg>
    </pc:docChg>
  </pc:docChgLst>
  <pc:docChgLst>
    <pc:chgData name="Leonora Sheppard" userId="3688f6d8-1f97-408e-a4fe-cc859c551ddb" providerId="ADAL" clId="{95D7F8E3-7ABB-4539-BC67-2CD84AA7C741}"/>
    <pc:docChg chg="undo custSel modSld">
      <pc:chgData name="Leonora Sheppard" userId="3688f6d8-1f97-408e-a4fe-cc859c551ddb" providerId="ADAL" clId="{95D7F8E3-7ABB-4539-BC67-2CD84AA7C741}" dt="2019-06-04T09:50:04.594" v="16" actId="20577"/>
      <pc:docMkLst>
        <pc:docMk/>
      </pc:docMkLst>
      <pc:sldChg chg="modSp">
        <pc:chgData name="Leonora Sheppard" userId="3688f6d8-1f97-408e-a4fe-cc859c551ddb" providerId="ADAL" clId="{95D7F8E3-7ABB-4539-BC67-2CD84AA7C741}" dt="2019-06-04T09:50:04.594" v="16" actId="20577"/>
        <pc:sldMkLst>
          <pc:docMk/>
          <pc:sldMk cId="3630695586" sldId="274"/>
        </pc:sldMkLst>
        <pc:spChg chg="mod">
          <ac:chgData name="Leonora Sheppard" userId="3688f6d8-1f97-408e-a4fe-cc859c551ddb" providerId="ADAL" clId="{95D7F8E3-7ABB-4539-BC67-2CD84AA7C741}" dt="2019-06-04T09:50:04.594" v="16" actId="20577"/>
          <ac:spMkLst>
            <pc:docMk/>
            <pc:sldMk cId="3630695586" sldId="274"/>
            <ac:spMk id="3" creationId="{734806ED-3D12-4C47-BD38-B00839E6D38C}"/>
          </ac:spMkLst>
        </pc:spChg>
      </pc:sldChg>
      <pc:sldChg chg="modSp">
        <pc:chgData name="Leonora Sheppard" userId="3688f6d8-1f97-408e-a4fe-cc859c551ddb" providerId="ADAL" clId="{95D7F8E3-7ABB-4539-BC67-2CD84AA7C741}" dt="2019-06-04T09:14:54.661" v="0" actId="20577"/>
        <pc:sldMkLst>
          <pc:docMk/>
          <pc:sldMk cId="3083955573" sldId="287"/>
        </pc:sldMkLst>
        <pc:spChg chg="mod">
          <ac:chgData name="Leonora Sheppard" userId="3688f6d8-1f97-408e-a4fe-cc859c551ddb" providerId="ADAL" clId="{95D7F8E3-7ABB-4539-BC67-2CD84AA7C741}" dt="2019-06-04T09:14:54.661" v="0" actId="20577"/>
          <ac:spMkLst>
            <pc:docMk/>
            <pc:sldMk cId="3083955573" sldId="287"/>
            <ac:spMk id="3" creationId="{EF5797D2-2ABD-499E-973D-4AF77AD6604C}"/>
          </ac:spMkLst>
        </pc:spChg>
      </pc:sldChg>
    </pc:docChg>
  </pc:docChgLst>
  <pc:docChgLst>
    <pc:chgData name="Mike Ross" userId="7954c944-6085-4b08-be0b-82a8f61afa5b" providerId="ADAL" clId="{5366DF1B-12C6-4D17-B9B8-B1A22C203AA4}"/>
    <pc:docChg chg="undo redo custSel addSld delSld modSld sldOrd modMainMaster">
      <pc:chgData name="Mike Ross" userId="7954c944-6085-4b08-be0b-82a8f61afa5b" providerId="ADAL" clId="{5366DF1B-12C6-4D17-B9B8-B1A22C203AA4}" dt="2019-06-07T09:17:44.064" v="9388" actId="207"/>
      <pc:docMkLst>
        <pc:docMk/>
      </pc:docMkLst>
      <pc:sldChg chg="addSp delSp modSp">
        <pc:chgData name="Mike Ross" userId="7954c944-6085-4b08-be0b-82a8f61afa5b" providerId="ADAL" clId="{5366DF1B-12C6-4D17-B9B8-B1A22C203AA4}" dt="2019-05-31T07:41:43.726" v="9183" actId="478"/>
        <pc:sldMkLst>
          <pc:docMk/>
          <pc:sldMk cId="4135027854" sldId="258"/>
        </pc:sldMkLst>
        <pc:spChg chg="mod">
          <ac:chgData name="Mike Ross" userId="7954c944-6085-4b08-be0b-82a8f61afa5b" providerId="ADAL" clId="{5366DF1B-12C6-4D17-B9B8-B1A22C203AA4}" dt="2019-05-21T07:38:03.926" v="355" actId="12"/>
          <ac:spMkLst>
            <pc:docMk/>
            <pc:sldMk cId="4135027854" sldId="258"/>
            <ac:spMk id="2" creationId="{00000000-0000-0000-0000-000000000000}"/>
          </ac:spMkLst>
        </pc:spChg>
        <pc:spChg chg="add del mod">
          <ac:chgData name="Mike Ross" userId="7954c944-6085-4b08-be0b-82a8f61afa5b" providerId="ADAL" clId="{5366DF1B-12C6-4D17-B9B8-B1A22C203AA4}" dt="2019-05-20T15:50:57.568" v="4"/>
          <ac:spMkLst>
            <pc:docMk/>
            <pc:sldMk cId="4135027854" sldId="258"/>
            <ac:spMk id="5" creationId="{DB27F2DB-F1A3-40CE-B0B0-0C73D0B299DA}"/>
          </ac:spMkLst>
        </pc:spChg>
        <pc:spChg chg="add del mod">
          <ac:chgData name="Mike Ross" userId="7954c944-6085-4b08-be0b-82a8f61afa5b" providerId="ADAL" clId="{5366DF1B-12C6-4D17-B9B8-B1A22C203AA4}" dt="2019-05-20T15:50:57.568" v="4"/>
          <ac:spMkLst>
            <pc:docMk/>
            <pc:sldMk cId="4135027854" sldId="258"/>
            <ac:spMk id="6" creationId="{DE5FF0BF-136D-4DA8-AE92-D7251C91BAE8}"/>
          </ac:spMkLst>
        </pc:spChg>
        <pc:picChg chg="add del mod">
          <ac:chgData name="Mike Ross" userId="7954c944-6085-4b08-be0b-82a8f61afa5b" providerId="ADAL" clId="{5366DF1B-12C6-4D17-B9B8-B1A22C203AA4}" dt="2019-05-31T07:41:43.726" v="9183" actId="478"/>
          <ac:picMkLst>
            <pc:docMk/>
            <pc:sldMk cId="4135027854" sldId="258"/>
            <ac:picMk id="4" creationId="{2BC3D92E-D243-41F3-B4DB-7C89FC75B039}"/>
          </ac:picMkLst>
        </pc:picChg>
      </pc:sldChg>
      <pc:sldChg chg="addSp delSp modSp">
        <pc:chgData name="Mike Ross" userId="7954c944-6085-4b08-be0b-82a8f61afa5b" providerId="ADAL" clId="{5366DF1B-12C6-4D17-B9B8-B1A22C203AA4}" dt="2019-05-21T15:12:00.080" v="4681"/>
        <pc:sldMkLst>
          <pc:docMk/>
          <pc:sldMk cId="3296477075" sldId="262"/>
        </pc:sldMkLst>
        <pc:spChg chg="mod">
          <ac:chgData name="Mike Ross" userId="7954c944-6085-4b08-be0b-82a8f61afa5b" providerId="ADAL" clId="{5366DF1B-12C6-4D17-B9B8-B1A22C203AA4}" dt="2019-05-21T15:12:00.080" v="4681"/>
          <ac:spMkLst>
            <pc:docMk/>
            <pc:sldMk cId="3296477075" sldId="262"/>
            <ac:spMk id="3" creationId="{56143084-5663-4ABE-A8ED-F75C62F1EEA6}"/>
          </ac:spMkLst>
        </pc:spChg>
        <pc:spChg chg="add del mod">
          <ac:chgData name="Mike Ross" userId="7954c944-6085-4b08-be0b-82a8f61afa5b" providerId="ADAL" clId="{5366DF1B-12C6-4D17-B9B8-B1A22C203AA4}" dt="2019-05-21T10:36:46.122" v="1183"/>
          <ac:spMkLst>
            <pc:docMk/>
            <pc:sldMk cId="3296477075" sldId="262"/>
            <ac:spMk id="6" creationId="{311EEB09-1A95-44D7-88A0-97A56464CE8E}"/>
          </ac:spMkLst>
        </pc:spChg>
        <pc:spChg chg="add del mod">
          <ac:chgData name="Mike Ross" userId="7954c944-6085-4b08-be0b-82a8f61afa5b" providerId="ADAL" clId="{5366DF1B-12C6-4D17-B9B8-B1A22C203AA4}" dt="2019-05-21T10:36:46.122" v="1183"/>
          <ac:spMkLst>
            <pc:docMk/>
            <pc:sldMk cId="3296477075" sldId="262"/>
            <ac:spMk id="7" creationId="{B8EF36C9-1C0F-4524-90CA-790A8028A471}"/>
          </ac:spMkLst>
        </pc:spChg>
        <pc:spChg chg="add del mod">
          <ac:chgData name="Mike Ross" userId="7954c944-6085-4b08-be0b-82a8f61afa5b" providerId="ADAL" clId="{5366DF1B-12C6-4D17-B9B8-B1A22C203AA4}" dt="2019-05-21T10:45:34.175" v="1558"/>
          <ac:spMkLst>
            <pc:docMk/>
            <pc:sldMk cId="3296477075" sldId="262"/>
            <ac:spMk id="8" creationId="{D061EB22-C258-4EFA-915F-D7C81535F5F3}"/>
          </ac:spMkLst>
        </pc:spChg>
        <pc:spChg chg="add del mod">
          <ac:chgData name="Mike Ross" userId="7954c944-6085-4b08-be0b-82a8f61afa5b" providerId="ADAL" clId="{5366DF1B-12C6-4D17-B9B8-B1A22C203AA4}" dt="2019-05-21T10:45:34.175" v="1558"/>
          <ac:spMkLst>
            <pc:docMk/>
            <pc:sldMk cId="3296477075" sldId="262"/>
            <ac:spMk id="9" creationId="{D96D507D-C59B-4627-AD0C-9563E298BEA9}"/>
          </ac:spMkLst>
        </pc:spChg>
        <pc:picChg chg="del">
          <ac:chgData name="Mike Ross" userId="7954c944-6085-4b08-be0b-82a8f61afa5b" providerId="ADAL" clId="{5366DF1B-12C6-4D17-B9B8-B1A22C203AA4}" dt="2019-05-21T10:36:50.223" v="1184" actId="478"/>
          <ac:picMkLst>
            <pc:docMk/>
            <pc:sldMk cId="3296477075" sldId="262"/>
            <ac:picMk id="4" creationId="{EEC2087E-C656-4B89-A1DF-1196899EC61E}"/>
          </ac:picMkLst>
        </pc:picChg>
        <pc:picChg chg="del">
          <ac:chgData name="Mike Ross" userId="7954c944-6085-4b08-be0b-82a8f61afa5b" providerId="ADAL" clId="{5366DF1B-12C6-4D17-B9B8-B1A22C203AA4}" dt="2019-05-21T10:36:53.084" v="1185" actId="478"/>
          <ac:picMkLst>
            <pc:docMk/>
            <pc:sldMk cId="3296477075" sldId="262"/>
            <ac:picMk id="5" creationId="{B3B5836D-2094-4AF4-83B0-89B385746E13}"/>
          </ac:picMkLst>
        </pc:picChg>
      </pc:sldChg>
      <pc:sldChg chg="modSp">
        <pc:chgData name="Mike Ross" userId="7954c944-6085-4b08-be0b-82a8f61afa5b" providerId="ADAL" clId="{5366DF1B-12C6-4D17-B9B8-B1A22C203AA4}" dt="2019-05-21T13:45:29.324" v="2858" actId="20577"/>
        <pc:sldMkLst>
          <pc:docMk/>
          <pc:sldMk cId="3695898422" sldId="263"/>
        </pc:sldMkLst>
        <pc:spChg chg="mod">
          <ac:chgData name="Mike Ross" userId="7954c944-6085-4b08-be0b-82a8f61afa5b" providerId="ADAL" clId="{5366DF1B-12C6-4D17-B9B8-B1A22C203AA4}" dt="2019-05-21T13:35:15.062" v="2679" actId="20577"/>
          <ac:spMkLst>
            <pc:docMk/>
            <pc:sldMk cId="3695898422" sldId="263"/>
            <ac:spMk id="2" creationId="{801ABA52-E3AE-4652-B88A-C70C9D764E37}"/>
          </ac:spMkLst>
        </pc:spChg>
        <pc:spChg chg="mod">
          <ac:chgData name="Mike Ross" userId="7954c944-6085-4b08-be0b-82a8f61afa5b" providerId="ADAL" clId="{5366DF1B-12C6-4D17-B9B8-B1A22C203AA4}" dt="2019-05-21T13:45:29.324" v="2858" actId="20577"/>
          <ac:spMkLst>
            <pc:docMk/>
            <pc:sldMk cId="3695898422" sldId="263"/>
            <ac:spMk id="3" creationId="{5F250C79-4E3B-438E-BAB3-74B0AAC7DFA3}"/>
          </ac:spMkLst>
        </pc:spChg>
      </pc:sldChg>
      <pc:sldChg chg="addSp delSp modSp setBg">
        <pc:chgData name="Mike Ross" userId="7954c944-6085-4b08-be0b-82a8f61afa5b" providerId="ADAL" clId="{5366DF1B-12C6-4D17-B9B8-B1A22C203AA4}" dt="2019-05-31T07:49:46.615" v="9185" actId="20577"/>
        <pc:sldMkLst>
          <pc:docMk/>
          <pc:sldMk cId="657054967" sldId="264"/>
        </pc:sldMkLst>
        <pc:spChg chg="mod">
          <ac:chgData name="Mike Ross" userId="7954c944-6085-4b08-be0b-82a8f61afa5b" providerId="ADAL" clId="{5366DF1B-12C6-4D17-B9B8-B1A22C203AA4}" dt="2019-05-22T07:29:39.680" v="5454" actId="20577"/>
          <ac:spMkLst>
            <pc:docMk/>
            <pc:sldMk cId="657054967" sldId="264"/>
            <ac:spMk id="3" creationId="{2EE0FAD7-AE74-493E-B3B7-1FA35655C7BF}"/>
          </ac:spMkLst>
        </pc:spChg>
        <pc:spChg chg="add mod">
          <ac:chgData name="Mike Ross" userId="7954c944-6085-4b08-be0b-82a8f61afa5b" providerId="ADAL" clId="{5366DF1B-12C6-4D17-B9B8-B1A22C203AA4}" dt="2019-05-31T07:49:46.615" v="9185" actId="20577"/>
          <ac:spMkLst>
            <pc:docMk/>
            <pc:sldMk cId="657054967" sldId="264"/>
            <ac:spMk id="4" creationId="{AAE7D7C3-0320-42EF-AB1E-65E11A8F986C}"/>
          </ac:spMkLst>
        </pc:spChg>
        <pc:picChg chg="del">
          <ac:chgData name="Mike Ross" userId="7954c944-6085-4b08-be0b-82a8f61afa5b" providerId="ADAL" clId="{5366DF1B-12C6-4D17-B9B8-B1A22C203AA4}" dt="2019-05-21T13:46:20.284" v="2859" actId="478"/>
          <ac:picMkLst>
            <pc:docMk/>
            <pc:sldMk cId="657054967" sldId="264"/>
            <ac:picMk id="4" creationId="{A7410206-5D27-4CFF-95D7-0CFE5FA72B9D}"/>
          </ac:picMkLst>
        </pc:picChg>
        <pc:picChg chg="del">
          <ac:chgData name="Mike Ross" userId="7954c944-6085-4b08-be0b-82a8f61afa5b" providerId="ADAL" clId="{5366DF1B-12C6-4D17-B9B8-B1A22C203AA4}" dt="2019-05-21T13:48:07.259" v="2860" actId="478"/>
          <ac:picMkLst>
            <pc:docMk/>
            <pc:sldMk cId="657054967" sldId="264"/>
            <ac:picMk id="5" creationId="{585BCB52-8F8A-4BFF-8DE8-D542EBF6DC4B}"/>
          </ac:picMkLst>
        </pc:picChg>
        <pc:picChg chg="del mod">
          <ac:chgData name="Mike Ross" userId="7954c944-6085-4b08-be0b-82a8f61afa5b" providerId="ADAL" clId="{5366DF1B-12C6-4D17-B9B8-B1A22C203AA4}" dt="2019-05-21T13:48:11.981" v="2862" actId="478"/>
          <ac:picMkLst>
            <pc:docMk/>
            <pc:sldMk cId="657054967" sldId="264"/>
            <ac:picMk id="6" creationId="{059522A0-DB79-455D-A0CC-D3794DB9F88C}"/>
          </ac:picMkLst>
        </pc:picChg>
        <pc:picChg chg="del">
          <ac:chgData name="Mike Ross" userId="7954c944-6085-4b08-be0b-82a8f61afa5b" providerId="ADAL" clId="{5366DF1B-12C6-4D17-B9B8-B1A22C203AA4}" dt="2019-05-21T13:54:33.065" v="2866" actId="478"/>
          <ac:picMkLst>
            <pc:docMk/>
            <pc:sldMk cId="657054967" sldId="264"/>
            <ac:picMk id="7" creationId="{91D966FC-4DA9-4F21-B522-CCC7B6680AC0}"/>
          </ac:picMkLst>
        </pc:picChg>
        <pc:picChg chg="del mod">
          <ac:chgData name="Mike Ross" userId="7954c944-6085-4b08-be0b-82a8f61afa5b" providerId="ADAL" clId="{5366DF1B-12C6-4D17-B9B8-B1A22C203AA4}" dt="2019-05-21T13:54:32.241" v="2865" actId="478"/>
          <ac:picMkLst>
            <pc:docMk/>
            <pc:sldMk cId="657054967" sldId="264"/>
            <ac:picMk id="8" creationId="{09D821C6-8F30-4781-AE0C-326010A8AA14}"/>
          </ac:picMkLst>
        </pc:picChg>
        <pc:picChg chg="del">
          <ac:chgData name="Mike Ross" userId="7954c944-6085-4b08-be0b-82a8f61afa5b" providerId="ADAL" clId="{5366DF1B-12C6-4D17-B9B8-B1A22C203AA4}" dt="2019-05-21T13:54:33.616" v="2867" actId="478"/>
          <ac:picMkLst>
            <pc:docMk/>
            <pc:sldMk cId="657054967" sldId="264"/>
            <ac:picMk id="9" creationId="{0879BDC6-8E63-40DF-A97B-8CF390388B35}"/>
          </ac:picMkLst>
        </pc:picChg>
        <pc:picChg chg="add mod">
          <ac:chgData name="Mike Ross" userId="7954c944-6085-4b08-be0b-82a8f61afa5b" providerId="ADAL" clId="{5366DF1B-12C6-4D17-B9B8-B1A22C203AA4}" dt="2019-05-21T14:01:36.765" v="3195" actId="167"/>
          <ac:picMkLst>
            <pc:docMk/>
            <pc:sldMk cId="657054967" sldId="264"/>
            <ac:picMk id="5122" creationId="{E4406811-D89D-481E-9BA4-79FBB5205CDC}"/>
          </ac:picMkLst>
        </pc:picChg>
      </pc:sldChg>
      <pc:sldChg chg="addSp delSp modSp">
        <pc:chgData name="Mike Ross" userId="7954c944-6085-4b08-be0b-82a8f61afa5b" providerId="ADAL" clId="{5366DF1B-12C6-4D17-B9B8-B1A22C203AA4}" dt="2019-05-21T15:24:11.639" v="4784" actId="20577"/>
        <pc:sldMkLst>
          <pc:docMk/>
          <pc:sldMk cId="1355017608" sldId="265"/>
        </pc:sldMkLst>
        <pc:spChg chg="mod">
          <ac:chgData name="Mike Ross" userId="7954c944-6085-4b08-be0b-82a8f61afa5b" providerId="ADAL" clId="{5366DF1B-12C6-4D17-B9B8-B1A22C203AA4}" dt="2019-05-21T15:22:10.586" v="4728" actId="20577"/>
          <ac:spMkLst>
            <pc:docMk/>
            <pc:sldMk cId="1355017608" sldId="265"/>
            <ac:spMk id="2" creationId="{8A1B8789-4820-438B-B533-2526E7D709E8}"/>
          </ac:spMkLst>
        </pc:spChg>
        <pc:spChg chg="mod">
          <ac:chgData name="Mike Ross" userId="7954c944-6085-4b08-be0b-82a8f61afa5b" providerId="ADAL" clId="{5366DF1B-12C6-4D17-B9B8-B1A22C203AA4}" dt="2019-05-21T15:24:11.639" v="4784" actId="20577"/>
          <ac:spMkLst>
            <pc:docMk/>
            <pc:sldMk cId="1355017608" sldId="265"/>
            <ac:spMk id="3" creationId="{59AD0AE0-C0E2-4BE8-AE97-9A0D0CC79147}"/>
          </ac:spMkLst>
        </pc:spChg>
        <pc:picChg chg="del mod">
          <ac:chgData name="Mike Ross" userId="7954c944-6085-4b08-be0b-82a8f61afa5b" providerId="ADAL" clId="{5366DF1B-12C6-4D17-B9B8-B1A22C203AA4}" dt="2019-05-21T14:07:05.656" v="3310" actId="478"/>
          <ac:picMkLst>
            <pc:docMk/>
            <pc:sldMk cId="1355017608" sldId="265"/>
            <ac:picMk id="4" creationId="{31F74A36-73F4-43E6-B90B-A677A209E8EA}"/>
          </ac:picMkLst>
        </pc:picChg>
        <pc:picChg chg="del mod">
          <ac:chgData name="Mike Ross" userId="7954c944-6085-4b08-be0b-82a8f61afa5b" providerId="ADAL" clId="{5366DF1B-12C6-4D17-B9B8-B1A22C203AA4}" dt="2019-05-21T14:07:06.712" v="3312" actId="478"/>
          <ac:picMkLst>
            <pc:docMk/>
            <pc:sldMk cId="1355017608" sldId="265"/>
            <ac:picMk id="6" creationId="{E025DC0D-5D37-4003-8040-316C2D1610B3}"/>
          </ac:picMkLst>
        </pc:picChg>
        <pc:picChg chg="del mod">
          <ac:chgData name="Mike Ross" userId="7954c944-6085-4b08-be0b-82a8f61afa5b" providerId="ADAL" clId="{5366DF1B-12C6-4D17-B9B8-B1A22C203AA4}" dt="2019-05-21T14:07:06.144" v="3311" actId="478"/>
          <ac:picMkLst>
            <pc:docMk/>
            <pc:sldMk cId="1355017608" sldId="265"/>
            <ac:picMk id="7" creationId="{50E1F4D1-F9C6-4C1A-973F-53F43D93B7E8}"/>
          </ac:picMkLst>
        </pc:picChg>
        <pc:picChg chg="add mod">
          <ac:chgData name="Mike Ross" userId="7954c944-6085-4b08-be0b-82a8f61afa5b" providerId="ADAL" clId="{5366DF1B-12C6-4D17-B9B8-B1A22C203AA4}" dt="2019-05-21T14:15:35.819" v="3591" actId="14100"/>
          <ac:picMkLst>
            <pc:docMk/>
            <pc:sldMk cId="1355017608" sldId="265"/>
            <ac:picMk id="6146" creationId="{7AAD5B0E-E3D5-4728-B179-A838C079AC6A}"/>
          </ac:picMkLst>
        </pc:picChg>
      </pc:sldChg>
      <pc:sldChg chg="addSp delSp modSp">
        <pc:chgData name="Mike Ross" userId="7954c944-6085-4b08-be0b-82a8f61afa5b" providerId="ADAL" clId="{5366DF1B-12C6-4D17-B9B8-B1A22C203AA4}" dt="2019-05-22T13:00:37.318" v="8752" actId="20577"/>
        <pc:sldMkLst>
          <pc:docMk/>
          <pc:sldMk cId="885826974" sldId="266"/>
        </pc:sldMkLst>
        <pc:spChg chg="mod">
          <ac:chgData name="Mike Ross" userId="7954c944-6085-4b08-be0b-82a8f61afa5b" providerId="ADAL" clId="{5366DF1B-12C6-4D17-B9B8-B1A22C203AA4}" dt="2019-05-21T10:58:52.965" v="1628" actId="20577"/>
          <ac:spMkLst>
            <pc:docMk/>
            <pc:sldMk cId="885826974" sldId="266"/>
            <ac:spMk id="2" creationId="{305E18E6-C3E6-453C-B0A1-1B5E30669F4D}"/>
          </ac:spMkLst>
        </pc:spChg>
        <pc:spChg chg="mod">
          <ac:chgData name="Mike Ross" userId="7954c944-6085-4b08-be0b-82a8f61afa5b" providerId="ADAL" clId="{5366DF1B-12C6-4D17-B9B8-B1A22C203AA4}" dt="2019-05-22T13:00:37.318" v="8752" actId="20577"/>
          <ac:spMkLst>
            <pc:docMk/>
            <pc:sldMk cId="885826974" sldId="266"/>
            <ac:spMk id="3" creationId="{56143084-5663-4ABE-A8ED-F75C62F1EEA6}"/>
          </ac:spMkLst>
        </pc:spChg>
        <pc:spChg chg="add del mod">
          <ac:chgData name="Mike Ross" userId="7954c944-6085-4b08-be0b-82a8f61afa5b" providerId="ADAL" clId="{5366DF1B-12C6-4D17-B9B8-B1A22C203AA4}" dt="2019-05-21T11:06:43.263" v="1916"/>
          <ac:spMkLst>
            <pc:docMk/>
            <pc:sldMk cId="885826974" sldId="266"/>
            <ac:spMk id="6" creationId="{4CBCC6BA-FA23-4287-AE89-109212EF91E9}"/>
          </ac:spMkLst>
        </pc:spChg>
        <pc:spChg chg="add del mod">
          <ac:chgData name="Mike Ross" userId="7954c944-6085-4b08-be0b-82a8f61afa5b" providerId="ADAL" clId="{5366DF1B-12C6-4D17-B9B8-B1A22C203AA4}" dt="2019-05-21T11:06:43.263" v="1916"/>
          <ac:spMkLst>
            <pc:docMk/>
            <pc:sldMk cId="885826974" sldId="266"/>
            <ac:spMk id="7" creationId="{E1CEF1A9-4020-41BE-8384-39F50CC8B575}"/>
          </ac:spMkLst>
        </pc:spChg>
        <pc:spChg chg="add del mod">
          <ac:chgData name="Mike Ross" userId="7954c944-6085-4b08-be0b-82a8f61afa5b" providerId="ADAL" clId="{5366DF1B-12C6-4D17-B9B8-B1A22C203AA4}" dt="2019-05-21T11:10:14.142" v="1958"/>
          <ac:spMkLst>
            <pc:docMk/>
            <pc:sldMk cId="885826974" sldId="266"/>
            <ac:spMk id="8" creationId="{09FEB0C5-8694-4A38-92BE-831A7880517E}"/>
          </ac:spMkLst>
        </pc:spChg>
        <pc:spChg chg="add del mod">
          <ac:chgData name="Mike Ross" userId="7954c944-6085-4b08-be0b-82a8f61afa5b" providerId="ADAL" clId="{5366DF1B-12C6-4D17-B9B8-B1A22C203AA4}" dt="2019-05-21T11:10:14.142" v="1958"/>
          <ac:spMkLst>
            <pc:docMk/>
            <pc:sldMk cId="885826974" sldId="266"/>
            <ac:spMk id="9" creationId="{AD469076-BE17-424B-884D-0B55846E377A}"/>
          </ac:spMkLst>
        </pc:spChg>
        <pc:picChg chg="del mod">
          <ac:chgData name="Mike Ross" userId="7954c944-6085-4b08-be0b-82a8f61afa5b" providerId="ADAL" clId="{5366DF1B-12C6-4D17-B9B8-B1A22C203AA4}" dt="2019-05-21T11:08:11.148" v="1920" actId="478"/>
          <ac:picMkLst>
            <pc:docMk/>
            <pc:sldMk cId="885826974" sldId="266"/>
            <ac:picMk id="4" creationId="{A6B01040-71FA-46BE-B008-974CC1A40776}"/>
          </ac:picMkLst>
        </pc:picChg>
        <pc:picChg chg="del mod">
          <ac:chgData name="Mike Ross" userId="7954c944-6085-4b08-be0b-82a8f61afa5b" providerId="ADAL" clId="{5366DF1B-12C6-4D17-B9B8-B1A22C203AA4}" dt="2019-05-21T11:08:10.653" v="1919" actId="478"/>
          <ac:picMkLst>
            <pc:docMk/>
            <pc:sldMk cId="885826974" sldId="266"/>
            <ac:picMk id="5" creationId="{D41DD567-F42C-4C93-9CF4-1A8622BD4E2E}"/>
          </ac:picMkLst>
        </pc:picChg>
        <pc:picChg chg="add mod">
          <ac:chgData name="Mike Ross" userId="7954c944-6085-4b08-be0b-82a8f61afa5b" providerId="ADAL" clId="{5366DF1B-12C6-4D17-B9B8-B1A22C203AA4}" dt="2019-05-21T11:13:55.779" v="2060" actId="1076"/>
          <ac:picMkLst>
            <pc:docMk/>
            <pc:sldMk cId="885826974" sldId="266"/>
            <ac:picMk id="3074" creationId="{F84274CE-40DC-4196-BEC2-53FF7E991C85}"/>
          </ac:picMkLst>
        </pc:picChg>
      </pc:sldChg>
      <pc:sldChg chg="addSp delSp modSp setBg">
        <pc:chgData name="Mike Ross" userId="7954c944-6085-4b08-be0b-82a8f61afa5b" providerId="ADAL" clId="{5366DF1B-12C6-4D17-B9B8-B1A22C203AA4}" dt="2019-06-04T16:27:29.136" v="9283" actId="20577"/>
        <pc:sldMkLst>
          <pc:docMk/>
          <pc:sldMk cId="3479850941" sldId="268"/>
        </pc:sldMkLst>
        <pc:spChg chg="mod">
          <ac:chgData name="Mike Ross" userId="7954c944-6085-4b08-be0b-82a8f61afa5b" providerId="ADAL" clId="{5366DF1B-12C6-4D17-B9B8-B1A22C203AA4}" dt="2019-05-21T14:24:22.249" v="3698" actId="20577"/>
          <ac:spMkLst>
            <pc:docMk/>
            <pc:sldMk cId="3479850941" sldId="268"/>
            <ac:spMk id="2" creationId="{8A1B8789-4820-438B-B533-2526E7D709E8}"/>
          </ac:spMkLst>
        </pc:spChg>
        <pc:spChg chg="mod">
          <ac:chgData name="Mike Ross" userId="7954c944-6085-4b08-be0b-82a8f61afa5b" providerId="ADAL" clId="{5366DF1B-12C6-4D17-B9B8-B1A22C203AA4}" dt="2019-06-04T16:27:29.136" v="9283" actId="20577"/>
          <ac:spMkLst>
            <pc:docMk/>
            <pc:sldMk cId="3479850941" sldId="268"/>
            <ac:spMk id="3" creationId="{59AD0AE0-C0E2-4BE8-AE97-9A0D0CC79147}"/>
          </ac:spMkLst>
        </pc:spChg>
        <pc:spChg chg="add del mod">
          <ac:chgData name="Mike Ross" userId="7954c944-6085-4b08-be0b-82a8f61afa5b" providerId="ADAL" clId="{5366DF1B-12C6-4D17-B9B8-B1A22C203AA4}" dt="2019-05-21T14:24:25.294" v="3699"/>
          <ac:spMkLst>
            <pc:docMk/>
            <pc:sldMk cId="3479850941" sldId="268"/>
            <ac:spMk id="7" creationId="{6FBCD7B8-8307-4D22-9D60-08416A176BB7}"/>
          </ac:spMkLst>
        </pc:spChg>
        <pc:spChg chg="add del mod">
          <ac:chgData name="Mike Ross" userId="7954c944-6085-4b08-be0b-82a8f61afa5b" providerId="ADAL" clId="{5366DF1B-12C6-4D17-B9B8-B1A22C203AA4}" dt="2019-05-21T14:24:25.294" v="3699"/>
          <ac:spMkLst>
            <pc:docMk/>
            <pc:sldMk cId="3479850941" sldId="268"/>
            <ac:spMk id="8" creationId="{734E3E3D-FAB6-4B46-BE2C-E19ADFD6218B}"/>
          </ac:spMkLst>
        </pc:spChg>
        <pc:picChg chg="del">
          <ac:chgData name="Mike Ross" userId="7954c944-6085-4b08-be0b-82a8f61afa5b" providerId="ADAL" clId="{5366DF1B-12C6-4D17-B9B8-B1A22C203AA4}" dt="2019-05-21T14:19:04.075" v="3676" actId="478"/>
          <ac:picMkLst>
            <pc:docMk/>
            <pc:sldMk cId="3479850941" sldId="268"/>
            <ac:picMk id="4" creationId="{597DBB06-FDDB-4792-9669-E6AA62EAB615}"/>
          </ac:picMkLst>
        </pc:picChg>
        <pc:picChg chg="add mod">
          <ac:chgData name="Mike Ross" userId="7954c944-6085-4b08-be0b-82a8f61afa5b" providerId="ADAL" clId="{5366DF1B-12C6-4D17-B9B8-B1A22C203AA4}" dt="2019-05-22T13:45:50.210" v="8761" actId="14100"/>
          <ac:picMkLst>
            <pc:docMk/>
            <pc:sldMk cId="3479850941" sldId="268"/>
            <ac:picMk id="5" creationId="{15EE7A6D-56F9-4EC7-9D4C-7A6310B7A222}"/>
          </ac:picMkLst>
        </pc:picChg>
        <pc:picChg chg="del mod">
          <ac:chgData name="Mike Ross" userId="7954c944-6085-4b08-be0b-82a8f61afa5b" providerId="ADAL" clId="{5366DF1B-12C6-4D17-B9B8-B1A22C203AA4}" dt="2019-05-21T14:23:13.860" v="3678" actId="478"/>
          <ac:picMkLst>
            <pc:docMk/>
            <pc:sldMk cId="3479850941" sldId="268"/>
            <ac:picMk id="5" creationId="{61B1FADD-04D0-4446-B6D1-8338DE491D14}"/>
          </ac:picMkLst>
        </pc:picChg>
        <pc:picChg chg="del">
          <ac:chgData name="Mike Ross" userId="7954c944-6085-4b08-be0b-82a8f61afa5b" providerId="ADAL" clId="{5366DF1B-12C6-4D17-B9B8-B1A22C203AA4}" dt="2019-05-21T14:19:00.815" v="3675" actId="478"/>
          <ac:picMkLst>
            <pc:docMk/>
            <pc:sldMk cId="3479850941" sldId="268"/>
            <ac:picMk id="6" creationId="{679CD903-6D3D-4BC6-BB7C-3AD6B4544816}"/>
          </ac:picMkLst>
        </pc:picChg>
        <pc:picChg chg="add del mod">
          <ac:chgData name="Mike Ross" userId="7954c944-6085-4b08-be0b-82a8f61afa5b" providerId="ADAL" clId="{5366DF1B-12C6-4D17-B9B8-B1A22C203AA4}" dt="2019-05-22T13:45:17.233" v="8754"/>
          <ac:picMkLst>
            <pc:docMk/>
            <pc:sldMk cId="3479850941" sldId="268"/>
            <ac:picMk id="7170" creationId="{2D67F822-2B6C-40B6-91C6-AE253B43B4F4}"/>
          </ac:picMkLst>
        </pc:picChg>
      </pc:sldChg>
      <pc:sldChg chg="addSp delSp modSp setBg">
        <pc:chgData name="Mike Ross" userId="7954c944-6085-4b08-be0b-82a8f61afa5b" providerId="ADAL" clId="{5366DF1B-12C6-4D17-B9B8-B1A22C203AA4}" dt="2019-06-07T09:17:44.064" v="9388" actId="207"/>
        <pc:sldMkLst>
          <pc:docMk/>
          <pc:sldMk cId="2508805299" sldId="270"/>
        </pc:sldMkLst>
        <pc:spChg chg="mod">
          <ac:chgData name="Mike Ross" userId="7954c944-6085-4b08-be0b-82a8f61afa5b" providerId="ADAL" clId="{5366DF1B-12C6-4D17-B9B8-B1A22C203AA4}" dt="2019-05-21T15:33:35.894" v="4836" actId="20577"/>
          <ac:spMkLst>
            <pc:docMk/>
            <pc:sldMk cId="2508805299" sldId="270"/>
            <ac:spMk id="2" creationId="{6A944013-CE6D-454A-9D4D-68EB17AEFC21}"/>
          </ac:spMkLst>
        </pc:spChg>
        <pc:spChg chg="mod">
          <ac:chgData name="Mike Ross" userId="7954c944-6085-4b08-be0b-82a8f61afa5b" providerId="ADAL" clId="{5366DF1B-12C6-4D17-B9B8-B1A22C203AA4}" dt="2019-06-07T09:17:44.064" v="9388" actId="207"/>
          <ac:spMkLst>
            <pc:docMk/>
            <pc:sldMk cId="2508805299" sldId="270"/>
            <ac:spMk id="3" creationId="{B1B7F874-D3FE-4428-A90E-DF0B4D4C3BA1}"/>
          </ac:spMkLst>
        </pc:spChg>
        <pc:spChg chg="add del mod">
          <ac:chgData name="Mike Ross" userId="7954c944-6085-4b08-be0b-82a8f61afa5b" providerId="ADAL" clId="{5366DF1B-12C6-4D17-B9B8-B1A22C203AA4}" dt="2019-06-07T09:16:50.769" v="9329"/>
          <ac:spMkLst>
            <pc:docMk/>
            <pc:sldMk cId="2508805299" sldId="270"/>
            <ac:spMk id="4" creationId="{99743C5D-D7A2-4CA4-A621-F6CE6A991AAA}"/>
          </ac:spMkLst>
        </pc:spChg>
        <pc:spChg chg="add del mod">
          <ac:chgData name="Mike Ross" userId="7954c944-6085-4b08-be0b-82a8f61afa5b" providerId="ADAL" clId="{5366DF1B-12C6-4D17-B9B8-B1A22C203AA4}" dt="2019-06-07T09:16:50.769" v="9329"/>
          <ac:spMkLst>
            <pc:docMk/>
            <pc:sldMk cId="2508805299" sldId="270"/>
            <ac:spMk id="6" creationId="{735755A2-47EB-4075-9E6E-570A9F65D544}"/>
          </ac:spMkLst>
        </pc:spChg>
        <pc:spChg chg="add del mod">
          <ac:chgData name="Mike Ross" userId="7954c944-6085-4b08-be0b-82a8f61afa5b" providerId="ADAL" clId="{5366DF1B-12C6-4D17-B9B8-B1A22C203AA4}" dt="2019-05-21T15:26:22.044" v="4793"/>
          <ac:spMkLst>
            <pc:docMk/>
            <pc:sldMk cId="2508805299" sldId="270"/>
            <ac:spMk id="7" creationId="{6B4114D5-D573-411E-975B-5DE541285DA7}"/>
          </ac:spMkLst>
        </pc:spChg>
        <pc:spChg chg="add del mod">
          <ac:chgData name="Mike Ross" userId="7954c944-6085-4b08-be0b-82a8f61afa5b" providerId="ADAL" clId="{5366DF1B-12C6-4D17-B9B8-B1A22C203AA4}" dt="2019-05-21T15:26:22.044" v="4793"/>
          <ac:spMkLst>
            <pc:docMk/>
            <pc:sldMk cId="2508805299" sldId="270"/>
            <ac:spMk id="8" creationId="{4943AD18-CCF6-4D92-82C9-2A9161E6F0BB}"/>
          </ac:spMkLst>
        </pc:spChg>
        <pc:spChg chg="add del mod">
          <ac:chgData name="Mike Ross" userId="7954c944-6085-4b08-be0b-82a8f61afa5b" providerId="ADAL" clId="{5366DF1B-12C6-4D17-B9B8-B1A22C203AA4}" dt="2019-05-21T15:32:49.912" v="4801"/>
          <ac:spMkLst>
            <pc:docMk/>
            <pc:sldMk cId="2508805299" sldId="270"/>
            <ac:spMk id="9" creationId="{ED148148-6BE0-4A28-8293-BFC6E6F2E653}"/>
          </ac:spMkLst>
        </pc:spChg>
        <pc:spChg chg="add del mod">
          <ac:chgData name="Mike Ross" userId="7954c944-6085-4b08-be0b-82a8f61afa5b" providerId="ADAL" clId="{5366DF1B-12C6-4D17-B9B8-B1A22C203AA4}" dt="2019-05-21T15:32:49.912" v="4801"/>
          <ac:spMkLst>
            <pc:docMk/>
            <pc:sldMk cId="2508805299" sldId="270"/>
            <ac:spMk id="10" creationId="{6534A0BB-C13B-4FEC-B2CD-4FDF87BC4FF0}"/>
          </ac:spMkLst>
        </pc:spChg>
        <pc:spChg chg="add del mod">
          <ac:chgData name="Mike Ross" userId="7954c944-6085-4b08-be0b-82a8f61afa5b" providerId="ADAL" clId="{5366DF1B-12C6-4D17-B9B8-B1A22C203AA4}" dt="2019-05-21T16:18:35.548" v="5349"/>
          <ac:spMkLst>
            <pc:docMk/>
            <pc:sldMk cId="2508805299" sldId="270"/>
            <ac:spMk id="11" creationId="{6E72BE55-0A23-4EC7-913B-98985E2A912D}"/>
          </ac:spMkLst>
        </pc:spChg>
        <pc:spChg chg="add del mod">
          <ac:chgData name="Mike Ross" userId="7954c944-6085-4b08-be0b-82a8f61afa5b" providerId="ADAL" clId="{5366DF1B-12C6-4D17-B9B8-B1A22C203AA4}" dt="2019-05-21T16:18:35.548" v="5349"/>
          <ac:spMkLst>
            <pc:docMk/>
            <pc:sldMk cId="2508805299" sldId="270"/>
            <ac:spMk id="12" creationId="{5426D490-B961-4773-8E45-0AF290AEEFFB}"/>
          </ac:spMkLst>
        </pc:spChg>
        <pc:picChg chg="del">
          <ac:chgData name="Mike Ross" userId="7954c944-6085-4b08-be0b-82a8f61afa5b" providerId="ADAL" clId="{5366DF1B-12C6-4D17-B9B8-B1A22C203AA4}" dt="2019-05-21T15:26:20.062" v="4792" actId="478"/>
          <ac:picMkLst>
            <pc:docMk/>
            <pc:sldMk cId="2508805299" sldId="270"/>
            <ac:picMk id="4" creationId="{695B2AA2-0FF0-44B3-9B4A-45DDDFDB6AA6}"/>
          </ac:picMkLst>
        </pc:picChg>
        <pc:picChg chg="del">
          <ac:chgData name="Mike Ross" userId="7954c944-6085-4b08-be0b-82a8f61afa5b" providerId="ADAL" clId="{5366DF1B-12C6-4D17-B9B8-B1A22C203AA4}" dt="2019-05-21T15:26:24.287" v="4794" actId="478"/>
          <ac:picMkLst>
            <pc:docMk/>
            <pc:sldMk cId="2508805299" sldId="270"/>
            <ac:picMk id="5" creationId="{CD8258A0-9377-4934-82D1-7FEF9CD9325A}"/>
          </ac:picMkLst>
        </pc:picChg>
        <pc:picChg chg="del mod">
          <ac:chgData name="Mike Ross" userId="7954c944-6085-4b08-be0b-82a8f61afa5b" providerId="ADAL" clId="{5366DF1B-12C6-4D17-B9B8-B1A22C203AA4}" dt="2019-05-21T15:36:27.697" v="4989" actId="478"/>
          <ac:picMkLst>
            <pc:docMk/>
            <pc:sldMk cId="2508805299" sldId="270"/>
            <ac:picMk id="6" creationId="{1923727A-B48E-463E-9FE6-659284B5CE9A}"/>
          </ac:picMkLst>
        </pc:picChg>
        <pc:picChg chg="add mod">
          <ac:chgData name="Mike Ross" userId="7954c944-6085-4b08-be0b-82a8f61afa5b" providerId="ADAL" clId="{5366DF1B-12C6-4D17-B9B8-B1A22C203AA4}" dt="2019-06-04T16:34:51.695" v="9306" actId="14100"/>
          <ac:picMkLst>
            <pc:docMk/>
            <pc:sldMk cId="2508805299" sldId="270"/>
            <ac:picMk id="8194" creationId="{98741DEC-BE88-42DC-99CD-4A7EF8F7CE91}"/>
          </ac:picMkLst>
        </pc:picChg>
      </pc:sldChg>
      <pc:sldChg chg="modSp">
        <pc:chgData name="Mike Ross" userId="7954c944-6085-4b08-be0b-82a8f61afa5b" providerId="ADAL" clId="{5366DF1B-12C6-4D17-B9B8-B1A22C203AA4}" dt="2019-05-22T14:37:02.590" v="8842" actId="20577"/>
        <pc:sldMkLst>
          <pc:docMk/>
          <pc:sldMk cId="2219747901" sldId="273"/>
        </pc:sldMkLst>
        <pc:spChg chg="mod">
          <ac:chgData name="Mike Ross" userId="7954c944-6085-4b08-be0b-82a8f61afa5b" providerId="ADAL" clId="{5366DF1B-12C6-4D17-B9B8-B1A22C203AA4}" dt="2019-05-22T14:37:02.590" v="8842" actId="20577"/>
          <ac:spMkLst>
            <pc:docMk/>
            <pc:sldMk cId="2219747901" sldId="273"/>
            <ac:spMk id="3" creationId="{3FB9DF74-9C21-4533-B83F-504CBAB31DAA}"/>
          </ac:spMkLst>
        </pc:spChg>
      </pc:sldChg>
      <pc:sldChg chg="addSp delSp modSp">
        <pc:chgData name="Mike Ross" userId="7954c944-6085-4b08-be0b-82a8f61afa5b" providerId="ADAL" clId="{5366DF1B-12C6-4D17-B9B8-B1A22C203AA4}" dt="2019-05-31T08:00:00.438" v="9195" actId="20577"/>
        <pc:sldMkLst>
          <pc:docMk/>
          <pc:sldMk cId="3630695586" sldId="274"/>
        </pc:sldMkLst>
        <pc:spChg chg="mod">
          <ac:chgData name="Mike Ross" userId="7954c944-6085-4b08-be0b-82a8f61afa5b" providerId="ADAL" clId="{5366DF1B-12C6-4D17-B9B8-B1A22C203AA4}" dt="2019-05-22T08:42:50.574" v="6844" actId="20577"/>
          <ac:spMkLst>
            <pc:docMk/>
            <pc:sldMk cId="3630695586" sldId="274"/>
            <ac:spMk id="2" creationId="{FFF22786-E7FB-42B1-B397-2A16604CD5C4}"/>
          </ac:spMkLst>
        </pc:spChg>
        <pc:spChg chg="mod">
          <ac:chgData name="Mike Ross" userId="7954c944-6085-4b08-be0b-82a8f61afa5b" providerId="ADAL" clId="{5366DF1B-12C6-4D17-B9B8-B1A22C203AA4}" dt="2019-05-31T08:00:00.438" v="9195" actId="20577"/>
          <ac:spMkLst>
            <pc:docMk/>
            <pc:sldMk cId="3630695586" sldId="274"/>
            <ac:spMk id="3" creationId="{734806ED-3D12-4C47-BD38-B00839E6D38C}"/>
          </ac:spMkLst>
        </pc:spChg>
        <pc:picChg chg="del">
          <ac:chgData name="Mike Ross" userId="7954c944-6085-4b08-be0b-82a8f61afa5b" providerId="ADAL" clId="{5366DF1B-12C6-4D17-B9B8-B1A22C203AA4}" dt="2019-05-22T08:34:30.257" v="6795" actId="478"/>
          <ac:picMkLst>
            <pc:docMk/>
            <pc:sldMk cId="3630695586" sldId="274"/>
            <ac:picMk id="4" creationId="{D776EC36-D0E5-4BEA-ABC1-C4C5DCEB2B4E}"/>
          </ac:picMkLst>
        </pc:picChg>
        <pc:picChg chg="del">
          <ac:chgData name="Mike Ross" userId="7954c944-6085-4b08-be0b-82a8f61afa5b" providerId="ADAL" clId="{5366DF1B-12C6-4D17-B9B8-B1A22C203AA4}" dt="2019-05-22T08:36:35.217" v="6796" actId="478"/>
          <ac:picMkLst>
            <pc:docMk/>
            <pc:sldMk cId="3630695586" sldId="274"/>
            <ac:picMk id="5" creationId="{F40B0DAB-AEF0-4F71-B8D2-E90E6E4777C7}"/>
          </ac:picMkLst>
        </pc:picChg>
        <pc:picChg chg="add del mod">
          <ac:chgData name="Mike Ross" userId="7954c944-6085-4b08-be0b-82a8f61afa5b" providerId="ADAL" clId="{5366DF1B-12C6-4D17-B9B8-B1A22C203AA4}" dt="2019-05-22T08:38:01.830" v="6808" actId="478"/>
          <ac:picMkLst>
            <pc:docMk/>
            <pc:sldMk cId="3630695586" sldId="274"/>
            <ac:picMk id="9218" creationId="{D77CE113-FF38-4BB6-A1A1-21C83CFB35FF}"/>
          </ac:picMkLst>
        </pc:picChg>
        <pc:picChg chg="add mod">
          <ac:chgData name="Mike Ross" userId="7954c944-6085-4b08-be0b-82a8f61afa5b" providerId="ADAL" clId="{5366DF1B-12C6-4D17-B9B8-B1A22C203AA4}" dt="2019-05-22T08:53:39.028" v="7426" actId="732"/>
          <ac:picMkLst>
            <pc:docMk/>
            <pc:sldMk cId="3630695586" sldId="274"/>
            <ac:picMk id="9220" creationId="{9A59557C-55B4-434C-B958-58741DDBED6F}"/>
          </ac:picMkLst>
        </pc:picChg>
        <pc:picChg chg="add mod">
          <ac:chgData name="Mike Ross" userId="7954c944-6085-4b08-be0b-82a8f61afa5b" providerId="ADAL" clId="{5366DF1B-12C6-4D17-B9B8-B1A22C203AA4}" dt="2019-05-22T08:54:16.889" v="7430" actId="14100"/>
          <ac:picMkLst>
            <pc:docMk/>
            <pc:sldMk cId="3630695586" sldId="274"/>
            <ac:picMk id="9222" creationId="{46C99C36-40DB-46D7-8A53-9AD254D73FB5}"/>
          </ac:picMkLst>
        </pc:picChg>
      </pc:sldChg>
      <pc:sldChg chg="delSp modSp">
        <pc:chgData name="Mike Ross" userId="7954c944-6085-4b08-be0b-82a8f61afa5b" providerId="ADAL" clId="{5366DF1B-12C6-4D17-B9B8-B1A22C203AA4}" dt="2019-05-22T08:01:19.725" v="6277" actId="20577"/>
        <pc:sldMkLst>
          <pc:docMk/>
          <pc:sldMk cId="1343332219" sldId="280"/>
        </pc:sldMkLst>
        <pc:spChg chg="mod">
          <ac:chgData name="Mike Ross" userId="7954c944-6085-4b08-be0b-82a8f61afa5b" providerId="ADAL" clId="{5366DF1B-12C6-4D17-B9B8-B1A22C203AA4}" dt="2019-05-22T07:49:22.903" v="5522" actId="20577"/>
          <ac:spMkLst>
            <pc:docMk/>
            <pc:sldMk cId="1343332219" sldId="280"/>
            <ac:spMk id="2" creationId="{EDC7586F-2381-4560-BE6D-337672223BCA}"/>
          </ac:spMkLst>
        </pc:spChg>
        <pc:spChg chg="mod">
          <ac:chgData name="Mike Ross" userId="7954c944-6085-4b08-be0b-82a8f61afa5b" providerId="ADAL" clId="{5366DF1B-12C6-4D17-B9B8-B1A22C203AA4}" dt="2019-05-22T08:01:19.725" v="6277" actId="20577"/>
          <ac:spMkLst>
            <pc:docMk/>
            <pc:sldMk cId="1343332219" sldId="280"/>
            <ac:spMk id="3" creationId="{015897AA-FAE0-4141-B026-AD77BF6642EC}"/>
          </ac:spMkLst>
        </pc:spChg>
        <pc:picChg chg="del">
          <ac:chgData name="Mike Ross" userId="7954c944-6085-4b08-be0b-82a8f61afa5b" providerId="ADAL" clId="{5366DF1B-12C6-4D17-B9B8-B1A22C203AA4}" dt="2019-05-22T07:48:14.998" v="5483" actId="478"/>
          <ac:picMkLst>
            <pc:docMk/>
            <pc:sldMk cId="1343332219" sldId="280"/>
            <ac:picMk id="4" creationId="{A742117D-2DAB-48DE-9345-8B94FE2993A3}"/>
          </ac:picMkLst>
        </pc:picChg>
        <pc:picChg chg="del">
          <ac:chgData name="Mike Ross" userId="7954c944-6085-4b08-be0b-82a8f61afa5b" providerId="ADAL" clId="{5366DF1B-12C6-4D17-B9B8-B1A22C203AA4}" dt="2019-05-22T07:48:13.934" v="5480" actId="478"/>
          <ac:picMkLst>
            <pc:docMk/>
            <pc:sldMk cId="1343332219" sldId="280"/>
            <ac:picMk id="5" creationId="{8EBEB3E4-2FF8-477E-A732-7ED282218F4E}"/>
          </ac:picMkLst>
        </pc:picChg>
        <pc:picChg chg="del mod">
          <ac:chgData name="Mike Ross" userId="7954c944-6085-4b08-be0b-82a8f61afa5b" providerId="ADAL" clId="{5366DF1B-12C6-4D17-B9B8-B1A22C203AA4}" dt="2019-05-22T07:48:14.534" v="5482" actId="478"/>
          <ac:picMkLst>
            <pc:docMk/>
            <pc:sldMk cId="1343332219" sldId="280"/>
            <ac:picMk id="6" creationId="{CFFD3DD8-5F53-4DD7-A125-0EECD8B773B6}"/>
          </ac:picMkLst>
        </pc:picChg>
      </pc:sldChg>
      <pc:sldChg chg="addSp delSp modSp add">
        <pc:chgData name="Mike Ross" userId="7954c944-6085-4b08-be0b-82a8f61afa5b" providerId="ADAL" clId="{5366DF1B-12C6-4D17-B9B8-B1A22C203AA4}" dt="2019-05-24T09:20:42.728" v="9182" actId="20577"/>
        <pc:sldMkLst>
          <pc:docMk/>
          <pc:sldMk cId="337517202" sldId="286"/>
        </pc:sldMkLst>
        <pc:spChg chg="mod">
          <ac:chgData name="Mike Ross" userId="7954c944-6085-4b08-be0b-82a8f61afa5b" providerId="ADAL" clId="{5366DF1B-12C6-4D17-B9B8-B1A22C203AA4}" dt="2019-05-24T09:19:56.407" v="9178" actId="13926"/>
          <ac:spMkLst>
            <pc:docMk/>
            <pc:sldMk cId="337517202" sldId="286"/>
            <ac:spMk id="2" creationId="{F0B30121-49E2-476B-8B82-D5EB01494B35}"/>
          </ac:spMkLst>
        </pc:spChg>
        <pc:spChg chg="mod">
          <ac:chgData name="Mike Ross" userId="7954c944-6085-4b08-be0b-82a8f61afa5b" providerId="ADAL" clId="{5366DF1B-12C6-4D17-B9B8-B1A22C203AA4}" dt="2019-05-24T09:20:42.728" v="9182" actId="20577"/>
          <ac:spMkLst>
            <pc:docMk/>
            <pc:sldMk cId="337517202" sldId="286"/>
            <ac:spMk id="3" creationId="{89BD19B7-B742-4C3C-990C-39A44A395EE1}"/>
          </ac:spMkLst>
        </pc:spChg>
        <pc:spChg chg="add del mod">
          <ac:chgData name="Mike Ross" userId="7954c944-6085-4b08-be0b-82a8f61afa5b" providerId="ADAL" clId="{5366DF1B-12C6-4D17-B9B8-B1A22C203AA4}" dt="2019-05-24T09:20:00.629" v="9179"/>
          <ac:spMkLst>
            <pc:docMk/>
            <pc:sldMk cId="337517202" sldId="286"/>
            <ac:spMk id="5" creationId="{CF2A2149-993C-4405-B933-98D27B0F5272}"/>
          </ac:spMkLst>
        </pc:spChg>
        <pc:picChg chg="add del mod">
          <ac:chgData name="Mike Ross" userId="7954c944-6085-4b08-be0b-82a8f61afa5b" providerId="ADAL" clId="{5366DF1B-12C6-4D17-B9B8-B1A22C203AA4}" dt="2019-05-22T09:14:03.041" v="7462" actId="478"/>
          <ac:picMkLst>
            <pc:docMk/>
            <pc:sldMk cId="337517202" sldId="286"/>
            <ac:picMk id="4" creationId="{27A4801C-B93E-4FC3-8568-1D146A4974AC}"/>
          </ac:picMkLst>
        </pc:picChg>
        <pc:picChg chg="add del mod">
          <ac:chgData name="Mike Ross" userId="7954c944-6085-4b08-be0b-82a8f61afa5b" providerId="ADAL" clId="{5366DF1B-12C6-4D17-B9B8-B1A22C203AA4}" dt="2019-05-24T09:19:30.422" v="9172" actId="478"/>
          <ac:picMkLst>
            <pc:docMk/>
            <pc:sldMk cId="337517202" sldId="286"/>
            <ac:picMk id="6" creationId="{EC9F339E-D9FD-4746-8CDA-BB1FF5BC941F}"/>
          </ac:picMkLst>
        </pc:picChg>
      </pc:sldChg>
      <pc:sldChg chg="addSp delSp modSp add">
        <pc:chgData name="Mike Ross" userId="7954c944-6085-4b08-be0b-82a8f61afa5b" providerId="ADAL" clId="{5366DF1B-12C6-4D17-B9B8-B1A22C203AA4}" dt="2019-05-21T10:34:03.587" v="1178" actId="20577"/>
        <pc:sldMkLst>
          <pc:docMk/>
          <pc:sldMk cId="3083955573" sldId="287"/>
        </pc:sldMkLst>
        <pc:spChg chg="mod">
          <ac:chgData name="Mike Ross" userId="7954c944-6085-4b08-be0b-82a8f61afa5b" providerId="ADAL" clId="{5366DF1B-12C6-4D17-B9B8-B1A22C203AA4}" dt="2019-05-21T10:20:33.009" v="764" actId="14100"/>
          <ac:spMkLst>
            <pc:docMk/>
            <pc:sldMk cId="3083955573" sldId="287"/>
            <ac:spMk id="2" creationId="{0D1B78B7-4732-4137-AEA0-A2319134A30F}"/>
          </ac:spMkLst>
        </pc:spChg>
        <pc:spChg chg="mod">
          <ac:chgData name="Mike Ross" userId="7954c944-6085-4b08-be0b-82a8f61afa5b" providerId="ADAL" clId="{5366DF1B-12C6-4D17-B9B8-B1A22C203AA4}" dt="2019-05-21T10:34:03.587" v="1178" actId="20577"/>
          <ac:spMkLst>
            <pc:docMk/>
            <pc:sldMk cId="3083955573" sldId="287"/>
            <ac:spMk id="3" creationId="{EF5797D2-2ABD-499E-973D-4AF77AD6604C}"/>
          </ac:spMkLst>
        </pc:spChg>
        <pc:picChg chg="add del mod">
          <ac:chgData name="Mike Ross" userId="7954c944-6085-4b08-be0b-82a8f61afa5b" providerId="ADAL" clId="{5366DF1B-12C6-4D17-B9B8-B1A22C203AA4}" dt="2019-05-21T10:29:56.206" v="1093" actId="478"/>
          <ac:picMkLst>
            <pc:docMk/>
            <pc:sldMk cId="3083955573" sldId="287"/>
            <ac:picMk id="2050" creationId="{8AD9FFAB-4DA9-45A7-B28C-AF5A4F7BC7AF}"/>
          </ac:picMkLst>
        </pc:picChg>
        <pc:picChg chg="add mod">
          <ac:chgData name="Mike Ross" userId="7954c944-6085-4b08-be0b-82a8f61afa5b" providerId="ADAL" clId="{5366DF1B-12C6-4D17-B9B8-B1A22C203AA4}" dt="2019-05-21T10:32:14.591" v="1155" actId="167"/>
          <ac:picMkLst>
            <pc:docMk/>
            <pc:sldMk cId="3083955573" sldId="287"/>
            <ac:picMk id="2052" creationId="{4FC30F74-17BE-42B6-ADBD-9A480258CD1A}"/>
          </ac:picMkLst>
        </pc:picChg>
        <pc:picChg chg="add mod">
          <ac:chgData name="Mike Ross" userId="7954c944-6085-4b08-be0b-82a8f61afa5b" providerId="ADAL" clId="{5366DF1B-12C6-4D17-B9B8-B1A22C203AA4}" dt="2019-05-21T10:31:35.069" v="1104" actId="1076"/>
          <ac:picMkLst>
            <pc:docMk/>
            <pc:sldMk cId="3083955573" sldId="287"/>
            <ac:picMk id="2054" creationId="{C9978D51-AF9C-47A0-A037-1A2E440BAE3F}"/>
          </ac:picMkLst>
        </pc:picChg>
      </pc:sldChg>
      <pc:sldChg chg="addSp modSp add setBg">
        <pc:chgData name="Mike Ross" userId="7954c944-6085-4b08-be0b-82a8f61afa5b" providerId="ADAL" clId="{5366DF1B-12C6-4D17-B9B8-B1A22C203AA4}" dt="2019-06-04T16:21:20.187" v="9244" actId="6549"/>
        <pc:sldMkLst>
          <pc:docMk/>
          <pc:sldMk cId="3050670200" sldId="288"/>
        </pc:sldMkLst>
        <pc:spChg chg="mod">
          <ac:chgData name="Mike Ross" userId="7954c944-6085-4b08-be0b-82a8f61afa5b" providerId="ADAL" clId="{5366DF1B-12C6-4D17-B9B8-B1A22C203AA4}" dt="2019-05-21T14:45:03.153" v="4427" actId="20577"/>
          <ac:spMkLst>
            <pc:docMk/>
            <pc:sldMk cId="3050670200" sldId="288"/>
            <ac:spMk id="2" creationId="{38EC719F-2E1A-4032-AF99-95AFAA325919}"/>
          </ac:spMkLst>
        </pc:spChg>
        <pc:spChg chg="mod">
          <ac:chgData name="Mike Ross" userId="7954c944-6085-4b08-be0b-82a8f61afa5b" providerId="ADAL" clId="{5366DF1B-12C6-4D17-B9B8-B1A22C203AA4}" dt="2019-06-04T16:21:20.187" v="9244" actId="6549"/>
          <ac:spMkLst>
            <pc:docMk/>
            <pc:sldMk cId="3050670200" sldId="288"/>
            <ac:spMk id="3" creationId="{1D24E0F5-CC50-434E-B9BD-3146E5BCE719}"/>
          </ac:spMkLst>
        </pc:spChg>
        <pc:picChg chg="add mod">
          <ac:chgData name="Mike Ross" userId="7954c944-6085-4b08-be0b-82a8f61afa5b" providerId="ADAL" clId="{5366DF1B-12C6-4D17-B9B8-B1A22C203AA4}" dt="2019-05-21T13:28:18.828" v="2599" actId="14100"/>
          <ac:picMkLst>
            <pc:docMk/>
            <pc:sldMk cId="3050670200" sldId="288"/>
            <ac:picMk id="4098" creationId="{8569348B-937F-40FE-999D-EBDE52B8B64D}"/>
          </ac:picMkLst>
        </pc:picChg>
      </pc:sldChg>
      <pc:sldChg chg="modSp add ord">
        <pc:chgData name="Mike Ross" userId="7954c944-6085-4b08-be0b-82a8f61afa5b" providerId="ADAL" clId="{5366DF1B-12C6-4D17-B9B8-B1A22C203AA4}" dt="2019-05-31T07:58:17.526" v="9190" actId="20577"/>
        <pc:sldMkLst>
          <pc:docMk/>
          <pc:sldMk cId="1726156985" sldId="289"/>
        </pc:sldMkLst>
        <pc:spChg chg="mod">
          <ac:chgData name="Mike Ross" userId="7954c944-6085-4b08-be0b-82a8f61afa5b" providerId="ADAL" clId="{5366DF1B-12C6-4D17-B9B8-B1A22C203AA4}" dt="2019-05-22T08:09:24.852" v="6407" actId="20577"/>
          <ac:spMkLst>
            <pc:docMk/>
            <pc:sldMk cId="1726156985" sldId="289"/>
            <ac:spMk id="2" creationId="{EDC7586F-2381-4560-BE6D-337672223BCA}"/>
          </ac:spMkLst>
        </pc:spChg>
        <pc:spChg chg="mod">
          <ac:chgData name="Mike Ross" userId="7954c944-6085-4b08-be0b-82a8f61afa5b" providerId="ADAL" clId="{5366DF1B-12C6-4D17-B9B8-B1A22C203AA4}" dt="2019-05-31T07:58:17.526" v="9190" actId="20577"/>
          <ac:spMkLst>
            <pc:docMk/>
            <pc:sldMk cId="1726156985" sldId="289"/>
            <ac:spMk id="3" creationId="{015897AA-FAE0-4141-B026-AD77BF6642EC}"/>
          </ac:spMkLst>
        </pc:spChg>
      </pc:sldChg>
      <pc:sldChg chg="addSp modSp add">
        <pc:chgData name="Mike Ross" userId="7954c944-6085-4b08-be0b-82a8f61afa5b" providerId="ADAL" clId="{5366DF1B-12C6-4D17-B9B8-B1A22C203AA4}" dt="2019-05-22T14:10:24.473" v="8773" actId="1076"/>
        <pc:sldMkLst>
          <pc:docMk/>
          <pc:sldMk cId="3555495876" sldId="290"/>
        </pc:sldMkLst>
        <pc:spChg chg="mod">
          <ac:chgData name="Mike Ross" userId="7954c944-6085-4b08-be0b-82a8f61afa5b" providerId="ADAL" clId="{5366DF1B-12C6-4D17-B9B8-B1A22C203AA4}" dt="2019-05-22T08:17:13.270" v="6491" actId="6549"/>
          <ac:spMkLst>
            <pc:docMk/>
            <pc:sldMk cId="3555495876" sldId="290"/>
            <ac:spMk id="2" creationId="{7464AB3F-7F81-47A2-86BD-B081F58923C8}"/>
          </ac:spMkLst>
        </pc:spChg>
        <pc:spChg chg="mod">
          <ac:chgData name="Mike Ross" userId="7954c944-6085-4b08-be0b-82a8f61afa5b" providerId="ADAL" clId="{5366DF1B-12C6-4D17-B9B8-B1A22C203AA4}" dt="2019-05-22T14:08:39.791" v="8772" actId="20577"/>
          <ac:spMkLst>
            <pc:docMk/>
            <pc:sldMk cId="3555495876" sldId="290"/>
            <ac:spMk id="3" creationId="{07569AC2-B30C-4DE0-B2EA-0B8A73B5A2C6}"/>
          </ac:spMkLst>
        </pc:spChg>
        <pc:spChg chg="add mod">
          <ac:chgData name="Mike Ross" userId="7954c944-6085-4b08-be0b-82a8f61afa5b" providerId="ADAL" clId="{5366DF1B-12C6-4D17-B9B8-B1A22C203AA4}" dt="2019-05-22T14:10:24.473" v="8773" actId="1076"/>
          <ac:spMkLst>
            <pc:docMk/>
            <pc:sldMk cId="3555495876" sldId="290"/>
            <ac:spMk id="4" creationId="{3B829881-1FED-47AD-B317-2AAEBC76D2C1}"/>
          </ac:spMkLst>
        </pc:spChg>
        <pc:picChg chg="mod">
          <ac:chgData name="Mike Ross" userId="7954c944-6085-4b08-be0b-82a8f61afa5b" providerId="ADAL" clId="{5366DF1B-12C6-4D17-B9B8-B1A22C203AA4}" dt="2019-05-22T08:23:42.545" v="6659" actId="1076"/>
          <ac:picMkLst>
            <pc:docMk/>
            <pc:sldMk cId="3555495876" sldId="290"/>
            <ac:picMk id="1026" creationId="{D9CDA5DB-38F4-4779-AB18-5747DE863BFB}"/>
          </ac:picMkLst>
        </pc:picChg>
      </pc:sldChg>
      <pc:sldChg chg="addSp delSp modSp add setBg">
        <pc:chgData name="Mike Ross" userId="7954c944-6085-4b08-be0b-82a8f61afa5b" providerId="ADAL" clId="{5366DF1B-12C6-4D17-B9B8-B1A22C203AA4}" dt="2019-05-31T08:05:54.572" v="9202" actId="20577"/>
        <pc:sldMkLst>
          <pc:docMk/>
          <pc:sldMk cId="4241978138" sldId="291"/>
        </pc:sldMkLst>
        <pc:spChg chg="mod">
          <ac:chgData name="Mike Ross" userId="7954c944-6085-4b08-be0b-82a8f61afa5b" providerId="ADAL" clId="{5366DF1B-12C6-4D17-B9B8-B1A22C203AA4}" dt="2019-05-22T10:19:01.532" v="8277" actId="20577"/>
          <ac:spMkLst>
            <pc:docMk/>
            <pc:sldMk cId="4241978138" sldId="291"/>
            <ac:spMk id="2" creationId="{888903AB-F673-4979-B204-1BE1CEAAF15C}"/>
          </ac:spMkLst>
        </pc:spChg>
        <pc:spChg chg="mod">
          <ac:chgData name="Mike Ross" userId="7954c944-6085-4b08-be0b-82a8f61afa5b" providerId="ADAL" clId="{5366DF1B-12C6-4D17-B9B8-B1A22C203AA4}" dt="2019-05-31T08:05:54.572" v="9202" actId="20577"/>
          <ac:spMkLst>
            <pc:docMk/>
            <pc:sldMk cId="4241978138" sldId="291"/>
            <ac:spMk id="3" creationId="{D83EE4E9-1E10-408C-BCAE-3A04878B7212}"/>
          </ac:spMkLst>
        </pc:spChg>
        <pc:picChg chg="add mod">
          <ac:chgData name="Mike Ross" userId="7954c944-6085-4b08-be0b-82a8f61afa5b" providerId="ADAL" clId="{5366DF1B-12C6-4D17-B9B8-B1A22C203AA4}" dt="2019-05-22T09:54:23.899" v="7727" actId="14100"/>
          <ac:picMkLst>
            <pc:docMk/>
            <pc:sldMk cId="4241978138" sldId="291"/>
            <ac:picMk id="6" creationId="{36BE47A9-D951-4944-9099-445EAC5B5D7D}"/>
          </ac:picMkLst>
        </pc:picChg>
        <pc:picChg chg="add del mod">
          <ac:chgData name="Mike Ross" userId="7954c944-6085-4b08-be0b-82a8f61afa5b" providerId="ADAL" clId="{5366DF1B-12C6-4D17-B9B8-B1A22C203AA4}" dt="2019-05-22T09:44:35.446" v="7498" actId="478"/>
          <ac:picMkLst>
            <pc:docMk/>
            <pc:sldMk cId="4241978138" sldId="291"/>
            <ac:picMk id="10242" creationId="{9BE7D35D-1FDD-429F-8888-3D7923271334}"/>
          </ac:picMkLst>
        </pc:picChg>
        <pc:picChg chg="add mod">
          <ac:chgData name="Mike Ross" userId="7954c944-6085-4b08-be0b-82a8f61afa5b" providerId="ADAL" clId="{5366DF1B-12C6-4D17-B9B8-B1A22C203AA4}" dt="2019-05-22T09:54:28.563" v="7728" actId="732"/>
          <ac:picMkLst>
            <pc:docMk/>
            <pc:sldMk cId="4241978138" sldId="291"/>
            <ac:picMk id="10244" creationId="{8BB12186-F261-485A-B0CD-54694BE35292}"/>
          </ac:picMkLst>
        </pc:picChg>
      </pc:sldChg>
      <pc:sldChg chg="addSp delSp modSp add ord">
        <pc:chgData name="Mike Ross" userId="7954c944-6085-4b08-be0b-82a8f61afa5b" providerId="ADAL" clId="{5366DF1B-12C6-4D17-B9B8-B1A22C203AA4}" dt="2019-05-22T11:02:27.415" v="8723" actId="20577"/>
        <pc:sldMkLst>
          <pc:docMk/>
          <pc:sldMk cId="201296010" sldId="292"/>
        </pc:sldMkLst>
        <pc:spChg chg="mod">
          <ac:chgData name="Mike Ross" userId="7954c944-6085-4b08-be0b-82a8f61afa5b" providerId="ADAL" clId="{5366DF1B-12C6-4D17-B9B8-B1A22C203AA4}" dt="2019-05-22T11:02:27.415" v="8723" actId="20577"/>
          <ac:spMkLst>
            <pc:docMk/>
            <pc:sldMk cId="201296010" sldId="292"/>
            <ac:spMk id="2" creationId="{00000000-0000-0000-0000-000000000000}"/>
          </ac:spMkLst>
        </pc:spChg>
        <pc:spChg chg="mod">
          <ac:chgData name="Mike Ross" userId="7954c944-6085-4b08-be0b-82a8f61afa5b" providerId="ADAL" clId="{5366DF1B-12C6-4D17-B9B8-B1A22C203AA4}" dt="2019-05-22T10:17:50.700" v="8232" actId="6549"/>
          <ac:spMkLst>
            <pc:docMk/>
            <pc:sldMk cId="201296010" sldId="292"/>
            <ac:spMk id="3" creationId="{00000000-0000-0000-0000-000000000000}"/>
          </ac:spMkLst>
        </pc:spChg>
        <pc:spChg chg="add del mod">
          <ac:chgData name="Mike Ross" userId="7954c944-6085-4b08-be0b-82a8f61afa5b" providerId="ADAL" clId="{5366DF1B-12C6-4D17-B9B8-B1A22C203AA4}" dt="2019-05-22T10:01:50.858" v="8032"/>
          <ac:spMkLst>
            <pc:docMk/>
            <pc:sldMk cId="201296010" sldId="292"/>
            <ac:spMk id="5" creationId="{1DB9FFBF-5092-449D-8D13-BBD0C38CE8FE}"/>
          </ac:spMkLst>
        </pc:spChg>
        <pc:spChg chg="add del mod">
          <ac:chgData name="Mike Ross" userId="7954c944-6085-4b08-be0b-82a8f61afa5b" providerId="ADAL" clId="{5366DF1B-12C6-4D17-B9B8-B1A22C203AA4}" dt="2019-05-22T10:01:50.858" v="8032"/>
          <ac:spMkLst>
            <pc:docMk/>
            <pc:sldMk cId="201296010" sldId="292"/>
            <ac:spMk id="6" creationId="{FDE59FE0-CFDC-4C88-83E6-FE45045BCED3}"/>
          </ac:spMkLst>
        </pc:spChg>
      </pc:sldChg>
      <pc:sldChg chg="addSp delSp modSp add setBg">
        <pc:chgData name="Mike Ross" userId="7954c944-6085-4b08-be0b-82a8f61afa5b" providerId="ADAL" clId="{5366DF1B-12C6-4D17-B9B8-B1A22C203AA4}" dt="2019-05-22T10:11:27.862" v="8161" actId="207"/>
        <pc:sldMkLst>
          <pc:docMk/>
          <pc:sldMk cId="336327104" sldId="293"/>
        </pc:sldMkLst>
        <pc:spChg chg="add del mod">
          <ac:chgData name="Mike Ross" userId="7954c944-6085-4b08-be0b-82a8f61afa5b" providerId="ADAL" clId="{5366DF1B-12C6-4D17-B9B8-B1A22C203AA4}" dt="2019-05-22T10:11:20.062" v="8160"/>
          <ac:spMkLst>
            <pc:docMk/>
            <pc:sldMk cId="336327104" sldId="293"/>
            <ac:spMk id="4" creationId="{F776D7D5-AD74-44D9-88DD-4C0B439BF4A5}"/>
          </ac:spMkLst>
        </pc:spChg>
        <pc:spChg chg="mod">
          <ac:chgData name="Mike Ross" userId="7954c944-6085-4b08-be0b-82a8f61afa5b" providerId="ADAL" clId="{5366DF1B-12C6-4D17-B9B8-B1A22C203AA4}" dt="2019-05-22T10:11:27.862" v="8161" actId="207"/>
          <ac:spMkLst>
            <pc:docMk/>
            <pc:sldMk cId="336327104" sldId="293"/>
            <ac:spMk id="5" creationId="{00000000-0000-0000-0000-000000000000}"/>
          </ac:spMkLst>
        </pc:spChg>
        <pc:spChg chg="add del mod">
          <ac:chgData name="Mike Ross" userId="7954c944-6085-4b08-be0b-82a8f61afa5b" providerId="ADAL" clId="{5366DF1B-12C6-4D17-B9B8-B1A22C203AA4}" dt="2019-05-22T10:11:20.062" v="8160"/>
          <ac:spMkLst>
            <pc:docMk/>
            <pc:sldMk cId="336327104" sldId="293"/>
            <ac:spMk id="6" creationId="{942B1CFE-CD6C-4473-A26F-111D509CE019}"/>
          </ac:spMkLst>
        </pc:spChg>
        <pc:picChg chg="del">
          <ac:chgData name="Mike Ross" userId="7954c944-6085-4b08-be0b-82a8f61afa5b" providerId="ADAL" clId="{5366DF1B-12C6-4D17-B9B8-B1A22C203AA4}" dt="2019-05-22T10:07:29.856" v="8072" actId="478"/>
          <ac:picMkLst>
            <pc:docMk/>
            <pc:sldMk cId="336327104" sldId="293"/>
            <ac:picMk id="3" creationId="{00000000-0000-0000-0000-000000000000}"/>
          </ac:picMkLst>
        </pc:picChg>
        <pc:picChg chg="add mod">
          <ac:chgData name="Mike Ross" userId="7954c944-6085-4b08-be0b-82a8f61afa5b" providerId="ADAL" clId="{5366DF1B-12C6-4D17-B9B8-B1A22C203AA4}" dt="2019-05-22T10:08:53.134" v="8090" actId="732"/>
          <ac:picMkLst>
            <pc:docMk/>
            <pc:sldMk cId="336327104" sldId="293"/>
            <ac:picMk id="11266" creationId="{B1E6742C-9CC5-464F-83D9-5763303B6285}"/>
          </ac:picMkLst>
        </pc:picChg>
      </pc:sldChg>
      <pc:sldChg chg="modSp add ord">
        <pc:chgData name="Mike Ross" userId="7954c944-6085-4b08-be0b-82a8f61afa5b" providerId="ADAL" clId="{5366DF1B-12C6-4D17-B9B8-B1A22C203AA4}" dt="2019-05-31T08:39:31.325" v="9243" actId="20577"/>
        <pc:sldMkLst>
          <pc:docMk/>
          <pc:sldMk cId="1278579151" sldId="294"/>
        </pc:sldMkLst>
        <pc:spChg chg="mod">
          <ac:chgData name="Mike Ross" userId="7954c944-6085-4b08-be0b-82a8f61afa5b" providerId="ADAL" clId="{5366DF1B-12C6-4D17-B9B8-B1A22C203AA4}" dt="2019-05-31T08:39:10.076" v="9231" actId="20577"/>
          <ac:spMkLst>
            <pc:docMk/>
            <pc:sldMk cId="1278579151" sldId="294"/>
            <ac:spMk id="2" creationId="{90C5D1AA-F747-4AD4-AAA2-33BC4E509B2C}"/>
          </ac:spMkLst>
        </pc:spChg>
        <pc:spChg chg="mod">
          <ac:chgData name="Mike Ross" userId="7954c944-6085-4b08-be0b-82a8f61afa5b" providerId="ADAL" clId="{5366DF1B-12C6-4D17-B9B8-B1A22C203AA4}" dt="2019-05-31T08:39:31.325" v="9243" actId="20577"/>
          <ac:spMkLst>
            <pc:docMk/>
            <pc:sldMk cId="1278579151" sldId="294"/>
            <ac:spMk id="3" creationId="{06426288-B259-4F15-A9C4-2FC3BC513EDA}"/>
          </ac:spMkLst>
        </pc:spChg>
      </pc:sldChg>
      <pc:sldMasterChg chg="modSldLayout">
        <pc:chgData name="Mike Ross" userId="7954c944-6085-4b08-be0b-82a8f61afa5b" providerId="ADAL" clId="{5366DF1B-12C6-4D17-B9B8-B1A22C203AA4}" dt="2019-05-22T10:23:55.656" v="8307" actId="20577"/>
        <pc:sldMasterMkLst>
          <pc:docMk/>
          <pc:sldMasterMk cId="1310585009" sldId="2147483648"/>
        </pc:sldMasterMkLst>
        <pc:sldLayoutChg chg="modSp">
          <pc:chgData name="Mike Ross" userId="7954c944-6085-4b08-be0b-82a8f61afa5b" providerId="ADAL" clId="{5366DF1B-12C6-4D17-B9B8-B1A22C203AA4}" dt="2019-05-20T15:55:01.163" v="48" actId="14100"/>
          <pc:sldLayoutMkLst>
            <pc:docMk/>
            <pc:sldMasterMk cId="1310585009" sldId="2147483648"/>
            <pc:sldLayoutMk cId="3599343734" sldId="2147483650"/>
          </pc:sldLayoutMkLst>
          <pc:cxnChg chg="mod">
            <ac:chgData name="Mike Ross" userId="7954c944-6085-4b08-be0b-82a8f61afa5b" providerId="ADAL" clId="{5366DF1B-12C6-4D17-B9B8-B1A22C203AA4}" dt="2019-05-20T15:55:01.163" v="48" actId="14100"/>
            <ac:cxnSpMkLst>
              <pc:docMk/>
              <pc:sldMasterMk cId="1310585009" sldId="2147483648"/>
              <pc:sldLayoutMk cId="3599343734" sldId="2147483650"/>
              <ac:cxnSpMk id="8" creationId="{00000000-0000-0000-0000-000000000000}"/>
            </ac:cxnSpMkLst>
          </pc:cxnChg>
        </pc:sldLayoutChg>
        <pc:sldLayoutChg chg="modSp">
          <pc:chgData name="Mike Ross" userId="7954c944-6085-4b08-be0b-82a8f61afa5b" providerId="ADAL" clId="{5366DF1B-12C6-4D17-B9B8-B1A22C203AA4}" dt="2019-05-22T10:23:55.656" v="8307" actId="20577"/>
          <pc:sldLayoutMkLst>
            <pc:docMk/>
            <pc:sldMasterMk cId="1310585009" sldId="2147483648"/>
            <pc:sldLayoutMk cId="1343773056" sldId="2147483656"/>
          </pc:sldLayoutMkLst>
          <pc:spChg chg="mod">
            <ac:chgData name="Mike Ross" userId="7954c944-6085-4b08-be0b-82a8f61afa5b" providerId="ADAL" clId="{5366DF1B-12C6-4D17-B9B8-B1A22C203AA4}" dt="2019-05-22T10:23:55.656" v="8307" actId="20577"/>
            <ac:spMkLst>
              <pc:docMk/>
              <pc:sldMasterMk cId="1310585009" sldId="2147483648"/>
              <pc:sldLayoutMk cId="1343773056" sldId="2147483656"/>
              <ac:spMk id="2" creationId="{00000000-0000-0000-0000-000000000000}"/>
            </ac:spMkLst>
          </pc:spChg>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8-08T14:39:11.066"/>
    </inkml:context>
    <inkml:brush xml:id="br0">
      <inkml:brushProperty name="width" value="0.05" units="cm"/>
      <inkml:brushProperty name="height" value="0.05" units="cm"/>
    </inkml:brush>
  </inkml:definitions>
  <inkml:trace contextRef="#ctx0" brushRef="#br0">1 1 4914,'0'30'609,"0"-30"-529,0 0 0,0 0-80,0 0-64,0 0-353,0 0-1295,30 0-770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6/7/2019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13F2E"/>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54424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808E86"/>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E91FB3-749D-4A4C-A464-7FE7ECA23A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Social, moral and ethical considerations</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D86AA2CE-3E9D-4A58-A19A-8B83509E83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a:extLst>
              <a:ext uri="{FF2B5EF4-FFF2-40B4-BE49-F238E27FC236}">
                <a16:creationId xmlns:a16="http://schemas.microsoft.com/office/drawing/2014/main" id="{65C51EB8-09C9-4DCF-A453-1E47A2B37B4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0" name="TextBox 9">
            <a:extLst>
              <a:ext uri="{FF2B5EF4-FFF2-40B4-BE49-F238E27FC236}">
                <a16:creationId xmlns:a16="http://schemas.microsoft.com/office/drawing/2014/main" id="{151F03AF-A7D6-422D-9396-215451FB994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Social, moral and ethical considerations</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1CC60FEE-40B7-420E-AACC-9900584BBB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7" name="TextBox 6">
            <a:extLst>
              <a:ext uri="{FF2B5EF4-FFF2-40B4-BE49-F238E27FC236}">
                <a16:creationId xmlns:a16="http://schemas.microsoft.com/office/drawing/2014/main" id="{9D1A9019-9E9A-449B-8708-7D36608FFD6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Social, moral and ethical considerations</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3D6FC23C-D061-4419-B926-1DE04CDDCB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Box 7">
            <a:extLst>
              <a:ext uri="{FF2B5EF4-FFF2-40B4-BE49-F238E27FC236}">
                <a16:creationId xmlns:a16="http://schemas.microsoft.com/office/drawing/2014/main" id="{45F3596B-F64F-431D-AC86-D235A8BCE3D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Social, moral and ethical considerations</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8" name="Picture 7">
            <a:extLst>
              <a:ext uri="{FF2B5EF4-FFF2-40B4-BE49-F238E27FC236}">
                <a16:creationId xmlns:a16="http://schemas.microsoft.com/office/drawing/2014/main" id="{828B4080-9FB7-43C5-A6B7-7C68ECC22A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9" name="Picture 8">
            <a:extLst>
              <a:ext uri="{FF2B5EF4-FFF2-40B4-BE49-F238E27FC236}">
                <a16:creationId xmlns:a16="http://schemas.microsoft.com/office/drawing/2014/main" id="{A5D78FD6-A53E-4395-BD86-7C4DC3A977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6" name="TextBox 5">
            <a:extLst>
              <a:ext uri="{FF2B5EF4-FFF2-40B4-BE49-F238E27FC236}">
                <a16:creationId xmlns:a16="http://schemas.microsoft.com/office/drawing/2014/main" id="{5AC34012-1DC6-4951-9DE3-EC43FB42AA6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Social, moral and ethical considerations</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808E86"/>
                </a:solidFill>
                <a:latin typeface="Museo 100" panose="02000000000000000000" pitchFamily="50" charset="0"/>
              </a:rPr>
              <a:t>7552</a:t>
            </a:r>
            <a:endParaRPr lang="en-GB" dirty="0">
              <a:solidFill>
                <a:srgbClr val="808E86"/>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2"/>
            <a:ext cx="2724150" cy="1106506"/>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Social, moral and ethical considerations</a:t>
            </a: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808E86"/>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808E86"/>
                </a:solidFill>
                <a:latin typeface="Arial"/>
                <a:cs typeface="Arial"/>
              </a:rPr>
              <a:t>6</a:t>
            </a:r>
          </a:p>
        </p:txBody>
      </p:sp>
      <p:sp>
        <p:nvSpPr>
          <p:cNvPr id="2" name="Rectangle 1">
            <a:extLst>
              <a:ext uri="{FF2B5EF4-FFF2-40B4-BE49-F238E27FC236}">
                <a16:creationId xmlns:a16="http://schemas.microsoft.com/office/drawing/2014/main" id="{D0BCAF90-57C0-4ABF-8870-B0626C78F033}"/>
              </a:ext>
            </a:extLst>
          </p:cNvPr>
          <p:cNvSpPr/>
          <p:nvPr/>
        </p:nvSpPr>
        <p:spPr>
          <a:xfrm>
            <a:off x="4697971" y="3135217"/>
            <a:ext cx="2154013" cy="707886"/>
          </a:xfrm>
          <a:prstGeom prst="rect">
            <a:avLst/>
          </a:prstGeom>
        </p:spPr>
        <p:txBody>
          <a:bodyPr wrap="square">
            <a:spAutoFit/>
          </a:bodyPr>
          <a:lstStyle/>
          <a:p>
            <a:pPr>
              <a:lnSpc>
                <a:spcPts val="2400"/>
              </a:lnSpc>
            </a:pPr>
            <a:r>
              <a:rPr lang="en-US" sz="2000" dirty="0">
                <a:solidFill>
                  <a:schemeClr val="bg1"/>
                </a:solidFill>
                <a:latin typeface="Museo 100" panose="02000000000000000000" pitchFamily="2" charset="0"/>
              </a:rPr>
              <a:t>Unit </a:t>
            </a:r>
            <a:r>
              <a:rPr lang="en-GB" sz="2000" dirty="0">
                <a:solidFill>
                  <a:schemeClr val="bg1"/>
                </a:solidFill>
                <a:latin typeface="Museo 100" panose="02000000000000000000" pitchFamily="2" charset="0"/>
              </a:rPr>
              <a:t>13 </a:t>
            </a:r>
            <a:br>
              <a:rPr lang="en-GB" sz="2000" dirty="0">
                <a:solidFill>
                  <a:schemeClr val="bg1"/>
                </a:solidFill>
                <a:latin typeface="Museo 100" panose="02000000000000000000" pitchFamily="2" charset="0"/>
              </a:rPr>
            </a:br>
            <a:r>
              <a:rPr lang="en-GB" sz="2000" dirty="0">
                <a:solidFill>
                  <a:schemeClr val="bg1"/>
                </a:solidFill>
                <a:latin typeface="Museo 100" panose="02000000000000000000" pitchFamily="2" charset="0"/>
              </a:rPr>
              <a:t>Design methods</a:t>
            </a:r>
            <a:endParaRPr lang="en-US" sz="2000" dirty="0">
              <a:solidFill>
                <a:schemeClr val="bg1"/>
              </a:solidFill>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oulette, object, table&#10;&#10;Description generated with very high confidence">
            <a:extLst>
              <a:ext uri="{FF2B5EF4-FFF2-40B4-BE49-F238E27FC236}">
                <a16:creationId xmlns:a16="http://schemas.microsoft.com/office/drawing/2014/main" id="{00116257-6A88-432B-B737-FC9D2B3ED6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1278" y="3807995"/>
            <a:ext cx="4572722" cy="3050005"/>
          </a:xfrm>
          <a:prstGeom prst="rect">
            <a:avLst/>
          </a:prstGeom>
        </p:spPr>
      </p:pic>
      <p:sp>
        <p:nvSpPr>
          <p:cNvPr id="2" name="Text Placeholder 1">
            <a:extLst>
              <a:ext uri="{FF2B5EF4-FFF2-40B4-BE49-F238E27FC236}">
                <a16:creationId xmlns:a16="http://schemas.microsoft.com/office/drawing/2014/main" id="{8A1B8789-4820-438B-B533-2526E7D709E8}"/>
              </a:ext>
            </a:extLst>
          </p:cNvPr>
          <p:cNvSpPr>
            <a:spLocks noGrp="1"/>
          </p:cNvSpPr>
          <p:nvPr>
            <p:ph type="body" sz="quarter" idx="13"/>
          </p:nvPr>
        </p:nvSpPr>
        <p:spPr/>
        <p:txBody>
          <a:bodyPr/>
          <a:lstStyle/>
          <a:p>
            <a:r>
              <a:rPr lang="en-GB" dirty="0"/>
              <a:t>Moral dilemma</a:t>
            </a:r>
          </a:p>
        </p:txBody>
      </p:sp>
      <p:sp>
        <p:nvSpPr>
          <p:cNvPr id="3" name="Text Placeholder 2">
            <a:extLst>
              <a:ext uri="{FF2B5EF4-FFF2-40B4-BE49-F238E27FC236}">
                <a16:creationId xmlns:a16="http://schemas.microsoft.com/office/drawing/2014/main" id="{59AD0AE0-C0E2-4BE8-AE97-9A0D0CC79147}"/>
              </a:ext>
            </a:extLst>
          </p:cNvPr>
          <p:cNvSpPr>
            <a:spLocks noGrp="1"/>
          </p:cNvSpPr>
          <p:nvPr>
            <p:ph type="body" sz="quarter" idx="14"/>
          </p:nvPr>
        </p:nvSpPr>
        <p:spPr>
          <a:xfrm>
            <a:off x="724279" y="1621108"/>
            <a:ext cx="8093717" cy="3453607"/>
          </a:xfrm>
        </p:spPr>
        <p:txBody>
          <a:bodyPr vert="horz" lIns="0" tIns="0" anchor="t"/>
          <a:lstStyle/>
          <a:p>
            <a:pPr marL="271145" indent="-271145"/>
            <a:r>
              <a:rPr lang="en-GB" dirty="0"/>
              <a:t>Products can be morally challenging to some cultural or religious groups, but should they be banned?</a:t>
            </a:r>
            <a:endParaRPr lang="en-US" dirty="0"/>
          </a:p>
          <a:p>
            <a:pPr lvl="1"/>
            <a:r>
              <a:rPr lang="en-GB" dirty="0"/>
              <a:t>Computer games can involve shooting and have realistic graphics</a:t>
            </a:r>
          </a:p>
          <a:p>
            <a:pPr lvl="1"/>
            <a:r>
              <a:rPr lang="en-GB" dirty="0"/>
              <a:t>The use of animal fur for garments offends some in society</a:t>
            </a:r>
          </a:p>
          <a:p>
            <a:pPr lvl="1"/>
            <a:r>
              <a:rPr lang="en-GB" dirty="0"/>
              <a:t>Gambling is illegal in some countries therefore </a:t>
            </a:r>
            <a:br>
              <a:rPr lang="en-GB" dirty="0"/>
            </a:br>
            <a:r>
              <a:rPr lang="en-GB" dirty="0"/>
              <a:t>fruit machines and roulette wheels </a:t>
            </a:r>
            <a:br>
              <a:rPr lang="en-GB" dirty="0"/>
            </a:br>
            <a:r>
              <a:rPr lang="en-GB" dirty="0"/>
              <a:t>wouldn’t sell and could offend</a:t>
            </a:r>
          </a:p>
          <a:p>
            <a:pPr lvl="1"/>
            <a:r>
              <a:rPr lang="en-GB" dirty="0">
                <a:solidFill>
                  <a:srgbClr val="808E86"/>
                </a:solidFill>
              </a:rPr>
              <a:t>Name others products that </a:t>
            </a:r>
            <a:br>
              <a:rPr lang="en-GB" dirty="0">
                <a:solidFill>
                  <a:srgbClr val="808E86"/>
                </a:solidFill>
              </a:rPr>
            </a:br>
            <a:r>
              <a:rPr lang="en-GB" dirty="0">
                <a:solidFill>
                  <a:srgbClr val="808E86"/>
                </a:solidFill>
              </a:rPr>
              <a:t>may cause offence to certain </a:t>
            </a:r>
            <a:br>
              <a:rPr lang="en-GB" dirty="0">
                <a:solidFill>
                  <a:srgbClr val="808E86"/>
                </a:solidFill>
              </a:rPr>
            </a:br>
            <a:r>
              <a:rPr lang="en-GB" dirty="0">
                <a:solidFill>
                  <a:srgbClr val="808E86"/>
                </a:solidFill>
              </a:rPr>
              <a:t>groups in a community</a:t>
            </a:r>
          </a:p>
          <a:p>
            <a:pPr lvl="1"/>
            <a:r>
              <a:rPr lang="en-GB" dirty="0">
                <a:solidFill>
                  <a:srgbClr val="808E86"/>
                </a:solidFill>
              </a:rPr>
              <a:t>Is it good enough to say, ‘if you</a:t>
            </a:r>
            <a:br>
              <a:rPr lang="en-GB" dirty="0">
                <a:solidFill>
                  <a:srgbClr val="808E86"/>
                </a:solidFill>
              </a:rPr>
            </a:br>
            <a:r>
              <a:rPr lang="en-GB" dirty="0">
                <a:solidFill>
                  <a:srgbClr val="808E86"/>
                </a:solidFill>
              </a:rPr>
              <a:t>don’t like it, don’t buy it’?</a:t>
            </a:r>
          </a:p>
          <a:p>
            <a:pPr lvl="1"/>
            <a:endParaRPr lang="en-GB" dirty="0">
              <a:solidFill>
                <a:srgbClr val="808E86"/>
              </a:solidFill>
            </a:endParaRPr>
          </a:p>
        </p:txBody>
      </p:sp>
    </p:spTree>
    <p:extLst>
      <p:ext uri="{BB962C8B-B14F-4D97-AF65-F5344CB8AC3E}">
        <p14:creationId xmlns:p14="http://schemas.microsoft.com/office/powerpoint/2010/main" val="1355017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1B8789-4820-438B-B533-2526E7D709E8}"/>
              </a:ext>
            </a:extLst>
          </p:cNvPr>
          <p:cNvSpPr>
            <a:spLocks noGrp="1"/>
          </p:cNvSpPr>
          <p:nvPr>
            <p:ph type="body" sz="quarter" idx="13"/>
          </p:nvPr>
        </p:nvSpPr>
        <p:spPr/>
        <p:txBody>
          <a:bodyPr/>
          <a:lstStyle/>
          <a:p>
            <a:r>
              <a:rPr lang="en-GB" dirty="0"/>
              <a:t>Moral and ethical implications</a:t>
            </a:r>
          </a:p>
        </p:txBody>
      </p:sp>
      <p:sp>
        <p:nvSpPr>
          <p:cNvPr id="3" name="Text Placeholder 2">
            <a:extLst>
              <a:ext uri="{FF2B5EF4-FFF2-40B4-BE49-F238E27FC236}">
                <a16:creationId xmlns:a16="http://schemas.microsoft.com/office/drawing/2014/main" id="{59AD0AE0-C0E2-4BE8-AE97-9A0D0CC79147}"/>
              </a:ext>
            </a:extLst>
          </p:cNvPr>
          <p:cNvSpPr>
            <a:spLocks noGrp="1"/>
          </p:cNvSpPr>
          <p:nvPr>
            <p:ph type="body" sz="quarter" idx="14"/>
          </p:nvPr>
        </p:nvSpPr>
        <p:spPr>
          <a:xfrm>
            <a:off x="724279" y="1704179"/>
            <a:ext cx="7974447" cy="3453607"/>
          </a:xfrm>
        </p:spPr>
        <p:txBody>
          <a:bodyPr vert="horz" lIns="0" tIns="0" anchor="t"/>
          <a:lstStyle/>
          <a:p>
            <a:r>
              <a:rPr lang="en-GB" altLang="en-US" dirty="0"/>
              <a:t>Are you happy for your conversations to be recorded?</a:t>
            </a:r>
          </a:p>
          <a:p>
            <a:pPr lvl="1"/>
            <a:r>
              <a:rPr lang="en-GB" altLang="en-US" dirty="0"/>
              <a:t>Some of the mobile technology we carry around, and that we have at home, is capable of listening to, and recording our conversations</a:t>
            </a:r>
          </a:p>
          <a:p>
            <a:pPr lvl="1"/>
            <a:r>
              <a:rPr lang="en-GB" altLang="en-US" dirty="0">
                <a:solidFill>
                  <a:schemeClr val="bg1"/>
                </a:solidFill>
              </a:rPr>
              <a:t>When would this be an acceptable form of surveillance </a:t>
            </a:r>
            <a:br>
              <a:rPr lang="en-GB" altLang="en-US" dirty="0">
                <a:solidFill>
                  <a:schemeClr val="bg1"/>
                </a:solidFill>
              </a:rPr>
            </a:br>
            <a:r>
              <a:rPr lang="en-GB" altLang="en-US" dirty="0">
                <a:solidFill>
                  <a:schemeClr val="bg1"/>
                </a:solidFill>
              </a:rPr>
              <a:t>and when is it an invasion of privacy? </a:t>
            </a:r>
          </a:p>
          <a:p>
            <a:pPr lvl="1"/>
            <a:r>
              <a:rPr lang="en-GB" altLang="en-US" dirty="0">
                <a:solidFill>
                  <a:schemeClr val="bg1"/>
                </a:solidFill>
              </a:rPr>
              <a:t>Discuss whether it is acceptable </a:t>
            </a:r>
            <a:br>
              <a:rPr lang="en-GB" altLang="en-US" dirty="0">
                <a:solidFill>
                  <a:schemeClr val="bg1"/>
                </a:solidFill>
              </a:rPr>
            </a:br>
            <a:r>
              <a:rPr lang="en-GB" altLang="en-US" dirty="0">
                <a:solidFill>
                  <a:schemeClr val="bg1"/>
                </a:solidFill>
              </a:rPr>
              <a:t>for data to be stored about individuals</a:t>
            </a:r>
            <a:br>
              <a:rPr lang="en-GB" altLang="en-US" dirty="0">
                <a:solidFill>
                  <a:schemeClr val="bg1"/>
                </a:solidFill>
              </a:rPr>
            </a:br>
            <a:r>
              <a:rPr lang="en-GB" altLang="en-US" dirty="0">
                <a:solidFill>
                  <a:schemeClr val="bg1"/>
                </a:solidFill>
              </a:rPr>
              <a:t>and used to target advertising</a:t>
            </a:r>
          </a:p>
          <a:p>
            <a:pPr lvl="1"/>
            <a:r>
              <a:rPr lang="en-GB" altLang="en-US" dirty="0">
                <a:solidFill>
                  <a:schemeClr val="bg1"/>
                </a:solidFill>
              </a:rPr>
              <a:t>The police are trialling face recognition </a:t>
            </a:r>
            <a:br>
              <a:rPr lang="en-GB" altLang="en-US" dirty="0">
                <a:solidFill>
                  <a:schemeClr val="bg1"/>
                </a:solidFill>
              </a:rPr>
            </a:br>
            <a:r>
              <a:rPr lang="en-GB" altLang="en-US" dirty="0">
                <a:solidFill>
                  <a:schemeClr val="bg1"/>
                </a:solidFill>
              </a:rPr>
              <a:t>software on highstreets and at events - </a:t>
            </a:r>
            <a:br>
              <a:rPr lang="en-GB" altLang="en-US" dirty="0">
                <a:solidFill>
                  <a:schemeClr val="bg1"/>
                </a:solidFill>
              </a:rPr>
            </a:br>
            <a:r>
              <a:rPr lang="en-GB" altLang="en-US" dirty="0">
                <a:solidFill>
                  <a:schemeClr val="bg1"/>
                </a:solidFill>
              </a:rPr>
              <a:t>is this an acceptable way to </a:t>
            </a:r>
            <a:br>
              <a:rPr lang="en-GB" altLang="en-US" dirty="0">
                <a:solidFill>
                  <a:schemeClr val="bg1"/>
                </a:solidFill>
              </a:rPr>
            </a:br>
            <a:r>
              <a:rPr lang="en-GB" altLang="en-US" dirty="0">
                <a:solidFill>
                  <a:schemeClr val="bg1"/>
                </a:solidFill>
              </a:rPr>
              <a:t>track criminals? </a:t>
            </a:r>
          </a:p>
        </p:txBody>
      </p:sp>
    </p:spTree>
    <p:extLst>
      <p:ext uri="{BB962C8B-B14F-4D97-AF65-F5344CB8AC3E}">
        <p14:creationId xmlns:p14="http://schemas.microsoft.com/office/powerpoint/2010/main" val="347985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BC0AE"/>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944013-CE6D-454A-9D4D-68EB17AEFC21}"/>
              </a:ext>
            </a:extLst>
          </p:cNvPr>
          <p:cNvSpPr>
            <a:spLocks noGrp="1"/>
          </p:cNvSpPr>
          <p:nvPr>
            <p:ph type="body" sz="quarter" idx="13"/>
          </p:nvPr>
        </p:nvSpPr>
        <p:spPr/>
        <p:txBody>
          <a:bodyPr/>
          <a:lstStyle/>
          <a:p>
            <a:r>
              <a:rPr lang="en-GB" dirty="0"/>
              <a:t>Not causing offence</a:t>
            </a:r>
          </a:p>
        </p:txBody>
      </p:sp>
      <p:sp>
        <p:nvSpPr>
          <p:cNvPr id="3" name="Text Placeholder 2">
            <a:extLst>
              <a:ext uri="{FF2B5EF4-FFF2-40B4-BE49-F238E27FC236}">
                <a16:creationId xmlns:a16="http://schemas.microsoft.com/office/drawing/2014/main" id="{B1B7F874-D3FE-4428-A90E-DF0B4D4C3BA1}"/>
              </a:ext>
            </a:extLst>
          </p:cNvPr>
          <p:cNvSpPr>
            <a:spLocks noGrp="1"/>
          </p:cNvSpPr>
          <p:nvPr>
            <p:ph type="body" sz="quarter" idx="14"/>
          </p:nvPr>
        </p:nvSpPr>
        <p:spPr>
          <a:xfrm>
            <a:off x="724280" y="1704179"/>
            <a:ext cx="7918788" cy="3453607"/>
          </a:xfrm>
        </p:spPr>
        <p:txBody>
          <a:bodyPr/>
          <a:lstStyle/>
          <a:p>
            <a:r>
              <a:rPr lang="en-GB" altLang="en-US" dirty="0"/>
              <a:t>How can designers avoid their products causing offence to people of different race, religion or gender? </a:t>
            </a:r>
          </a:p>
          <a:p>
            <a:pPr lvl="1"/>
            <a:r>
              <a:rPr lang="en-GB" altLang="en-US" dirty="0">
                <a:solidFill>
                  <a:schemeClr val="bg1"/>
                </a:solidFill>
              </a:rPr>
              <a:t>Cultural issues can arise when a </a:t>
            </a:r>
            <a:br>
              <a:rPr lang="en-GB" altLang="en-US" dirty="0">
                <a:solidFill>
                  <a:schemeClr val="bg1"/>
                </a:solidFill>
              </a:rPr>
            </a:br>
            <a:r>
              <a:rPr lang="en-GB" altLang="en-US" dirty="0">
                <a:solidFill>
                  <a:schemeClr val="bg1"/>
                </a:solidFill>
              </a:rPr>
              <a:t>designer fails to investigate whether </a:t>
            </a:r>
            <a:br>
              <a:rPr lang="en-GB" altLang="en-US" dirty="0">
                <a:solidFill>
                  <a:schemeClr val="bg1"/>
                </a:solidFill>
              </a:rPr>
            </a:br>
            <a:r>
              <a:rPr lang="en-GB" altLang="en-US" dirty="0">
                <a:solidFill>
                  <a:schemeClr val="bg1"/>
                </a:solidFill>
              </a:rPr>
              <a:t>a new product could cause offence</a:t>
            </a:r>
          </a:p>
          <a:p>
            <a:pPr lvl="1"/>
            <a:r>
              <a:rPr lang="en-GB" altLang="en-US" dirty="0">
                <a:solidFill>
                  <a:schemeClr val="bg1"/>
                </a:solidFill>
              </a:rPr>
              <a:t>Common issues are with </a:t>
            </a:r>
            <a:br>
              <a:rPr lang="en-GB" altLang="en-US" dirty="0">
                <a:solidFill>
                  <a:schemeClr val="bg1"/>
                </a:solidFill>
              </a:rPr>
            </a:br>
            <a:r>
              <a:rPr lang="en-GB" altLang="en-US" dirty="0">
                <a:solidFill>
                  <a:schemeClr val="bg1"/>
                </a:solidFill>
              </a:rPr>
              <a:t>inappropriate use of colour, words, </a:t>
            </a:r>
            <a:br>
              <a:rPr lang="en-GB" altLang="en-US" dirty="0">
                <a:solidFill>
                  <a:schemeClr val="bg1"/>
                </a:solidFill>
              </a:rPr>
            </a:br>
            <a:r>
              <a:rPr lang="en-GB" altLang="en-US" dirty="0">
                <a:solidFill>
                  <a:schemeClr val="bg1"/>
                </a:solidFill>
              </a:rPr>
              <a:t>gestures, signs and symbols that </a:t>
            </a:r>
            <a:br>
              <a:rPr lang="en-GB" altLang="en-US" dirty="0">
                <a:solidFill>
                  <a:schemeClr val="bg1"/>
                </a:solidFill>
              </a:rPr>
            </a:br>
            <a:r>
              <a:rPr lang="en-GB" altLang="en-US" dirty="0">
                <a:solidFill>
                  <a:schemeClr val="bg1"/>
                </a:solidFill>
              </a:rPr>
              <a:t>have different meanings around </a:t>
            </a:r>
            <a:br>
              <a:rPr lang="en-GB" altLang="en-US" dirty="0">
                <a:solidFill>
                  <a:schemeClr val="bg1"/>
                </a:solidFill>
              </a:rPr>
            </a:br>
            <a:r>
              <a:rPr lang="en-GB" altLang="en-US" dirty="0">
                <a:solidFill>
                  <a:schemeClr val="bg1"/>
                </a:solidFill>
              </a:rPr>
              <a:t>the world</a:t>
            </a:r>
          </a:p>
          <a:p>
            <a:pPr lvl="1"/>
            <a:r>
              <a:rPr lang="en-GB" altLang="en-US" dirty="0">
                <a:solidFill>
                  <a:schemeClr val="tx1"/>
                </a:solidFill>
              </a:rPr>
              <a:t>How might different people react to </a:t>
            </a:r>
            <a:br>
              <a:rPr lang="en-GB" altLang="en-US" dirty="0">
                <a:solidFill>
                  <a:schemeClr val="tx1"/>
                </a:solidFill>
              </a:rPr>
            </a:br>
            <a:r>
              <a:rPr lang="en-GB" altLang="en-US" dirty="0">
                <a:solidFill>
                  <a:schemeClr val="tx1"/>
                </a:solidFill>
              </a:rPr>
              <a:t>this all gender restroom sign?</a:t>
            </a:r>
          </a:p>
          <a:p>
            <a:pPr marL="444500" lvl="1" indent="0">
              <a:buNone/>
            </a:pPr>
            <a:endParaRPr lang="en-GB" altLang="en-US" dirty="0">
              <a:solidFill>
                <a:srgbClr val="86938C"/>
              </a:solidFill>
            </a:endParaRPr>
          </a:p>
          <a:p>
            <a:pPr marL="0" indent="0">
              <a:buNone/>
            </a:pPr>
            <a:endParaRPr lang="en-GB" dirty="0"/>
          </a:p>
        </p:txBody>
      </p:sp>
      <p:pic>
        <p:nvPicPr>
          <p:cNvPr id="5" name="Picture 4" descr="A close up of a sign&#10;&#10;Description generated with very high confidence">
            <a:extLst>
              <a:ext uri="{FF2B5EF4-FFF2-40B4-BE49-F238E27FC236}">
                <a16:creationId xmlns:a16="http://schemas.microsoft.com/office/drawing/2014/main" id="{60438BC5-C6A2-4BE7-8851-1F8294DE962E}"/>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6095528" y="2707106"/>
            <a:ext cx="2445222" cy="3338762"/>
          </a:xfrm>
          <a:prstGeom prst="rect">
            <a:avLst/>
          </a:prstGeom>
        </p:spPr>
      </p:pic>
    </p:spTree>
    <p:extLst>
      <p:ext uri="{BB962C8B-B14F-4D97-AF65-F5344CB8AC3E}">
        <p14:creationId xmlns:p14="http://schemas.microsoft.com/office/powerpoint/2010/main" val="2508805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C7586F-2381-4560-BE6D-337672223BCA}"/>
              </a:ext>
            </a:extLst>
          </p:cNvPr>
          <p:cNvSpPr>
            <a:spLocks noGrp="1"/>
          </p:cNvSpPr>
          <p:nvPr>
            <p:ph type="body" sz="quarter" idx="13"/>
          </p:nvPr>
        </p:nvSpPr>
        <p:spPr/>
        <p:txBody>
          <a:bodyPr/>
          <a:lstStyle/>
          <a:p>
            <a:r>
              <a:rPr lang="en-GB" dirty="0"/>
              <a:t>Sustainable, ethical production</a:t>
            </a:r>
          </a:p>
        </p:txBody>
      </p:sp>
      <p:sp>
        <p:nvSpPr>
          <p:cNvPr id="3" name="Text Placeholder 2">
            <a:extLst>
              <a:ext uri="{FF2B5EF4-FFF2-40B4-BE49-F238E27FC236}">
                <a16:creationId xmlns:a16="http://schemas.microsoft.com/office/drawing/2014/main" id="{015897AA-FAE0-4141-B026-AD77BF6642EC}"/>
              </a:ext>
            </a:extLst>
          </p:cNvPr>
          <p:cNvSpPr>
            <a:spLocks noGrp="1"/>
          </p:cNvSpPr>
          <p:nvPr>
            <p:ph type="body" sz="quarter" idx="14"/>
          </p:nvPr>
        </p:nvSpPr>
        <p:spPr/>
        <p:txBody>
          <a:bodyPr vert="horz" lIns="0" tIns="0" anchor="t"/>
          <a:lstStyle/>
          <a:p>
            <a:r>
              <a:rPr lang="en-GB" dirty="0"/>
              <a:t>Responsible companies create products that do not negatively impact society or the planet</a:t>
            </a:r>
          </a:p>
          <a:p>
            <a:r>
              <a:rPr lang="en-GB" dirty="0"/>
              <a:t>This can involve a number of measures including:</a:t>
            </a:r>
          </a:p>
          <a:p>
            <a:pPr lvl="1"/>
            <a:r>
              <a:rPr lang="en-GB" b="1" dirty="0"/>
              <a:t>Use of labour </a:t>
            </a:r>
            <a:r>
              <a:rPr lang="en-GB" dirty="0"/>
              <a:t>– is it fairly paid, are the conditions safe, is child and trafficked labour avoided?</a:t>
            </a:r>
          </a:p>
          <a:p>
            <a:pPr lvl="1"/>
            <a:r>
              <a:rPr lang="en-GB" b="1" dirty="0"/>
              <a:t>Use of materials </a:t>
            </a:r>
            <a:r>
              <a:rPr lang="en-GB" dirty="0"/>
              <a:t>– are they renewable, are they ethically sourced, are they used efficiently, are they recyclable?</a:t>
            </a:r>
          </a:p>
          <a:p>
            <a:pPr lvl="1"/>
            <a:r>
              <a:rPr lang="en-GB" b="1" dirty="0"/>
              <a:t>Manufacturing methods </a:t>
            </a:r>
            <a:r>
              <a:rPr lang="en-GB"/>
              <a:t>– are they efficient in the use of energy and </a:t>
            </a:r>
            <a:r>
              <a:rPr lang="en-GB" dirty="0"/>
              <a:t>materials, do they pollute, are they safe?</a:t>
            </a:r>
          </a:p>
          <a:p>
            <a:pPr lvl="1"/>
            <a:r>
              <a:rPr lang="en-GB" b="1" dirty="0"/>
              <a:t>Product profile </a:t>
            </a:r>
            <a:r>
              <a:rPr lang="en-GB" dirty="0"/>
              <a:t>– does it have a positive influence on society or the environment, will it last, is it repairable and recyclable? </a:t>
            </a:r>
          </a:p>
        </p:txBody>
      </p:sp>
    </p:spTree>
    <p:extLst>
      <p:ext uri="{BB962C8B-B14F-4D97-AF65-F5344CB8AC3E}">
        <p14:creationId xmlns:p14="http://schemas.microsoft.com/office/powerpoint/2010/main" val="1343332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C7586F-2381-4560-BE6D-337672223BCA}"/>
              </a:ext>
            </a:extLst>
          </p:cNvPr>
          <p:cNvSpPr>
            <a:spLocks noGrp="1"/>
          </p:cNvSpPr>
          <p:nvPr>
            <p:ph type="body" sz="quarter" idx="13"/>
          </p:nvPr>
        </p:nvSpPr>
        <p:spPr/>
        <p:txBody>
          <a:bodyPr/>
          <a:lstStyle/>
          <a:p>
            <a:r>
              <a:rPr lang="en-GB" dirty="0"/>
              <a:t>Sustainable design</a:t>
            </a:r>
          </a:p>
        </p:txBody>
      </p:sp>
      <p:sp>
        <p:nvSpPr>
          <p:cNvPr id="3" name="Text Placeholder 2">
            <a:extLst>
              <a:ext uri="{FF2B5EF4-FFF2-40B4-BE49-F238E27FC236}">
                <a16:creationId xmlns:a16="http://schemas.microsoft.com/office/drawing/2014/main" id="{015897AA-FAE0-4141-B026-AD77BF6642EC}"/>
              </a:ext>
            </a:extLst>
          </p:cNvPr>
          <p:cNvSpPr>
            <a:spLocks noGrp="1"/>
          </p:cNvSpPr>
          <p:nvPr>
            <p:ph type="body" sz="quarter" idx="14"/>
          </p:nvPr>
        </p:nvSpPr>
        <p:spPr>
          <a:xfrm>
            <a:off x="724280" y="1704179"/>
            <a:ext cx="7797230" cy="3453607"/>
          </a:xfrm>
        </p:spPr>
        <p:txBody>
          <a:bodyPr/>
          <a:lstStyle/>
          <a:p>
            <a:r>
              <a:rPr lang="en-GB" dirty="0"/>
              <a:t>Design </a:t>
            </a:r>
            <a:r>
              <a:rPr lang="en-US" dirty="0"/>
              <a:t>that has a positive impact often involve:</a:t>
            </a:r>
            <a:endParaRPr lang="en-GB" dirty="0"/>
          </a:p>
          <a:p>
            <a:pPr lvl="1"/>
            <a:r>
              <a:rPr lang="en-US" dirty="0"/>
              <a:t>using only renewable materials from managed sources</a:t>
            </a:r>
          </a:p>
          <a:p>
            <a:pPr lvl="1"/>
            <a:r>
              <a:rPr lang="en-US" dirty="0"/>
              <a:t>using renewable energy to power the production of products</a:t>
            </a:r>
          </a:p>
          <a:p>
            <a:pPr lvl="1"/>
            <a:r>
              <a:rPr lang="en-US" dirty="0"/>
              <a:t>using only recycled and recyclable materials</a:t>
            </a:r>
          </a:p>
          <a:p>
            <a:pPr lvl="1"/>
            <a:r>
              <a:rPr lang="en-US" dirty="0"/>
              <a:t>designing products to be repairable, reusable and recyclable</a:t>
            </a:r>
          </a:p>
          <a:p>
            <a:pPr lvl="1"/>
            <a:r>
              <a:rPr lang="en-US" dirty="0"/>
              <a:t>producing products with low power consumption</a:t>
            </a:r>
          </a:p>
          <a:p>
            <a:pPr lvl="1"/>
            <a:r>
              <a:rPr lang="en-US" dirty="0"/>
              <a:t>designing products with fewer components and less weight</a:t>
            </a:r>
          </a:p>
          <a:p>
            <a:pPr lvl="1"/>
            <a:r>
              <a:rPr lang="en-US" dirty="0"/>
              <a:t>designing products that are upgradeable to extend their life</a:t>
            </a:r>
          </a:p>
          <a:p>
            <a:pPr lvl="1"/>
            <a:r>
              <a:rPr lang="en-US" dirty="0"/>
              <a:t>creating products that are sourced, produced and sold locally</a:t>
            </a:r>
            <a:endParaRPr lang="en-GB" dirty="0"/>
          </a:p>
        </p:txBody>
      </p:sp>
    </p:spTree>
    <p:extLst>
      <p:ext uri="{BB962C8B-B14F-4D97-AF65-F5344CB8AC3E}">
        <p14:creationId xmlns:p14="http://schemas.microsoft.com/office/powerpoint/2010/main" val="1726156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64AB3F-7F81-47A2-86BD-B081F58923C8}"/>
              </a:ext>
            </a:extLst>
          </p:cNvPr>
          <p:cNvSpPr>
            <a:spLocks noGrp="1"/>
          </p:cNvSpPr>
          <p:nvPr>
            <p:ph type="body" sz="quarter" idx="13"/>
          </p:nvPr>
        </p:nvSpPr>
        <p:spPr/>
        <p:txBody>
          <a:bodyPr/>
          <a:lstStyle/>
          <a:p>
            <a:r>
              <a:rPr lang="en-GB" dirty="0"/>
              <a:t>The 6Rs of sustainability</a:t>
            </a:r>
          </a:p>
        </p:txBody>
      </p:sp>
      <p:sp>
        <p:nvSpPr>
          <p:cNvPr id="3" name="Text Placeholder 2">
            <a:extLst>
              <a:ext uri="{FF2B5EF4-FFF2-40B4-BE49-F238E27FC236}">
                <a16:creationId xmlns:a16="http://schemas.microsoft.com/office/drawing/2014/main" id="{07569AC2-B30C-4DE0-B2EA-0B8A73B5A2C6}"/>
              </a:ext>
            </a:extLst>
          </p:cNvPr>
          <p:cNvSpPr>
            <a:spLocks noGrp="1"/>
          </p:cNvSpPr>
          <p:nvPr>
            <p:ph type="body" sz="quarter" idx="14"/>
          </p:nvPr>
        </p:nvSpPr>
        <p:spPr/>
        <p:txBody>
          <a:bodyPr/>
          <a:lstStyle/>
          <a:p>
            <a:r>
              <a:rPr lang="en-GB" dirty="0"/>
              <a:t>Working our way down this hierarchy can help make more sustainable design and buying choices</a:t>
            </a:r>
          </a:p>
          <a:p>
            <a:pPr lvl="1"/>
            <a:r>
              <a:rPr lang="en-GB" dirty="0"/>
              <a:t>Other ‘Rs’ include </a:t>
            </a:r>
            <a:r>
              <a:rPr lang="en-GB" b="1" dirty="0"/>
              <a:t>Reclaim</a:t>
            </a:r>
            <a:r>
              <a:rPr lang="en-GB" dirty="0"/>
              <a:t> </a:t>
            </a:r>
            <a:br>
              <a:rPr lang="en-GB" dirty="0"/>
            </a:br>
            <a:r>
              <a:rPr lang="en-GB" dirty="0"/>
              <a:t>or </a:t>
            </a:r>
            <a:r>
              <a:rPr lang="en-GB" b="1" dirty="0"/>
              <a:t>Recover</a:t>
            </a:r>
            <a:r>
              <a:rPr lang="en-GB" dirty="0"/>
              <a:t>, where energy </a:t>
            </a:r>
            <a:br>
              <a:rPr lang="en-GB" dirty="0"/>
            </a:br>
            <a:r>
              <a:rPr lang="en-GB" dirty="0"/>
              <a:t>is collected from waste, </a:t>
            </a:r>
            <a:br>
              <a:rPr lang="en-GB" dirty="0"/>
            </a:br>
            <a:r>
              <a:rPr lang="en-GB" dirty="0"/>
              <a:t>and </a:t>
            </a:r>
            <a:r>
              <a:rPr lang="en-GB" b="1" dirty="0"/>
              <a:t>Rot</a:t>
            </a:r>
            <a:r>
              <a:rPr lang="en-GB" dirty="0"/>
              <a:t> where waste</a:t>
            </a:r>
            <a:br>
              <a:rPr lang="en-GB" dirty="0"/>
            </a:br>
            <a:r>
              <a:rPr lang="en-GB" dirty="0"/>
              <a:t>materials are composted</a:t>
            </a:r>
          </a:p>
          <a:p>
            <a:pPr lvl="1"/>
            <a:r>
              <a:rPr lang="en-GB" dirty="0">
                <a:solidFill>
                  <a:srgbClr val="86938C"/>
                </a:solidFill>
              </a:rPr>
              <a:t>Why are Refuse and Rethink </a:t>
            </a:r>
            <a:br>
              <a:rPr lang="en-GB" dirty="0">
                <a:solidFill>
                  <a:srgbClr val="86938C"/>
                </a:solidFill>
              </a:rPr>
            </a:br>
            <a:r>
              <a:rPr lang="en-GB" dirty="0">
                <a:solidFill>
                  <a:srgbClr val="86938C"/>
                </a:solidFill>
              </a:rPr>
              <a:t>placed at the top?</a:t>
            </a:r>
          </a:p>
          <a:p>
            <a:pPr lvl="1"/>
            <a:r>
              <a:rPr lang="en-GB" dirty="0">
                <a:solidFill>
                  <a:srgbClr val="86938C"/>
                </a:solidFill>
              </a:rPr>
              <a:t>Define primary, secondary </a:t>
            </a:r>
            <a:br>
              <a:rPr lang="en-GB" dirty="0">
                <a:solidFill>
                  <a:srgbClr val="86938C"/>
                </a:solidFill>
              </a:rPr>
            </a:br>
            <a:r>
              <a:rPr lang="en-GB" dirty="0">
                <a:solidFill>
                  <a:srgbClr val="86938C"/>
                </a:solidFill>
              </a:rPr>
              <a:t>and tertiary recycling</a:t>
            </a:r>
          </a:p>
          <a:p>
            <a:pPr lvl="1"/>
            <a:r>
              <a:rPr lang="en-GB" dirty="0">
                <a:solidFill>
                  <a:srgbClr val="86938C"/>
                </a:solidFill>
              </a:rPr>
              <a:t>What’s so bad about </a:t>
            </a:r>
            <a:br>
              <a:rPr lang="en-GB" dirty="0">
                <a:solidFill>
                  <a:srgbClr val="86938C"/>
                </a:solidFill>
              </a:rPr>
            </a:br>
            <a:r>
              <a:rPr lang="en-GB" dirty="0">
                <a:solidFill>
                  <a:srgbClr val="86938C"/>
                </a:solidFill>
              </a:rPr>
              <a:t>tertiary recycling?</a:t>
            </a:r>
          </a:p>
          <a:p>
            <a:pPr lvl="1"/>
            <a:endParaRPr lang="en-GB" dirty="0">
              <a:solidFill>
                <a:srgbClr val="86938C"/>
              </a:solidFill>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F2F64E7A-D62E-4307-9A36-8F3BDD3280D5}"/>
                  </a:ext>
                </a:extLst>
              </p14:cNvPr>
              <p14:cNvContentPartPr/>
              <p14:nvPr/>
            </p14:nvContentPartPr>
            <p14:xfrm>
              <a:off x="4891251" y="3954847"/>
              <a:ext cx="11520" cy="11520"/>
            </p14:xfrm>
          </p:contentPart>
        </mc:Choice>
        <mc:Fallback xmlns="">
          <p:pic>
            <p:nvPicPr>
              <p:cNvPr id="5" name="Ink 4">
                <a:extLst>
                  <a:ext uri="{FF2B5EF4-FFF2-40B4-BE49-F238E27FC236}">
                    <a16:creationId xmlns:a16="http://schemas.microsoft.com/office/drawing/2014/main" id="{F2F64E7A-D62E-4307-9A36-8F3BDD3280D5}"/>
                  </a:ext>
                </a:extLst>
              </p:cNvPr>
              <p:cNvPicPr/>
              <p:nvPr/>
            </p:nvPicPr>
            <p:blipFill>
              <a:blip r:embed="rId3"/>
              <a:stretch>
                <a:fillRect/>
              </a:stretch>
            </p:blipFill>
            <p:spPr>
              <a:xfrm>
                <a:off x="4881961" y="3945557"/>
                <a:ext cx="29729" cy="29729"/>
              </a:xfrm>
              <a:prstGeom prst="rect">
                <a:avLst/>
              </a:prstGeom>
            </p:spPr>
          </p:pic>
        </mc:Fallback>
      </mc:AlternateContent>
      <p:pic>
        <p:nvPicPr>
          <p:cNvPr id="7" name="Picture 6" descr="A screenshot of a cell phone&#10;&#10;Description generated with very high confidence">
            <a:extLst>
              <a:ext uri="{FF2B5EF4-FFF2-40B4-BE49-F238E27FC236}">
                <a16:creationId xmlns:a16="http://schemas.microsoft.com/office/drawing/2014/main" id="{8B38C9E0-6197-446E-B9D4-C282550F93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6992" y="2980414"/>
            <a:ext cx="3653947" cy="2818807"/>
          </a:xfrm>
          <a:prstGeom prst="rect">
            <a:avLst/>
          </a:prstGeom>
        </p:spPr>
      </p:pic>
    </p:spTree>
    <p:extLst>
      <p:ext uri="{BB962C8B-B14F-4D97-AF65-F5344CB8AC3E}">
        <p14:creationId xmlns:p14="http://schemas.microsoft.com/office/powerpoint/2010/main" val="3555495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388BE7-926F-4C3D-8E86-D03545F7B9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089878"/>
            <a:ext cx="1631882" cy="2765103"/>
          </a:xfrm>
          <a:prstGeom prst="rect">
            <a:avLst/>
          </a:prstGeom>
        </p:spPr>
      </p:pic>
      <p:pic>
        <p:nvPicPr>
          <p:cNvPr id="5" name="Picture 4">
            <a:extLst>
              <a:ext uri="{FF2B5EF4-FFF2-40B4-BE49-F238E27FC236}">
                <a16:creationId xmlns:a16="http://schemas.microsoft.com/office/drawing/2014/main" id="{B25C3BF2-98CD-4239-A83E-5D80E3CADF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09661" y="4235115"/>
            <a:ext cx="2134339" cy="2622885"/>
          </a:xfrm>
          <a:prstGeom prst="rect">
            <a:avLst/>
          </a:prstGeom>
        </p:spPr>
      </p:pic>
      <p:sp>
        <p:nvSpPr>
          <p:cNvPr id="2" name="Text Placeholder 1">
            <a:extLst>
              <a:ext uri="{FF2B5EF4-FFF2-40B4-BE49-F238E27FC236}">
                <a16:creationId xmlns:a16="http://schemas.microsoft.com/office/drawing/2014/main" id="{FFF22786-E7FB-42B1-B397-2A16604CD5C4}"/>
              </a:ext>
            </a:extLst>
          </p:cNvPr>
          <p:cNvSpPr>
            <a:spLocks noGrp="1"/>
          </p:cNvSpPr>
          <p:nvPr>
            <p:ph type="body" sz="quarter" idx="13"/>
          </p:nvPr>
        </p:nvSpPr>
        <p:spPr/>
        <p:txBody>
          <a:bodyPr/>
          <a:lstStyle/>
          <a:p>
            <a:r>
              <a:rPr lang="en-GB" dirty="0"/>
              <a:t>Impact of fairly traded goods</a:t>
            </a:r>
          </a:p>
        </p:txBody>
      </p:sp>
      <p:sp>
        <p:nvSpPr>
          <p:cNvPr id="3" name="Text Placeholder 2">
            <a:extLst>
              <a:ext uri="{FF2B5EF4-FFF2-40B4-BE49-F238E27FC236}">
                <a16:creationId xmlns:a16="http://schemas.microsoft.com/office/drawing/2014/main" id="{734806ED-3D12-4C47-BD38-B00839E6D38C}"/>
              </a:ext>
            </a:extLst>
          </p:cNvPr>
          <p:cNvSpPr>
            <a:spLocks noGrp="1"/>
          </p:cNvSpPr>
          <p:nvPr>
            <p:ph type="body" sz="quarter" idx="14"/>
          </p:nvPr>
        </p:nvSpPr>
        <p:spPr/>
        <p:txBody>
          <a:bodyPr/>
          <a:lstStyle/>
          <a:p>
            <a:r>
              <a:rPr lang="en-GB" dirty="0"/>
              <a:t>The </a:t>
            </a:r>
            <a:r>
              <a:rPr lang="en-GB" dirty="0" err="1"/>
              <a:t>Fairtrade</a:t>
            </a:r>
            <a:r>
              <a:rPr lang="en-GB" baseline="30000" dirty="0" err="1"/>
              <a:t>TM</a:t>
            </a:r>
            <a:r>
              <a:rPr lang="en-GB" dirty="0"/>
              <a:t> organisation started in 1992 and helps over 1.65 million farmers in 74 countries</a:t>
            </a:r>
          </a:p>
          <a:p>
            <a:pPr lvl="1"/>
            <a:r>
              <a:rPr lang="en-GB" dirty="0"/>
              <a:t>Fairtrade and many other not-for-profit organisations support workers across the globe to get a fair price for their goods, whilst protecting communities and the environment</a:t>
            </a:r>
          </a:p>
          <a:p>
            <a:pPr lvl="1"/>
            <a:r>
              <a:rPr lang="en-GB" dirty="0"/>
              <a:t>Designers realise that a discerning public want quality products with good provenance and try to incorporate</a:t>
            </a:r>
            <a:br>
              <a:rPr lang="en-GB" dirty="0"/>
            </a:br>
            <a:r>
              <a:rPr lang="en-GB" dirty="0"/>
              <a:t>this into their product ranges</a:t>
            </a:r>
          </a:p>
          <a:p>
            <a:pPr lvl="1"/>
            <a:r>
              <a:rPr lang="en-GB" dirty="0">
                <a:solidFill>
                  <a:srgbClr val="86938C"/>
                </a:solidFill>
              </a:rPr>
              <a:t>Discuss how much of a premium you would pay </a:t>
            </a:r>
            <a:br>
              <a:rPr lang="en-GB" dirty="0">
                <a:solidFill>
                  <a:srgbClr val="86938C"/>
                </a:solidFill>
              </a:rPr>
            </a:br>
            <a:r>
              <a:rPr lang="en-GB" dirty="0">
                <a:solidFill>
                  <a:srgbClr val="86938C"/>
                </a:solidFill>
              </a:rPr>
              <a:t>for fairly traded items such as food and clothing</a:t>
            </a:r>
          </a:p>
        </p:txBody>
      </p:sp>
    </p:spTree>
    <p:extLst>
      <p:ext uri="{BB962C8B-B14F-4D97-AF65-F5344CB8AC3E}">
        <p14:creationId xmlns:p14="http://schemas.microsoft.com/office/powerpoint/2010/main" val="3630695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04683" y="647699"/>
            <a:ext cx="2929741" cy="6210301"/>
          </a:xfrm>
          <a:prstGeom prst="rect">
            <a:avLst/>
          </a:prstGeom>
        </p:spPr>
      </p:pic>
      <p:sp>
        <p:nvSpPr>
          <p:cNvPr id="2" name="Text Placeholder 1"/>
          <p:cNvSpPr>
            <a:spLocks noGrp="1"/>
          </p:cNvSpPr>
          <p:nvPr>
            <p:ph type="body" sz="quarter" idx="13"/>
          </p:nvPr>
        </p:nvSpPr>
        <p:spPr/>
        <p:txBody>
          <a:bodyPr/>
          <a:lstStyle/>
          <a:p>
            <a:r>
              <a:rPr lang="en-GB" dirty="0"/>
              <a:t>Inclusive design </a:t>
            </a:r>
            <a:r>
              <a:rPr lang="en-GB" sz="1800" dirty="0"/>
              <a:t>(also see Unit 11)</a:t>
            </a:r>
            <a:endParaRPr lang="en-GB" dirty="0"/>
          </a:p>
        </p:txBody>
      </p:sp>
      <p:sp>
        <p:nvSpPr>
          <p:cNvPr id="3" name="Text Placeholder 2"/>
          <p:cNvSpPr>
            <a:spLocks noGrp="1"/>
          </p:cNvSpPr>
          <p:nvPr>
            <p:ph type="body" sz="quarter" idx="14"/>
          </p:nvPr>
        </p:nvSpPr>
        <p:spPr/>
        <p:txBody>
          <a:bodyPr/>
          <a:lstStyle/>
          <a:p>
            <a:r>
              <a:rPr lang="en-GB" dirty="0"/>
              <a:t>Designs may be developed to be easily </a:t>
            </a:r>
            <a:br>
              <a:rPr lang="en-GB" dirty="0"/>
            </a:br>
            <a:r>
              <a:rPr lang="en-GB" dirty="0"/>
              <a:t>used by the elderly, the disabled, the</a:t>
            </a:r>
            <a:br>
              <a:rPr lang="en-GB" dirty="0"/>
            </a:br>
            <a:r>
              <a:rPr lang="en-GB" dirty="0"/>
              <a:t>large and the small</a:t>
            </a:r>
          </a:p>
          <a:p>
            <a:pPr lvl="1"/>
            <a:r>
              <a:rPr lang="en-GB" dirty="0"/>
              <a:t>Pedestrian crossings have been </a:t>
            </a:r>
            <a:br>
              <a:rPr lang="en-GB" dirty="0"/>
            </a:br>
            <a:r>
              <a:rPr lang="en-GB" dirty="0"/>
              <a:t>designed using audible beeps and </a:t>
            </a:r>
            <a:br>
              <a:rPr lang="en-GB" dirty="0"/>
            </a:br>
            <a:r>
              <a:rPr lang="en-GB" dirty="0"/>
              <a:t>bright colours for the partially sighted</a:t>
            </a:r>
          </a:p>
          <a:p>
            <a:pPr lvl="1"/>
            <a:r>
              <a:rPr lang="en-GB" dirty="0"/>
              <a:t>They are positioned within easy </a:t>
            </a:r>
            <a:br>
              <a:rPr lang="en-GB" dirty="0"/>
            </a:br>
            <a:r>
              <a:rPr lang="en-GB" dirty="0"/>
              <a:t>reach of wheelchair users</a:t>
            </a:r>
          </a:p>
          <a:p>
            <a:pPr lvl="1"/>
            <a:r>
              <a:rPr lang="en-GB" dirty="0">
                <a:solidFill>
                  <a:srgbClr val="86938C"/>
                </a:solidFill>
              </a:rPr>
              <a:t>How are cars designed to be </a:t>
            </a:r>
            <a:br>
              <a:rPr lang="en-GB" dirty="0">
                <a:solidFill>
                  <a:srgbClr val="86938C"/>
                </a:solidFill>
              </a:rPr>
            </a:br>
            <a:r>
              <a:rPr lang="en-GB" dirty="0">
                <a:solidFill>
                  <a:srgbClr val="86938C"/>
                </a:solidFill>
              </a:rPr>
              <a:t>used by most users?</a:t>
            </a:r>
          </a:p>
          <a:p>
            <a:pPr marL="444500" lvl="1" indent="0">
              <a:buNone/>
            </a:pPr>
            <a:endParaRPr lang="en-GB" dirty="0">
              <a:solidFill>
                <a:srgbClr val="86938C"/>
              </a:solidFill>
            </a:endParaRPr>
          </a:p>
          <a:p>
            <a:pPr lvl="1"/>
            <a:endParaRPr lang="en-GB" dirty="0"/>
          </a:p>
        </p:txBody>
      </p:sp>
    </p:spTree>
    <p:extLst>
      <p:ext uri="{BB962C8B-B14F-4D97-AF65-F5344CB8AC3E}">
        <p14:creationId xmlns:p14="http://schemas.microsoft.com/office/powerpoint/2010/main" val="201296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8903AB-F673-4979-B204-1BE1CEAAF15C}"/>
              </a:ext>
            </a:extLst>
          </p:cNvPr>
          <p:cNvSpPr>
            <a:spLocks noGrp="1"/>
          </p:cNvSpPr>
          <p:nvPr>
            <p:ph type="body" sz="quarter" idx="13"/>
          </p:nvPr>
        </p:nvSpPr>
        <p:spPr/>
        <p:txBody>
          <a:bodyPr/>
          <a:lstStyle/>
          <a:p>
            <a:r>
              <a:rPr lang="en-GB" dirty="0"/>
              <a:t>One size does not fit all!</a:t>
            </a:r>
          </a:p>
        </p:txBody>
      </p:sp>
      <p:sp>
        <p:nvSpPr>
          <p:cNvPr id="3" name="Text Placeholder 2">
            <a:extLst>
              <a:ext uri="{FF2B5EF4-FFF2-40B4-BE49-F238E27FC236}">
                <a16:creationId xmlns:a16="http://schemas.microsoft.com/office/drawing/2014/main" id="{D83EE4E9-1E10-408C-BCAE-3A04878B7212}"/>
              </a:ext>
            </a:extLst>
          </p:cNvPr>
          <p:cNvSpPr>
            <a:spLocks noGrp="1"/>
          </p:cNvSpPr>
          <p:nvPr>
            <p:ph type="body" sz="quarter" idx="14"/>
          </p:nvPr>
        </p:nvSpPr>
        <p:spPr/>
        <p:txBody>
          <a:bodyPr/>
          <a:lstStyle/>
          <a:p>
            <a:r>
              <a:rPr lang="en-GB" dirty="0"/>
              <a:t>Ideally, designers should try to create products that include as many users as possible</a:t>
            </a:r>
          </a:p>
          <a:p>
            <a:pPr lvl="1"/>
            <a:r>
              <a:rPr lang="en-GB" dirty="0"/>
              <a:t>Sometimes it is impossible to make a </a:t>
            </a:r>
            <a:br>
              <a:rPr lang="en-GB" dirty="0"/>
            </a:br>
            <a:r>
              <a:rPr lang="en-GB" dirty="0"/>
              <a:t>product accessible to everybody, however</a:t>
            </a:r>
            <a:br>
              <a:rPr lang="en-GB" dirty="0"/>
            </a:br>
            <a:r>
              <a:rPr lang="en-GB" dirty="0"/>
              <a:t>the following methods can be considered</a:t>
            </a:r>
          </a:p>
          <a:p>
            <a:pPr lvl="1"/>
            <a:r>
              <a:rPr lang="en-GB" dirty="0"/>
              <a:t>One size fits all approach</a:t>
            </a:r>
          </a:p>
          <a:p>
            <a:pPr lvl="1"/>
            <a:r>
              <a:rPr lang="en-GB" dirty="0"/>
              <a:t>A range of sizes to fit all users</a:t>
            </a:r>
          </a:p>
          <a:p>
            <a:pPr lvl="1"/>
            <a:r>
              <a:rPr lang="en-GB" dirty="0"/>
              <a:t>Adjustable to allow use by all</a:t>
            </a:r>
          </a:p>
          <a:p>
            <a:pPr lvl="1"/>
            <a:r>
              <a:rPr lang="en-GB" dirty="0"/>
              <a:t>Adaptable to suit the user, location or task</a:t>
            </a:r>
          </a:p>
          <a:p>
            <a:pPr lvl="1"/>
            <a:r>
              <a:rPr lang="en-GB" dirty="0">
                <a:solidFill>
                  <a:schemeClr val="tx1"/>
                </a:solidFill>
              </a:rPr>
              <a:t>Name some products from each category</a:t>
            </a:r>
          </a:p>
          <a:p>
            <a:pPr lvl="1"/>
            <a:endParaRPr lang="en-GB" dirty="0"/>
          </a:p>
        </p:txBody>
      </p:sp>
    </p:spTree>
    <p:extLst>
      <p:ext uri="{BB962C8B-B14F-4D97-AF65-F5344CB8AC3E}">
        <p14:creationId xmlns:p14="http://schemas.microsoft.com/office/powerpoint/2010/main" val="4241978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Designed for the disabled</a:t>
            </a:r>
          </a:p>
        </p:txBody>
      </p:sp>
      <p:sp>
        <p:nvSpPr>
          <p:cNvPr id="5" name="Text Placeholder 4"/>
          <p:cNvSpPr>
            <a:spLocks noGrp="1"/>
          </p:cNvSpPr>
          <p:nvPr>
            <p:ph type="body" sz="quarter" idx="14"/>
          </p:nvPr>
        </p:nvSpPr>
        <p:spPr/>
        <p:txBody>
          <a:bodyPr/>
          <a:lstStyle/>
          <a:p>
            <a:r>
              <a:rPr lang="en-GB" dirty="0"/>
              <a:t>New materials have enabled new and improved designs of prostheses</a:t>
            </a:r>
          </a:p>
          <a:p>
            <a:pPr lvl="1"/>
            <a:r>
              <a:rPr lang="en-GB" dirty="0">
                <a:solidFill>
                  <a:schemeClr val="bg1"/>
                </a:solidFill>
              </a:rPr>
              <a:t>Body scanners and 3D printing technology </a:t>
            </a:r>
            <a:br>
              <a:rPr lang="en-GB" dirty="0">
                <a:solidFill>
                  <a:schemeClr val="bg1"/>
                </a:solidFill>
              </a:rPr>
            </a:br>
            <a:r>
              <a:rPr lang="en-GB" dirty="0">
                <a:solidFill>
                  <a:schemeClr val="bg1"/>
                </a:solidFill>
              </a:rPr>
              <a:t>can make more comfortable, customised </a:t>
            </a:r>
            <a:br>
              <a:rPr lang="en-GB" dirty="0">
                <a:solidFill>
                  <a:schemeClr val="bg1"/>
                </a:solidFill>
              </a:rPr>
            </a:br>
            <a:r>
              <a:rPr lang="en-GB" dirty="0">
                <a:solidFill>
                  <a:schemeClr val="bg1"/>
                </a:solidFill>
              </a:rPr>
              <a:t>sockets so limbs fit better and </a:t>
            </a:r>
            <a:br>
              <a:rPr lang="en-GB" dirty="0">
                <a:solidFill>
                  <a:schemeClr val="bg1"/>
                </a:solidFill>
              </a:rPr>
            </a:br>
            <a:r>
              <a:rPr lang="en-GB" dirty="0">
                <a:solidFill>
                  <a:schemeClr val="bg1"/>
                </a:solidFill>
              </a:rPr>
              <a:t>can be worn for longer</a:t>
            </a:r>
          </a:p>
          <a:p>
            <a:pPr lvl="1"/>
            <a:r>
              <a:rPr lang="en-GB" dirty="0">
                <a:solidFill>
                  <a:schemeClr val="bg1"/>
                </a:solidFill>
              </a:rPr>
              <a:t>Lightweight and flexible </a:t>
            </a:r>
            <a:br>
              <a:rPr lang="en-GB" dirty="0">
                <a:solidFill>
                  <a:schemeClr val="bg1"/>
                </a:solidFill>
              </a:rPr>
            </a:br>
            <a:r>
              <a:rPr lang="en-GB" dirty="0">
                <a:solidFill>
                  <a:schemeClr val="bg1"/>
                </a:solidFill>
              </a:rPr>
              <a:t>materials can improve </a:t>
            </a:r>
            <a:br>
              <a:rPr lang="en-GB" dirty="0">
                <a:solidFill>
                  <a:schemeClr val="bg1"/>
                </a:solidFill>
              </a:rPr>
            </a:br>
            <a:r>
              <a:rPr lang="en-GB" dirty="0">
                <a:solidFill>
                  <a:schemeClr val="bg1"/>
                </a:solidFill>
              </a:rPr>
              <a:t>shock absorbency and </a:t>
            </a:r>
            <a:br>
              <a:rPr lang="en-GB" dirty="0">
                <a:solidFill>
                  <a:schemeClr val="bg1"/>
                </a:solidFill>
              </a:rPr>
            </a:br>
            <a:r>
              <a:rPr lang="en-GB" dirty="0">
                <a:solidFill>
                  <a:schemeClr val="bg1"/>
                </a:solidFill>
              </a:rPr>
              <a:t>freedom of movement</a:t>
            </a:r>
          </a:p>
          <a:p>
            <a:pPr lvl="1"/>
            <a:endParaRPr lang="en-GB" dirty="0"/>
          </a:p>
        </p:txBody>
      </p:sp>
    </p:spTree>
    <p:extLst>
      <p:ext uri="{BB962C8B-B14F-4D97-AF65-F5344CB8AC3E}">
        <p14:creationId xmlns:p14="http://schemas.microsoft.com/office/powerpoint/2010/main" val="33632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Understand the responsibility of the designer and manufacturer to:</a:t>
            </a:r>
          </a:p>
          <a:p>
            <a:pPr marL="612775" indent="-342900">
              <a:buFont typeface="Courier New" panose="02070309020205020404" pitchFamily="49" charset="0"/>
              <a:buChar char="o"/>
            </a:pPr>
            <a:r>
              <a:rPr lang="en-GB" sz="2000" dirty="0"/>
              <a:t>use sustainable materials and ethical production methods</a:t>
            </a:r>
          </a:p>
          <a:p>
            <a:pPr marL="612775" indent="-342900">
              <a:buFont typeface="Courier New" panose="02070309020205020404" pitchFamily="49" charset="0"/>
              <a:buChar char="o"/>
            </a:pPr>
            <a:r>
              <a:rPr lang="en-GB" sz="2000" dirty="0"/>
              <a:t>develop culturally acceptable designs that don’t offend race, gender or religion</a:t>
            </a:r>
          </a:p>
          <a:p>
            <a:pPr marL="612775" indent="-342900">
              <a:buFont typeface="Courier New" panose="02070309020205020404" pitchFamily="49" charset="0"/>
              <a:buChar char="o"/>
            </a:pPr>
            <a:r>
              <a:rPr lang="en-GB" sz="2000" dirty="0"/>
              <a:t>make designs inclusive and assist social problems </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C5D1AA-F747-4AD4-AAA2-33BC4E509B2C}"/>
              </a:ext>
            </a:extLst>
          </p:cNvPr>
          <p:cNvSpPr>
            <a:spLocks noGrp="1"/>
          </p:cNvSpPr>
          <p:nvPr>
            <p:ph type="body" sz="quarter" idx="13"/>
          </p:nvPr>
        </p:nvSpPr>
        <p:spPr/>
        <p:txBody>
          <a:bodyPr/>
          <a:lstStyle/>
          <a:p>
            <a:r>
              <a:rPr lang="en-GB" dirty="0"/>
              <a:t>Worksheet Task</a:t>
            </a:r>
          </a:p>
        </p:txBody>
      </p:sp>
      <p:sp>
        <p:nvSpPr>
          <p:cNvPr id="3" name="Text Placeholder 2">
            <a:extLst>
              <a:ext uri="{FF2B5EF4-FFF2-40B4-BE49-F238E27FC236}">
                <a16:creationId xmlns:a16="http://schemas.microsoft.com/office/drawing/2014/main" id="{06426288-B259-4F15-A9C4-2FC3BC513EDA}"/>
              </a:ext>
            </a:extLst>
          </p:cNvPr>
          <p:cNvSpPr>
            <a:spLocks noGrp="1"/>
          </p:cNvSpPr>
          <p:nvPr>
            <p:ph type="body" sz="quarter" idx="14"/>
          </p:nvPr>
        </p:nvSpPr>
        <p:spPr/>
        <p:txBody>
          <a:bodyPr/>
          <a:lstStyle/>
          <a:p>
            <a:r>
              <a:rPr lang="en-GB"/>
              <a:t>Complete </a:t>
            </a:r>
            <a:r>
              <a:rPr lang="en-GB" b="1" dirty="0"/>
              <a:t>Worksheet 6</a:t>
            </a:r>
          </a:p>
          <a:p>
            <a:endParaRPr lang="en-GB" dirty="0"/>
          </a:p>
        </p:txBody>
      </p:sp>
    </p:spTree>
    <p:extLst>
      <p:ext uri="{BB962C8B-B14F-4D97-AF65-F5344CB8AC3E}">
        <p14:creationId xmlns:p14="http://schemas.microsoft.com/office/powerpoint/2010/main" val="1278579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1ACDCE-633E-4D98-A778-F41AA2FAA5B8}"/>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3FB9DF74-9C21-4533-B83F-504CBAB31DAA}"/>
              </a:ext>
            </a:extLst>
          </p:cNvPr>
          <p:cNvSpPr>
            <a:spLocks noGrp="1"/>
          </p:cNvSpPr>
          <p:nvPr>
            <p:ph type="body" sz="quarter" idx="14"/>
          </p:nvPr>
        </p:nvSpPr>
        <p:spPr>
          <a:xfrm>
            <a:off x="724280" y="1704179"/>
            <a:ext cx="7894934" cy="3453607"/>
          </a:xfrm>
        </p:spPr>
        <p:txBody>
          <a:bodyPr/>
          <a:lstStyle/>
          <a:p>
            <a:r>
              <a:rPr lang="en-GB" dirty="0"/>
              <a:t>Explain the term ‘corporate social responsibility’</a:t>
            </a:r>
          </a:p>
          <a:p>
            <a:r>
              <a:rPr lang="en-GB" dirty="0"/>
              <a:t>How do the fairly traded goods support communities in developing countries?</a:t>
            </a:r>
          </a:p>
          <a:p>
            <a:r>
              <a:rPr lang="en-GB" dirty="0"/>
              <a:t>Why should designers and manufacturers consider the 6Rs and create sustainable designs?</a:t>
            </a:r>
          </a:p>
          <a:p>
            <a:r>
              <a:rPr lang="en-GB" dirty="0"/>
              <a:t>How can a product offend users or groups in society?</a:t>
            </a:r>
          </a:p>
          <a:p>
            <a:r>
              <a:rPr lang="en-GB" dirty="0"/>
              <a:t>What steps can designers take to ensure a product </a:t>
            </a:r>
            <a:br>
              <a:rPr lang="en-GB" dirty="0"/>
            </a:br>
            <a:r>
              <a:rPr lang="en-GB" dirty="0"/>
              <a:t>is inclusive? </a:t>
            </a:r>
          </a:p>
        </p:txBody>
      </p:sp>
    </p:spTree>
    <p:extLst>
      <p:ext uri="{BB962C8B-B14F-4D97-AF65-F5344CB8AC3E}">
        <p14:creationId xmlns:p14="http://schemas.microsoft.com/office/powerpoint/2010/main" val="2219747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B30121-49E2-476B-8B82-D5EB01494B35}"/>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89BD19B7-B742-4C3C-990C-39A44A395EE1}"/>
              </a:ext>
            </a:extLst>
          </p:cNvPr>
          <p:cNvSpPr>
            <a:spLocks noGrp="1"/>
          </p:cNvSpPr>
          <p:nvPr>
            <p:ph type="body" sz="quarter" idx="14"/>
          </p:nvPr>
        </p:nvSpPr>
        <p:spPr/>
        <p:txBody>
          <a:bodyPr vert="horz" lIns="0" tIns="0" anchor="t"/>
          <a:lstStyle/>
          <a:p>
            <a:r>
              <a:rPr lang="en-GB" dirty="0"/>
              <a:t>Discuss the factors that could make a product cause offence to a user, a community or a cultural belief</a:t>
            </a:r>
          </a:p>
          <a:p>
            <a:pPr lvl="1"/>
            <a:r>
              <a:rPr lang="en-GB" dirty="0"/>
              <a:t>A number of high profile companies including Nestlé, Apple, H&amp;M, Sports Direct and Microsoft have been accused of having child labour in their supply chain. </a:t>
            </a:r>
          </a:p>
          <a:p>
            <a:pPr lvl="1"/>
            <a:r>
              <a:rPr lang="en-GB" dirty="0">
                <a:solidFill>
                  <a:srgbClr val="808E86"/>
                </a:solidFill>
              </a:rPr>
              <a:t>How does this make you feel, and would you boycott their products?</a:t>
            </a:r>
          </a:p>
          <a:p>
            <a:pPr lvl="1"/>
            <a:r>
              <a:rPr lang="en-GB" dirty="0">
                <a:solidFill>
                  <a:srgbClr val="808E86"/>
                </a:solidFill>
              </a:rPr>
              <a:t>Why has the use of tallow, an animal fat, in the Bank of England’s new polymer £5 and £10 pound notes caused offence to some communities? </a:t>
            </a:r>
            <a:endParaRPr lang="en-GB" dirty="0"/>
          </a:p>
          <a:p>
            <a:pPr lvl="1"/>
            <a:r>
              <a:rPr lang="en-GB" dirty="0">
                <a:solidFill>
                  <a:srgbClr val="808E86"/>
                </a:solidFill>
              </a:rPr>
              <a:t>What systems could be put in place to ensure that no offence is caused when a new product comes to market?</a:t>
            </a:r>
          </a:p>
        </p:txBody>
      </p:sp>
    </p:spTree>
    <p:extLst>
      <p:ext uri="{BB962C8B-B14F-4D97-AF65-F5344CB8AC3E}">
        <p14:creationId xmlns:p14="http://schemas.microsoft.com/office/powerpoint/2010/main" val="337517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1B78B7-4732-4137-AEA0-A2319134A30F}"/>
              </a:ext>
            </a:extLst>
          </p:cNvPr>
          <p:cNvSpPr>
            <a:spLocks noGrp="1"/>
          </p:cNvSpPr>
          <p:nvPr>
            <p:ph type="body" sz="quarter" idx="13"/>
          </p:nvPr>
        </p:nvSpPr>
        <p:spPr>
          <a:xfrm>
            <a:off x="724279" y="906233"/>
            <a:ext cx="7876795" cy="670772"/>
          </a:xfrm>
        </p:spPr>
        <p:txBody>
          <a:bodyPr/>
          <a:lstStyle/>
          <a:p>
            <a:r>
              <a:rPr lang="en-GB" dirty="0"/>
              <a:t>Social, moral and ethical design</a:t>
            </a:r>
          </a:p>
        </p:txBody>
      </p:sp>
      <p:sp>
        <p:nvSpPr>
          <p:cNvPr id="3" name="Text Placeholder 2">
            <a:extLst>
              <a:ext uri="{FF2B5EF4-FFF2-40B4-BE49-F238E27FC236}">
                <a16:creationId xmlns:a16="http://schemas.microsoft.com/office/drawing/2014/main" id="{EF5797D2-2ABD-499E-973D-4AF77AD6604C}"/>
              </a:ext>
            </a:extLst>
          </p:cNvPr>
          <p:cNvSpPr>
            <a:spLocks noGrp="1"/>
          </p:cNvSpPr>
          <p:nvPr>
            <p:ph type="body" sz="quarter" idx="14"/>
          </p:nvPr>
        </p:nvSpPr>
        <p:spPr/>
        <p:txBody>
          <a:bodyPr/>
          <a:lstStyle/>
          <a:p>
            <a:r>
              <a:rPr lang="en-GB" dirty="0"/>
              <a:t>Why is it important for designers and manufactures to consider these issues when creating products?</a:t>
            </a:r>
          </a:p>
          <a:p>
            <a:pPr lvl="1"/>
            <a:r>
              <a:rPr lang="en-GB" dirty="0"/>
              <a:t>Explain the differences between social, moral and ethical</a:t>
            </a:r>
          </a:p>
          <a:p>
            <a:pPr lvl="1"/>
            <a:r>
              <a:rPr lang="en-GB" dirty="0">
                <a:solidFill>
                  <a:srgbClr val="808E86"/>
                </a:solidFill>
              </a:rPr>
              <a:t>Should the responsibility for which products a person uses, sit with the user or the designer and manufacturer of a product?</a:t>
            </a:r>
          </a:p>
          <a:p>
            <a:pPr lvl="1"/>
            <a:r>
              <a:rPr lang="en-GB" dirty="0">
                <a:solidFill>
                  <a:srgbClr val="808E86"/>
                </a:solidFill>
              </a:rPr>
              <a:t>Discuss the options for refusing plastic packaging at shops</a:t>
            </a:r>
          </a:p>
        </p:txBody>
      </p:sp>
      <p:pic>
        <p:nvPicPr>
          <p:cNvPr id="5" name="Picture 4" descr="A picture containing vegetable&#10;&#10;Description generated with very high confidence">
            <a:extLst>
              <a:ext uri="{FF2B5EF4-FFF2-40B4-BE49-F238E27FC236}">
                <a16:creationId xmlns:a16="http://schemas.microsoft.com/office/drawing/2014/main" id="{B8A71400-3A66-42EE-918D-1DEDA512C4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1722" y="4573711"/>
            <a:ext cx="3058194" cy="2039815"/>
          </a:xfrm>
          <a:prstGeom prst="rect">
            <a:avLst/>
          </a:prstGeom>
        </p:spPr>
      </p:pic>
      <p:pic>
        <p:nvPicPr>
          <p:cNvPr id="7" name="Picture 6" descr="A picture containing indoor&#10;&#10;Description generated with high confidence">
            <a:extLst>
              <a:ext uri="{FF2B5EF4-FFF2-40B4-BE49-F238E27FC236}">
                <a16:creationId xmlns:a16="http://schemas.microsoft.com/office/drawing/2014/main" id="{4DB770B0-0D03-4AE2-83CF-A376CB1DBB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7919" y="4410127"/>
            <a:ext cx="1469667" cy="2203399"/>
          </a:xfrm>
          <a:prstGeom prst="rect">
            <a:avLst/>
          </a:prstGeom>
        </p:spPr>
      </p:pic>
    </p:spTree>
    <p:extLst>
      <p:ext uri="{BB962C8B-B14F-4D97-AF65-F5344CB8AC3E}">
        <p14:creationId xmlns:p14="http://schemas.microsoft.com/office/powerpoint/2010/main" val="3083955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5E18E6-C3E6-453C-B0A1-1B5E30669F4D}"/>
              </a:ext>
            </a:extLst>
          </p:cNvPr>
          <p:cNvSpPr>
            <a:spLocks noGrp="1"/>
          </p:cNvSpPr>
          <p:nvPr>
            <p:ph type="body" sz="quarter" idx="13"/>
          </p:nvPr>
        </p:nvSpPr>
        <p:spPr/>
        <p:txBody>
          <a:bodyPr/>
          <a:lstStyle/>
          <a:p>
            <a:r>
              <a:rPr lang="en-GB" dirty="0"/>
              <a:t>Social impact of design</a:t>
            </a:r>
          </a:p>
        </p:txBody>
      </p:sp>
      <p:sp>
        <p:nvSpPr>
          <p:cNvPr id="3" name="Text Placeholder 2">
            <a:extLst>
              <a:ext uri="{FF2B5EF4-FFF2-40B4-BE49-F238E27FC236}">
                <a16:creationId xmlns:a16="http://schemas.microsoft.com/office/drawing/2014/main" id="{56143084-5663-4ABE-A8ED-F75C62F1EEA6}"/>
              </a:ext>
            </a:extLst>
          </p:cNvPr>
          <p:cNvSpPr>
            <a:spLocks noGrp="1"/>
          </p:cNvSpPr>
          <p:nvPr>
            <p:ph type="body" sz="quarter" idx="14"/>
          </p:nvPr>
        </p:nvSpPr>
        <p:spPr>
          <a:xfrm>
            <a:off x="724280" y="1704179"/>
            <a:ext cx="7816470" cy="3453607"/>
          </a:xfrm>
        </p:spPr>
        <p:txBody>
          <a:bodyPr/>
          <a:lstStyle/>
          <a:p>
            <a:r>
              <a:rPr lang="en-GB" altLang="en-US" dirty="0"/>
              <a:t>Social issues can arise when a new product has an unforeseen side effect on a group of people </a:t>
            </a:r>
          </a:p>
          <a:p>
            <a:pPr lvl="1"/>
            <a:r>
              <a:rPr lang="en-GB" altLang="en-US" dirty="0"/>
              <a:t>This can be a good or a bad thing</a:t>
            </a:r>
          </a:p>
          <a:p>
            <a:pPr lvl="1"/>
            <a:r>
              <a:rPr lang="en-GB" altLang="en-US" dirty="0"/>
              <a:t>If a product was dangerous or affected a person’s health, employment or wealth it would be socially unacceptable</a:t>
            </a:r>
          </a:p>
          <a:p>
            <a:pPr lvl="1"/>
            <a:r>
              <a:rPr lang="en-GB" altLang="en-US" dirty="0"/>
              <a:t>Design that has a positive social impact may influence issues such as health and well-being, housing, migration and poverty </a:t>
            </a:r>
          </a:p>
          <a:p>
            <a:pPr lvl="1"/>
            <a:r>
              <a:rPr lang="en-GB" altLang="en-US" dirty="0">
                <a:solidFill>
                  <a:srgbClr val="808E86"/>
                </a:solidFill>
              </a:rPr>
              <a:t>What social responsibilities do employers have to their employees and what are the benefits of keeping them happy?</a:t>
            </a:r>
          </a:p>
          <a:p>
            <a:pPr lvl="1"/>
            <a:endParaRPr lang="en-GB" altLang="en-US" dirty="0"/>
          </a:p>
          <a:p>
            <a:endParaRPr lang="en-GB" dirty="0"/>
          </a:p>
        </p:txBody>
      </p:sp>
    </p:spTree>
    <p:extLst>
      <p:ext uri="{BB962C8B-B14F-4D97-AF65-F5344CB8AC3E}">
        <p14:creationId xmlns:p14="http://schemas.microsoft.com/office/powerpoint/2010/main" val="329647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id="{DF536451-FAF4-4428-8CCD-0361A4AC5C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09574" y="2893993"/>
            <a:ext cx="4508051" cy="3314301"/>
          </a:xfrm>
          <a:prstGeom prst="rect">
            <a:avLst/>
          </a:prstGeom>
        </p:spPr>
      </p:pic>
      <p:sp>
        <p:nvSpPr>
          <p:cNvPr id="2" name="Text Placeholder 1">
            <a:extLst>
              <a:ext uri="{FF2B5EF4-FFF2-40B4-BE49-F238E27FC236}">
                <a16:creationId xmlns:a16="http://schemas.microsoft.com/office/drawing/2014/main" id="{305E18E6-C3E6-453C-B0A1-1B5E30669F4D}"/>
              </a:ext>
            </a:extLst>
          </p:cNvPr>
          <p:cNvSpPr>
            <a:spLocks noGrp="1"/>
          </p:cNvSpPr>
          <p:nvPr>
            <p:ph type="body" sz="quarter" idx="13"/>
          </p:nvPr>
        </p:nvSpPr>
        <p:spPr/>
        <p:txBody>
          <a:bodyPr/>
          <a:lstStyle/>
          <a:p>
            <a:r>
              <a:rPr lang="en-GB" dirty="0"/>
              <a:t>Corporate social responsibility</a:t>
            </a:r>
          </a:p>
        </p:txBody>
      </p:sp>
      <p:sp>
        <p:nvSpPr>
          <p:cNvPr id="3" name="Text Placeholder 2">
            <a:extLst>
              <a:ext uri="{FF2B5EF4-FFF2-40B4-BE49-F238E27FC236}">
                <a16:creationId xmlns:a16="http://schemas.microsoft.com/office/drawing/2014/main" id="{56143084-5663-4ABE-A8ED-F75C62F1EEA6}"/>
              </a:ext>
            </a:extLst>
          </p:cNvPr>
          <p:cNvSpPr>
            <a:spLocks noGrp="1"/>
          </p:cNvSpPr>
          <p:nvPr>
            <p:ph type="body" sz="quarter" idx="14"/>
          </p:nvPr>
        </p:nvSpPr>
        <p:spPr/>
        <p:txBody>
          <a:bodyPr/>
          <a:lstStyle/>
          <a:p>
            <a:r>
              <a:rPr lang="en-GB" dirty="0"/>
              <a:t>Corporate social responsibility (</a:t>
            </a:r>
            <a:r>
              <a:rPr lang="en-GB" altLang="en-US" dirty="0"/>
              <a:t>CSR) </a:t>
            </a:r>
            <a:r>
              <a:rPr lang="en-US" dirty="0"/>
              <a:t>relates to a company’s efforts to support society and sustainable development; being responsible for their own impact</a:t>
            </a:r>
            <a:endParaRPr lang="en-GB" altLang="en-US" dirty="0"/>
          </a:p>
          <a:p>
            <a:pPr lvl="1"/>
            <a:r>
              <a:rPr lang="en-GB" altLang="en-US" dirty="0"/>
              <a:t>It is a self-regulatory framework </a:t>
            </a:r>
            <a:br>
              <a:rPr lang="en-GB" altLang="en-US" dirty="0"/>
            </a:br>
            <a:r>
              <a:rPr lang="en-GB" altLang="en-US" dirty="0"/>
              <a:t>that encourages companies </a:t>
            </a:r>
            <a:br>
              <a:rPr lang="en-GB" altLang="en-US" dirty="0"/>
            </a:br>
            <a:r>
              <a:rPr lang="en-GB" altLang="en-US" dirty="0"/>
              <a:t>to build long term, sincere </a:t>
            </a:r>
            <a:br>
              <a:rPr lang="en-GB" altLang="en-US" dirty="0"/>
            </a:br>
            <a:r>
              <a:rPr lang="en-GB" altLang="en-US" dirty="0"/>
              <a:t>goals to find ethical and </a:t>
            </a:r>
            <a:br>
              <a:rPr lang="en-GB" altLang="en-US" dirty="0"/>
            </a:br>
            <a:r>
              <a:rPr lang="en-GB" altLang="en-US" dirty="0"/>
              <a:t>sustainable solutions</a:t>
            </a:r>
          </a:p>
          <a:p>
            <a:pPr lvl="1"/>
            <a:r>
              <a:rPr lang="en-GB" altLang="en-US" dirty="0">
                <a:solidFill>
                  <a:srgbClr val="808E86"/>
                </a:solidFill>
              </a:rPr>
              <a:t>What are the benefits</a:t>
            </a:r>
            <a:br>
              <a:rPr lang="en-GB" altLang="en-US" dirty="0">
                <a:solidFill>
                  <a:srgbClr val="808E86"/>
                </a:solidFill>
              </a:rPr>
            </a:br>
            <a:r>
              <a:rPr lang="en-GB" altLang="en-US" dirty="0">
                <a:solidFill>
                  <a:srgbClr val="808E86"/>
                </a:solidFill>
              </a:rPr>
              <a:t>to a company of signing</a:t>
            </a:r>
            <a:br>
              <a:rPr lang="en-GB" altLang="en-US" dirty="0">
                <a:solidFill>
                  <a:srgbClr val="808E86"/>
                </a:solidFill>
              </a:rPr>
            </a:br>
            <a:r>
              <a:rPr lang="en-GB" altLang="en-US" dirty="0">
                <a:solidFill>
                  <a:srgbClr val="808E86"/>
                </a:solidFill>
              </a:rPr>
              <a:t>up to the CSR framework?</a:t>
            </a:r>
          </a:p>
          <a:p>
            <a:pPr lvl="1"/>
            <a:r>
              <a:rPr lang="en-GB" altLang="en-US" dirty="0">
                <a:solidFill>
                  <a:srgbClr val="808E86"/>
                </a:solidFill>
              </a:rPr>
              <a:t>What companies do you consider </a:t>
            </a:r>
            <a:br>
              <a:rPr lang="en-GB" altLang="en-US" dirty="0">
                <a:solidFill>
                  <a:srgbClr val="808E86"/>
                </a:solidFill>
              </a:rPr>
            </a:br>
            <a:r>
              <a:rPr lang="en-GB" altLang="en-US" dirty="0">
                <a:solidFill>
                  <a:srgbClr val="808E86"/>
                </a:solidFill>
              </a:rPr>
              <a:t>socially responsible and why? </a:t>
            </a:r>
          </a:p>
          <a:p>
            <a:endParaRPr lang="en-GB" altLang="en-US" dirty="0"/>
          </a:p>
          <a:p>
            <a:endParaRPr lang="en-GB" dirty="0"/>
          </a:p>
        </p:txBody>
      </p:sp>
    </p:spTree>
    <p:extLst>
      <p:ext uri="{BB962C8B-B14F-4D97-AF65-F5344CB8AC3E}">
        <p14:creationId xmlns:p14="http://schemas.microsoft.com/office/powerpoint/2010/main" val="88582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EC719F-2E1A-4032-AF99-95AFAA325919}"/>
              </a:ext>
            </a:extLst>
          </p:cNvPr>
          <p:cNvSpPr>
            <a:spLocks noGrp="1"/>
          </p:cNvSpPr>
          <p:nvPr>
            <p:ph type="body" sz="quarter" idx="13"/>
          </p:nvPr>
        </p:nvSpPr>
        <p:spPr/>
        <p:txBody>
          <a:bodyPr/>
          <a:lstStyle/>
          <a:p>
            <a:r>
              <a:rPr lang="en-GB" dirty="0">
                <a:solidFill>
                  <a:schemeClr val="bg1"/>
                </a:solidFill>
              </a:rPr>
              <a:t>Socially responsible actions</a:t>
            </a:r>
          </a:p>
        </p:txBody>
      </p:sp>
      <p:sp>
        <p:nvSpPr>
          <p:cNvPr id="3" name="Text Placeholder 2">
            <a:extLst>
              <a:ext uri="{FF2B5EF4-FFF2-40B4-BE49-F238E27FC236}">
                <a16:creationId xmlns:a16="http://schemas.microsoft.com/office/drawing/2014/main" id="{1D24E0F5-CC50-434E-B9BD-3146E5BCE719}"/>
              </a:ext>
            </a:extLst>
          </p:cNvPr>
          <p:cNvSpPr>
            <a:spLocks noGrp="1"/>
          </p:cNvSpPr>
          <p:nvPr>
            <p:ph type="body" sz="quarter" idx="14"/>
          </p:nvPr>
        </p:nvSpPr>
        <p:spPr/>
        <p:txBody>
          <a:bodyPr vert="horz" lIns="0" tIns="0" anchor="t"/>
          <a:lstStyle/>
          <a:p>
            <a:r>
              <a:rPr lang="en-GB" dirty="0"/>
              <a:t>Case study: Bosch</a:t>
            </a:r>
          </a:p>
          <a:p>
            <a:r>
              <a:rPr lang="en-GB" dirty="0"/>
              <a:t>Bosch are a global manufacturing company who have committed to be carbon neutral by 2020</a:t>
            </a:r>
          </a:p>
          <a:p>
            <a:pPr lvl="1"/>
            <a:r>
              <a:rPr lang="en-GB" dirty="0">
                <a:solidFill>
                  <a:schemeClr val="bg1"/>
                </a:solidFill>
              </a:rPr>
              <a:t>They believe they will be the first such organisation </a:t>
            </a:r>
            <a:br>
              <a:rPr lang="en-GB" dirty="0">
                <a:solidFill>
                  <a:schemeClr val="bg1"/>
                </a:solidFill>
              </a:rPr>
            </a:br>
            <a:r>
              <a:rPr lang="en-GB" dirty="0">
                <a:solidFill>
                  <a:schemeClr val="bg1"/>
                </a:solidFill>
              </a:rPr>
              <a:t>to achieve this goal</a:t>
            </a:r>
          </a:p>
          <a:p>
            <a:pPr lvl="1"/>
            <a:r>
              <a:rPr lang="en-GB" dirty="0">
                <a:solidFill>
                  <a:schemeClr val="bg1"/>
                </a:solidFill>
              </a:rPr>
              <a:t>Their energy efficiency </a:t>
            </a:r>
            <a:br>
              <a:rPr lang="en-GB" dirty="0">
                <a:solidFill>
                  <a:schemeClr val="bg1"/>
                </a:solidFill>
              </a:rPr>
            </a:br>
            <a:r>
              <a:rPr lang="en-GB" dirty="0">
                <a:solidFill>
                  <a:schemeClr val="bg1"/>
                </a:solidFill>
              </a:rPr>
              <a:t>program plans to save </a:t>
            </a:r>
            <a:br>
              <a:rPr lang="en-GB" dirty="0">
                <a:solidFill>
                  <a:schemeClr val="bg1"/>
                </a:solidFill>
              </a:rPr>
            </a:br>
            <a:r>
              <a:rPr lang="en-GB" dirty="0">
                <a:solidFill>
                  <a:schemeClr val="bg1"/>
                </a:solidFill>
              </a:rPr>
              <a:t>1.7 terawatt hours of </a:t>
            </a:r>
            <a:br>
              <a:rPr lang="en-GB" dirty="0">
                <a:solidFill>
                  <a:schemeClr val="bg1"/>
                </a:solidFill>
              </a:rPr>
            </a:br>
            <a:r>
              <a:rPr lang="en-GB" dirty="0">
                <a:solidFill>
                  <a:schemeClr val="bg1"/>
                </a:solidFill>
              </a:rPr>
              <a:t>power; enough to power </a:t>
            </a:r>
            <a:br>
              <a:rPr lang="en-GB" dirty="0">
                <a:solidFill>
                  <a:schemeClr val="bg1"/>
                </a:solidFill>
              </a:rPr>
            </a:br>
            <a:r>
              <a:rPr lang="en-GB" dirty="0">
                <a:solidFill>
                  <a:schemeClr val="bg1"/>
                </a:solidFill>
              </a:rPr>
              <a:t>a small city for a year</a:t>
            </a:r>
          </a:p>
        </p:txBody>
      </p:sp>
    </p:spTree>
    <p:extLst>
      <p:ext uri="{BB962C8B-B14F-4D97-AF65-F5344CB8AC3E}">
        <p14:creationId xmlns:p14="http://schemas.microsoft.com/office/powerpoint/2010/main" val="305067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1ABA52-E3AE-4652-B88A-C70C9D764E37}"/>
              </a:ext>
            </a:extLst>
          </p:cNvPr>
          <p:cNvSpPr>
            <a:spLocks noGrp="1"/>
          </p:cNvSpPr>
          <p:nvPr>
            <p:ph type="body" sz="quarter" idx="13"/>
          </p:nvPr>
        </p:nvSpPr>
        <p:spPr/>
        <p:txBody>
          <a:bodyPr/>
          <a:lstStyle/>
          <a:p>
            <a:r>
              <a:rPr lang="en-GB" dirty="0"/>
              <a:t>Other social considerations</a:t>
            </a:r>
          </a:p>
        </p:txBody>
      </p:sp>
      <p:sp>
        <p:nvSpPr>
          <p:cNvPr id="3" name="Text Placeholder 2">
            <a:extLst>
              <a:ext uri="{FF2B5EF4-FFF2-40B4-BE49-F238E27FC236}">
                <a16:creationId xmlns:a16="http://schemas.microsoft.com/office/drawing/2014/main" id="{5F250C79-4E3B-438E-BAB3-74B0AAC7DFA3}"/>
              </a:ext>
            </a:extLst>
          </p:cNvPr>
          <p:cNvSpPr>
            <a:spLocks noGrp="1"/>
          </p:cNvSpPr>
          <p:nvPr>
            <p:ph type="body" sz="quarter" idx="14"/>
          </p:nvPr>
        </p:nvSpPr>
        <p:spPr>
          <a:xfrm>
            <a:off x="724280" y="1704179"/>
            <a:ext cx="7943470" cy="3453607"/>
          </a:xfrm>
        </p:spPr>
        <p:txBody>
          <a:bodyPr/>
          <a:lstStyle/>
          <a:p>
            <a:r>
              <a:rPr lang="en-GB" dirty="0"/>
              <a:t>Responsible companies should ask themselves:</a:t>
            </a:r>
          </a:p>
          <a:p>
            <a:pPr lvl="1"/>
            <a:r>
              <a:rPr lang="en-US" dirty="0"/>
              <a:t>Is the health and safety of all employees a primary concern?</a:t>
            </a:r>
          </a:p>
          <a:p>
            <a:pPr lvl="1"/>
            <a:r>
              <a:rPr lang="en-US" dirty="0"/>
              <a:t>Are employees being paid a fair wage?</a:t>
            </a:r>
          </a:p>
          <a:p>
            <a:pPr lvl="1"/>
            <a:r>
              <a:rPr lang="en-US" dirty="0"/>
              <a:t>Is there an equal rights policy?</a:t>
            </a:r>
          </a:p>
          <a:p>
            <a:pPr lvl="1"/>
            <a:r>
              <a:rPr lang="en-US" dirty="0"/>
              <a:t>Are there appropriate training schemes for employees?</a:t>
            </a:r>
          </a:p>
          <a:p>
            <a:pPr lvl="1"/>
            <a:r>
              <a:rPr lang="en-US" dirty="0"/>
              <a:t>Is there a flexible hours policy for parents who need to pick up children from school or have a sick child?</a:t>
            </a:r>
          </a:p>
          <a:p>
            <a:pPr lvl="1"/>
            <a:r>
              <a:rPr lang="en-US" dirty="0"/>
              <a:t>Are promising employees sponsored through university?</a:t>
            </a:r>
          </a:p>
          <a:p>
            <a:pPr lvl="1"/>
            <a:r>
              <a:rPr lang="en-US" dirty="0"/>
              <a:t>Does the company contribute anything to the local community?</a:t>
            </a:r>
          </a:p>
          <a:p>
            <a:pPr lvl="1"/>
            <a:r>
              <a:rPr lang="en-US" dirty="0">
                <a:solidFill>
                  <a:srgbClr val="808E86"/>
                </a:solidFill>
              </a:rPr>
              <a:t>What other aspect could be added to this list?</a:t>
            </a:r>
            <a:endParaRPr lang="en-GB" dirty="0">
              <a:solidFill>
                <a:srgbClr val="808E86"/>
              </a:solidFill>
            </a:endParaRPr>
          </a:p>
        </p:txBody>
      </p:sp>
    </p:spTree>
    <p:extLst>
      <p:ext uri="{BB962C8B-B14F-4D97-AF65-F5344CB8AC3E}">
        <p14:creationId xmlns:p14="http://schemas.microsoft.com/office/powerpoint/2010/main" val="369589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CBDE"/>
            </a:gs>
            <a:gs pos="100000">
              <a:srgbClr val="7FC8F5"/>
            </a:gs>
            <a:gs pos="100000">
              <a:schemeClr val="accent1">
                <a:lumMod val="45000"/>
                <a:lumOff val="55000"/>
              </a:schemeClr>
            </a:gs>
            <a:gs pos="100000">
              <a:schemeClr val="accent1">
                <a:lumMod val="20000"/>
                <a:lumOff val="80000"/>
              </a:schemeClr>
            </a:gs>
          </a:gsLst>
          <a:lin ang="0" scaled="1"/>
          <a:tileRect/>
        </a:gradFill>
        <a:effectLst/>
      </p:bgPr>
    </p:bg>
    <p:spTree>
      <p:nvGrpSpPr>
        <p:cNvPr id="1" name=""/>
        <p:cNvGrpSpPr/>
        <p:nvPr/>
      </p:nvGrpSpPr>
      <p:grpSpPr>
        <a:xfrm>
          <a:off x="0" y="0"/>
          <a:ext cx="0" cy="0"/>
          <a:chOff x="0" y="0"/>
          <a:chExt cx="0" cy="0"/>
        </a:xfrm>
      </p:grpSpPr>
      <p:pic>
        <p:nvPicPr>
          <p:cNvPr id="6" name="Picture 5" descr="A close up of an animal&#10;&#10;Description generated with high confidence">
            <a:extLst>
              <a:ext uri="{FF2B5EF4-FFF2-40B4-BE49-F238E27FC236}">
                <a16:creationId xmlns:a16="http://schemas.microsoft.com/office/drawing/2014/main" id="{9300B779-9AD0-4406-902D-A92FD95F06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95023" y="3589579"/>
            <a:ext cx="4553953" cy="3036249"/>
          </a:xfrm>
          <a:prstGeom prst="rect">
            <a:avLst/>
          </a:prstGeom>
        </p:spPr>
      </p:pic>
      <p:sp>
        <p:nvSpPr>
          <p:cNvPr id="2" name="Text Placeholder 1">
            <a:extLst>
              <a:ext uri="{FF2B5EF4-FFF2-40B4-BE49-F238E27FC236}">
                <a16:creationId xmlns:a16="http://schemas.microsoft.com/office/drawing/2014/main" id="{4A9DFE51-CE33-40D2-B7F4-B2ECBC8EDB51}"/>
              </a:ext>
            </a:extLst>
          </p:cNvPr>
          <p:cNvSpPr>
            <a:spLocks noGrp="1"/>
          </p:cNvSpPr>
          <p:nvPr>
            <p:ph type="body" sz="quarter" idx="13"/>
          </p:nvPr>
        </p:nvSpPr>
        <p:spPr/>
        <p:txBody>
          <a:bodyPr/>
          <a:lstStyle/>
          <a:p>
            <a:r>
              <a:rPr lang="en-GB" dirty="0"/>
              <a:t>Moral implications of design</a:t>
            </a:r>
          </a:p>
        </p:txBody>
      </p:sp>
      <p:sp>
        <p:nvSpPr>
          <p:cNvPr id="3" name="Text Placeholder 2">
            <a:extLst>
              <a:ext uri="{FF2B5EF4-FFF2-40B4-BE49-F238E27FC236}">
                <a16:creationId xmlns:a16="http://schemas.microsoft.com/office/drawing/2014/main" id="{2EE0FAD7-AE74-493E-B3B7-1FA35655C7BF}"/>
              </a:ext>
            </a:extLst>
          </p:cNvPr>
          <p:cNvSpPr>
            <a:spLocks noGrp="1"/>
          </p:cNvSpPr>
          <p:nvPr>
            <p:ph type="body" sz="quarter" idx="14"/>
          </p:nvPr>
        </p:nvSpPr>
        <p:spPr>
          <a:xfrm>
            <a:off x="724279" y="1704179"/>
            <a:ext cx="7950593" cy="3453607"/>
          </a:xfrm>
        </p:spPr>
        <p:txBody>
          <a:bodyPr/>
          <a:lstStyle/>
          <a:p>
            <a:r>
              <a:rPr lang="en-GB" dirty="0"/>
              <a:t>Stereotypes exist in all areas of life and can be very damaging to progress and mental health for many</a:t>
            </a:r>
          </a:p>
          <a:p>
            <a:pPr lvl="1"/>
            <a:r>
              <a:rPr lang="en-GB" dirty="0"/>
              <a:t>Should designers reinforce stereotypes or actively dispel them?</a:t>
            </a:r>
          </a:p>
          <a:p>
            <a:pPr lvl="1"/>
            <a:r>
              <a:rPr lang="en-GB" dirty="0"/>
              <a:t>What stereotypes have you been offended by or subject to?</a:t>
            </a:r>
          </a:p>
        </p:txBody>
      </p:sp>
    </p:spTree>
    <p:extLst>
      <p:ext uri="{BB962C8B-B14F-4D97-AF65-F5344CB8AC3E}">
        <p14:creationId xmlns:p14="http://schemas.microsoft.com/office/powerpoint/2010/main" val="65705496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95A145-A482-4C60-B045-EA5E649FEDDC}">
  <ds:schemaRefs>
    <ds:schemaRef ds:uri="http://schemas.microsoft.com/sharepoint/v3/contenttype/forms"/>
  </ds:schemaRefs>
</ds:datastoreItem>
</file>

<file path=customXml/itemProps2.xml><?xml version="1.0" encoding="utf-8"?>
<ds:datastoreItem xmlns:ds="http://schemas.openxmlformats.org/officeDocument/2006/customXml" ds:itemID="{9AAB484E-CDD1-4E16-95E6-6E829F7361CB}">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94dce8ab-38ff-4714-b1ed-1fc5e4d9abd1"/>
    <ds:schemaRef ds:uri="1ef05dc5-97a2-498b-bf7c-bd189143a1ff"/>
    <ds:schemaRef ds:uri="http://www.w3.org/XML/1998/namespace"/>
    <ds:schemaRef ds:uri="http://purl.org/dc/dcmitype/"/>
  </ds:schemaRefs>
</ds:datastoreItem>
</file>

<file path=customXml/itemProps3.xml><?xml version="1.0" encoding="utf-8"?>
<ds:datastoreItem xmlns:ds="http://schemas.openxmlformats.org/officeDocument/2006/customXml" ds:itemID="{F825B13D-61D3-446F-B5E5-6B06E8CAFE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5751</TotalTime>
  <Words>1047</Words>
  <Application>Microsoft Office PowerPoint</Application>
  <PresentationFormat>On-screen Show (4:3)</PresentationFormat>
  <Paragraphs>123</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Museo900-Regular</vt:lpstr>
      <vt:lpstr>Museo 700</vt:lpstr>
      <vt:lpstr>Arial</vt:lpstr>
      <vt:lpstr>Museo 100</vt:lpstr>
      <vt:lpstr>Courier New</vt:lpstr>
      <vt:lpstr>Museo 900</vt:lpstr>
      <vt:lpstr>Museo 500</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277</cp:revision>
  <cp:lastPrinted>2016-07-07T15:33:43Z</cp:lastPrinted>
  <dcterms:created xsi:type="dcterms:W3CDTF">2016-07-06T09:17:47Z</dcterms:created>
  <dcterms:modified xsi:type="dcterms:W3CDTF">2019-06-07T12:47:53Z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