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7"/>
  </p:notesMasterIdLst>
  <p:sldIdLst>
    <p:sldId id="260" r:id="rId5"/>
    <p:sldId id="261" r:id="rId6"/>
    <p:sldId id="276" r:id="rId7"/>
    <p:sldId id="277" r:id="rId8"/>
    <p:sldId id="262" r:id="rId9"/>
    <p:sldId id="269" r:id="rId10"/>
    <p:sldId id="265" r:id="rId11"/>
    <p:sldId id="283" r:id="rId12"/>
    <p:sldId id="270" r:id="rId13"/>
    <p:sldId id="271" r:id="rId14"/>
    <p:sldId id="272" r:id="rId15"/>
    <p:sldId id="273" r:id="rId16"/>
    <p:sldId id="278" r:id="rId17"/>
    <p:sldId id="274" r:id="rId18"/>
    <p:sldId id="268" r:id="rId19"/>
    <p:sldId id="279" r:id="rId20"/>
    <p:sldId id="309" r:id="rId21"/>
    <p:sldId id="280" r:id="rId22"/>
    <p:sldId id="282" r:id="rId23"/>
    <p:sldId id="275" r:id="rId24"/>
    <p:sldId id="281" r:id="rId25"/>
    <p:sldId id="284"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529"/>
    <a:srgbClr val="6EB2B0"/>
    <a:srgbClr val="00566A"/>
    <a:srgbClr val="58ACA5"/>
    <a:srgbClr val="0E463C"/>
    <a:srgbClr val="F68B38"/>
    <a:srgbClr val="B32E25"/>
    <a:srgbClr val="1950A4"/>
    <a:srgbClr val="009BD4"/>
    <a:srgbClr val="6EC6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4" autoAdjust="0"/>
    <p:restoredTop sz="97778"/>
  </p:normalViewPr>
  <p:slideViewPr>
    <p:cSldViewPr snapToGrid="0" snapToObjects="1" showGuides="1">
      <p:cViewPr varScale="1">
        <p:scale>
          <a:sx n="154" d="100"/>
          <a:sy n="154" d="100"/>
        </p:scale>
        <p:origin x="2160" y="15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45421FCD-E2BD-4A8A-8842-D674E7C1CD88}"/>
    <pc:docChg chg="modSld">
      <pc:chgData name="Rob Heathcote" userId="62419938-1f1d-43ca-9327-cfd6c1894440" providerId="ADAL" clId="{45421FCD-E2BD-4A8A-8842-D674E7C1CD88}" dt="2020-03-11T13:41:00.312" v="2" actId="20577"/>
      <pc:docMkLst>
        <pc:docMk/>
      </pc:docMkLst>
      <pc:sldChg chg="modSp">
        <pc:chgData name="Rob Heathcote" userId="62419938-1f1d-43ca-9327-cfd6c1894440" providerId="ADAL" clId="{45421FCD-E2BD-4A8A-8842-D674E7C1CD88}" dt="2020-03-11T13:40:55.384" v="1" actId="20577"/>
        <pc:sldMkLst>
          <pc:docMk/>
          <pc:sldMk cId="427996569" sldId="281"/>
        </pc:sldMkLst>
        <pc:spChg chg="mod">
          <ac:chgData name="Rob Heathcote" userId="62419938-1f1d-43ca-9327-cfd6c1894440" providerId="ADAL" clId="{45421FCD-E2BD-4A8A-8842-D674E7C1CD88}" dt="2020-03-11T13:40:55.384" v="1" actId="20577"/>
          <ac:spMkLst>
            <pc:docMk/>
            <pc:sldMk cId="427996569" sldId="281"/>
            <ac:spMk id="2" creationId="{00000000-0000-0000-0000-000000000000}"/>
          </ac:spMkLst>
        </pc:spChg>
      </pc:sldChg>
      <pc:sldChg chg="modSp">
        <pc:chgData name="Rob Heathcote" userId="62419938-1f1d-43ca-9327-cfd6c1894440" providerId="ADAL" clId="{45421FCD-E2BD-4A8A-8842-D674E7C1CD88}" dt="2020-03-11T13:40:45.323" v="0" actId="20577"/>
        <pc:sldMkLst>
          <pc:docMk/>
          <pc:sldMk cId="4215658560" sldId="282"/>
        </pc:sldMkLst>
        <pc:spChg chg="mod">
          <ac:chgData name="Rob Heathcote" userId="62419938-1f1d-43ca-9327-cfd6c1894440" providerId="ADAL" clId="{45421FCD-E2BD-4A8A-8842-D674E7C1CD88}" dt="2020-03-11T13:40:45.323" v="0" actId="20577"/>
          <ac:spMkLst>
            <pc:docMk/>
            <pc:sldMk cId="4215658560" sldId="282"/>
            <ac:spMk id="3" creationId="{00000000-0000-0000-0000-000000000000}"/>
          </ac:spMkLst>
        </pc:spChg>
      </pc:sldChg>
      <pc:sldChg chg="modSp">
        <pc:chgData name="Rob Heathcote" userId="62419938-1f1d-43ca-9327-cfd6c1894440" providerId="ADAL" clId="{45421FCD-E2BD-4A8A-8842-D674E7C1CD88}" dt="2020-03-11T13:41:00.312" v="2" actId="20577"/>
        <pc:sldMkLst>
          <pc:docMk/>
          <pc:sldMk cId="1453304856" sldId="289"/>
        </pc:sldMkLst>
        <pc:spChg chg="mod">
          <ac:chgData name="Rob Heathcote" userId="62419938-1f1d-43ca-9327-cfd6c1894440" providerId="ADAL" clId="{45421FCD-E2BD-4A8A-8842-D674E7C1CD88}" dt="2020-03-11T13:41:00.312" v="2" actId="20577"/>
          <ac:spMkLst>
            <pc:docMk/>
            <pc:sldMk cId="1453304856" sldId="289"/>
            <ac:spMk id="7" creationId="{00000000-0000-0000-0000-000000000000}"/>
          </ac:spMkLst>
        </pc:spChg>
      </pc:sldChg>
    </pc:docChg>
  </pc:docChgLst>
  <pc:docChgLst>
    <pc:chgData name="James Franklin" userId="cf915d05-507f-491f-b4a6-b2aa085ee4b1" providerId="ADAL" clId="{0F61B723-2B6C-4613-95CF-274790D46D60}"/>
    <pc:docChg chg="addSld modSld">
      <pc:chgData name="James Franklin" userId="cf915d05-507f-491f-b4a6-b2aa085ee4b1" providerId="ADAL" clId="{0F61B723-2B6C-4613-95CF-274790D46D60}" dt="2020-05-28T09:11:29.108" v="238" actId="20577"/>
      <pc:docMkLst>
        <pc:docMk/>
      </pc:docMkLst>
      <pc:sldChg chg="modSp mod">
        <pc:chgData name="James Franklin" userId="cf915d05-507f-491f-b4a6-b2aa085ee4b1" providerId="ADAL" clId="{0F61B723-2B6C-4613-95CF-274790D46D60}" dt="2020-05-28T09:07:36.564" v="12" actId="20577"/>
        <pc:sldMkLst>
          <pc:docMk/>
          <pc:sldMk cId="1298561846" sldId="283"/>
        </pc:sldMkLst>
        <pc:spChg chg="mod">
          <ac:chgData name="James Franklin" userId="cf915d05-507f-491f-b4a6-b2aa085ee4b1" providerId="ADAL" clId="{0F61B723-2B6C-4613-95CF-274790D46D60}" dt="2020-05-28T09:07:36.564" v="12" actId="20577"/>
          <ac:spMkLst>
            <pc:docMk/>
            <pc:sldMk cId="1298561846" sldId="283"/>
            <ac:spMk id="2" creationId="{00000000-0000-0000-0000-000000000000}"/>
          </ac:spMkLst>
        </pc:spChg>
      </pc:sldChg>
      <pc:sldChg chg="addSp delSp modSp new mod">
        <pc:chgData name="James Franklin" userId="cf915d05-507f-491f-b4a6-b2aa085ee4b1" providerId="ADAL" clId="{0F61B723-2B6C-4613-95CF-274790D46D60}" dt="2020-05-28T09:11:29.108" v="238" actId="20577"/>
        <pc:sldMkLst>
          <pc:docMk/>
          <pc:sldMk cId="8506163" sldId="302"/>
        </pc:sldMkLst>
        <pc:spChg chg="del">
          <ac:chgData name="James Franklin" userId="cf915d05-507f-491f-b4a6-b2aa085ee4b1" providerId="ADAL" clId="{0F61B723-2B6C-4613-95CF-274790D46D60}" dt="2020-05-28T09:07:48.611" v="14"/>
          <ac:spMkLst>
            <pc:docMk/>
            <pc:sldMk cId="8506163" sldId="302"/>
            <ac:spMk id="2" creationId="{1E29F205-561A-4935-B0D9-FAF9247F7E48}"/>
          </ac:spMkLst>
        </pc:spChg>
        <pc:spChg chg="del">
          <ac:chgData name="James Franklin" userId="cf915d05-507f-491f-b4a6-b2aa085ee4b1" providerId="ADAL" clId="{0F61B723-2B6C-4613-95CF-274790D46D60}" dt="2020-05-28T09:07:48.611" v="14"/>
          <ac:spMkLst>
            <pc:docMk/>
            <pc:sldMk cId="8506163" sldId="302"/>
            <ac:spMk id="3" creationId="{B2D608C4-7B84-44FD-8568-CDD93BF33D4F}"/>
          </ac:spMkLst>
        </pc:spChg>
        <pc:spChg chg="add mod">
          <ac:chgData name="James Franklin" userId="cf915d05-507f-491f-b4a6-b2aa085ee4b1" providerId="ADAL" clId="{0F61B723-2B6C-4613-95CF-274790D46D60}" dt="2020-05-28T09:07:51.884" v="28" actId="20577"/>
          <ac:spMkLst>
            <pc:docMk/>
            <pc:sldMk cId="8506163" sldId="302"/>
            <ac:spMk id="4" creationId="{23BB90DC-ED16-447F-AE03-2C1AA0CBDE4F}"/>
          </ac:spMkLst>
        </pc:spChg>
        <pc:spChg chg="add mod">
          <ac:chgData name="James Franklin" userId="cf915d05-507f-491f-b4a6-b2aa085ee4b1" providerId="ADAL" clId="{0F61B723-2B6C-4613-95CF-274790D46D60}" dt="2020-05-28T09:11:29.108" v="238" actId="20577"/>
          <ac:spMkLst>
            <pc:docMk/>
            <pc:sldMk cId="8506163" sldId="302"/>
            <ac:spMk id="5" creationId="{9374221B-08D2-455A-A122-0CA2CA9CB6B3}"/>
          </ac:spMkLst>
        </pc:spChg>
      </pc:sldChg>
    </pc:docChg>
  </pc:docChgLst>
  <pc:docChgLst>
    <pc:chgData name="James Franklin" userId="cf915d05-507f-491f-b4a6-b2aa085ee4b1" providerId="ADAL" clId="{D3A9AB05-985F-484F-B679-93EC7D514315}"/>
    <pc:docChg chg="undo custSel addSld delSld modSld sldOrd">
      <pc:chgData name="James Franklin" userId="cf915d05-507f-491f-b4a6-b2aa085ee4b1" providerId="ADAL" clId="{D3A9AB05-985F-484F-B679-93EC7D514315}" dt="2021-10-13T13:32:55.377" v="498" actId="20577"/>
      <pc:docMkLst>
        <pc:docMk/>
      </pc:docMkLst>
      <pc:sldChg chg="modSp mod">
        <pc:chgData name="James Franklin" userId="cf915d05-507f-491f-b4a6-b2aa085ee4b1" providerId="ADAL" clId="{D3A9AB05-985F-484F-B679-93EC7D514315}" dt="2021-10-13T13:25:44.608" v="411" actId="20577"/>
        <pc:sldMkLst>
          <pc:docMk/>
          <pc:sldMk cId="644322881" sldId="261"/>
        </pc:sldMkLst>
        <pc:spChg chg="mod">
          <ac:chgData name="James Franklin" userId="cf915d05-507f-491f-b4a6-b2aa085ee4b1" providerId="ADAL" clId="{D3A9AB05-985F-484F-B679-93EC7D514315}" dt="2021-10-13T13:25:44.608" v="411" actId="20577"/>
          <ac:spMkLst>
            <pc:docMk/>
            <pc:sldMk cId="644322881" sldId="261"/>
            <ac:spMk id="4" creationId="{00000000-0000-0000-0000-000000000000}"/>
          </ac:spMkLst>
        </pc:spChg>
      </pc:sldChg>
      <pc:sldChg chg="modSp add mod">
        <pc:chgData name="James Franklin" userId="cf915d05-507f-491f-b4a6-b2aa085ee4b1" providerId="ADAL" clId="{D3A9AB05-985F-484F-B679-93EC7D514315}" dt="2021-10-13T13:32:55.377" v="498" actId="20577"/>
        <pc:sldMkLst>
          <pc:docMk/>
          <pc:sldMk cId="1761429298" sldId="262"/>
        </pc:sldMkLst>
        <pc:spChg chg="mod">
          <ac:chgData name="James Franklin" userId="cf915d05-507f-491f-b4a6-b2aa085ee4b1" providerId="ADAL" clId="{D3A9AB05-985F-484F-B679-93EC7D514315}" dt="2021-10-13T13:32:55.377" v="498" actId="20577"/>
          <ac:spMkLst>
            <pc:docMk/>
            <pc:sldMk cId="1761429298" sldId="262"/>
            <ac:spMk id="5" creationId="{00000000-0000-0000-0000-000000000000}"/>
          </ac:spMkLst>
        </pc:spChg>
      </pc:sldChg>
      <pc:sldChg chg="modSp add mod">
        <pc:chgData name="James Franklin" userId="cf915d05-507f-491f-b4a6-b2aa085ee4b1" providerId="ADAL" clId="{D3A9AB05-985F-484F-B679-93EC7D514315}" dt="2021-10-13T13:30:28.951" v="455" actId="20577"/>
        <pc:sldMkLst>
          <pc:docMk/>
          <pc:sldMk cId="1247541747" sldId="265"/>
        </pc:sldMkLst>
        <pc:spChg chg="mod">
          <ac:chgData name="James Franklin" userId="cf915d05-507f-491f-b4a6-b2aa085ee4b1" providerId="ADAL" clId="{D3A9AB05-985F-484F-B679-93EC7D514315}" dt="2021-10-13T13:30:26.736" v="453" actId="20577"/>
          <ac:spMkLst>
            <pc:docMk/>
            <pc:sldMk cId="1247541747" sldId="265"/>
            <ac:spMk id="4" creationId="{00000000-0000-0000-0000-000000000000}"/>
          </ac:spMkLst>
        </pc:spChg>
        <pc:spChg chg="mod">
          <ac:chgData name="James Franklin" userId="cf915d05-507f-491f-b4a6-b2aa085ee4b1" providerId="ADAL" clId="{D3A9AB05-985F-484F-B679-93EC7D514315}" dt="2021-10-13T13:30:28.951" v="455" actId="20577"/>
          <ac:spMkLst>
            <pc:docMk/>
            <pc:sldMk cId="1247541747" sldId="265"/>
            <ac:spMk id="5" creationId="{00000000-0000-0000-0000-000000000000}"/>
          </ac:spMkLst>
        </pc:spChg>
      </pc:sldChg>
      <pc:sldChg chg="add">
        <pc:chgData name="James Franklin" userId="cf915d05-507f-491f-b4a6-b2aa085ee4b1" providerId="ADAL" clId="{D3A9AB05-985F-484F-B679-93EC7D514315}" dt="2021-10-13T13:30:44.517" v="456"/>
        <pc:sldMkLst>
          <pc:docMk/>
          <pc:sldMk cId="2040977922" sldId="268"/>
        </pc:sldMkLst>
      </pc:sldChg>
      <pc:sldChg chg="add">
        <pc:chgData name="James Franklin" userId="cf915d05-507f-491f-b4a6-b2aa085ee4b1" providerId="ADAL" clId="{D3A9AB05-985F-484F-B679-93EC7D514315}" dt="2021-10-13T13:29:57.665" v="446"/>
        <pc:sldMkLst>
          <pc:docMk/>
          <pc:sldMk cId="3954287198" sldId="269"/>
        </pc:sldMkLst>
      </pc:sldChg>
      <pc:sldChg chg="add">
        <pc:chgData name="James Franklin" userId="cf915d05-507f-491f-b4a6-b2aa085ee4b1" providerId="ADAL" clId="{D3A9AB05-985F-484F-B679-93EC7D514315}" dt="2021-10-13T13:30:44.517" v="456"/>
        <pc:sldMkLst>
          <pc:docMk/>
          <pc:sldMk cId="2923783338" sldId="270"/>
        </pc:sldMkLst>
      </pc:sldChg>
      <pc:sldChg chg="add">
        <pc:chgData name="James Franklin" userId="cf915d05-507f-491f-b4a6-b2aa085ee4b1" providerId="ADAL" clId="{D3A9AB05-985F-484F-B679-93EC7D514315}" dt="2021-10-13T13:30:44.517" v="456"/>
        <pc:sldMkLst>
          <pc:docMk/>
          <pc:sldMk cId="3216026593" sldId="271"/>
        </pc:sldMkLst>
      </pc:sldChg>
      <pc:sldChg chg="add">
        <pc:chgData name="James Franklin" userId="cf915d05-507f-491f-b4a6-b2aa085ee4b1" providerId="ADAL" clId="{D3A9AB05-985F-484F-B679-93EC7D514315}" dt="2021-10-13T13:30:44.517" v="456"/>
        <pc:sldMkLst>
          <pc:docMk/>
          <pc:sldMk cId="2211849246" sldId="272"/>
        </pc:sldMkLst>
      </pc:sldChg>
      <pc:sldChg chg="add">
        <pc:chgData name="James Franklin" userId="cf915d05-507f-491f-b4a6-b2aa085ee4b1" providerId="ADAL" clId="{D3A9AB05-985F-484F-B679-93EC7D514315}" dt="2021-10-13T13:30:44.517" v="456"/>
        <pc:sldMkLst>
          <pc:docMk/>
          <pc:sldMk cId="249045965" sldId="273"/>
        </pc:sldMkLst>
      </pc:sldChg>
      <pc:sldChg chg="add">
        <pc:chgData name="James Franklin" userId="cf915d05-507f-491f-b4a6-b2aa085ee4b1" providerId="ADAL" clId="{D3A9AB05-985F-484F-B679-93EC7D514315}" dt="2021-10-13T13:30:44.517" v="456"/>
        <pc:sldMkLst>
          <pc:docMk/>
          <pc:sldMk cId="1793217039" sldId="274"/>
        </pc:sldMkLst>
      </pc:sldChg>
      <pc:sldChg chg="add">
        <pc:chgData name="James Franklin" userId="cf915d05-507f-491f-b4a6-b2aa085ee4b1" providerId="ADAL" clId="{D3A9AB05-985F-484F-B679-93EC7D514315}" dt="2021-10-13T13:31:57.372" v="458"/>
        <pc:sldMkLst>
          <pc:docMk/>
          <pc:sldMk cId="116308951" sldId="275"/>
        </pc:sldMkLst>
      </pc:sldChg>
      <pc:sldChg chg="del">
        <pc:chgData name="James Franklin" userId="cf915d05-507f-491f-b4a6-b2aa085ee4b1" providerId="ADAL" clId="{D3A9AB05-985F-484F-B679-93EC7D514315}" dt="2021-10-13T13:26:06.430" v="415" actId="47"/>
        <pc:sldMkLst>
          <pc:docMk/>
          <pc:sldMk cId="4230833767" sldId="275"/>
        </pc:sldMkLst>
      </pc:sldChg>
      <pc:sldChg chg="add">
        <pc:chgData name="James Franklin" userId="cf915d05-507f-491f-b4a6-b2aa085ee4b1" providerId="ADAL" clId="{D3A9AB05-985F-484F-B679-93EC7D514315}" dt="2021-10-13T13:28:08.139" v="434"/>
        <pc:sldMkLst>
          <pc:docMk/>
          <pc:sldMk cId="2183526926" sldId="276"/>
        </pc:sldMkLst>
      </pc:sldChg>
      <pc:sldChg chg="del">
        <pc:chgData name="James Franklin" userId="cf915d05-507f-491f-b4a6-b2aa085ee4b1" providerId="ADAL" clId="{D3A9AB05-985F-484F-B679-93EC7D514315}" dt="2021-10-13T13:26:06.430" v="415" actId="47"/>
        <pc:sldMkLst>
          <pc:docMk/>
          <pc:sldMk cId="2128003173" sldId="277"/>
        </pc:sldMkLst>
      </pc:sldChg>
      <pc:sldChg chg="modSp add mod">
        <pc:chgData name="James Franklin" userId="cf915d05-507f-491f-b4a6-b2aa085ee4b1" providerId="ADAL" clId="{D3A9AB05-985F-484F-B679-93EC7D514315}" dt="2021-10-13T13:28:27.199" v="444" actId="20577"/>
        <pc:sldMkLst>
          <pc:docMk/>
          <pc:sldMk cId="3796988907" sldId="277"/>
        </pc:sldMkLst>
        <pc:spChg chg="mod">
          <ac:chgData name="James Franklin" userId="cf915d05-507f-491f-b4a6-b2aa085ee4b1" providerId="ADAL" clId="{D3A9AB05-985F-484F-B679-93EC7D514315}" dt="2021-10-13T13:28:27.199" v="444" actId="20577"/>
          <ac:spMkLst>
            <pc:docMk/>
            <pc:sldMk cId="3796988907" sldId="277"/>
            <ac:spMk id="5" creationId="{E4464048-1E3D-4355-84BF-799FBBCB55C0}"/>
          </ac:spMkLst>
        </pc:spChg>
      </pc:sldChg>
      <pc:sldChg chg="add">
        <pc:chgData name="James Franklin" userId="cf915d05-507f-491f-b4a6-b2aa085ee4b1" providerId="ADAL" clId="{D3A9AB05-985F-484F-B679-93EC7D514315}" dt="2021-10-13T13:30:44.517" v="456"/>
        <pc:sldMkLst>
          <pc:docMk/>
          <pc:sldMk cId="3832597575" sldId="278"/>
        </pc:sldMkLst>
      </pc:sldChg>
      <pc:sldChg chg="add">
        <pc:chgData name="James Franklin" userId="cf915d05-507f-491f-b4a6-b2aa085ee4b1" providerId="ADAL" clId="{D3A9AB05-985F-484F-B679-93EC7D514315}" dt="2021-10-13T13:30:44.517" v="456"/>
        <pc:sldMkLst>
          <pc:docMk/>
          <pc:sldMk cId="4016468848" sldId="279"/>
        </pc:sldMkLst>
      </pc:sldChg>
      <pc:sldChg chg="add">
        <pc:chgData name="James Franklin" userId="cf915d05-507f-491f-b4a6-b2aa085ee4b1" providerId="ADAL" clId="{D3A9AB05-985F-484F-B679-93EC7D514315}" dt="2021-10-13T13:31:26.217" v="457"/>
        <pc:sldMkLst>
          <pc:docMk/>
          <pc:sldMk cId="3750804973" sldId="280"/>
        </pc:sldMkLst>
      </pc:sldChg>
      <pc:sldChg chg="del">
        <pc:chgData name="James Franklin" userId="cf915d05-507f-491f-b4a6-b2aa085ee4b1" providerId="ADAL" clId="{D3A9AB05-985F-484F-B679-93EC7D514315}" dt="2021-10-13T13:26:32.783" v="416" actId="47"/>
        <pc:sldMkLst>
          <pc:docMk/>
          <pc:sldMk cId="427996569" sldId="281"/>
        </pc:sldMkLst>
      </pc:sldChg>
      <pc:sldChg chg="add">
        <pc:chgData name="James Franklin" userId="cf915d05-507f-491f-b4a6-b2aa085ee4b1" providerId="ADAL" clId="{D3A9AB05-985F-484F-B679-93EC7D514315}" dt="2021-10-13T13:31:57.372" v="458"/>
        <pc:sldMkLst>
          <pc:docMk/>
          <pc:sldMk cId="1384163209" sldId="281"/>
        </pc:sldMkLst>
      </pc:sldChg>
      <pc:sldChg chg="add">
        <pc:chgData name="James Franklin" userId="cf915d05-507f-491f-b4a6-b2aa085ee4b1" providerId="ADAL" clId="{D3A9AB05-985F-484F-B679-93EC7D514315}" dt="2021-10-13T13:31:57.372" v="458"/>
        <pc:sldMkLst>
          <pc:docMk/>
          <pc:sldMk cId="344673147" sldId="282"/>
        </pc:sldMkLst>
      </pc:sldChg>
      <pc:sldChg chg="del">
        <pc:chgData name="James Franklin" userId="cf915d05-507f-491f-b4a6-b2aa085ee4b1" providerId="ADAL" clId="{D3A9AB05-985F-484F-B679-93EC7D514315}" dt="2021-10-13T13:26:06.430" v="415" actId="47"/>
        <pc:sldMkLst>
          <pc:docMk/>
          <pc:sldMk cId="4215658560" sldId="282"/>
        </pc:sldMkLst>
      </pc:sldChg>
      <pc:sldChg chg="del">
        <pc:chgData name="James Franklin" userId="cf915d05-507f-491f-b4a6-b2aa085ee4b1" providerId="ADAL" clId="{D3A9AB05-985F-484F-B679-93EC7D514315}" dt="2021-10-13T13:26:06.430" v="415" actId="47"/>
        <pc:sldMkLst>
          <pc:docMk/>
          <pc:sldMk cId="1298561846" sldId="283"/>
        </pc:sldMkLst>
      </pc:sldChg>
      <pc:sldChg chg="add">
        <pc:chgData name="James Franklin" userId="cf915d05-507f-491f-b4a6-b2aa085ee4b1" providerId="ADAL" clId="{D3A9AB05-985F-484F-B679-93EC7D514315}" dt="2021-10-13T13:30:44.517" v="456"/>
        <pc:sldMkLst>
          <pc:docMk/>
          <pc:sldMk cId="1984507396" sldId="283"/>
        </pc:sldMkLst>
      </pc:sldChg>
      <pc:sldChg chg="del">
        <pc:chgData name="James Franklin" userId="cf915d05-507f-491f-b4a6-b2aa085ee4b1" providerId="ADAL" clId="{D3A9AB05-985F-484F-B679-93EC7D514315}" dt="2021-10-13T13:26:06.430" v="415" actId="47"/>
        <pc:sldMkLst>
          <pc:docMk/>
          <pc:sldMk cId="2863139340" sldId="285"/>
        </pc:sldMkLst>
      </pc:sldChg>
      <pc:sldChg chg="del">
        <pc:chgData name="James Franklin" userId="cf915d05-507f-491f-b4a6-b2aa085ee4b1" providerId="ADAL" clId="{D3A9AB05-985F-484F-B679-93EC7D514315}" dt="2021-10-13T13:26:06.430" v="415" actId="47"/>
        <pc:sldMkLst>
          <pc:docMk/>
          <pc:sldMk cId="3190143112" sldId="286"/>
        </pc:sldMkLst>
      </pc:sldChg>
      <pc:sldChg chg="del">
        <pc:chgData name="James Franklin" userId="cf915d05-507f-491f-b4a6-b2aa085ee4b1" providerId="ADAL" clId="{D3A9AB05-985F-484F-B679-93EC7D514315}" dt="2021-10-13T13:26:32.783" v="416" actId="47"/>
        <pc:sldMkLst>
          <pc:docMk/>
          <pc:sldMk cId="1651095796" sldId="287"/>
        </pc:sldMkLst>
      </pc:sldChg>
      <pc:sldChg chg="del ord">
        <pc:chgData name="James Franklin" userId="cf915d05-507f-491f-b4a6-b2aa085ee4b1" providerId="ADAL" clId="{D3A9AB05-985F-484F-B679-93EC7D514315}" dt="2021-10-13T13:30:15.958" v="449" actId="47"/>
        <pc:sldMkLst>
          <pc:docMk/>
          <pc:sldMk cId="3844723293" sldId="288"/>
        </pc:sldMkLst>
      </pc:sldChg>
      <pc:sldChg chg="del">
        <pc:chgData name="James Franklin" userId="cf915d05-507f-491f-b4a6-b2aa085ee4b1" providerId="ADAL" clId="{D3A9AB05-985F-484F-B679-93EC7D514315}" dt="2021-10-13T13:26:32.783" v="416" actId="47"/>
        <pc:sldMkLst>
          <pc:docMk/>
          <pc:sldMk cId="1453304856" sldId="289"/>
        </pc:sldMkLst>
      </pc:sldChg>
      <pc:sldChg chg="del">
        <pc:chgData name="James Franklin" userId="cf915d05-507f-491f-b4a6-b2aa085ee4b1" providerId="ADAL" clId="{D3A9AB05-985F-484F-B679-93EC7D514315}" dt="2021-10-13T13:26:32.783" v="416" actId="47"/>
        <pc:sldMkLst>
          <pc:docMk/>
          <pc:sldMk cId="1880023700" sldId="290"/>
        </pc:sldMkLst>
      </pc:sldChg>
      <pc:sldChg chg="del">
        <pc:chgData name="James Franklin" userId="cf915d05-507f-491f-b4a6-b2aa085ee4b1" providerId="ADAL" clId="{D3A9AB05-985F-484F-B679-93EC7D514315}" dt="2021-10-13T13:30:18.243" v="450" actId="47"/>
        <pc:sldMkLst>
          <pc:docMk/>
          <pc:sldMk cId="1418987428" sldId="291"/>
        </pc:sldMkLst>
      </pc:sldChg>
      <pc:sldChg chg="del">
        <pc:chgData name="James Franklin" userId="cf915d05-507f-491f-b4a6-b2aa085ee4b1" providerId="ADAL" clId="{D3A9AB05-985F-484F-B679-93EC7D514315}" dt="2021-10-13T13:26:32.783" v="416" actId="47"/>
        <pc:sldMkLst>
          <pc:docMk/>
          <pc:sldMk cId="61033307" sldId="292"/>
        </pc:sldMkLst>
      </pc:sldChg>
      <pc:sldChg chg="del">
        <pc:chgData name="James Franklin" userId="cf915d05-507f-491f-b4a6-b2aa085ee4b1" providerId="ADAL" clId="{D3A9AB05-985F-484F-B679-93EC7D514315}" dt="2021-10-13T13:26:32.783" v="416" actId="47"/>
        <pc:sldMkLst>
          <pc:docMk/>
          <pc:sldMk cId="3374400925" sldId="293"/>
        </pc:sldMkLst>
      </pc:sldChg>
      <pc:sldChg chg="del">
        <pc:chgData name="James Franklin" userId="cf915d05-507f-491f-b4a6-b2aa085ee4b1" providerId="ADAL" clId="{D3A9AB05-985F-484F-B679-93EC7D514315}" dt="2021-10-13T13:26:35.742" v="418" actId="47"/>
        <pc:sldMkLst>
          <pc:docMk/>
          <pc:sldMk cId="2519444063" sldId="294"/>
        </pc:sldMkLst>
      </pc:sldChg>
      <pc:sldChg chg="del">
        <pc:chgData name="James Franklin" userId="cf915d05-507f-491f-b4a6-b2aa085ee4b1" providerId="ADAL" clId="{D3A9AB05-985F-484F-B679-93EC7D514315}" dt="2021-10-13T13:26:06.430" v="415" actId="47"/>
        <pc:sldMkLst>
          <pc:docMk/>
          <pc:sldMk cId="2240043495" sldId="295"/>
        </pc:sldMkLst>
      </pc:sldChg>
      <pc:sldChg chg="del">
        <pc:chgData name="James Franklin" userId="cf915d05-507f-491f-b4a6-b2aa085ee4b1" providerId="ADAL" clId="{D3A9AB05-985F-484F-B679-93EC7D514315}" dt="2021-10-13T13:26:06.430" v="415" actId="47"/>
        <pc:sldMkLst>
          <pc:docMk/>
          <pc:sldMk cId="2429655742" sldId="296"/>
        </pc:sldMkLst>
      </pc:sldChg>
      <pc:sldChg chg="del">
        <pc:chgData name="James Franklin" userId="cf915d05-507f-491f-b4a6-b2aa085ee4b1" providerId="ADAL" clId="{D3A9AB05-985F-484F-B679-93EC7D514315}" dt="2021-10-13T13:26:06.430" v="415" actId="47"/>
        <pc:sldMkLst>
          <pc:docMk/>
          <pc:sldMk cId="2561567652" sldId="297"/>
        </pc:sldMkLst>
      </pc:sldChg>
      <pc:sldChg chg="del">
        <pc:chgData name="James Franklin" userId="cf915d05-507f-491f-b4a6-b2aa085ee4b1" providerId="ADAL" clId="{D3A9AB05-985F-484F-B679-93EC7D514315}" dt="2021-10-13T13:26:06.430" v="415" actId="47"/>
        <pc:sldMkLst>
          <pc:docMk/>
          <pc:sldMk cId="2035343318" sldId="298"/>
        </pc:sldMkLst>
      </pc:sldChg>
      <pc:sldChg chg="del">
        <pc:chgData name="James Franklin" userId="cf915d05-507f-491f-b4a6-b2aa085ee4b1" providerId="ADAL" clId="{D3A9AB05-985F-484F-B679-93EC7D514315}" dt="2021-10-13T13:26:06.430" v="415" actId="47"/>
        <pc:sldMkLst>
          <pc:docMk/>
          <pc:sldMk cId="1516366568" sldId="299"/>
        </pc:sldMkLst>
      </pc:sldChg>
      <pc:sldChg chg="del">
        <pc:chgData name="James Franklin" userId="cf915d05-507f-491f-b4a6-b2aa085ee4b1" providerId="ADAL" clId="{D3A9AB05-985F-484F-B679-93EC7D514315}" dt="2021-10-13T13:26:32.783" v="416" actId="47"/>
        <pc:sldMkLst>
          <pc:docMk/>
          <pc:sldMk cId="2071315233" sldId="300"/>
        </pc:sldMkLst>
      </pc:sldChg>
      <pc:sldChg chg="del">
        <pc:chgData name="James Franklin" userId="cf915d05-507f-491f-b4a6-b2aa085ee4b1" providerId="ADAL" clId="{D3A9AB05-985F-484F-B679-93EC7D514315}" dt="2021-10-13T13:26:35.557" v="417" actId="47"/>
        <pc:sldMkLst>
          <pc:docMk/>
          <pc:sldMk cId="455298679" sldId="301"/>
        </pc:sldMkLst>
      </pc:sldChg>
      <pc:sldChg chg="del">
        <pc:chgData name="James Franklin" userId="cf915d05-507f-491f-b4a6-b2aa085ee4b1" providerId="ADAL" clId="{D3A9AB05-985F-484F-B679-93EC7D514315}" dt="2021-10-13T13:26:06.430" v="415" actId="47"/>
        <pc:sldMkLst>
          <pc:docMk/>
          <pc:sldMk cId="8506163" sldId="302"/>
        </pc:sldMkLst>
      </pc:sldChg>
      <pc:sldChg chg="del">
        <pc:chgData name="James Franklin" userId="cf915d05-507f-491f-b4a6-b2aa085ee4b1" providerId="ADAL" clId="{D3A9AB05-985F-484F-B679-93EC7D514315}" dt="2021-10-13T13:26:32.783" v="416" actId="47"/>
        <pc:sldMkLst>
          <pc:docMk/>
          <pc:sldMk cId="1222535726" sldId="304"/>
        </pc:sldMkLst>
      </pc:sldChg>
      <pc:sldChg chg="del">
        <pc:chgData name="James Franklin" userId="cf915d05-507f-491f-b4a6-b2aa085ee4b1" providerId="ADAL" clId="{D3A9AB05-985F-484F-B679-93EC7D514315}" dt="2021-10-13T13:26:32.783" v="416" actId="47"/>
        <pc:sldMkLst>
          <pc:docMk/>
          <pc:sldMk cId="3461584289" sldId="305"/>
        </pc:sldMkLst>
      </pc:sldChg>
      <pc:sldChg chg="modSp new del mod ord">
        <pc:chgData name="James Franklin" userId="cf915d05-507f-491f-b4a6-b2aa085ee4b1" providerId="ADAL" clId="{D3A9AB05-985F-484F-B679-93EC7D514315}" dt="2021-10-13T13:32:00.997" v="459" actId="47"/>
        <pc:sldMkLst>
          <pc:docMk/>
          <pc:sldMk cId="2019633025" sldId="306"/>
        </pc:sldMkLst>
        <pc:spChg chg="mod">
          <ac:chgData name="James Franklin" userId="cf915d05-507f-491f-b4a6-b2aa085ee4b1" providerId="ADAL" clId="{D3A9AB05-985F-484F-B679-93EC7D514315}" dt="2021-10-13T13:27:43.167" v="432" actId="20577"/>
          <ac:spMkLst>
            <pc:docMk/>
            <pc:sldMk cId="2019633025" sldId="306"/>
            <ac:spMk id="2" creationId="{E7BBF243-CED3-4769-9CD4-B3C958782AC8}"/>
          </ac:spMkLst>
        </pc:spChg>
      </pc:sldChg>
      <pc:sldChg chg="add del ord">
        <pc:chgData name="James Franklin" userId="cf915d05-507f-491f-b4a6-b2aa085ee4b1" providerId="ADAL" clId="{D3A9AB05-985F-484F-B679-93EC7D514315}" dt="2021-10-13T13:32:00.997" v="459" actId="47"/>
        <pc:sldMkLst>
          <pc:docMk/>
          <pc:sldMk cId="1577448825" sldId="307"/>
        </pc:sldMkLst>
      </pc:sldChg>
      <pc:sldChg chg="add del ord">
        <pc:chgData name="James Franklin" userId="cf915d05-507f-491f-b4a6-b2aa085ee4b1" providerId="ADAL" clId="{D3A9AB05-985F-484F-B679-93EC7D514315}" dt="2021-10-13T13:32:00.997" v="459" actId="47"/>
        <pc:sldMkLst>
          <pc:docMk/>
          <pc:sldMk cId="2361882601" sldId="308"/>
        </pc:sldMkLst>
      </pc:sldChg>
      <pc:sldChg chg="add">
        <pc:chgData name="James Franklin" userId="cf915d05-507f-491f-b4a6-b2aa085ee4b1" providerId="ADAL" clId="{D3A9AB05-985F-484F-B679-93EC7D514315}" dt="2021-10-13T13:30:44.517" v="456"/>
        <pc:sldMkLst>
          <pc:docMk/>
          <pc:sldMk cId="517509336" sldId="309"/>
        </pc:sldMkLst>
      </pc:sldChg>
    </pc:docChg>
  </pc:docChgLst>
  <pc:docChgLst>
    <pc:chgData name="James Franklin" userId="cf915d05-507f-491f-b4a6-b2aa085ee4b1" providerId="ADAL" clId="{47506421-0CA5-4419-BE25-932BEE6E355D}"/>
    <pc:docChg chg="custSel modSld">
      <pc:chgData name="James Franklin" userId="cf915d05-507f-491f-b4a6-b2aa085ee4b1" providerId="ADAL" clId="{47506421-0CA5-4419-BE25-932BEE6E355D}" dt="2021-10-18T10:05:17.836" v="370"/>
      <pc:docMkLst>
        <pc:docMk/>
      </pc:docMkLst>
      <pc:sldChg chg="modSp mod">
        <pc:chgData name="James Franklin" userId="cf915d05-507f-491f-b4a6-b2aa085ee4b1" providerId="ADAL" clId="{47506421-0CA5-4419-BE25-932BEE6E355D}" dt="2021-10-14T10:24:30.236" v="126" actId="113"/>
        <pc:sldMkLst>
          <pc:docMk/>
          <pc:sldMk cId="3954287198" sldId="269"/>
        </pc:sldMkLst>
        <pc:spChg chg="mod">
          <ac:chgData name="James Franklin" userId="cf915d05-507f-491f-b4a6-b2aa085ee4b1" providerId="ADAL" clId="{47506421-0CA5-4419-BE25-932BEE6E355D}" dt="2021-10-14T10:24:30.236" v="126" actId="113"/>
          <ac:spMkLst>
            <pc:docMk/>
            <pc:sldMk cId="3954287198" sldId="269"/>
            <ac:spMk id="7" creationId="{00000000-0000-0000-0000-000000000000}"/>
          </ac:spMkLst>
        </pc:spChg>
      </pc:sldChg>
      <pc:sldChg chg="modSp mod">
        <pc:chgData name="James Franklin" userId="cf915d05-507f-491f-b4a6-b2aa085ee4b1" providerId="ADAL" clId="{47506421-0CA5-4419-BE25-932BEE6E355D}" dt="2021-10-18T10:05:17.836" v="370"/>
        <pc:sldMkLst>
          <pc:docMk/>
          <pc:sldMk cId="3216026593" sldId="271"/>
        </pc:sldMkLst>
        <pc:spChg chg="mod">
          <ac:chgData name="James Franklin" userId="cf915d05-507f-491f-b4a6-b2aa085ee4b1" providerId="ADAL" clId="{47506421-0CA5-4419-BE25-932BEE6E355D}" dt="2021-10-18T10:05:17.836" v="370"/>
          <ac:spMkLst>
            <pc:docMk/>
            <pc:sldMk cId="3216026593" sldId="271"/>
            <ac:spMk id="21" creationId="{00000000-0000-0000-0000-000000000000}"/>
          </ac:spMkLst>
        </pc:spChg>
      </pc:sldChg>
      <pc:sldChg chg="modSp mod">
        <pc:chgData name="James Franklin" userId="cf915d05-507f-491f-b4a6-b2aa085ee4b1" providerId="ADAL" clId="{47506421-0CA5-4419-BE25-932BEE6E355D}" dt="2021-10-14T15:08:12.894" v="369" actId="113"/>
        <pc:sldMkLst>
          <pc:docMk/>
          <pc:sldMk cId="249045965" sldId="273"/>
        </pc:sldMkLst>
        <pc:spChg chg="mod">
          <ac:chgData name="James Franklin" userId="cf915d05-507f-491f-b4a6-b2aa085ee4b1" providerId="ADAL" clId="{47506421-0CA5-4419-BE25-932BEE6E355D}" dt="2021-10-14T15:08:12.894" v="369" actId="113"/>
          <ac:spMkLst>
            <pc:docMk/>
            <pc:sldMk cId="249045965" sldId="273"/>
            <ac:spMk id="16" creationId="{00000000-0000-0000-0000-000000000000}"/>
          </ac:spMkLst>
        </pc:spChg>
      </pc:sldChg>
    </pc:docChg>
  </pc:docChgLst>
  <pc:docChgLst>
    <pc:chgData name="Leonora Sheppard" userId="3688f6d8-1f97-408e-a4fe-cc859c551ddb" providerId="ADAL" clId="{A7DBF728-9CD5-4EC3-AE9D-74651C381338}"/>
    <pc:docChg chg="custSel modSld">
      <pc:chgData name="Leonora Sheppard" userId="3688f6d8-1f97-408e-a4fe-cc859c551ddb" providerId="ADAL" clId="{A7DBF728-9CD5-4EC3-AE9D-74651C381338}" dt="2020-03-06T12:28:17.142" v="20" actId="313"/>
      <pc:docMkLst>
        <pc:docMk/>
      </pc:docMkLst>
      <pc:sldChg chg="modSp mod">
        <pc:chgData name="Leonora Sheppard" userId="3688f6d8-1f97-408e-a4fe-cc859c551ddb" providerId="ADAL" clId="{A7DBF728-9CD5-4EC3-AE9D-74651C381338}" dt="2020-03-06T12:21:55.853" v="11" actId="6549"/>
        <pc:sldMkLst>
          <pc:docMk/>
          <pc:sldMk cId="2863139340" sldId="285"/>
        </pc:sldMkLst>
        <pc:spChg chg="mod">
          <ac:chgData name="Leonora Sheppard" userId="3688f6d8-1f97-408e-a4fe-cc859c551ddb" providerId="ADAL" clId="{A7DBF728-9CD5-4EC3-AE9D-74651C381338}" dt="2020-03-06T12:21:55.853" v="11" actId="6549"/>
          <ac:spMkLst>
            <pc:docMk/>
            <pc:sldMk cId="2863139340" sldId="285"/>
            <ac:spMk id="4" creationId="{00000000-0000-0000-0000-000000000000}"/>
          </ac:spMkLst>
        </pc:spChg>
      </pc:sldChg>
      <pc:sldChg chg="modSp mod">
        <pc:chgData name="Leonora Sheppard" userId="3688f6d8-1f97-408e-a4fe-cc859c551ddb" providerId="ADAL" clId="{A7DBF728-9CD5-4EC3-AE9D-74651C381338}" dt="2020-03-06T12:23:39.342" v="12" actId="6549"/>
        <pc:sldMkLst>
          <pc:docMk/>
          <pc:sldMk cId="3844723293" sldId="288"/>
        </pc:sldMkLst>
        <pc:spChg chg="mod">
          <ac:chgData name="Leonora Sheppard" userId="3688f6d8-1f97-408e-a4fe-cc859c551ddb" providerId="ADAL" clId="{A7DBF728-9CD5-4EC3-AE9D-74651C381338}" dt="2020-03-06T12:23:39.342" v="12" actId="6549"/>
          <ac:spMkLst>
            <pc:docMk/>
            <pc:sldMk cId="3844723293" sldId="288"/>
            <ac:spMk id="5" creationId="{00000000-0000-0000-0000-000000000000}"/>
          </ac:spMkLst>
        </pc:spChg>
      </pc:sldChg>
      <pc:sldChg chg="modSp mod">
        <pc:chgData name="Leonora Sheppard" userId="3688f6d8-1f97-408e-a4fe-cc859c551ddb" providerId="ADAL" clId="{A7DBF728-9CD5-4EC3-AE9D-74651C381338}" dt="2020-03-06T12:28:08.611" v="16" actId="313"/>
        <pc:sldMkLst>
          <pc:docMk/>
          <pc:sldMk cId="3374400925" sldId="293"/>
        </pc:sldMkLst>
        <pc:spChg chg="mod">
          <ac:chgData name="Leonora Sheppard" userId="3688f6d8-1f97-408e-a4fe-cc859c551ddb" providerId="ADAL" clId="{A7DBF728-9CD5-4EC3-AE9D-74651C381338}" dt="2020-03-06T12:28:08.611" v="16" actId="313"/>
          <ac:spMkLst>
            <pc:docMk/>
            <pc:sldMk cId="3374400925" sldId="293"/>
            <ac:spMk id="4" creationId="{00000000-0000-0000-0000-000000000000}"/>
          </ac:spMkLst>
        </pc:spChg>
      </pc:sldChg>
      <pc:sldChg chg="modSp mod">
        <pc:chgData name="Leonora Sheppard" userId="3688f6d8-1f97-408e-a4fe-cc859c551ddb" providerId="ADAL" clId="{A7DBF728-9CD5-4EC3-AE9D-74651C381338}" dt="2020-03-06T12:21:18.513" v="10" actId="14100"/>
        <pc:sldMkLst>
          <pc:docMk/>
          <pc:sldMk cId="2035343318" sldId="298"/>
        </pc:sldMkLst>
        <pc:spChg chg="mod">
          <ac:chgData name="Leonora Sheppard" userId="3688f6d8-1f97-408e-a4fe-cc859c551ddb" providerId="ADAL" clId="{A7DBF728-9CD5-4EC3-AE9D-74651C381338}" dt="2020-03-06T12:21:18.513" v="10" actId="14100"/>
          <ac:spMkLst>
            <pc:docMk/>
            <pc:sldMk cId="2035343318" sldId="298"/>
            <ac:spMk id="3" creationId="{C861E228-4741-408F-9E7E-11C64EB373DE}"/>
          </ac:spMkLst>
        </pc:spChg>
      </pc:sldChg>
      <pc:sldChg chg="modSp mod">
        <pc:chgData name="Leonora Sheppard" userId="3688f6d8-1f97-408e-a4fe-cc859c551ddb" providerId="ADAL" clId="{A7DBF728-9CD5-4EC3-AE9D-74651C381338}" dt="2020-03-06T12:28:17.142" v="20" actId="313"/>
        <pc:sldMkLst>
          <pc:docMk/>
          <pc:sldMk cId="2071315233" sldId="300"/>
        </pc:sldMkLst>
        <pc:spChg chg="mod">
          <ac:chgData name="Leonora Sheppard" userId="3688f6d8-1f97-408e-a4fe-cc859c551ddb" providerId="ADAL" clId="{A7DBF728-9CD5-4EC3-AE9D-74651C381338}" dt="2020-03-06T12:28:17.142" v="20" actId="313"/>
          <ac:spMkLst>
            <pc:docMk/>
            <pc:sldMk cId="2071315233" sldId="300"/>
            <ac:spMk id="3" creationId="{398A4916-866C-4A46-8D87-836E68F74B7F}"/>
          </ac:spMkLst>
        </pc:spChg>
      </pc:sldChg>
    </pc:docChg>
  </pc:docChgLst>
  <pc:docChgLst>
    <pc:chgData name="Mike Bloys" userId="1248c4d8-7b2b-4b32-b8bd-163ae845f9bb" providerId="ADAL" clId="{62FE0509-DFE2-437D-B766-53C04251AE32}"/>
    <pc:docChg chg="custSel modSld modMainMaster">
      <pc:chgData name="Mike Bloys" userId="1248c4d8-7b2b-4b32-b8bd-163ae845f9bb" providerId="ADAL" clId="{62FE0509-DFE2-437D-B766-53C04251AE32}" dt="2021-10-19T09:52:01.181" v="42" actId="20577"/>
      <pc:docMkLst>
        <pc:docMk/>
      </pc:docMkLst>
      <pc:sldChg chg="modSp mod">
        <pc:chgData name="Mike Bloys" userId="1248c4d8-7b2b-4b32-b8bd-163ae845f9bb" providerId="ADAL" clId="{62FE0509-DFE2-437D-B766-53C04251AE32}" dt="2021-10-15T08:34:36.900" v="29" actId="207"/>
        <pc:sldMkLst>
          <pc:docMk/>
          <pc:sldMk cId="1761429298" sldId="262"/>
        </pc:sldMkLst>
        <pc:spChg chg="mod">
          <ac:chgData name="Mike Bloys" userId="1248c4d8-7b2b-4b32-b8bd-163ae845f9bb" providerId="ADAL" clId="{62FE0509-DFE2-437D-B766-53C04251AE32}" dt="2021-10-15T08:34:36.900" v="29" actId="207"/>
          <ac:spMkLst>
            <pc:docMk/>
            <pc:sldMk cId="1761429298" sldId="262"/>
            <ac:spMk id="4" creationId="{00000000-0000-0000-0000-000000000000}"/>
          </ac:spMkLst>
        </pc:spChg>
        <pc:spChg chg="mod">
          <ac:chgData name="Mike Bloys" userId="1248c4d8-7b2b-4b32-b8bd-163ae845f9bb" providerId="ADAL" clId="{62FE0509-DFE2-437D-B766-53C04251AE32}" dt="2021-10-15T08:34:36.900" v="29" actId="207"/>
          <ac:spMkLst>
            <pc:docMk/>
            <pc:sldMk cId="1761429298" sldId="262"/>
            <ac:spMk id="7" creationId="{00000000-0000-0000-0000-000000000000}"/>
          </ac:spMkLst>
        </pc:spChg>
      </pc:sldChg>
      <pc:sldChg chg="modSp mod">
        <pc:chgData name="Mike Bloys" userId="1248c4d8-7b2b-4b32-b8bd-163ae845f9bb" providerId="ADAL" clId="{62FE0509-DFE2-437D-B766-53C04251AE32}" dt="2021-10-15T08:35:19.029" v="31" actId="207"/>
        <pc:sldMkLst>
          <pc:docMk/>
          <pc:sldMk cId="2211849246" sldId="272"/>
        </pc:sldMkLst>
        <pc:spChg chg="mod">
          <ac:chgData name="Mike Bloys" userId="1248c4d8-7b2b-4b32-b8bd-163ae845f9bb" providerId="ADAL" clId="{62FE0509-DFE2-437D-B766-53C04251AE32}" dt="2021-10-15T08:35:19.029" v="31" actId="207"/>
          <ac:spMkLst>
            <pc:docMk/>
            <pc:sldMk cId="2211849246" sldId="272"/>
            <ac:spMk id="23" creationId="{00000000-0000-0000-0000-000000000000}"/>
          </ac:spMkLst>
        </pc:spChg>
      </pc:sldChg>
      <pc:sldChg chg="modSp mod modClrScheme chgLayout">
        <pc:chgData name="Mike Bloys" userId="1248c4d8-7b2b-4b32-b8bd-163ae845f9bb" providerId="ADAL" clId="{62FE0509-DFE2-437D-B766-53C04251AE32}" dt="2021-10-15T08:34:26.385" v="28" actId="700"/>
        <pc:sldMkLst>
          <pc:docMk/>
          <pc:sldMk cId="3796988907" sldId="277"/>
        </pc:sldMkLst>
        <pc:spChg chg="mod ord">
          <ac:chgData name="Mike Bloys" userId="1248c4d8-7b2b-4b32-b8bd-163ae845f9bb" providerId="ADAL" clId="{62FE0509-DFE2-437D-B766-53C04251AE32}" dt="2021-10-15T08:34:26.385" v="28" actId="700"/>
          <ac:spMkLst>
            <pc:docMk/>
            <pc:sldMk cId="3796988907" sldId="277"/>
            <ac:spMk id="4" creationId="{06207783-5296-482F-865A-C153548594D4}"/>
          </ac:spMkLst>
        </pc:spChg>
        <pc:spChg chg="mod ord">
          <ac:chgData name="Mike Bloys" userId="1248c4d8-7b2b-4b32-b8bd-163ae845f9bb" providerId="ADAL" clId="{62FE0509-DFE2-437D-B766-53C04251AE32}" dt="2021-10-15T08:34:26.385" v="28" actId="700"/>
          <ac:spMkLst>
            <pc:docMk/>
            <pc:sldMk cId="3796988907" sldId="277"/>
            <ac:spMk id="5" creationId="{E4464048-1E3D-4355-84BF-799FBBCB55C0}"/>
          </ac:spMkLst>
        </pc:spChg>
      </pc:sldChg>
      <pc:sldChg chg="modSp mod modClrScheme chgLayout">
        <pc:chgData name="Mike Bloys" userId="1248c4d8-7b2b-4b32-b8bd-163ae845f9bb" providerId="ADAL" clId="{62FE0509-DFE2-437D-B766-53C04251AE32}" dt="2021-10-15T08:35:40.279" v="32" actId="700"/>
        <pc:sldMkLst>
          <pc:docMk/>
          <pc:sldMk cId="3832597575" sldId="278"/>
        </pc:sldMkLst>
        <pc:spChg chg="mod ord">
          <ac:chgData name="Mike Bloys" userId="1248c4d8-7b2b-4b32-b8bd-163ae845f9bb" providerId="ADAL" clId="{62FE0509-DFE2-437D-B766-53C04251AE32}" dt="2021-10-15T08:35:40.279" v="32" actId="700"/>
          <ac:spMkLst>
            <pc:docMk/>
            <pc:sldMk cId="3832597575" sldId="278"/>
            <ac:spMk id="4" creationId="{603B01E1-2C8A-448F-A872-CB7A23C9BE92}"/>
          </ac:spMkLst>
        </pc:spChg>
        <pc:spChg chg="mod ord">
          <ac:chgData name="Mike Bloys" userId="1248c4d8-7b2b-4b32-b8bd-163ae845f9bb" providerId="ADAL" clId="{62FE0509-DFE2-437D-B766-53C04251AE32}" dt="2021-10-15T08:35:40.279" v="32" actId="700"/>
          <ac:spMkLst>
            <pc:docMk/>
            <pc:sldMk cId="3832597575" sldId="278"/>
            <ac:spMk id="5" creationId="{4B243F2D-7F5C-4A9C-8816-F24C9A1A6004}"/>
          </ac:spMkLst>
        </pc:spChg>
      </pc:sldChg>
      <pc:sldChg chg="modSp mod modClrScheme chgLayout">
        <pc:chgData name="Mike Bloys" userId="1248c4d8-7b2b-4b32-b8bd-163ae845f9bb" providerId="ADAL" clId="{62FE0509-DFE2-437D-B766-53C04251AE32}" dt="2021-10-15T08:47:21.653" v="33" actId="700"/>
        <pc:sldMkLst>
          <pc:docMk/>
          <pc:sldMk cId="4016468848" sldId="279"/>
        </pc:sldMkLst>
        <pc:spChg chg="mod ord">
          <ac:chgData name="Mike Bloys" userId="1248c4d8-7b2b-4b32-b8bd-163ae845f9bb" providerId="ADAL" clId="{62FE0509-DFE2-437D-B766-53C04251AE32}" dt="2021-10-15T08:47:21.653" v="33" actId="700"/>
          <ac:spMkLst>
            <pc:docMk/>
            <pc:sldMk cId="4016468848" sldId="279"/>
            <ac:spMk id="4" creationId="{1E0F0E43-F295-49AB-91E8-8CC1A0EF84CA}"/>
          </ac:spMkLst>
        </pc:spChg>
        <pc:spChg chg="mod ord">
          <ac:chgData name="Mike Bloys" userId="1248c4d8-7b2b-4b32-b8bd-163ae845f9bb" providerId="ADAL" clId="{62FE0509-DFE2-437D-B766-53C04251AE32}" dt="2021-10-15T08:47:21.653" v="33" actId="700"/>
          <ac:spMkLst>
            <pc:docMk/>
            <pc:sldMk cId="4016468848" sldId="279"/>
            <ac:spMk id="5" creationId="{C66576E1-AF34-40FF-B18F-74A223540385}"/>
          </ac:spMkLst>
        </pc:spChg>
      </pc:sldChg>
      <pc:sldChg chg="modSp mod modClrScheme chgLayout">
        <pc:chgData name="Mike Bloys" userId="1248c4d8-7b2b-4b32-b8bd-163ae845f9bb" providerId="ADAL" clId="{62FE0509-DFE2-437D-B766-53C04251AE32}" dt="2021-10-15T08:47:57.126" v="40" actId="700"/>
        <pc:sldMkLst>
          <pc:docMk/>
          <pc:sldMk cId="1384163209" sldId="281"/>
        </pc:sldMkLst>
        <pc:spChg chg="mod ord">
          <ac:chgData name="Mike Bloys" userId="1248c4d8-7b2b-4b32-b8bd-163ae845f9bb" providerId="ADAL" clId="{62FE0509-DFE2-437D-B766-53C04251AE32}" dt="2021-10-15T08:47:57.126" v="40" actId="700"/>
          <ac:spMkLst>
            <pc:docMk/>
            <pc:sldMk cId="1384163209" sldId="281"/>
            <ac:spMk id="2" creationId="{1A00FB86-A010-4E3C-B842-97285D1A65C4}"/>
          </ac:spMkLst>
        </pc:spChg>
        <pc:spChg chg="mod ord">
          <ac:chgData name="Mike Bloys" userId="1248c4d8-7b2b-4b32-b8bd-163ae845f9bb" providerId="ADAL" clId="{62FE0509-DFE2-437D-B766-53C04251AE32}" dt="2021-10-15T08:47:57.126" v="40" actId="700"/>
          <ac:spMkLst>
            <pc:docMk/>
            <pc:sldMk cId="1384163209" sldId="281"/>
            <ac:spMk id="3" creationId="{EFCD63BD-A13F-4BAF-8A0E-473366EC3CA6}"/>
          </ac:spMkLst>
        </pc:spChg>
      </pc:sldChg>
      <pc:sldChg chg="modSp mod">
        <pc:chgData name="Mike Bloys" userId="1248c4d8-7b2b-4b32-b8bd-163ae845f9bb" providerId="ADAL" clId="{62FE0509-DFE2-437D-B766-53C04251AE32}" dt="2021-10-19T09:52:01.181" v="42" actId="20577"/>
        <pc:sldMkLst>
          <pc:docMk/>
          <pc:sldMk cId="344673147" sldId="282"/>
        </pc:sldMkLst>
        <pc:spChg chg="mod">
          <ac:chgData name="Mike Bloys" userId="1248c4d8-7b2b-4b32-b8bd-163ae845f9bb" providerId="ADAL" clId="{62FE0509-DFE2-437D-B766-53C04251AE32}" dt="2021-10-19T09:51:57.041" v="41" actId="20577"/>
          <ac:spMkLst>
            <pc:docMk/>
            <pc:sldMk cId="344673147" sldId="282"/>
            <ac:spMk id="4" creationId="{00000000-0000-0000-0000-000000000000}"/>
          </ac:spMkLst>
        </pc:spChg>
        <pc:spChg chg="mod">
          <ac:chgData name="Mike Bloys" userId="1248c4d8-7b2b-4b32-b8bd-163ae845f9bb" providerId="ADAL" clId="{62FE0509-DFE2-437D-B766-53C04251AE32}" dt="2021-10-19T09:52:01.181" v="42" actId="20577"/>
          <ac:spMkLst>
            <pc:docMk/>
            <pc:sldMk cId="344673147" sldId="282"/>
            <ac:spMk id="5" creationId="{00000000-0000-0000-0000-000000000000}"/>
          </ac:spMkLst>
        </pc:spChg>
      </pc:sldChg>
      <pc:sldChg chg="modSp mod">
        <pc:chgData name="Mike Bloys" userId="1248c4d8-7b2b-4b32-b8bd-163ae845f9bb" providerId="ADAL" clId="{62FE0509-DFE2-437D-B766-53C04251AE32}" dt="2021-10-15T08:47:43.657" v="39"/>
        <pc:sldMkLst>
          <pc:docMk/>
          <pc:sldMk cId="517509336" sldId="309"/>
        </pc:sldMkLst>
        <pc:graphicFrameChg chg="mod modGraphic">
          <ac:chgData name="Mike Bloys" userId="1248c4d8-7b2b-4b32-b8bd-163ae845f9bb" providerId="ADAL" clId="{62FE0509-DFE2-437D-B766-53C04251AE32}" dt="2021-10-15T08:47:43.657" v="39"/>
          <ac:graphicFrameMkLst>
            <pc:docMk/>
            <pc:sldMk cId="517509336" sldId="309"/>
            <ac:graphicFrameMk id="8" creationId="{71DEBC86-4F0F-4BCF-83C7-D8DA996C0B05}"/>
          </ac:graphicFrameMkLst>
        </pc:graphicFrameChg>
      </pc:sldChg>
      <pc:sldMasterChg chg="modSldLayout">
        <pc:chgData name="Mike Bloys" userId="1248c4d8-7b2b-4b32-b8bd-163ae845f9bb" providerId="ADAL" clId="{62FE0509-DFE2-437D-B766-53C04251AE32}" dt="2021-10-15T08:32:30.406" v="27" actId="207"/>
        <pc:sldMasterMkLst>
          <pc:docMk/>
          <pc:sldMasterMk cId="3316734550" sldId="2147483648"/>
        </pc:sldMasterMkLst>
        <pc:sldLayoutChg chg="modSp">
          <pc:chgData name="Mike Bloys" userId="1248c4d8-7b2b-4b32-b8bd-163ae845f9bb" providerId="ADAL" clId="{62FE0509-DFE2-437D-B766-53C04251AE32}" dt="2021-10-15T08:08:21.233" v="0" actId="14826"/>
          <pc:sldLayoutMkLst>
            <pc:docMk/>
            <pc:sldMasterMk cId="3316734550" sldId="2147483648"/>
            <pc:sldLayoutMk cId="3886385901" sldId="2147483649"/>
          </pc:sldLayoutMkLst>
          <pc:picChg chg="mod">
            <ac:chgData name="Mike Bloys" userId="1248c4d8-7b2b-4b32-b8bd-163ae845f9bb" providerId="ADAL" clId="{62FE0509-DFE2-437D-B766-53C04251AE32}" dt="2021-10-15T08:08:21.233" v="0" actId="14826"/>
            <ac:picMkLst>
              <pc:docMk/>
              <pc:sldMasterMk cId="3316734550" sldId="2147483648"/>
              <pc:sldLayoutMk cId="3886385901" sldId="2147483649"/>
              <ac:picMk id="3" creationId="{3C76FB76-463C-4741-876B-12921C3575A2}"/>
            </ac:picMkLst>
          </pc:picChg>
        </pc:sldLayoutChg>
        <pc:sldLayoutChg chg="addSp delSp modSp mod">
          <pc:chgData name="Mike Bloys" userId="1248c4d8-7b2b-4b32-b8bd-163ae845f9bb" providerId="ADAL" clId="{62FE0509-DFE2-437D-B766-53C04251AE32}" dt="2021-10-15T08:31:51.819" v="15" actId="207"/>
          <pc:sldLayoutMkLst>
            <pc:docMk/>
            <pc:sldMasterMk cId="3316734550" sldId="2147483648"/>
            <pc:sldLayoutMk cId="2849720375" sldId="2147483652"/>
          </pc:sldLayoutMkLst>
          <pc:spChg chg="del">
            <ac:chgData name="Mike Bloys" userId="1248c4d8-7b2b-4b32-b8bd-163ae845f9bb" providerId="ADAL" clId="{62FE0509-DFE2-437D-B766-53C04251AE32}" dt="2021-10-15T08:30:37.126" v="10"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62FE0509-DFE2-437D-B766-53C04251AE32}" dt="2021-10-15T08:31:51.819" v="15"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62FE0509-DFE2-437D-B766-53C04251AE32}" dt="2021-10-15T08:30:37.715" v="11"/>
            <ac:spMkLst>
              <pc:docMk/>
              <pc:sldMasterMk cId="3316734550" sldId="2147483648"/>
              <pc:sldLayoutMk cId="2849720375" sldId="2147483652"/>
              <ac:spMk id="12" creationId="{DB46E051-A02B-4018-8553-85ABCB254C85}"/>
            </ac:spMkLst>
          </pc:spChg>
          <pc:picChg chg="del">
            <ac:chgData name="Mike Bloys" userId="1248c4d8-7b2b-4b32-b8bd-163ae845f9bb" providerId="ADAL" clId="{62FE0509-DFE2-437D-B766-53C04251AE32}" dt="2021-10-15T08:30:37.126" v="10" actId="478"/>
            <ac:picMkLst>
              <pc:docMk/>
              <pc:sldMasterMk cId="3316734550" sldId="2147483648"/>
              <pc:sldLayoutMk cId="2849720375" sldId="2147483652"/>
              <ac:picMk id="9" creationId="{0755E744-689B-D945-B594-200C4EA54C64}"/>
            </ac:picMkLst>
          </pc:picChg>
          <pc:picChg chg="add mod">
            <ac:chgData name="Mike Bloys" userId="1248c4d8-7b2b-4b32-b8bd-163ae845f9bb" providerId="ADAL" clId="{62FE0509-DFE2-437D-B766-53C04251AE32}" dt="2021-10-15T08:30:37.715" v="11"/>
            <ac:picMkLst>
              <pc:docMk/>
              <pc:sldMasterMk cId="3316734550" sldId="2147483648"/>
              <pc:sldLayoutMk cId="2849720375" sldId="2147483652"/>
              <ac:picMk id="10" creationId="{38680A26-5772-4222-8183-BB935364CA8A}"/>
            </ac:picMkLst>
          </pc:picChg>
          <pc:picChg chg="mod">
            <ac:chgData name="Mike Bloys" userId="1248c4d8-7b2b-4b32-b8bd-163ae845f9bb" providerId="ADAL" clId="{62FE0509-DFE2-437D-B766-53C04251AE32}" dt="2021-10-15T08:31:43.280" v="13" actId="207"/>
            <ac:picMkLst>
              <pc:docMk/>
              <pc:sldMasterMk cId="3316734550" sldId="2147483648"/>
              <pc:sldLayoutMk cId="2849720375" sldId="2147483652"/>
              <ac:picMk id="11" creationId="{2B15ED49-3D42-0948-AEC9-EF9125D63AF7}"/>
            </ac:picMkLst>
          </pc:picChg>
        </pc:sldLayoutChg>
        <pc:sldLayoutChg chg="addSp delSp modSp mod">
          <pc:chgData name="Mike Bloys" userId="1248c4d8-7b2b-4b32-b8bd-163ae845f9bb" providerId="ADAL" clId="{62FE0509-DFE2-437D-B766-53C04251AE32}" dt="2021-10-15T08:31:33.962" v="12" actId="207"/>
          <pc:sldLayoutMkLst>
            <pc:docMk/>
            <pc:sldMasterMk cId="3316734550" sldId="2147483648"/>
            <pc:sldLayoutMk cId="4180777422" sldId="2147483653"/>
          </pc:sldLayoutMkLst>
          <pc:spChg chg="del">
            <ac:chgData name="Mike Bloys" userId="1248c4d8-7b2b-4b32-b8bd-163ae845f9bb" providerId="ADAL" clId="{62FE0509-DFE2-437D-B766-53C04251AE32}" dt="2021-10-15T08:14:31.665" v="1" actId="478"/>
            <ac:spMkLst>
              <pc:docMk/>
              <pc:sldMasterMk cId="3316734550" sldId="2147483648"/>
              <pc:sldLayoutMk cId="4180777422" sldId="2147483653"/>
              <ac:spMk id="10" creationId="{6D523E82-2724-B140-BD3B-AFCF77F60AB1}"/>
            </ac:spMkLst>
          </pc:spChg>
          <pc:spChg chg="add mod">
            <ac:chgData name="Mike Bloys" userId="1248c4d8-7b2b-4b32-b8bd-163ae845f9bb" providerId="ADAL" clId="{62FE0509-DFE2-437D-B766-53C04251AE32}" dt="2021-10-15T08:16:30.646" v="9" actId="20577"/>
            <ac:spMkLst>
              <pc:docMk/>
              <pc:sldMasterMk cId="3316734550" sldId="2147483648"/>
              <pc:sldLayoutMk cId="4180777422" sldId="2147483653"/>
              <ac:spMk id="11" creationId="{7C4AEBB8-D7F5-4CD8-80BA-742BA6245DB6}"/>
            </ac:spMkLst>
          </pc:spChg>
          <pc:picChg chg="del">
            <ac:chgData name="Mike Bloys" userId="1248c4d8-7b2b-4b32-b8bd-163ae845f9bb" providerId="ADAL" clId="{62FE0509-DFE2-437D-B766-53C04251AE32}" dt="2021-10-15T08:14:31.665" v="1" actId="478"/>
            <ac:picMkLst>
              <pc:docMk/>
              <pc:sldMasterMk cId="3316734550" sldId="2147483648"/>
              <pc:sldLayoutMk cId="4180777422" sldId="2147483653"/>
              <ac:picMk id="7" creationId="{AF86B66E-12FF-244D-9361-678EC0F3986F}"/>
            </ac:picMkLst>
          </pc:picChg>
          <pc:picChg chg="add mod">
            <ac:chgData name="Mike Bloys" userId="1248c4d8-7b2b-4b32-b8bd-163ae845f9bb" providerId="ADAL" clId="{62FE0509-DFE2-437D-B766-53C04251AE32}" dt="2021-10-15T08:14:40.479" v="2"/>
            <ac:picMkLst>
              <pc:docMk/>
              <pc:sldMasterMk cId="3316734550" sldId="2147483648"/>
              <pc:sldLayoutMk cId="4180777422" sldId="2147483653"/>
              <ac:picMk id="8" creationId="{2F8F2AE8-1C3F-49F3-A111-A8C9BEDA1F69}"/>
            </ac:picMkLst>
          </pc:picChg>
          <pc:picChg chg="mod">
            <ac:chgData name="Mike Bloys" userId="1248c4d8-7b2b-4b32-b8bd-163ae845f9bb" providerId="ADAL" clId="{62FE0509-DFE2-437D-B766-53C04251AE32}" dt="2021-10-15T08:31:33.962" v="12" actId="207"/>
            <ac:picMkLst>
              <pc:docMk/>
              <pc:sldMasterMk cId="3316734550" sldId="2147483648"/>
              <pc:sldLayoutMk cId="4180777422" sldId="2147483653"/>
              <ac:picMk id="9" creationId="{DDE4FE1C-ED45-3640-A4D4-211CF42A27B9}"/>
            </ac:picMkLst>
          </pc:picChg>
        </pc:sldLayoutChg>
        <pc:sldLayoutChg chg="addSp delSp modSp mod">
          <pc:chgData name="Mike Bloys" userId="1248c4d8-7b2b-4b32-b8bd-163ae845f9bb" providerId="ADAL" clId="{62FE0509-DFE2-437D-B766-53C04251AE32}" dt="2021-10-15T08:32:20.909" v="24" actId="207"/>
          <pc:sldLayoutMkLst>
            <pc:docMk/>
            <pc:sldMasterMk cId="3316734550" sldId="2147483648"/>
            <pc:sldLayoutMk cId="3315833090" sldId="2147483656"/>
          </pc:sldLayoutMkLst>
          <pc:spChg chg="add mod">
            <ac:chgData name="Mike Bloys" userId="1248c4d8-7b2b-4b32-b8bd-163ae845f9bb" providerId="ADAL" clId="{62FE0509-DFE2-437D-B766-53C04251AE32}" dt="2021-10-15T08:32:13.916" v="22"/>
            <ac:spMkLst>
              <pc:docMk/>
              <pc:sldMasterMk cId="3316734550" sldId="2147483648"/>
              <pc:sldLayoutMk cId="3315833090" sldId="2147483656"/>
              <ac:spMk id="8" creationId="{0F5840DC-340C-4AEB-BF1A-E2F7D2A05E7B}"/>
            </ac:spMkLst>
          </pc:spChg>
          <pc:spChg chg="del">
            <ac:chgData name="Mike Bloys" userId="1248c4d8-7b2b-4b32-b8bd-163ae845f9bb" providerId="ADAL" clId="{62FE0509-DFE2-437D-B766-53C04251AE32}" dt="2021-10-15T08:32:13.355" v="21" actId="478"/>
            <ac:spMkLst>
              <pc:docMk/>
              <pc:sldMasterMk cId="3316734550" sldId="2147483648"/>
              <pc:sldLayoutMk cId="3315833090" sldId="2147483656"/>
              <ac:spMk id="9" creationId="{07D7A44E-65B2-EF49-910A-95354267E178}"/>
            </ac:spMkLst>
          </pc:spChg>
          <pc:spChg chg="mod">
            <ac:chgData name="Mike Bloys" userId="1248c4d8-7b2b-4b32-b8bd-163ae845f9bb" providerId="ADAL" clId="{62FE0509-DFE2-437D-B766-53C04251AE32}" dt="2021-10-15T08:32:20.909" v="24"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62FE0509-DFE2-437D-B766-53C04251AE32}" dt="2021-10-15T08:32:13.355" v="21" actId="478"/>
            <ac:picMkLst>
              <pc:docMk/>
              <pc:sldMasterMk cId="3316734550" sldId="2147483648"/>
              <pc:sldLayoutMk cId="3315833090" sldId="2147483656"/>
              <ac:picMk id="6" creationId="{3B070797-6BE5-2545-987D-44C0939EE4FC}"/>
            </ac:picMkLst>
          </pc:picChg>
          <pc:picChg chg="add mod">
            <ac:chgData name="Mike Bloys" userId="1248c4d8-7b2b-4b32-b8bd-163ae845f9bb" providerId="ADAL" clId="{62FE0509-DFE2-437D-B766-53C04251AE32}" dt="2021-10-15T08:32:13.916" v="22"/>
            <ac:picMkLst>
              <pc:docMk/>
              <pc:sldMasterMk cId="3316734550" sldId="2147483648"/>
              <pc:sldLayoutMk cId="3315833090" sldId="2147483656"/>
              <ac:picMk id="7" creationId="{2649698A-7EC9-4926-A0DD-476C2BC66B86}"/>
            </ac:picMkLst>
          </pc:picChg>
        </pc:sldLayoutChg>
        <pc:sldLayoutChg chg="addSp delSp modSp mod">
          <pc:chgData name="Mike Bloys" userId="1248c4d8-7b2b-4b32-b8bd-163ae845f9bb" providerId="ADAL" clId="{62FE0509-DFE2-437D-B766-53C04251AE32}" dt="2021-10-15T08:32:30.406" v="27" actId="207"/>
          <pc:sldLayoutMkLst>
            <pc:docMk/>
            <pc:sldMasterMk cId="3316734550" sldId="2147483648"/>
            <pc:sldLayoutMk cId="3956848365" sldId="2147483665"/>
          </pc:sldLayoutMkLst>
          <pc:spChg chg="del">
            <ac:chgData name="Mike Bloys" userId="1248c4d8-7b2b-4b32-b8bd-163ae845f9bb" providerId="ADAL" clId="{62FE0509-DFE2-437D-B766-53C04251AE32}" dt="2021-10-15T08:32:26.646" v="25" actId="478"/>
            <ac:spMkLst>
              <pc:docMk/>
              <pc:sldMasterMk cId="3316734550" sldId="2147483648"/>
              <pc:sldLayoutMk cId="3956848365" sldId="2147483665"/>
              <ac:spMk id="10" creationId="{B53C8BD1-BB22-D640-ACB2-7274A496A400}"/>
            </ac:spMkLst>
          </pc:spChg>
          <pc:spChg chg="add mod">
            <ac:chgData name="Mike Bloys" userId="1248c4d8-7b2b-4b32-b8bd-163ae845f9bb" providerId="ADAL" clId="{62FE0509-DFE2-437D-B766-53C04251AE32}" dt="2021-10-15T08:32:27.163" v="26"/>
            <ac:spMkLst>
              <pc:docMk/>
              <pc:sldMasterMk cId="3316734550" sldId="2147483648"/>
              <pc:sldLayoutMk cId="3956848365" sldId="2147483665"/>
              <ac:spMk id="11" creationId="{2EE04EF9-925E-4AA2-96F9-8B07B9D9A73B}"/>
            </ac:spMkLst>
          </pc:spChg>
          <pc:picChg chg="add mod">
            <ac:chgData name="Mike Bloys" userId="1248c4d8-7b2b-4b32-b8bd-163ae845f9bb" providerId="ADAL" clId="{62FE0509-DFE2-437D-B766-53C04251AE32}" dt="2021-10-15T08:32:27.163" v="26"/>
            <ac:picMkLst>
              <pc:docMk/>
              <pc:sldMasterMk cId="3316734550" sldId="2147483648"/>
              <pc:sldLayoutMk cId="3956848365" sldId="2147483665"/>
              <ac:picMk id="6" creationId="{9B664B14-913A-4E7B-B1A9-06855759A6A3}"/>
            </ac:picMkLst>
          </pc:picChg>
          <pc:picChg chg="del">
            <ac:chgData name="Mike Bloys" userId="1248c4d8-7b2b-4b32-b8bd-163ae845f9bb" providerId="ADAL" clId="{62FE0509-DFE2-437D-B766-53C04251AE32}" dt="2021-10-15T08:32:26.646" v="25" actId="478"/>
            <ac:picMkLst>
              <pc:docMk/>
              <pc:sldMasterMk cId="3316734550" sldId="2147483648"/>
              <pc:sldLayoutMk cId="3956848365" sldId="2147483665"/>
              <ac:picMk id="7" creationId="{B73583A8-63DA-2B45-AA04-2205E0AF0926}"/>
            </ac:picMkLst>
          </pc:picChg>
          <pc:picChg chg="mod">
            <ac:chgData name="Mike Bloys" userId="1248c4d8-7b2b-4b32-b8bd-163ae845f9bb" providerId="ADAL" clId="{62FE0509-DFE2-437D-B766-53C04251AE32}" dt="2021-10-15T08:32:30.406" v="27" actId="207"/>
            <ac:picMkLst>
              <pc:docMk/>
              <pc:sldMasterMk cId="3316734550" sldId="2147483648"/>
              <pc:sldLayoutMk cId="3956848365" sldId="2147483665"/>
              <ac:picMk id="9" creationId="{B7A58041-7D8C-7047-81CA-B7E414C5D55B}"/>
            </ac:picMkLst>
          </pc:picChg>
        </pc:sldLayoutChg>
        <pc:sldLayoutChg chg="addSp delSp modSp mod">
          <pc:chgData name="Mike Bloys" userId="1248c4d8-7b2b-4b32-b8bd-163ae845f9bb" providerId="ADAL" clId="{62FE0509-DFE2-437D-B766-53C04251AE32}" dt="2021-10-15T08:32:08.859" v="20" actId="207"/>
          <pc:sldLayoutMkLst>
            <pc:docMk/>
            <pc:sldMasterMk cId="3316734550" sldId="2147483648"/>
            <pc:sldLayoutMk cId="2505616677" sldId="2147483666"/>
          </pc:sldLayoutMkLst>
          <pc:spChg chg="del">
            <ac:chgData name="Mike Bloys" userId="1248c4d8-7b2b-4b32-b8bd-163ae845f9bb" providerId="ADAL" clId="{62FE0509-DFE2-437D-B766-53C04251AE32}" dt="2021-10-15T08:31:58.135" v="16" actId="478"/>
            <ac:spMkLst>
              <pc:docMk/>
              <pc:sldMasterMk cId="3316734550" sldId="2147483648"/>
              <pc:sldLayoutMk cId="2505616677" sldId="2147483666"/>
              <ac:spMk id="11" creationId="{CAB0F633-5330-6845-ADDE-D5F669D650BB}"/>
            </ac:spMkLst>
          </pc:spChg>
          <pc:spChg chg="add mod">
            <ac:chgData name="Mike Bloys" userId="1248c4d8-7b2b-4b32-b8bd-163ae845f9bb" providerId="ADAL" clId="{62FE0509-DFE2-437D-B766-53C04251AE32}" dt="2021-10-15T08:31:58.700" v="17"/>
            <ac:spMkLst>
              <pc:docMk/>
              <pc:sldMasterMk cId="3316734550" sldId="2147483648"/>
              <pc:sldLayoutMk cId="2505616677" sldId="2147483666"/>
              <ac:spMk id="12" creationId="{C2EA42B3-27EA-4E7A-9AC8-A4E9762B0470}"/>
            </ac:spMkLst>
          </pc:spChg>
          <pc:spChg chg="mod">
            <ac:chgData name="Mike Bloys" userId="1248c4d8-7b2b-4b32-b8bd-163ae845f9bb" providerId="ADAL" clId="{62FE0509-DFE2-437D-B766-53C04251AE32}" dt="2021-10-15T08:32:08.859" v="20" actId="207"/>
            <ac:spMkLst>
              <pc:docMk/>
              <pc:sldMasterMk cId="3316734550" sldId="2147483648"/>
              <pc:sldLayoutMk cId="2505616677" sldId="2147483666"/>
              <ac:spMk id="27" creationId="{00000000-0000-0000-0000-000000000000}"/>
            </ac:spMkLst>
          </pc:spChg>
          <pc:picChg chg="add mod">
            <ac:chgData name="Mike Bloys" userId="1248c4d8-7b2b-4b32-b8bd-163ae845f9bb" providerId="ADAL" clId="{62FE0509-DFE2-437D-B766-53C04251AE32}" dt="2021-10-15T08:31:58.700" v="17"/>
            <ac:picMkLst>
              <pc:docMk/>
              <pc:sldMasterMk cId="3316734550" sldId="2147483648"/>
              <pc:sldLayoutMk cId="2505616677" sldId="2147483666"/>
              <ac:picMk id="8" creationId="{6C4DDDC3-FDB2-45D6-98F1-D0117611AC32}"/>
            </ac:picMkLst>
          </pc:picChg>
          <pc:picChg chg="del">
            <ac:chgData name="Mike Bloys" userId="1248c4d8-7b2b-4b32-b8bd-163ae845f9bb" providerId="ADAL" clId="{62FE0509-DFE2-437D-B766-53C04251AE32}" dt="2021-10-15T08:31:58.135" v="16" actId="478"/>
            <ac:picMkLst>
              <pc:docMk/>
              <pc:sldMasterMk cId="3316734550" sldId="2147483648"/>
              <pc:sldLayoutMk cId="2505616677" sldId="2147483666"/>
              <ac:picMk id="9" creationId="{7896149F-19F2-154F-BCDE-A46FC3D71C8E}"/>
            </ac:picMkLst>
          </pc:picChg>
          <pc:picChg chg="mod">
            <ac:chgData name="Mike Bloys" userId="1248c4d8-7b2b-4b32-b8bd-163ae845f9bb" providerId="ADAL" clId="{62FE0509-DFE2-437D-B766-53C04251AE32}" dt="2021-10-15T08:32:01.999" v="18" actId="207"/>
            <ac:picMkLst>
              <pc:docMk/>
              <pc:sldMasterMk cId="3316734550" sldId="2147483648"/>
              <pc:sldLayoutMk cId="2505616677" sldId="2147483666"/>
              <ac:picMk id="10" creationId="{AE171132-001B-054E-9920-D78399C807C8}"/>
            </ac:picMkLst>
          </pc:picChg>
        </pc:sldLayoutChg>
      </pc:sldMasterChg>
    </pc:docChg>
  </pc:docChgLst>
  <pc:docChgLst>
    <pc:chgData name="Leonora Sheppard" userId="3688f6d8-1f97-408e-a4fe-cc859c551ddb" providerId="ADAL" clId="{E9747EF3-3DD9-4024-B343-9DBBDF88317E}"/>
    <pc:docChg chg="custSel modSld">
      <pc:chgData name="Leonora Sheppard" userId="3688f6d8-1f97-408e-a4fe-cc859c551ddb" providerId="ADAL" clId="{E9747EF3-3DD9-4024-B343-9DBBDF88317E}" dt="2021-07-21T14:58:31.905" v="3" actId="313"/>
      <pc:docMkLst>
        <pc:docMk/>
      </pc:docMkLst>
      <pc:sldChg chg="modSp mod">
        <pc:chgData name="Leonora Sheppard" userId="3688f6d8-1f97-408e-a4fe-cc859c551ddb" providerId="ADAL" clId="{E9747EF3-3DD9-4024-B343-9DBBDF88317E}" dt="2021-07-21T14:58:31.905" v="3" actId="313"/>
        <pc:sldMkLst>
          <pc:docMk/>
          <pc:sldMk cId="3374400925" sldId="293"/>
        </pc:sldMkLst>
        <pc:spChg chg="mod">
          <ac:chgData name="Leonora Sheppard" userId="3688f6d8-1f97-408e-a4fe-cc859c551ddb" providerId="ADAL" clId="{E9747EF3-3DD9-4024-B343-9DBBDF88317E}" dt="2021-07-21T14:58:31.905" v="3" actId="313"/>
          <ac:spMkLst>
            <pc:docMk/>
            <pc:sldMk cId="3374400925" sldId="293"/>
            <ac:spMk id="4" creationId="{00000000-0000-0000-0000-000000000000}"/>
          </ac:spMkLst>
        </pc:spChg>
      </pc:sldChg>
    </pc:docChg>
  </pc:docChgLst>
  <pc:docChgLst>
    <pc:chgData name="James Franklin" userId="cf915d05-507f-491f-b4a6-b2aa085ee4b1" providerId="ADAL" clId="{68F1B814-890C-4ACB-B744-1B09908B59DB}"/>
    <pc:docChg chg="undo redo custSel addSld delSld modSld sldOrd">
      <pc:chgData name="James Franklin" userId="cf915d05-507f-491f-b4a6-b2aa085ee4b1" providerId="ADAL" clId="{68F1B814-890C-4ACB-B744-1B09908B59DB}" dt="2020-03-03T16:16:19.817" v="4098" actId="207"/>
      <pc:docMkLst>
        <pc:docMk/>
      </pc:docMkLst>
      <pc:sldChg chg="modSp">
        <pc:chgData name="James Franklin" userId="cf915d05-507f-491f-b4a6-b2aa085ee4b1" providerId="ADAL" clId="{68F1B814-890C-4ACB-B744-1B09908B59DB}" dt="2020-03-03T11:23:24.283" v="5" actId="20577"/>
        <pc:sldMkLst>
          <pc:docMk/>
          <pc:sldMk cId="644322881" sldId="261"/>
        </pc:sldMkLst>
        <pc:spChg chg="mod">
          <ac:chgData name="James Franklin" userId="cf915d05-507f-491f-b4a6-b2aa085ee4b1" providerId="ADAL" clId="{68F1B814-890C-4ACB-B744-1B09908B59DB}" dt="2020-03-03T11:23:24.283" v="5" actId="20577"/>
          <ac:spMkLst>
            <pc:docMk/>
            <pc:sldMk cId="644322881" sldId="261"/>
            <ac:spMk id="4" creationId="{00000000-0000-0000-0000-000000000000}"/>
          </ac:spMkLst>
        </pc:spChg>
      </pc:sldChg>
      <pc:sldChg chg="addSp modSp">
        <pc:chgData name="James Franklin" userId="cf915d05-507f-491f-b4a6-b2aa085ee4b1" providerId="ADAL" clId="{68F1B814-890C-4ACB-B744-1B09908B59DB}" dt="2020-03-03T12:48:53.062" v="1265" actId="1076"/>
        <pc:sldMkLst>
          <pc:docMk/>
          <pc:sldMk cId="2128003173" sldId="277"/>
        </pc:sldMkLst>
        <pc:spChg chg="add mod">
          <ac:chgData name="James Franklin" userId="cf915d05-507f-491f-b4a6-b2aa085ee4b1" providerId="ADAL" clId="{68F1B814-890C-4ACB-B744-1B09908B59DB}" dt="2020-03-03T11:44:54.156" v="1258" actId="1076"/>
          <ac:spMkLst>
            <pc:docMk/>
            <pc:sldMk cId="2128003173" sldId="277"/>
            <ac:spMk id="2" creationId="{670455A6-DA52-409E-9948-A2B4BE364C6A}"/>
          </ac:spMkLst>
        </pc:spChg>
        <pc:spChg chg="mod">
          <ac:chgData name="James Franklin" userId="cf915d05-507f-491f-b4a6-b2aa085ee4b1" providerId="ADAL" clId="{68F1B814-890C-4ACB-B744-1B09908B59DB}" dt="2020-03-03T12:48:46.940" v="1264" actId="6549"/>
          <ac:spMkLst>
            <pc:docMk/>
            <pc:sldMk cId="2128003173" sldId="277"/>
            <ac:spMk id="3" creationId="{00000000-0000-0000-0000-000000000000}"/>
          </ac:spMkLst>
        </pc:spChg>
        <pc:picChg chg="mod">
          <ac:chgData name="James Franklin" userId="cf915d05-507f-491f-b4a6-b2aa085ee4b1" providerId="ADAL" clId="{68F1B814-890C-4ACB-B744-1B09908B59DB}" dt="2020-03-03T12:48:53.062" v="1265" actId="1076"/>
          <ac:picMkLst>
            <pc:docMk/>
            <pc:sldMk cId="2128003173" sldId="277"/>
            <ac:picMk id="1026" creationId="{00000000-0000-0000-0000-000000000000}"/>
          </ac:picMkLst>
        </pc:picChg>
      </pc:sldChg>
      <pc:sldChg chg="modSp">
        <pc:chgData name="James Franklin" userId="cf915d05-507f-491f-b4a6-b2aa085ee4b1" providerId="ADAL" clId="{68F1B814-890C-4ACB-B744-1B09908B59DB}" dt="2020-03-03T15:10:54.337" v="2665" actId="15"/>
        <pc:sldMkLst>
          <pc:docMk/>
          <pc:sldMk cId="427996569" sldId="281"/>
        </pc:sldMkLst>
        <pc:spChg chg="mod">
          <ac:chgData name="James Franklin" userId="cf915d05-507f-491f-b4a6-b2aa085ee4b1" providerId="ADAL" clId="{68F1B814-890C-4ACB-B744-1B09908B59DB}" dt="2020-03-03T15:10:54.337" v="2665" actId="15"/>
          <ac:spMkLst>
            <pc:docMk/>
            <pc:sldMk cId="427996569" sldId="281"/>
            <ac:spMk id="3" creationId="{00000000-0000-0000-0000-000000000000}"/>
          </ac:spMkLst>
        </pc:spChg>
      </pc:sldChg>
      <pc:sldChg chg="addSp delSp modSp">
        <pc:chgData name="James Franklin" userId="cf915d05-507f-491f-b4a6-b2aa085ee4b1" providerId="ADAL" clId="{68F1B814-890C-4ACB-B744-1B09908B59DB}" dt="2020-03-03T11:33:22.080" v="315"/>
        <pc:sldMkLst>
          <pc:docMk/>
          <pc:sldMk cId="4215658560" sldId="282"/>
        </pc:sldMkLst>
        <pc:spChg chg="add del mod">
          <ac:chgData name="James Franklin" userId="cf915d05-507f-491f-b4a6-b2aa085ee4b1" providerId="ADAL" clId="{68F1B814-890C-4ACB-B744-1B09908B59DB}" dt="2020-03-03T11:33:22.080" v="315"/>
          <ac:spMkLst>
            <pc:docMk/>
            <pc:sldMk cId="4215658560" sldId="282"/>
            <ac:spMk id="2" creationId="{517D0BE0-9615-4F51-B8F8-E038C65EB717}"/>
          </ac:spMkLst>
        </pc:spChg>
        <pc:spChg chg="mod">
          <ac:chgData name="James Franklin" userId="cf915d05-507f-491f-b4a6-b2aa085ee4b1" providerId="ADAL" clId="{68F1B814-890C-4ACB-B744-1B09908B59DB}" dt="2020-03-03T11:29:52.202" v="283" actId="15"/>
          <ac:spMkLst>
            <pc:docMk/>
            <pc:sldMk cId="4215658560" sldId="282"/>
            <ac:spMk id="4" creationId="{00000000-0000-0000-0000-000000000000}"/>
          </ac:spMkLst>
        </pc:spChg>
        <pc:spChg chg="add del mod">
          <ac:chgData name="James Franklin" userId="cf915d05-507f-491f-b4a6-b2aa085ee4b1" providerId="ADAL" clId="{68F1B814-890C-4ACB-B744-1B09908B59DB}" dt="2020-03-03T11:33:22.080" v="315"/>
          <ac:spMkLst>
            <pc:docMk/>
            <pc:sldMk cId="4215658560" sldId="282"/>
            <ac:spMk id="5" creationId="{8F9BD9D0-AFDD-4C74-A55A-3007B4B948DC}"/>
          </ac:spMkLst>
        </pc:spChg>
      </pc:sldChg>
      <pc:sldChg chg="modSp">
        <pc:chgData name="James Franklin" userId="cf915d05-507f-491f-b4a6-b2aa085ee4b1" providerId="ADAL" clId="{68F1B814-890C-4ACB-B744-1B09908B59DB}" dt="2020-03-03T11:40:19.609" v="1138" actId="20577"/>
        <pc:sldMkLst>
          <pc:docMk/>
          <pc:sldMk cId="1298561846" sldId="283"/>
        </pc:sldMkLst>
        <pc:spChg chg="mod">
          <ac:chgData name="James Franklin" userId="cf915d05-507f-491f-b4a6-b2aa085ee4b1" providerId="ADAL" clId="{68F1B814-890C-4ACB-B744-1B09908B59DB}" dt="2020-03-03T11:40:19.609" v="1138" actId="20577"/>
          <ac:spMkLst>
            <pc:docMk/>
            <pc:sldMk cId="1298561846" sldId="283"/>
            <ac:spMk id="3" creationId="{00000000-0000-0000-0000-000000000000}"/>
          </ac:spMkLst>
        </pc:spChg>
      </pc:sldChg>
      <pc:sldChg chg="modSp">
        <pc:chgData name="James Franklin" userId="cf915d05-507f-491f-b4a6-b2aa085ee4b1" providerId="ADAL" clId="{68F1B814-890C-4ACB-B744-1B09908B59DB}" dt="2020-03-03T14:35:48.283" v="2009" actId="6549"/>
        <pc:sldMkLst>
          <pc:docMk/>
          <pc:sldMk cId="2863139340" sldId="285"/>
        </pc:sldMkLst>
        <pc:spChg chg="mod">
          <ac:chgData name="James Franklin" userId="cf915d05-507f-491f-b4a6-b2aa085ee4b1" providerId="ADAL" clId="{68F1B814-890C-4ACB-B744-1B09908B59DB}" dt="2020-03-03T14:35:48.283" v="2009" actId="6549"/>
          <ac:spMkLst>
            <pc:docMk/>
            <pc:sldMk cId="2863139340" sldId="285"/>
            <ac:spMk id="4" creationId="{00000000-0000-0000-0000-000000000000}"/>
          </ac:spMkLst>
        </pc:spChg>
      </pc:sldChg>
      <pc:sldChg chg="modSp">
        <pc:chgData name="James Franklin" userId="cf915d05-507f-491f-b4a6-b2aa085ee4b1" providerId="ADAL" clId="{68F1B814-890C-4ACB-B744-1B09908B59DB}" dt="2020-03-03T14:39:14.523" v="2452" actId="20577"/>
        <pc:sldMkLst>
          <pc:docMk/>
          <pc:sldMk cId="3190143112" sldId="286"/>
        </pc:sldMkLst>
        <pc:spChg chg="mod">
          <ac:chgData name="James Franklin" userId="cf915d05-507f-491f-b4a6-b2aa085ee4b1" providerId="ADAL" clId="{68F1B814-890C-4ACB-B744-1B09908B59DB}" dt="2020-03-03T14:39:14.523" v="2452" actId="20577"/>
          <ac:spMkLst>
            <pc:docMk/>
            <pc:sldMk cId="3190143112" sldId="286"/>
            <ac:spMk id="3" creationId="{00000000-0000-0000-0000-000000000000}"/>
          </ac:spMkLst>
        </pc:spChg>
      </pc:sldChg>
      <pc:sldChg chg="modSp">
        <pc:chgData name="James Franklin" userId="cf915d05-507f-491f-b4a6-b2aa085ee4b1" providerId="ADAL" clId="{68F1B814-890C-4ACB-B744-1B09908B59DB}" dt="2020-03-03T15:11:23.527" v="2672" actId="20577"/>
        <pc:sldMkLst>
          <pc:docMk/>
          <pc:sldMk cId="1651095796" sldId="287"/>
        </pc:sldMkLst>
        <pc:spChg chg="mod">
          <ac:chgData name="James Franklin" userId="cf915d05-507f-491f-b4a6-b2aa085ee4b1" providerId="ADAL" clId="{68F1B814-890C-4ACB-B744-1B09908B59DB}" dt="2020-03-03T15:11:23.527" v="2672" actId="20577"/>
          <ac:spMkLst>
            <pc:docMk/>
            <pc:sldMk cId="1651095796" sldId="287"/>
            <ac:spMk id="3" creationId="{00000000-0000-0000-0000-000000000000}"/>
          </ac:spMkLst>
        </pc:spChg>
      </pc:sldChg>
      <pc:sldChg chg="modSp">
        <pc:chgData name="James Franklin" userId="cf915d05-507f-491f-b4a6-b2aa085ee4b1" providerId="ADAL" clId="{68F1B814-890C-4ACB-B744-1B09908B59DB}" dt="2020-03-03T14:47:28.393" v="2474" actId="113"/>
        <pc:sldMkLst>
          <pc:docMk/>
          <pc:sldMk cId="3844723293" sldId="288"/>
        </pc:sldMkLst>
        <pc:spChg chg="mod">
          <ac:chgData name="James Franklin" userId="cf915d05-507f-491f-b4a6-b2aa085ee4b1" providerId="ADAL" clId="{68F1B814-890C-4ACB-B744-1B09908B59DB}" dt="2020-03-03T14:47:28.393" v="2474" actId="113"/>
          <ac:spMkLst>
            <pc:docMk/>
            <pc:sldMk cId="3844723293" sldId="288"/>
            <ac:spMk id="5" creationId="{00000000-0000-0000-0000-000000000000}"/>
          </ac:spMkLst>
        </pc:spChg>
      </pc:sldChg>
      <pc:sldChg chg="modSp">
        <pc:chgData name="James Franklin" userId="cf915d05-507f-491f-b4a6-b2aa085ee4b1" providerId="ADAL" clId="{68F1B814-890C-4ACB-B744-1B09908B59DB}" dt="2020-03-03T15:41:02.223" v="2712" actId="113"/>
        <pc:sldMkLst>
          <pc:docMk/>
          <pc:sldMk cId="1418987428" sldId="291"/>
        </pc:sldMkLst>
        <pc:spChg chg="mod">
          <ac:chgData name="James Franklin" userId="cf915d05-507f-491f-b4a6-b2aa085ee4b1" providerId="ADAL" clId="{68F1B814-890C-4ACB-B744-1B09908B59DB}" dt="2020-03-03T15:41:02.223" v="2712" actId="113"/>
          <ac:spMkLst>
            <pc:docMk/>
            <pc:sldMk cId="1418987428" sldId="291"/>
            <ac:spMk id="5" creationId="{00000000-0000-0000-0000-000000000000}"/>
          </ac:spMkLst>
        </pc:spChg>
      </pc:sldChg>
      <pc:sldChg chg="modSp ord">
        <pc:chgData name="James Franklin" userId="cf915d05-507f-491f-b4a6-b2aa085ee4b1" providerId="ADAL" clId="{68F1B814-890C-4ACB-B744-1B09908B59DB}" dt="2020-03-03T15:48:37.091" v="2839" actId="20577"/>
        <pc:sldMkLst>
          <pc:docMk/>
          <pc:sldMk cId="61033307" sldId="292"/>
        </pc:sldMkLst>
        <pc:spChg chg="mod">
          <ac:chgData name="James Franklin" userId="cf915d05-507f-491f-b4a6-b2aa085ee4b1" providerId="ADAL" clId="{68F1B814-890C-4ACB-B744-1B09908B59DB}" dt="2020-03-03T15:48:37.091" v="2839" actId="20577"/>
          <ac:spMkLst>
            <pc:docMk/>
            <pc:sldMk cId="61033307" sldId="292"/>
            <ac:spMk id="3" creationId="{00000000-0000-0000-0000-000000000000}"/>
          </ac:spMkLst>
        </pc:spChg>
      </pc:sldChg>
      <pc:sldChg chg="addSp delSp modSp ord addCm modCm">
        <pc:chgData name="James Franklin" userId="cf915d05-507f-491f-b4a6-b2aa085ee4b1" providerId="ADAL" clId="{68F1B814-890C-4ACB-B744-1B09908B59DB}" dt="2020-03-03T16:15:45.001" v="4095" actId="21"/>
        <pc:sldMkLst>
          <pc:docMk/>
          <pc:sldMk cId="3374400925" sldId="293"/>
        </pc:sldMkLst>
        <pc:spChg chg="mod">
          <ac:chgData name="James Franklin" userId="cf915d05-507f-491f-b4a6-b2aa085ee4b1" providerId="ADAL" clId="{68F1B814-890C-4ACB-B744-1B09908B59DB}" dt="2020-03-03T15:56:54.596" v="3196" actId="5793"/>
          <ac:spMkLst>
            <pc:docMk/>
            <pc:sldMk cId="3374400925" sldId="293"/>
            <ac:spMk id="4" creationId="{00000000-0000-0000-0000-000000000000}"/>
          </ac:spMkLst>
        </pc:spChg>
        <pc:spChg chg="add del">
          <ac:chgData name="James Franklin" userId="cf915d05-507f-491f-b4a6-b2aa085ee4b1" providerId="ADAL" clId="{68F1B814-890C-4ACB-B744-1B09908B59DB}" dt="2020-03-03T16:15:45.001" v="4095" actId="21"/>
          <ac:spMkLst>
            <pc:docMk/>
            <pc:sldMk cId="3374400925" sldId="293"/>
            <ac:spMk id="5" creationId="{0BA0B25D-B48A-45A7-8982-7D437E2874FA}"/>
          </ac:spMkLst>
        </pc:spChg>
      </pc:sldChg>
      <pc:sldChg chg="addSp modSp">
        <pc:chgData name="James Franklin" userId="cf915d05-507f-491f-b4a6-b2aa085ee4b1" providerId="ADAL" clId="{68F1B814-890C-4ACB-B744-1B09908B59DB}" dt="2020-03-03T16:12:38.793" v="4094"/>
        <pc:sldMkLst>
          <pc:docMk/>
          <pc:sldMk cId="2519444063" sldId="294"/>
        </pc:sldMkLst>
        <pc:spChg chg="mod">
          <ac:chgData name="James Franklin" userId="cf915d05-507f-491f-b4a6-b2aa085ee4b1" providerId="ADAL" clId="{68F1B814-890C-4ACB-B744-1B09908B59DB}" dt="2020-03-03T16:12:31.649" v="4093" actId="207"/>
          <ac:spMkLst>
            <pc:docMk/>
            <pc:sldMk cId="2519444063" sldId="294"/>
            <ac:spMk id="3" creationId="{00000000-0000-0000-0000-000000000000}"/>
          </ac:spMkLst>
        </pc:spChg>
        <pc:spChg chg="add">
          <ac:chgData name="James Franklin" userId="cf915d05-507f-491f-b4a6-b2aa085ee4b1" providerId="ADAL" clId="{68F1B814-890C-4ACB-B744-1B09908B59DB}" dt="2020-03-03T16:12:38.793" v="4094"/>
          <ac:spMkLst>
            <pc:docMk/>
            <pc:sldMk cId="2519444063" sldId="294"/>
            <ac:spMk id="4" creationId="{A02D1557-2CCE-4055-BEA2-2BD32CCD2B86}"/>
          </ac:spMkLst>
        </pc:spChg>
      </pc:sldChg>
      <pc:sldChg chg="modSp">
        <pc:chgData name="James Franklin" userId="cf915d05-507f-491f-b4a6-b2aa085ee4b1" providerId="ADAL" clId="{68F1B814-890C-4ACB-B744-1B09908B59DB}" dt="2020-03-03T12:49:25.863" v="1289" actId="20577"/>
        <pc:sldMkLst>
          <pc:docMk/>
          <pc:sldMk cId="2240043495" sldId="295"/>
        </pc:sldMkLst>
        <pc:spChg chg="mod">
          <ac:chgData name="James Franklin" userId="cf915d05-507f-491f-b4a6-b2aa085ee4b1" providerId="ADAL" clId="{68F1B814-890C-4ACB-B744-1B09908B59DB}" dt="2020-03-03T12:49:25.863" v="1289" actId="20577"/>
          <ac:spMkLst>
            <pc:docMk/>
            <pc:sldMk cId="2240043495" sldId="295"/>
            <ac:spMk id="3" creationId="{00000000-0000-0000-0000-000000000000}"/>
          </ac:spMkLst>
        </pc:spChg>
      </pc:sldChg>
      <pc:sldChg chg="add del">
        <pc:chgData name="James Franklin" userId="cf915d05-507f-491f-b4a6-b2aa085ee4b1" providerId="ADAL" clId="{68F1B814-890C-4ACB-B744-1B09908B59DB}" dt="2020-03-03T11:23:54.075" v="7"/>
        <pc:sldMkLst>
          <pc:docMk/>
          <pc:sldMk cId="941668446" sldId="296"/>
        </pc:sldMkLst>
      </pc:sldChg>
      <pc:sldChg chg="addSp modSp add ord addCm modCm">
        <pc:chgData name="James Franklin" userId="cf915d05-507f-491f-b4a6-b2aa085ee4b1" providerId="ADAL" clId="{68F1B814-890C-4ACB-B744-1B09908B59DB}" dt="2020-03-03T11:28:48.358" v="265" actId="20577"/>
        <pc:sldMkLst>
          <pc:docMk/>
          <pc:sldMk cId="2429655742" sldId="296"/>
        </pc:sldMkLst>
        <pc:spChg chg="mod">
          <ac:chgData name="James Franklin" userId="cf915d05-507f-491f-b4a6-b2aa085ee4b1" providerId="ADAL" clId="{68F1B814-890C-4ACB-B744-1B09908B59DB}" dt="2020-03-03T11:24:01.198" v="17" actId="20577"/>
          <ac:spMkLst>
            <pc:docMk/>
            <pc:sldMk cId="2429655742" sldId="296"/>
            <ac:spMk id="2" creationId="{5CBAD615-1815-4CE1-A75B-460837794515}"/>
          </ac:spMkLst>
        </pc:spChg>
        <pc:spChg chg="mod">
          <ac:chgData name="James Franklin" userId="cf915d05-507f-491f-b4a6-b2aa085ee4b1" providerId="ADAL" clId="{68F1B814-890C-4ACB-B744-1B09908B59DB}" dt="2020-03-03T11:28:31.657" v="199" actId="20577"/>
          <ac:spMkLst>
            <pc:docMk/>
            <pc:sldMk cId="2429655742" sldId="296"/>
            <ac:spMk id="3" creationId="{D2EEA68A-036D-421F-895F-EF260F7FF5B6}"/>
          </ac:spMkLst>
        </pc:spChg>
        <pc:spChg chg="add mod">
          <ac:chgData name="James Franklin" userId="cf915d05-507f-491f-b4a6-b2aa085ee4b1" providerId="ADAL" clId="{68F1B814-890C-4ACB-B744-1B09908B59DB}" dt="2020-03-03T11:28:48.358" v="265" actId="20577"/>
          <ac:spMkLst>
            <pc:docMk/>
            <pc:sldMk cId="2429655742" sldId="296"/>
            <ac:spMk id="5" creationId="{9BA0FBF0-FCE4-44E9-99F3-8FB0ECCF3CFF}"/>
          </ac:spMkLst>
        </pc:spChg>
        <pc:picChg chg="add mod">
          <ac:chgData name="James Franklin" userId="cf915d05-507f-491f-b4a6-b2aa085ee4b1" providerId="ADAL" clId="{68F1B814-890C-4ACB-B744-1B09908B59DB}" dt="2020-03-03T11:26:33.077" v="182" actId="1076"/>
          <ac:picMkLst>
            <pc:docMk/>
            <pc:sldMk cId="2429655742" sldId="296"/>
            <ac:picMk id="4" creationId="{E291A285-B1FE-4F4E-AF58-FC8C4E0A9AD4}"/>
          </ac:picMkLst>
        </pc:picChg>
        <pc:picChg chg="add mod">
          <ac:chgData name="James Franklin" userId="cf915d05-507f-491f-b4a6-b2aa085ee4b1" providerId="ADAL" clId="{68F1B814-890C-4ACB-B744-1B09908B59DB}" dt="2020-03-03T11:27:46.062" v="188" actId="1076"/>
          <ac:picMkLst>
            <pc:docMk/>
            <pc:sldMk cId="2429655742" sldId="296"/>
            <ac:picMk id="1026" creationId="{BBCD7CA0-851F-46D8-8375-070E5D5A6EA9}"/>
          </ac:picMkLst>
        </pc:picChg>
      </pc:sldChg>
      <pc:sldChg chg="addSp modSp add">
        <pc:chgData name="James Franklin" userId="cf915d05-507f-491f-b4a6-b2aa085ee4b1" providerId="ADAL" clId="{68F1B814-890C-4ACB-B744-1B09908B59DB}" dt="2020-03-03T11:40:02.541" v="1129" actId="20577"/>
        <pc:sldMkLst>
          <pc:docMk/>
          <pc:sldMk cId="2561567652" sldId="297"/>
        </pc:sldMkLst>
        <pc:spChg chg="mod">
          <ac:chgData name="James Franklin" userId="cf915d05-507f-491f-b4a6-b2aa085ee4b1" providerId="ADAL" clId="{68F1B814-890C-4ACB-B744-1B09908B59DB}" dt="2020-03-03T11:33:10.184" v="313" actId="20577"/>
          <ac:spMkLst>
            <pc:docMk/>
            <pc:sldMk cId="2561567652" sldId="297"/>
            <ac:spMk id="2" creationId="{53402E2B-F01A-489B-8293-8B1FE7944482}"/>
          </ac:spMkLst>
        </pc:spChg>
        <pc:spChg chg="mod">
          <ac:chgData name="James Franklin" userId="cf915d05-507f-491f-b4a6-b2aa085ee4b1" providerId="ADAL" clId="{68F1B814-890C-4ACB-B744-1B09908B59DB}" dt="2020-03-03T11:40:02.541" v="1129" actId="20577"/>
          <ac:spMkLst>
            <pc:docMk/>
            <pc:sldMk cId="2561567652" sldId="297"/>
            <ac:spMk id="3" creationId="{65DE9C61-1C46-4588-8E79-0D73D57BE5A1}"/>
          </ac:spMkLst>
        </pc:spChg>
        <pc:spChg chg="add mod">
          <ac:chgData name="James Franklin" userId="cf915d05-507f-491f-b4a6-b2aa085ee4b1" providerId="ADAL" clId="{68F1B814-890C-4ACB-B744-1B09908B59DB}" dt="2020-03-03T11:33:02.680" v="293" actId="207"/>
          <ac:spMkLst>
            <pc:docMk/>
            <pc:sldMk cId="2561567652" sldId="297"/>
            <ac:spMk id="4" creationId="{42E2A4EE-26E1-4089-8CE7-ED442583F6A5}"/>
          </ac:spMkLst>
        </pc:spChg>
        <pc:spChg chg="add mod">
          <ac:chgData name="James Franklin" userId="cf915d05-507f-491f-b4a6-b2aa085ee4b1" providerId="ADAL" clId="{68F1B814-890C-4ACB-B744-1B09908B59DB}" dt="2020-03-03T11:37:55.493" v="859" actId="20577"/>
          <ac:spMkLst>
            <pc:docMk/>
            <pc:sldMk cId="2561567652" sldId="297"/>
            <ac:spMk id="5" creationId="{ADB63DE2-512D-4B84-92FD-3F3C6443483B}"/>
          </ac:spMkLst>
        </pc:spChg>
      </pc:sldChg>
      <pc:sldChg chg="addSp modSp add">
        <pc:chgData name="James Franklin" userId="cf915d05-507f-491f-b4a6-b2aa085ee4b1" providerId="ADAL" clId="{68F1B814-890C-4ACB-B744-1B09908B59DB}" dt="2020-03-03T13:02:10.836" v="1841" actId="20577"/>
        <pc:sldMkLst>
          <pc:docMk/>
          <pc:sldMk cId="2035343318" sldId="298"/>
        </pc:sldMkLst>
        <pc:spChg chg="mod">
          <ac:chgData name="James Franklin" userId="cf915d05-507f-491f-b4a6-b2aa085ee4b1" providerId="ADAL" clId="{68F1B814-890C-4ACB-B744-1B09908B59DB}" dt="2020-03-03T12:49:58.734" v="1310" actId="20577"/>
          <ac:spMkLst>
            <pc:docMk/>
            <pc:sldMk cId="2035343318" sldId="298"/>
            <ac:spMk id="2" creationId="{5B75312F-DA09-4C4D-B302-565BBD773B48}"/>
          </ac:spMkLst>
        </pc:spChg>
        <pc:spChg chg="mod">
          <ac:chgData name="James Franklin" userId="cf915d05-507f-491f-b4a6-b2aa085ee4b1" providerId="ADAL" clId="{68F1B814-890C-4ACB-B744-1B09908B59DB}" dt="2020-03-03T13:02:10.836" v="1841" actId="20577"/>
          <ac:spMkLst>
            <pc:docMk/>
            <pc:sldMk cId="2035343318" sldId="298"/>
            <ac:spMk id="3" creationId="{C861E228-4741-408F-9E7E-11C64EB373DE}"/>
          </ac:spMkLst>
        </pc:spChg>
        <pc:spChg chg="add">
          <ac:chgData name="James Franklin" userId="cf915d05-507f-491f-b4a6-b2aa085ee4b1" providerId="ADAL" clId="{68F1B814-890C-4ACB-B744-1B09908B59DB}" dt="2020-03-03T12:49:45.077" v="1291"/>
          <ac:spMkLst>
            <pc:docMk/>
            <pc:sldMk cId="2035343318" sldId="298"/>
            <ac:spMk id="4" creationId="{156C266C-FB73-46F9-A87F-8CDB9D35B916}"/>
          </ac:spMkLst>
        </pc:spChg>
      </pc:sldChg>
      <pc:sldChg chg="addSp modSp add">
        <pc:chgData name="James Franklin" userId="cf915d05-507f-491f-b4a6-b2aa085ee4b1" providerId="ADAL" clId="{68F1B814-890C-4ACB-B744-1B09908B59DB}" dt="2020-03-03T14:38:42.683" v="2411" actId="207"/>
        <pc:sldMkLst>
          <pc:docMk/>
          <pc:sldMk cId="1516366568" sldId="299"/>
        </pc:sldMkLst>
        <pc:spChg chg="mod">
          <ac:chgData name="James Franklin" userId="cf915d05-507f-491f-b4a6-b2aa085ee4b1" providerId="ADAL" clId="{68F1B814-890C-4ACB-B744-1B09908B59DB}" dt="2020-03-03T14:36:19.667" v="2026" actId="20577"/>
          <ac:spMkLst>
            <pc:docMk/>
            <pc:sldMk cId="1516366568" sldId="299"/>
            <ac:spMk id="2" creationId="{E7A505C3-C047-4BEB-A6FE-E869DE99E684}"/>
          </ac:spMkLst>
        </pc:spChg>
        <pc:spChg chg="mod">
          <ac:chgData name="James Franklin" userId="cf915d05-507f-491f-b4a6-b2aa085ee4b1" providerId="ADAL" clId="{68F1B814-890C-4ACB-B744-1B09908B59DB}" dt="2020-03-03T14:38:42.683" v="2411" actId="207"/>
          <ac:spMkLst>
            <pc:docMk/>
            <pc:sldMk cId="1516366568" sldId="299"/>
            <ac:spMk id="3" creationId="{41F9524A-E30B-446B-B0B2-0890A9A9CE52}"/>
          </ac:spMkLst>
        </pc:spChg>
        <pc:spChg chg="add">
          <ac:chgData name="James Franklin" userId="cf915d05-507f-491f-b4a6-b2aa085ee4b1" providerId="ADAL" clId="{68F1B814-890C-4ACB-B744-1B09908B59DB}" dt="2020-03-03T14:36:12.904" v="2011"/>
          <ac:spMkLst>
            <pc:docMk/>
            <pc:sldMk cId="1516366568" sldId="299"/>
            <ac:spMk id="4" creationId="{CCA2E637-FFD6-4D49-B536-8253486A8278}"/>
          </ac:spMkLst>
        </pc:spChg>
      </pc:sldChg>
      <pc:sldChg chg="addSp modSp add addCm modCm">
        <pc:chgData name="James Franklin" userId="cf915d05-507f-491f-b4a6-b2aa085ee4b1" providerId="ADAL" clId="{68F1B814-890C-4ACB-B744-1B09908B59DB}" dt="2020-03-03T16:16:19.817" v="4098" actId="207"/>
        <pc:sldMkLst>
          <pc:docMk/>
          <pc:sldMk cId="2071315233" sldId="300"/>
        </pc:sldMkLst>
        <pc:spChg chg="mod">
          <ac:chgData name="James Franklin" userId="cf915d05-507f-491f-b4a6-b2aa085ee4b1" providerId="ADAL" clId="{68F1B814-890C-4ACB-B744-1B09908B59DB}" dt="2020-03-03T15:58:05.723" v="3205" actId="20577"/>
          <ac:spMkLst>
            <pc:docMk/>
            <pc:sldMk cId="2071315233" sldId="300"/>
            <ac:spMk id="2" creationId="{5BDC3AA4-1D9B-4CF4-BFE9-C3B371BDE634}"/>
          </ac:spMkLst>
        </pc:spChg>
        <pc:spChg chg="mod">
          <ac:chgData name="James Franklin" userId="cf915d05-507f-491f-b4a6-b2aa085ee4b1" providerId="ADAL" clId="{68F1B814-890C-4ACB-B744-1B09908B59DB}" dt="2020-03-03T16:16:19.817" v="4098" actId="207"/>
          <ac:spMkLst>
            <pc:docMk/>
            <pc:sldMk cId="2071315233" sldId="300"/>
            <ac:spMk id="3" creationId="{398A4916-866C-4A46-8D87-836E68F74B7F}"/>
          </ac:spMkLst>
        </pc:spChg>
        <pc:spChg chg="add mod">
          <ac:chgData name="James Franklin" userId="cf915d05-507f-491f-b4a6-b2aa085ee4b1" providerId="ADAL" clId="{68F1B814-890C-4ACB-B744-1B09908B59DB}" dt="2020-03-03T16:05:15.521" v="3503" actId="1076"/>
          <ac:spMkLst>
            <pc:docMk/>
            <pc:sldMk cId="2071315233" sldId="300"/>
            <ac:spMk id="5" creationId="{662DC3BC-32CD-403D-9ECB-5EA25A722EE0}"/>
          </ac:spMkLst>
        </pc:spChg>
        <pc:spChg chg="add">
          <ac:chgData name="James Franklin" userId="cf915d05-507f-491f-b4a6-b2aa085ee4b1" providerId="ADAL" clId="{68F1B814-890C-4ACB-B744-1B09908B59DB}" dt="2020-03-03T16:15:46.637" v="4096"/>
          <ac:spMkLst>
            <pc:docMk/>
            <pc:sldMk cId="2071315233" sldId="300"/>
            <ac:spMk id="7" creationId="{B5558901-9FA6-4F96-848F-473F3E3467A9}"/>
          </ac:spMkLst>
        </pc:spChg>
        <pc:picChg chg="add mod">
          <ac:chgData name="James Franklin" userId="cf915d05-507f-491f-b4a6-b2aa085ee4b1" providerId="ADAL" clId="{68F1B814-890C-4ACB-B744-1B09908B59DB}" dt="2020-03-03T16:03:38.796" v="3446" actId="1076"/>
          <ac:picMkLst>
            <pc:docMk/>
            <pc:sldMk cId="2071315233" sldId="300"/>
            <ac:picMk id="4" creationId="{B7834EB9-7770-4720-95BC-0B2CC3A4F9BD}"/>
          </ac:picMkLst>
        </pc:picChg>
        <pc:picChg chg="add mod">
          <ac:chgData name="James Franklin" userId="cf915d05-507f-491f-b4a6-b2aa085ee4b1" providerId="ADAL" clId="{68F1B814-890C-4ACB-B744-1B09908B59DB}" dt="2020-03-03T16:04:05.012" v="3454" actId="167"/>
          <ac:picMkLst>
            <pc:docMk/>
            <pc:sldMk cId="2071315233" sldId="300"/>
            <ac:picMk id="1026" creationId="{E1C4DD8A-577E-49CA-AF03-BD0409468A0A}"/>
          </ac:picMkLst>
        </pc:picChg>
      </pc:sldChg>
      <pc:sldChg chg="modSp add ord">
        <pc:chgData name="James Franklin" userId="cf915d05-507f-491f-b4a6-b2aa085ee4b1" providerId="ADAL" clId="{68F1B814-890C-4ACB-B744-1B09908B59DB}" dt="2020-03-03T16:10:15.889" v="3962" actId="20577"/>
        <pc:sldMkLst>
          <pc:docMk/>
          <pc:sldMk cId="455298679" sldId="301"/>
        </pc:sldMkLst>
        <pc:spChg chg="mod">
          <ac:chgData name="James Franklin" userId="cf915d05-507f-491f-b4a6-b2aa085ee4b1" providerId="ADAL" clId="{68F1B814-890C-4ACB-B744-1B09908B59DB}" dt="2020-03-03T16:07:14.330" v="3558" actId="20577"/>
          <ac:spMkLst>
            <pc:docMk/>
            <pc:sldMk cId="455298679" sldId="301"/>
            <ac:spMk id="2" creationId="{B02B002D-4AEA-445A-A06A-5C4D115C5914}"/>
          </ac:spMkLst>
        </pc:spChg>
        <pc:spChg chg="mod">
          <ac:chgData name="James Franklin" userId="cf915d05-507f-491f-b4a6-b2aa085ee4b1" providerId="ADAL" clId="{68F1B814-890C-4ACB-B744-1B09908B59DB}" dt="2020-03-03T16:10:15.889" v="3962" actId="20577"/>
          <ac:spMkLst>
            <pc:docMk/>
            <pc:sldMk cId="455298679" sldId="301"/>
            <ac:spMk id="3" creationId="{F57C7326-3FEB-465F-91FA-BB893743361A}"/>
          </ac:spMkLst>
        </pc:spChg>
      </pc:sldChg>
      <pc:sldChg chg="add del">
        <pc:chgData name="James Franklin" userId="cf915d05-507f-491f-b4a6-b2aa085ee4b1" providerId="ADAL" clId="{68F1B814-890C-4ACB-B744-1B09908B59DB}" dt="2020-03-03T16:06:37.431" v="3509"/>
        <pc:sldMkLst>
          <pc:docMk/>
          <pc:sldMk cId="3586577548" sldId="301"/>
        </pc:sldMkLst>
      </pc:sldChg>
    </pc:docChg>
  </pc:docChgLst>
  <pc:docChgLst>
    <pc:chgData name="Mike Bloys" userId="1248c4d8-7b2b-4b32-b8bd-163ae845f9bb" providerId="ADAL" clId="{816A0F09-8A3D-49BC-A179-986C0185F3F3}"/>
    <pc:docChg chg="modMainMaster">
      <pc:chgData name="Mike Bloys" userId="1248c4d8-7b2b-4b32-b8bd-163ae845f9bb" providerId="ADAL" clId="{816A0F09-8A3D-49BC-A179-986C0185F3F3}" dt="2020-05-29T13:56:00.434" v="0"/>
      <pc:docMkLst>
        <pc:docMk/>
      </pc:docMkLst>
      <pc:sldMasterChg chg="modSldLayout">
        <pc:chgData name="Mike Bloys" userId="1248c4d8-7b2b-4b32-b8bd-163ae845f9bb" providerId="ADAL" clId="{816A0F09-8A3D-49BC-A179-986C0185F3F3}" dt="2020-05-29T13:56:00.434" v="0"/>
        <pc:sldMasterMkLst>
          <pc:docMk/>
          <pc:sldMasterMk cId="3316734550" sldId="2147483648"/>
        </pc:sldMasterMkLst>
        <pc:sldLayoutChg chg="addSp modSp">
          <pc:chgData name="Mike Bloys" userId="1248c4d8-7b2b-4b32-b8bd-163ae845f9bb" providerId="ADAL" clId="{816A0F09-8A3D-49BC-A179-986C0185F3F3}" dt="2020-05-29T13:56:00.434" v="0"/>
          <pc:sldLayoutMkLst>
            <pc:docMk/>
            <pc:sldMasterMk cId="3316734550" sldId="2147483648"/>
            <pc:sldLayoutMk cId="3886385901" sldId="2147483649"/>
          </pc:sldLayoutMkLst>
          <pc:spChg chg="mod">
            <ac:chgData name="Mike Bloys" userId="1248c4d8-7b2b-4b32-b8bd-163ae845f9bb" providerId="ADAL" clId="{816A0F09-8A3D-49BC-A179-986C0185F3F3}" dt="2020-05-29T13:56:00.434" v="0"/>
            <ac:spMkLst>
              <pc:docMk/>
              <pc:sldMasterMk cId="3316734550" sldId="2147483648"/>
              <pc:sldLayoutMk cId="3886385901" sldId="2147483649"/>
              <ac:spMk id="5" creationId="{5D093E82-B356-4551-9BE3-F056885E4388}"/>
            </ac:spMkLst>
          </pc:spChg>
          <pc:grpChg chg="add mod">
            <ac:chgData name="Mike Bloys" userId="1248c4d8-7b2b-4b32-b8bd-163ae845f9bb" providerId="ADAL" clId="{816A0F09-8A3D-49BC-A179-986C0185F3F3}" dt="2020-05-29T13:56:00.434" v="0"/>
            <ac:grpSpMkLst>
              <pc:docMk/>
              <pc:sldMasterMk cId="3316734550" sldId="2147483648"/>
              <pc:sldLayoutMk cId="3886385901" sldId="2147483649"/>
              <ac:grpSpMk id="4" creationId="{57F45307-B4A7-4106-B982-DDE029ADA5E5}"/>
            </ac:grpSpMkLst>
          </pc:grpChg>
          <pc:picChg chg="mod">
            <ac:chgData name="Mike Bloys" userId="1248c4d8-7b2b-4b32-b8bd-163ae845f9bb" providerId="ADAL" clId="{816A0F09-8A3D-49BC-A179-986C0185F3F3}" dt="2020-05-29T13:56:00.434" v="0"/>
            <ac:picMkLst>
              <pc:docMk/>
              <pc:sldMasterMk cId="3316734550" sldId="2147483648"/>
              <pc:sldLayoutMk cId="3886385901" sldId="2147483649"/>
              <ac:picMk id="6" creationId="{62BE0448-1FB3-48C9-B886-58910643C6C0}"/>
            </ac:picMkLst>
          </pc:picChg>
        </pc:sldLayoutChg>
      </pc:sldMasterChg>
    </pc:docChg>
  </pc:docChgLst>
  <pc:docChgLst>
    <pc:chgData name="Rob Heathcote" userId="62419938-1f1d-43ca-9327-cfd6c1894440" providerId="ADAL" clId="{8C2D33B5-E188-4285-8D39-1195381D8C99}"/>
    <pc:docChg chg="custSel modSld modMainMaster">
      <pc:chgData name="Rob Heathcote" userId="62419938-1f1d-43ca-9327-cfd6c1894440" providerId="ADAL" clId="{8C2D33B5-E188-4285-8D39-1195381D8C99}" dt="2020-03-05T09:44:10.896" v="248" actId="478"/>
      <pc:docMkLst>
        <pc:docMk/>
      </pc:docMkLst>
      <pc:sldChg chg="addSp delSp modSp">
        <pc:chgData name="Rob Heathcote" userId="62419938-1f1d-43ca-9327-cfd6c1894440" providerId="ADAL" clId="{8C2D33B5-E188-4285-8D39-1195381D8C99}" dt="2020-03-05T08:10:29.949" v="1" actId="478"/>
        <pc:sldMkLst>
          <pc:docMk/>
          <pc:sldMk cId="3097358543" sldId="260"/>
        </pc:sldMkLst>
        <pc:spChg chg="add del mod">
          <ac:chgData name="Rob Heathcote" userId="62419938-1f1d-43ca-9327-cfd6c1894440" providerId="ADAL" clId="{8C2D33B5-E188-4285-8D39-1195381D8C99}" dt="2020-03-05T08:10:29.949" v="1" actId="478"/>
          <ac:spMkLst>
            <pc:docMk/>
            <pc:sldMk cId="3097358543" sldId="260"/>
            <ac:spMk id="2" creationId="{EF14C44D-1D25-4E88-A261-C58678795A19}"/>
          </ac:spMkLst>
        </pc:spChg>
        <pc:spChg chg="add del mod">
          <ac:chgData name="Rob Heathcote" userId="62419938-1f1d-43ca-9327-cfd6c1894440" providerId="ADAL" clId="{8C2D33B5-E188-4285-8D39-1195381D8C99}" dt="2020-03-05T08:10:29.949" v="1" actId="478"/>
          <ac:spMkLst>
            <pc:docMk/>
            <pc:sldMk cId="3097358543" sldId="260"/>
            <ac:spMk id="3" creationId="{D253FEF3-F77F-425B-9400-E7894AFF7EEC}"/>
          </ac:spMkLst>
        </pc:spChg>
        <pc:spChg chg="add del mod">
          <ac:chgData name="Rob Heathcote" userId="62419938-1f1d-43ca-9327-cfd6c1894440" providerId="ADAL" clId="{8C2D33B5-E188-4285-8D39-1195381D8C99}" dt="2020-03-05T08:10:29.949" v="1" actId="478"/>
          <ac:spMkLst>
            <pc:docMk/>
            <pc:sldMk cId="3097358543" sldId="260"/>
            <ac:spMk id="4" creationId="{5086C55E-54F3-40DD-9060-455B1BD336AB}"/>
          </ac:spMkLst>
        </pc:spChg>
        <pc:spChg chg="del">
          <ac:chgData name="Rob Heathcote" userId="62419938-1f1d-43ca-9327-cfd6c1894440" providerId="ADAL" clId="{8C2D33B5-E188-4285-8D39-1195381D8C99}" dt="2020-03-05T08:10:27.676" v="0" actId="478"/>
          <ac:spMkLst>
            <pc:docMk/>
            <pc:sldMk cId="3097358543" sldId="260"/>
            <ac:spMk id="5" creationId="{00000000-0000-0000-0000-000000000000}"/>
          </ac:spMkLst>
        </pc:spChg>
        <pc:spChg chg="del">
          <ac:chgData name="Rob Heathcote" userId="62419938-1f1d-43ca-9327-cfd6c1894440" providerId="ADAL" clId="{8C2D33B5-E188-4285-8D39-1195381D8C99}" dt="2020-03-05T08:10:27.676" v="0" actId="478"/>
          <ac:spMkLst>
            <pc:docMk/>
            <pc:sldMk cId="3097358543" sldId="260"/>
            <ac:spMk id="6" creationId="{00000000-0000-0000-0000-000000000000}"/>
          </ac:spMkLst>
        </pc:spChg>
        <pc:spChg chg="del">
          <ac:chgData name="Rob Heathcote" userId="62419938-1f1d-43ca-9327-cfd6c1894440" providerId="ADAL" clId="{8C2D33B5-E188-4285-8D39-1195381D8C99}" dt="2020-03-05T08:10:27.676" v="0" actId="478"/>
          <ac:spMkLst>
            <pc:docMk/>
            <pc:sldMk cId="3097358543" sldId="260"/>
            <ac:spMk id="7" creationId="{00000000-0000-0000-0000-000000000000}"/>
          </ac:spMkLst>
        </pc:spChg>
        <pc:grpChg chg="del">
          <ac:chgData name="Rob Heathcote" userId="62419938-1f1d-43ca-9327-cfd6c1894440" providerId="ADAL" clId="{8C2D33B5-E188-4285-8D39-1195381D8C99}" dt="2020-03-05T08:10:27.676" v="0" actId="478"/>
          <ac:grpSpMkLst>
            <pc:docMk/>
            <pc:sldMk cId="3097358543" sldId="260"/>
            <ac:grpSpMk id="8" creationId="{00000000-0000-0000-0000-000000000000}"/>
          </ac:grpSpMkLst>
        </pc:grpChg>
      </pc:sldChg>
      <pc:sldChg chg="modSp">
        <pc:chgData name="Rob Heathcote" userId="62419938-1f1d-43ca-9327-cfd6c1894440" providerId="ADAL" clId="{8C2D33B5-E188-4285-8D39-1195381D8C99}" dt="2020-03-05T09:37:09.871" v="128" actId="208"/>
        <pc:sldMkLst>
          <pc:docMk/>
          <pc:sldMk cId="4230833767" sldId="275"/>
        </pc:sldMkLst>
        <pc:spChg chg="mod">
          <ac:chgData name="Rob Heathcote" userId="62419938-1f1d-43ca-9327-cfd6c1894440" providerId="ADAL" clId="{8C2D33B5-E188-4285-8D39-1195381D8C99}" dt="2020-03-05T09:37:01.744" v="126" actId="207"/>
          <ac:spMkLst>
            <pc:docMk/>
            <pc:sldMk cId="4230833767" sldId="275"/>
            <ac:spMk id="4" creationId="{00000000-0000-0000-0000-000000000000}"/>
          </ac:spMkLst>
        </pc:spChg>
        <pc:cxnChg chg="mod">
          <ac:chgData name="Rob Heathcote" userId="62419938-1f1d-43ca-9327-cfd6c1894440" providerId="ADAL" clId="{8C2D33B5-E188-4285-8D39-1195381D8C99}" dt="2020-03-05T09:37:07.720" v="127" actId="208"/>
          <ac:cxnSpMkLst>
            <pc:docMk/>
            <pc:sldMk cId="4230833767" sldId="275"/>
            <ac:cxnSpMk id="11" creationId="{00000000-0000-0000-0000-000000000000}"/>
          </ac:cxnSpMkLst>
        </pc:cxnChg>
        <pc:cxnChg chg="mod">
          <ac:chgData name="Rob Heathcote" userId="62419938-1f1d-43ca-9327-cfd6c1894440" providerId="ADAL" clId="{8C2D33B5-E188-4285-8D39-1195381D8C99}" dt="2020-03-05T09:37:09.871" v="128" actId="208"/>
          <ac:cxnSpMkLst>
            <pc:docMk/>
            <pc:sldMk cId="4230833767" sldId="275"/>
            <ac:cxnSpMk id="13" creationId="{00000000-0000-0000-0000-000000000000}"/>
          </ac:cxnSpMkLst>
        </pc:cxnChg>
      </pc:sldChg>
      <pc:sldChg chg="delSp modSp">
        <pc:chgData name="Rob Heathcote" userId="62419938-1f1d-43ca-9327-cfd6c1894440" providerId="ADAL" clId="{8C2D33B5-E188-4285-8D39-1195381D8C99}" dt="2020-03-05T09:38:43.592" v="140" actId="478"/>
        <pc:sldMkLst>
          <pc:docMk/>
          <pc:sldMk cId="2128003173" sldId="277"/>
        </pc:sldMkLst>
        <pc:spChg chg="del">
          <ac:chgData name="Rob Heathcote" userId="62419938-1f1d-43ca-9327-cfd6c1894440" providerId="ADAL" clId="{8C2D33B5-E188-4285-8D39-1195381D8C99}" dt="2020-03-05T09:38:43.592" v="140" actId="478"/>
          <ac:spMkLst>
            <pc:docMk/>
            <pc:sldMk cId="2128003173" sldId="277"/>
            <ac:spMk id="2" creationId="{670455A6-DA52-409E-9948-A2B4BE364C6A}"/>
          </ac:spMkLst>
        </pc:spChg>
        <pc:spChg chg="mod">
          <ac:chgData name="Rob Heathcote" userId="62419938-1f1d-43ca-9327-cfd6c1894440" providerId="ADAL" clId="{8C2D33B5-E188-4285-8D39-1195381D8C99}" dt="2020-03-05T09:38:37.359" v="139" actId="207"/>
          <ac:spMkLst>
            <pc:docMk/>
            <pc:sldMk cId="2128003173" sldId="277"/>
            <ac:spMk id="3" creationId="{00000000-0000-0000-0000-000000000000}"/>
          </ac:spMkLst>
        </pc:spChg>
      </pc:sldChg>
      <pc:sldChg chg="modSp">
        <pc:chgData name="Rob Heathcote" userId="62419938-1f1d-43ca-9327-cfd6c1894440" providerId="ADAL" clId="{8C2D33B5-E188-4285-8D39-1195381D8C99}" dt="2020-03-05T09:37:34.803" v="131" actId="207"/>
        <pc:sldMkLst>
          <pc:docMk/>
          <pc:sldMk cId="1298561846" sldId="283"/>
        </pc:sldMkLst>
        <pc:spChg chg="mod">
          <ac:chgData name="Rob Heathcote" userId="62419938-1f1d-43ca-9327-cfd6c1894440" providerId="ADAL" clId="{8C2D33B5-E188-4285-8D39-1195381D8C99}" dt="2020-03-05T09:37:34.803" v="131" actId="207"/>
          <ac:spMkLst>
            <pc:docMk/>
            <pc:sldMk cId="1298561846" sldId="283"/>
            <ac:spMk id="3" creationId="{00000000-0000-0000-0000-000000000000}"/>
          </ac:spMkLst>
        </pc:spChg>
      </pc:sldChg>
      <pc:sldChg chg="modSp">
        <pc:chgData name="Rob Heathcote" userId="62419938-1f1d-43ca-9327-cfd6c1894440" providerId="ADAL" clId="{8C2D33B5-E188-4285-8D39-1195381D8C99}" dt="2020-03-05T09:38:59.098" v="142" actId="6549"/>
        <pc:sldMkLst>
          <pc:docMk/>
          <pc:sldMk cId="2863139340" sldId="285"/>
        </pc:sldMkLst>
        <pc:spChg chg="mod">
          <ac:chgData name="Rob Heathcote" userId="62419938-1f1d-43ca-9327-cfd6c1894440" providerId="ADAL" clId="{8C2D33B5-E188-4285-8D39-1195381D8C99}" dt="2020-03-05T09:38:59.098" v="142" actId="6549"/>
          <ac:spMkLst>
            <pc:docMk/>
            <pc:sldMk cId="2863139340" sldId="285"/>
            <ac:spMk id="4" creationId="{00000000-0000-0000-0000-000000000000}"/>
          </ac:spMkLst>
        </pc:spChg>
      </pc:sldChg>
      <pc:sldChg chg="modSp">
        <pc:chgData name="Rob Heathcote" userId="62419938-1f1d-43ca-9327-cfd6c1894440" providerId="ADAL" clId="{8C2D33B5-E188-4285-8D39-1195381D8C99}" dt="2020-03-05T09:39:43.543" v="150" actId="20577"/>
        <pc:sldMkLst>
          <pc:docMk/>
          <pc:sldMk cId="3190143112" sldId="286"/>
        </pc:sldMkLst>
        <pc:spChg chg="mod">
          <ac:chgData name="Rob Heathcote" userId="62419938-1f1d-43ca-9327-cfd6c1894440" providerId="ADAL" clId="{8C2D33B5-E188-4285-8D39-1195381D8C99}" dt="2020-03-05T09:39:43.543" v="150" actId="20577"/>
          <ac:spMkLst>
            <pc:docMk/>
            <pc:sldMk cId="3190143112" sldId="286"/>
            <ac:spMk id="3" creationId="{00000000-0000-0000-0000-000000000000}"/>
          </ac:spMkLst>
        </pc:spChg>
      </pc:sldChg>
      <pc:sldChg chg="modSp">
        <pc:chgData name="Rob Heathcote" userId="62419938-1f1d-43ca-9327-cfd6c1894440" providerId="ADAL" clId="{8C2D33B5-E188-4285-8D39-1195381D8C99}" dt="2020-03-05T09:40:11.738" v="155" actId="207"/>
        <pc:sldMkLst>
          <pc:docMk/>
          <pc:sldMk cId="1651095796" sldId="287"/>
        </pc:sldMkLst>
        <pc:spChg chg="mod">
          <ac:chgData name="Rob Heathcote" userId="62419938-1f1d-43ca-9327-cfd6c1894440" providerId="ADAL" clId="{8C2D33B5-E188-4285-8D39-1195381D8C99}" dt="2020-03-05T09:40:11.738" v="155" actId="207"/>
          <ac:spMkLst>
            <pc:docMk/>
            <pc:sldMk cId="1651095796" sldId="287"/>
            <ac:spMk id="3" creationId="{00000000-0000-0000-0000-000000000000}"/>
          </ac:spMkLst>
        </pc:spChg>
      </pc:sldChg>
      <pc:sldChg chg="modSp">
        <pc:chgData name="Rob Heathcote" userId="62419938-1f1d-43ca-9327-cfd6c1894440" providerId="ADAL" clId="{8C2D33B5-E188-4285-8D39-1195381D8C99}" dt="2020-03-05T09:40:30.945" v="161" actId="20577"/>
        <pc:sldMkLst>
          <pc:docMk/>
          <pc:sldMk cId="1453304856" sldId="289"/>
        </pc:sldMkLst>
        <pc:spChg chg="mod">
          <ac:chgData name="Rob Heathcote" userId="62419938-1f1d-43ca-9327-cfd6c1894440" providerId="ADAL" clId="{8C2D33B5-E188-4285-8D39-1195381D8C99}" dt="2020-03-05T09:40:30.945" v="161" actId="20577"/>
          <ac:spMkLst>
            <pc:docMk/>
            <pc:sldMk cId="1453304856" sldId="289"/>
            <ac:spMk id="3" creationId="{00000000-0000-0000-0000-000000000000}"/>
          </ac:spMkLst>
        </pc:spChg>
      </pc:sldChg>
      <pc:sldChg chg="modSp">
        <pc:chgData name="Rob Heathcote" userId="62419938-1f1d-43ca-9327-cfd6c1894440" providerId="ADAL" clId="{8C2D33B5-E188-4285-8D39-1195381D8C99}" dt="2020-03-05T09:40:53.448" v="166" actId="207"/>
        <pc:sldMkLst>
          <pc:docMk/>
          <pc:sldMk cId="1880023700" sldId="290"/>
        </pc:sldMkLst>
        <pc:spChg chg="mod">
          <ac:chgData name="Rob Heathcote" userId="62419938-1f1d-43ca-9327-cfd6c1894440" providerId="ADAL" clId="{8C2D33B5-E188-4285-8D39-1195381D8C99}" dt="2020-03-05T09:40:53.448" v="166" actId="207"/>
          <ac:spMkLst>
            <pc:docMk/>
            <pc:sldMk cId="1880023700" sldId="290"/>
            <ac:spMk id="3" creationId="{00000000-0000-0000-0000-000000000000}"/>
          </ac:spMkLst>
        </pc:spChg>
      </pc:sldChg>
      <pc:sldChg chg="modSp">
        <pc:chgData name="Rob Heathcote" userId="62419938-1f1d-43ca-9327-cfd6c1894440" providerId="ADAL" clId="{8C2D33B5-E188-4285-8D39-1195381D8C99}" dt="2020-03-05T09:40:48.807" v="162" actId="207"/>
        <pc:sldMkLst>
          <pc:docMk/>
          <pc:sldMk cId="61033307" sldId="292"/>
        </pc:sldMkLst>
        <pc:spChg chg="mod">
          <ac:chgData name="Rob Heathcote" userId="62419938-1f1d-43ca-9327-cfd6c1894440" providerId="ADAL" clId="{8C2D33B5-E188-4285-8D39-1195381D8C99}" dt="2020-03-05T09:40:48.807" v="162" actId="207"/>
          <ac:spMkLst>
            <pc:docMk/>
            <pc:sldMk cId="61033307" sldId="292"/>
            <ac:spMk id="3" creationId="{00000000-0000-0000-0000-000000000000}"/>
          </ac:spMkLst>
        </pc:spChg>
      </pc:sldChg>
      <pc:sldChg chg="addSp modSp delCm">
        <pc:chgData name="Rob Heathcote" userId="62419938-1f1d-43ca-9327-cfd6c1894440" providerId="ADAL" clId="{8C2D33B5-E188-4285-8D39-1195381D8C99}" dt="2020-03-05T09:41:20.027" v="176" actId="1592"/>
        <pc:sldMkLst>
          <pc:docMk/>
          <pc:sldMk cId="3374400925" sldId="293"/>
        </pc:sldMkLst>
        <pc:spChg chg="mod">
          <ac:chgData name="Rob Heathcote" userId="62419938-1f1d-43ca-9327-cfd6c1894440" providerId="ADAL" clId="{8C2D33B5-E188-4285-8D39-1195381D8C99}" dt="2020-03-05T09:41:13.928" v="174" actId="20577"/>
          <ac:spMkLst>
            <pc:docMk/>
            <pc:sldMk cId="3374400925" sldId="293"/>
            <ac:spMk id="4" creationId="{00000000-0000-0000-0000-000000000000}"/>
          </ac:spMkLst>
        </pc:spChg>
        <pc:picChg chg="add mod">
          <ac:chgData name="Rob Heathcote" userId="62419938-1f1d-43ca-9327-cfd6c1894440" providerId="ADAL" clId="{8C2D33B5-E188-4285-8D39-1195381D8C99}" dt="2020-03-05T09:41:17.376" v="175" actId="1076"/>
          <ac:picMkLst>
            <pc:docMk/>
            <pc:sldMk cId="3374400925" sldId="293"/>
            <ac:picMk id="2" creationId="{7B471E58-E22C-4F3E-8727-772BCD4CB647}"/>
          </ac:picMkLst>
        </pc:picChg>
      </pc:sldChg>
      <pc:sldChg chg="delSp">
        <pc:chgData name="Rob Heathcote" userId="62419938-1f1d-43ca-9327-cfd6c1894440" providerId="ADAL" clId="{8C2D33B5-E188-4285-8D39-1195381D8C99}" dt="2020-03-05T09:44:10.896" v="248" actId="478"/>
        <pc:sldMkLst>
          <pc:docMk/>
          <pc:sldMk cId="2519444063" sldId="294"/>
        </pc:sldMkLst>
        <pc:spChg chg="del">
          <ac:chgData name="Rob Heathcote" userId="62419938-1f1d-43ca-9327-cfd6c1894440" providerId="ADAL" clId="{8C2D33B5-E188-4285-8D39-1195381D8C99}" dt="2020-03-05T09:44:10.896" v="248" actId="478"/>
          <ac:spMkLst>
            <pc:docMk/>
            <pc:sldMk cId="2519444063" sldId="294"/>
            <ac:spMk id="4" creationId="{A02D1557-2CCE-4055-BEA2-2BD32CCD2B86}"/>
          </ac:spMkLst>
        </pc:spChg>
      </pc:sldChg>
      <pc:sldChg chg="addSp delSp modSp delCm">
        <pc:chgData name="Rob Heathcote" userId="62419938-1f1d-43ca-9327-cfd6c1894440" providerId="ADAL" clId="{8C2D33B5-E188-4285-8D39-1195381D8C99}" dt="2020-03-05T09:36:55.680" v="125" actId="478"/>
        <pc:sldMkLst>
          <pc:docMk/>
          <pc:sldMk cId="2429655742" sldId="296"/>
        </pc:sldMkLst>
        <pc:spChg chg="del">
          <ac:chgData name="Rob Heathcote" userId="62419938-1f1d-43ca-9327-cfd6c1894440" providerId="ADAL" clId="{8C2D33B5-E188-4285-8D39-1195381D8C99}" dt="2020-03-05T09:36:45.815" v="123" actId="478"/>
          <ac:spMkLst>
            <pc:docMk/>
            <pc:sldMk cId="2429655742" sldId="296"/>
            <ac:spMk id="5" creationId="{9BA0FBF0-FCE4-44E9-99F3-8FB0ECCF3CFF}"/>
          </ac:spMkLst>
        </pc:spChg>
        <pc:picChg chg="del">
          <ac:chgData name="Rob Heathcote" userId="62419938-1f1d-43ca-9327-cfd6c1894440" providerId="ADAL" clId="{8C2D33B5-E188-4285-8D39-1195381D8C99}" dt="2020-03-05T09:36:55.680" v="125" actId="478"/>
          <ac:picMkLst>
            <pc:docMk/>
            <pc:sldMk cId="2429655742" sldId="296"/>
            <ac:picMk id="4" creationId="{E291A285-B1FE-4F4E-AF58-FC8C4E0A9AD4}"/>
          </ac:picMkLst>
        </pc:picChg>
        <pc:picChg chg="add mod modCrop">
          <ac:chgData name="Rob Heathcote" userId="62419938-1f1d-43ca-9327-cfd6c1894440" providerId="ADAL" clId="{8C2D33B5-E188-4285-8D39-1195381D8C99}" dt="2020-03-05T09:36:40.896" v="122" actId="1036"/>
          <ac:picMkLst>
            <pc:docMk/>
            <pc:sldMk cId="2429655742" sldId="296"/>
            <ac:picMk id="7" creationId="{A7DB0596-21A4-4FE1-9DAA-08DED3C1BD7E}"/>
          </ac:picMkLst>
        </pc:picChg>
        <pc:picChg chg="del">
          <ac:chgData name="Rob Heathcote" userId="62419938-1f1d-43ca-9327-cfd6c1894440" providerId="ADAL" clId="{8C2D33B5-E188-4285-8D39-1195381D8C99}" dt="2020-03-05T09:35:54.360" v="110" actId="478"/>
          <ac:picMkLst>
            <pc:docMk/>
            <pc:sldMk cId="2429655742" sldId="296"/>
            <ac:picMk id="1026" creationId="{BBCD7CA0-851F-46D8-8375-070E5D5A6EA9}"/>
          </ac:picMkLst>
        </pc:picChg>
      </pc:sldChg>
      <pc:sldChg chg="delSp">
        <pc:chgData name="Rob Heathcote" userId="62419938-1f1d-43ca-9327-cfd6c1894440" providerId="ADAL" clId="{8C2D33B5-E188-4285-8D39-1195381D8C99}" dt="2020-03-05T09:37:21.959" v="130" actId="478"/>
        <pc:sldMkLst>
          <pc:docMk/>
          <pc:sldMk cId="2561567652" sldId="297"/>
        </pc:sldMkLst>
        <pc:spChg chg="del">
          <ac:chgData name="Rob Heathcote" userId="62419938-1f1d-43ca-9327-cfd6c1894440" providerId="ADAL" clId="{8C2D33B5-E188-4285-8D39-1195381D8C99}" dt="2020-03-05T09:37:18.872" v="129" actId="478"/>
          <ac:spMkLst>
            <pc:docMk/>
            <pc:sldMk cId="2561567652" sldId="297"/>
            <ac:spMk id="4" creationId="{42E2A4EE-26E1-4089-8CE7-ED442583F6A5}"/>
          </ac:spMkLst>
        </pc:spChg>
        <pc:spChg chg="del">
          <ac:chgData name="Rob Heathcote" userId="62419938-1f1d-43ca-9327-cfd6c1894440" providerId="ADAL" clId="{8C2D33B5-E188-4285-8D39-1195381D8C99}" dt="2020-03-05T09:37:21.959" v="130" actId="478"/>
          <ac:spMkLst>
            <pc:docMk/>
            <pc:sldMk cId="2561567652" sldId="297"/>
            <ac:spMk id="5" creationId="{ADB63DE2-512D-4B84-92FD-3F3C6443483B}"/>
          </ac:spMkLst>
        </pc:spChg>
      </pc:sldChg>
      <pc:sldChg chg="delSp">
        <pc:chgData name="Rob Heathcote" userId="62419938-1f1d-43ca-9327-cfd6c1894440" providerId="ADAL" clId="{8C2D33B5-E188-4285-8D39-1195381D8C99}" dt="2020-03-05T09:38:52.927" v="141" actId="478"/>
        <pc:sldMkLst>
          <pc:docMk/>
          <pc:sldMk cId="2035343318" sldId="298"/>
        </pc:sldMkLst>
        <pc:spChg chg="del">
          <ac:chgData name="Rob Heathcote" userId="62419938-1f1d-43ca-9327-cfd6c1894440" providerId="ADAL" clId="{8C2D33B5-E188-4285-8D39-1195381D8C99}" dt="2020-03-05T09:38:52.927" v="141" actId="478"/>
          <ac:spMkLst>
            <pc:docMk/>
            <pc:sldMk cId="2035343318" sldId="298"/>
            <ac:spMk id="4" creationId="{156C266C-FB73-46F9-A87F-8CDB9D35B916}"/>
          </ac:spMkLst>
        </pc:spChg>
      </pc:sldChg>
      <pc:sldChg chg="delSp">
        <pc:chgData name="Rob Heathcote" userId="62419938-1f1d-43ca-9327-cfd6c1894440" providerId="ADAL" clId="{8C2D33B5-E188-4285-8D39-1195381D8C99}" dt="2020-03-05T09:39:08.232" v="143" actId="478"/>
        <pc:sldMkLst>
          <pc:docMk/>
          <pc:sldMk cId="1516366568" sldId="299"/>
        </pc:sldMkLst>
        <pc:spChg chg="del">
          <ac:chgData name="Rob Heathcote" userId="62419938-1f1d-43ca-9327-cfd6c1894440" providerId="ADAL" clId="{8C2D33B5-E188-4285-8D39-1195381D8C99}" dt="2020-03-05T09:39:08.232" v="143" actId="478"/>
          <ac:spMkLst>
            <pc:docMk/>
            <pc:sldMk cId="1516366568" sldId="299"/>
            <ac:spMk id="4" creationId="{CCA2E637-FFD6-4D49-B536-8253486A8278}"/>
          </ac:spMkLst>
        </pc:spChg>
      </pc:sldChg>
      <pc:sldChg chg="addSp delSp modSp delCm">
        <pc:chgData name="Rob Heathcote" userId="62419938-1f1d-43ca-9327-cfd6c1894440" providerId="ADAL" clId="{8C2D33B5-E188-4285-8D39-1195381D8C99}" dt="2020-03-05T09:44:06.072" v="247" actId="478"/>
        <pc:sldMkLst>
          <pc:docMk/>
          <pc:sldMk cId="2071315233" sldId="300"/>
        </pc:sldMkLst>
        <pc:spChg chg="mod ord">
          <ac:chgData name="Rob Heathcote" userId="62419938-1f1d-43ca-9327-cfd6c1894440" providerId="ADAL" clId="{8C2D33B5-E188-4285-8D39-1195381D8C99}" dt="2020-03-05T09:44:03.864" v="246" actId="171"/>
          <ac:spMkLst>
            <pc:docMk/>
            <pc:sldMk cId="2071315233" sldId="300"/>
            <ac:spMk id="5" creationId="{662DC3BC-32CD-403D-9ECB-5EA25A722EE0}"/>
          </ac:spMkLst>
        </pc:spChg>
        <pc:spChg chg="del">
          <ac:chgData name="Rob Heathcote" userId="62419938-1f1d-43ca-9327-cfd6c1894440" providerId="ADAL" clId="{8C2D33B5-E188-4285-8D39-1195381D8C99}" dt="2020-03-05T09:41:52.768" v="178" actId="478"/>
          <ac:spMkLst>
            <pc:docMk/>
            <pc:sldMk cId="2071315233" sldId="300"/>
            <ac:spMk id="7" creationId="{B5558901-9FA6-4F96-848F-473F3E3467A9}"/>
          </ac:spMkLst>
        </pc:spChg>
        <pc:picChg chg="del">
          <ac:chgData name="Rob Heathcote" userId="62419938-1f1d-43ca-9327-cfd6c1894440" providerId="ADAL" clId="{8C2D33B5-E188-4285-8D39-1195381D8C99}" dt="2020-03-05T09:44:06.072" v="247" actId="478"/>
          <ac:picMkLst>
            <pc:docMk/>
            <pc:sldMk cId="2071315233" sldId="300"/>
            <ac:picMk id="4" creationId="{B7834EB9-7770-4720-95BC-0B2CC3A4F9BD}"/>
          </ac:picMkLst>
        </pc:picChg>
        <pc:picChg chg="add mod ord">
          <ac:chgData name="Rob Heathcote" userId="62419938-1f1d-43ca-9327-cfd6c1894440" providerId="ADAL" clId="{8C2D33B5-E188-4285-8D39-1195381D8C99}" dt="2020-03-05T09:44:03.864" v="246" actId="171"/>
          <ac:picMkLst>
            <pc:docMk/>
            <pc:sldMk cId="2071315233" sldId="300"/>
            <ac:picMk id="6" creationId="{8C75A5BB-B4A0-4E9C-A1E3-444FC8580FAE}"/>
          </ac:picMkLst>
        </pc:picChg>
        <pc:picChg chg="del">
          <ac:chgData name="Rob Heathcote" userId="62419938-1f1d-43ca-9327-cfd6c1894440" providerId="ADAL" clId="{8C2D33B5-E188-4285-8D39-1195381D8C99}" dt="2020-03-05T09:43:06.392" v="179" actId="478"/>
          <ac:picMkLst>
            <pc:docMk/>
            <pc:sldMk cId="2071315233" sldId="300"/>
            <ac:picMk id="1026" creationId="{E1C4DD8A-577E-49CA-AF03-BD0409468A0A}"/>
          </ac:picMkLst>
        </pc:picChg>
      </pc:sldChg>
      <pc:sldMasterChg chg="modSldLayout">
        <pc:chgData name="Rob Heathcote" userId="62419938-1f1d-43ca-9327-cfd6c1894440" providerId="ADAL" clId="{8C2D33B5-E188-4285-8D39-1195381D8C99}" dt="2020-03-05T09:34:50.591" v="105" actId="14100"/>
        <pc:sldMasterMkLst>
          <pc:docMk/>
          <pc:sldMasterMk cId="3316734550" sldId="2147483648"/>
        </pc:sldMasterMkLst>
        <pc:sldLayoutChg chg="addSp delSp modSp">
          <pc:chgData name="Rob Heathcote" userId="62419938-1f1d-43ca-9327-cfd6c1894440" providerId="ADAL" clId="{8C2D33B5-E188-4285-8D39-1195381D8C99}" dt="2020-03-05T08:11:19.012" v="5" actId="962"/>
          <pc:sldLayoutMkLst>
            <pc:docMk/>
            <pc:sldMasterMk cId="3316734550" sldId="2147483648"/>
            <pc:sldLayoutMk cId="3886385901" sldId="2147483649"/>
          </pc:sldLayoutMkLst>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8C2D33B5-E188-4285-8D39-1195381D8C99}" dt="2020-03-05T08:10:54.974" v="2" actId="478"/>
            <ac:spMkLst>
              <pc:docMk/>
              <pc:sldMasterMk cId="3316734550" sldId="2147483648"/>
              <pc:sldLayoutMk cId="3886385901" sldId="2147483649"/>
              <ac:spMk id="24" creationId="{00000000-0000-0000-0000-000000000000}"/>
            </ac:spMkLst>
          </pc:spChg>
          <pc:picChg chg="add mod">
            <ac:chgData name="Rob Heathcote" userId="62419938-1f1d-43ca-9327-cfd6c1894440" providerId="ADAL" clId="{8C2D33B5-E188-4285-8D39-1195381D8C99}" dt="2020-03-05T08:11:19.012" v="5" actId="962"/>
            <ac:picMkLst>
              <pc:docMk/>
              <pc:sldMasterMk cId="3316734550" sldId="2147483648"/>
              <pc:sldLayoutMk cId="3886385901" sldId="2147483649"/>
              <ac:picMk id="3" creationId="{3C76FB76-463C-4741-876B-12921C3575A2}"/>
            </ac:picMkLst>
          </pc:picChg>
          <pc:picChg chg="del">
            <ac:chgData name="Rob Heathcote" userId="62419938-1f1d-43ca-9327-cfd6c1894440" providerId="ADAL" clId="{8C2D33B5-E188-4285-8D39-1195381D8C99}" dt="2020-03-05T08:10:54.974" v="2"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8C2D33B5-E188-4285-8D39-1195381D8C99}" dt="2020-03-05T08:10:54.974" v="2"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8C2D33B5-E188-4285-8D39-1195381D8C99}" dt="2020-03-05T08:10:54.974" v="2"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8C2D33B5-E188-4285-8D39-1195381D8C99}" dt="2020-03-05T08:25:11.240" v="99" actId="113"/>
          <pc:sldLayoutMkLst>
            <pc:docMk/>
            <pc:sldMasterMk cId="3316734550" sldId="2147483648"/>
            <pc:sldLayoutMk cId="2849720375" sldId="2147483652"/>
          </pc:sldLayoutMkLst>
          <pc:spChg chg="mod">
            <ac:chgData name="Rob Heathcote" userId="62419938-1f1d-43ca-9327-cfd6c1894440" providerId="ADAL" clId="{8C2D33B5-E188-4285-8D39-1195381D8C99}" dt="2020-03-05T08:25:11.240" v="99" actId="113"/>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8C2D33B5-E188-4285-8D39-1195381D8C99}" dt="2020-03-05T08:20:06.934" v="90" actId="207"/>
            <ac:spMkLst>
              <pc:docMk/>
              <pc:sldMasterMk cId="3316734550" sldId="2147483648"/>
              <pc:sldLayoutMk cId="2849720375" sldId="2147483652"/>
              <ac:spMk id="8" creationId="{00000000-0000-0000-0000-000000000000}"/>
            </ac:spMkLst>
          </pc:spChg>
          <pc:picChg chg="del">
            <ac:chgData name="Rob Heathcote" userId="62419938-1f1d-43ca-9327-cfd6c1894440" providerId="ADAL" clId="{8C2D33B5-E188-4285-8D39-1195381D8C99}" dt="2020-03-05T08:16:17.590" v="6" actId="478"/>
            <ac:picMkLst>
              <pc:docMk/>
              <pc:sldMasterMk cId="3316734550" sldId="2147483648"/>
              <pc:sldLayoutMk cId="2849720375" sldId="2147483652"/>
              <ac:picMk id="9" creationId="{00000000-0000-0000-0000-000000000000}"/>
            </ac:picMkLst>
          </pc:picChg>
          <pc:picChg chg="add ord">
            <ac:chgData name="Rob Heathcote" userId="62419938-1f1d-43ca-9327-cfd6c1894440" providerId="ADAL" clId="{8C2D33B5-E188-4285-8D39-1195381D8C99}" dt="2020-03-05T08:16:19.654" v="10" actId="171"/>
            <ac:picMkLst>
              <pc:docMk/>
              <pc:sldMasterMk cId="3316734550" sldId="2147483648"/>
              <pc:sldLayoutMk cId="2849720375" sldId="2147483652"/>
              <ac:picMk id="10" creationId="{D69817A0-4E45-4AD5-89C6-75ACA0208846}"/>
            </ac:picMkLst>
          </pc:picChg>
          <pc:picChg chg="add del">
            <ac:chgData name="Rob Heathcote" userId="62419938-1f1d-43ca-9327-cfd6c1894440" providerId="ADAL" clId="{8C2D33B5-E188-4285-8D39-1195381D8C99}" dt="2020-03-05T08:20:15.829" v="94" actId="478"/>
            <ac:picMkLst>
              <pc:docMk/>
              <pc:sldMasterMk cId="3316734550" sldId="2147483648"/>
              <pc:sldLayoutMk cId="2849720375" sldId="2147483652"/>
              <ac:picMk id="11" creationId="{9C895578-3D53-4310-9D74-6A3CA46B8B3F}"/>
            </ac:picMkLst>
          </pc:picChg>
        </pc:sldLayoutChg>
        <pc:sldLayoutChg chg="addSp delSp modSp">
          <pc:chgData name="Rob Heathcote" userId="62419938-1f1d-43ca-9327-cfd6c1894440" providerId="ADAL" clId="{8C2D33B5-E188-4285-8D39-1195381D8C99}" dt="2020-03-05T08:25:23.367" v="100"/>
          <pc:sldLayoutMkLst>
            <pc:docMk/>
            <pc:sldMasterMk cId="3316734550" sldId="2147483648"/>
            <pc:sldLayoutMk cId="4180777422" sldId="2147483653"/>
          </pc:sldLayoutMkLst>
          <pc:spChg chg="mod">
            <ac:chgData name="Rob Heathcote" userId="62419938-1f1d-43ca-9327-cfd6c1894440" providerId="ADAL" clId="{8C2D33B5-E188-4285-8D39-1195381D8C99}" dt="2020-03-05T08:20:08.704" v="91" actId="207"/>
            <ac:spMkLst>
              <pc:docMk/>
              <pc:sldMasterMk cId="3316734550" sldId="2147483648"/>
              <pc:sldLayoutMk cId="4180777422" sldId="2147483653"/>
              <ac:spMk id="27" creationId="{00000000-0000-0000-0000-000000000000}"/>
            </ac:spMkLst>
          </pc:spChg>
          <pc:spChg chg="mod">
            <ac:chgData name="Rob Heathcote" userId="62419938-1f1d-43ca-9327-cfd6c1894440" providerId="ADAL" clId="{8C2D33B5-E188-4285-8D39-1195381D8C99}" dt="2020-03-05T08:25:23.367" v="100"/>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8C2D33B5-E188-4285-8D39-1195381D8C99}" dt="2020-03-05T08:16:22.301" v="11" actId="478"/>
            <ac:picMkLst>
              <pc:docMk/>
              <pc:sldMasterMk cId="3316734550" sldId="2147483648"/>
              <pc:sldLayoutMk cId="4180777422" sldId="2147483653"/>
              <ac:picMk id="7" creationId="{00000000-0000-0000-0000-000000000000}"/>
            </ac:picMkLst>
          </pc:picChg>
          <pc:picChg chg="add ord">
            <ac:chgData name="Rob Heathcote" userId="62419938-1f1d-43ca-9327-cfd6c1894440" providerId="ADAL" clId="{8C2D33B5-E188-4285-8D39-1195381D8C99}" dt="2020-03-05T08:16:23.422" v="15" actId="171"/>
            <ac:picMkLst>
              <pc:docMk/>
              <pc:sldMasterMk cId="3316734550" sldId="2147483648"/>
              <pc:sldLayoutMk cId="4180777422" sldId="2147483653"/>
              <ac:picMk id="8" creationId="{AD141344-64C7-42DF-A565-D6781AD0BFC5}"/>
            </ac:picMkLst>
          </pc:picChg>
        </pc:sldLayoutChg>
        <pc:sldLayoutChg chg="addSp delSp modSp setBg">
          <pc:chgData name="Rob Heathcote" userId="62419938-1f1d-43ca-9327-cfd6c1894440" providerId="ADAL" clId="{8C2D33B5-E188-4285-8D39-1195381D8C99}" dt="2020-03-05T08:19:18.441" v="80"/>
          <pc:sldLayoutMkLst>
            <pc:docMk/>
            <pc:sldMasterMk cId="3316734550" sldId="2147483648"/>
            <pc:sldLayoutMk cId="2265425468" sldId="2147483654"/>
          </pc:sldLayoutMkLst>
          <pc:picChg chg="add del mod">
            <ac:chgData name="Rob Heathcote" userId="62419938-1f1d-43ca-9327-cfd6c1894440" providerId="ADAL" clId="{8C2D33B5-E188-4285-8D39-1195381D8C99}" dt="2020-03-05T08:19:18.441" v="80"/>
            <ac:picMkLst>
              <pc:docMk/>
              <pc:sldMasterMk cId="3316734550" sldId="2147483648"/>
              <pc:sldLayoutMk cId="2265425468" sldId="2147483654"/>
              <ac:picMk id="2" creationId="{471BD429-BB1C-4E59-98AA-C313BDD4CD32}"/>
            </ac:picMkLst>
          </pc:picChg>
        </pc:sldLayoutChg>
        <pc:sldLayoutChg chg="addSp delSp modSp">
          <pc:chgData name="Rob Heathcote" userId="62419938-1f1d-43ca-9327-cfd6c1894440" providerId="ADAL" clId="{8C2D33B5-E188-4285-8D39-1195381D8C99}" dt="2020-03-05T08:25:25.105" v="101"/>
          <pc:sldLayoutMkLst>
            <pc:docMk/>
            <pc:sldMasterMk cId="3316734550" sldId="2147483648"/>
            <pc:sldLayoutMk cId="2400860605" sldId="2147483655"/>
          </pc:sldLayoutMkLst>
          <pc:spChg chg="mod">
            <ac:chgData name="Rob Heathcote" userId="62419938-1f1d-43ca-9327-cfd6c1894440" providerId="ADAL" clId="{8C2D33B5-E188-4285-8D39-1195381D8C99}" dt="2020-03-05T08:20:10.087" v="92" actId="207"/>
            <ac:spMkLst>
              <pc:docMk/>
              <pc:sldMasterMk cId="3316734550" sldId="2147483648"/>
              <pc:sldLayoutMk cId="2400860605" sldId="2147483655"/>
              <ac:spMk id="26" creationId="{00000000-0000-0000-0000-000000000000}"/>
            </ac:spMkLst>
          </pc:spChg>
          <pc:spChg chg="mod">
            <ac:chgData name="Rob Heathcote" userId="62419938-1f1d-43ca-9327-cfd6c1894440" providerId="ADAL" clId="{8C2D33B5-E188-4285-8D39-1195381D8C99}" dt="2020-03-05T08:25:25.105" v="101"/>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8C2D33B5-E188-4285-8D39-1195381D8C99}" dt="2020-03-05T08:16:25.447" v="16" actId="478"/>
            <ac:picMkLst>
              <pc:docMk/>
              <pc:sldMasterMk cId="3316734550" sldId="2147483648"/>
              <pc:sldLayoutMk cId="2400860605" sldId="2147483655"/>
              <ac:picMk id="7" creationId="{00000000-0000-0000-0000-000000000000}"/>
            </ac:picMkLst>
          </pc:picChg>
          <pc:picChg chg="add ord">
            <ac:chgData name="Rob Heathcote" userId="62419938-1f1d-43ca-9327-cfd6c1894440" providerId="ADAL" clId="{8C2D33B5-E188-4285-8D39-1195381D8C99}" dt="2020-03-05T08:16:26.350" v="19" actId="171"/>
            <ac:picMkLst>
              <pc:docMk/>
              <pc:sldMasterMk cId="3316734550" sldId="2147483648"/>
              <pc:sldLayoutMk cId="2400860605" sldId="2147483655"/>
              <ac:picMk id="8" creationId="{D1329640-3DB8-4524-A61D-92C21B0DDD54}"/>
            </ac:picMkLst>
          </pc:picChg>
        </pc:sldLayoutChg>
        <pc:sldLayoutChg chg="addSp delSp modSp">
          <pc:chgData name="Rob Heathcote" userId="62419938-1f1d-43ca-9327-cfd6c1894440" providerId="ADAL" clId="{8C2D33B5-E188-4285-8D39-1195381D8C99}" dt="2020-03-05T08:25:26.701" v="102"/>
          <pc:sldLayoutMkLst>
            <pc:docMk/>
            <pc:sldMasterMk cId="3316734550" sldId="2147483648"/>
            <pc:sldLayoutMk cId="3315833090" sldId="2147483656"/>
          </pc:sldLayoutMkLst>
          <pc:spChg chg="mod">
            <ac:chgData name="Rob Heathcote" userId="62419938-1f1d-43ca-9327-cfd6c1894440" providerId="ADAL" clId="{8C2D33B5-E188-4285-8D39-1195381D8C99}" dt="2020-03-05T08:20:11.529" v="93" actId="207"/>
            <ac:spMkLst>
              <pc:docMk/>
              <pc:sldMasterMk cId="3316734550" sldId="2147483648"/>
              <pc:sldLayoutMk cId="3315833090" sldId="2147483656"/>
              <ac:spMk id="25" creationId="{00000000-0000-0000-0000-000000000000}"/>
            </ac:spMkLst>
          </pc:spChg>
          <pc:spChg chg="mod">
            <ac:chgData name="Rob Heathcote" userId="62419938-1f1d-43ca-9327-cfd6c1894440" providerId="ADAL" clId="{8C2D33B5-E188-4285-8D39-1195381D8C99}" dt="2020-03-05T08:25:26.701" v="102"/>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8C2D33B5-E188-4285-8D39-1195381D8C99}" dt="2020-03-05T08:16:28.502" v="20" actId="478"/>
            <ac:picMkLst>
              <pc:docMk/>
              <pc:sldMasterMk cId="3316734550" sldId="2147483648"/>
              <pc:sldLayoutMk cId="3315833090" sldId="2147483656"/>
              <ac:picMk id="6" creationId="{00000000-0000-0000-0000-000000000000}"/>
            </ac:picMkLst>
          </pc:picChg>
          <pc:picChg chg="add ord">
            <ac:chgData name="Rob Heathcote" userId="62419938-1f1d-43ca-9327-cfd6c1894440" providerId="ADAL" clId="{8C2D33B5-E188-4285-8D39-1195381D8C99}" dt="2020-03-05T08:16:30.598" v="23" actId="171"/>
            <ac:picMkLst>
              <pc:docMk/>
              <pc:sldMasterMk cId="3316734550" sldId="2147483648"/>
              <pc:sldLayoutMk cId="3315833090" sldId="2147483656"/>
              <ac:picMk id="7" creationId="{6E3B30C0-2FB0-43E0-A4FE-C11638E74085}"/>
            </ac:picMkLst>
          </pc:picChg>
        </pc:sldLayoutChg>
        <pc:sldLayoutChg chg="addSp delSp modSp setBg">
          <pc:chgData name="Rob Heathcote" userId="62419938-1f1d-43ca-9327-cfd6c1894440" providerId="ADAL" clId="{8C2D33B5-E188-4285-8D39-1195381D8C99}" dt="2020-03-05T09:34:50.591" v="105" actId="14100"/>
          <pc:sldLayoutMkLst>
            <pc:docMk/>
            <pc:sldMasterMk cId="3316734550" sldId="2147483648"/>
            <pc:sldLayoutMk cId="393927180" sldId="2147483664"/>
          </pc:sldLayoutMkLst>
          <pc:spChg chg="mod">
            <ac:chgData name="Rob Heathcote" userId="62419938-1f1d-43ca-9327-cfd6c1894440" providerId="ADAL" clId="{8C2D33B5-E188-4285-8D39-1195381D8C99}" dt="2020-03-05T08:19:32.900" v="83" actId="207"/>
            <ac:spMkLst>
              <pc:docMk/>
              <pc:sldMasterMk cId="3316734550" sldId="2147483648"/>
              <pc:sldLayoutMk cId="393927180" sldId="2147483664"/>
              <ac:spMk id="10" creationId="{00000000-0000-0000-0000-000000000000}"/>
            </ac:spMkLst>
          </pc:spChg>
          <pc:picChg chg="add del">
            <ac:chgData name="Rob Heathcote" userId="62419938-1f1d-43ca-9327-cfd6c1894440" providerId="ADAL" clId="{8C2D33B5-E188-4285-8D39-1195381D8C99}" dt="2020-03-05T08:19:37.968" v="84"/>
            <ac:picMkLst>
              <pc:docMk/>
              <pc:sldMasterMk cId="3316734550" sldId="2147483648"/>
              <pc:sldLayoutMk cId="393927180" sldId="2147483664"/>
              <ac:picMk id="5" creationId="{7915830F-CD0A-4564-A942-F65474AC4801}"/>
            </ac:picMkLst>
          </pc:picChg>
          <pc:cxnChg chg="mod">
            <ac:chgData name="Rob Heathcote" userId="62419938-1f1d-43ca-9327-cfd6c1894440" providerId="ADAL" clId="{8C2D33B5-E188-4285-8D39-1195381D8C99}" dt="2020-03-05T09:34:50.591" v="105"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8C2D33B5-E188-4285-8D39-1195381D8C99}" dt="2020-03-05T08:25:28.764" v="103"/>
          <pc:sldLayoutMkLst>
            <pc:docMk/>
            <pc:sldMasterMk cId="3316734550" sldId="2147483648"/>
            <pc:sldLayoutMk cId="3956848365" sldId="2147483665"/>
          </pc:sldLayoutMkLst>
          <pc:spChg chg="mod">
            <ac:chgData name="Rob Heathcote" userId="62419938-1f1d-43ca-9327-cfd6c1894440" providerId="ADAL" clId="{8C2D33B5-E188-4285-8D39-1195381D8C99}" dt="2020-03-05T08:16:38.900" v="38" actId="20577"/>
            <ac:spMkLst>
              <pc:docMk/>
              <pc:sldMasterMk cId="3316734550" sldId="2147483648"/>
              <pc:sldLayoutMk cId="3956848365" sldId="2147483665"/>
              <ac:spMk id="8" creationId="{00000000-0000-0000-0000-000000000000}"/>
            </ac:spMkLst>
          </pc:spChg>
          <pc:spChg chg="mod">
            <ac:chgData name="Rob Heathcote" userId="62419938-1f1d-43ca-9327-cfd6c1894440" providerId="ADAL" clId="{8C2D33B5-E188-4285-8D39-1195381D8C99}" dt="2020-03-05T08:25:28.764" v="103"/>
            <ac:spMkLst>
              <pc:docMk/>
              <pc:sldMasterMk cId="3316734550" sldId="2147483648"/>
              <pc:sldLayoutMk cId="3956848365" sldId="2147483665"/>
              <ac:spMk id="28" creationId="{00000000-0000-0000-0000-000000000000}"/>
            </ac:spMkLst>
          </pc:spChg>
          <pc:picChg chg="add ord">
            <ac:chgData name="Rob Heathcote" userId="62419938-1f1d-43ca-9327-cfd6c1894440" providerId="ADAL" clId="{8C2D33B5-E188-4285-8D39-1195381D8C99}" dt="2020-03-05T08:16:35.639" v="34" actId="171"/>
            <ac:picMkLst>
              <pc:docMk/>
              <pc:sldMasterMk cId="3316734550" sldId="2147483648"/>
              <pc:sldLayoutMk cId="3956848365" sldId="2147483665"/>
              <ac:picMk id="6" creationId="{DF76C268-B283-491D-90DB-10BCFA869B06}"/>
            </ac:picMkLst>
          </pc:picChg>
          <pc:picChg chg="del">
            <ac:chgData name="Rob Heathcote" userId="62419938-1f1d-43ca-9327-cfd6c1894440" providerId="ADAL" clId="{8C2D33B5-E188-4285-8D39-1195381D8C99}" dt="2020-03-05T08:16:33.102" v="24" actId="478"/>
            <ac:picMkLst>
              <pc:docMk/>
              <pc:sldMasterMk cId="3316734550" sldId="2147483648"/>
              <pc:sldLayoutMk cId="3956848365" sldId="2147483665"/>
              <ac:picMk id="7" creationId="{00000000-0000-0000-0000-000000000000}"/>
            </ac:picMkLst>
          </pc:picChg>
        </pc:sldLayoutChg>
        <pc:sldLayoutChg chg="addSp">
          <pc:chgData name="Rob Heathcote" userId="62419938-1f1d-43ca-9327-cfd6c1894440" providerId="ADAL" clId="{8C2D33B5-E188-4285-8D39-1195381D8C99}" dt="2020-03-05T08:26:18.880" v="104"/>
          <pc:sldLayoutMkLst>
            <pc:docMk/>
            <pc:sldMasterMk cId="3316734550" sldId="2147483648"/>
            <pc:sldLayoutMk cId="2505616677" sldId="2147483666"/>
          </pc:sldLayoutMkLst>
          <pc:picChg chg="add">
            <ac:chgData name="Rob Heathcote" userId="62419938-1f1d-43ca-9327-cfd6c1894440" providerId="ADAL" clId="{8C2D33B5-E188-4285-8D39-1195381D8C99}" dt="2020-03-05T08:26:18.880" v="104"/>
            <ac:picMkLst>
              <pc:docMk/>
              <pc:sldMasterMk cId="3316734550" sldId="2147483648"/>
              <pc:sldLayoutMk cId="2505616677" sldId="2147483666"/>
              <ac:picMk id="7" creationId="{21841273-2336-4BD8-AAE6-B1E0F9CA4E0B}"/>
            </ac:picMkLst>
          </pc:picChg>
        </pc:sldLayoutChg>
      </pc:sldMasterChg>
    </pc:docChg>
  </pc:docChgLst>
  <pc:docChgLst>
    <pc:chgData name="Rob Heathcote" userId="62419938-1f1d-43ca-9327-cfd6c1894440" providerId="ADAL" clId="{298063F0-F3F4-4EEA-BB46-AD4F4BF612A9}"/>
    <pc:docChg chg="modSld">
      <pc:chgData name="Rob Heathcote" userId="62419938-1f1d-43ca-9327-cfd6c1894440" providerId="ADAL" clId="{298063F0-F3F4-4EEA-BB46-AD4F4BF612A9}" dt="2020-03-10T09:39:34.339" v="3" actId="171"/>
      <pc:docMkLst>
        <pc:docMk/>
      </pc:docMkLst>
      <pc:sldChg chg="modSp">
        <pc:chgData name="Rob Heathcote" userId="62419938-1f1d-43ca-9327-cfd6c1894440" providerId="ADAL" clId="{298063F0-F3F4-4EEA-BB46-AD4F4BF612A9}" dt="2020-03-10T09:39:34.339" v="3" actId="171"/>
        <pc:sldMkLst>
          <pc:docMk/>
          <pc:sldMk cId="2071315233" sldId="300"/>
        </pc:sldMkLst>
        <pc:picChg chg="ord">
          <ac:chgData name="Rob Heathcote" userId="62419938-1f1d-43ca-9327-cfd6c1894440" providerId="ADAL" clId="{298063F0-F3F4-4EEA-BB46-AD4F4BF612A9}" dt="2020-03-10T09:39:34.339" v="3" actId="171"/>
          <ac:picMkLst>
            <pc:docMk/>
            <pc:sldMk cId="2071315233" sldId="300"/>
            <ac:picMk id="6" creationId="{8C75A5BB-B4A0-4E9C-A1E3-444FC8580FAE}"/>
          </ac:picMkLst>
        </pc:picChg>
      </pc:sldChg>
    </pc:docChg>
  </pc:docChgLst>
  <pc:docChgLst>
    <pc:chgData name="Mike Bloys" userId="1248c4d8-7b2b-4b32-b8bd-163ae845f9bb" providerId="ADAL" clId="{4737239D-CB45-D847-997D-8212AB028C94}"/>
    <pc:docChg chg="custSel modSld modMainMaster">
      <pc:chgData name="Mike Bloys" userId="1248c4d8-7b2b-4b32-b8bd-163ae845f9bb" providerId="ADAL" clId="{4737239D-CB45-D847-997D-8212AB028C94}" dt="2021-07-23T13:49:59.736" v="109" actId="18331"/>
      <pc:docMkLst>
        <pc:docMk/>
      </pc:docMkLst>
      <pc:sldChg chg="addSp delSp modSp mod modClrScheme chgLayout">
        <pc:chgData name="Mike Bloys" userId="1248c4d8-7b2b-4b32-b8bd-163ae845f9bb" providerId="ADAL" clId="{4737239D-CB45-D847-997D-8212AB028C94}" dt="2021-07-23T13:32:53.934" v="60" actId="21"/>
        <pc:sldMkLst>
          <pc:docMk/>
          <pc:sldMk cId="644322881" sldId="261"/>
        </pc:sldMkLst>
        <pc:spChg chg="add del mod">
          <ac:chgData name="Mike Bloys" userId="1248c4d8-7b2b-4b32-b8bd-163ae845f9bb" providerId="ADAL" clId="{4737239D-CB45-D847-997D-8212AB028C94}" dt="2021-07-23T13:31:20.961" v="50" actId="6264"/>
          <ac:spMkLst>
            <pc:docMk/>
            <pc:sldMk cId="644322881" sldId="261"/>
            <ac:spMk id="2" creationId="{7F7E7DC0-36AF-9D40-BC89-35BED11B8C90}"/>
          </ac:spMkLst>
        </pc:spChg>
        <pc:spChg chg="mod ord">
          <ac:chgData name="Mike Bloys" userId="1248c4d8-7b2b-4b32-b8bd-163ae845f9bb" providerId="ADAL" clId="{4737239D-CB45-D847-997D-8212AB028C94}" dt="2021-07-23T13:31:20.961" v="50" actId="6264"/>
          <ac:spMkLst>
            <pc:docMk/>
            <pc:sldMk cId="644322881" sldId="261"/>
            <ac:spMk id="3" creationId="{00000000-0000-0000-0000-000000000000}"/>
          </ac:spMkLst>
        </pc:spChg>
        <pc:spChg chg="mod ord">
          <ac:chgData name="Mike Bloys" userId="1248c4d8-7b2b-4b32-b8bd-163ae845f9bb" providerId="ADAL" clId="{4737239D-CB45-D847-997D-8212AB028C94}" dt="2021-07-23T13:31:30.095" v="52" actId="15"/>
          <ac:spMkLst>
            <pc:docMk/>
            <pc:sldMk cId="644322881" sldId="261"/>
            <ac:spMk id="4" creationId="{00000000-0000-0000-0000-000000000000}"/>
          </ac:spMkLst>
        </pc:spChg>
        <pc:spChg chg="add del mod">
          <ac:chgData name="Mike Bloys" userId="1248c4d8-7b2b-4b32-b8bd-163ae845f9bb" providerId="ADAL" clId="{4737239D-CB45-D847-997D-8212AB028C94}" dt="2021-07-23T13:31:20.961" v="50" actId="6264"/>
          <ac:spMkLst>
            <pc:docMk/>
            <pc:sldMk cId="644322881" sldId="261"/>
            <ac:spMk id="5" creationId="{165E7167-E9F0-A64A-B156-FF46241C4936}"/>
          </ac:spMkLst>
        </pc:spChg>
        <pc:spChg chg="add del mod">
          <ac:chgData name="Mike Bloys" userId="1248c4d8-7b2b-4b32-b8bd-163ae845f9bb" providerId="ADAL" clId="{4737239D-CB45-D847-997D-8212AB028C94}" dt="2021-07-23T13:32:53.934" v="60" actId="21"/>
          <ac:spMkLst>
            <pc:docMk/>
            <pc:sldMk cId="644322881" sldId="261"/>
            <ac:spMk id="6" creationId="{D9C837CD-41FA-0E40-A490-32EE9EC1BE29}"/>
          </ac:spMkLst>
        </pc:spChg>
      </pc:sldChg>
      <pc:sldChg chg="modSp mod">
        <pc:chgData name="Mike Bloys" userId="1248c4d8-7b2b-4b32-b8bd-163ae845f9bb" providerId="ADAL" clId="{4737239D-CB45-D847-997D-8212AB028C94}" dt="2021-07-23T13:33:58.326" v="66" actId="207"/>
        <pc:sldMkLst>
          <pc:docMk/>
          <pc:sldMk cId="4230833767" sldId="275"/>
        </pc:sldMkLst>
        <pc:spChg chg="mod">
          <ac:chgData name="Mike Bloys" userId="1248c4d8-7b2b-4b32-b8bd-163ae845f9bb" providerId="ADAL" clId="{4737239D-CB45-D847-997D-8212AB028C94}" dt="2021-07-23T13:33:58.326" v="66" actId="207"/>
          <ac:spMkLst>
            <pc:docMk/>
            <pc:sldMk cId="4230833767" sldId="275"/>
            <ac:spMk id="4" creationId="{00000000-0000-0000-0000-000000000000}"/>
          </ac:spMkLst>
        </pc:spChg>
        <pc:cxnChg chg="mod">
          <ac:chgData name="Mike Bloys" userId="1248c4d8-7b2b-4b32-b8bd-163ae845f9bb" providerId="ADAL" clId="{4737239D-CB45-D847-997D-8212AB028C94}" dt="2021-07-23T13:33:43.397" v="64" actId="208"/>
          <ac:cxnSpMkLst>
            <pc:docMk/>
            <pc:sldMk cId="4230833767" sldId="275"/>
            <ac:cxnSpMk id="11" creationId="{00000000-0000-0000-0000-000000000000}"/>
          </ac:cxnSpMkLst>
        </pc:cxnChg>
        <pc:cxnChg chg="mod">
          <ac:chgData name="Mike Bloys" userId="1248c4d8-7b2b-4b32-b8bd-163ae845f9bb" providerId="ADAL" clId="{4737239D-CB45-D847-997D-8212AB028C94}" dt="2021-07-23T13:33:43.397" v="64" actId="208"/>
          <ac:cxnSpMkLst>
            <pc:docMk/>
            <pc:sldMk cId="4230833767" sldId="275"/>
            <ac:cxnSpMk id="13" creationId="{00000000-0000-0000-0000-000000000000}"/>
          </ac:cxnSpMkLst>
        </pc:cxnChg>
      </pc:sldChg>
      <pc:sldChg chg="modSp mod">
        <pc:chgData name="Mike Bloys" userId="1248c4d8-7b2b-4b32-b8bd-163ae845f9bb" providerId="ADAL" clId="{4737239D-CB45-D847-997D-8212AB028C94}" dt="2021-07-23T13:34:38.770" v="69" actId="207"/>
        <pc:sldMkLst>
          <pc:docMk/>
          <pc:sldMk cId="2128003173" sldId="277"/>
        </pc:sldMkLst>
        <pc:spChg chg="mod">
          <ac:chgData name="Mike Bloys" userId="1248c4d8-7b2b-4b32-b8bd-163ae845f9bb" providerId="ADAL" clId="{4737239D-CB45-D847-997D-8212AB028C94}" dt="2021-07-23T13:34:38.770" v="69" actId="207"/>
          <ac:spMkLst>
            <pc:docMk/>
            <pc:sldMk cId="2128003173" sldId="277"/>
            <ac:spMk id="3" creationId="{00000000-0000-0000-0000-000000000000}"/>
          </ac:spMkLst>
        </pc:spChg>
      </pc:sldChg>
      <pc:sldChg chg="modSp mod">
        <pc:chgData name="Mike Bloys" userId="1248c4d8-7b2b-4b32-b8bd-163ae845f9bb" providerId="ADAL" clId="{4737239D-CB45-D847-997D-8212AB028C94}" dt="2021-07-23T13:35:14.742" v="70" actId="207"/>
        <pc:sldMkLst>
          <pc:docMk/>
          <pc:sldMk cId="3190143112" sldId="286"/>
        </pc:sldMkLst>
        <pc:spChg chg="mod">
          <ac:chgData name="Mike Bloys" userId="1248c4d8-7b2b-4b32-b8bd-163ae845f9bb" providerId="ADAL" clId="{4737239D-CB45-D847-997D-8212AB028C94}" dt="2021-07-23T13:35:14.742" v="70" actId="207"/>
          <ac:spMkLst>
            <pc:docMk/>
            <pc:sldMk cId="3190143112" sldId="286"/>
            <ac:spMk id="3" creationId="{00000000-0000-0000-0000-000000000000}"/>
          </ac:spMkLst>
        </pc:spChg>
      </pc:sldChg>
      <pc:sldChg chg="modSp mod">
        <pc:chgData name="Mike Bloys" userId="1248c4d8-7b2b-4b32-b8bd-163ae845f9bb" providerId="ADAL" clId="{4737239D-CB45-D847-997D-8212AB028C94}" dt="2021-07-23T13:40:02.926" v="96" actId="207"/>
        <pc:sldMkLst>
          <pc:docMk/>
          <pc:sldMk cId="1453304856" sldId="289"/>
        </pc:sldMkLst>
        <pc:spChg chg="mod">
          <ac:chgData name="Mike Bloys" userId="1248c4d8-7b2b-4b32-b8bd-163ae845f9bb" providerId="ADAL" clId="{4737239D-CB45-D847-997D-8212AB028C94}" dt="2021-07-23T13:40:02.926" v="96" actId="207"/>
          <ac:spMkLst>
            <pc:docMk/>
            <pc:sldMk cId="1453304856" sldId="289"/>
            <ac:spMk id="3" creationId="{00000000-0000-0000-0000-000000000000}"/>
          </ac:spMkLst>
        </pc:spChg>
      </pc:sldChg>
      <pc:sldChg chg="modSp mod">
        <pc:chgData name="Mike Bloys" userId="1248c4d8-7b2b-4b32-b8bd-163ae845f9bb" providerId="ADAL" clId="{4737239D-CB45-D847-997D-8212AB028C94}" dt="2021-07-23T13:40:22.791" v="100" actId="207"/>
        <pc:sldMkLst>
          <pc:docMk/>
          <pc:sldMk cId="1880023700" sldId="290"/>
        </pc:sldMkLst>
        <pc:spChg chg="mod">
          <ac:chgData name="Mike Bloys" userId="1248c4d8-7b2b-4b32-b8bd-163ae845f9bb" providerId="ADAL" clId="{4737239D-CB45-D847-997D-8212AB028C94}" dt="2021-07-23T13:40:22.791" v="100" actId="207"/>
          <ac:spMkLst>
            <pc:docMk/>
            <pc:sldMk cId="1880023700" sldId="290"/>
            <ac:spMk id="3" creationId="{00000000-0000-0000-0000-000000000000}"/>
          </ac:spMkLst>
        </pc:spChg>
      </pc:sldChg>
      <pc:sldChg chg="modSp mod">
        <pc:chgData name="Mike Bloys" userId="1248c4d8-7b2b-4b32-b8bd-163ae845f9bb" providerId="ADAL" clId="{4737239D-CB45-D847-997D-8212AB028C94}" dt="2021-07-23T13:40:29.890" v="101" actId="207"/>
        <pc:sldMkLst>
          <pc:docMk/>
          <pc:sldMk cId="61033307" sldId="292"/>
        </pc:sldMkLst>
        <pc:spChg chg="mod">
          <ac:chgData name="Mike Bloys" userId="1248c4d8-7b2b-4b32-b8bd-163ae845f9bb" providerId="ADAL" clId="{4737239D-CB45-D847-997D-8212AB028C94}" dt="2021-07-23T13:40:29.890" v="101" actId="207"/>
          <ac:spMkLst>
            <pc:docMk/>
            <pc:sldMk cId="61033307" sldId="292"/>
            <ac:spMk id="3" creationId="{00000000-0000-0000-0000-000000000000}"/>
          </ac:spMkLst>
        </pc:spChg>
      </pc:sldChg>
      <pc:sldChg chg="addSp delSp modSp mod">
        <pc:chgData name="Mike Bloys" userId="1248c4d8-7b2b-4b32-b8bd-163ae845f9bb" providerId="ADAL" clId="{4737239D-CB45-D847-997D-8212AB028C94}" dt="2021-07-23T13:49:59.736" v="109" actId="18331"/>
        <pc:sldMkLst>
          <pc:docMk/>
          <pc:sldMk cId="2429655742" sldId="296"/>
        </pc:sldMkLst>
        <pc:picChg chg="add del mod">
          <ac:chgData name="Mike Bloys" userId="1248c4d8-7b2b-4b32-b8bd-163ae845f9bb" providerId="ADAL" clId="{4737239D-CB45-D847-997D-8212AB028C94}" dt="2021-07-23T13:48:58.211" v="105" actId="478"/>
          <ac:picMkLst>
            <pc:docMk/>
            <pc:sldMk cId="2429655742" sldId="296"/>
            <ac:picMk id="5" creationId="{11125320-78E4-7C42-9DDB-08204830FB1C}"/>
          </ac:picMkLst>
        </pc:picChg>
        <pc:picChg chg="del">
          <ac:chgData name="Mike Bloys" userId="1248c4d8-7b2b-4b32-b8bd-163ae845f9bb" providerId="ADAL" clId="{4737239D-CB45-D847-997D-8212AB028C94}" dt="2021-07-23T13:48:44.182" v="102" actId="478"/>
          <ac:picMkLst>
            <pc:docMk/>
            <pc:sldMk cId="2429655742" sldId="296"/>
            <ac:picMk id="7" creationId="{A7DB0596-21A4-4FE1-9DAA-08DED3C1BD7E}"/>
          </ac:picMkLst>
        </pc:picChg>
        <pc:picChg chg="add mod">
          <ac:chgData name="Mike Bloys" userId="1248c4d8-7b2b-4b32-b8bd-163ae845f9bb" providerId="ADAL" clId="{4737239D-CB45-D847-997D-8212AB028C94}" dt="2021-07-23T13:49:59.736" v="109" actId="18331"/>
          <ac:picMkLst>
            <pc:docMk/>
            <pc:sldMk cId="2429655742" sldId="296"/>
            <ac:picMk id="8" creationId="{CE5AA375-1AB0-D94E-B479-EC1CD9FF7EB3}"/>
          </ac:picMkLst>
        </pc:picChg>
      </pc:sldChg>
      <pc:sldChg chg="modSp mod">
        <pc:chgData name="Mike Bloys" userId="1248c4d8-7b2b-4b32-b8bd-163ae845f9bb" providerId="ADAL" clId="{4737239D-CB45-D847-997D-8212AB028C94}" dt="2021-07-23T13:38:04.673" v="90" actId="948"/>
        <pc:sldMkLst>
          <pc:docMk/>
          <pc:sldMk cId="1222535726" sldId="304"/>
        </pc:sldMkLst>
        <pc:spChg chg="mod">
          <ac:chgData name="Mike Bloys" userId="1248c4d8-7b2b-4b32-b8bd-163ae845f9bb" providerId="ADAL" clId="{4737239D-CB45-D847-997D-8212AB028C94}" dt="2021-07-23T13:38:04.673" v="90" actId="948"/>
          <ac:spMkLst>
            <pc:docMk/>
            <pc:sldMk cId="1222535726" sldId="304"/>
            <ac:spMk id="3" creationId="{00000000-0000-0000-0000-000000000000}"/>
          </ac:spMkLst>
        </pc:spChg>
      </pc:sldChg>
      <pc:sldChg chg="modSp mod">
        <pc:chgData name="Mike Bloys" userId="1248c4d8-7b2b-4b32-b8bd-163ae845f9bb" providerId="ADAL" clId="{4737239D-CB45-D847-997D-8212AB028C94}" dt="2021-07-23T13:38:30.728" v="95" actId="179"/>
        <pc:sldMkLst>
          <pc:docMk/>
          <pc:sldMk cId="3461584289" sldId="305"/>
        </pc:sldMkLst>
        <pc:spChg chg="mod">
          <ac:chgData name="Mike Bloys" userId="1248c4d8-7b2b-4b32-b8bd-163ae845f9bb" providerId="ADAL" clId="{4737239D-CB45-D847-997D-8212AB028C94}" dt="2021-07-23T13:38:30.728" v="95" actId="179"/>
          <ac:spMkLst>
            <pc:docMk/>
            <pc:sldMk cId="3461584289" sldId="305"/>
            <ac:spMk id="3" creationId="{00000000-0000-0000-0000-000000000000}"/>
          </ac:spMkLst>
        </pc:spChg>
      </pc:sldChg>
      <pc:sldMasterChg chg="delSldLayout modSldLayout sldLayoutOrd">
        <pc:chgData name="Mike Bloys" userId="1248c4d8-7b2b-4b32-b8bd-163ae845f9bb" providerId="ADAL" clId="{4737239D-CB45-D847-997D-8212AB028C94}" dt="2021-07-23T13:33:03.978" v="63" actId="478"/>
        <pc:sldMasterMkLst>
          <pc:docMk/>
          <pc:sldMasterMk cId="3316734550" sldId="2147483648"/>
        </pc:sldMasterMkLst>
        <pc:sldLayoutChg chg="delSp modSp">
          <pc:chgData name="Mike Bloys" userId="1248c4d8-7b2b-4b32-b8bd-163ae845f9bb" providerId="ADAL" clId="{4737239D-CB45-D847-997D-8212AB028C94}" dt="2021-07-23T13:24:13.364" v="2" actId="18331"/>
          <pc:sldLayoutMkLst>
            <pc:docMk/>
            <pc:sldMasterMk cId="3316734550" sldId="2147483648"/>
            <pc:sldLayoutMk cId="3886385901" sldId="2147483649"/>
          </pc:sldLayoutMkLst>
          <pc:grpChg chg="del">
            <ac:chgData name="Mike Bloys" userId="1248c4d8-7b2b-4b32-b8bd-163ae845f9bb" providerId="ADAL" clId="{4737239D-CB45-D847-997D-8212AB028C94}" dt="2021-07-23T13:23:25.719" v="0" actId="478"/>
            <ac:grpSpMkLst>
              <pc:docMk/>
              <pc:sldMasterMk cId="3316734550" sldId="2147483648"/>
              <pc:sldLayoutMk cId="3886385901" sldId="2147483649"/>
              <ac:grpSpMk id="4" creationId="{57F45307-B4A7-4106-B982-DDE029ADA5E5}"/>
            </ac:grpSpMkLst>
          </pc:grpChg>
          <pc:picChg chg="mod">
            <ac:chgData name="Mike Bloys" userId="1248c4d8-7b2b-4b32-b8bd-163ae845f9bb" providerId="ADAL" clId="{4737239D-CB45-D847-997D-8212AB028C94}" dt="2021-07-23T13:24:13.364" v="2" actId="18331"/>
            <ac:picMkLst>
              <pc:docMk/>
              <pc:sldMasterMk cId="3316734550" sldId="2147483648"/>
              <pc:sldLayoutMk cId="3886385901" sldId="2147483649"/>
              <ac:picMk id="3" creationId="{3C76FB76-463C-4741-876B-12921C3575A2}"/>
            </ac:picMkLst>
          </pc:picChg>
        </pc:sldLayoutChg>
        <pc:sldLayoutChg chg="addSp delSp modSp mod">
          <pc:chgData name="Mike Bloys" userId="1248c4d8-7b2b-4b32-b8bd-163ae845f9bb" providerId="ADAL" clId="{4737239D-CB45-D847-997D-8212AB028C94}" dt="2021-07-23T13:27:01.178" v="25" actId="16037"/>
          <pc:sldLayoutMkLst>
            <pc:docMk/>
            <pc:sldMasterMk cId="3316734550" sldId="2147483648"/>
            <pc:sldLayoutMk cId="2849720375" sldId="2147483652"/>
          </pc:sldLayoutMkLst>
          <pc:spChg chg="mod">
            <ac:chgData name="Mike Bloys" userId="1248c4d8-7b2b-4b32-b8bd-163ae845f9bb" providerId="ADAL" clId="{4737239D-CB45-D847-997D-8212AB028C94}" dt="2021-07-23T13:27:01.178" v="25" actId="16037"/>
            <ac:spMkLst>
              <pc:docMk/>
              <pc:sldMasterMk cId="3316734550" sldId="2147483648"/>
              <pc:sldLayoutMk cId="2849720375" sldId="2147483652"/>
              <ac:spMk id="3" creationId="{00000000-0000-0000-0000-000000000000}"/>
            </ac:spMkLst>
          </pc:spChg>
          <pc:spChg chg="mod">
            <ac:chgData name="Mike Bloys" userId="1248c4d8-7b2b-4b32-b8bd-163ae845f9bb" providerId="ADAL" clId="{4737239D-CB45-D847-997D-8212AB028C94}" dt="2021-07-23T13:26:40.099" v="24" actId="207"/>
            <ac:spMkLst>
              <pc:docMk/>
              <pc:sldMasterMk cId="3316734550" sldId="2147483648"/>
              <pc:sldLayoutMk cId="2849720375" sldId="2147483652"/>
              <ac:spMk id="8" creationId="{00000000-0000-0000-0000-000000000000}"/>
            </ac:spMkLst>
          </pc:spChg>
          <pc:picChg chg="add mod">
            <ac:chgData name="Mike Bloys" userId="1248c4d8-7b2b-4b32-b8bd-163ae845f9bb" providerId="ADAL" clId="{4737239D-CB45-D847-997D-8212AB028C94}" dt="2021-07-23T13:27:01.178" v="25" actId="16037"/>
            <ac:picMkLst>
              <pc:docMk/>
              <pc:sldMasterMk cId="3316734550" sldId="2147483648"/>
              <pc:sldLayoutMk cId="2849720375" sldId="2147483652"/>
              <ac:picMk id="9" creationId="{0755E744-689B-D945-B594-200C4EA54C64}"/>
            </ac:picMkLst>
          </pc:picChg>
          <pc:picChg chg="del">
            <ac:chgData name="Mike Bloys" userId="1248c4d8-7b2b-4b32-b8bd-163ae845f9bb" providerId="ADAL" clId="{4737239D-CB45-D847-997D-8212AB028C94}" dt="2021-07-23T13:26:07.923" v="18" actId="478"/>
            <ac:picMkLst>
              <pc:docMk/>
              <pc:sldMasterMk cId="3316734550" sldId="2147483648"/>
              <pc:sldLayoutMk cId="2849720375" sldId="2147483652"/>
              <ac:picMk id="10" creationId="{D69817A0-4E45-4AD5-89C6-75ACA0208846}"/>
            </ac:picMkLst>
          </pc:picChg>
          <pc:picChg chg="add mod">
            <ac:chgData name="Mike Bloys" userId="1248c4d8-7b2b-4b32-b8bd-163ae845f9bb" providerId="ADAL" clId="{4737239D-CB45-D847-997D-8212AB028C94}" dt="2021-07-23T13:27:01.178" v="25" actId="16037"/>
            <ac:picMkLst>
              <pc:docMk/>
              <pc:sldMasterMk cId="3316734550" sldId="2147483648"/>
              <pc:sldLayoutMk cId="2849720375" sldId="2147483652"/>
              <ac:picMk id="11" creationId="{2B15ED49-3D42-0948-AEC9-EF9125D63AF7}"/>
            </ac:picMkLst>
          </pc:picChg>
          <pc:picChg chg="del mod">
            <ac:chgData name="Mike Bloys" userId="1248c4d8-7b2b-4b32-b8bd-163ae845f9bb" providerId="ADAL" clId="{4737239D-CB45-D847-997D-8212AB028C94}" dt="2021-07-23T13:26:26.812" v="22"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4737239D-CB45-D847-997D-8212AB028C94}" dt="2021-07-23T13:27:28.168" v="30" actId="207"/>
          <pc:sldLayoutMkLst>
            <pc:docMk/>
            <pc:sldMasterMk cId="3316734550" sldId="2147483648"/>
            <pc:sldLayoutMk cId="4180777422" sldId="2147483653"/>
          </pc:sldLayoutMkLst>
          <pc:spChg chg="add mod">
            <ac:chgData name="Mike Bloys" userId="1248c4d8-7b2b-4b32-b8bd-163ae845f9bb" providerId="ADAL" clId="{4737239D-CB45-D847-997D-8212AB028C94}" dt="2021-07-23T13:27:17.577" v="28"/>
            <ac:spMkLst>
              <pc:docMk/>
              <pc:sldMasterMk cId="3316734550" sldId="2147483648"/>
              <pc:sldLayoutMk cId="4180777422" sldId="2147483653"/>
              <ac:spMk id="10" creationId="{6D523E82-2724-B140-BD3B-AFCF77F60AB1}"/>
            </ac:spMkLst>
          </pc:spChg>
          <pc:spChg chg="mod">
            <ac:chgData name="Mike Bloys" userId="1248c4d8-7b2b-4b32-b8bd-163ae845f9bb" providerId="ADAL" clId="{4737239D-CB45-D847-997D-8212AB028C94}" dt="2021-07-23T13:27:28.168" v="30" actId="207"/>
            <ac:spMkLst>
              <pc:docMk/>
              <pc:sldMasterMk cId="3316734550" sldId="2147483648"/>
              <pc:sldLayoutMk cId="4180777422" sldId="2147483653"/>
              <ac:spMk id="27" creationId="{00000000-0000-0000-0000-000000000000}"/>
            </ac:spMkLst>
          </pc:spChg>
          <pc:spChg chg="del">
            <ac:chgData name="Mike Bloys" userId="1248c4d8-7b2b-4b32-b8bd-163ae845f9bb" providerId="ADAL" clId="{4737239D-CB45-D847-997D-8212AB028C94}" dt="2021-07-23T13:27:15.828" v="27" actId="478"/>
            <ac:spMkLst>
              <pc:docMk/>
              <pc:sldMasterMk cId="3316734550" sldId="2147483648"/>
              <pc:sldLayoutMk cId="4180777422" sldId="2147483653"/>
              <ac:spMk id="28" creationId="{00000000-0000-0000-0000-000000000000}"/>
            </ac:spMkLst>
          </pc:spChg>
          <pc:picChg chg="add mod">
            <ac:chgData name="Mike Bloys" userId="1248c4d8-7b2b-4b32-b8bd-163ae845f9bb" providerId="ADAL" clId="{4737239D-CB45-D847-997D-8212AB028C94}" dt="2021-07-23T13:27:17.577" v="28"/>
            <ac:picMkLst>
              <pc:docMk/>
              <pc:sldMasterMk cId="3316734550" sldId="2147483648"/>
              <pc:sldLayoutMk cId="4180777422" sldId="2147483653"/>
              <ac:picMk id="7" creationId="{AF86B66E-12FF-244D-9361-678EC0F3986F}"/>
            </ac:picMkLst>
          </pc:picChg>
          <pc:picChg chg="del">
            <ac:chgData name="Mike Bloys" userId="1248c4d8-7b2b-4b32-b8bd-163ae845f9bb" providerId="ADAL" clId="{4737239D-CB45-D847-997D-8212AB028C94}" dt="2021-07-23T13:27:15.828" v="27" actId="478"/>
            <ac:picMkLst>
              <pc:docMk/>
              <pc:sldMasterMk cId="3316734550" sldId="2147483648"/>
              <pc:sldLayoutMk cId="4180777422" sldId="2147483653"/>
              <ac:picMk id="8" creationId="{AD141344-64C7-42DF-A565-D6781AD0BFC5}"/>
            </ac:picMkLst>
          </pc:picChg>
          <pc:picChg chg="add mod">
            <ac:chgData name="Mike Bloys" userId="1248c4d8-7b2b-4b32-b8bd-163ae845f9bb" providerId="ADAL" clId="{4737239D-CB45-D847-997D-8212AB028C94}" dt="2021-07-23T13:27:17.577" v="28"/>
            <ac:picMkLst>
              <pc:docMk/>
              <pc:sldMasterMk cId="3316734550" sldId="2147483648"/>
              <pc:sldLayoutMk cId="4180777422" sldId="2147483653"/>
              <ac:picMk id="9" creationId="{DDE4FE1C-ED45-3640-A4D4-211CF42A27B9}"/>
            </ac:picMkLst>
          </pc:picChg>
          <pc:picChg chg="del">
            <ac:chgData name="Mike Bloys" userId="1248c4d8-7b2b-4b32-b8bd-163ae845f9bb" providerId="ADAL" clId="{4737239D-CB45-D847-997D-8212AB028C94}" dt="2021-07-23T13:27:15.828" v="27" actId="478"/>
            <ac:picMkLst>
              <pc:docMk/>
              <pc:sldMasterMk cId="3316734550" sldId="2147483648"/>
              <pc:sldLayoutMk cId="4180777422" sldId="2147483653"/>
              <ac:picMk id="29" creationId="{00000000-0000-0000-0000-000000000000}"/>
            </ac:picMkLst>
          </pc:picChg>
        </pc:sldLayoutChg>
        <pc:sldLayoutChg chg="addSp delSp modSp mod setBg">
          <pc:chgData name="Mike Bloys" userId="1248c4d8-7b2b-4b32-b8bd-163ae845f9bb" providerId="ADAL" clId="{4737239D-CB45-D847-997D-8212AB028C94}" dt="2021-07-23T13:33:03.978" v="63" actId="478"/>
          <pc:sldLayoutMkLst>
            <pc:docMk/>
            <pc:sldMasterMk cId="3316734550" sldId="2147483648"/>
            <pc:sldLayoutMk cId="2265425468" sldId="2147483654"/>
          </pc:sldLayoutMkLst>
          <pc:spChg chg="add mod">
            <ac:chgData name="Mike Bloys" userId="1248c4d8-7b2b-4b32-b8bd-163ae845f9bb" providerId="ADAL" clId="{4737239D-CB45-D847-997D-8212AB028C94}" dt="2021-07-23T13:30:51.700" v="46" actId="207"/>
            <ac:spMkLst>
              <pc:docMk/>
              <pc:sldMasterMk cId="3316734550" sldId="2147483648"/>
              <pc:sldLayoutMk cId="2265425468" sldId="2147483654"/>
              <ac:spMk id="6" creationId="{0494C77A-71B8-6249-9077-6071853E7F56}"/>
            </ac:spMkLst>
          </pc:spChg>
          <pc:spChg chg="add del mod">
            <ac:chgData name="Mike Bloys" userId="1248c4d8-7b2b-4b32-b8bd-163ae845f9bb" providerId="ADAL" clId="{4737239D-CB45-D847-997D-8212AB028C94}" dt="2021-07-23T13:33:03.978" v="63" actId="478"/>
            <ac:spMkLst>
              <pc:docMk/>
              <pc:sldMasterMk cId="3316734550" sldId="2147483648"/>
              <pc:sldLayoutMk cId="2265425468" sldId="2147483654"/>
              <ac:spMk id="7" creationId="{A993D27B-7352-4F4F-A976-31D72932EC77}"/>
            </ac:spMkLst>
          </pc:spChg>
          <pc:spChg chg="del">
            <ac:chgData name="Mike Bloys" userId="1248c4d8-7b2b-4b32-b8bd-163ae845f9bb" providerId="ADAL" clId="{4737239D-CB45-D847-997D-8212AB028C94}" dt="2021-07-23T13:30:54.998" v="47" actId="478"/>
            <ac:spMkLst>
              <pc:docMk/>
              <pc:sldMasterMk cId="3316734550" sldId="2147483648"/>
              <pc:sldLayoutMk cId="2265425468" sldId="2147483654"/>
              <ac:spMk id="10" creationId="{00000000-0000-0000-0000-000000000000}"/>
            </ac:spMkLst>
          </pc:spChg>
          <pc:cxnChg chg="mod">
            <ac:chgData name="Mike Bloys" userId="1248c4d8-7b2b-4b32-b8bd-163ae845f9bb" providerId="ADAL" clId="{4737239D-CB45-D847-997D-8212AB028C94}" dt="2021-07-23T13:33:02.795" v="62" actId="14100"/>
            <ac:cxnSpMkLst>
              <pc:docMk/>
              <pc:sldMasterMk cId="3316734550" sldId="2147483648"/>
              <pc:sldLayoutMk cId="2265425468" sldId="2147483654"/>
              <ac:cxnSpMk id="8" creationId="{00000000-0000-0000-0000-000000000000}"/>
            </ac:cxnSpMkLst>
          </pc:cxnChg>
        </pc:sldLayoutChg>
        <pc:sldLayoutChg chg="del">
          <pc:chgData name="Mike Bloys" userId="1248c4d8-7b2b-4b32-b8bd-163ae845f9bb" providerId="ADAL" clId="{4737239D-CB45-D847-997D-8212AB028C94}" dt="2021-07-23T13:28:28.576" v="35" actId="2696"/>
          <pc:sldLayoutMkLst>
            <pc:docMk/>
            <pc:sldMasterMk cId="3316734550" sldId="2147483648"/>
            <pc:sldLayoutMk cId="2400860605" sldId="2147483655"/>
          </pc:sldLayoutMkLst>
        </pc:sldLayoutChg>
        <pc:sldLayoutChg chg="addSp delSp modSp mod">
          <pc:chgData name="Mike Bloys" userId="1248c4d8-7b2b-4b32-b8bd-163ae845f9bb" providerId="ADAL" clId="{4737239D-CB45-D847-997D-8212AB028C94}" dt="2021-07-23T13:30:04.196" v="40" actId="207"/>
          <pc:sldLayoutMkLst>
            <pc:docMk/>
            <pc:sldMasterMk cId="3316734550" sldId="2147483648"/>
            <pc:sldLayoutMk cId="3315833090" sldId="2147483656"/>
          </pc:sldLayoutMkLst>
          <pc:spChg chg="add mod">
            <ac:chgData name="Mike Bloys" userId="1248c4d8-7b2b-4b32-b8bd-163ae845f9bb" providerId="ADAL" clId="{4737239D-CB45-D847-997D-8212AB028C94}" dt="2021-07-23T13:28:34.892" v="37"/>
            <ac:spMkLst>
              <pc:docMk/>
              <pc:sldMasterMk cId="3316734550" sldId="2147483648"/>
              <pc:sldLayoutMk cId="3315833090" sldId="2147483656"/>
              <ac:spMk id="9" creationId="{07D7A44E-65B2-EF49-910A-95354267E178}"/>
            </ac:spMkLst>
          </pc:spChg>
          <pc:spChg chg="mod">
            <ac:chgData name="Mike Bloys" userId="1248c4d8-7b2b-4b32-b8bd-163ae845f9bb" providerId="ADAL" clId="{4737239D-CB45-D847-997D-8212AB028C94}" dt="2021-07-23T13:30:04.196" v="40" actId="207"/>
            <ac:spMkLst>
              <pc:docMk/>
              <pc:sldMasterMk cId="3316734550" sldId="2147483648"/>
              <pc:sldLayoutMk cId="3315833090" sldId="2147483656"/>
              <ac:spMk id="25" creationId="{00000000-0000-0000-0000-000000000000}"/>
            </ac:spMkLst>
          </pc:spChg>
          <pc:spChg chg="del">
            <ac:chgData name="Mike Bloys" userId="1248c4d8-7b2b-4b32-b8bd-163ae845f9bb" providerId="ADAL" clId="{4737239D-CB45-D847-997D-8212AB028C94}" dt="2021-07-23T13:28:33.629" v="36" actId="478"/>
            <ac:spMkLst>
              <pc:docMk/>
              <pc:sldMasterMk cId="3316734550" sldId="2147483648"/>
              <pc:sldLayoutMk cId="3315833090" sldId="2147483656"/>
              <ac:spMk id="26" creationId="{00000000-0000-0000-0000-000000000000}"/>
            </ac:spMkLst>
          </pc:spChg>
          <pc:picChg chg="add mod">
            <ac:chgData name="Mike Bloys" userId="1248c4d8-7b2b-4b32-b8bd-163ae845f9bb" providerId="ADAL" clId="{4737239D-CB45-D847-997D-8212AB028C94}" dt="2021-07-23T13:28:34.892" v="37"/>
            <ac:picMkLst>
              <pc:docMk/>
              <pc:sldMasterMk cId="3316734550" sldId="2147483648"/>
              <pc:sldLayoutMk cId="3315833090" sldId="2147483656"/>
              <ac:picMk id="6" creationId="{3B070797-6BE5-2545-987D-44C0939EE4FC}"/>
            </ac:picMkLst>
          </pc:picChg>
          <pc:picChg chg="del">
            <ac:chgData name="Mike Bloys" userId="1248c4d8-7b2b-4b32-b8bd-163ae845f9bb" providerId="ADAL" clId="{4737239D-CB45-D847-997D-8212AB028C94}" dt="2021-07-23T13:28:33.629" v="36" actId="478"/>
            <ac:picMkLst>
              <pc:docMk/>
              <pc:sldMasterMk cId="3316734550" sldId="2147483648"/>
              <pc:sldLayoutMk cId="3315833090" sldId="2147483656"/>
              <ac:picMk id="7" creationId="{6E3B30C0-2FB0-43E0-A4FE-C11638E74085}"/>
            </ac:picMkLst>
          </pc:picChg>
          <pc:picChg chg="add del mod">
            <ac:chgData name="Mike Bloys" userId="1248c4d8-7b2b-4b32-b8bd-163ae845f9bb" providerId="ADAL" clId="{4737239D-CB45-D847-997D-8212AB028C94}" dt="2021-07-23T13:28:37.690" v="38" actId="478"/>
            <ac:picMkLst>
              <pc:docMk/>
              <pc:sldMasterMk cId="3316734550" sldId="2147483648"/>
              <pc:sldLayoutMk cId="3315833090" sldId="2147483656"/>
              <ac:picMk id="8" creationId="{6F2521D7-2436-BB49-8B6B-A829B5D8191C}"/>
            </ac:picMkLst>
          </pc:picChg>
        </pc:sldLayoutChg>
        <pc:sldLayoutChg chg="modSp mod setBg">
          <pc:chgData name="Mike Bloys" userId="1248c4d8-7b2b-4b32-b8bd-163ae845f9bb" providerId="ADAL" clId="{4737239D-CB45-D847-997D-8212AB028C94}" dt="2021-07-23T13:25:27.511" v="6"/>
          <pc:sldLayoutMkLst>
            <pc:docMk/>
            <pc:sldMasterMk cId="3316734550" sldId="2147483648"/>
            <pc:sldLayoutMk cId="393927180" sldId="2147483664"/>
          </pc:sldLayoutMkLst>
          <pc:cxnChg chg="mod">
            <ac:chgData name="Mike Bloys" userId="1248c4d8-7b2b-4b32-b8bd-163ae845f9bb" providerId="ADAL" clId="{4737239D-CB45-D847-997D-8212AB028C94}" dt="2021-07-23T13:25:12.302" v="5"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4737239D-CB45-D847-997D-8212AB028C94}" dt="2021-07-23T13:30:17.061" v="44"/>
          <pc:sldLayoutMkLst>
            <pc:docMk/>
            <pc:sldMasterMk cId="3316734550" sldId="2147483648"/>
            <pc:sldLayoutMk cId="3956848365" sldId="2147483665"/>
          </pc:sldLayoutMkLst>
          <pc:spChg chg="mod">
            <ac:chgData name="Mike Bloys" userId="1248c4d8-7b2b-4b32-b8bd-163ae845f9bb" providerId="ADAL" clId="{4737239D-CB45-D847-997D-8212AB028C94}" dt="2021-07-23T13:30:10.977" v="42" actId="20577"/>
            <ac:spMkLst>
              <pc:docMk/>
              <pc:sldMasterMk cId="3316734550" sldId="2147483648"/>
              <pc:sldLayoutMk cId="3956848365" sldId="2147483665"/>
              <ac:spMk id="8" creationId="{00000000-0000-0000-0000-000000000000}"/>
            </ac:spMkLst>
          </pc:spChg>
          <pc:spChg chg="add mod">
            <ac:chgData name="Mike Bloys" userId="1248c4d8-7b2b-4b32-b8bd-163ae845f9bb" providerId="ADAL" clId="{4737239D-CB45-D847-997D-8212AB028C94}" dt="2021-07-23T13:30:17.061" v="44"/>
            <ac:spMkLst>
              <pc:docMk/>
              <pc:sldMasterMk cId="3316734550" sldId="2147483648"/>
              <pc:sldLayoutMk cId="3956848365" sldId="2147483665"/>
              <ac:spMk id="10" creationId="{B53C8BD1-BB22-D640-ACB2-7274A496A400}"/>
            </ac:spMkLst>
          </pc:spChg>
          <pc:spChg chg="del">
            <ac:chgData name="Mike Bloys" userId="1248c4d8-7b2b-4b32-b8bd-163ae845f9bb" providerId="ADAL" clId="{4737239D-CB45-D847-997D-8212AB028C94}" dt="2021-07-23T13:30:15.975" v="43" actId="478"/>
            <ac:spMkLst>
              <pc:docMk/>
              <pc:sldMasterMk cId="3316734550" sldId="2147483648"/>
              <pc:sldLayoutMk cId="3956848365" sldId="2147483665"/>
              <ac:spMk id="28" creationId="{00000000-0000-0000-0000-000000000000}"/>
            </ac:spMkLst>
          </pc:spChg>
          <pc:picChg chg="del">
            <ac:chgData name="Mike Bloys" userId="1248c4d8-7b2b-4b32-b8bd-163ae845f9bb" providerId="ADAL" clId="{4737239D-CB45-D847-997D-8212AB028C94}" dt="2021-07-23T13:30:15.975" v="43" actId="478"/>
            <ac:picMkLst>
              <pc:docMk/>
              <pc:sldMasterMk cId="3316734550" sldId="2147483648"/>
              <pc:sldLayoutMk cId="3956848365" sldId="2147483665"/>
              <ac:picMk id="6" creationId="{DF76C268-B283-491D-90DB-10BCFA869B06}"/>
            </ac:picMkLst>
          </pc:picChg>
          <pc:picChg chg="add mod">
            <ac:chgData name="Mike Bloys" userId="1248c4d8-7b2b-4b32-b8bd-163ae845f9bb" providerId="ADAL" clId="{4737239D-CB45-D847-997D-8212AB028C94}" dt="2021-07-23T13:30:17.061" v="44"/>
            <ac:picMkLst>
              <pc:docMk/>
              <pc:sldMasterMk cId="3316734550" sldId="2147483648"/>
              <pc:sldLayoutMk cId="3956848365" sldId="2147483665"/>
              <ac:picMk id="7" creationId="{B73583A8-63DA-2B45-AA04-2205E0AF0926}"/>
            </ac:picMkLst>
          </pc:picChg>
          <pc:picChg chg="add mod">
            <ac:chgData name="Mike Bloys" userId="1248c4d8-7b2b-4b32-b8bd-163ae845f9bb" providerId="ADAL" clId="{4737239D-CB45-D847-997D-8212AB028C94}" dt="2021-07-23T13:30:17.061" v="44"/>
            <ac:picMkLst>
              <pc:docMk/>
              <pc:sldMasterMk cId="3316734550" sldId="2147483648"/>
              <pc:sldLayoutMk cId="3956848365" sldId="2147483665"/>
              <ac:picMk id="9" creationId="{B7A58041-7D8C-7047-81CA-B7E414C5D55B}"/>
            </ac:picMkLst>
          </pc:picChg>
          <pc:picChg chg="del">
            <ac:chgData name="Mike Bloys" userId="1248c4d8-7b2b-4b32-b8bd-163ae845f9bb" providerId="ADAL" clId="{4737239D-CB45-D847-997D-8212AB028C94}" dt="2021-07-23T13:30:15.975" v="43" actId="478"/>
            <ac:picMkLst>
              <pc:docMk/>
              <pc:sldMasterMk cId="3316734550" sldId="2147483648"/>
              <pc:sldLayoutMk cId="3956848365" sldId="2147483665"/>
              <ac:picMk id="29" creationId="{00000000-0000-0000-0000-000000000000}"/>
            </ac:picMkLst>
          </pc:picChg>
        </pc:sldLayoutChg>
        <pc:sldLayoutChg chg="addSp delSp modSp mod">
          <pc:chgData name="Mike Bloys" userId="1248c4d8-7b2b-4b32-b8bd-163ae845f9bb" providerId="ADAL" clId="{4737239D-CB45-D847-997D-8212AB028C94}" dt="2021-07-23T13:28:21.727" v="34" actId="207"/>
          <pc:sldLayoutMkLst>
            <pc:docMk/>
            <pc:sldMasterMk cId="3316734550" sldId="2147483648"/>
            <pc:sldLayoutMk cId="2505616677" sldId="2147483666"/>
          </pc:sldLayoutMkLst>
          <pc:spChg chg="add mod">
            <ac:chgData name="Mike Bloys" userId="1248c4d8-7b2b-4b32-b8bd-163ae845f9bb" providerId="ADAL" clId="{4737239D-CB45-D847-997D-8212AB028C94}" dt="2021-07-23T13:28:11.609" v="32"/>
            <ac:spMkLst>
              <pc:docMk/>
              <pc:sldMasterMk cId="3316734550" sldId="2147483648"/>
              <pc:sldLayoutMk cId="2505616677" sldId="2147483666"/>
              <ac:spMk id="11" creationId="{CAB0F633-5330-6845-ADDE-D5F669D650BB}"/>
            </ac:spMkLst>
          </pc:spChg>
          <pc:spChg chg="mod">
            <ac:chgData name="Mike Bloys" userId="1248c4d8-7b2b-4b32-b8bd-163ae845f9bb" providerId="ADAL" clId="{4737239D-CB45-D847-997D-8212AB028C94}" dt="2021-07-23T13:28:21.727" v="34" actId="207"/>
            <ac:spMkLst>
              <pc:docMk/>
              <pc:sldMasterMk cId="3316734550" sldId="2147483648"/>
              <pc:sldLayoutMk cId="2505616677" sldId="2147483666"/>
              <ac:spMk id="27" creationId="{00000000-0000-0000-0000-000000000000}"/>
            </ac:spMkLst>
          </pc:spChg>
          <pc:spChg chg="del">
            <ac:chgData name="Mike Bloys" userId="1248c4d8-7b2b-4b32-b8bd-163ae845f9bb" providerId="ADAL" clId="{4737239D-CB45-D847-997D-8212AB028C94}" dt="2021-07-23T13:28:10.229" v="31" actId="478"/>
            <ac:spMkLst>
              <pc:docMk/>
              <pc:sldMasterMk cId="3316734550" sldId="2147483648"/>
              <pc:sldLayoutMk cId="2505616677" sldId="2147483666"/>
              <ac:spMk id="28" creationId="{00000000-0000-0000-0000-000000000000}"/>
            </ac:spMkLst>
          </pc:spChg>
          <pc:picChg chg="del">
            <ac:chgData name="Mike Bloys" userId="1248c4d8-7b2b-4b32-b8bd-163ae845f9bb" providerId="ADAL" clId="{4737239D-CB45-D847-997D-8212AB028C94}" dt="2021-07-23T13:28:10.229" v="31" actId="478"/>
            <ac:picMkLst>
              <pc:docMk/>
              <pc:sldMasterMk cId="3316734550" sldId="2147483648"/>
              <pc:sldLayoutMk cId="2505616677" sldId="2147483666"/>
              <ac:picMk id="8" creationId="{AD141344-64C7-42DF-A565-D6781AD0BFC5}"/>
            </ac:picMkLst>
          </pc:picChg>
          <pc:picChg chg="add mod">
            <ac:chgData name="Mike Bloys" userId="1248c4d8-7b2b-4b32-b8bd-163ae845f9bb" providerId="ADAL" clId="{4737239D-CB45-D847-997D-8212AB028C94}" dt="2021-07-23T13:28:11.609" v="32"/>
            <ac:picMkLst>
              <pc:docMk/>
              <pc:sldMasterMk cId="3316734550" sldId="2147483648"/>
              <pc:sldLayoutMk cId="2505616677" sldId="2147483666"/>
              <ac:picMk id="9" creationId="{7896149F-19F2-154F-BCDE-A46FC3D71C8E}"/>
            </ac:picMkLst>
          </pc:picChg>
          <pc:picChg chg="add mod">
            <ac:chgData name="Mike Bloys" userId="1248c4d8-7b2b-4b32-b8bd-163ae845f9bb" providerId="ADAL" clId="{4737239D-CB45-D847-997D-8212AB028C94}" dt="2021-07-23T13:28:11.609" v="32"/>
            <ac:picMkLst>
              <pc:docMk/>
              <pc:sldMasterMk cId="3316734550" sldId="2147483648"/>
              <pc:sldLayoutMk cId="2505616677" sldId="2147483666"/>
              <ac:picMk id="10" creationId="{AE171132-001B-054E-9920-D78399C807C8}"/>
            </ac:picMkLst>
          </pc:picChg>
          <pc:picChg chg="del">
            <ac:chgData name="Mike Bloys" userId="1248c4d8-7b2b-4b32-b8bd-163ae845f9bb" providerId="ADAL" clId="{4737239D-CB45-D847-997D-8212AB028C94}" dt="2021-07-23T13:28:10.229" v="31" actId="478"/>
            <ac:picMkLst>
              <pc:docMk/>
              <pc:sldMasterMk cId="3316734550" sldId="2147483648"/>
              <pc:sldLayoutMk cId="2505616677" sldId="2147483666"/>
              <ac:picMk id="29" creationId="{00000000-0000-0000-0000-000000000000}"/>
            </ac:picMkLst>
          </pc:picChg>
        </pc:sldLayoutChg>
      </pc:sldMasterChg>
    </pc:docChg>
  </pc:docChgLst>
  <pc:docChgLst>
    <pc:chgData name="James Franklin" userId="cf915d05-507f-491f-b4a6-b2aa085ee4b1" providerId="ADAL" clId="{AF2DFD53-44C9-48D5-AC56-F6BE31B9C2F7}"/>
    <pc:docChg chg="undo custSel addSld delSld modSld">
      <pc:chgData name="James Franklin" userId="cf915d05-507f-491f-b4a6-b2aa085ee4b1" providerId="ADAL" clId="{AF2DFD53-44C9-48D5-AC56-F6BE31B9C2F7}" dt="2021-07-22T11:30:45.106" v="970" actId="700"/>
      <pc:docMkLst>
        <pc:docMk/>
      </pc:docMkLst>
      <pc:sldChg chg="modSp mod">
        <pc:chgData name="James Franklin" userId="cf915d05-507f-491f-b4a6-b2aa085ee4b1" providerId="ADAL" clId="{AF2DFD53-44C9-48D5-AC56-F6BE31B9C2F7}" dt="2021-07-22T11:27:50.408" v="891" actId="6549"/>
        <pc:sldMkLst>
          <pc:docMk/>
          <pc:sldMk cId="1651095796" sldId="287"/>
        </pc:sldMkLst>
        <pc:spChg chg="mod">
          <ac:chgData name="James Franklin" userId="cf915d05-507f-491f-b4a6-b2aa085ee4b1" providerId="ADAL" clId="{AF2DFD53-44C9-48D5-AC56-F6BE31B9C2F7}" dt="2021-07-22T11:27:50.408" v="891" actId="6549"/>
          <ac:spMkLst>
            <pc:docMk/>
            <pc:sldMk cId="1651095796" sldId="287"/>
            <ac:spMk id="3" creationId="{00000000-0000-0000-0000-000000000000}"/>
          </ac:spMkLst>
        </pc:spChg>
      </pc:sldChg>
      <pc:sldChg chg="modSp add del mod">
        <pc:chgData name="James Franklin" userId="cf915d05-507f-491f-b4a6-b2aa085ee4b1" providerId="ADAL" clId="{AF2DFD53-44C9-48D5-AC56-F6BE31B9C2F7}" dt="2021-07-22T11:28:02.296" v="893" actId="47"/>
        <pc:sldMkLst>
          <pc:docMk/>
          <pc:sldMk cId="1081339859" sldId="303"/>
        </pc:sldMkLst>
        <pc:spChg chg="mod">
          <ac:chgData name="James Franklin" userId="cf915d05-507f-491f-b4a6-b2aa085ee4b1" providerId="ADAL" clId="{AF2DFD53-44C9-48D5-AC56-F6BE31B9C2F7}" dt="2021-07-22T11:26:08.921" v="735" actId="20577"/>
          <ac:spMkLst>
            <pc:docMk/>
            <pc:sldMk cId="1081339859" sldId="303"/>
            <ac:spMk id="3" creationId="{00000000-0000-0000-0000-000000000000}"/>
          </ac:spMkLst>
        </pc:spChg>
      </pc:sldChg>
      <pc:sldChg chg="modSp add mod">
        <pc:chgData name="James Franklin" userId="cf915d05-507f-491f-b4a6-b2aa085ee4b1" providerId="ADAL" clId="{AF2DFD53-44C9-48D5-AC56-F6BE31B9C2F7}" dt="2021-07-22T11:27:38.802" v="890" actId="20577"/>
        <pc:sldMkLst>
          <pc:docMk/>
          <pc:sldMk cId="1222535726" sldId="304"/>
        </pc:sldMkLst>
        <pc:spChg chg="mod">
          <ac:chgData name="James Franklin" userId="cf915d05-507f-491f-b4a6-b2aa085ee4b1" providerId="ADAL" clId="{AF2DFD53-44C9-48D5-AC56-F6BE31B9C2F7}" dt="2021-07-22T11:27:38.802" v="890" actId="20577"/>
          <ac:spMkLst>
            <pc:docMk/>
            <pc:sldMk cId="1222535726" sldId="304"/>
            <ac:spMk id="3" creationId="{00000000-0000-0000-0000-000000000000}"/>
          </ac:spMkLst>
        </pc:spChg>
      </pc:sldChg>
      <pc:sldChg chg="modSp add mod modClrScheme chgLayout">
        <pc:chgData name="James Franklin" userId="cf915d05-507f-491f-b4a6-b2aa085ee4b1" providerId="ADAL" clId="{AF2DFD53-44C9-48D5-AC56-F6BE31B9C2F7}" dt="2021-07-22T11:30:45.106" v="970" actId="700"/>
        <pc:sldMkLst>
          <pc:docMk/>
          <pc:sldMk cId="3461584289" sldId="305"/>
        </pc:sldMkLst>
        <pc:spChg chg="mod ord">
          <ac:chgData name="James Franklin" userId="cf915d05-507f-491f-b4a6-b2aa085ee4b1" providerId="ADAL" clId="{AF2DFD53-44C9-48D5-AC56-F6BE31B9C2F7}" dt="2021-07-22T11:30:45.106" v="970" actId="700"/>
          <ac:spMkLst>
            <pc:docMk/>
            <pc:sldMk cId="3461584289" sldId="305"/>
            <ac:spMk id="2" creationId="{00000000-0000-0000-0000-000000000000}"/>
          </ac:spMkLst>
        </pc:spChg>
        <pc:spChg chg="mod ord">
          <ac:chgData name="James Franklin" userId="cf915d05-507f-491f-b4a6-b2aa085ee4b1" providerId="ADAL" clId="{AF2DFD53-44C9-48D5-AC56-F6BE31B9C2F7}" dt="2021-07-22T11:30:45.106" v="970" actId="700"/>
          <ac:spMkLst>
            <pc:docMk/>
            <pc:sldMk cId="3461584289" sldId="30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19/10/2021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42B27-8AD0-451B-951C-EBDD6C1B0869}" type="slidenum">
              <a:rPr lang="en-GB" smtClean="0"/>
              <a:t>9</a:t>
            </a:fld>
            <a:endParaRPr lang="en-GB" dirty="0"/>
          </a:p>
        </p:txBody>
      </p:sp>
    </p:spTree>
    <p:extLst>
      <p:ext uri="{BB962C8B-B14F-4D97-AF65-F5344CB8AC3E}">
        <p14:creationId xmlns:p14="http://schemas.microsoft.com/office/powerpoint/2010/main" val="387976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42B27-8AD0-451B-951C-EBDD6C1B0869}" type="slidenum">
              <a:rPr lang="en-GB" smtClean="0"/>
              <a:t>10</a:t>
            </a:fld>
            <a:endParaRPr lang="en-GB" dirty="0"/>
          </a:p>
        </p:txBody>
      </p:sp>
    </p:spTree>
    <p:extLst>
      <p:ext uri="{BB962C8B-B14F-4D97-AF65-F5344CB8AC3E}">
        <p14:creationId xmlns:p14="http://schemas.microsoft.com/office/powerpoint/2010/main" val="352051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42B27-8AD0-451B-951C-EBDD6C1B0869}" type="slidenum">
              <a:rPr lang="en-GB" smtClean="0"/>
              <a:t>11</a:t>
            </a:fld>
            <a:endParaRPr lang="en-GB" dirty="0"/>
          </a:p>
        </p:txBody>
      </p:sp>
    </p:spTree>
    <p:extLst>
      <p:ext uri="{BB962C8B-B14F-4D97-AF65-F5344CB8AC3E}">
        <p14:creationId xmlns:p14="http://schemas.microsoft.com/office/powerpoint/2010/main" val="269850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42B27-8AD0-451B-951C-EBDD6C1B0869}" type="slidenum">
              <a:rPr lang="en-GB" smtClean="0"/>
              <a:t>12</a:t>
            </a:fld>
            <a:endParaRPr lang="en-GB" dirty="0"/>
          </a:p>
        </p:txBody>
      </p:sp>
    </p:spTree>
    <p:extLst>
      <p:ext uri="{BB962C8B-B14F-4D97-AF65-F5344CB8AC3E}">
        <p14:creationId xmlns:p14="http://schemas.microsoft.com/office/powerpoint/2010/main" val="1507393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6FB76-463C-4741-876B-12921C3575A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0566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27357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0494C77A-71B8-6249-9077-6071853E7F5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F6529"/>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7689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0566A"/>
                </a:solidFill>
                <a:latin typeface="Arial"/>
                <a:ea typeface="+mn-ea"/>
                <a:cs typeface="Arial"/>
              </a:defRPr>
            </a:lvl2pPr>
            <a:lvl3pPr marL="723900" indent="-279400">
              <a:lnSpc>
                <a:spcPct val="100000"/>
              </a:lnSpc>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DDE4FE1C-ED45-3640-A4D4-211CF42A27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8" name="Picture 7">
            <a:extLst>
              <a:ext uri="{FF2B5EF4-FFF2-40B4-BE49-F238E27FC236}">
                <a16:creationId xmlns:a16="http://schemas.microsoft.com/office/drawing/2014/main" id="{2F8F2AE8-1C3F-49F3-A111-A8C9BEDA1F6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7C4AEBB8-D7F5-4CD8-80BA-742BA6245DB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Memory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B15ED49-3D42-0948-AEC9-EF9125D63A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0566A"/>
                </a:solidFill>
                <a:latin typeface="Arial"/>
                <a:ea typeface="+mn-ea"/>
                <a:cs typeface="Arial"/>
              </a:defRPr>
            </a:lvl2pPr>
            <a:lvl3pPr marL="723900" indent="-279400">
              <a:lnSpc>
                <a:spcPct val="100000"/>
              </a:lnSpc>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Picture 9">
            <a:extLst>
              <a:ext uri="{FF2B5EF4-FFF2-40B4-BE49-F238E27FC236}">
                <a16:creationId xmlns:a16="http://schemas.microsoft.com/office/drawing/2014/main" id="{38680A26-5772-4222-8183-BB935364CA8A}"/>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DB46E051-A02B-4018-8553-85ABCB254C8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Memory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0566A"/>
                </a:solidFill>
                <a:latin typeface="Arial"/>
                <a:ea typeface="+mn-ea"/>
                <a:cs typeface="Arial"/>
              </a:defRPr>
            </a:lvl2pPr>
            <a:lvl3pPr marL="723900" indent="-279400">
              <a:lnSpc>
                <a:spcPct val="100000"/>
              </a:lnSpc>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Graphic 6">
            <a:extLst>
              <a:ext uri="{FF2B5EF4-FFF2-40B4-BE49-F238E27FC236}">
                <a16:creationId xmlns:a16="http://schemas.microsoft.com/office/drawing/2014/main" id="{21841273-2336-4BD8-AAE6-B1E0F9CA4E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0" name="Graphic 9">
            <a:extLst>
              <a:ext uri="{FF2B5EF4-FFF2-40B4-BE49-F238E27FC236}">
                <a16:creationId xmlns:a16="http://schemas.microsoft.com/office/drawing/2014/main" id="{AE171132-001B-054E-9920-D78399C807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8" name="Picture 7">
            <a:extLst>
              <a:ext uri="{FF2B5EF4-FFF2-40B4-BE49-F238E27FC236}">
                <a16:creationId xmlns:a16="http://schemas.microsoft.com/office/drawing/2014/main" id="{6C4DDDC3-FDB2-45D6-98F1-D0117611AC32}"/>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C2EA42B3-27EA-4E7A-9AC8-A4E9762B0470}"/>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Memory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250561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0566A"/>
                </a:solidFill>
                <a:latin typeface="Arial"/>
                <a:ea typeface="+mn-ea"/>
                <a:cs typeface="Arial"/>
              </a:defRPr>
            </a:lvl2pPr>
            <a:lvl3pPr marL="723900" indent="-279400">
              <a:lnSpc>
                <a:spcPct val="100000"/>
              </a:lnSpc>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2649698A-7EC9-4926-A0DD-476C2BC66B8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0F5840DC-340C-4AEB-BF1A-E2F7D2A05E7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Memory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Graphic 8">
            <a:extLst>
              <a:ext uri="{FF2B5EF4-FFF2-40B4-BE49-F238E27FC236}">
                <a16:creationId xmlns:a16="http://schemas.microsoft.com/office/drawing/2014/main" id="{B7A58041-7D8C-7047-81CA-B7E414C5D5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9B664B14-913A-4E7B-B1A9-06855759A6A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2EE04EF9-925E-4AA2-96F9-8B07B9D9A73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Memory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395684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nswer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accent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FEE4DB1B-6032-4505-B8A0-05BC99B823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2F5016C2-8F48-429C-A8CF-2722FF8D1C9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Memory</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1 Systems architecture</a:t>
            </a:r>
          </a:p>
        </p:txBody>
      </p:sp>
      <p:pic>
        <p:nvPicPr>
          <p:cNvPr id="13" name="Graphic 12">
            <a:extLst>
              <a:ext uri="{FF2B5EF4-FFF2-40B4-BE49-F238E27FC236}">
                <a16:creationId xmlns:a16="http://schemas.microsoft.com/office/drawing/2014/main" id="{E627A8FF-AA56-40FE-8232-FC232BAD5E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7" name="Graphic 6">
            <a:extLst>
              <a:ext uri="{FF2B5EF4-FFF2-40B4-BE49-F238E27FC236}">
                <a16:creationId xmlns:a16="http://schemas.microsoft.com/office/drawing/2014/main" id="{9869B179-64F2-4DBE-A680-3C730DB0D85F}"/>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84433" y="900257"/>
            <a:ext cx="1474704" cy="554400"/>
          </a:xfrm>
          <a:prstGeom prst="rect">
            <a:avLst/>
          </a:prstGeom>
        </p:spPr>
      </p:pic>
    </p:spTree>
    <p:extLst>
      <p:ext uri="{BB962C8B-B14F-4D97-AF65-F5344CB8AC3E}">
        <p14:creationId xmlns:p14="http://schemas.microsoft.com/office/powerpoint/2010/main" val="4717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3" r:id="rId4"/>
    <p:sldLayoutId id="2147483652" r:id="rId5"/>
    <p:sldLayoutId id="2147483666" r:id="rId6"/>
    <p:sldLayoutId id="2147483656" r:id="rId7"/>
    <p:sldLayoutId id="2147483665" r:id="rId8"/>
    <p:sldLayoutId id="21474836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Programs and data</a:t>
            </a:r>
          </a:p>
          <a:p>
            <a:endParaRPr lang="en-GB" dirty="0"/>
          </a:p>
          <a:p>
            <a:pPr marL="0" indent="0">
              <a:buNone/>
            </a:pPr>
            <a:endParaRPr lang="en-GB" dirty="0"/>
          </a:p>
          <a:p>
            <a:endParaRPr lang="en-GB" dirty="0"/>
          </a:p>
        </p:txBody>
      </p:sp>
      <p:sp>
        <p:nvSpPr>
          <p:cNvPr id="12" name="Text Placeholder 11"/>
          <p:cNvSpPr>
            <a:spLocks noGrp="1"/>
          </p:cNvSpPr>
          <p:nvPr>
            <p:ph type="body" sz="quarter" idx="14"/>
          </p:nvPr>
        </p:nvSpPr>
        <p:spPr>
          <a:xfrm>
            <a:off x="724280" y="1704179"/>
            <a:ext cx="6289262" cy="3453607"/>
          </a:xfrm>
        </p:spPr>
        <p:txBody>
          <a:bodyPr/>
          <a:lstStyle/>
          <a:p>
            <a:r>
              <a:rPr lang="en-GB" dirty="0"/>
              <a:t>When applications or programs are loaded, they are copied into RAM from the hard drive</a:t>
            </a:r>
          </a:p>
          <a:p>
            <a:pPr lvl="1"/>
            <a:r>
              <a:rPr lang="en-GB" dirty="0"/>
              <a:t>Documents and files (data) that are used with those programs are also opened by copying them into RAM</a:t>
            </a:r>
          </a:p>
          <a:p>
            <a:r>
              <a:rPr lang="en-GB" dirty="0"/>
              <a:t>RAM starts to fill up as all these programs, documents and files are copied</a:t>
            </a:r>
          </a:p>
          <a:p>
            <a:endParaRPr lang="en-GB" dirty="0"/>
          </a:p>
        </p:txBody>
      </p:sp>
      <p:sp>
        <p:nvSpPr>
          <p:cNvPr id="4" name="Rectangle 3"/>
          <p:cNvSpPr/>
          <p:nvPr/>
        </p:nvSpPr>
        <p:spPr>
          <a:xfrm>
            <a:off x="7308304" y="1988840"/>
            <a:ext cx="1363581" cy="4165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 name="TextBox 12"/>
          <p:cNvSpPr txBox="1"/>
          <p:nvPr/>
        </p:nvSpPr>
        <p:spPr>
          <a:xfrm>
            <a:off x="7308303" y="1629290"/>
            <a:ext cx="1363581"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RAM</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6409" y="906233"/>
            <a:ext cx="1307367" cy="865689"/>
          </a:xfrm>
          <a:prstGeom prst="rect">
            <a:avLst/>
          </a:prstGeom>
        </p:spPr>
      </p:pic>
      <p:sp>
        <p:nvSpPr>
          <p:cNvPr id="15" name="Rectangle 14"/>
          <p:cNvSpPr/>
          <p:nvPr/>
        </p:nvSpPr>
        <p:spPr>
          <a:xfrm>
            <a:off x="7366704" y="4786374"/>
            <a:ext cx="1246776" cy="13071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Operating system</a:t>
            </a:r>
          </a:p>
        </p:txBody>
      </p:sp>
      <p:sp>
        <p:nvSpPr>
          <p:cNvPr id="16" name="Rectangle 15"/>
          <p:cNvSpPr/>
          <p:nvPr/>
        </p:nvSpPr>
        <p:spPr>
          <a:xfrm>
            <a:off x="7366704" y="4276563"/>
            <a:ext cx="1246776" cy="478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Word</a:t>
            </a:r>
          </a:p>
        </p:txBody>
      </p:sp>
      <p:sp>
        <p:nvSpPr>
          <p:cNvPr id="17" name="Rectangle 16"/>
          <p:cNvSpPr/>
          <p:nvPr/>
        </p:nvSpPr>
        <p:spPr>
          <a:xfrm>
            <a:off x="7366704" y="3766753"/>
            <a:ext cx="1246776" cy="478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Excel</a:t>
            </a:r>
          </a:p>
        </p:txBody>
      </p:sp>
      <p:sp>
        <p:nvSpPr>
          <p:cNvPr id="20" name="Rectangle 19"/>
          <p:cNvSpPr/>
          <p:nvPr/>
        </p:nvSpPr>
        <p:spPr>
          <a:xfrm>
            <a:off x="7366704" y="3069478"/>
            <a:ext cx="1246776" cy="6663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Clipboard</a:t>
            </a:r>
          </a:p>
        </p:txBody>
      </p:sp>
      <p:sp>
        <p:nvSpPr>
          <p:cNvPr id="21" name="Rectangle 20"/>
          <p:cNvSpPr/>
          <p:nvPr/>
        </p:nvSpPr>
        <p:spPr>
          <a:xfrm>
            <a:off x="7366704" y="2418731"/>
            <a:ext cx="1246776" cy="6198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Documents in use</a:t>
            </a:r>
          </a:p>
        </p:txBody>
      </p:sp>
    </p:spTree>
    <p:extLst>
      <p:ext uri="{BB962C8B-B14F-4D97-AF65-F5344CB8AC3E}">
        <p14:creationId xmlns:p14="http://schemas.microsoft.com/office/powerpoint/2010/main" val="321602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Running out of space</a:t>
            </a:r>
          </a:p>
          <a:p>
            <a:endParaRPr lang="en-GB" dirty="0"/>
          </a:p>
          <a:p>
            <a:pPr marL="0" indent="0">
              <a:buNone/>
            </a:pPr>
            <a:endParaRPr lang="en-GB" dirty="0"/>
          </a:p>
          <a:p>
            <a:endParaRPr lang="en-GB" dirty="0"/>
          </a:p>
        </p:txBody>
      </p:sp>
      <p:sp>
        <p:nvSpPr>
          <p:cNvPr id="12" name="Text Placeholder 11"/>
          <p:cNvSpPr>
            <a:spLocks noGrp="1"/>
          </p:cNvSpPr>
          <p:nvPr>
            <p:ph type="body" sz="quarter" idx="14"/>
          </p:nvPr>
        </p:nvSpPr>
        <p:spPr>
          <a:xfrm>
            <a:off x="724281" y="1704179"/>
            <a:ext cx="4821114" cy="3453607"/>
          </a:xfrm>
        </p:spPr>
        <p:txBody>
          <a:bodyPr/>
          <a:lstStyle/>
          <a:p>
            <a:r>
              <a:rPr lang="en-GB" dirty="0"/>
              <a:t>You now want to open a browser to search the Internet</a:t>
            </a:r>
          </a:p>
          <a:p>
            <a:r>
              <a:rPr lang="en-GB" dirty="0"/>
              <a:t>The browser software needs more memory than you have free in RAM</a:t>
            </a:r>
          </a:p>
          <a:p>
            <a:pPr lvl="1"/>
            <a:r>
              <a:rPr lang="en-GB" dirty="0"/>
              <a:t>What do you think happens? </a:t>
            </a:r>
          </a:p>
          <a:p>
            <a:endParaRPr lang="en-GB" dirty="0"/>
          </a:p>
        </p:txBody>
      </p:sp>
      <p:sp>
        <p:nvSpPr>
          <p:cNvPr id="4" name="Rectangle 3"/>
          <p:cNvSpPr/>
          <p:nvPr/>
        </p:nvSpPr>
        <p:spPr>
          <a:xfrm>
            <a:off x="7308304" y="1988840"/>
            <a:ext cx="1363581" cy="4165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 name="TextBox 12"/>
          <p:cNvSpPr txBox="1"/>
          <p:nvPr/>
        </p:nvSpPr>
        <p:spPr>
          <a:xfrm>
            <a:off x="7308303" y="1629290"/>
            <a:ext cx="1363581"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RAM</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6409" y="906233"/>
            <a:ext cx="1307367" cy="865689"/>
          </a:xfrm>
          <a:prstGeom prst="rect">
            <a:avLst/>
          </a:prstGeom>
        </p:spPr>
      </p:pic>
      <p:sp>
        <p:nvSpPr>
          <p:cNvPr id="15" name="Rectangle 14"/>
          <p:cNvSpPr/>
          <p:nvPr/>
        </p:nvSpPr>
        <p:spPr>
          <a:xfrm>
            <a:off x="7366704" y="4786374"/>
            <a:ext cx="1246776" cy="13071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Operating system</a:t>
            </a:r>
          </a:p>
        </p:txBody>
      </p:sp>
      <p:sp>
        <p:nvSpPr>
          <p:cNvPr id="16" name="Rectangle 15"/>
          <p:cNvSpPr/>
          <p:nvPr/>
        </p:nvSpPr>
        <p:spPr>
          <a:xfrm>
            <a:off x="7366704" y="4276563"/>
            <a:ext cx="1246776" cy="478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Word</a:t>
            </a:r>
          </a:p>
        </p:txBody>
      </p:sp>
      <p:sp>
        <p:nvSpPr>
          <p:cNvPr id="17" name="Rectangle 16"/>
          <p:cNvSpPr/>
          <p:nvPr/>
        </p:nvSpPr>
        <p:spPr>
          <a:xfrm>
            <a:off x="7366704" y="3766753"/>
            <a:ext cx="1246776" cy="478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Excel</a:t>
            </a:r>
          </a:p>
        </p:txBody>
      </p:sp>
      <p:sp>
        <p:nvSpPr>
          <p:cNvPr id="20" name="Rectangle 19"/>
          <p:cNvSpPr/>
          <p:nvPr/>
        </p:nvSpPr>
        <p:spPr>
          <a:xfrm>
            <a:off x="7366704" y="3069478"/>
            <a:ext cx="1246776" cy="6663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Clipboard</a:t>
            </a:r>
          </a:p>
        </p:txBody>
      </p:sp>
      <p:sp>
        <p:nvSpPr>
          <p:cNvPr id="21" name="Rectangle 20"/>
          <p:cNvSpPr/>
          <p:nvPr/>
        </p:nvSpPr>
        <p:spPr>
          <a:xfrm>
            <a:off x="7366704" y="2418731"/>
            <a:ext cx="1246776" cy="6198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Documents in use</a:t>
            </a:r>
          </a:p>
        </p:txBody>
      </p:sp>
      <p:sp>
        <p:nvSpPr>
          <p:cNvPr id="23" name="Rectangle 22"/>
          <p:cNvSpPr/>
          <p:nvPr/>
        </p:nvSpPr>
        <p:spPr>
          <a:xfrm>
            <a:off x="5723900" y="2984593"/>
            <a:ext cx="1246776" cy="607132"/>
          </a:xfrm>
          <a:prstGeom prst="rect">
            <a:avLst/>
          </a:prstGeom>
          <a:solidFill>
            <a:srgbClr val="CF6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Browser</a:t>
            </a:r>
          </a:p>
        </p:txBody>
      </p:sp>
    </p:spTree>
    <p:extLst>
      <p:ext uri="{BB962C8B-B14F-4D97-AF65-F5344CB8AC3E}">
        <p14:creationId xmlns:p14="http://schemas.microsoft.com/office/powerpoint/2010/main" val="221184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Virtual memory</a:t>
            </a:r>
          </a:p>
          <a:p>
            <a:endParaRPr lang="en-GB" dirty="0"/>
          </a:p>
        </p:txBody>
      </p:sp>
      <p:sp>
        <p:nvSpPr>
          <p:cNvPr id="16" name="Text Placeholder 15"/>
          <p:cNvSpPr>
            <a:spLocks noGrp="1"/>
          </p:cNvSpPr>
          <p:nvPr>
            <p:ph type="body" sz="quarter" idx="14"/>
          </p:nvPr>
        </p:nvSpPr>
        <p:spPr>
          <a:xfrm>
            <a:off x="724280" y="1704179"/>
            <a:ext cx="4788396" cy="2720337"/>
          </a:xfrm>
        </p:spPr>
        <p:txBody>
          <a:bodyPr/>
          <a:lstStyle/>
          <a:p>
            <a:r>
              <a:rPr lang="en-GB" sz="2400" dirty="0"/>
              <a:t>Virtual memory is part of the hard drive used as an extension to RAM</a:t>
            </a:r>
          </a:p>
          <a:p>
            <a:pPr lvl="1"/>
            <a:r>
              <a:rPr lang="en-GB" sz="1900" dirty="0"/>
              <a:t>A </a:t>
            </a:r>
            <a:r>
              <a:rPr lang="en-GB" sz="1900" b="1" dirty="0"/>
              <a:t>page </a:t>
            </a:r>
            <a:r>
              <a:rPr lang="en-GB" sz="1900" dirty="0"/>
              <a:t>of data is a fixed-length block of virtual memory</a:t>
            </a:r>
          </a:p>
          <a:p>
            <a:pPr lvl="1"/>
            <a:r>
              <a:rPr lang="en-GB" sz="1900" dirty="0"/>
              <a:t>When pages of data are moved between RAM and hard disk this is known as swapping or paging</a:t>
            </a:r>
          </a:p>
          <a:p>
            <a:pPr lvl="1"/>
            <a:r>
              <a:rPr lang="en-GB" sz="1900" dirty="0"/>
              <a:t>What are the advantages and disadvantages of using part of the hard disk in this way?</a:t>
            </a:r>
          </a:p>
          <a:p>
            <a:endParaRPr lang="en-GB" dirty="0"/>
          </a:p>
        </p:txBody>
      </p:sp>
      <p:sp>
        <p:nvSpPr>
          <p:cNvPr id="13" name="Rectangle 12"/>
          <p:cNvSpPr/>
          <p:nvPr/>
        </p:nvSpPr>
        <p:spPr>
          <a:xfrm>
            <a:off x="5652120" y="1988840"/>
            <a:ext cx="1363581" cy="416592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1026" name="Picture 2" descr="http://www.optimisedit.com/wp-content/uploads/harddis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2495" y="851657"/>
            <a:ext cx="888033" cy="8098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308303" y="1629290"/>
            <a:ext cx="1363581"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RAM</a:t>
            </a:r>
          </a:p>
        </p:txBody>
      </p:sp>
      <p:sp>
        <p:nvSpPr>
          <p:cNvPr id="19" name="TextBox 18"/>
          <p:cNvSpPr txBox="1"/>
          <p:nvPr/>
        </p:nvSpPr>
        <p:spPr>
          <a:xfrm>
            <a:off x="5645834" y="1645016"/>
            <a:ext cx="1363581"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Hard Disk</a:t>
            </a: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6409" y="906233"/>
            <a:ext cx="1307367" cy="865689"/>
          </a:xfrm>
          <a:prstGeom prst="rect">
            <a:avLst/>
          </a:prstGeom>
        </p:spPr>
      </p:pic>
      <p:sp>
        <p:nvSpPr>
          <p:cNvPr id="26" name="Rectangle 25"/>
          <p:cNvSpPr/>
          <p:nvPr/>
        </p:nvSpPr>
        <p:spPr>
          <a:xfrm>
            <a:off x="7366704" y="2194741"/>
            <a:ext cx="1246776" cy="607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Browser</a:t>
            </a:r>
          </a:p>
        </p:txBody>
      </p:sp>
      <p:sp>
        <p:nvSpPr>
          <p:cNvPr id="18" name="Rectangle 17">
            <a:extLst>
              <a:ext uri="{FF2B5EF4-FFF2-40B4-BE49-F238E27FC236}">
                <a16:creationId xmlns:a16="http://schemas.microsoft.com/office/drawing/2014/main" id="{C09A766E-8954-4E56-AD60-3FF1158E33DD}"/>
              </a:ext>
            </a:extLst>
          </p:cNvPr>
          <p:cNvSpPr/>
          <p:nvPr/>
        </p:nvSpPr>
        <p:spPr>
          <a:xfrm>
            <a:off x="7308304" y="1988840"/>
            <a:ext cx="1363581" cy="4165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7" name="Rectangle 26">
            <a:extLst>
              <a:ext uri="{FF2B5EF4-FFF2-40B4-BE49-F238E27FC236}">
                <a16:creationId xmlns:a16="http://schemas.microsoft.com/office/drawing/2014/main" id="{EE38174A-3379-4B22-ADC0-BEEE4DB266CA}"/>
              </a:ext>
            </a:extLst>
          </p:cNvPr>
          <p:cNvSpPr/>
          <p:nvPr/>
        </p:nvSpPr>
        <p:spPr>
          <a:xfrm>
            <a:off x="7366704" y="4786374"/>
            <a:ext cx="1246776" cy="13071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Operating system</a:t>
            </a:r>
          </a:p>
        </p:txBody>
      </p:sp>
      <p:sp>
        <p:nvSpPr>
          <p:cNvPr id="28" name="Rectangle 27">
            <a:extLst>
              <a:ext uri="{FF2B5EF4-FFF2-40B4-BE49-F238E27FC236}">
                <a16:creationId xmlns:a16="http://schemas.microsoft.com/office/drawing/2014/main" id="{6B5BB439-293C-41F9-A723-F2836D6E560B}"/>
              </a:ext>
            </a:extLst>
          </p:cNvPr>
          <p:cNvSpPr/>
          <p:nvPr/>
        </p:nvSpPr>
        <p:spPr>
          <a:xfrm>
            <a:off x="7366704" y="4276563"/>
            <a:ext cx="1246776" cy="478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Word</a:t>
            </a:r>
          </a:p>
        </p:txBody>
      </p:sp>
      <p:sp>
        <p:nvSpPr>
          <p:cNvPr id="29" name="Rectangle 28">
            <a:extLst>
              <a:ext uri="{FF2B5EF4-FFF2-40B4-BE49-F238E27FC236}">
                <a16:creationId xmlns:a16="http://schemas.microsoft.com/office/drawing/2014/main" id="{798E9F6D-CDBA-4E46-B6A9-CD58A4DC9CC1}"/>
              </a:ext>
            </a:extLst>
          </p:cNvPr>
          <p:cNvSpPr/>
          <p:nvPr/>
        </p:nvSpPr>
        <p:spPr>
          <a:xfrm>
            <a:off x="5704236" y="5604906"/>
            <a:ext cx="1246776" cy="47890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Excel</a:t>
            </a:r>
          </a:p>
        </p:txBody>
      </p:sp>
      <p:sp>
        <p:nvSpPr>
          <p:cNvPr id="30" name="Rectangle 29">
            <a:extLst>
              <a:ext uri="{FF2B5EF4-FFF2-40B4-BE49-F238E27FC236}">
                <a16:creationId xmlns:a16="http://schemas.microsoft.com/office/drawing/2014/main" id="{F73B54A9-67A5-423C-8CA3-E40EED8D26FA}"/>
              </a:ext>
            </a:extLst>
          </p:cNvPr>
          <p:cNvSpPr/>
          <p:nvPr/>
        </p:nvSpPr>
        <p:spPr>
          <a:xfrm>
            <a:off x="7366704" y="3548960"/>
            <a:ext cx="1246776" cy="6663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Clipboard</a:t>
            </a:r>
          </a:p>
        </p:txBody>
      </p:sp>
      <p:sp>
        <p:nvSpPr>
          <p:cNvPr id="31" name="Rectangle 30">
            <a:extLst>
              <a:ext uri="{FF2B5EF4-FFF2-40B4-BE49-F238E27FC236}">
                <a16:creationId xmlns:a16="http://schemas.microsoft.com/office/drawing/2014/main" id="{488CCEF6-3D3A-46C2-A245-59FD65FDF87F}"/>
              </a:ext>
            </a:extLst>
          </p:cNvPr>
          <p:cNvSpPr/>
          <p:nvPr/>
        </p:nvSpPr>
        <p:spPr>
          <a:xfrm>
            <a:off x="7357951" y="2867885"/>
            <a:ext cx="1246776" cy="6198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latin typeface="Arial" panose="020B0604020202020204" pitchFamily="34" charset="0"/>
                <a:cs typeface="Arial" panose="020B0604020202020204" pitchFamily="34" charset="0"/>
              </a:rPr>
              <a:t>Documents in use</a:t>
            </a:r>
          </a:p>
        </p:txBody>
      </p:sp>
    </p:spTree>
    <p:extLst>
      <p:ext uri="{BB962C8B-B14F-4D97-AF65-F5344CB8AC3E}">
        <p14:creationId xmlns:p14="http://schemas.microsoft.com/office/powerpoint/2010/main" val="24904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3B01E1-2C8A-448F-A872-CB7A23C9BE92}"/>
              </a:ext>
            </a:extLst>
          </p:cNvPr>
          <p:cNvSpPr>
            <a:spLocks noGrp="1"/>
          </p:cNvSpPr>
          <p:nvPr>
            <p:ph type="body" sz="quarter" idx="13"/>
          </p:nvPr>
        </p:nvSpPr>
        <p:spPr/>
        <p:txBody>
          <a:bodyPr/>
          <a:lstStyle/>
          <a:p>
            <a:r>
              <a:rPr lang="en-GB" dirty="0"/>
              <a:t>Virtual memory</a:t>
            </a:r>
          </a:p>
        </p:txBody>
      </p:sp>
      <p:sp>
        <p:nvSpPr>
          <p:cNvPr id="5" name="Text Placeholder 4">
            <a:extLst>
              <a:ext uri="{FF2B5EF4-FFF2-40B4-BE49-F238E27FC236}">
                <a16:creationId xmlns:a16="http://schemas.microsoft.com/office/drawing/2014/main" id="{4B243F2D-7F5C-4A9C-8816-F24C9A1A6004}"/>
              </a:ext>
            </a:extLst>
          </p:cNvPr>
          <p:cNvSpPr>
            <a:spLocks noGrp="1"/>
          </p:cNvSpPr>
          <p:nvPr>
            <p:ph type="body" sz="quarter" idx="14"/>
          </p:nvPr>
        </p:nvSpPr>
        <p:spPr/>
        <p:txBody>
          <a:bodyPr/>
          <a:lstStyle/>
          <a:p>
            <a:r>
              <a:rPr lang="en-GB" dirty="0"/>
              <a:t>Advantages</a:t>
            </a:r>
          </a:p>
          <a:p>
            <a:pPr lvl="1"/>
            <a:r>
              <a:rPr lang="en-GB" dirty="0">
                <a:solidFill>
                  <a:srgbClr val="FF0000"/>
                </a:solidFill>
              </a:rPr>
              <a:t>Uses cheap secondary storage on the hard drive</a:t>
            </a:r>
          </a:p>
          <a:p>
            <a:pPr lvl="1"/>
            <a:r>
              <a:rPr lang="en-GB" dirty="0">
                <a:solidFill>
                  <a:srgbClr val="FF0000"/>
                </a:solidFill>
              </a:rPr>
              <a:t>Prevents error messages saying ‘out of memory’ – the programs and files will still open</a:t>
            </a:r>
          </a:p>
          <a:p>
            <a:r>
              <a:rPr lang="en-GB" dirty="0"/>
              <a:t>Disadvantages</a:t>
            </a:r>
          </a:p>
          <a:p>
            <a:pPr lvl="1"/>
            <a:r>
              <a:rPr lang="en-GB" dirty="0">
                <a:solidFill>
                  <a:srgbClr val="FF0000"/>
                </a:solidFill>
              </a:rPr>
              <a:t>Accessing virtual memory is very slow</a:t>
            </a:r>
          </a:p>
          <a:p>
            <a:pPr lvl="1"/>
            <a:r>
              <a:rPr lang="en-GB" dirty="0">
                <a:solidFill>
                  <a:srgbClr val="FF0000"/>
                </a:solidFill>
              </a:rPr>
              <a:t>To access data, the existing data in RAM needs to be copied to the virtual memory, then data in virtual memory needs to be copied to RAM</a:t>
            </a:r>
          </a:p>
          <a:p>
            <a:pPr lvl="1"/>
            <a:endParaRPr lang="en-GB" dirty="0"/>
          </a:p>
        </p:txBody>
      </p:sp>
    </p:spTree>
    <p:extLst>
      <p:ext uri="{BB962C8B-B14F-4D97-AF65-F5344CB8AC3E}">
        <p14:creationId xmlns:p14="http://schemas.microsoft.com/office/powerpoint/2010/main" val="3832597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a:t>
            </a:r>
            <a:r>
              <a:rPr lang="en-GB" dirty="0">
                <a:solidFill>
                  <a:schemeClr val="bg1"/>
                </a:solidFill>
              </a:rPr>
              <a:t> </a:t>
            </a:r>
            <a:r>
              <a:rPr lang="en-GB" dirty="0"/>
              <a:t>happens when RAM completely fills up?</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5519" y="2462236"/>
            <a:ext cx="7309020" cy="251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21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D9472-6B20-474D-8826-9B5152B519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71955" y="3944834"/>
            <a:ext cx="5058923" cy="2267430"/>
          </a:xfrm>
          <a:prstGeom prst="rect">
            <a:avLst/>
          </a:prstGeom>
        </p:spPr>
      </p:pic>
      <p:sp>
        <p:nvSpPr>
          <p:cNvPr id="3" name="Content Placeholder 2"/>
          <p:cNvSpPr>
            <a:spLocks noGrp="1"/>
          </p:cNvSpPr>
          <p:nvPr>
            <p:ph type="body" sz="quarter" idx="13"/>
          </p:nvPr>
        </p:nvSpPr>
        <p:spPr/>
        <p:txBody>
          <a:bodyPr/>
          <a:lstStyle/>
          <a:p>
            <a:r>
              <a:rPr lang="en-GB" dirty="0"/>
              <a:t>Read-only memory (ROM)</a:t>
            </a:r>
          </a:p>
        </p:txBody>
      </p:sp>
      <p:sp>
        <p:nvSpPr>
          <p:cNvPr id="4" name="Text Placeholder 3"/>
          <p:cNvSpPr>
            <a:spLocks noGrp="1"/>
          </p:cNvSpPr>
          <p:nvPr>
            <p:ph type="body" sz="quarter" idx="14"/>
          </p:nvPr>
        </p:nvSpPr>
        <p:spPr/>
        <p:txBody>
          <a:bodyPr/>
          <a:lstStyle/>
          <a:p>
            <a:r>
              <a:rPr lang="en-GB" dirty="0"/>
              <a:t>Some data needs to be permanently held in primary storage, even when a computer has no power</a:t>
            </a:r>
          </a:p>
          <a:p>
            <a:pPr lvl="1"/>
            <a:r>
              <a:rPr lang="en-GB" dirty="0"/>
              <a:t>Read-only memory (ROM) is used to store this data</a:t>
            </a:r>
          </a:p>
          <a:p>
            <a:pPr lvl="1"/>
            <a:r>
              <a:rPr lang="en-GB" dirty="0"/>
              <a:t>Data is read from ROM, but cannot be written to it</a:t>
            </a:r>
          </a:p>
          <a:p>
            <a:pPr lvl="1"/>
            <a:r>
              <a:rPr lang="en-GB" dirty="0"/>
              <a:t>It is non-volatile as the data isn’t lost if the power is off</a:t>
            </a:r>
          </a:p>
          <a:p>
            <a:r>
              <a:rPr lang="en-GB" dirty="0"/>
              <a:t>What is stored </a:t>
            </a:r>
            <a:br>
              <a:rPr lang="en-GB"/>
            </a:br>
            <a:r>
              <a:rPr lang="en-GB"/>
              <a:t>in ROM on </a:t>
            </a:r>
            <a:r>
              <a:rPr lang="en-GB" dirty="0"/>
              <a:t>a </a:t>
            </a:r>
            <a:br>
              <a:rPr lang="en-GB" dirty="0"/>
            </a:br>
            <a:r>
              <a:rPr lang="en-GB" dirty="0"/>
              <a:t>modern computer?</a:t>
            </a:r>
          </a:p>
        </p:txBody>
      </p:sp>
    </p:spTree>
    <p:extLst>
      <p:ext uri="{BB962C8B-B14F-4D97-AF65-F5344CB8AC3E}">
        <p14:creationId xmlns:p14="http://schemas.microsoft.com/office/powerpoint/2010/main" val="204097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0F0E43-F295-49AB-91E8-8CC1A0EF84CA}"/>
              </a:ext>
            </a:extLst>
          </p:cNvPr>
          <p:cNvSpPr>
            <a:spLocks noGrp="1"/>
          </p:cNvSpPr>
          <p:nvPr>
            <p:ph type="body" sz="quarter" idx="13"/>
          </p:nvPr>
        </p:nvSpPr>
        <p:spPr/>
        <p:txBody>
          <a:bodyPr/>
          <a:lstStyle/>
          <a:p>
            <a:r>
              <a:rPr lang="en-GB" dirty="0"/>
              <a:t>ROM</a:t>
            </a:r>
          </a:p>
        </p:txBody>
      </p:sp>
      <p:sp>
        <p:nvSpPr>
          <p:cNvPr id="5" name="Text Placeholder 4">
            <a:extLst>
              <a:ext uri="{FF2B5EF4-FFF2-40B4-BE49-F238E27FC236}">
                <a16:creationId xmlns:a16="http://schemas.microsoft.com/office/drawing/2014/main" id="{C66576E1-AF34-40FF-B18F-74A223540385}"/>
              </a:ext>
            </a:extLst>
          </p:cNvPr>
          <p:cNvSpPr>
            <a:spLocks noGrp="1"/>
          </p:cNvSpPr>
          <p:nvPr>
            <p:ph type="body" sz="quarter" idx="14"/>
          </p:nvPr>
        </p:nvSpPr>
        <p:spPr/>
        <p:txBody>
          <a:bodyPr/>
          <a:lstStyle/>
          <a:p>
            <a:r>
              <a:rPr lang="en-GB" dirty="0"/>
              <a:t>ROM is used in modern computers to store:</a:t>
            </a:r>
          </a:p>
          <a:p>
            <a:pPr lvl="1"/>
            <a:r>
              <a:rPr lang="en-GB" dirty="0">
                <a:solidFill>
                  <a:srgbClr val="FF0000"/>
                </a:solidFill>
              </a:rPr>
              <a:t>The initial program that is run when the computer is turned on</a:t>
            </a:r>
          </a:p>
          <a:p>
            <a:pPr lvl="1"/>
            <a:r>
              <a:rPr lang="en-GB" dirty="0">
                <a:solidFill>
                  <a:srgbClr val="FF0000"/>
                </a:solidFill>
              </a:rPr>
              <a:t>This is known as the bootstrap</a:t>
            </a:r>
          </a:p>
          <a:p>
            <a:pPr lvl="1"/>
            <a:r>
              <a:rPr lang="en-GB" dirty="0">
                <a:solidFill>
                  <a:srgbClr val="FF0000"/>
                </a:solidFill>
              </a:rPr>
              <a:t>It tells the computer where it will find the operating system on the hard drive</a:t>
            </a:r>
          </a:p>
          <a:p>
            <a:r>
              <a:rPr lang="en-GB" dirty="0">
                <a:solidFill>
                  <a:srgbClr val="FF0000"/>
                </a:solidFill>
              </a:rPr>
              <a:t>It also stores the Basic </a:t>
            </a:r>
            <a:r>
              <a:rPr lang="en-GB" dirty="0" err="1">
                <a:solidFill>
                  <a:srgbClr val="FF0000"/>
                </a:solidFill>
              </a:rPr>
              <a:t>Input/Output</a:t>
            </a:r>
            <a:r>
              <a:rPr lang="en-GB" dirty="0">
                <a:solidFill>
                  <a:srgbClr val="FF0000"/>
                </a:solidFill>
              </a:rPr>
              <a:t> System (BIOS)</a:t>
            </a:r>
          </a:p>
          <a:p>
            <a:pPr lvl="1"/>
            <a:r>
              <a:rPr lang="en-GB" dirty="0">
                <a:solidFill>
                  <a:srgbClr val="FF0000"/>
                </a:solidFill>
              </a:rPr>
              <a:t>The BIOS can run without a hard drive or other secondary storage being present</a:t>
            </a:r>
          </a:p>
          <a:p>
            <a:pPr lvl="1"/>
            <a:r>
              <a:rPr lang="en-GB" dirty="0">
                <a:solidFill>
                  <a:srgbClr val="FF0000"/>
                </a:solidFill>
              </a:rPr>
              <a:t>It controls basic technical configuration of the computer such as the processor speed and system time</a:t>
            </a:r>
          </a:p>
          <a:p>
            <a:pPr lvl="1"/>
            <a:endParaRPr lang="en-GB" dirty="0"/>
          </a:p>
        </p:txBody>
      </p:sp>
    </p:spTree>
    <p:extLst>
      <p:ext uri="{BB962C8B-B14F-4D97-AF65-F5344CB8AC3E}">
        <p14:creationId xmlns:p14="http://schemas.microsoft.com/office/powerpoint/2010/main" val="401646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D80EEB-C8F8-480D-BBCA-8A6A23B6E52A}"/>
              </a:ext>
            </a:extLst>
          </p:cNvPr>
          <p:cNvSpPr>
            <a:spLocks noGrp="1"/>
          </p:cNvSpPr>
          <p:nvPr>
            <p:ph type="body" sz="quarter" idx="13"/>
          </p:nvPr>
        </p:nvSpPr>
        <p:spPr/>
        <p:txBody>
          <a:bodyPr/>
          <a:lstStyle/>
          <a:p>
            <a:r>
              <a:rPr lang="en-GB" dirty="0"/>
              <a:t>RAM vs ROM differences</a:t>
            </a:r>
          </a:p>
        </p:txBody>
      </p:sp>
      <p:graphicFrame>
        <p:nvGraphicFramePr>
          <p:cNvPr id="8" name="Table 8">
            <a:extLst>
              <a:ext uri="{FF2B5EF4-FFF2-40B4-BE49-F238E27FC236}">
                <a16:creationId xmlns:a16="http://schemas.microsoft.com/office/drawing/2014/main" id="{71DEBC86-4F0F-4BCF-83C7-D8DA996C0B05}"/>
              </a:ext>
            </a:extLst>
          </p:cNvPr>
          <p:cNvGraphicFramePr>
            <a:graphicFrameLocks noGrp="1"/>
          </p:cNvGraphicFramePr>
          <p:nvPr>
            <p:extLst>
              <p:ext uri="{D42A27DB-BD31-4B8C-83A1-F6EECF244321}">
                <p14:modId xmlns:p14="http://schemas.microsoft.com/office/powerpoint/2010/main" val="3747846432"/>
              </p:ext>
            </p:extLst>
          </p:nvPr>
        </p:nvGraphicFramePr>
        <p:xfrm>
          <a:off x="724280" y="1982216"/>
          <a:ext cx="7816470" cy="2494280"/>
        </p:xfrm>
        <a:graphic>
          <a:graphicData uri="http://schemas.openxmlformats.org/drawingml/2006/table">
            <a:tbl>
              <a:tblPr firstRow="1" bandRow="1">
                <a:tableStyleId>{5C22544A-7EE6-4342-B048-85BDC9FD1C3A}</a:tableStyleId>
              </a:tblPr>
              <a:tblGrid>
                <a:gridCol w="1836040">
                  <a:extLst>
                    <a:ext uri="{9D8B030D-6E8A-4147-A177-3AD203B41FA5}">
                      <a16:colId xmlns:a16="http://schemas.microsoft.com/office/drawing/2014/main" val="4014872563"/>
                    </a:ext>
                  </a:extLst>
                </a:gridCol>
                <a:gridCol w="3374940">
                  <a:extLst>
                    <a:ext uri="{9D8B030D-6E8A-4147-A177-3AD203B41FA5}">
                      <a16:colId xmlns:a16="http://schemas.microsoft.com/office/drawing/2014/main" val="541870562"/>
                    </a:ext>
                  </a:extLst>
                </a:gridCol>
                <a:gridCol w="2605490">
                  <a:extLst>
                    <a:ext uri="{9D8B030D-6E8A-4147-A177-3AD203B41FA5}">
                      <a16:colId xmlns:a16="http://schemas.microsoft.com/office/drawing/2014/main" val="1140744772"/>
                    </a:ext>
                  </a:extLst>
                </a:gridCol>
              </a:tblGrid>
              <a:tr h="370840">
                <a:tc>
                  <a:txBody>
                    <a:bodyPr/>
                    <a:lstStyle/>
                    <a:p>
                      <a:r>
                        <a:rPr lang="en-GB" dirty="0"/>
                        <a:t>Characteristic</a:t>
                      </a:r>
                    </a:p>
                  </a:txBody>
                  <a:tcPr>
                    <a:lnL w="12700" cap="flat" cmpd="sng" algn="ctr">
                      <a:solidFill>
                        <a:srgbClr val="CF6529"/>
                      </a:solidFill>
                      <a:prstDash val="solid"/>
                      <a:round/>
                      <a:headEnd type="none" w="med" len="med"/>
                      <a:tailEnd type="none" w="med" len="med"/>
                    </a:lnL>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solidFill>
                      <a:srgbClr val="CF6529"/>
                    </a:solidFill>
                  </a:tcPr>
                </a:tc>
                <a:tc>
                  <a:txBody>
                    <a:bodyPr/>
                    <a:lstStyle/>
                    <a:p>
                      <a:r>
                        <a:rPr lang="en-GB" dirty="0"/>
                        <a:t>RAM</a:t>
                      </a:r>
                    </a:p>
                  </a:txBody>
                  <a:tcP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solidFill>
                      <a:srgbClr val="CF6529"/>
                    </a:solidFill>
                  </a:tcPr>
                </a:tc>
                <a:tc>
                  <a:txBody>
                    <a:bodyPr/>
                    <a:lstStyle/>
                    <a:p>
                      <a:r>
                        <a:rPr lang="en-GB" dirty="0"/>
                        <a:t>ROM</a:t>
                      </a:r>
                    </a:p>
                  </a:txBody>
                  <a:tcPr>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solidFill>
                      <a:srgbClr val="CF6529"/>
                    </a:solidFill>
                  </a:tcPr>
                </a:tc>
                <a:extLst>
                  <a:ext uri="{0D108BD9-81ED-4DB2-BD59-A6C34878D82A}">
                    <a16:rowId xmlns:a16="http://schemas.microsoft.com/office/drawing/2014/main" val="4042666782"/>
                  </a:ext>
                </a:extLst>
              </a:tr>
              <a:tr h="370840">
                <a:tc>
                  <a:txBody>
                    <a:bodyPr/>
                    <a:lstStyle/>
                    <a:p>
                      <a:r>
                        <a:rPr lang="en-GB" dirty="0"/>
                        <a:t>Size</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Typically 4 GB – 32 GB</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Typically 4 MB – 8 MB</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3664667585"/>
                  </a:ext>
                </a:extLst>
              </a:tr>
              <a:tr h="370840">
                <a:tc>
                  <a:txBody>
                    <a:bodyPr/>
                    <a:lstStyle/>
                    <a:p>
                      <a:r>
                        <a:rPr lang="en-GB" dirty="0"/>
                        <a:t>Used to store</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Running programs and operating system</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BIOS and bootstrap</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2578734296"/>
                  </a:ext>
                </a:extLst>
              </a:tr>
              <a:tr h="370840">
                <a:tc>
                  <a:txBody>
                    <a:bodyPr/>
                    <a:lstStyle/>
                    <a:p>
                      <a:r>
                        <a:rPr lang="en-GB" dirty="0"/>
                        <a:t>Read ability</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Yes</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Yes</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3388708513"/>
                  </a:ext>
                </a:extLst>
              </a:tr>
              <a:tr h="370840">
                <a:tc>
                  <a:txBody>
                    <a:bodyPr/>
                    <a:lstStyle/>
                    <a:p>
                      <a:r>
                        <a:rPr lang="en-GB" dirty="0"/>
                        <a:t>Write ability</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Yes</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No</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291294907"/>
                  </a:ext>
                </a:extLst>
              </a:tr>
              <a:tr h="370840">
                <a:tc>
                  <a:txBody>
                    <a:bodyPr/>
                    <a:lstStyle/>
                    <a:p>
                      <a:r>
                        <a:rPr lang="en-GB" dirty="0"/>
                        <a:t>Volatile</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Yes</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tc>
                  <a:txBody>
                    <a:bodyPr/>
                    <a:lstStyle/>
                    <a:p>
                      <a:r>
                        <a:rPr lang="en-GB" dirty="0"/>
                        <a:t>No</a:t>
                      </a:r>
                    </a:p>
                  </a:txBody>
                  <a:tcPr>
                    <a:lnL w="12700" cap="flat" cmpd="sng" algn="ctr">
                      <a:solidFill>
                        <a:srgbClr val="CF6529"/>
                      </a:solidFill>
                      <a:prstDash val="solid"/>
                      <a:round/>
                      <a:headEnd type="none" w="med" len="med"/>
                      <a:tailEnd type="none" w="med" len="med"/>
                    </a:lnL>
                    <a:lnR w="12700" cap="flat" cmpd="sng" algn="ctr">
                      <a:solidFill>
                        <a:srgbClr val="CF6529"/>
                      </a:solidFill>
                      <a:prstDash val="solid"/>
                      <a:round/>
                      <a:headEnd type="none" w="med" len="med"/>
                      <a:tailEnd type="none" w="med" len="med"/>
                    </a:lnR>
                    <a:lnT w="12700" cap="flat" cmpd="sng" algn="ctr">
                      <a:solidFill>
                        <a:srgbClr val="CF6529"/>
                      </a:solidFill>
                      <a:prstDash val="solid"/>
                      <a:round/>
                      <a:headEnd type="none" w="med" len="med"/>
                      <a:tailEnd type="none" w="med" len="med"/>
                    </a:lnT>
                    <a:lnB w="12700" cap="flat" cmpd="sng" algn="ctr">
                      <a:solidFill>
                        <a:srgbClr val="CF6529"/>
                      </a:solidFill>
                      <a:prstDash val="solid"/>
                      <a:round/>
                      <a:headEnd type="none" w="med" len="med"/>
                      <a:tailEnd type="none" w="med" len="med"/>
                    </a:lnB>
                    <a:noFill/>
                  </a:tcPr>
                </a:tc>
                <a:extLst>
                  <a:ext uri="{0D108BD9-81ED-4DB2-BD59-A6C34878D82A}">
                    <a16:rowId xmlns:a16="http://schemas.microsoft.com/office/drawing/2014/main" val="2530058300"/>
                  </a:ext>
                </a:extLst>
              </a:tr>
            </a:tbl>
          </a:graphicData>
        </a:graphic>
      </p:graphicFrame>
    </p:spTree>
    <p:extLst>
      <p:ext uri="{BB962C8B-B14F-4D97-AF65-F5344CB8AC3E}">
        <p14:creationId xmlns:p14="http://schemas.microsoft.com/office/powerpoint/2010/main" val="51750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40E89-2F14-49A7-B9A9-4B063C0891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48674" y="3429000"/>
            <a:ext cx="3846652" cy="2994296"/>
          </a:xfrm>
          <a:prstGeom prst="rect">
            <a:avLst/>
          </a:prstGeom>
        </p:spPr>
      </p:pic>
      <p:sp>
        <p:nvSpPr>
          <p:cNvPr id="4" name="Text Placeholder 3">
            <a:extLst>
              <a:ext uri="{FF2B5EF4-FFF2-40B4-BE49-F238E27FC236}">
                <a16:creationId xmlns:a16="http://schemas.microsoft.com/office/drawing/2014/main" id="{AD20CE51-0100-4E7A-8AF2-E20EE9DF2606}"/>
              </a:ext>
            </a:extLst>
          </p:cNvPr>
          <p:cNvSpPr>
            <a:spLocks noGrp="1"/>
          </p:cNvSpPr>
          <p:nvPr>
            <p:ph type="body" sz="quarter" idx="13"/>
          </p:nvPr>
        </p:nvSpPr>
        <p:spPr/>
        <p:txBody>
          <a:bodyPr/>
          <a:lstStyle/>
          <a:p>
            <a:r>
              <a:rPr lang="en-GB" dirty="0"/>
              <a:t>Memory speed</a:t>
            </a:r>
          </a:p>
        </p:txBody>
      </p:sp>
      <p:sp>
        <p:nvSpPr>
          <p:cNvPr id="5" name="Text Placeholder 4">
            <a:extLst>
              <a:ext uri="{FF2B5EF4-FFF2-40B4-BE49-F238E27FC236}">
                <a16:creationId xmlns:a16="http://schemas.microsoft.com/office/drawing/2014/main" id="{05E90788-BBF7-4606-AF18-15AD5791B5D4}"/>
              </a:ext>
            </a:extLst>
          </p:cNvPr>
          <p:cNvSpPr>
            <a:spLocks noGrp="1"/>
          </p:cNvSpPr>
          <p:nvPr>
            <p:ph type="body" sz="quarter" idx="14"/>
          </p:nvPr>
        </p:nvSpPr>
        <p:spPr/>
        <p:txBody>
          <a:bodyPr/>
          <a:lstStyle/>
          <a:p>
            <a:r>
              <a:rPr lang="en-GB" dirty="0"/>
              <a:t>The speed that data can be accessed changes through the different components in a computer</a:t>
            </a:r>
          </a:p>
          <a:p>
            <a:pPr lvl="1"/>
            <a:r>
              <a:rPr lang="en-GB" dirty="0"/>
              <a:t>The slower components are far cheaper for each byte of </a:t>
            </a:r>
            <a:br>
              <a:rPr lang="en-GB" dirty="0"/>
            </a:br>
            <a:r>
              <a:rPr lang="en-GB" dirty="0"/>
              <a:t>data stored</a:t>
            </a:r>
          </a:p>
        </p:txBody>
      </p:sp>
    </p:spTree>
    <p:extLst>
      <p:ext uri="{BB962C8B-B14F-4D97-AF65-F5344CB8AC3E}">
        <p14:creationId xmlns:p14="http://schemas.microsoft.com/office/powerpoint/2010/main" val="375080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Complete </a:t>
            </a:r>
            <a:r>
              <a:rPr lang="en-GB" b="1" dirty="0"/>
              <a:t>Task 2</a:t>
            </a:r>
            <a:r>
              <a:rPr lang="en-GB" dirty="0"/>
              <a:t> on  </a:t>
            </a:r>
            <a:r>
              <a:rPr lang="en-GB" b="1"/>
              <a:t>Worksheet 4</a:t>
            </a:r>
            <a:endParaRPr lang="en-GB" dirty="0"/>
          </a:p>
        </p:txBody>
      </p:sp>
    </p:spTree>
    <p:extLst>
      <p:ext uri="{BB962C8B-B14F-4D97-AF65-F5344CB8AC3E}">
        <p14:creationId xmlns:p14="http://schemas.microsoft.com/office/powerpoint/2010/main" val="34467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a:xfrm>
            <a:off x="724280" y="1704179"/>
            <a:ext cx="7797230" cy="3453607"/>
          </a:xfrm>
        </p:spPr>
        <p:txBody>
          <a:bodyPr/>
          <a:lstStyle/>
          <a:p>
            <a:r>
              <a:rPr lang="en-GB" dirty="0"/>
              <a:t>Understand the meaning of primary storage including the role of:</a:t>
            </a:r>
          </a:p>
          <a:p>
            <a:pPr lvl="1"/>
            <a:r>
              <a:rPr lang="en-GB" dirty="0"/>
              <a:t>Random Access Memory (RAM)</a:t>
            </a:r>
          </a:p>
          <a:p>
            <a:pPr lvl="1"/>
            <a:r>
              <a:rPr lang="en-GB" dirty="0"/>
              <a:t>Read Only Memory (ROM)</a:t>
            </a:r>
          </a:p>
          <a:p>
            <a:r>
              <a:rPr lang="en-GB" dirty="0"/>
              <a:t>Describe the difference between RAM and ROM and why both are needed</a:t>
            </a:r>
          </a:p>
          <a:p>
            <a:r>
              <a:rPr lang="en-GB" dirty="0"/>
              <a:t>Describe what is meant by virtual memory including:</a:t>
            </a:r>
          </a:p>
          <a:p>
            <a:pPr lvl="1"/>
            <a:r>
              <a:rPr lang="en-GB" dirty="0"/>
              <a:t>How it is created and used</a:t>
            </a:r>
          </a:p>
          <a:p>
            <a:pPr lvl="1"/>
            <a:r>
              <a:rPr lang="en-GB" dirty="0"/>
              <a:t>The reason it is necessary</a:t>
            </a:r>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In pairs test each other on the following:</a:t>
            </a:r>
          </a:p>
          <a:p>
            <a:pPr marL="901700" lvl="1" indent="-457200">
              <a:buFont typeface="+mj-lt"/>
              <a:buAutoNum type="arabicPeriod"/>
            </a:pPr>
            <a:r>
              <a:rPr lang="en-GB" dirty="0"/>
              <a:t>What does RAM stand for?</a:t>
            </a:r>
          </a:p>
          <a:p>
            <a:pPr marL="901700" lvl="1" indent="-457200">
              <a:buFont typeface="+mj-lt"/>
              <a:buAutoNum type="arabicPeriod"/>
            </a:pPr>
            <a:r>
              <a:rPr lang="en-GB" dirty="0"/>
              <a:t>What does ROM stand for?</a:t>
            </a:r>
          </a:p>
          <a:p>
            <a:pPr marL="901700" lvl="1" indent="-457200">
              <a:buFont typeface="+mj-lt"/>
              <a:buAutoNum type="arabicPeriod"/>
            </a:pPr>
            <a:r>
              <a:rPr lang="en-GB" dirty="0"/>
              <a:t>Name one difference between RAM and ROM</a:t>
            </a:r>
          </a:p>
          <a:p>
            <a:pPr marL="901700" lvl="1" indent="-457200">
              <a:buFont typeface="+mj-lt"/>
              <a:buAutoNum type="arabicPeriod"/>
            </a:pPr>
            <a:r>
              <a:rPr lang="en-GB" dirty="0"/>
              <a:t>How much RAM is typically available in a modern </a:t>
            </a:r>
            <a:br>
              <a:rPr lang="en-GB" dirty="0"/>
            </a:br>
            <a:r>
              <a:rPr lang="en-GB" dirty="0"/>
              <a:t>personal computer?</a:t>
            </a:r>
          </a:p>
          <a:p>
            <a:pPr marL="901700" lvl="1" indent="-457200">
              <a:buFont typeface="+mj-lt"/>
              <a:buAutoNum type="arabicPeriod"/>
            </a:pPr>
            <a:r>
              <a:rPr lang="en-GB" dirty="0"/>
              <a:t>Why is virtual memory much slower than RAM?</a:t>
            </a:r>
          </a:p>
        </p:txBody>
      </p:sp>
    </p:spTree>
    <p:extLst>
      <p:ext uri="{BB962C8B-B14F-4D97-AF65-F5344CB8AC3E}">
        <p14:creationId xmlns:p14="http://schemas.microsoft.com/office/powerpoint/2010/main" val="11630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0FB86-A010-4E3C-B842-97285D1A65C4}"/>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EFCD63BD-A13F-4BAF-8A0E-473366EC3CA6}"/>
              </a:ext>
            </a:extLst>
          </p:cNvPr>
          <p:cNvSpPr>
            <a:spLocks noGrp="1"/>
          </p:cNvSpPr>
          <p:nvPr>
            <p:ph type="body" sz="quarter" idx="14"/>
          </p:nvPr>
        </p:nvSpPr>
        <p:spPr/>
        <p:txBody>
          <a:bodyPr/>
          <a:lstStyle/>
          <a:p>
            <a:pPr lvl="1"/>
            <a:r>
              <a:rPr lang="en-GB" dirty="0">
                <a:solidFill>
                  <a:srgbClr val="FF0000"/>
                </a:solidFill>
              </a:rPr>
              <a:t>RAM stands for Random Access Memory</a:t>
            </a:r>
          </a:p>
          <a:p>
            <a:pPr lvl="1"/>
            <a:r>
              <a:rPr lang="en-GB" dirty="0">
                <a:solidFill>
                  <a:srgbClr val="FF0000"/>
                </a:solidFill>
              </a:rPr>
              <a:t>ROM stands for Read Only Memory</a:t>
            </a:r>
          </a:p>
          <a:p>
            <a:pPr lvl="1"/>
            <a:r>
              <a:rPr lang="en-GB" dirty="0">
                <a:solidFill>
                  <a:srgbClr val="FF0000"/>
                </a:solidFill>
              </a:rPr>
              <a:t>RAM can be written to, ROM can’t</a:t>
            </a:r>
            <a:br>
              <a:rPr lang="en-GB" dirty="0">
                <a:solidFill>
                  <a:srgbClr val="FF0000"/>
                </a:solidFill>
              </a:rPr>
            </a:br>
            <a:r>
              <a:rPr lang="en-GB" dirty="0">
                <a:solidFill>
                  <a:srgbClr val="FF0000"/>
                </a:solidFill>
              </a:rPr>
              <a:t>ROM is non-volatile, RAM is volatile</a:t>
            </a:r>
          </a:p>
          <a:p>
            <a:pPr lvl="1"/>
            <a:r>
              <a:rPr lang="en-GB" dirty="0">
                <a:solidFill>
                  <a:srgbClr val="FF0000"/>
                </a:solidFill>
              </a:rPr>
              <a:t>Typically, a modern personal computer will have 8-32 GB of RAM available</a:t>
            </a:r>
          </a:p>
          <a:p>
            <a:pPr lvl="1"/>
            <a:endParaRPr lang="en-GB" dirty="0"/>
          </a:p>
        </p:txBody>
      </p:sp>
    </p:spTree>
    <p:extLst>
      <p:ext uri="{BB962C8B-B14F-4D97-AF65-F5344CB8AC3E}">
        <p14:creationId xmlns:p14="http://schemas.microsoft.com/office/powerpoint/2010/main" val="1384163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60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7CA5B3-1A9D-48A4-AFBE-997481E039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9244" y="1463883"/>
            <a:ext cx="4547593" cy="4588125"/>
          </a:xfrm>
          <a:prstGeom prst="rect">
            <a:avLst/>
          </a:prstGeom>
        </p:spPr>
      </p:pic>
      <p:sp>
        <p:nvSpPr>
          <p:cNvPr id="2" name="Text Placeholder 1">
            <a:extLst>
              <a:ext uri="{FF2B5EF4-FFF2-40B4-BE49-F238E27FC236}">
                <a16:creationId xmlns:a16="http://schemas.microsoft.com/office/drawing/2014/main" id="{E3FC169C-C1A4-4CE3-BA5C-2E1B39936022}"/>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0D35E3F-75EF-4717-8BC3-7C81B7872792}"/>
              </a:ext>
            </a:extLst>
          </p:cNvPr>
          <p:cNvSpPr>
            <a:spLocks noGrp="1"/>
          </p:cNvSpPr>
          <p:nvPr>
            <p:ph type="body" sz="quarter" idx="14"/>
          </p:nvPr>
        </p:nvSpPr>
        <p:spPr/>
        <p:txBody>
          <a:bodyPr/>
          <a:lstStyle/>
          <a:p>
            <a:r>
              <a:rPr lang="en-GB" dirty="0"/>
              <a:t>What are </a:t>
            </a:r>
            <a:r>
              <a:rPr lang="en-GB" b="1" dirty="0"/>
              <a:t>four </a:t>
            </a:r>
            <a:r>
              <a:rPr lang="en-GB" dirty="0"/>
              <a:t>types of </a:t>
            </a:r>
            <a:br>
              <a:rPr lang="en-GB" dirty="0"/>
            </a:br>
            <a:r>
              <a:rPr lang="en-GB" dirty="0"/>
              <a:t>memory that are used </a:t>
            </a:r>
            <a:br>
              <a:rPr lang="en-GB" dirty="0"/>
            </a:br>
            <a:r>
              <a:rPr lang="en-GB" dirty="0"/>
              <a:t>in computers systems?</a:t>
            </a:r>
          </a:p>
        </p:txBody>
      </p:sp>
    </p:spTree>
    <p:extLst>
      <p:ext uri="{BB962C8B-B14F-4D97-AF65-F5344CB8AC3E}">
        <p14:creationId xmlns:p14="http://schemas.microsoft.com/office/powerpoint/2010/main" val="218352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207783-5296-482F-865A-C153548594D4}"/>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E4464048-1E3D-4355-84BF-799FBBCB55C0}"/>
              </a:ext>
            </a:extLst>
          </p:cNvPr>
          <p:cNvSpPr>
            <a:spLocks noGrp="1"/>
          </p:cNvSpPr>
          <p:nvPr>
            <p:ph type="body" sz="quarter" idx="14"/>
          </p:nvPr>
        </p:nvSpPr>
        <p:spPr/>
        <p:txBody>
          <a:bodyPr/>
          <a:lstStyle/>
          <a:p>
            <a:r>
              <a:rPr lang="en-GB" dirty="0"/>
              <a:t>From previous lessons:</a:t>
            </a:r>
          </a:p>
          <a:p>
            <a:pPr lvl="1"/>
            <a:r>
              <a:rPr lang="en-GB" dirty="0">
                <a:solidFill>
                  <a:srgbClr val="FF0000"/>
                </a:solidFill>
              </a:rPr>
              <a:t>CPU registers</a:t>
            </a:r>
          </a:p>
          <a:p>
            <a:pPr lvl="1"/>
            <a:r>
              <a:rPr lang="en-GB" dirty="0">
                <a:solidFill>
                  <a:srgbClr val="FF0000"/>
                </a:solidFill>
              </a:rPr>
              <a:t>Cache</a:t>
            </a:r>
          </a:p>
          <a:p>
            <a:r>
              <a:rPr lang="en-GB" dirty="0"/>
              <a:t>This lesson:</a:t>
            </a:r>
          </a:p>
          <a:p>
            <a:pPr lvl="1"/>
            <a:r>
              <a:rPr lang="en-GB" dirty="0">
                <a:solidFill>
                  <a:srgbClr val="FF0000"/>
                </a:solidFill>
              </a:rPr>
              <a:t>RAM</a:t>
            </a:r>
          </a:p>
          <a:p>
            <a:pPr lvl="1"/>
            <a:r>
              <a:rPr lang="en-GB" dirty="0">
                <a:solidFill>
                  <a:srgbClr val="FF0000"/>
                </a:solidFill>
              </a:rPr>
              <a:t>ROM</a:t>
            </a:r>
          </a:p>
          <a:p>
            <a:pPr lvl="1"/>
            <a:r>
              <a:rPr lang="en-GB" dirty="0">
                <a:solidFill>
                  <a:srgbClr val="FF0000"/>
                </a:solidFill>
              </a:rPr>
              <a:t>Virtual memory</a:t>
            </a:r>
          </a:p>
        </p:txBody>
      </p:sp>
    </p:spTree>
    <p:extLst>
      <p:ext uri="{BB962C8B-B14F-4D97-AF65-F5344CB8AC3E}">
        <p14:creationId xmlns:p14="http://schemas.microsoft.com/office/powerpoint/2010/main" val="379698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Types of primary storage</a:t>
            </a:r>
          </a:p>
          <a:p>
            <a:endParaRPr lang="en-GB" b="1" dirty="0">
              <a:solidFill>
                <a:srgbClr val="0070C0"/>
              </a:solidFill>
            </a:endParaRPr>
          </a:p>
        </p:txBody>
      </p:sp>
      <p:sp>
        <p:nvSpPr>
          <p:cNvPr id="5" name="Text Placeholder 4"/>
          <p:cNvSpPr>
            <a:spLocks noGrp="1"/>
          </p:cNvSpPr>
          <p:nvPr>
            <p:ph type="body" sz="quarter" idx="14"/>
          </p:nvPr>
        </p:nvSpPr>
        <p:spPr/>
        <p:txBody>
          <a:bodyPr/>
          <a:lstStyle/>
          <a:p>
            <a:r>
              <a:rPr lang="en-GB" dirty="0"/>
              <a:t>There are many types of memory used in computers</a:t>
            </a:r>
          </a:p>
          <a:p>
            <a:pPr lvl="1"/>
            <a:r>
              <a:rPr lang="en-GB" dirty="0"/>
              <a:t>In the Von Neumann architecture, primary storage is directly accessed by the CPU and is needed to store programs that are currently running</a:t>
            </a:r>
          </a:p>
          <a:p>
            <a:r>
              <a:rPr lang="en-GB" dirty="0"/>
              <a:t>The two types used as primary storage are:</a:t>
            </a:r>
          </a:p>
          <a:p>
            <a:pPr lvl="1"/>
            <a:r>
              <a:rPr lang="en-GB" b="1" dirty="0"/>
              <a:t>RAM </a:t>
            </a:r>
            <a:r>
              <a:rPr lang="en-GB" dirty="0"/>
              <a:t>(</a:t>
            </a:r>
            <a:r>
              <a:rPr lang="en-GB" b="1" dirty="0"/>
              <a:t>R</a:t>
            </a:r>
            <a:r>
              <a:rPr lang="en-GB" dirty="0"/>
              <a:t>andom </a:t>
            </a:r>
            <a:r>
              <a:rPr lang="en-GB" b="1" dirty="0"/>
              <a:t>A</a:t>
            </a:r>
            <a:r>
              <a:rPr lang="en-GB" dirty="0"/>
              <a:t>ccess </a:t>
            </a:r>
            <a:r>
              <a:rPr lang="en-GB" b="1" dirty="0"/>
              <a:t>M</a:t>
            </a:r>
            <a:r>
              <a:rPr lang="en-GB" dirty="0"/>
              <a:t>emory)</a:t>
            </a:r>
          </a:p>
          <a:p>
            <a:pPr lvl="1"/>
            <a:r>
              <a:rPr lang="en-GB" b="1" dirty="0"/>
              <a:t>ROM</a:t>
            </a:r>
            <a:r>
              <a:rPr lang="en-GB" dirty="0"/>
              <a:t> (</a:t>
            </a:r>
            <a:r>
              <a:rPr lang="en-GB" b="1" dirty="0"/>
              <a:t>R</a:t>
            </a:r>
            <a:r>
              <a:rPr lang="en-GB" dirty="0"/>
              <a:t>ead </a:t>
            </a:r>
            <a:r>
              <a:rPr lang="en-GB" b="1" dirty="0"/>
              <a:t>O</a:t>
            </a:r>
            <a:r>
              <a:rPr lang="en-GB" dirty="0"/>
              <a:t>nly </a:t>
            </a:r>
            <a:r>
              <a:rPr lang="en-GB" b="1" dirty="0"/>
              <a:t>M</a:t>
            </a:r>
            <a:r>
              <a:rPr lang="en-GB" dirty="0"/>
              <a:t>emory)</a:t>
            </a:r>
          </a:p>
        </p:txBody>
      </p:sp>
      <p:pic>
        <p:nvPicPr>
          <p:cNvPr id="2" name="Picture 1"/>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8971" b="10761"/>
          <a:stretch/>
        </p:blipFill>
        <p:spPr>
          <a:xfrm>
            <a:off x="1632002" y="4694525"/>
            <a:ext cx="3367703" cy="178952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7265" y="5265144"/>
            <a:ext cx="974199" cy="648285"/>
          </a:xfrm>
          <a:prstGeom prst="rect">
            <a:avLst/>
          </a:prstGeom>
        </p:spPr>
      </p:pic>
      <p:sp>
        <p:nvSpPr>
          <p:cNvPr id="4" name="TextBox 3"/>
          <p:cNvSpPr txBox="1"/>
          <p:nvPr/>
        </p:nvSpPr>
        <p:spPr>
          <a:xfrm>
            <a:off x="3315853" y="4884850"/>
            <a:ext cx="803564" cy="400110"/>
          </a:xfrm>
          <a:prstGeom prst="rect">
            <a:avLst/>
          </a:prstGeom>
          <a:noFill/>
        </p:spPr>
        <p:txBody>
          <a:bodyPr wrap="square" rtlCol="0">
            <a:spAutoFit/>
          </a:bodyPr>
          <a:lstStyle/>
          <a:p>
            <a:r>
              <a:rPr lang="en-GB" sz="2000" b="1" dirty="0">
                <a:solidFill>
                  <a:srgbClr val="CF6529"/>
                </a:solidFill>
                <a:latin typeface="Arial"/>
                <a:cs typeface="Arial"/>
              </a:rPr>
              <a:t>RAM</a:t>
            </a:r>
          </a:p>
        </p:txBody>
      </p:sp>
      <p:sp>
        <p:nvSpPr>
          <p:cNvPr id="7" name="TextBox 6"/>
          <p:cNvSpPr txBox="1"/>
          <p:nvPr/>
        </p:nvSpPr>
        <p:spPr>
          <a:xfrm>
            <a:off x="7086600" y="4884850"/>
            <a:ext cx="803564" cy="400110"/>
          </a:xfrm>
          <a:prstGeom prst="rect">
            <a:avLst/>
          </a:prstGeom>
          <a:noFill/>
        </p:spPr>
        <p:txBody>
          <a:bodyPr wrap="square" rtlCol="0">
            <a:spAutoFit/>
          </a:bodyPr>
          <a:lstStyle/>
          <a:p>
            <a:r>
              <a:rPr lang="en-GB" sz="2000" b="1" dirty="0">
                <a:solidFill>
                  <a:srgbClr val="CF6529"/>
                </a:solidFill>
                <a:latin typeface="Arial"/>
                <a:cs typeface="Arial"/>
              </a:rPr>
              <a:t>ROM</a:t>
            </a:r>
          </a:p>
        </p:txBody>
      </p:sp>
    </p:spTree>
    <p:extLst>
      <p:ext uri="{BB962C8B-B14F-4D97-AF65-F5344CB8AC3E}">
        <p14:creationId xmlns:p14="http://schemas.microsoft.com/office/powerpoint/2010/main" val="176142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RAM</a:t>
            </a:r>
          </a:p>
        </p:txBody>
      </p:sp>
      <p:sp>
        <p:nvSpPr>
          <p:cNvPr id="7" name="Text Placeholder 6"/>
          <p:cNvSpPr>
            <a:spLocks noGrp="1"/>
          </p:cNvSpPr>
          <p:nvPr>
            <p:ph type="body" sz="quarter" idx="14"/>
          </p:nvPr>
        </p:nvSpPr>
        <p:spPr/>
        <p:txBody>
          <a:bodyPr/>
          <a:lstStyle/>
          <a:p>
            <a:r>
              <a:rPr lang="en-GB" dirty="0"/>
              <a:t>RAM stores programs or data that are running </a:t>
            </a:r>
            <a:br>
              <a:rPr lang="en-GB" dirty="0"/>
            </a:br>
            <a:r>
              <a:rPr lang="en-GB" dirty="0"/>
              <a:t>or open</a:t>
            </a:r>
          </a:p>
          <a:p>
            <a:pPr lvl="1"/>
            <a:r>
              <a:rPr lang="en-GB" dirty="0"/>
              <a:t>It is directly accessed by the CPU</a:t>
            </a:r>
          </a:p>
          <a:p>
            <a:pPr lvl="1"/>
            <a:r>
              <a:rPr lang="en-GB" dirty="0"/>
              <a:t>When your computer is turned off, data stored in RAM is lost</a:t>
            </a:r>
          </a:p>
          <a:p>
            <a:pPr lvl="1"/>
            <a:r>
              <a:rPr lang="en-GB" dirty="0"/>
              <a:t>RAM is </a:t>
            </a:r>
            <a:r>
              <a:rPr lang="en-GB" b="1" dirty="0"/>
              <a:t>volatile </a:t>
            </a:r>
            <a:r>
              <a:rPr lang="en-GB" dirty="0"/>
              <a:t>as it loses data if the power is off</a:t>
            </a:r>
          </a:p>
          <a:p>
            <a:r>
              <a:rPr lang="en-GB" dirty="0"/>
              <a:t>All your programs and data are stored permanently on your hard drive</a:t>
            </a:r>
          </a:p>
          <a:p>
            <a:pPr lvl="1"/>
            <a:r>
              <a:rPr lang="en-GB" dirty="0"/>
              <a:t>This is known as </a:t>
            </a:r>
            <a:r>
              <a:rPr lang="en-GB" b="1" dirty="0"/>
              <a:t>non-volatile </a:t>
            </a:r>
            <a:r>
              <a:rPr lang="en-GB" dirty="0"/>
              <a:t>storage as it doesn’t lose the data if the power is off</a:t>
            </a:r>
          </a:p>
          <a:p>
            <a:endParaRPr lang="en-GB" dirty="0"/>
          </a:p>
        </p:txBody>
      </p:sp>
    </p:spTree>
    <p:extLst>
      <p:ext uri="{BB962C8B-B14F-4D97-AF65-F5344CB8AC3E}">
        <p14:creationId xmlns:p14="http://schemas.microsoft.com/office/powerpoint/2010/main" val="395428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on  </a:t>
            </a:r>
            <a:r>
              <a:rPr lang="en-GB" b="1" dirty="0"/>
              <a:t>Worksheet 4</a:t>
            </a:r>
            <a:endParaRPr lang="en-GB" dirty="0"/>
          </a:p>
        </p:txBody>
      </p:sp>
    </p:spTree>
    <p:extLst>
      <p:ext uri="{BB962C8B-B14F-4D97-AF65-F5344CB8AC3E}">
        <p14:creationId xmlns:p14="http://schemas.microsoft.com/office/powerpoint/2010/main" val="124754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RAM</a:t>
            </a:r>
          </a:p>
        </p:txBody>
      </p:sp>
      <p:sp>
        <p:nvSpPr>
          <p:cNvPr id="7" name="Text Placeholder 6"/>
          <p:cNvSpPr>
            <a:spLocks noGrp="1"/>
          </p:cNvSpPr>
          <p:nvPr>
            <p:ph type="body" sz="quarter" idx="14"/>
          </p:nvPr>
        </p:nvSpPr>
        <p:spPr>
          <a:xfrm>
            <a:off x="724280" y="1704179"/>
            <a:ext cx="6213848" cy="3453607"/>
          </a:xfrm>
        </p:spPr>
        <p:txBody>
          <a:bodyPr/>
          <a:lstStyle/>
          <a:p>
            <a:r>
              <a:rPr lang="en-GB" dirty="0"/>
              <a:t>When the computer is first turned on, </a:t>
            </a:r>
            <a:br>
              <a:rPr lang="en-GB" dirty="0"/>
            </a:br>
            <a:r>
              <a:rPr lang="en-GB" dirty="0"/>
              <a:t>no data is stored in RAM</a:t>
            </a:r>
          </a:p>
          <a:p>
            <a:endParaRPr lang="en-GB" dirty="0"/>
          </a:p>
        </p:txBody>
      </p:sp>
      <p:sp>
        <p:nvSpPr>
          <p:cNvPr id="4" name="Rectangle 3"/>
          <p:cNvSpPr/>
          <p:nvPr/>
        </p:nvSpPr>
        <p:spPr>
          <a:xfrm>
            <a:off x="7308304" y="1988840"/>
            <a:ext cx="1363581" cy="4165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 name="TextBox 4"/>
          <p:cNvSpPr txBox="1"/>
          <p:nvPr/>
        </p:nvSpPr>
        <p:spPr>
          <a:xfrm>
            <a:off x="7308303" y="1629290"/>
            <a:ext cx="1363581"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RAM</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6409" y="906233"/>
            <a:ext cx="1307367" cy="865689"/>
          </a:xfrm>
          <a:prstGeom prst="rect">
            <a:avLst/>
          </a:prstGeom>
        </p:spPr>
      </p:pic>
      <p:sp>
        <p:nvSpPr>
          <p:cNvPr id="8" name="TextBox 7"/>
          <p:cNvSpPr txBox="1"/>
          <p:nvPr/>
        </p:nvSpPr>
        <p:spPr>
          <a:xfrm>
            <a:off x="7308303" y="5799497"/>
            <a:ext cx="1363581" cy="353943"/>
          </a:xfrm>
          <a:prstGeom prst="rect">
            <a:avLst/>
          </a:prstGeom>
          <a:noFill/>
        </p:spPr>
        <p:txBody>
          <a:bodyPr wrap="square" rtlCol="0">
            <a:spAutoFit/>
          </a:bodyPr>
          <a:lstStyle/>
          <a:p>
            <a:pPr algn="ctr"/>
            <a:r>
              <a:rPr lang="en-GB" sz="1700" dirty="0">
                <a:latin typeface="Arial" panose="020B0604020202020204" pitchFamily="34" charset="0"/>
                <a:cs typeface="Arial" panose="020B0604020202020204" pitchFamily="34" charset="0"/>
              </a:rPr>
              <a:t>Empty</a:t>
            </a:r>
          </a:p>
        </p:txBody>
      </p:sp>
    </p:spTree>
    <p:extLst>
      <p:ext uri="{BB962C8B-B14F-4D97-AF65-F5344CB8AC3E}">
        <p14:creationId xmlns:p14="http://schemas.microsoft.com/office/powerpoint/2010/main" val="198450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Operating system</a:t>
            </a:r>
          </a:p>
          <a:p>
            <a:endParaRPr lang="en-GB" dirty="0"/>
          </a:p>
          <a:p>
            <a:pPr marL="0" indent="0">
              <a:buNone/>
            </a:pPr>
            <a:endParaRPr lang="en-GB" dirty="0"/>
          </a:p>
          <a:p>
            <a:endParaRPr lang="en-GB" dirty="0"/>
          </a:p>
        </p:txBody>
      </p:sp>
      <p:sp>
        <p:nvSpPr>
          <p:cNvPr id="8" name="Text Placeholder 7"/>
          <p:cNvSpPr>
            <a:spLocks noGrp="1"/>
          </p:cNvSpPr>
          <p:nvPr>
            <p:ph type="body" sz="quarter" idx="14"/>
          </p:nvPr>
        </p:nvSpPr>
        <p:spPr>
          <a:xfrm>
            <a:off x="724280" y="1704179"/>
            <a:ext cx="6204421" cy="3453607"/>
          </a:xfrm>
        </p:spPr>
        <p:txBody>
          <a:bodyPr/>
          <a:lstStyle/>
          <a:p>
            <a:r>
              <a:rPr lang="en-GB" dirty="0"/>
              <a:t>The computer first loads the operating system from your hard drive into RAM</a:t>
            </a:r>
          </a:p>
          <a:p>
            <a:endParaRPr lang="en-GB" dirty="0"/>
          </a:p>
        </p:txBody>
      </p:sp>
      <p:sp>
        <p:nvSpPr>
          <p:cNvPr id="4" name="Rectangle 3"/>
          <p:cNvSpPr/>
          <p:nvPr/>
        </p:nvSpPr>
        <p:spPr>
          <a:xfrm>
            <a:off x="7308304" y="1988840"/>
            <a:ext cx="1363581" cy="4165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 name="Rectangle 6"/>
          <p:cNvSpPr/>
          <p:nvPr/>
        </p:nvSpPr>
        <p:spPr>
          <a:xfrm>
            <a:off x="7366704" y="4786374"/>
            <a:ext cx="1246776" cy="13071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Operating system</a:t>
            </a:r>
          </a:p>
        </p:txBody>
      </p:sp>
      <p:sp>
        <p:nvSpPr>
          <p:cNvPr id="9" name="TextBox 8"/>
          <p:cNvSpPr txBox="1"/>
          <p:nvPr/>
        </p:nvSpPr>
        <p:spPr>
          <a:xfrm>
            <a:off x="7308303" y="1629290"/>
            <a:ext cx="1363581"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RAM</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6409" y="906233"/>
            <a:ext cx="1307367" cy="865689"/>
          </a:xfrm>
          <a:prstGeom prst="rect">
            <a:avLst/>
          </a:prstGeom>
        </p:spPr>
      </p:pic>
    </p:spTree>
    <p:extLst>
      <p:ext uri="{BB962C8B-B14F-4D97-AF65-F5344CB8AC3E}">
        <p14:creationId xmlns:p14="http://schemas.microsoft.com/office/powerpoint/2010/main" val="292378333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82B5B8-8403-4AEF-895C-B2E7C461F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99F490-365F-4C4D-B09E-32AA600EF928}">
  <ds:schemaRefs>
    <ds:schemaRef ds:uri="http://schemas.microsoft.com/sharepoint/v3/contenttype/forms"/>
  </ds:schemaRefs>
</ds:datastoreItem>
</file>

<file path=customXml/itemProps3.xml><?xml version="1.0" encoding="utf-8"?>
<ds:datastoreItem xmlns:ds="http://schemas.openxmlformats.org/officeDocument/2006/customXml" ds:itemID="{F756094D-7EED-4758-889D-688EC012330D}">
  <ds:schemaRef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94dce8ab-38ff-4714-b1ed-1fc5e4d9abd1"/>
    <ds:schemaRef ds:uri="1ef05dc5-97a2-498b-bf7c-bd189143a1ff"/>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1081</TotalTime>
  <Words>849</Words>
  <Application>Microsoft Office PowerPoint</Application>
  <PresentationFormat>On-screen Show (4:3)</PresentationFormat>
  <Paragraphs>142</Paragraphs>
  <Slides>22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66</cp:revision>
  <dcterms:created xsi:type="dcterms:W3CDTF">2014-10-31T16:25:47Z</dcterms:created>
  <dcterms:modified xsi:type="dcterms:W3CDTF">2021-10-19T09:52:04Z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