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61" r:id="rId6"/>
    <p:sldId id="266" r:id="rId7"/>
    <p:sldId id="284" r:id="rId8"/>
    <p:sldId id="285" r:id="rId9"/>
    <p:sldId id="289" r:id="rId10"/>
    <p:sldId id="273" r:id="rId11"/>
    <p:sldId id="268" r:id="rId12"/>
    <p:sldId id="269" r:id="rId13"/>
    <p:sldId id="271" r:id="rId14"/>
    <p:sldId id="290" r:id="rId15"/>
    <p:sldId id="275" r:id="rId16"/>
    <p:sldId id="272" r:id="rId17"/>
    <p:sldId id="274" r:id="rId18"/>
    <p:sldId id="264" r:id="rId19"/>
    <p:sldId id="286" r:id="rId20"/>
    <p:sldId id="278" r:id="rId21"/>
    <p:sldId id="281" r:id="rId22"/>
    <p:sldId id="288" r:id="rId23"/>
    <p:sldId id="287" r:id="rId24"/>
    <p:sldId id="282" r:id="rId25"/>
    <p:sldId id="283" r:id="rId26"/>
    <p:sldId id="259" r:id="rId27"/>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Museo 100" panose="02000000000000000000" pitchFamily="2" charset="0"/>
      <p:regular r:id="rId33"/>
    </p:embeddedFont>
    <p:embeddedFont>
      <p:font typeface="Museo 500" panose="02000000000000000000" pitchFamily="2" charset="0"/>
      <p:regular r:id="rId34"/>
    </p:embeddedFont>
    <p:embeddedFont>
      <p:font typeface="Museo 700" panose="02000000000000000000" pitchFamily="2" charset="0"/>
      <p:bold r:id="rId35"/>
    </p:embeddedFont>
    <p:embeddedFont>
      <p:font typeface="Museo 900" panose="02000000000000000000" pitchFamily="2" charset="0"/>
      <p:bold r:id="rId36"/>
    </p:embeddedFont>
    <p:embeddedFont>
      <p:font typeface="Museo900-Regular" panose="02000000000000000000" pitchFamily="2"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7617"/>
    <a:srgbClr val="F8F7FC"/>
    <a:srgbClr val="EFF2F9"/>
    <a:srgbClr val="FEFEFE"/>
    <a:srgbClr val="FCFCFD"/>
    <a:srgbClr val="FFF7F7"/>
    <a:srgbClr val="247393"/>
    <a:srgbClr val="020A16"/>
    <a:srgbClr val="020814"/>
    <a:srgbClr val="684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1A085-03BE-44A5-929E-2FAFCD93FD8D}" v="3" dt="2019-08-27T11:59:13.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7440" autoAdjust="0"/>
  </p:normalViewPr>
  <p:slideViewPr>
    <p:cSldViewPr snapToGrid="0">
      <p:cViewPr varScale="1">
        <p:scale>
          <a:sx n="159" d="100"/>
          <a:sy n="159" d="100"/>
        </p:scale>
        <p:origin x="1770" y="1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C42CF826-3960-499D-97AD-8DB365221155}"/>
    <pc:docChg chg="undo custSel modSld">
      <pc:chgData name="Andy Gray" userId="3900aca3-aa6e-4813-b4e0-c02f9e48a0aa" providerId="ADAL" clId="{C42CF826-3960-499D-97AD-8DB365221155}" dt="2019-08-28T09:27:42.906" v="345" actId="948"/>
      <pc:docMkLst>
        <pc:docMk/>
      </pc:docMkLst>
      <pc:sldChg chg="modSp">
        <pc:chgData name="Andy Gray" userId="3900aca3-aa6e-4813-b4e0-c02f9e48a0aa" providerId="ADAL" clId="{C42CF826-3960-499D-97AD-8DB365221155}" dt="2019-08-28T09:27:42.906" v="345" actId="948"/>
        <pc:sldMkLst>
          <pc:docMk/>
          <pc:sldMk cId="2819996977" sldId="257"/>
        </pc:sldMkLst>
        <pc:spChg chg="mod">
          <ac:chgData name="Andy Gray" userId="3900aca3-aa6e-4813-b4e0-c02f9e48a0aa" providerId="ADAL" clId="{C42CF826-3960-499D-97AD-8DB365221155}" dt="2019-08-28T09:27:42.906" v="345" actId="948"/>
          <ac:spMkLst>
            <pc:docMk/>
            <pc:sldMk cId="2819996977" sldId="257"/>
            <ac:spMk id="9" creationId="{9B940526-E652-49E9-80CD-519D5A66C408}"/>
          </ac:spMkLst>
        </pc:spChg>
      </pc:sldChg>
      <pc:sldChg chg="addSp delSp modSp">
        <pc:chgData name="Andy Gray" userId="3900aca3-aa6e-4813-b4e0-c02f9e48a0aa" providerId="ADAL" clId="{C42CF826-3960-499D-97AD-8DB365221155}" dt="2019-08-22T11:45:25.078" v="211" actId="1076"/>
        <pc:sldMkLst>
          <pc:docMk/>
          <pc:sldMk cId="3664110927" sldId="264"/>
        </pc:sldMkLst>
        <pc:picChg chg="del mod modCrop">
          <ac:chgData name="Andy Gray" userId="3900aca3-aa6e-4813-b4e0-c02f9e48a0aa" providerId="ADAL" clId="{C42CF826-3960-499D-97AD-8DB365221155}" dt="2019-08-22T11:43:34.050" v="203" actId="478"/>
          <ac:picMkLst>
            <pc:docMk/>
            <pc:sldMk cId="3664110927" sldId="264"/>
            <ac:picMk id="4" creationId="{68ADFCDE-7307-4F7A-847A-DACD85E422D3}"/>
          </ac:picMkLst>
        </pc:picChg>
        <pc:picChg chg="add mod ord modCrop">
          <ac:chgData name="Andy Gray" userId="3900aca3-aa6e-4813-b4e0-c02f9e48a0aa" providerId="ADAL" clId="{C42CF826-3960-499D-97AD-8DB365221155}" dt="2019-08-22T11:45:25.078" v="211" actId="1076"/>
          <ac:picMkLst>
            <pc:docMk/>
            <pc:sldMk cId="3664110927" sldId="264"/>
            <ac:picMk id="6" creationId="{EE3ECC4D-F356-4374-B55B-CC20CC64E2F6}"/>
          </ac:picMkLst>
        </pc:picChg>
        <pc:picChg chg="add">
          <ac:chgData name="Andy Gray" userId="3900aca3-aa6e-4813-b4e0-c02f9e48a0aa" providerId="ADAL" clId="{C42CF826-3960-499D-97AD-8DB365221155}" dt="2019-08-22T11:43:56.772" v="206"/>
          <ac:picMkLst>
            <pc:docMk/>
            <pc:sldMk cId="3664110927" sldId="264"/>
            <ac:picMk id="7" creationId="{C5D4E357-DD90-4090-8653-03322A499227}"/>
          </ac:picMkLst>
        </pc:picChg>
      </pc:sldChg>
      <pc:sldChg chg="addSp delSp modSp">
        <pc:chgData name="Andy Gray" userId="3900aca3-aa6e-4813-b4e0-c02f9e48a0aa" providerId="ADAL" clId="{C42CF826-3960-499D-97AD-8DB365221155}" dt="2019-08-22T11:13:15.245" v="9" actId="1076"/>
        <pc:sldMkLst>
          <pc:docMk/>
          <pc:sldMk cId="3595730888" sldId="266"/>
        </pc:sldMkLst>
        <pc:picChg chg="add mod ord">
          <ac:chgData name="Andy Gray" userId="3900aca3-aa6e-4813-b4e0-c02f9e48a0aa" providerId="ADAL" clId="{C42CF826-3960-499D-97AD-8DB365221155}" dt="2019-08-22T11:13:15.245" v="9" actId="1076"/>
          <ac:picMkLst>
            <pc:docMk/>
            <pc:sldMk cId="3595730888" sldId="266"/>
            <ac:picMk id="5" creationId="{CA4173E6-5DC8-43EB-929A-1E32ACCFB4FE}"/>
          </ac:picMkLst>
        </pc:picChg>
        <pc:picChg chg="del mod">
          <ac:chgData name="Andy Gray" userId="3900aca3-aa6e-4813-b4e0-c02f9e48a0aa" providerId="ADAL" clId="{C42CF826-3960-499D-97AD-8DB365221155}" dt="2019-08-22T11:13:06.913" v="7" actId="478"/>
          <ac:picMkLst>
            <pc:docMk/>
            <pc:sldMk cId="3595730888" sldId="266"/>
            <ac:picMk id="1028" creationId="{00000000-0000-0000-0000-000000000000}"/>
          </ac:picMkLst>
        </pc:picChg>
      </pc:sldChg>
      <pc:sldChg chg="addSp delSp modSp">
        <pc:chgData name="Andy Gray" userId="3900aca3-aa6e-4813-b4e0-c02f9e48a0aa" providerId="ADAL" clId="{C42CF826-3960-499D-97AD-8DB365221155}" dt="2019-08-22T11:21:15.981" v="74"/>
        <pc:sldMkLst>
          <pc:docMk/>
          <pc:sldMk cId="522837560" sldId="268"/>
        </pc:sldMkLst>
        <pc:picChg chg="add mod ord modCrop">
          <ac:chgData name="Andy Gray" userId="3900aca3-aa6e-4813-b4e0-c02f9e48a0aa" providerId="ADAL" clId="{C42CF826-3960-499D-97AD-8DB365221155}" dt="2019-08-22T11:21:03.559" v="73" actId="732"/>
          <ac:picMkLst>
            <pc:docMk/>
            <pc:sldMk cId="522837560" sldId="268"/>
            <ac:picMk id="5" creationId="{96A9CD72-59B4-4B0B-AD7D-1AF17CE5E377}"/>
          </ac:picMkLst>
        </pc:picChg>
        <pc:picChg chg="add">
          <ac:chgData name="Andy Gray" userId="3900aca3-aa6e-4813-b4e0-c02f9e48a0aa" providerId="ADAL" clId="{C42CF826-3960-499D-97AD-8DB365221155}" dt="2019-08-22T11:21:15.981" v="74"/>
          <ac:picMkLst>
            <pc:docMk/>
            <pc:sldMk cId="522837560" sldId="268"/>
            <ac:picMk id="7" creationId="{A09695DD-94E0-46C8-BE74-7944E3682E80}"/>
          </ac:picMkLst>
        </pc:picChg>
        <pc:picChg chg="del mod modCrop">
          <ac:chgData name="Andy Gray" userId="3900aca3-aa6e-4813-b4e0-c02f9e48a0aa" providerId="ADAL" clId="{C42CF826-3960-499D-97AD-8DB365221155}" dt="2019-08-22T11:20:33.959" v="67" actId="478"/>
          <ac:picMkLst>
            <pc:docMk/>
            <pc:sldMk cId="522837560" sldId="268"/>
            <ac:picMk id="9" creationId="{5AE5CE2A-0E69-4735-B36C-AFE8195647F8}"/>
          </ac:picMkLst>
        </pc:picChg>
      </pc:sldChg>
      <pc:sldChg chg="addSp delSp modSp">
        <pc:chgData name="Andy Gray" userId="3900aca3-aa6e-4813-b4e0-c02f9e48a0aa" providerId="ADAL" clId="{C42CF826-3960-499D-97AD-8DB365221155}" dt="2019-08-22T11:25:58.487" v="106" actId="14100"/>
        <pc:sldMkLst>
          <pc:docMk/>
          <pc:sldMk cId="969221023" sldId="269"/>
        </pc:sldMkLst>
        <pc:picChg chg="add mod modCrop">
          <ac:chgData name="Andy Gray" userId="3900aca3-aa6e-4813-b4e0-c02f9e48a0aa" providerId="ADAL" clId="{C42CF826-3960-499D-97AD-8DB365221155}" dt="2019-08-22T11:25:58.487" v="106" actId="14100"/>
          <ac:picMkLst>
            <pc:docMk/>
            <pc:sldMk cId="969221023" sldId="269"/>
            <ac:picMk id="5" creationId="{D079FAFA-41C2-449E-B478-CD3956187529}"/>
          </ac:picMkLst>
        </pc:picChg>
        <pc:picChg chg="del mod modCrop">
          <ac:chgData name="Andy Gray" userId="3900aca3-aa6e-4813-b4e0-c02f9e48a0aa" providerId="ADAL" clId="{C42CF826-3960-499D-97AD-8DB365221155}" dt="2019-08-22T11:23:03.646" v="82" actId="478"/>
          <ac:picMkLst>
            <pc:docMk/>
            <pc:sldMk cId="969221023" sldId="269"/>
            <ac:picMk id="10" creationId="{B87BDC87-8DC2-4D00-8B04-56A5B72A6D3C}"/>
          </ac:picMkLst>
        </pc:picChg>
        <pc:picChg chg="add del mod">
          <ac:chgData name="Andy Gray" userId="3900aca3-aa6e-4813-b4e0-c02f9e48a0aa" providerId="ADAL" clId="{C42CF826-3960-499D-97AD-8DB365221155}" dt="2019-08-22T11:23:16.121" v="88" actId="478"/>
          <ac:picMkLst>
            <pc:docMk/>
            <pc:sldMk cId="969221023" sldId="269"/>
            <ac:picMk id="11" creationId="{4FF2CDDA-2FFD-4A0E-9132-46911032FF30}"/>
          </ac:picMkLst>
        </pc:picChg>
      </pc:sldChg>
      <pc:sldChg chg="addSp delSp modSp setBg">
        <pc:chgData name="Andy Gray" userId="3900aca3-aa6e-4813-b4e0-c02f9e48a0aa" providerId="ADAL" clId="{C42CF826-3960-499D-97AD-8DB365221155}" dt="2019-08-22T11:30:37.503" v="155"/>
        <pc:sldMkLst>
          <pc:docMk/>
          <pc:sldMk cId="1073871705" sldId="271"/>
        </pc:sldMkLst>
        <pc:spChg chg="mod">
          <ac:chgData name="Andy Gray" userId="3900aca3-aa6e-4813-b4e0-c02f9e48a0aa" providerId="ADAL" clId="{C42CF826-3960-499D-97AD-8DB365221155}" dt="2019-08-22T11:28:52.994" v="146" actId="20577"/>
          <ac:spMkLst>
            <pc:docMk/>
            <pc:sldMk cId="1073871705" sldId="271"/>
            <ac:spMk id="3" creationId="{76AB8E7A-A6C2-450A-9E27-9038DD65D762}"/>
          </ac:spMkLst>
        </pc:spChg>
        <pc:picChg chg="add mod ord modCrop">
          <ac:chgData name="Andy Gray" userId="3900aca3-aa6e-4813-b4e0-c02f9e48a0aa" providerId="ADAL" clId="{C42CF826-3960-499D-97AD-8DB365221155}" dt="2019-08-22T11:30:17.528" v="154" actId="732"/>
          <ac:picMkLst>
            <pc:docMk/>
            <pc:sldMk cId="1073871705" sldId="271"/>
            <ac:picMk id="5" creationId="{7723B887-81E2-4478-9BDB-AC06C1EF269C}"/>
          </ac:picMkLst>
        </pc:picChg>
        <pc:picChg chg="add">
          <ac:chgData name="Andy Gray" userId="3900aca3-aa6e-4813-b4e0-c02f9e48a0aa" providerId="ADAL" clId="{C42CF826-3960-499D-97AD-8DB365221155}" dt="2019-08-22T11:30:37.503" v="155"/>
          <ac:picMkLst>
            <pc:docMk/>
            <pc:sldMk cId="1073871705" sldId="271"/>
            <ac:picMk id="7" creationId="{A07CFDCD-6C92-4AE3-B558-58D86D6D6A3D}"/>
          </ac:picMkLst>
        </pc:picChg>
        <pc:picChg chg="del mod modCrop">
          <ac:chgData name="Andy Gray" userId="3900aca3-aa6e-4813-b4e0-c02f9e48a0aa" providerId="ADAL" clId="{C42CF826-3960-499D-97AD-8DB365221155}" dt="2019-08-22T11:26:44.313" v="116" actId="478"/>
          <ac:picMkLst>
            <pc:docMk/>
            <pc:sldMk cId="1073871705" sldId="271"/>
            <ac:picMk id="8" creationId="{EF68EBD0-2345-40D6-995F-A15B7E888BA7}"/>
          </ac:picMkLst>
        </pc:picChg>
      </pc:sldChg>
      <pc:sldChg chg="addSp delSp modSp">
        <pc:chgData name="Andy Gray" userId="3900aca3-aa6e-4813-b4e0-c02f9e48a0aa" providerId="ADAL" clId="{C42CF826-3960-499D-97AD-8DB365221155}" dt="2019-08-22T11:18:38.651" v="50"/>
        <pc:sldMkLst>
          <pc:docMk/>
          <pc:sldMk cId="3796702753" sldId="273"/>
        </pc:sldMkLst>
        <pc:picChg chg="add mod ord">
          <ac:chgData name="Andy Gray" userId="3900aca3-aa6e-4813-b4e0-c02f9e48a0aa" providerId="ADAL" clId="{C42CF826-3960-499D-97AD-8DB365221155}" dt="2019-08-22T11:18:25.790" v="49" actId="14100"/>
          <ac:picMkLst>
            <pc:docMk/>
            <pc:sldMk cId="3796702753" sldId="273"/>
            <ac:picMk id="5" creationId="{F93CE401-7F26-42CF-B2E3-D5B3ABC979F0}"/>
          </ac:picMkLst>
        </pc:picChg>
        <pc:picChg chg="add">
          <ac:chgData name="Andy Gray" userId="3900aca3-aa6e-4813-b4e0-c02f9e48a0aa" providerId="ADAL" clId="{C42CF826-3960-499D-97AD-8DB365221155}" dt="2019-08-22T11:18:38.651" v="50"/>
          <ac:picMkLst>
            <pc:docMk/>
            <pc:sldMk cId="3796702753" sldId="273"/>
            <ac:picMk id="7" creationId="{D16FFCBD-C808-4139-B9D1-144E37CF7AF7}"/>
          </ac:picMkLst>
        </pc:picChg>
        <pc:picChg chg="del mod modCrop">
          <ac:chgData name="Andy Gray" userId="3900aca3-aa6e-4813-b4e0-c02f9e48a0aa" providerId="ADAL" clId="{C42CF826-3960-499D-97AD-8DB365221155}" dt="2019-08-22T11:18:20.066" v="48" actId="478"/>
          <ac:picMkLst>
            <pc:docMk/>
            <pc:sldMk cId="3796702753" sldId="273"/>
            <ac:picMk id="9" creationId="{2BE04F59-BCE6-4DCD-B3B1-61C2AD025A51}"/>
          </ac:picMkLst>
        </pc:picChg>
      </pc:sldChg>
      <pc:sldChg chg="addSp delSp modSp setBg">
        <pc:chgData name="Andy Gray" userId="3900aca3-aa6e-4813-b4e0-c02f9e48a0aa" providerId="ADAL" clId="{C42CF826-3960-499D-97AD-8DB365221155}" dt="2019-08-22T11:42:00.444" v="189"/>
        <pc:sldMkLst>
          <pc:docMk/>
          <pc:sldMk cId="1956788374" sldId="274"/>
        </pc:sldMkLst>
        <pc:picChg chg="del mod modCrop">
          <ac:chgData name="Andy Gray" userId="3900aca3-aa6e-4813-b4e0-c02f9e48a0aa" providerId="ADAL" clId="{C42CF826-3960-499D-97AD-8DB365221155}" dt="2019-08-22T11:40:53.054" v="177" actId="478"/>
          <ac:picMkLst>
            <pc:docMk/>
            <pc:sldMk cId="1956788374" sldId="274"/>
            <ac:picMk id="4" creationId="{A0187BA6-F346-4FF3-AC4C-204C931AA966}"/>
          </ac:picMkLst>
        </pc:picChg>
        <pc:picChg chg="add mod ord modCrop">
          <ac:chgData name="Andy Gray" userId="3900aca3-aa6e-4813-b4e0-c02f9e48a0aa" providerId="ADAL" clId="{C42CF826-3960-499D-97AD-8DB365221155}" dt="2019-08-22T11:41:48.374" v="188" actId="1076"/>
          <ac:picMkLst>
            <pc:docMk/>
            <pc:sldMk cId="1956788374" sldId="274"/>
            <ac:picMk id="6" creationId="{1EB860E5-EA34-4284-97D9-E9864DFD08E8}"/>
          </ac:picMkLst>
        </pc:picChg>
        <pc:picChg chg="add">
          <ac:chgData name="Andy Gray" userId="3900aca3-aa6e-4813-b4e0-c02f9e48a0aa" providerId="ADAL" clId="{C42CF826-3960-499D-97AD-8DB365221155}" dt="2019-08-22T11:41:41.390" v="185"/>
          <ac:picMkLst>
            <pc:docMk/>
            <pc:sldMk cId="1956788374" sldId="274"/>
            <ac:picMk id="7" creationId="{23A9C88A-D1B8-4183-8DE3-9FBC33E14F75}"/>
          </ac:picMkLst>
        </pc:picChg>
      </pc:sldChg>
      <pc:sldChg chg="addSp delSp modSp">
        <pc:chgData name="Andy Gray" userId="3900aca3-aa6e-4813-b4e0-c02f9e48a0aa" providerId="ADAL" clId="{C42CF826-3960-499D-97AD-8DB365221155}" dt="2019-08-22T11:54:11.774" v="297" actId="1076"/>
        <pc:sldMkLst>
          <pc:docMk/>
          <pc:sldMk cId="4020832764" sldId="283"/>
        </pc:sldMkLst>
        <pc:picChg chg="del mod modCrop">
          <ac:chgData name="Andy Gray" userId="3900aca3-aa6e-4813-b4e0-c02f9e48a0aa" providerId="ADAL" clId="{C42CF826-3960-499D-97AD-8DB365221155}" dt="2019-08-22T11:53:45.120" v="293" actId="478"/>
          <ac:picMkLst>
            <pc:docMk/>
            <pc:sldMk cId="4020832764" sldId="283"/>
            <ac:picMk id="5" creationId="{5F2ED11F-C2B7-47BD-AE86-0BD0B5127C2A}"/>
          </ac:picMkLst>
        </pc:picChg>
        <pc:picChg chg="add mod ord modCrop">
          <ac:chgData name="Andy Gray" userId="3900aca3-aa6e-4813-b4e0-c02f9e48a0aa" providerId="ADAL" clId="{C42CF826-3960-499D-97AD-8DB365221155}" dt="2019-08-22T11:54:11.774" v="297" actId="1076"/>
          <ac:picMkLst>
            <pc:docMk/>
            <pc:sldMk cId="4020832764" sldId="283"/>
            <ac:picMk id="6" creationId="{D2E754FD-FBB3-4F47-8EDC-48718EB03807}"/>
          </ac:picMkLst>
        </pc:picChg>
      </pc:sldChg>
      <pc:sldChg chg="addSp delSp modSp">
        <pc:chgData name="Andy Gray" userId="3900aca3-aa6e-4813-b4e0-c02f9e48a0aa" providerId="ADAL" clId="{C42CF826-3960-499D-97AD-8DB365221155}" dt="2019-08-22T11:15:09.735" v="24" actId="478"/>
        <pc:sldMkLst>
          <pc:docMk/>
          <pc:sldMk cId="483451917" sldId="285"/>
        </pc:sldMkLst>
        <pc:picChg chg="add mod ord modCrop">
          <ac:chgData name="Andy Gray" userId="3900aca3-aa6e-4813-b4e0-c02f9e48a0aa" providerId="ADAL" clId="{C42CF826-3960-499D-97AD-8DB365221155}" dt="2019-08-22T11:15:08.015" v="23" actId="167"/>
          <ac:picMkLst>
            <pc:docMk/>
            <pc:sldMk cId="483451917" sldId="285"/>
            <ac:picMk id="5" creationId="{D834A182-21F1-4D84-AC7C-010541F90A43}"/>
          </ac:picMkLst>
        </pc:picChg>
        <pc:picChg chg="del mod modCrop">
          <ac:chgData name="Andy Gray" userId="3900aca3-aa6e-4813-b4e0-c02f9e48a0aa" providerId="ADAL" clId="{C42CF826-3960-499D-97AD-8DB365221155}" dt="2019-08-22T11:15:09.735" v="24" actId="478"/>
          <ac:picMkLst>
            <pc:docMk/>
            <pc:sldMk cId="483451917" sldId="285"/>
            <ac:picMk id="7" creationId="{DA67F372-0492-4EC3-9BB0-05D1E5A41958}"/>
          </ac:picMkLst>
        </pc:picChg>
      </pc:sldChg>
      <pc:sldChg chg="addSp delSp modSp">
        <pc:chgData name="Andy Gray" userId="3900aca3-aa6e-4813-b4e0-c02f9e48a0aa" providerId="ADAL" clId="{C42CF826-3960-499D-97AD-8DB365221155}" dt="2019-08-22T11:45:45.794" v="219" actId="478"/>
        <pc:sldMkLst>
          <pc:docMk/>
          <pc:sldMk cId="1685237575" sldId="286"/>
        </pc:sldMkLst>
        <pc:picChg chg="add mod ord">
          <ac:chgData name="Andy Gray" userId="3900aca3-aa6e-4813-b4e0-c02f9e48a0aa" providerId="ADAL" clId="{C42CF826-3960-499D-97AD-8DB365221155}" dt="2019-08-22T11:45:43.871" v="218" actId="167"/>
          <ac:picMkLst>
            <pc:docMk/>
            <pc:sldMk cId="1685237575" sldId="286"/>
            <ac:picMk id="5" creationId="{84A573E7-D1B6-4485-9CD0-91B2988AE36D}"/>
          </ac:picMkLst>
        </pc:picChg>
        <pc:picChg chg="del mod modCrop">
          <ac:chgData name="Andy Gray" userId="3900aca3-aa6e-4813-b4e0-c02f9e48a0aa" providerId="ADAL" clId="{C42CF826-3960-499D-97AD-8DB365221155}" dt="2019-08-22T11:45:45.794" v="219" actId="478"/>
          <ac:picMkLst>
            <pc:docMk/>
            <pc:sldMk cId="1685237575" sldId="286"/>
            <ac:picMk id="9" creationId="{F9756FD0-4DFA-4B30-8D45-C46B2337D439}"/>
          </ac:picMkLst>
        </pc:picChg>
      </pc:sldChg>
      <pc:sldChg chg="addSp delSp modSp">
        <pc:chgData name="Andy Gray" userId="3900aca3-aa6e-4813-b4e0-c02f9e48a0aa" providerId="ADAL" clId="{C42CF826-3960-499D-97AD-8DB365221155}" dt="2019-08-22T11:52:23.035" v="283" actId="478"/>
        <pc:sldMkLst>
          <pc:docMk/>
          <pc:sldMk cId="2884730166" sldId="287"/>
        </pc:sldMkLst>
        <pc:picChg chg="add mod ord modCrop">
          <ac:chgData name="Andy Gray" userId="3900aca3-aa6e-4813-b4e0-c02f9e48a0aa" providerId="ADAL" clId="{C42CF826-3960-499D-97AD-8DB365221155}" dt="2019-08-22T11:52:20.912" v="282" actId="167"/>
          <ac:picMkLst>
            <pc:docMk/>
            <pc:sldMk cId="2884730166" sldId="287"/>
            <ac:picMk id="5" creationId="{33D76C02-7235-47F9-BF36-92B3A0C3023F}"/>
          </ac:picMkLst>
        </pc:picChg>
        <pc:picChg chg="del mod modCrop">
          <ac:chgData name="Andy Gray" userId="3900aca3-aa6e-4813-b4e0-c02f9e48a0aa" providerId="ADAL" clId="{C42CF826-3960-499D-97AD-8DB365221155}" dt="2019-08-22T11:52:23.035" v="283" actId="478"/>
          <ac:picMkLst>
            <pc:docMk/>
            <pc:sldMk cId="2884730166" sldId="287"/>
            <ac:picMk id="7" creationId="{4AA924DB-DBA2-4A17-B3DC-1003E17FF3C1}"/>
          </ac:picMkLst>
        </pc:picChg>
      </pc:sldChg>
      <pc:sldChg chg="addSp delSp modSp setBg">
        <pc:chgData name="Andy Gray" userId="3900aca3-aa6e-4813-b4e0-c02f9e48a0aa" providerId="ADAL" clId="{C42CF826-3960-499D-97AD-8DB365221155}" dt="2019-08-22T14:08:52.634" v="315" actId="1076"/>
        <pc:sldMkLst>
          <pc:docMk/>
          <pc:sldMk cId="2806616808" sldId="288"/>
        </pc:sldMkLst>
        <pc:spChg chg="ord">
          <ac:chgData name="Andy Gray" userId="3900aca3-aa6e-4813-b4e0-c02f9e48a0aa" providerId="ADAL" clId="{C42CF826-3960-499D-97AD-8DB365221155}" dt="2019-08-22T11:49:49.464" v="263" actId="167"/>
          <ac:spMkLst>
            <pc:docMk/>
            <pc:sldMk cId="2806616808" sldId="288"/>
            <ac:spMk id="3" creationId="{76AB8E7A-A6C2-450A-9E27-9038DD65D762}"/>
          </ac:spMkLst>
        </pc:spChg>
        <pc:spChg chg="del">
          <ac:chgData name="Andy Gray" userId="3900aca3-aa6e-4813-b4e0-c02f9e48a0aa" providerId="ADAL" clId="{C42CF826-3960-499D-97AD-8DB365221155}" dt="2019-08-22T11:47:57.117" v="231" actId="478"/>
          <ac:spMkLst>
            <pc:docMk/>
            <pc:sldMk cId="2806616808" sldId="288"/>
            <ac:spMk id="10" creationId="{A84F62F3-B6CB-4A16-A69E-25AA5C7EECB9}"/>
          </ac:spMkLst>
        </pc:spChg>
        <pc:picChg chg="add del mod ord modCrop">
          <ac:chgData name="Andy Gray" userId="3900aca3-aa6e-4813-b4e0-c02f9e48a0aa" providerId="ADAL" clId="{C42CF826-3960-499D-97AD-8DB365221155}" dt="2019-08-22T14:08:14.772" v="307" actId="478"/>
          <ac:picMkLst>
            <pc:docMk/>
            <pc:sldMk cId="2806616808" sldId="288"/>
            <ac:picMk id="5" creationId="{89AFE2AD-4C45-4941-A9DC-C38C348B36D3}"/>
          </ac:picMkLst>
        </pc:picChg>
        <pc:picChg chg="add mod ord modCrop">
          <ac:chgData name="Andy Gray" userId="3900aca3-aa6e-4813-b4e0-c02f9e48a0aa" providerId="ADAL" clId="{C42CF826-3960-499D-97AD-8DB365221155}" dt="2019-08-22T14:08:52.634" v="315" actId="1076"/>
          <ac:picMkLst>
            <pc:docMk/>
            <pc:sldMk cId="2806616808" sldId="288"/>
            <ac:picMk id="6" creationId="{DFE3A764-1B93-47F1-AA42-4BA82EA21C07}"/>
          </ac:picMkLst>
        </pc:picChg>
        <pc:picChg chg="del mod modCrop">
          <ac:chgData name="Andy Gray" userId="3900aca3-aa6e-4813-b4e0-c02f9e48a0aa" providerId="ADAL" clId="{C42CF826-3960-499D-97AD-8DB365221155}" dt="2019-08-22T11:47:53.337" v="230" actId="478"/>
          <ac:picMkLst>
            <pc:docMk/>
            <pc:sldMk cId="2806616808" sldId="288"/>
            <ac:picMk id="9" creationId="{11980EE0-82AC-44A8-A1E9-6E9A9AAE4F27}"/>
          </ac:picMkLst>
        </pc:picChg>
      </pc:sldChg>
      <pc:sldChg chg="addSp delSp modSp">
        <pc:chgData name="Andy Gray" userId="3900aca3-aa6e-4813-b4e0-c02f9e48a0aa" providerId="ADAL" clId="{C42CF826-3960-499D-97AD-8DB365221155}" dt="2019-08-27T13:21:49.441" v="340" actId="732"/>
        <pc:sldMkLst>
          <pc:docMk/>
          <pc:sldMk cId="4046121490" sldId="289"/>
        </pc:sldMkLst>
        <pc:picChg chg="add del mod ord modCrop">
          <ac:chgData name="Andy Gray" userId="3900aca3-aa6e-4813-b4e0-c02f9e48a0aa" providerId="ADAL" clId="{C42CF826-3960-499D-97AD-8DB365221155}" dt="2019-08-27T13:20:16.227" v="321" actId="478"/>
          <ac:picMkLst>
            <pc:docMk/>
            <pc:sldMk cId="4046121490" sldId="289"/>
            <ac:picMk id="5" creationId="{0D4D1D4C-BF7C-4887-85D3-8D1D1C984961}"/>
          </ac:picMkLst>
        </pc:picChg>
        <pc:picChg chg="add mod ord modCrop">
          <ac:chgData name="Andy Gray" userId="3900aca3-aa6e-4813-b4e0-c02f9e48a0aa" providerId="ADAL" clId="{C42CF826-3960-499D-97AD-8DB365221155}" dt="2019-08-27T13:21:49.441" v="340" actId="732"/>
          <ac:picMkLst>
            <pc:docMk/>
            <pc:sldMk cId="4046121490" sldId="289"/>
            <ac:picMk id="6" creationId="{3E8DB82A-5FFD-4D6B-9F69-0B93ECA203BA}"/>
          </ac:picMkLst>
        </pc:picChg>
        <pc:picChg chg="del mod modCrop">
          <ac:chgData name="Andy Gray" userId="3900aca3-aa6e-4813-b4e0-c02f9e48a0aa" providerId="ADAL" clId="{C42CF826-3960-499D-97AD-8DB365221155}" dt="2019-08-22T11:16:34.849" v="35" actId="478"/>
          <ac:picMkLst>
            <pc:docMk/>
            <pc:sldMk cId="4046121490" sldId="289"/>
            <ac:picMk id="9" creationId="{94D971BE-0D9A-4837-B8E5-2120C32978C5}"/>
          </ac:picMkLst>
        </pc:picChg>
        <pc:picChg chg="del mod">
          <ac:chgData name="Andy Gray" userId="3900aca3-aa6e-4813-b4e0-c02f9e48a0aa" providerId="ADAL" clId="{C42CF826-3960-499D-97AD-8DB365221155}" dt="2019-08-27T13:20:21.698" v="323" actId="478"/>
          <ac:picMkLst>
            <pc:docMk/>
            <pc:sldMk cId="4046121490" sldId="289"/>
            <ac:picMk id="1026" creationId="{5A441F26-9F4B-4A7F-B714-708BDFF04BBA}"/>
          </ac:picMkLst>
        </pc:picChg>
      </pc:sldChg>
      <pc:sldChg chg="addSp delSp modSp">
        <pc:chgData name="Andy Gray" userId="3900aca3-aa6e-4813-b4e0-c02f9e48a0aa" providerId="ADAL" clId="{C42CF826-3960-499D-97AD-8DB365221155}" dt="2019-08-22T11:32:02.794" v="165" actId="1076"/>
        <pc:sldMkLst>
          <pc:docMk/>
          <pc:sldMk cId="2354466484" sldId="290"/>
        </pc:sldMkLst>
        <pc:picChg chg="del mod modCrop">
          <ac:chgData name="Andy Gray" userId="3900aca3-aa6e-4813-b4e0-c02f9e48a0aa" providerId="ADAL" clId="{C42CF826-3960-499D-97AD-8DB365221155}" dt="2019-08-22T11:31:45.282" v="161" actId="478"/>
          <ac:picMkLst>
            <pc:docMk/>
            <pc:sldMk cId="2354466484" sldId="290"/>
            <ac:picMk id="4" creationId="{F51CD497-06E7-4164-B765-E273D8CBFF91}"/>
          </ac:picMkLst>
        </pc:picChg>
        <pc:picChg chg="add mod ord">
          <ac:chgData name="Andy Gray" userId="3900aca3-aa6e-4813-b4e0-c02f9e48a0aa" providerId="ADAL" clId="{C42CF826-3960-499D-97AD-8DB365221155}" dt="2019-08-22T11:32:02.794" v="165" actId="1076"/>
          <ac:picMkLst>
            <pc:docMk/>
            <pc:sldMk cId="2354466484" sldId="290"/>
            <ac:picMk id="6" creationId="{F2D39749-975C-41A9-9760-8FFAC1B72B54}"/>
          </ac:picMkLst>
        </pc:picChg>
      </pc:sldChg>
    </pc:docChg>
  </pc:docChgLst>
  <pc:docChgLst>
    <pc:chgData name="Emma Arnold" userId="8993a44a-1dde-43d4-879e-84867f47ccd8" providerId="ADAL" clId="{F519B486-A57D-4154-9ABD-96BC65EABB92}"/>
    <pc:docChg chg="undo custSel addSld delSld modSld sldOrd modMainMaster">
      <pc:chgData name="Emma Arnold" userId="8993a44a-1dde-43d4-879e-84867f47ccd8" providerId="ADAL" clId="{F519B486-A57D-4154-9ABD-96BC65EABB92}" dt="2019-07-31T13:08:58.598" v="7949" actId="1076"/>
      <pc:docMkLst>
        <pc:docMk/>
      </pc:docMkLst>
      <pc:sldChg chg="addSp delSp modSp">
        <pc:chgData name="Emma Arnold" userId="8993a44a-1dde-43d4-879e-84867f47ccd8" providerId="ADAL" clId="{F519B486-A57D-4154-9ABD-96BC65EABB92}" dt="2019-07-30T15:54:19.899" v="5905" actId="1076"/>
        <pc:sldMkLst>
          <pc:docMk/>
          <pc:sldMk cId="178439674" sldId="261"/>
        </pc:sldMkLst>
        <pc:spChg chg="add del mod">
          <ac:chgData name="Emma Arnold" userId="8993a44a-1dde-43d4-879e-84867f47ccd8" providerId="ADAL" clId="{F519B486-A57D-4154-9ABD-96BC65EABB92}" dt="2019-07-30T08:56:38.022" v="13"/>
          <ac:spMkLst>
            <pc:docMk/>
            <pc:sldMk cId="178439674" sldId="261"/>
            <ac:spMk id="3" creationId="{E7CAFE70-65AE-4650-A2B3-47A98BFCF300}"/>
          </ac:spMkLst>
        </pc:spChg>
        <pc:spChg chg="mod">
          <ac:chgData name="Emma Arnold" userId="8993a44a-1dde-43d4-879e-84867f47ccd8" providerId="ADAL" clId="{F519B486-A57D-4154-9ABD-96BC65EABB92}" dt="2019-07-30T08:57:15.487" v="19" actId="20577"/>
          <ac:spMkLst>
            <pc:docMk/>
            <pc:sldMk cId="178439674" sldId="261"/>
            <ac:spMk id="4" creationId="{245A97A3-DD2B-451A-8609-3F837D622E99}"/>
          </ac:spMkLst>
        </pc:spChg>
        <pc:spChg chg="add del mod">
          <ac:chgData name="Emma Arnold" userId="8993a44a-1dde-43d4-879e-84867f47ccd8" providerId="ADAL" clId="{F519B486-A57D-4154-9ABD-96BC65EABB92}" dt="2019-07-30T08:56:38.022" v="13"/>
          <ac:spMkLst>
            <pc:docMk/>
            <pc:sldMk cId="178439674" sldId="261"/>
            <ac:spMk id="6" creationId="{E9011CD2-4871-418D-88B3-54E6B821BDDF}"/>
          </ac:spMkLst>
        </pc:spChg>
        <pc:picChg chg="mod modCrop">
          <ac:chgData name="Emma Arnold" userId="8993a44a-1dde-43d4-879e-84867f47ccd8" providerId="ADAL" clId="{F519B486-A57D-4154-9ABD-96BC65EABB92}" dt="2019-07-30T15:54:19.899" v="5905" actId="1076"/>
          <ac:picMkLst>
            <pc:docMk/>
            <pc:sldMk cId="178439674" sldId="261"/>
            <ac:picMk id="2" creationId="{00000000-0000-0000-0000-000000000000}"/>
          </ac:picMkLst>
        </pc:picChg>
      </pc:sldChg>
      <pc:sldChg chg="addSp delSp modSp">
        <pc:chgData name="Emma Arnold" userId="8993a44a-1dde-43d4-879e-84867f47ccd8" providerId="ADAL" clId="{F519B486-A57D-4154-9ABD-96BC65EABB92}" dt="2019-07-31T09:18:12.987" v="7256" actId="20577"/>
        <pc:sldMkLst>
          <pc:docMk/>
          <pc:sldMk cId="3664110927" sldId="264"/>
        </pc:sldMkLst>
        <pc:spChg chg="mod">
          <ac:chgData name="Emma Arnold" userId="8993a44a-1dde-43d4-879e-84867f47ccd8" providerId="ADAL" clId="{F519B486-A57D-4154-9ABD-96BC65EABB92}" dt="2019-07-31T09:18:12.987" v="7256" actId="20577"/>
          <ac:spMkLst>
            <pc:docMk/>
            <pc:sldMk cId="3664110927" sldId="264"/>
            <ac:spMk id="2" creationId="{C4FB2D57-F0BE-4835-8184-BEFBC9DFEC29}"/>
          </ac:spMkLst>
        </pc:spChg>
        <pc:spChg chg="mod">
          <ac:chgData name="Emma Arnold" userId="8993a44a-1dde-43d4-879e-84867f47ccd8" providerId="ADAL" clId="{F519B486-A57D-4154-9ABD-96BC65EABB92}" dt="2019-07-30T14:08:39.890" v="4252" actId="20577"/>
          <ac:spMkLst>
            <pc:docMk/>
            <pc:sldMk cId="3664110927" sldId="264"/>
            <ac:spMk id="3" creationId="{76AB8E7A-A6C2-450A-9E27-9038DD65D762}"/>
          </ac:spMkLst>
        </pc:spChg>
        <pc:picChg chg="add mod ord modCrop">
          <ac:chgData name="Emma Arnold" userId="8993a44a-1dde-43d4-879e-84867f47ccd8" providerId="ADAL" clId="{F519B486-A57D-4154-9ABD-96BC65EABB92}" dt="2019-07-30T14:30:22.190" v="4444" actId="732"/>
          <ac:picMkLst>
            <pc:docMk/>
            <pc:sldMk cId="3664110927" sldId="264"/>
            <ac:picMk id="4" creationId="{68ADFCDE-7307-4F7A-847A-DACD85E422D3}"/>
          </ac:picMkLst>
        </pc:picChg>
        <pc:picChg chg="del mod">
          <ac:chgData name="Emma Arnold" userId="8993a44a-1dde-43d4-879e-84867f47ccd8" providerId="ADAL" clId="{F519B486-A57D-4154-9ABD-96BC65EABB92}" dt="2019-07-30T14:18:44.171" v="4389" actId="478"/>
          <ac:picMkLst>
            <pc:docMk/>
            <pc:sldMk cId="3664110927" sldId="264"/>
            <ac:picMk id="5122" creationId="{00000000-0000-0000-0000-000000000000}"/>
          </ac:picMkLst>
        </pc:picChg>
      </pc:sldChg>
      <pc:sldChg chg="addSp delSp modSp">
        <pc:chgData name="Emma Arnold" userId="8993a44a-1dde-43d4-879e-84867f47ccd8" providerId="ADAL" clId="{F519B486-A57D-4154-9ABD-96BC65EABB92}" dt="2019-07-31T09:17:35.858" v="7237"/>
        <pc:sldMkLst>
          <pc:docMk/>
          <pc:sldMk cId="3595730888" sldId="266"/>
        </pc:sldMkLst>
        <pc:spChg chg="mod">
          <ac:chgData name="Emma Arnold" userId="8993a44a-1dde-43d4-879e-84867f47ccd8" providerId="ADAL" clId="{F519B486-A57D-4154-9ABD-96BC65EABB92}" dt="2019-07-31T09:17:35.858" v="7237"/>
          <ac:spMkLst>
            <pc:docMk/>
            <pc:sldMk cId="3595730888" sldId="266"/>
            <ac:spMk id="2" creationId="{C4FB2D57-F0BE-4835-8184-BEFBC9DFEC29}"/>
          </ac:spMkLst>
        </pc:spChg>
        <pc:spChg chg="mod">
          <ac:chgData name="Emma Arnold" userId="8993a44a-1dde-43d4-879e-84867f47ccd8" providerId="ADAL" clId="{F519B486-A57D-4154-9ABD-96BC65EABB92}" dt="2019-07-30T08:59:39.741" v="139" actId="20577"/>
          <ac:spMkLst>
            <pc:docMk/>
            <pc:sldMk cId="3595730888" sldId="266"/>
            <ac:spMk id="3" creationId="{76AB8E7A-A6C2-450A-9E27-9038DD65D762}"/>
          </ac:spMkLst>
        </pc:spChg>
        <pc:spChg chg="add del mod">
          <ac:chgData name="Emma Arnold" userId="8993a44a-1dde-43d4-879e-84867f47ccd8" providerId="ADAL" clId="{F519B486-A57D-4154-9ABD-96BC65EABB92}" dt="2019-07-30T08:57:23.202" v="20"/>
          <ac:spMkLst>
            <pc:docMk/>
            <pc:sldMk cId="3595730888" sldId="266"/>
            <ac:spMk id="4" creationId="{0193B411-BB34-4A6F-990D-E7DE794DD3A9}"/>
          </ac:spMkLst>
        </pc:spChg>
        <pc:spChg chg="add del mod">
          <ac:chgData name="Emma Arnold" userId="8993a44a-1dde-43d4-879e-84867f47ccd8" providerId="ADAL" clId="{F519B486-A57D-4154-9ABD-96BC65EABB92}" dt="2019-07-30T08:57:23.202" v="20"/>
          <ac:spMkLst>
            <pc:docMk/>
            <pc:sldMk cId="3595730888" sldId="266"/>
            <ac:spMk id="5" creationId="{931CB5F0-63EB-4547-A1B4-A0758C8CA0C1}"/>
          </ac:spMkLst>
        </pc:spChg>
        <pc:picChg chg="mod">
          <ac:chgData name="Emma Arnold" userId="8993a44a-1dde-43d4-879e-84867f47ccd8" providerId="ADAL" clId="{F519B486-A57D-4154-9ABD-96BC65EABB92}" dt="2019-07-30T08:59:43.480" v="140" actId="1076"/>
          <ac:picMkLst>
            <pc:docMk/>
            <pc:sldMk cId="3595730888" sldId="266"/>
            <ac:picMk id="1028" creationId="{00000000-0000-0000-0000-000000000000}"/>
          </ac:picMkLst>
        </pc:picChg>
      </pc:sldChg>
      <pc:sldChg chg="addSp delSp modSp">
        <pc:chgData name="Emma Arnold" userId="8993a44a-1dde-43d4-879e-84867f47ccd8" providerId="ADAL" clId="{F519B486-A57D-4154-9ABD-96BC65EABB92}" dt="2019-07-30T10:55:08.699" v="2084" actId="20577"/>
        <pc:sldMkLst>
          <pc:docMk/>
          <pc:sldMk cId="522837560" sldId="268"/>
        </pc:sldMkLst>
        <pc:spChg chg="mod">
          <ac:chgData name="Emma Arnold" userId="8993a44a-1dde-43d4-879e-84867f47ccd8" providerId="ADAL" clId="{F519B486-A57D-4154-9ABD-96BC65EABB92}" dt="2019-07-30T10:31:07.449" v="1897" actId="20577"/>
          <ac:spMkLst>
            <pc:docMk/>
            <pc:sldMk cId="522837560" sldId="268"/>
            <ac:spMk id="2" creationId="{C4FB2D57-F0BE-4835-8184-BEFBC9DFEC29}"/>
          </ac:spMkLst>
        </pc:spChg>
        <pc:spChg chg="mod">
          <ac:chgData name="Emma Arnold" userId="8993a44a-1dde-43d4-879e-84867f47ccd8" providerId="ADAL" clId="{F519B486-A57D-4154-9ABD-96BC65EABB92}" dt="2019-07-30T10:55:08.699" v="2084" actId="20577"/>
          <ac:spMkLst>
            <pc:docMk/>
            <pc:sldMk cId="522837560" sldId="268"/>
            <ac:spMk id="3" creationId="{76AB8E7A-A6C2-450A-9E27-9038DD65D762}"/>
          </ac:spMkLst>
        </pc:spChg>
        <pc:spChg chg="add del mod">
          <ac:chgData name="Emma Arnold" userId="8993a44a-1dde-43d4-879e-84867f47ccd8" providerId="ADAL" clId="{F519B486-A57D-4154-9ABD-96BC65EABB92}" dt="2019-07-30T10:27:09.096" v="1766"/>
          <ac:spMkLst>
            <pc:docMk/>
            <pc:sldMk cId="522837560" sldId="268"/>
            <ac:spMk id="4" creationId="{4C5FDAF8-818A-42F8-9B9A-729BB08A76BB}"/>
          </ac:spMkLst>
        </pc:spChg>
        <pc:spChg chg="add del mod">
          <ac:chgData name="Emma Arnold" userId="8993a44a-1dde-43d4-879e-84867f47ccd8" providerId="ADAL" clId="{F519B486-A57D-4154-9ABD-96BC65EABB92}" dt="2019-07-30T10:27:09.096" v="1766"/>
          <ac:spMkLst>
            <pc:docMk/>
            <pc:sldMk cId="522837560" sldId="268"/>
            <ac:spMk id="6" creationId="{26822E18-1B15-4F39-A5EF-72BEDC2A8987}"/>
          </ac:spMkLst>
        </pc:spChg>
        <pc:spChg chg="add del mod">
          <ac:chgData name="Emma Arnold" userId="8993a44a-1dde-43d4-879e-84867f47ccd8" providerId="ADAL" clId="{F519B486-A57D-4154-9ABD-96BC65EABB92}" dt="2019-07-30T10:35:16.187" v="2019"/>
          <ac:spMkLst>
            <pc:docMk/>
            <pc:sldMk cId="522837560" sldId="268"/>
            <ac:spMk id="7" creationId="{E5E30BFF-1718-4B3A-B5F5-840D519D813D}"/>
          </ac:spMkLst>
        </pc:spChg>
        <pc:spChg chg="add del mod">
          <ac:chgData name="Emma Arnold" userId="8993a44a-1dde-43d4-879e-84867f47ccd8" providerId="ADAL" clId="{F519B486-A57D-4154-9ABD-96BC65EABB92}" dt="2019-07-30T10:35:16.187" v="2019"/>
          <ac:spMkLst>
            <pc:docMk/>
            <pc:sldMk cId="522837560" sldId="268"/>
            <ac:spMk id="8" creationId="{BC399A3A-048B-4321-A983-6F230528FA36}"/>
          </ac:spMkLst>
        </pc:spChg>
        <pc:picChg chg="del">
          <ac:chgData name="Emma Arnold" userId="8993a44a-1dde-43d4-879e-84867f47ccd8" providerId="ADAL" clId="{F519B486-A57D-4154-9ABD-96BC65EABB92}" dt="2019-07-30T10:26:45.423" v="1764" actId="478"/>
          <ac:picMkLst>
            <pc:docMk/>
            <pc:sldMk cId="522837560" sldId="268"/>
            <ac:picMk id="5" creationId="{00000000-0000-0000-0000-000000000000}"/>
          </ac:picMkLst>
        </pc:picChg>
        <pc:picChg chg="add mod ord modCrop">
          <ac:chgData name="Emma Arnold" userId="8993a44a-1dde-43d4-879e-84867f47ccd8" providerId="ADAL" clId="{F519B486-A57D-4154-9ABD-96BC65EABB92}" dt="2019-07-30T10:54:33.277" v="2053" actId="732"/>
          <ac:picMkLst>
            <pc:docMk/>
            <pc:sldMk cId="522837560" sldId="268"/>
            <ac:picMk id="9" creationId="{5AE5CE2A-0E69-4735-B36C-AFE8195647F8}"/>
          </ac:picMkLst>
        </pc:picChg>
      </pc:sldChg>
      <pc:sldChg chg="addSp delSp modSp">
        <pc:chgData name="Emma Arnold" userId="8993a44a-1dde-43d4-879e-84867f47ccd8" providerId="ADAL" clId="{F519B486-A57D-4154-9ABD-96BC65EABB92}" dt="2019-07-30T11:43:22.559" v="2772" actId="1076"/>
        <pc:sldMkLst>
          <pc:docMk/>
          <pc:sldMk cId="969221023" sldId="269"/>
        </pc:sldMkLst>
        <pc:spChg chg="mod">
          <ac:chgData name="Emma Arnold" userId="8993a44a-1dde-43d4-879e-84867f47ccd8" providerId="ADAL" clId="{F519B486-A57D-4154-9ABD-96BC65EABB92}" dt="2019-07-30T11:36:29.593" v="2735" actId="20577"/>
          <ac:spMkLst>
            <pc:docMk/>
            <pc:sldMk cId="969221023" sldId="269"/>
            <ac:spMk id="3" creationId="{76AB8E7A-A6C2-450A-9E27-9038DD65D762}"/>
          </ac:spMkLst>
        </pc:spChg>
        <pc:spChg chg="add del mod">
          <ac:chgData name="Emma Arnold" userId="8993a44a-1dde-43d4-879e-84867f47ccd8" providerId="ADAL" clId="{F519B486-A57D-4154-9ABD-96BC65EABB92}" dt="2019-07-30T10:56:04.075" v="2093"/>
          <ac:spMkLst>
            <pc:docMk/>
            <pc:sldMk cId="969221023" sldId="269"/>
            <ac:spMk id="4" creationId="{9D63C9C6-C585-4DE2-B8C5-97F31A7AB3FD}"/>
          </ac:spMkLst>
        </pc:spChg>
        <pc:spChg chg="add del mod">
          <ac:chgData name="Emma Arnold" userId="8993a44a-1dde-43d4-879e-84867f47ccd8" providerId="ADAL" clId="{F519B486-A57D-4154-9ABD-96BC65EABB92}" dt="2019-07-30T10:56:04.075" v="2093"/>
          <ac:spMkLst>
            <pc:docMk/>
            <pc:sldMk cId="969221023" sldId="269"/>
            <ac:spMk id="5" creationId="{5AFD4966-1713-456D-A3A8-78528F60F2E3}"/>
          </ac:spMkLst>
        </pc:spChg>
        <pc:picChg chg="add del">
          <ac:chgData name="Emma Arnold" userId="8993a44a-1dde-43d4-879e-84867f47ccd8" providerId="ADAL" clId="{F519B486-A57D-4154-9ABD-96BC65EABB92}" dt="2019-07-30T11:32:51.630" v="2719" actId="478"/>
          <ac:picMkLst>
            <pc:docMk/>
            <pc:sldMk cId="969221023" sldId="269"/>
            <ac:picMk id="6" creationId="{AB0CE74A-18B3-4C53-924B-624D2F29744A}"/>
          </ac:picMkLst>
        </pc:picChg>
        <pc:picChg chg="add del mod ord modCrop">
          <ac:chgData name="Emma Arnold" userId="8993a44a-1dde-43d4-879e-84867f47ccd8" providerId="ADAL" clId="{F519B486-A57D-4154-9ABD-96BC65EABB92}" dt="2019-07-30T11:37:51.452" v="2736" actId="478"/>
          <ac:picMkLst>
            <pc:docMk/>
            <pc:sldMk cId="969221023" sldId="269"/>
            <ac:picMk id="7" creationId="{724AD5BA-2AA0-495F-9F52-12EBB5B326E0}"/>
          </ac:picMkLst>
        </pc:picChg>
        <pc:picChg chg="add del mod ord modCrop">
          <ac:chgData name="Emma Arnold" userId="8993a44a-1dde-43d4-879e-84867f47ccd8" providerId="ADAL" clId="{F519B486-A57D-4154-9ABD-96BC65EABB92}" dt="2019-07-30T11:39:21.243" v="2743" actId="478"/>
          <ac:picMkLst>
            <pc:docMk/>
            <pc:sldMk cId="969221023" sldId="269"/>
            <ac:picMk id="8" creationId="{095CE623-D92E-4464-AE41-5717D3C8D493}"/>
          </ac:picMkLst>
        </pc:picChg>
        <pc:picChg chg="add del mod ord modCrop">
          <ac:chgData name="Emma Arnold" userId="8993a44a-1dde-43d4-879e-84867f47ccd8" providerId="ADAL" clId="{F519B486-A57D-4154-9ABD-96BC65EABB92}" dt="2019-07-30T11:41:18.669" v="2753" actId="478"/>
          <ac:picMkLst>
            <pc:docMk/>
            <pc:sldMk cId="969221023" sldId="269"/>
            <ac:picMk id="9" creationId="{DAC3632A-48AD-481B-B7EC-FB62A9127B23}"/>
          </ac:picMkLst>
        </pc:picChg>
        <pc:picChg chg="add mod ord modCrop">
          <ac:chgData name="Emma Arnold" userId="8993a44a-1dde-43d4-879e-84867f47ccd8" providerId="ADAL" clId="{F519B486-A57D-4154-9ABD-96BC65EABB92}" dt="2019-07-30T11:43:22.559" v="2772" actId="1076"/>
          <ac:picMkLst>
            <pc:docMk/>
            <pc:sldMk cId="969221023" sldId="269"/>
            <ac:picMk id="10" creationId="{B87BDC87-8DC2-4D00-8B04-56A5B72A6D3C}"/>
          </ac:picMkLst>
        </pc:picChg>
        <pc:picChg chg="add mod">
          <ac:chgData name="Emma Arnold" userId="8993a44a-1dde-43d4-879e-84867f47ccd8" providerId="ADAL" clId="{F519B486-A57D-4154-9ABD-96BC65EABB92}" dt="2019-07-30T11:43:01.876" v="2769" actId="1076"/>
          <ac:picMkLst>
            <pc:docMk/>
            <pc:sldMk cId="969221023" sldId="269"/>
            <ac:picMk id="11" creationId="{4FF2CDDA-2FFD-4A0E-9132-46911032FF30}"/>
          </ac:picMkLst>
        </pc:picChg>
        <pc:picChg chg="del mod">
          <ac:chgData name="Emma Arnold" userId="8993a44a-1dde-43d4-879e-84867f47ccd8" providerId="ADAL" clId="{F519B486-A57D-4154-9ABD-96BC65EABB92}" dt="2019-07-30T11:24:49.773" v="2709" actId="478"/>
          <ac:picMkLst>
            <pc:docMk/>
            <pc:sldMk cId="969221023" sldId="269"/>
            <ac:picMk id="5124" creationId="{00000000-0000-0000-0000-000000000000}"/>
          </ac:picMkLst>
        </pc:picChg>
      </pc:sldChg>
      <pc:sldChg chg="addSp delSp modSp">
        <pc:chgData name="Emma Arnold" userId="8993a44a-1dde-43d4-879e-84867f47ccd8" providerId="ADAL" clId="{F519B486-A57D-4154-9ABD-96BC65EABB92}" dt="2019-07-31T10:45:39.767" v="7322" actId="20577"/>
        <pc:sldMkLst>
          <pc:docMk/>
          <pc:sldMk cId="1073871705" sldId="271"/>
        </pc:sldMkLst>
        <pc:spChg chg="mod">
          <ac:chgData name="Emma Arnold" userId="8993a44a-1dde-43d4-879e-84867f47ccd8" providerId="ADAL" clId="{F519B486-A57D-4154-9ABD-96BC65EABB92}" dt="2019-07-31T10:45:39.767" v="7322" actId="20577"/>
          <ac:spMkLst>
            <pc:docMk/>
            <pc:sldMk cId="1073871705" sldId="271"/>
            <ac:spMk id="2" creationId="{C4FB2D57-F0BE-4835-8184-BEFBC9DFEC29}"/>
          </ac:spMkLst>
        </pc:spChg>
        <pc:spChg chg="mod">
          <ac:chgData name="Emma Arnold" userId="8993a44a-1dde-43d4-879e-84867f47ccd8" providerId="ADAL" clId="{F519B486-A57D-4154-9ABD-96BC65EABB92}" dt="2019-07-30T12:00:17.192" v="3171" actId="20577"/>
          <ac:spMkLst>
            <pc:docMk/>
            <pc:sldMk cId="1073871705" sldId="271"/>
            <ac:spMk id="3" creationId="{76AB8E7A-A6C2-450A-9E27-9038DD65D762}"/>
          </ac:spMkLst>
        </pc:spChg>
        <pc:spChg chg="add del mod">
          <ac:chgData name="Emma Arnold" userId="8993a44a-1dde-43d4-879e-84867f47ccd8" providerId="ADAL" clId="{F519B486-A57D-4154-9ABD-96BC65EABB92}" dt="2019-07-30T11:45:58.520" v="2826"/>
          <ac:spMkLst>
            <pc:docMk/>
            <pc:sldMk cId="1073871705" sldId="271"/>
            <ac:spMk id="4" creationId="{00D26555-1EA8-4E11-804C-2A9D34962404}"/>
          </ac:spMkLst>
        </pc:spChg>
        <pc:spChg chg="add del mod">
          <ac:chgData name="Emma Arnold" userId="8993a44a-1dde-43d4-879e-84867f47ccd8" providerId="ADAL" clId="{F519B486-A57D-4154-9ABD-96BC65EABB92}" dt="2019-07-30T11:45:58.520" v="2826"/>
          <ac:spMkLst>
            <pc:docMk/>
            <pc:sldMk cId="1073871705" sldId="271"/>
            <ac:spMk id="5" creationId="{7A5D534E-79F4-4788-940B-D32143726E31}"/>
          </ac:spMkLst>
        </pc:spChg>
        <pc:spChg chg="add">
          <ac:chgData name="Emma Arnold" userId="8993a44a-1dde-43d4-879e-84867f47ccd8" providerId="ADAL" clId="{F519B486-A57D-4154-9ABD-96BC65EABB92}" dt="2019-07-30T12:04:19.142" v="3210"/>
          <ac:spMkLst>
            <pc:docMk/>
            <pc:sldMk cId="1073871705" sldId="271"/>
            <ac:spMk id="10" creationId="{2E3952BA-984E-4029-A3EB-9E36405B7502}"/>
          </ac:spMkLst>
        </pc:spChg>
        <pc:picChg chg="add del mod ord modCrop">
          <ac:chgData name="Emma Arnold" userId="8993a44a-1dde-43d4-879e-84867f47ccd8" providerId="ADAL" clId="{F519B486-A57D-4154-9ABD-96BC65EABB92}" dt="2019-07-30T11:55:13.504" v="3068" actId="478"/>
          <ac:picMkLst>
            <pc:docMk/>
            <pc:sldMk cId="1073871705" sldId="271"/>
            <ac:picMk id="6" creationId="{6F95BC23-F625-45FC-BE60-6447AED94C71}"/>
          </ac:picMkLst>
        </pc:picChg>
        <pc:picChg chg="add del mod ord modCrop">
          <ac:chgData name="Emma Arnold" userId="8993a44a-1dde-43d4-879e-84867f47ccd8" providerId="ADAL" clId="{F519B486-A57D-4154-9ABD-96BC65EABB92}" dt="2019-07-30T11:56:54.220" v="3078" actId="478"/>
          <ac:picMkLst>
            <pc:docMk/>
            <pc:sldMk cId="1073871705" sldId="271"/>
            <ac:picMk id="7" creationId="{D3758E93-A1E1-46A8-8086-B69D7CA6235A}"/>
          </ac:picMkLst>
        </pc:picChg>
        <pc:picChg chg="add mod ord modCrop">
          <ac:chgData name="Emma Arnold" userId="8993a44a-1dde-43d4-879e-84867f47ccd8" providerId="ADAL" clId="{F519B486-A57D-4154-9ABD-96BC65EABB92}" dt="2019-07-30T11:58:12.446" v="3094" actId="732"/>
          <ac:picMkLst>
            <pc:docMk/>
            <pc:sldMk cId="1073871705" sldId="271"/>
            <ac:picMk id="8" creationId="{EF68EBD0-2345-40D6-995F-A15B7E888BA7}"/>
          </ac:picMkLst>
        </pc:picChg>
        <pc:picChg chg="del mod">
          <ac:chgData name="Emma Arnold" userId="8993a44a-1dde-43d4-879e-84867f47ccd8" providerId="ADAL" clId="{F519B486-A57D-4154-9ABD-96BC65EABB92}" dt="2019-07-30T11:53:44.578" v="3062" actId="478"/>
          <ac:picMkLst>
            <pc:docMk/>
            <pc:sldMk cId="1073871705" sldId="271"/>
            <ac:picMk id="1026" creationId="{00000000-0000-0000-0000-000000000000}"/>
          </ac:picMkLst>
        </pc:picChg>
      </pc:sldChg>
      <pc:sldChg chg="addSp delSp modSp">
        <pc:chgData name="Emma Arnold" userId="8993a44a-1dde-43d4-879e-84867f47ccd8" providerId="ADAL" clId="{F519B486-A57D-4154-9ABD-96BC65EABB92}" dt="2019-07-31T13:04:45.624" v="7912" actId="20577"/>
        <pc:sldMkLst>
          <pc:docMk/>
          <pc:sldMk cId="2984921604" sldId="272"/>
        </pc:sldMkLst>
        <pc:spChg chg="mod">
          <ac:chgData name="Emma Arnold" userId="8993a44a-1dde-43d4-879e-84867f47ccd8" providerId="ADAL" clId="{F519B486-A57D-4154-9ABD-96BC65EABB92}" dt="2019-07-30T12:06:13.746" v="3227" actId="20577"/>
          <ac:spMkLst>
            <pc:docMk/>
            <pc:sldMk cId="2984921604" sldId="272"/>
            <ac:spMk id="2" creationId="{C4FB2D57-F0BE-4835-8184-BEFBC9DFEC29}"/>
          </ac:spMkLst>
        </pc:spChg>
        <pc:spChg chg="mod">
          <ac:chgData name="Emma Arnold" userId="8993a44a-1dde-43d4-879e-84867f47ccd8" providerId="ADAL" clId="{F519B486-A57D-4154-9ABD-96BC65EABB92}" dt="2019-07-31T13:04:45.624" v="7912" actId="20577"/>
          <ac:spMkLst>
            <pc:docMk/>
            <pc:sldMk cId="2984921604" sldId="272"/>
            <ac:spMk id="3" creationId="{76AB8E7A-A6C2-450A-9E27-9038DD65D762}"/>
          </ac:spMkLst>
        </pc:spChg>
        <pc:spChg chg="del">
          <ac:chgData name="Emma Arnold" userId="8993a44a-1dde-43d4-879e-84867f47ccd8" providerId="ADAL" clId="{F519B486-A57D-4154-9ABD-96BC65EABB92}" dt="2019-07-30T12:16:07.520" v="3688" actId="478"/>
          <ac:spMkLst>
            <pc:docMk/>
            <pc:sldMk cId="2984921604" sldId="272"/>
            <ac:spMk id="4" creationId="{00000000-0000-0000-0000-000000000000}"/>
          </ac:spMkLst>
        </pc:spChg>
        <pc:spChg chg="add del mod">
          <ac:chgData name="Emma Arnold" userId="8993a44a-1dde-43d4-879e-84867f47ccd8" providerId="ADAL" clId="{F519B486-A57D-4154-9ABD-96BC65EABB92}" dt="2019-07-30T12:16:09.123" v="3689"/>
          <ac:spMkLst>
            <pc:docMk/>
            <pc:sldMk cId="2984921604" sldId="272"/>
            <ac:spMk id="5" creationId="{D897EEA8-9EB1-4194-8F3B-B81C1F08ECC6}"/>
          </ac:spMkLst>
        </pc:spChg>
        <pc:spChg chg="add del mod">
          <ac:chgData name="Emma Arnold" userId="8993a44a-1dde-43d4-879e-84867f47ccd8" providerId="ADAL" clId="{F519B486-A57D-4154-9ABD-96BC65EABB92}" dt="2019-07-30T12:16:09.123" v="3689"/>
          <ac:spMkLst>
            <pc:docMk/>
            <pc:sldMk cId="2984921604" sldId="272"/>
            <ac:spMk id="6" creationId="{9F41031D-2934-46AA-8802-F9B734F2E5D5}"/>
          </ac:spMkLst>
        </pc:spChg>
        <pc:picChg chg="add del mod ord modCrop">
          <ac:chgData name="Emma Arnold" userId="8993a44a-1dde-43d4-879e-84867f47ccd8" providerId="ADAL" clId="{F519B486-A57D-4154-9ABD-96BC65EABB92}" dt="2019-07-30T12:24:50.143" v="3709" actId="478"/>
          <ac:picMkLst>
            <pc:docMk/>
            <pc:sldMk cId="2984921604" sldId="272"/>
            <ac:picMk id="7" creationId="{01FD1635-B9E1-434F-A24B-31096527F64D}"/>
          </ac:picMkLst>
        </pc:picChg>
        <pc:picChg chg="add mod">
          <ac:chgData name="Emma Arnold" userId="8993a44a-1dde-43d4-879e-84867f47ccd8" providerId="ADAL" clId="{F519B486-A57D-4154-9ABD-96BC65EABB92}" dt="2019-07-30T12:27:37.065" v="3712" actId="1076"/>
          <ac:picMkLst>
            <pc:docMk/>
            <pc:sldMk cId="2984921604" sldId="272"/>
            <ac:picMk id="8" creationId="{A24BA006-08A4-4D39-AACA-6A03A8E9FB4B}"/>
          </ac:picMkLst>
        </pc:picChg>
        <pc:picChg chg="del">
          <ac:chgData name="Emma Arnold" userId="8993a44a-1dde-43d4-879e-84867f47ccd8" providerId="ADAL" clId="{F519B486-A57D-4154-9ABD-96BC65EABB92}" dt="2019-07-30T12:16:04.021" v="3687" actId="478"/>
          <ac:picMkLst>
            <pc:docMk/>
            <pc:sldMk cId="2984921604" sldId="272"/>
            <ac:picMk id="8194" creationId="{00000000-0000-0000-0000-000000000000}"/>
          </ac:picMkLst>
        </pc:picChg>
      </pc:sldChg>
      <pc:sldChg chg="addSp delSp modSp ord">
        <pc:chgData name="Emma Arnold" userId="8993a44a-1dde-43d4-879e-84867f47ccd8" providerId="ADAL" clId="{F519B486-A57D-4154-9ABD-96BC65EABB92}" dt="2019-07-31T08:58:09.690" v="7004" actId="20577"/>
        <pc:sldMkLst>
          <pc:docMk/>
          <pc:sldMk cId="3796702753" sldId="273"/>
        </pc:sldMkLst>
        <pc:spChg chg="mod">
          <ac:chgData name="Emma Arnold" userId="8993a44a-1dde-43d4-879e-84867f47ccd8" providerId="ADAL" clId="{F519B486-A57D-4154-9ABD-96BC65EABB92}" dt="2019-07-31T08:57:22.770" v="6983" actId="313"/>
          <ac:spMkLst>
            <pc:docMk/>
            <pc:sldMk cId="3796702753" sldId="273"/>
            <ac:spMk id="2" creationId="{C4FB2D57-F0BE-4835-8184-BEFBC9DFEC29}"/>
          </ac:spMkLst>
        </pc:spChg>
        <pc:spChg chg="mod">
          <ac:chgData name="Emma Arnold" userId="8993a44a-1dde-43d4-879e-84867f47ccd8" providerId="ADAL" clId="{F519B486-A57D-4154-9ABD-96BC65EABB92}" dt="2019-07-31T08:58:09.690" v="7004" actId="20577"/>
          <ac:spMkLst>
            <pc:docMk/>
            <pc:sldMk cId="3796702753" sldId="273"/>
            <ac:spMk id="3" creationId="{76AB8E7A-A6C2-450A-9E27-9038DD65D762}"/>
          </ac:spMkLst>
        </pc:spChg>
        <pc:spChg chg="add del mod">
          <ac:chgData name="Emma Arnold" userId="8993a44a-1dde-43d4-879e-84867f47ccd8" providerId="ADAL" clId="{F519B486-A57D-4154-9ABD-96BC65EABB92}" dt="2019-07-30T09:26:05.284" v="535"/>
          <ac:spMkLst>
            <pc:docMk/>
            <pc:sldMk cId="3796702753" sldId="273"/>
            <ac:spMk id="4" creationId="{3BFB27C4-89CC-4E51-9AB2-1B2A3A7FC380}"/>
          </ac:spMkLst>
        </pc:spChg>
        <pc:spChg chg="add del mod">
          <ac:chgData name="Emma Arnold" userId="8993a44a-1dde-43d4-879e-84867f47ccd8" providerId="ADAL" clId="{F519B486-A57D-4154-9ABD-96BC65EABB92}" dt="2019-07-30T09:26:05.284" v="535"/>
          <ac:spMkLst>
            <pc:docMk/>
            <pc:sldMk cId="3796702753" sldId="273"/>
            <ac:spMk id="5" creationId="{8B99CD6D-3BC7-47CA-A69D-199C453910ED}"/>
          </ac:spMkLst>
        </pc:spChg>
        <pc:picChg chg="add del mod ord modCrop">
          <ac:chgData name="Emma Arnold" userId="8993a44a-1dde-43d4-879e-84867f47ccd8" providerId="ADAL" clId="{F519B486-A57D-4154-9ABD-96BC65EABB92}" dt="2019-07-30T10:19:06.438" v="1640" actId="478"/>
          <ac:picMkLst>
            <pc:docMk/>
            <pc:sldMk cId="3796702753" sldId="273"/>
            <ac:picMk id="6" creationId="{91B29D5F-1F65-4316-B2EF-06E8A84F0A09}"/>
          </ac:picMkLst>
        </pc:picChg>
        <pc:picChg chg="add del mod ord modCrop">
          <ac:chgData name="Emma Arnold" userId="8993a44a-1dde-43d4-879e-84867f47ccd8" providerId="ADAL" clId="{F519B486-A57D-4154-9ABD-96BC65EABB92}" dt="2019-07-30T10:20:52.466" v="1649" actId="478"/>
          <ac:picMkLst>
            <pc:docMk/>
            <pc:sldMk cId="3796702753" sldId="273"/>
            <ac:picMk id="7" creationId="{55C33435-869A-482E-9CD1-8B0FECE1C649}"/>
          </ac:picMkLst>
        </pc:picChg>
        <pc:picChg chg="add del mod ord modCrop">
          <ac:chgData name="Emma Arnold" userId="8993a44a-1dde-43d4-879e-84867f47ccd8" providerId="ADAL" clId="{F519B486-A57D-4154-9ABD-96BC65EABB92}" dt="2019-07-30T14:25:06.489" v="4424" actId="478"/>
          <ac:picMkLst>
            <pc:docMk/>
            <pc:sldMk cId="3796702753" sldId="273"/>
            <ac:picMk id="8" creationId="{40170B33-7EF8-4C08-BAE2-3A0DE89A0781}"/>
          </ac:picMkLst>
        </pc:picChg>
        <pc:picChg chg="add mod ord modCrop">
          <ac:chgData name="Emma Arnold" userId="8993a44a-1dde-43d4-879e-84867f47ccd8" providerId="ADAL" clId="{F519B486-A57D-4154-9ABD-96BC65EABB92}" dt="2019-07-30T14:25:26.544" v="4431" actId="14100"/>
          <ac:picMkLst>
            <pc:docMk/>
            <pc:sldMk cId="3796702753" sldId="273"/>
            <ac:picMk id="9" creationId="{2BE04F59-BCE6-4DCD-B3B1-61C2AD025A51}"/>
          </ac:picMkLst>
        </pc:picChg>
        <pc:picChg chg="del mod">
          <ac:chgData name="Emma Arnold" userId="8993a44a-1dde-43d4-879e-84867f47ccd8" providerId="ADAL" clId="{F519B486-A57D-4154-9ABD-96BC65EABB92}" dt="2019-07-30T10:01:25.820" v="1516" actId="478"/>
          <ac:picMkLst>
            <pc:docMk/>
            <pc:sldMk cId="3796702753" sldId="273"/>
            <ac:picMk id="9218" creationId="{00000000-0000-0000-0000-000000000000}"/>
          </ac:picMkLst>
        </pc:picChg>
      </pc:sldChg>
      <pc:sldChg chg="addSp modSp">
        <pc:chgData name="Emma Arnold" userId="8993a44a-1dde-43d4-879e-84867f47ccd8" providerId="ADAL" clId="{F519B486-A57D-4154-9ABD-96BC65EABB92}" dt="2019-07-30T14:51:34.590" v="4982" actId="1076"/>
        <pc:sldMkLst>
          <pc:docMk/>
          <pc:sldMk cId="1956788374" sldId="274"/>
        </pc:sldMkLst>
        <pc:spChg chg="mod">
          <ac:chgData name="Emma Arnold" userId="8993a44a-1dde-43d4-879e-84867f47ccd8" providerId="ADAL" clId="{F519B486-A57D-4154-9ABD-96BC65EABB92}" dt="2019-07-30T14:42:48.728" v="4794" actId="313"/>
          <ac:spMkLst>
            <pc:docMk/>
            <pc:sldMk cId="1956788374" sldId="274"/>
            <ac:spMk id="2" creationId="{C4FB2D57-F0BE-4835-8184-BEFBC9DFEC29}"/>
          </ac:spMkLst>
        </pc:spChg>
        <pc:spChg chg="mod">
          <ac:chgData name="Emma Arnold" userId="8993a44a-1dde-43d4-879e-84867f47ccd8" providerId="ADAL" clId="{F519B486-A57D-4154-9ABD-96BC65EABB92}" dt="2019-07-30T14:51:24.223" v="4979" actId="313"/>
          <ac:spMkLst>
            <pc:docMk/>
            <pc:sldMk cId="1956788374" sldId="274"/>
            <ac:spMk id="3" creationId="{76AB8E7A-A6C2-450A-9E27-9038DD65D762}"/>
          </ac:spMkLst>
        </pc:spChg>
        <pc:spChg chg="mod">
          <ac:chgData name="Emma Arnold" userId="8993a44a-1dde-43d4-879e-84867f47ccd8" providerId="ADAL" clId="{F519B486-A57D-4154-9ABD-96BC65EABB92}" dt="2019-07-30T14:50:00.947" v="4975" actId="20577"/>
          <ac:spMkLst>
            <pc:docMk/>
            <pc:sldMk cId="1956788374" sldId="274"/>
            <ac:spMk id="7" creationId="{2E8634C6-AB27-4986-92DB-FEAECC6464A2}"/>
          </ac:spMkLst>
        </pc:spChg>
        <pc:picChg chg="add mod ord">
          <ac:chgData name="Emma Arnold" userId="8993a44a-1dde-43d4-879e-84867f47ccd8" providerId="ADAL" clId="{F519B486-A57D-4154-9ABD-96BC65EABB92}" dt="2019-07-30T14:51:34.590" v="4982" actId="1076"/>
          <ac:picMkLst>
            <pc:docMk/>
            <pc:sldMk cId="1956788374" sldId="274"/>
            <ac:picMk id="4" creationId="{A0187BA6-F346-4FF3-AC4C-204C931AA966}"/>
          </ac:picMkLst>
        </pc:picChg>
      </pc:sldChg>
      <pc:sldChg chg="addSp delSp modSp">
        <pc:chgData name="Emma Arnold" userId="8993a44a-1dde-43d4-879e-84867f47ccd8" providerId="ADAL" clId="{F519B486-A57D-4154-9ABD-96BC65EABB92}" dt="2019-07-31T10:01:29.300" v="7283"/>
        <pc:sldMkLst>
          <pc:docMk/>
          <pc:sldMk cId="3279273180" sldId="275"/>
        </pc:sldMkLst>
        <pc:spChg chg="mod">
          <ac:chgData name="Emma Arnold" userId="8993a44a-1dde-43d4-879e-84867f47ccd8" providerId="ADAL" clId="{F519B486-A57D-4154-9ABD-96BC65EABB92}" dt="2019-07-31T10:01:22.840" v="7281" actId="113"/>
          <ac:spMkLst>
            <pc:docMk/>
            <pc:sldMk cId="3279273180" sldId="275"/>
            <ac:spMk id="3" creationId="{00000000-0000-0000-0000-000000000000}"/>
          </ac:spMkLst>
        </pc:spChg>
        <pc:spChg chg="add del mod">
          <ac:chgData name="Emma Arnold" userId="8993a44a-1dde-43d4-879e-84867f47ccd8" providerId="ADAL" clId="{F519B486-A57D-4154-9ABD-96BC65EABB92}" dt="2019-07-31T10:01:29.300" v="7283"/>
          <ac:spMkLst>
            <pc:docMk/>
            <pc:sldMk cId="3279273180" sldId="275"/>
            <ac:spMk id="4" creationId="{3D792BF6-7587-418E-A220-55EC90AB5281}"/>
          </ac:spMkLst>
        </pc:spChg>
        <pc:spChg chg="add del mod">
          <ac:chgData name="Emma Arnold" userId="8993a44a-1dde-43d4-879e-84867f47ccd8" providerId="ADAL" clId="{F519B486-A57D-4154-9ABD-96BC65EABB92}" dt="2019-07-31T10:01:29.300" v="7283"/>
          <ac:spMkLst>
            <pc:docMk/>
            <pc:sldMk cId="3279273180" sldId="275"/>
            <ac:spMk id="5" creationId="{F9ED21BB-2616-458A-9D32-542C1CD2CDF0}"/>
          </ac:spMkLst>
        </pc:spChg>
      </pc:sldChg>
      <pc:sldChg chg="addSp delSp modSp">
        <pc:chgData name="Emma Arnold" userId="8993a44a-1dde-43d4-879e-84867f47ccd8" providerId="ADAL" clId="{F519B486-A57D-4154-9ABD-96BC65EABB92}" dt="2019-07-30T14:39:43.777" v="4763" actId="20577"/>
        <pc:sldMkLst>
          <pc:docMk/>
          <pc:sldMk cId="2349113614" sldId="278"/>
        </pc:sldMkLst>
        <pc:spChg chg="mod">
          <ac:chgData name="Emma Arnold" userId="8993a44a-1dde-43d4-879e-84867f47ccd8" providerId="ADAL" clId="{F519B486-A57D-4154-9ABD-96BC65EABB92}" dt="2019-07-30T14:39:43.777" v="4763" actId="20577"/>
          <ac:spMkLst>
            <pc:docMk/>
            <pc:sldMk cId="2349113614" sldId="278"/>
            <ac:spMk id="2" creationId="{C4FB2D57-F0BE-4835-8184-BEFBC9DFEC29}"/>
          </ac:spMkLst>
        </pc:spChg>
        <pc:spChg chg="mod">
          <ac:chgData name="Emma Arnold" userId="8993a44a-1dde-43d4-879e-84867f47ccd8" providerId="ADAL" clId="{F519B486-A57D-4154-9ABD-96BC65EABB92}" dt="2019-07-30T14:38:42.772" v="4745" actId="20577"/>
          <ac:spMkLst>
            <pc:docMk/>
            <pc:sldMk cId="2349113614" sldId="278"/>
            <ac:spMk id="3" creationId="{76AB8E7A-A6C2-450A-9E27-9038DD65D762}"/>
          </ac:spMkLst>
        </pc:spChg>
        <pc:spChg chg="add del mod">
          <ac:chgData name="Emma Arnold" userId="8993a44a-1dde-43d4-879e-84867f47ccd8" providerId="ADAL" clId="{F519B486-A57D-4154-9ABD-96BC65EABB92}" dt="2019-07-30T14:33:02.680" v="4527"/>
          <ac:spMkLst>
            <pc:docMk/>
            <pc:sldMk cId="2349113614" sldId="278"/>
            <ac:spMk id="4" creationId="{3B3E51F5-878C-49EE-92B6-011F71BBFDD0}"/>
          </ac:spMkLst>
        </pc:spChg>
        <pc:spChg chg="add del mod">
          <ac:chgData name="Emma Arnold" userId="8993a44a-1dde-43d4-879e-84867f47ccd8" providerId="ADAL" clId="{F519B486-A57D-4154-9ABD-96BC65EABB92}" dt="2019-07-30T14:33:02.680" v="4527"/>
          <ac:spMkLst>
            <pc:docMk/>
            <pc:sldMk cId="2349113614" sldId="278"/>
            <ac:spMk id="5" creationId="{79B6CC23-7AD7-44F8-920C-4448F4EA9E92}"/>
          </ac:spMkLst>
        </pc:spChg>
      </pc:sldChg>
      <pc:sldChg chg="modSp">
        <pc:chgData name="Emma Arnold" userId="8993a44a-1dde-43d4-879e-84867f47ccd8" providerId="ADAL" clId="{F519B486-A57D-4154-9ABD-96BC65EABB92}" dt="2019-07-31T10:05:03.614" v="7297" actId="20577"/>
        <pc:sldMkLst>
          <pc:docMk/>
          <pc:sldMk cId="2591001238" sldId="281"/>
        </pc:sldMkLst>
        <pc:spChg chg="mod">
          <ac:chgData name="Emma Arnold" userId="8993a44a-1dde-43d4-879e-84867f47ccd8" providerId="ADAL" clId="{F519B486-A57D-4154-9ABD-96BC65EABB92}" dt="2019-07-31T10:05:03.614" v="7297" actId="20577"/>
          <ac:spMkLst>
            <pc:docMk/>
            <pc:sldMk cId="2591001238" sldId="281"/>
            <ac:spMk id="3" creationId="{00000000-0000-0000-0000-000000000000}"/>
          </ac:spMkLst>
        </pc:spChg>
      </pc:sldChg>
      <pc:sldChg chg="modSp">
        <pc:chgData name="Emma Arnold" userId="8993a44a-1dde-43d4-879e-84867f47ccd8" providerId="ADAL" clId="{F519B486-A57D-4154-9ABD-96BC65EABB92}" dt="2019-07-31T10:04:53.230" v="7296" actId="113"/>
        <pc:sldMkLst>
          <pc:docMk/>
          <pc:sldMk cId="2508926044" sldId="282"/>
        </pc:sldMkLst>
        <pc:spChg chg="mod">
          <ac:chgData name="Emma Arnold" userId="8993a44a-1dde-43d4-879e-84867f47ccd8" providerId="ADAL" clId="{F519B486-A57D-4154-9ABD-96BC65EABB92}" dt="2019-07-31T10:04:53.230" v="7296" actId="113"/>
          <ac:spMkLst>
            <pc:docMk/>
            <pc:sldMk cId="2508926044" sldId="282"/>
            <ac:spMk id="3" creationId="{00000000-0000-0000-0000-000000000000}"/>
          </ac:spMkLst>
        </pc:spChg>
      </pc:sldChg>
      <pc:sldChg chg="addSp delSp modSp">
        <pc:chgData name="Emma Arnold" userId="8993a44a-1dde-43d4-879e-84867f47ccd8" providerId="ADAL" clId="{F519B486-A57D-4154-9ABD-96BC65EABB92}" dt="2019-07-31T09:19:31.213" v="7271" actId="20577"/>
        <pc:sldMkLst>
          <pc:docMk/>
          <pc:sldMk cId="4020832764" sldId="283"/>
        </pc:sldMkLst>
        <pc:spChg chg="mod">
          <ac:chgData name="Emma Arnold" userId="8993a44a-1dde-43d4-879e-84867f47ccd8" providerId="ADAL" clId="{F519B486-A57D-4154-9ABD-96BC65EABB92}" dt="2019-07-31T09:19:31.213" v="7271" actId="20577"/>
          <ac:spMkLst>
            <pc:docMk/>
            <pc:sldMk cId="4020832764" sldId="283"/>
            <ac:spMk id="2" creationId="{C4FB2D57-F0BE-4835-8184-BEFBC9DFEC29}"/>
          </ac:spMkLst>
        </pc:spChg>
        <pc:spChg chg="mod">
          <ac:chgData name="Emma Arnold" userId="8993a44a-1dde-43d4-879e-84867f47ccd8" providerId="ADAL" clId="{F519B486-A57D-4154-9ABD-96BC65EABB92}" dt="2019-07-31T08:39:22.514" v="6228" actId="20577"/>
          <ac:spMkLst>
            <pc:docMk/>
            <pc:sldMk cId="4020832764" sldId="283"/>
            <ac:spMk id="3" creationId="{76AB8E7A-A6C2-450A-9E27-9038DD65D762}"/>
          </ac:spMkLst>
        </pc:spChg>
        <pc:spChg chg="add del mod">
          <ac:chgData name="Emma Arnold" userId="8993a44a-1dde-43d4-879e-84867f47ccd8" providerId="ADAL" clId="{F519B486-A57D-4154-9ABD-96BC65EABB92}" dt="2019-07-31T08:40:33.568" v="6235"/>
          <ac:spMkLst>
            <pc:docMk/>
            <pc:sldMk cId="4020832764" sldId="283"/>
            <ac:spMk id="4" creationId="{7A021621-EACF-4439-A3D7-2A7EB407FCED}"/>
          </ac:spMkLst>
        </pc:spChg>
        <pc:picChg chg="add mod ord modCrop">
          <ac:chgData name="Emma Arnold" userId="8993a44a-1dde-43d4-879e-84867f47ccd8" providerId="ADAL" clId="{F519B486-A57D-4154-9ABD-96BC65EABB92}" dt="2019-07-31T08:40:21.508" v="6234" actId="1076"/>
          <ac:picMkLst>
            <pc:docMk/>
            <pc:sldMk cId="4020832764" sldId="283"/>
            <ac:picMk id="5" creationId="{5F2ED11F-C2B7-47BD-AE86-0BD0B5127C2A}"/>
          </ac:picMkLst>
        </pc:picChg>
        <pc:picChg chg="add mod">
          <ac:chgData name="Emma Arnold" userId="8993a44a-1dde-43d4-879e-84867f47ccd8" providerId="ADAL" clId="{F519B486-A57D-4154-9ABD-96BC65EABB92}" dt="2019-07-31T08:00:58.437" v="5910" actId="1076"/>
          <ac:picMkLst>
            <pc:docMk/>
            <pc:sldMk cId="4020832764" sldId="283"/>
            <ac:picMk id="6" creationId="{59E76C6B-8E7D-4E97-858A-30BA1939EDD6}"/>
          </ac:picMkLst>
        </pc:picChg>
        <pc:picChg chg="del mod">
          <ac:chgData name="Emma Arnold" userId="8993a44a-1dde-43d4-879e-84867f47ccd8" providerId="ADAL" clId="{F519B486-A57D-4154-9ABD-96BC65EABB92}" dt="2019-07-31T08:33:22.635" v="6170" actId="478"/>
          <ac:picMkLst>
            <pc:docMk/>
            <pc:sldMk cId="4020832764" sldId="283"/>
            <ac:picMk id="3074" creationId="{00000000-0000-0000-0000-000000000000}"/>
          </ac:picMkLst>
        </pc:picChg>
        <pc:picChg chg="del mod">
          <ac:chgData name="Emma Arnold" userId="8993a44a-1dde-43d4-879e-84867f47ccd8" providerId="ADAL" clId="{F519B486-A57D-4154-9ABD-96BC65EABB92}" dt="2019-07-31T08:33:23.606" v="6171" actId="478"/>
          <ac:picMkLst>
            <pc:docMk/>
            <pc:sldMk cId="4020832764" sldId="283"/>
            <ac:picMk id="3076" creationId="{00000000-0000-0000-0000-000000000000}"/>
          </ac:picMkLst>
        </pc:picChg>
      </pc:sldChg>
      <pc:sldChg chg="addSp delSp modSp add">
        <pc:chgData name="Emma Arnold" userId="8993a44a-1dde-43d4-879e-84867f47ccd8" providerId="ADAL" clId="{F519B486-A57D-4154-9ABD-96BC65EABB92}" dt="2019-07-31T09:17:44.794" v="7254" actId="20577"/>
        <pc:sldMkLst>
          <pc:docMk/>
          <pc:sldMk cId="2887252276" sldId="284"/>
        </pc:sldMkLst>
        <pc:spChg chg="mod">
          <ac:chgData name="Emma Arnold" userId="8993a44a-1dde-43d4-879e-84867f47ccd8" providerId="ADAL" clId="{F519B486-A57D-4154-9ABD-96BC65EABB92}" dt="2019-07-31T09:17:44.794" v="7254" actId="20577"/>
          <ac:spMkLst>
            <pc:docMk/>
            <pc:sldMk cId="2887252276" sldId="284"/>
            <ac:spMk id="2" creationId="{C4FB2D57-F0BE-4835-8184-BEFBC9DFEC29}"/>
          </ac:spMkLst>
        </pc:spChg>
        <pc:spChg chg="mod">
          <ac:chgData name="Emma Arnold" userId="8993a44a-1dde-43d4-879e-84867f47ccd8" providerId="ADAL" clId="{F519B486-A57D-4154-9ABD-96BC65EABB92}" dt="2019-07-30T09:07:33.221" v="534" actId="20578"/>
          <ac:spMkLst>
            <pc:docMk/>
            <pc:sldMk cId="2887252276" sldId="284"/>
            <ac:spMk id="3" creationId="{76AB8E7A-A6C2-450A-9E27-9038DD65D762}"/>
          </ac:spMkLst>
        </pc:spChg>
        <pc:spChg chg="add del mod">
          <ac:chgData name="Emma Arnold" userId="8993a44a-1dde-43d4-879e-84867f47ccd8" providerId="ADAL" clId="{F519B486-A57D-4154-9ABD-96BC65EABB92}" dt="2019-07-30T12:04:10.682" v="3209"/>
          <ac:spMkLst>
            <pc:docMk/>
            <pc:sldMk cId="2887252276" sldId="284"/>
            <ac:spMk id="4" creationId="{E10506C2-AB0F-4AFF-90C0-C6CB769D8795}"/>
          </ac:spMkLst>
        </pc:spChg>
        <pc:picChg chg="del">
          <ac:chgData name="Emma Arnold" userId="8993a44a-1dde-43d4-879e-84867f47ccd8" providerId="ADAL" clId="{F519B486-A57D-4154-9ABD-96BC65EABB92}" dt="2019-07-30T09:04:44.295" v="415" actId="478"/>
          <ac:picMkLst>
            <pc:docMk/>
            <pc:sldMk cId="2887252276" sldId="284"/>
            <ac:picMk id="1028" creationId="{00000000-0000-0000-0000-000000000000}"/>
          </ac:picMkLst>
        </pc:picChg>
      </pc:sldChg>
      <pc:sldChg chg="addSp delSp modSp add">
        <pc:chgData name="Emma Arnold" userId="8993a44a-1dde-43d4-879e-84867f47ccd8" providerId="ADAL" clId="{F519B486-A57D-4154-9ABD-96BC65EABB92}" dt="2019-07-30T09:59:37.407" v="1498" actId="20577"/>
        <pc:sldMkLst>
          <pc:docMk/>
          <pc:sldMk cId="483451917" sldId="285"/>
        </pc:sldMkLst>
        <pc:spChg chg="mod">
          <ac:chgData name="Emma Arnold" userId="8993a44a-1dde-43d4-879e-84867f47ccd8" providerId="ADAL" clId="{F519B486-A57D-4154-9ABD-96BC65EABB92}" dt="2019-07-30T09:59:37.407" v="1498" actId="20577"/>
          <ac:spMkLst>
            <pc:docMk/>
            <pc:sldMk cId="483451917" sldId="285"/>
            <ac:spMk id="2" creationId="{C4FB2D57-F0BE-4835-8184-BEFBC9DFEC29}"/>
          </ac:spMkLst>
        </pc:spChg>
        <pc:spChg chg="mod">
          <ac:chgData name="Emma Arnold" userId="8993a44a-1dde-43d4-879e-84867f47ccd8" providerId="ADAL" clId="{F519B486-A57D-4154-9ABD-96BC65EABB92}" dt="2019-07-30T09:57:48.958" v="1484" actId="20577"/>
          <ac:spMkLst>
            <pc:docMk/>
            <pc:sldMk cId="483451917" sldId="285"/>
            <ac:spMk id="3" creationId="{76AB8E7A-A6C2-450A-9E27-9038DD65D762}"/>
          </ac:spMkLst>
        </pc:spChg>
        <pc:spChg chg="add del mod">
          <ac:chgData name="Emma Arnold" userId="8993a44a-1dde-43d4-879e-84867f47ccd8" providerId="ADAL" clId="{F519B486-A57D-4154-9ABD-96BC65EABB92}" dt="2019-07-30T09:44:16.705" v="1257"/>
          <ac:spMkLst>
            <pc:docMk/>
            <pc:sldMk cId="483451917" sldId="285"/>
            <ac:spMk id="4" creationId="{A1224F11-DEA2-455F-908C-AD2329693685}"/>
          </ac:spMkLst>
        </pc:spChg>
        <pc:spChg chg="add del mod">
          <ac:chgData name="Emma Arnold" userId="8993a44a-1dde-43d4-879e-84867f47ccd8" providerId="ADAL" clId="{F519B486-A57D-4154-9ABD-96BC65EABB92}" dt="2019-07-30T09:44:16.705" v="1257"/>
          <ac:spMkLst>
            <pc:docMk/>
            <pc:sldMk cId="483451917" sldId="285"/>
            <ac:spMk id="5" creationId="{C9A9CFC6-B4C0-4227-B07C-C74910AFF478}"/>
          </ac:spMkLst>
        </pc:spChg>
        <pc:picChg chg="add del mod modCrop">
          <ac:chgData name="Emma Arnold" userId="8993a44a-1dde-43d4-879e-84867f47ccd8" providerId="ADAL" clId="{F519B486-A57D-4154-9ABD-96BC65EABB92}" dt="2019-07-30T09:50:20.752" v="1268" actId="478"/>
          <ac:picMkLst>
            <pc:docMk/>
            <pc:sldMk cId="483451917" sldId="285"/>
            <ac:picMk id="6" creationId="{13D6D382-271F-43C2-A729-CF5D538C1ACF}"/>
          </ac:picMkLst>
        </pc:picChg>
        <pc:picChg chg="add mod ord modCrop">
          <ac:chgData name="Emma Arnold" userId="8993a44a-1dde-43d4-879e-84867f47ccd8" providerId="ADAL" clId="{F519B486-A57D-4154-9ABD-96BC65EABB92}" dt="2019-07-30T09:50:55.287" v="1275" actId="732"/>
          <ac:picMkLst>
            <pc:docMk/>
            <pc:sldMk cId="483451917" sldId="285"/>
            <ac:picMk id="7" creationId="{DA67F372-0492-4EC3-9BB0-05D1E5A41958}"/>
          </ac:picMkLst>
        </pc:picChg>
        <pc:picChg chg="del">
          <ac:chgData name="Emma Arnold" userId="8993a44a-1dde-43d4-879e-84867f47ccd8" providerId="ADAL" clId="{F519B486-A57D-4154-9ABD-96BC65EABB92}" dt="2019-07-30T09:46:21.587" v="1261" actId="478"/>
          <ac:picMkLst>
            <pc:docMk/>
            <pc:sldMk cId="483451917" sldId="285"/>
            <ac:picMk id="9218" creationId="{00000000-0000-0000-0000-000000000000}"/>
          </ac:picMkLst>
        </pc:picChg>
      </pc:sldChg>
      <pc:sldChg chg="addSp delSp modSp add">
        <pc:chgData name="Emma Arnold" userId="8993a44a-1dde-43d4-879e-84867f47ccd8" providerId="ADAL" clId="{F519B486-A57D-4154-9ABD-96BC65EABB92}" dt="2019-07-30T14:58:37.654" v="5036" actId="1076"/>
        <pc:sldMkLst>
          <pc:docMk/>
          <pc:sldMk cId="1685237575" sldId="286"/>
        </pc:sldMkLst>
        <pc:spChg chg="mod">
          <ac:chgData name="Emma Arnold" userId="8993a44a-1dde-43d4-879e-84867f47ccd8" providerId="ADAL" clId="{F519B486-A57D-4154-9ABD-96BC65EABB92}" dt="2019-07-30T14:55:20.973" v="5022" actId="1076"/>
          <ac:spMkLst>
            <pc:docMk/>
            <pc:sldMk cId="1685237575" sldId="286"/>
            <ac:spMk id="3" creationId="{76AB8E7A-A6C2-450A-9E27-9038DD65D762}"/>
          </ac:spMkLst>
        </pc:spChg>
        <pc:spChg chg="add del mod">
          <ac:chgData name="Emma Arnold" userId="8993a44a-1dde-43d4-879e-84867f47ccd8" providerId="ADAL" clId="{F519B486-A57D-4154-9ABD-96BC65EABB92}" dt="2019-07-30T14:55:23.257" v="5023"/>
          <ac:spMkLst>
            <pc:docMk/>
            <pc:sldMk cId="1685237575" sldId="286"/>
            <ac:spMk id="5" creationId="{A43A2CAB-E778-441C-B5FD-435647603841}"/>
          </ac:spMkLst>
        </pc:spChg>
        <pc:spChg chg="add del mod">
          <ac:chgData name="Emma Arnold" userId="8993a44a-1dde-43d4-879e-84867f47ccd8" providerId="ADAL" clId="{F519B486-A57D-4154-9ABD-96BC65EABB92}" dt="2019-07-30T14:55:23.257" v="5023"/>
          <ac:spMkLst>
            <pc:docMk/>
            <pc:sldMk cId="1685237575" sldId="286"/>
            <ac:spMk id="6" creationId="{9D06E101-1482-4883-A2BC-F7793BF97141}"/>
          </ac:spMkLst>
        </pc:spChg>
        <pc:picChg chg="add del mod ord modCrop">
          <ac:chgData name="Emma Arnold" userId="8993a44a-1dde-43d4-879e-84867f47ccd8" providerId="ADAL" clId="{F519B486-A57D-4154-9ABD-96BC65EABB92}" dt="2019-07-30T14:57:45.161" v="5027" actId="478"/>
          <ac:picMkLst>
            <pc:docMk/>
            <pc:sldMk cId="1685237575" sldId="286"/>
            <ac:picMk id="4" creationId="{2B08E74F-8821-4C0C-826A-8C8B1D6B18E7}"/>
          </ac:picMkLst>
        </pc:picChg>
        <pc:picChg chg="del">
          <ac:chgData name="Emma Arnold" userId="8993a44a-1dde-43d4-879e-84867f47ccd8" providerId="ADAL" clId="{F519B486-A57D-4154-9ABD-96BC65EABB92}" dt="2019-07-30T14:54:46.728" v="5011" actId="478"/>
          <ac:picMkLst>
            <pc:docMk/>
            <pc:sldMk cId="1685237575" sldId="286"/>
            <ac:picMk id="8" creationId="{8882EC9F-0258-4824-8F78-569F63924768}"/>
          </ac:picMkLst>
        </pc:picChg>
        <pc:picChg chg="add mod ord modCrop">
          <ac:chgData name="Emma Arnold" userId="8993a44a-1dde-43d4-879e-84867f47ccd8" providerId="ADAL" clId="{F519B486-A57D-4154-9ABD-96BC65EABB92}" dt="2019-07-30T14:58:37.654" v="5036" actId="1076"/>
          <ac:picMkLst>
            <pc:docMk/>
            <pc:sldMk cId="1685237575" sldId="286"/>
            <ac:picMk id="9" creationId="{F9756FD0-4DFA-4B30-8D45-C46B2337D439}"/>
          </ac:picMkLst>
        </pc:picChg>
      </pc:sldChg>
      <pc:sldChg chg="addSp delSp modSp add">
        <pc:chgData name="Emma Arnold" userId="8993a44a-1dde-43d4-879e-84867f47ccd8" providerId="ADAL" clId="{F519B486-A57D-4154-9ABD-96BC65EABB92}" dt="2019-07-31T08:03:14.765" v="5942" actId="20577"/>
        <pc:sldMkLst>
          <pc:docMk/>
          <pc:sldMk cId="2884730166" sldId="287"/>
        </pc:sldMkLst>
        <pc:spChg chg="mod">
          <ac:chgData name="Emma Arnold" userId="8993a44a-1dde-43d4-879e-84867f47ccd8" providerId="ADAL" clId="{F519B486-A57D-4154-9ABD-96BC65EABB92}" dt="2019-07-31T08:03:14.765" v="5942" actId="20577"/>
          <ac:spMkLst>
            <pc:docMk/>
            <pc:sldMk cId="2884730166" sldId="287"/>
            <ac:spMk id="2" creationId="{FC995B1E-87A9-496B-8BAF-6EDD5B48F9D1}"/>
          </ac:spMkLst>
        </pc:spChg>
        <pc:spChg chg="mod">
          <ac:chgData name="Emma Arnold" userId="8993a44a-1dde-43d4-879e-84867f47ccd8" providerId="ADAL" clId="{F519B486-A57D-4154-9ABD-96BC65EABB92}" dt="2019-07-30T15:46:58.585" v="5865" actId="20577"/>
          <ac:spMkLst>
            <pc:docMk/>
            <pc:sldMk cId="2884730166" sldId="287"/>
            <ac:spMk id="3" creationId="{8753D934-0282-4048-BFAE-6D3B63A4A591}"/>
          </ac:spMkLst>
        </pc:spChg>
        <pc:spChg chg="add del">
          <ac:chgData name="Emma Arnold" userId="8993a44a-1dde-43d4-879e-84867f47ccd8" providerId="ADAL" clId="{F519B486-A57D-4154-9ABD-96BC65EABB92}" dt="2019-07-30T15:53:05.893" v="5884" actId="478"/>
          <ac:spMkLst>
            <pc:docMk/>
            <pc:sldMk cId="2884730166" sldId="287"/>
            <ac:spMk id="5" creationId="{CC8A8DBE-370F-4903-AB48-DAEB1A64684E}"/>
          </ac:spMkLst>
        </pc:spChg>
        <pc:spChg chg="add mod">
          <ac:chgData name="Emma Arnold" userId="8993a44a-1dde-43d4-879e-84867f47ccd8" providerId="ADAL" clId="{F519B486-A57D-4154-9ABD-96BC65EABB92}" dt="2019-07-30T15:53:25.928" v="5900" actId="20577"/>
          <ac:spMkLst>
            <pc:docMk/>
            <pc:sldMk cId="2884730166" sldId="287"/>
            <ac:spMk id="8" creationId="{AF284DB3-8906-4F7A-AB1B-DA751AB42376}"/>
          </ac:spMkLst>
        </pc:spChg>
        <pc:picChg chg="add del">
          <ac:chgData name="Emma Arnold" userId="8993a44a-1dde-43d4-879e-84867f47ccd8" providerId="ADAL" clId="{F519B486-A57D-4154-9ABD-96BC65EABB92}" dt="2019-07-30T15:46:27.229" v="5860"/>
          <ac:picMkLst>
            <pc:docMk/>
            <pc:sldMk cId="2884730166" sldId="287"/>
            <ac:picMk id="4" creationId="{CDC5387B-E4E5-458F-B3F5-F91CA5A38A7E}"/>
          </ac:picMkLst>
        </pc:picChg>
        <pc:picChg chg="add del mod ord modCrop">
          <ac:chgData name="Emma Arnold" userId="8993a44a-1dde-43d4-879e-84867f47ccd8" providerId="ADAL" clId="{F519B486-A57D-4154-9ABD-96BC65EABB92}" dt="2019-07-30T15:48:05.092" v="5873" actId="478"/>
          <ac:picMkLst>
            <pc:docMk/>
            <pc:sldMk cId="2884730166" sldId="287"/>
            <ac:picMk id="6" creationId="{39384FE0-D800-41D3-B16C-5B9444C5A18D}"/>
          </ac:picMkLst>
        </pc:picChg>
        <pc:picChg chg="add mod ord modCrop">
          <ac:chgData name="Emma Arnold" userId="8993a44a-1dde-43d4-879e-84867f47ccd8" providerId="ADAL" clId="{F519B486-A57D-4154-9ABD-96BC65EABB92}" dt="2019-07-30T15:48:51.377" v="5880" actId="14100"/>
          <ac:picMkLst>
            <pc:docMk/>
            <pc:sldMk cId="2884730166" sldId="287"/>
            <ac:picMk id="7" creationId="{4AA924DB-DBA2-4A17-B3DC-1003E17FF3C1}"/>
          </ac:picMkLst>
        </pc:picChg>
      </pc:sldChg>
      <pc:sldChg chg="addSp delSp modSp add">
        <pc:chgData name="Emma Arnold" userId="8993a44a-1dde-43d4-879e-84867f47ccd8" providerId="ADAL" clId="{F519B486-A57D-4154-9ABD-96BC65EABB92}" dt="2019-07-31T10:08:58.204" v="7301" actId="20577"/>
        <pc:sldMkLst>
          <pc:docMk/>
          <pc:sldMk cId="2806616808" sldId="288"/>
        </pc:sldMkLst>
        <pc:spChg chg="mod">
          <ac:chgData name="Emma Arnold" userId="8993a44a-1dde-43d4-879e-84867f47ccd8" providerId="ADAL" clId="{F519B486-A57D-4154-9ABD-96BC65EABB92}" dt="2019-07-31T10:08:58.204" v="7301" actId="20577"/>
          <ac:spMkLst>
            <pc:docMk/>
            <pc:sldMk cId="2806616808" sldId="288"/>
            <ac:spMk id="3" creationId="{76AB8E7A-A6C2-450A-9E27-9038DD65D762}"/>
          </ac:spMkLst>
        </pc:spChg>
        <pc:spChg chg="add del mod">
          <ac:chgData name="Emma Arnold" userId="8993a44a-1dde-43d4-879e-84867f47ccd8" providerId="ADAL" clId="{F519B486-A57D-4154-9ABD-96BC65EABB92}" dt="2019-07-31T08:05:43.930" v="5948"/>
          <ac:spMkLst>
            <pc:docMk/>
            <pc:sldMk cId="2806616808" sldId="288"/>
            <ac:spMk id="4" creationId="{9E08F2F1-3914-4D36-BAEF-3B6457D7DCE4}"/>
          </ac:spMkLst>
        </pc:spChg>
        <pc:spChg chg="add del mod">
          <ac:chgData name="Emma Arnold" userId="8993a44a-1dde-43d4-879e-84867f47ccd8" providerId="ADAL" clId="{F519B486-A57D-4154-9ABD-96BC65EABB92}" dt="2019-07-31T08:05:43.930" v="5948"/>
          <ac:spMkLst>
            <pc:docMk/>
            <pc:sldMk cId="2806616808" sldId="288"/>
            <ac:spMk id="5" creationId="{4F4956DB-503D-4FB9-8201-2F462B459869}"/>
          </ac:spMkLst>
        </pc:spChg>
        <pc:spChg chg="add mod ord">
          <ac:chgData name="Emma Arnold" userId="8993a44a-1dde-43d4-879e-84867f47ccd8" providerId="ADAL" clId="{F519B486-A57D-4154-9ABD-96BC65EABB92}" dt="2019-07-31T08:13:39.567" v="5975" actId="207"/>
          <ac:spMkLst>
            <pc:docMk/>
            <pc:sldMk cId="2806616808" sldId="288"/>
            <ac:spMk id="10" creationId="{A84F62F3-B6CB-4A16-A69E-25AA5C7EECB9}"/>
          </ac:spMkLst>
        </pc:spChg>
        <pc:spChg chg="del">
          <ac:chgData name="Emma Arnold" userId="8993a44a-1dde-43d4-879e-84867f47ccd8" providerId="ADAL" clId="{F519B486-A57D-4154-9ABD-96BC65EABB92}" dt="2019-07-31T08:05:40.185" v="5944" actId="478"/>
          <ac:spMkLst>
            <pc:docMk/>
            <pc:sldMk cId="2806616808" sldId="288"/>
            <ac:spMk id="11" creationId="{8A9BDDE8-3FD9-446E-8EBF-9559A7C7E0B5}"/>
          </ac:spMkLst>
        </pc:spChg>
        <pc:picChg chg="del mod">
          <ac:chgData name="Emma Arnold" userId="8993a44a-1dde-43d4-879e-84867f47ccd8" providerId="ADAL" clId="{F519B486-A57D-4154-9ABD-96BC65EABB92}" dt="2019-07-31T08:05:41.304" v="5946" actId="478"/>
          <ac:picMkLst>
            <pc:docMk/>
            <pc:sldMk cId="2806616808" sldId="288"/>
            <ac:picMk id="6" creationId="{EE09D6CB-553B-4D82-8088-CFA8264ECF77}"/>
          </ac:picMkLst>
        </pc:picChg>
        <pc:picChg chg="del">
          <ac:chgData name="Emma Arnold" userId="8993a44a-1dde-43d4-879e-84867f47ccd8" providerId="ADAL" clId="{F519B486-A57D-4154-9ABD-96BC65EABB92}" dt="2019-07-31T08:05:42.227" v="5947" actId="478"/>
          <ac:picMkLst>
            <pc:docMk/>
            <pc:sldMk cId="2806616808" sldId="288"/>
            <ac:picMk id="7" creationId="{4DC57805-CD9E-4296-8846-66D38D39C0DA}"/>
          </ac:picMkLst>
        </pc:picChg>
        <pc:picChg chg="add del mod ord modCrop">
          <ac:chgData name="Emma Arnold" userId="8993a44a-1dde-43d4-879e-84867f47ccd8" providerId="ADAL" clId="{F519B486-A57D-4154-9ABD-96BC65EABB92}" dt="2019-07-31T08:11:57.725" v="5958" actId="478"/>
          <ac:picMkLst>
            <pc:docMk/>
            <pc:sldMk cId="2806616808" sldId="288"/>
            <ac:picMk id="8" creationId="{05DF9162-458F-4F91-9312-ABA3327EC2A6}"/>
          </ac:picMkLst>
        </pc:picChg>
        <pc:picChg chg="add mod ord modCrop">
          <ac:chgData name="Emma Arnold" userId="8993a44a-1dde-43d4-879e-84867f47ccd8" providerId="ADAL" clId="{F519B486-A57D-4154-9ABD-96BC65EABB92}" dt="2019-07-31T08:12:47.509" v="5968" actId="732"/>
          <ac:picMkLst>
            <pc:docMk/>
            <pc:sldMk cId="2806616808" sldId="288"/>
            <ac:picMk id="9" creationId="{11980EE0-82AC-44A8-A1E9-6E9A9AAE4F27}"/>
          </ac:picMkLst>
        </pc:picChg>
      </pc:sldChg>
      <pc:sldChg chg="addSp delSp modSp add">
        <pc:chgData name="Emma Arnold" userId="8993a44a-1dde-43d4-879e-84867f47ccd8" providerId="ADAL" clId="{F519B486-A57D-4154-9ABD-96BC65EABB92}" dt="2019-07-31T10:20:15.889" v="7308" actId="20577"/>
        <pc:sldMkLst>
          <pc:docMk/>
          <pc:sldMk cId="4046121490" sldId="289"/>
        </pc:sldMkLst>
        <pc:spChg chg="mod">
          <ac:chgData name="Emma Arnold" userId="8993a44a-1dde-43d4-879e-84867f47ccd8" providerId="ADAL" clId="{F519B486-A57D-4154-9ABD-96BC65EABB92}" dt="2019-07-31T09:17:19.738" v="7236" actId="20577"/>
          <ac:spMkLst>
            <pc:docMk/>
            <pc:sldMk cId="4046121490" sldId="289"/>
            <ac:spMk id="2" creationId="{84D007C0-5A4D-4C56-8B66-007304048527}"/>
          </ac:spMkLst>
        </pc:spChg>
        <pc:spChg chg="mod">
          <ac:chgData name="Emma Arnold" userId="8993a44a-1dde-43d4-879e-84867f47ccd8" providerId="ADAL" clId="{F519B486-A57D-4154-9ABD-96BC65EABB92}" dt="2019-07-31T10:20:15.889" v="7308" actId="20577"/>
          <ac:spMkLst>
            <pc:docMk/>
            <pc:sldMk cId="4046121490" sldId="289"/>
            <ac:spMk id="3" creationId="{C6A00922-98AD-4279-B261-EB6842273D17}"/>
          </ac:spMkLst>
        </pc:spChg>
        <pc:spChg chg="add">
          <ac:chgData name="Emma Arnold" userId="8993a44a-1dde-43d4-879e-84867f47ccd8" providerId="ADAL" clId="{F519B486-A57D-4154-9ABD-96BC65EABB92}" dt="2019-07-31T08:41:40.935" v="6237"/>
          <ac:spMkLst>
            <pc:docMk/>
            <pc:sldMk cId="4046121490" sldId="289"/>
            <ac:spMk id="4" creationId="{473C675F-1F0B-4AA5-88AC-B0F14F556621}"/>
          </ac:spMkLst>
        </pc:spChg>
        <pc:spChg chg="add del mod">
          <ac:chgData name="Emma Arnold" userId="8993a44a-1dde-43d4-879e-84867f47ccd8" providerId="ADAL" clId="{F519B486-A57D-4154-9ABD-96BC65EABB92}" dt="2019-07-31T08:46:48.857" v="6456"/>
          <ac:spMkLst>
            <pc:docMk/>
            <pc:sldMk cId="4046121490" sldId="289"/>
            <ac:spMk id="5" creationId="{EF47A6C4-7267-44D9-A676-FC3E9F3F6D35}"/>
          </ac:spMkLst>
        </pc:spChg>
        <pc:spChg chg="add del mod">
          <ac:chgData name="Emma Arnold" userId="8993a44a-1dde-43d4-879e-84867f47ccd8" providerId="ADAL" clId="{F519B486-A57D-4154-9ABD-96BC65EABB92}" dt="2019-07-31T08:46:48.857" v="6456"/>
          <ac:spMkLst>
            <pc:docMk/>
            <pc:sldMk cId="4046121490" sldId="289"/>
            <ac:spMk id="6" creationId="{9E8516DE-BDBA-4F00-A830-36FADD92253F}"/>
          </ac:spMkLst>
        </pc:spChg>
        <pc:picChg chg="add del mod ord modCrop">
          <ac:chgData name="Emma Arnold" userId="8993a44a-1dde-43d4-879e-84867f47ccd8" providerId="ADAL" clId="{F519B486-A57D-4154-9ABD-96BC65EABB92}" dt="2019-07-31T09:05:45.758" v="7130" actId="478"/>
          <ac:picMkLst>
            <pc:docMk/>
            <pc:sldMk cId="4046121490" sldId="289"/>
            <ac:picMk id="7" creationId="{C831F667-9A0B-464F-9F24-C73377D92738}"/>
          </ac:picMkLst>
        </pc:picChg>
        <pc:picChg chg="add del mod ord">
          <ac:chgData name="Emma Arnold" userId="8993a44a-1dde-43d4-879e-84867f47ccd8" providerId="ADAL" clId="{F519B486-A57D-4154-9ABD-96BC65EABB92}" dt="2019-07-31T09:08:32.917" v="7134" actId="478"/>
          <ac:picMkLst>
            <pc:docMk/>
            <pc:sldMk cId="4046121490" sldId="289"/>
            <ac:picMk id="8" creationId="{C6B13880-C7E8-440F-AD40-532193CD93A0}"/>
          </ac:picMkLst>
        </pc:picChg>
        <pc:picChg chg="add mod ord modCrop">
          <ac:chgData name="Emma Arnold" userId="8993a44a-1dde-43d4-879e-84867f47ccd8" providerId="ADAL" clId="{F519B486-A57D-4154-9ABD-96BC65EABB92}" dt="2019-07-31T09:16:39.570" v="7224" actId="732"/>
          <ac:picMkLst>
            <pc:docMk/>
            <pc:sldMk cId="4046121490" sldId="289"/>
            <ac:picMk id="9" creationId="{94D971BE-0D9A-4837-B8E5-2120C32978C5}"/>
          </ac:picMkLst>
        </pc:picChg>
      </pc:sldChg>
      <pc:sldChg chg="addSp delSp modSp add">
        <pc:chgData name="Emma Arnold" userId="8993a44a-1dde-43d4-879e-84867f47ccd8" providerId="ADAL" clId="{F519B486-A57D-4154-9ABD-96BC65EABB92}" dt="2019-07-31T13:08:58.598" v="7949" actId="1076"/>
        <pc:sldMkLst>
          <pc:docMk/>
          <pc:sldMk cId="2354466484" sldId="290"/>
        </pc:sldMkLst>
        <pc:spChg chg="mod">
          <ac:chgData name="Emma Arnold" userId="8993a44a-1dde-43d4-879e-84867f47ccd8" providerId="ADAL" clId="{F519B486-A57D-4154-9ABD-96BC65EABB92}" dt="2019-07-31T10:52:49.154" v="7341" actId="20577"/>
          <ac:spMkLst>
            <pc:docMk/>
            <pc:sldMk cId="2354466484" sldId="290"/>
            <ac:spMk id="2" creationId="{C4FB2D57-F0BE-4835-8184-BEFBC9DFEC29}"/>
          </ac:spMkLst>
        </pc:spChg>
        <pc:spChg chg="mod">
          <ac:chgData name="Emma Arnold" userId="8993a44a-1dde-43d4-879e-84867f47ccd8" providerId="ADAL" clId="{F519B486-A57D-4154-9ABD-96BC65EABB92}" dt="2019-07-31T13:07:30.579" v="7940" actId="20577"/>
          <ac:spMkLst>
            <pc:docMk/>
            <pc:sldMk cId="2354466484" sldId="290"/>
            <ac:spMk id="3" creationId="{76AB8E7A-A6C2-450A-9E27-9038DD65D762}"/>
          </ac:spMkLst>
        </pc:spChg>
        <pc:spChg chg="del">
          <ac:chgData name="Emma Arnold" userId="8993a44a-1dde-43d4-879e-84867f47ccd8" providerId="ADAL" clId="{F519B486-A57D-4154-9ABD-96BC65EABB92}" dt="2019-07-31T10:54:46.652" v="7469" actId="478"/>
          <ac:spMkLst>
            <pc:docMk/>
            <pc:sldMk cId="2354466484" sldId="290"/>
            <ac:spMk id="10" creationId="{2E3952BA-984E-4029-A3EB-9E36405B7502}"/>
          </ac:spMkLst>
        </pc:spChg>
        <pc:picChg chg="add mod ord modCrop">
          <ac:chgData name="Emma Arnold" userId="8993a44a-1dde-43d4-879e-84867f47ccd8" providerId="ADAL" clId="{F519B486-A57D-4154-9ABD-96BC65EABB92}" dt="2019-07-31T13:08:58.598" v="7949" actId="1076"/>
          <ac:picMkLst>
            <pc:docMk/>
            <pc:sldMk cId="2354466484" sldId="290"/>
            <ac:picMk id="4" creationId="{F51CD497-06E7-4164-B765-E273D8CBFF91}"/>
          </ac:picMkLst>
        </pc:picChg>
        <pc:picChg chg="del">
          <ac:chgData name="Emma Arnold" userId="8993a44a-1dde-43d4-879e-84867f47ccd8" providerId="ADAL" clId="{F519B486-A57D-4154-9ABD-96BC65EABB92}" dt="2019-07-31T10:58:34.866" v="7470" actId="478"/>
          <ac:picMkLst>
            <pc:docMk/>
            <pc:sldMk cId="2354466484" sldId="290"/>
            <ac:picMk id="8" creationId="{EF68EBD0-2345-40D6-995F-A15B7E888BA7}"/>
          </ac:picMkLst>
        </pc:picChg>
      </pc:sldChg>
      <pc:sldMasterChg chg="modSldLayout">
        <pc:chgData name="Emma Arnold" userId="8993a44a-1dde-43d4-879e-84867f47ccd8" providerId="ADAL" clId="{F519B486-A57D-4154-9ABD-96BC65EABB92}" dt="2019-07-30T15:54:28.280" v="5906" actId="14100"/>
        <pc:sldMasterMkLst>
          <pc:docMk/>
          <pc:sldMasterMk cId="1310585009" sldId="2147483648"/>
        </pc:sldMasterMkLst>
        <pc:sldLayoutChg chg="modSp">
          <pc:chgData name="Emma Arnold" userId="8993a44a-1dde-43d4-879e-84867f47ccd8" providerId="ADAL" clId="{F519B486-A57D-4154-9ABD-96BC65EABB92}" dt="2019-07-30T15:54:28.280" v="5906" actId="14100"/>
          <pc:sldLayoutMkLst>
            <pc:docMk/>
            <pc:sldMasterMk cId="1310585009" sldId="2147483648"/>
            <pc:sldLayoutMk cId="3599343734" sldId="2147483650"/>
          </pc:sldLayoutMkLst>
          <pc:cxnChg chg="mod">
            <ac:chgData name="Emma Arnold" userId="8993a44a-1dde-43d4-879e-84867f47ccd8" providerId="ADAL" clId="{F519B486-A57D-4154-9ABD-96BC65EABB92}" dt="2019-07-30T15:54:28.280" v="5906"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F519B486-A57D-4154-9ABD-96BC65EABB92}" dt="2019-07-30T15:53:56.126" v="5903" actId="20577"/>
          <pc:sldLayoutMkLst>
            <pc:docMk/>
            <pc:sldMasterMk cId="1310585009" sldId="2147483648"/>
            <pc:sldLayoutMk cId="1343773056" sldId="2147483656"/>
          </pc:sldLayoutMkLst>
          <pc:spChg chg="mod">
            <ac:chgData name="Emma Arnold" userId="8993a44a-1dde-43d4-879e-84867f47ccd8" providerId="ADAL" clId="{F519B486-A57D-4154-9ABD-96BC65EABB92}" dt="2019-07-30T15:53:56.126" v="5903" actId="20577"/>
            <ac:spMkLst>
              <pc:docMk/>
              <pc:sldMasterMk cId="1310585009" sldId="2147483648"/>
              <pc:sldLayoutMk cId="1343773056" sldId="2147483656"/>
              <ac:spMk id="2" creationId="{00000000-0000-0000-0000-000000000000}"/>
            </ac:spMkLst>
          </pc:spChg>
        </pc:sldLayoutChg>
      </pc:sldMasterChg>
    </pc:docChg>
  </pc:docChgLst>
  <pc:docChgLst>
    <pc:chgData name="Emma Arnold" userId="S::emma.arnold@pgonline.co.uk::8993a44a-1dde-43d4-879e-84867f47ccd8" providerId="AD" clId="Web-{439B2A65-4BF4-2506-DD24-B20768ADD498}"/>
    <pc:docChg chg="modSld">
      <pc:chgData name="Emma Arnold" userId="S::emma.arnold@pgonline.co.uk::8993a44a-1dde-43d4-879e-84867f47ccd8" providerId="AD" clId="Web-{439B2A65-4BF4-2506-DD24-B20768ADD498}" dt="2019-08-01T16:20:11.924" v="3"/>
      <pc:docMkLst>
        <pc:docMk/>
      </pc:docMkLst>
      <pc:sldChg chg="delSp">
        <pc:chgData name="Emma Arnold" userId="S::emma.arnold@pgonline.co.uk::8993a44a-1dde-43d4-879e-84867f47ccd8" providerId="AD" clId="Web-{439B2A65-4BF4-2506-DD24-B20768ADD498}" dt="2019-08-01T16:02:14.804" v="0"/>
        <pc:sldMkLst>
          <pc:docMk/>
          <pc:sldMk cId="178439674" sldId="261"/>
        </pc:sldMkLst>
        <pc:picChg chg="del">
          <ac:chgData name="Emma Arnold" userId="S::emma.arnold@pgonline.co.uk::8993a44a-1dde-43d4-879e-84867f47ccd8" providerId="AD" clId="Web-{439B2A65-4BF4-2506-DD24-B20768ADD498}" dt="2019-08-01T16:02:14.804" v="0"/>
          <ac:picMkLst>
            <pc:docMk/>
            <pc:sldMk cId="178439674" sldId="261"/>
            <ac:picMk id="2" creationId="{00000000-0000-0000-0000-000000000000}"/>
          </ac:picMkLst>
        </pc:picChg>
      </pc:sldChg>
      <pc:sldChg chg="delSp modSp">
        <pc:chgData name="Emma Arnold" userId="S::emma.arnold@pgonline.co.uk::8993a44a-1dde-43d4-879e-84867f47ccd8" providerId="AD" clId="Web-{439B2A65-4BF4-2506-DD24-B20768ADD498}" dt="2019-08-01T16:20:11.924" v="3"/>
        <pc:sldMkLst>
          <pc:docMk/>
          <pc:sldMk cId="1073871705" sldId="271"/>
        </pc:sldMkLst>
        <pc:spChg chg="mod">
          <ac:chgData name="Emma Arnold" userId="S::emma.arnold@pgonline.co.uk::8993a44a-1dde-43d4-879e-84867f47ccd8" providerId="AD" clId="Web-{439B2A65-4BF4-2506-DD24-B20768ADD498}" dt="2019-08-01T16:16:52.613" v="2" actId="20577"/>
          <ac:spMkLst>
            <pc:docMk/>
            <pc:sldMk cId="1073871705" sldId="271"/>
            <ac:spMk id="2" creationId="{C4FB2D57-F0BE-4835-8184-BEFBC9DFEC29}"/>
          </ac:spMkLst>
        </pc:spChg>
        <pc:spChg chg="del">
          <ac:chgData name="Emma Arnold" userId="S::emma.arnold@pgonline.co.uk::8993a44a-1dde-43d4-879e-84867f47ccd8" providerId="AD" clId="Web-{439B2A65-4BF4-2506-DD24-B20768ADD498}" dt="2019-08-01T16:20:11.924" v="3"/>
          <ac:spMkLst>
            <pc:docMk/>
            <pc:sldMk cId="1073871705" sldId="271"/>
            <ac:spMk id="10" creationId="{2E3952BA-984E-4029-A3EB-9E36405B7502}"/>
          </ac:spMkLst>
        </pc:spChg>
      </pc:sldChg>
    </pc:docChg>
  </pc:docChgLst>
  <pc:docChgLst>
    <pc:chgData name="Emma Arnold" userId="S::emma.arnold@pgonline.co.uk::8993a44a-1dde-43d4-879e-84867f47ccd8" providerId="AD" clId="Web-{F922A965-1640-4C06-C5CF-A2D5E03E3FA8}"/>
    <pc:docChg chg="modSld">
      <pc:chgData name="Emma Arnold" userId="S::emma.arnold@pgonline.co.uk::8993a44a-1dde-43d4-879e-84867f47ccd8" providerId="AD" clId="Web-{F922A965-1640-4C06-C5CF-A2D5E03E3FA8}" dt="2019-08-02T11:42:28.536" v="13"/>
      <pc:docMkLst>
        <pc:docMk/>
      </pc:docMkLst>
      <pc:sldChg chg="delSp">
        <pc:chgData name="Emma Arnold" userId="S::emma.arnold@pgonline.co.uk::8993a44a-1dde-43d4-879e-84867f47ccd8" providerId="AD" clId="Web-{F922A965-1640-4C06-C5CF-A2D5E03E3FA8}" dt="2019-08-02T11:33:49.751" v="4"/>
        <pc:sldMkLst>
          <pc:docMk/>
          <pc:sldMk cId="2984921604" sldId="272"/>
        </pc:sldMkLst>
        <pc:picChg chg="del">
          <ac:chgData name="Emma Arnold" userId="S::emma.arnold@pgonline.co.uk::8993a44a-1dde-43d4-879e-84867f47ccd8" providerId="AD" clId="Web-{F922A965-1640-4C06-C5CF-A2D5E03E3FA8}" dt="2019-08-02T11:33:49.751" v="4"/>
          <ac:picMkLst>
            <pc:docMk/>
            <pc:sldMk cId="2984921604" sldId="272"/>
            <ac:picMk id="8" creationId="{A24BA006-08A4-4D39-AACA-6A03A8E9FB4B}"/>
          </ac:picMkLst>
        </pc:picChg>
      </pc:sldChg>
      <pc:sldChg chg="delSp modSp">
        <pc:chgData name="Emma Arnold" userId="S::emma.arnold@pgonline.co.uk::8993a44a-1dde-43d4-879e-84867f47ccd8" providerId="AD" clId="Web-{F922A965-1640-4C06-C5CF-A2D5E03E3FA8}" dt="2019-08-02T11:34:59.408" v="10"/>
        <pc:sldMkLst>
          <pc:docMk/>
          <pc:sldMk cId="1956788374" sldId="274"/>
        </pc:sldMkLst>
        <pc:spChg chg="del mod">
          <ac:chgData name="Emma Arnold" userId="S::emma.arnold@pgonline.co.uk::8993a44a-1dde-43d4-879e-84867f47ccd8" providerId="AD" clId="Web-{F922A965-1640-4C06-C5CF-A2D5E03E3FA8}" dt="2019-08-02T11:34:59.408" v="10"/>
          <ac:spMkLst>
            <pc:docMk/>
            <pc:sldMk cId="1956788374" sldId="274"/>
            <ac:spMk id="7" creationId="{2E8634C6-AB27-4986-92DB-FEAECC6464A2}"/>
          </ac:spMkLst>
        </pc:spChg>
      </pc:sldChg>
      <pc:sldChg chg="delSp">
        <pc:chgData name="Emma Arnold" userId="S::emma.arnold@pgonline.co.uk::8993a44a-1dde-43d4-879e-84867f47ccd8" providerId="AD" clId="Web-{F922A965-1640-4C06-C5CF-A2D5E03E3FA8}" dt="2019-08-02T11:42:28.536" v="13"/>
        <pc:sldMkLst>
          <pc:docMk/>
          <pc:sldMk cId="4020832764" sldId="283"/>
        </pc:sldMkLst>
        <pc:picChg chg="del">
          <ac:chgData name="Emma Arnold" userId="S::emma.arnold@pgonline.co.uk::8993a44a-1dde-43d4-879e-84867f47ccd8" providerId="AD" clId="Web-{F922A965-1640-4C06-C5CF-A2D5E03E3FA8}" dt="2019-08-02T11:42:28.536" v="13"/>
          <ac:picMkLst>
            <pc:docMk/>
            <pc:sldMk cId="4020832764" sldId="283"/>
            <ac:picMk id="6" creationId="{59E76C6B-8E7D-4E97-858A-30BA1939EDD6}"/>
          </ac:picMkLst>
        </pc:picChg>
      </pc:sldChg>
      <pc:sldChg chg="delSp">
        <pc:chgData name="Emma Arnold" userId="S::emma.arnold@pgonline.co.uk::8993a44a-1dde-43d4-879e-84867f47ccd8" providerId="AD" clId="Web-{F922A965-1640-4C06-C5CF-A2D5E03E3FA8}" dt="2019-08-02T11:35:51.580" v="11"/>
        <pc:sldMkLst>
          <pc:docMk/>
          <pc:sldMk cId="1685237575" sldId="286"/>
        </pc:sldMkLst>
        <pc:spChg chg="del">
          <ac:chgData name="Emma Arnold" userId="S::emma.arnold@pgonline.co.uk::8993a44a-1dde-43d4-879e-84867f47ccd8" providerId="AD" clId="Web-{F922A965-1640-4C06-C5CF-A2D5E03E3FA8}" dt="2019-08-02T11:35:51.580" v="11"/>
          <ac:spMkLst>
            <pc:docMk/>
            <pc:sldMk cId="1685237575" sldId="286"/>
            <ac:spMk id="7" creationId="{38B2EAA7-E732-4346-88B2-5FCDAE8B0D78}"/>
          </ac:spMkLst>
        </pc:spChg>
      </pc:sldChg>
      <pc:sldChg chg="delSp">
        <pc:chgData name="Emma Arnold" userId="S::emma.arnold@pgonline.co.uk::8993a44a-1dde-43d4-879e-84867f47ccd8" providerId="AD" clId="Web-{F922A965-1640-4C06-C5CF-A2D5E03E3FA8}" dt="2019-08-02T11:36:50.971" v="12"/>
        <pc:sldMkLst>
          <pc:docMk/>
          <pc:sldMk cId="2884730166" sldId="287"/>
        </pc:sldMkLst>
        <pc:spChg chg="del">
          <ac:chgData name="Emma Arnold" userId="S::emma.arnold@pgonline.co.uk::8993a44a-1dde-43d4-879e-84867f47ccd8" providerId="AD" clId="Web-{F922A965-1640-4C06-C5CF-A2D5E03E3FA8}" dt="2019-08-02T11:36:50.971" v="12"/>
          <ac:spMkLst>
            <pc:docMk/>
            <pc:sldMk cId="2884730166" sldId="287"/>
            <ac:spMk id="8" creationId="{AF284DB3-8906-4F7A-AB1B-DA751AB42376}"/>
          </ac:spMkLst>
        </pc:spChg>
      </pc:sldChg>
      <pc:sldChg chg="delSp modSp">
        <pc:chgData name="Emma Arnold" userId="S::emma.arnold@pgonline.co.uk::8993a44a-1dde-43d4-879e-84867f47ccd8" providerId="AD" clId="Web-{F922A965-1640-4C06-C5CF-A2D5E03E3FA8}" dt="2019-08-02T11:33:25.376" v="3"/>
        <pc:sldMkLst>
          <pc:docMk/>
          <pc:sldMk cId="4046121490" sldId="289"/>
        </pc:sldMkLst>
        <pc:spChg chg="del mod">
          <ac:chgData name="Emma Arnold" userId="S::emma.arnold@pgonline.co.uk::8993a44a-1dde-43d4-879e-84867f47ccd8" providerId="AD" clId="Web-{F922A965-1640-4C06-C5CF-A2D5E03E3FA8}" dt="2019-08-02T11:33:25.376" v="3"/>
          <ac:spMkLst>
            <pc:docMk/>
            <pc:sldMk cId="4046121490" sldId="289"/>
            <ac:spMk id="4" creationId="{473C675F-1F0B-4AA5-88AC-B0F14F556621}"/>
          </ac:spMkLst>
        </pc:spChg>
      </pc:sldChg>
    </pc:docChg>
  </pc:docChgLst>
  <pc:docChgLst>
    <pc:chgData name="Leonora Sheppard" userId="3688f6d8-1f97-408e-a4fe-cc859c551ddb" providerId="ADAL" clId="{E78F6064-BFD4-4B95-AD2D-EEB77DD88ECE}"/>
    <pc:docChg chg="undo modSld">
      <pc:chgData name="Leonora Sheppard" userId="3688f6d8-1f97-408e-a4fe-cc859c551ddb" providerId="ADAL" clId="{E78F6064-BFD4-4B95-AD2D-EEB77DD88ECE}" dt="2019-08-22T14:03:17.399" v="56" actId="20577"/>
      <pc:docMkLst>
        <pc:docMk/>
      </pc:docMkLst>
      <pc:sldChg chg="modSp">
        <pc:chgData name="Leonora Sheppard" userId="3688f6d8-1f97-408e-a4fe-cc859c551ddb" providerId="ADAL" clId="{E78F6064-BFD4-4B95-AD2D-EEB77DD88ECE}" dt="2019-08-22T13:58:43.210" v="28" actId="20577"/>
        <pc:sldMkLst>
          <pc:docMk/>
          <pc:sldMk cId="3664110927" sldId="264"/>
        </pc:sldMkLst>
        <pc:spChg chg="mod">
          <ac:chgData name="Leonora Sheppard" userId="3688f6d8-1f97-408e-a4fe-cc859c551ddb" providerId="ADAL" clId="{E78F6064-BFD4-4B95-AD2D-EEB77DD88ECE}" dt="2019-08-22T13:58:43.210" v="28" actId="20577"/>
          <ac:spMkLst>
            <pc:docMk/>
            <pc:sldMk cId="3664110927" sldId="264"/>
            <ac:spMk id="3" creationId="{76AB8E7A-A6C2-450A-9E27-9038DD65D762}"/>
          </ac:spMkLst>
        </pc:spChg>
      </pc:sldChg>
      <pc:sldChg chg="modSp">
        <pc:chgData name="Leonora Sheppard" userId="3688f6d8-1f97-408e-a4fe-cc859c551ddb" providerId="ADAL" clId="{E78F6064-BFD4-4B95-AD2D-EEB77DD88ECE}" dt="2019-08-22T13:44:44.469" v="0" actId="20577"/>
        <pc:sldMkLst>
          <pc:docMk/>
          <pc:sldMk cId="3595730888" sldId="266"/>
        </pc:sldMkLst>
        <pc:spChg chg="mod">
          <ac:chgData name="Leonora Sheppard" userId="3688f6d8-1f97-408e-a4fe-cc859c551ddb" providerId="ADAL" clId="{E78F6064-BFD4-4B95-AD2D-EEB77DD88ECE}" dt="2019-08-22T13:44:44.469" v="0" actId="20577"/>
          <ac:spMkLst>
            <pc:docMk/>
            <pc:sldMk cId="3595730888" sldId="266"/>
            <ac:spMk id="3" creationId="{76AB8E7A-A6C2-450A-9E27-9038DD65D762}"/>
          </ac:spMkLst>
        </pc:spChg>
      </pc:sldChg>
      <pc:sldChg chg="modSp">
        <pc:chgData name="Leonora Sheppard" userId="3688f6d8-1f97-408e-a4fe-cc859c551ddb" providerId="ADAL" clId="{E78F6064-BFD4-4B95-AD2D-EEB77DD88ECE}" dt="2019-08-22T13:55:36.842" v="19" actId="20577"/>
        <pc:sldMkLst>
          <pc:docMk/>
          <pc:sldMk cId="969221023" sldId="269"/>
        </pc:sldMkLst>
        <pc:spChg chg="mod">
          <ac:chgData name="Leonora Sheppard" userId="3688f6d8-1f97-408e-a4fe-cc859c551ddb" providerId="ADAL" clId="{E78F6064-BFD4-4B95-AD2D-EEB77DD88ECE}" dt="2019-08-22T13:55:36.842" v="19" actId="20577"/>
          <ac:spMkLst>
            <pc:docMk/>
            <pc:sldMk cId="969221023" sldId="269"/>
            <ac:spMk id="3" creationId="{76AB8E7A-A6C2-450A-9E27-9038DD65D762}"/>
          </ac:spMkLst>
        </pc:spChg>
      </pc:sldChg>
      <pc:sldChg chg="modSp">
        <pc:chgData name="Leonora Sheppard" userId="3688f6d8-1f97-408e-a4fe-cc859c551ddb" providerId="ADAL" clId="{E78F6064-BFD4-4B95-AD2D-EEB77DD88ECE}" dt="2019-08-22T13:54:08.518" v="3" actId="20577"/>
        <pc:sldMkLst>
          <pc:docMk/>
          <pc:sldMk cId="3796702753" sldId="273"/>
        </pc:sldMkLst>
        <pc:spChg chg="mod">
          <ac:chgData name="Leonora Sheppard" userId="3688f6d8-1f97-408e-a4fe-cc859c551ddb" providerId="ADAL" clId="{E78F6064-BFD4-4B95-AD2D-EEB77DD88ECE}" dt="2019-08-22T13:54:08.518" v="3" actId="20577"/>
          <ac:spMkLst>
            <pc:docMk/>
            <pc:sldMk cId="3796702753" sldId="273"/>
            <ac:spMk id="3" creationId="{76AB8E7A-A6C2-450A-9E27-9038DD65D762}"/>
          </ac:spMkLst>
        </pc:spChg>
      </pc:sldChg>
      <pc:sldChg chg="modSp">
        <pc:chgData name="Leonora Sheppard" userId="3688f6d8-1f97-408e-a4fe-cc859c551ddb" providerId="ADAL" clId="{E78F6064-BFD4-4B95-AD2D-EEB77DD88ECE}" dt="2019-08-22T14:03:17.399" v="56" actId="20577"/>
        <pc:sldMkLst>
          <pc:docMk/>
          <pc:sldMk cId="4020832764" sldId="283"/>
        </pc:sldMkLst>
        <pc:spChg chg="mod">
          <ac:chgData name="Leonora Sheppard" userId="3688f6d8-1f97-408e-a4fe-cc859c551ddb" providerId="ADAL" clId="{E78F6064-BFD4-4B95-AD2D-EEB77DD88ECE}" dt="2019-08-22T14:03:17.399" v="56" actId="20577"/>
          <ac:spMkLst>
            <pc:docMk/>
            <pc:sldMk cId="4020832764" sldId="283"/>
            <ac:spMk id="3" creationId="{76AB8E7A-A6C2-450A-9E27-9038DD65D762}"/>
          </ac:spMkLst>
        </pc:spChg>
      </pc:sldChg>
      <pc:sldChg chg="modSp">
        <pc:chgData name="Leonora Sheppard" userId="3688f6d8-1f97-408e-a4fe-cc859c551ddb" providerId="ADAL" clId="{E78F6064-BFD4-4B95-AD2D-EEB77DD88ECE}" dt="2019-08-22T14:02:18.433" v="46" actId="207"/>
        <pc:sldMkLst>
          <pc:docMk/>
          <pc:sldMk cId="2884730166" sldId="287"/>
        </pc:sldMkLst>
        <pc:spChg chg="mod">
          <ac:chgData name="Leonora Sheppard" userId="3688f6d8-1f97-408e-a4fe-cc859c551ddb" providerId="ADAL" clId="{E78F6064-BFD4-4B95-AD2D-EEB77DD88ECE}" dt="2019-08-22T14:02:18.433" v="46" actId="207"/>
          <ac:spMkLst>
            <pc:docMk/>
            <pc:sldMk cId="2884730166" sldId="287"/>
            <ac:spMk id="3" creationId="{8753D934-0282-4048-BFAE-6D3B63A4A591}"/>
          </ac:spMkLst>
        </pc:spChg>
      </pc:sldChg>
      <pc:sldChg chg="modSp">
        <pc:chgData name="Leonora Sheppard" userId="3688f6d8-1f97-408e-a4fe-cc859c551ddb" providerId="ADAL" clId="{E78F6064-BFD4-4B95-AD2D-EEB77DD88ECE}" dt="2019-08-22T14:00:32.109" v="31" actId="20577"/>
        <pc:sldMkLst>
          <pc:docMk/>
          <pc:sldMk cId="2806616808" sldId="288"/>
        </pc:sldMkLst>
        <pc:spChg chg="mod">
          <ac:chgData name="Leonora Sheppard" userId="3688f6d8-1f97-408e-a4fe-cc859c551ddb" providerId="ADAL" clId="{E78F6064-BFD4-4B95-AD2D-EEB77DD88ECE}" dt="2019-08-22T14:00:25.080" v="29" actId="20577"/>
          <ac:spMkLst>
            <pc:docMk/>
            <pc:sldMk cId="2806616808" sldId="288"/>
            <ac:spMk id="2" creationId="{C4FB2D57-F0BE-4835-8184-BEFBC9DFEC29}"/>
          </ac:spMkLst>
        </pc:spChg>
        <pc:spChg chg="mod">
          <ac:chgData name="Leonora Sheppard" userId="3688f6d8-1f97-408e-a4fe-cc859c551ddb" providerId="ADAL" clId="{E78F6064-BFD4-4B95-AD2D-EEB77DD88ECE}" dt="2019-08-22T14:00:32.109" v="31" actId="20577"/>
          <ac:spMkLst>
            <pc:docMk/>
            <pc:sldMk cId="2806616808" sldId="288"/>
            <ac:spMk id="3" creationId="{76AB8E7A-A6C2-450A-9E27-9038DD65D762}"/>
          </ac:spMkLst>
        </pc:spChg>
      </pc:sldChg>
    </pc:docChg>
  </pc:docChgLst>
  <pc:docChgLst>
    <pc:chgData name="Mike Ross" userId="7954c944-6085-4b08-be0b-82a8f61afa5b" providerId="ADAL" clId="{DB71A085-03BE-44A5-929E-2FAFCD93FD8D}"/>
    <pc:docChg chg="undo custSel modSld sldOrd modMainMaster">
      <pc:chgData name="Mike Ross" userId="7954c944-6085-4b08-be0b-82a8f61afa5b" providerId="ADAL" clId="{DB71A085-03BE-44A5-929E-2FAFCD93FD8D}" dt="2019-08-27T11:59:13.333" v="424" actId="1076"/>
      <pc:docMkLst>
        <pc:docMk/>
      </pc:docMkLst>
      <pc:sldChg chg="addSp delSp modSp">
        <pc:chgData name="Mike Ross" userId="7954c944-6085-4b08-be0b-82a8f61afa5b" providerId="ADAL" clId="{DB71A085-03BE-44A5-929E-2FAFCD93FD8D}" dt="2019-08-27T11:57:12.710" v="421" actId="478"/>
        <pc:sldMkLst>
          <pc:docMk/>
          <pc:sldMk cId="178439674" sldId="261"/>
        </pc:sldMkLst>
        <pc:spChg chg="mod">
          <ac:chgData name="Mike Ross" userId="7954c944-6085-4b08-be0b-82a8f61afa5b" providerId="ADAL" clId="{DB71A085-03BE-44A5-929E-2FAFCD93FD8D}" dt="2019-08-20T12:34:01.137" v="68" actId="20577"/>
          <ac:spMkLst>
            <pc:docMk/>
            <pc:sldMk cId="178439674" sldId="261"/>
            <ac:spMk id="4" creationId="{245A97A3-DD2B-451A-8609-3F837D622E99}"/>
          </ac:spMkLst>
        </pc:spChg>
        <pc:picChg chg="add del mod">
          <ac:chgData name="Mike Ross" userId="7954c944-6085-4b08-be0b-82a8f61afa5b" providerId="ADAL" clId="{DB71A085-03BE-44A5-929E-2FAFCD93FD8D}" dt="2019-08-27T11:57:12.710" v="421" actId="478"/>
          <ac:picMkLst>
            <pc:docMk/>
            <pc:sldMk cId="178439674" sldId="261"/>
            <ac:picMk id="2" creationId="{DF701CD7-C1E6-4BB9-A880-D7A7DD6B460E}"/>
          </ac:picMkLst>
        </pc:picChg>
      </pc:sldChg>
      <pc:sldChg chg="modSp">
        <pc:chgData name="Mike Ross" userId="7954c944-6085-4b08-be0b-82a8f61afa5b" providerId="ADAL" clId="{DB71A085-03BE-44A5-929E-2FAFCD93FD8D}" dt="2019-08-20T12:36:09.818" v="132" actId="14100"/>
        <pc:sldMkLst>
          <pc:docMk/>
          <pc:sldMk cId="3595730888" sldId="266"/>
        </pc:sldMkLst>
        <pc:spChg chg="mod">
          <ac:chgData name="Mike Ross" userId="7954c944-6085-4b08-be0b-82a8f61afa5b" providerId="ADAL" clId="{DB71A085-03BE-44A5-929E-2FAFCD93FD8D}" dt="2019-08-20T12:35:59.978" v="131" actId="20577"/>
          <ac:spMkLst>
            <pc:docMk/>
            <pc:sldMk cId="3595730888" sldId="266"/>
            <ac:spMk id="3" creationId="{76AB8E7A-A6C2-450A-9E27-9038DD65D762}"/>
          </ac:spMkLst>
        </pc:spChg>
        <pc:picChg chg="mod">
          <ac:chgData name="Mike Ross" userId="7954c944-6085-4b08-be0b-82a8f61afa5b" providerId="ADAL" clId="{DB71A085-03BE-44A5-929E-2FAFCD93FD8D}" dt="2019-08-20T12:36:09.818" v="132" actId="14100"/>
          <ac:picMkLst>
            <pc:docMk/>
            <pc:sldMk cId="3595730888" sldId="266"/>
            <ac:picMk id="1028" creationId="{00000000-0000-0000-0000-000000000000}"/>
          </ac:picMkLst>
        </pc:picChg>
      </pc:sldChg>
      <pc:sldChg chg="modSp">
        <pc:chgData name="Mike Ross" userId="7954c944-6085-4b08-be0b-82a8f61afa5b" providerId="ADAL" clId="{DB71A085-03BE-44A5-929E-2FAFCD93FD8D}" dt="2019-08-21T09:25:42.435" v="180" actId="20577"/>
        <pc:sldMkLst>
          <pc:docMk/>
          <pc:sldMk cId="522837560" sldId="268"/>
        </pc:sldMkLst>
        <pc:spChg chg="mod">
          <ac:chgData name="Mike Ross" userId="7954c944-6085-4b08-be0b-82a8f61afa5b" providerId="ADAL" clId="{DB71A085-03BE-44A5-929E-2FAFCD93FD8D}" dt="2019-08-21T09:25:42.435" v="180" actId="20577"/>
          <ac:spMkLst>
            <pc:docMk/>
            <pc:sldMk cId="522837560" sldId="268"/>
            <ac:spMk id="3" creationId="{76AB8E7A-A6C2-450A-9E27-9038DD65D762}"/>
          </ac:spMkLst>
        </pc:spChg>
      </pc:sldChg>
      <pc:sldChg chg="modSp">
        <pc:chgData name="Mike Ross" userId="7954c944-6085-4b08-be0b-82a8f61afa5b" providerId="ADAL" clId="{DB71A085-03BE-44A5-929E-2FAFCD93FD8D}" dt="2019-08-21T09:26:22.848" v="184" actId="20577"/>
        <pc:sldMkLst>
          <pc:docMk/>
          <pc:sldMk cId="969221023" sldId="269"/>
        </pc:sldMkLst>
        <pc:spChg chg="mod">
          <ac:chgData name="Mike Ross" userId="7954c944-6085-4b08-be0b-82a8f61afa5b" providerId="ADAL" clId="{DB71A085-03BE-44A5-929E-2FAFCD93FD8D}" dt="2019-08-21T09:26:22.848" v="184" actId="20577"/>
          <ac:spMkLst>
            <pc:docMk/>
            <pc:sldMk cId="969221023" sldId="269"/>
            <ac:spMk id="3" creationId="{76AB8E7A-A6C2-450A-9E27-9038DD65D762}"/>
          </ac:spMkLst>
        </pc:spChg>
      </pc:sldChg>
      <pc:sldChg chg="modSp">
        <pc:chgData name="Mike Ross" userId="7954c944-6085-4b08-be0b-82a8f61afa5b" providerId="ADAL" clId="{DB71A085-03BE-44A5-929E-2FAFCD93FD8D}" dt="2019-08-21T09:28:36.582" v="192" actId="1076"/>
        <pc:sldMkLst>
          <pc:docMk/>
          <pc:sldMk cId="1073871705" sldId="271"/>
        </pc:sldMkLst>
        <pc:spChg chg="mod">
          <ac:chgData name="Mike Ross" userId="7954c944-6085-4b08-be0b-82a8f61afa5b" providerId="ADAL" clId="{DB71A085-03BE-44A5-929E-2FAFCD93FD8D}" dt="2019-08-21T09:28:27.195" v="189" actId="20577"/>
          <ac:spMkLst>
            <pc:docMk/>
            <pc:sldMk cId="1073871705" sldId="271"/>
            <ac:spMk id="3" creationId="{76AB8E7A-A6C2-450A-9E27-9038DD65D762}"/>
          </ac:spMkLst>
        </pc:spChg>
        <pc:picChg chg="mod">
          <ac:chgData name="Mike Ross" userId="7954c944-6085-4b08-be0b-82a8f61afa5b" providerId="ADAL" clId="{DB71A085-03BE-44A5-929E-2FAFCD93FD8D}" dt="2019-08-21T09:28:36.582" v="192" actId="1076"/>
          <ac:picMkLst>
            <pc:docMk/>
            <pc:sldMk cId="1073871705" sldId="271"/>
            <ac:picMk id="8" creationId="{EF68EBD0-2345-40D6-995F-A15B7E888BA7}"/>
          </ac:picMkLst>
        </pc:picChg>
      </pc:sldChg>
      <pc:sldChg chg="modSp">
        <pc:chgData name="Mike Ross" userId="7954c944-6085-4b08-be0b-82a8f61afa5b" providerId="ADAL" clId="{DB71A085-03BE-44A5-929E-2FAFCD93FD8D}" dt="2019-08-21T09:30:50.458" v="194" actId="14100"/>
        <pc:sldMkLst>
          <pc:docMk/>
          <pc:sldMk cId="2984921604" sldId="272"/>
        </pc:sldMkLst>
        <pc:spChg chg="mod">
          <ac:chgData name="Mike Ross" userId="7954c944-6085-4b08-be0b-82a8f61afa5b" providerId="ADAL" clId="{DB71A085-03BE-44A5-929E-2FAFCD93FD8D}" dt="2019-08-21T09:30:50.458" v="194" actId="14100"/>
          <ac:spMkLst>
            <pc:docMk/>
            <pc:sldMk cId="2984921604" sldId="272"/>
            <ac:spMk id="3" creationId="{76AB8E7A-A6C2-450A-9E27-9038DD65D762}"/>
          </ac:spMkLst>
        </pc:spChg>
      </pc:sldChg>
      <pc:sldChg chg="modSp">
        <pc:chgData name="Mike Ross" userId="7954c944-6085-4b08-be0b-82a8f61afa5b" providerId="ADAL" clId="{DB71A085-03BE-44A5-929E-2FAFCD93FD8D}" dt="2019-08-21T09:24:01.476" v="176" actId="20577"/>
        <pc:sldMkLst>
          <pc:docMk/>
          <pc:sldMk cId="3796702753" sldId="273"/>
        </pc:sldMkLst>
        <pc:spChg chg="mod">
          <ac:chgData name="Mike Ross" userId="7954c944-6085-4b08-be0b-82a8f61afa5b" providerId="ADAL" clId="{DB71A085-03BE-44A5-929E-2FAFCD93FD8D}" dt="2019-08-21T09:24:01.476" v="176" actId="20577"/>
          <ac:spMkLst>
            <pc:docMk/>
            <pc:sldMk cId="3796702753" sldId="273"/>
            <ac:spMk id="3" creationId="{76AB8E7A-A6C2-450A-9E27-9038DD65D762}"/>
          </ac:spMkLst>
        </pc:spChg>
        <pc:picChg chg="mod">
          <ac:chgData name="Mike Ross" userId="7954c944-6085-4b08-be0b-82a8f61afa5b" providerId="ADAL" clId="{DB71A085-03BE-44A5-929E-2FAFCD93FD8D}" dt="2019-08-21T09:23:03.874" v="154" actId="1076"/>
          <ac:picMkLst>
            <pc:docMk/>
            <pc:sldMk cId="3796702753" sldId="273"/>
            <ac:picMk id="9" creationId="{2BE04F59-BCE6-4DCD-B3B1-61C2AD025A51}"/>
          </ac:picMkLst>
        </pc:picChg>
      </pc:sldChg>
      <pc:sldChg chg="modSp ord">
        <pc:chgData name="Mike Ross" userId="7954c944-6085-4b08-be0b-82a8f61afa5b" providerId="ADAL" clId="{DB71A085-03BE-44A5-929E-2FAFCD93FD8D}" dt="2019-08-21T11:19:24.104" v="389"/>
        <pc:sldMkLst>
          <pc:docMk/>
          <pc:sldMk cId="3279273180" sldId="275"/>
        </pc:sldMkLst>
        <pc:spChg chg="mod">
          <ac:chgData name="Mike Ross" userId="7954c944-6085-4b08-be0b-82a8f61afa5b" providerId="ADAL" clId="{DB71A085-03BE-44A5-929E-2FAFCD93FD8D}" dt="2019-08-06T14:35:37.987" v="29" actId="20577"/>
          <ac:spMkLst>
            <pc:docMk/>
            <pc:sldMk cId="3279273180" sldId="275"/>
            <ac:spMk id="2" creationId="{00000000-0000-0000-0000-000000000000}"/>
          </ac:spMkLst>
        </pc:spChg>
        <pc:spChg chg="mod">
          <ac:chgData name="Mike Ross" userId="7954c944-6085-4b08-be0b-82a8f61afa5b" providerId="ADAL" clId="{DB71A085-03BE-44A5-929E-2FAFCD93FD8D}" dt="2019-08-21T11:08:23.771" v="338" actId="6549"/>
          <ac:spMkLst>
            <pc:docMk/>
            <pc:sldMk cId="3279273180" sldId="275"/>
            <ac:spMk id="3" creationId="{00000000-0000-0000-0000-000000000000}"/>
          </ac:spMkLst>
        </pc:spChg>
      </pc:sldChg>
      <pc:sldChg chg="modSp">
        <pc:chgData name="Mike Ross" userId="7954c944-6085-4b08-be0b-82a8f61afa5b" providerId="ADAL" clId="{DB71A085-03BE-44A5-929E-2FAFCD93FD8D}" dt="2019-08-21T10:06:37.724" v="304" actId="6549"/>
        <pc:sldMkLst>
          <pc:docMk/>
          <pc:sldMk cId="2349113614" sldId="278"/>
        </pc:sldMkLst>
        <pc:spChg chg="mod">
          <ac:chgData name="Mike Ross" userId="7954c944-6085-4b08-be0b-82a8f61afa5b" providerId="ADAL" clId="{DB71A085-03BE-44A5-929E-2FAFCD93FD8D}" dt="2019-08-21T10:05:00.362" v="266" actId="20577"/>
          <ac:spMkLst>
            <pc:docMk/>
            <pc:sldMk cId="2349113614" sldId="278"/>
            <ac:spMk id="2" creationId="{C4FB2D57-F0BE-4835-8184-BEFBC9DFEC29}"/>
          </ac:spMkLst>
        </pc:spChg>
        <pc:spChg chg="mod">
          <ac:chgData name="Mike Ross" userId="7954c944-6085-4b08-be0b-82a8f61afa5b" providerId="ADAL" clId="{DB71A085-03BE-44A5-929E-2FAFCD93FD8D}" dt="2019-08-21T10:06:37.724" v="304" actId="6549"/>
          <ac:spMkLst>
            <pc:docMk/>
            <pc:sldMk cId="2349113614" sldId="278"/>
            <ac:spMk id="3" creationId="{76AB8E7A-A6C2-450A-9E27-9038DD65D762}"/>
          </ac:spMkLst>
        </pc:spChg>
      </pc:sldChg>
      <pc:sldChg chg="modSp">
        <pc:chgData name="Mike Ross" userId="7954c944-6085-4b08-be0b-82a8f61afa5b" providerId="ADAL" clId="{DB71A085-03BE-44A5-929E-2FAFCD93FD8D}" dt="2019-08-21T10:07:12.690" v="319" actId="20577"/>
        <pc:sldMkLst>
          <pc:docMk/>
          <pc:sldMk cId="2591001238" sldId="281"/>
        </pc:sldMkLst>
        <pc:spChg chg="mod">
          <ac:chgData name="Mike Ross" userId="7954c944-6085-4b08-be0b-82a8f61afa5b" providerId="ADAL" clId="{DB71A085-03BE-44A5-929E-2FAFCD93FD8D}" dt="2019-08-21T10:06:59.475" v="313" actId="20577"/>
          <ac:spMkLst>
            <pc:docMk/>
            <pc:sldMk cId="2591001238" sldId="281"/>
            <ac:spMk id="2" creationId="{00000000-0000-0000-0000-000000000000}"/>
          </ac:spMkLst>
        </pc:spChg>
        <pc:spChg chg="mod">
          <ac:chgData name="Mike Ross" userId="7954c944-6085-4b08-be0b-82a8f61afa5b" providerId="ADAL" clId="{DB71A085-03BE-44A5-929E-2FAFCD93FD8D}" dt="2019-08-21T10:07:12.690" v="319" actId="20577"/>
          <ac:spMkLst>
            <pc:docMk/>
            <pc:sldMk cId="2591001238" sldId="281"/>
            <ac:spMk id="3" creationId="{00000000-0000-0000-0000-000000000000}"/>
          </ac:spMkLst>
        </pc:spChg>
      </pc:sldChg>
      <pc:sldChg chg="modSp">
        <pc:chgData name="Mike Ross" userId="7954c944-6085-4b08-be0b-82a8f61afa5b" providerId="ADAL" clId="{DB71A085-03BE-44A5-929E-2FAFCD93FD8D}" dt="2019-08-21T11:19:49.081" v="399" actId="20577"/>
        <pc:sldMkLst>
          <pc:docMk/>
          <pc:sldMk cId="2508926044" sldId="282"/>
        </pc:sldMkLst>
        <pc:spChg chg="mod">
          <ac:chgData name="Mike Ross" userId="7954c944-6085-4b08-be0b-82a8f61afa5b" providerId="ADAL" clId="{DB71A085-03BE-44A5-929E-2FAFCD93FD8D}" dt="2019-08-21T11:19:33.704" v="393" actId="20577"/>
          <ac:spMkLst>
            <pc:docMk/>
            <pc:sldMk cId="2508926044" sldId="282"/>
            <ac:spMk id="2" creationId="{00000000-0000-0000-0000-000000000000}"/>
          </ac:spMkLst>
        </pc:spChg>
        <pc:spChg chg="mod">
          <ac:chgData name="Mike Ross" userId="7954c944-6085-4b08-be0b-82a8f61afa5b" providerId="ADAL" clId="{DB71A085-03BE-44A5-929E-2FAFCD93FD8D}" dt="2019-08-21T11:19:49.081" v="399" actId="20577"/>
          <ac:spMkLst>
            <pc:docMk/>
            <pc:sldMk cId="2508926044" sldId="282"/>
            <ac:spMk id="3" creationId="{00000000-0000-0000-0000-000000000000}"/>
          </ac:spMkLst>
        </pc:spChg>
      </pc:sldChg>
      <pc:sldChg chg="modSp">
        <pc:chgData name="Mike Ross" userId="7954c944-6085-4b08-be0b-82a8f61afa5b" providerId="ADAL" clId="{DB71A085-03BE-44A5-929E-2FAFCD93FD8D}" dt="2019-08-21T11:21:12.776" v="420" actId="20577"/>
        <pc:sldMkLst>
          <pc:docMk/>
          <pc:sldMk cId="4020832764" sldId="283"/>
        </pc:sldMkLst>
        <pc:spChg chg="mod">
          <ac:chgData name="Mike Ross" userId="7954c944-6085-4b08-be0b-82a8f61afa5b" providerId="ADAL" clId="{DB71A085-03BE-44A5-929E-2FAFCD93FD8D}" dt="2019-08-21T11:21:12.776" v="420" actId="20577"/>
          <ac:spMkLst>
            <pc:docMk/>
            <pc:sldMk cId="4020832764" sldId="283"/>
            <ac:spMk id="3" creationId="{76AB8E7A-A6C2-450A-9E27-9038DD65D762}"/>
          </ac:spMkLst>
        </pc:spChg>
        <pc:picChg chg="mod">
          <ac:chgData name="Mike Ross" userId="7954c944-6085-4b08-be0b-82a8f61afa5b" providerId="ADAL" clId="{DB71A085-03BE-44A5-929E-2FAFCD93FD8D}" dt="2019-08-21T11:20:13.932" v="401" actId="1076"/>
          <ac:picMkLst>
            <pc:docMk/>
            <pc:sldMk cId="4020832764" sldId="283"/>
            <ac:picMk id="5" creationId="{5F2ED11F-C2B7-47BD-AE86-0BD0B5127C2A}"/>
          </ac:picMkLst>
        </pc:picChg>
      </pc:sldChg>
      <pc:sldChg chg="modSp">
        <pc:chgData name="Mike Ross" userId="7954c944-6085-4b08-be0b-82a8f61afa5b" providerId="ADAL" clId="{DB71A085-03BE-44A5-929E-2FAFCD93FD8D}" dt="2019-08-20T12:44:20.737" v="133" actId="20577"/>
        <pc:sldMkLst>
          <pc:docMk/>
          <pc:sldMk cId="2887252276" sldId="284"/>
        </pc:sldMkLst>
        <pc:spChg chg="mod">
          <ac:chgData name="Mike Ross" userId="7954c944-6085-4b08-be0b-82a8f61afa5b" providerId="ADAL" clId="{DB71A085-03BE-44A5-929E-2FAFCD93FD8D}" dt="2019-08-20T12:44:20.737" v="133" actId="20577"/>
          <ac:spMkLst>
            <pc:docMk/>
            <pc:sldMk cId="2887252276" sldId="284"/>
            <ac:spMk id="3" creationId="{76AB8E7A-A6C2-450A-9E27-9038DD65D762}"/>
          </ac:spMkLst>
        </pc:spChg>
      </pc:sldChg>
      <pc:sldChg chg="modSp">
        <pc:chgData name="Mike Ross" userId="7954c944-6085-4b08-be0b-82a8f61afa5b" providerId="ADAL" clId="{DB71A085-03BE-44A5-929E-2FAFCD93FD8D}" dt="2019-08-06T14:31:12.689" v="4" actId="207"/>
        <pc:sldMkLst>
          <pc:docMk/>
          <pc:sldMk cId="483451917" sldId="285"/>
        </pc:sldMkLst>
        <pc:spChg chg="mod">
          <ac:chgData name="Mike Ross" userId="7954c944-6085-4b08-be0b-82a8f61afa5b" providerId="ADAL" clId="{DB71A085-03BE-44A5-929E-2FAFCD93FD8D}" dt="2019-08-06T14:31:12.689" v="4" actId="207"/>
          <ac:spMkLst>
            <pc:docMk/>
            <pc:sldMk cId="483451917" sldId="285"/>
            <ac:spMk id="3" creationId="{76AB8E7A-A6C2-450A-9E27-9038DD65D762}"/>
          </ac:spMkLst>
        </pc:spChg>
      </pc:sldChg>
      <pc:sldChg chg="modSp">
        <pc:chgData name="Mike Ross" userId="7954c944-6085-4b08-be0b-82a8f61afa5b" providerId="ADAL" clId="{DB71A085-03BE-44A5-929E-2FAFCD93FD8D}" dt="2019-08-21T10:03:42.629" v="256" actId="14100"/>
        <pc:sldMkLst>
          <pc:docMk/>
          <pc:sldMk cId="1685237575" sldId="286"/>
        </pc:sldMkLst>
        <pc:spChg chg="mod">
          <ac:chgData name="Mike Ross" userId="7954c944-6085-4b08-be0b-82a8f61afa5b" providerId="ADAL" clId="{DB71A085-03BE-44A5-929E-2FAFCD93FD8D}" dt="2019-08-21T10:03:13.995" v="252" actId="14"/>
          <ac:spMkLst>
            <pc:docMk/>
            <pc:sldMk cId="1685237575" sldId="286"/>
            <ac:spMk id="3" creationId="{76AB8E7A-A6C2-450A-9E27-9038DD65D762}"/>
          </ac:spMkLst>
        </pc:spChg>
        <pc:picChg chg="mod">
          <ac:chgData name="Mike Ross" userId="7954c944-6085-4b08-be0b-82a8f61afa5b" providerId="ADAL" clId="{DB71A085-03BE-44A5-929E-2FAFCD93FD8D}" dt="2019-08-21T10:03:42.629" v="256" actId="14100"/>
          <ac:picMkLst>
            <pc:docMk/>
            <pc:sldMk cId="1685237575" sldId="286"/>
            <ac:picMk id="9" creationId="{F9756FD0-4DFA-4B30-8D45-C46B2337D439}"/>
          </ac:picMkLst>
        </pc:picChg>
      </pc:sldChg>
      <pc:sldChg chg="modSp">
        <pc:chgData name="Mike Ross" userId="7954c944-6085-4b08-be0b-82a8f61afa5b" providerId="ADAL" clId="{DB71A085-03BE-44A5-929E-2FAFCD93FD8D}" dt="2019-08-21T11:18:50.800" v="388" actId="20577"/>
        <pc:sldMkLst>
          <pc:docMk/>
          <pc:sldMk cId="2884730166" sldId="287"/>
        </pc:sldMkLst>
        <pc:spChg chg="mod">
          <ac:chgData name="Mike Ross" userId="7954c944-6085-4b08-be0b-82a8f61afa5b" providerId="ADAL" clId="{DB71A085-03BE-44A5-929E-2FAFCD93FD8D}" dt="2019-08-21T11:18:50.800" v="388" actId="20577"/>
          <ac:spMkLst>
            <pc:docMk/>
            <pc:sldMk cId="2884730166" sldId="287"/>
            <ac:spMk id="3" creationId="{8753D934-0282-4048-BFAE-6D3B63A4A591}"/>
          </ac:spMkLst>
        </pc:spChg>
      </pc:sldChg>
      <pc:sldChg chg="modSp modNotesTx">
        <pc:chgData name="Mike Ross" userId="7954c944-6085-4b08-be0b-82a8f61afa5b" providerId="ADAL" clId="{DB71A085-03BE-44A5-929E-2FAFCD93FD8D}" dt="2019-08-21T11:17:58.798" v="380" actId="6549"/>
        <pc:sldMkLst>
          <pc:docMk/>
          <pc:sldMk cId="2806616808" sldId="288"/>
        </pc:sldMkLst>
        <pc:spChg chg="mod">
          <ac:chgData name="Mike Ross" userId="7954c944-6085-4b08-be0b-82a8f61afa5b" providerId="ADAL" clId="{DB71A085-03BE-44A5-929E-2FAFCD93FD8D}" dt="2019-08-21T11:17:58.798" v="380" actId="6549"/>
          <ac:spMkLst>
            <pc:docMk/>
            <pc:sldMk cId="2806616808" sldId="288"/>
            <ac:spMk id="3" creationId="{76AB8E7A-A6C2-450A-9E27-9038DD65D762}"/>
          </ac:spMkLst>
        </pc:spChg>
        <pc:picChg chg="mod">
          <ac:chgData name="Mike Ross" userId="7954c944-6085-4b08-be0b-82a8f61afa5b" providerId="ADAL" clId="{DB71A085-03BE-44A5-929E-2FAFCD93FD8D}" dt="2019-08-21T10:10:51.289" v="331" actId="1076"/>
          <ac:picMkLst>
            <pc:docMk/>
            <pc:sldMk cId="2806616808" sldId="288"/>
            <ac:picMk id="9" creationId="{11980EE0-82AC-44A8-A1E9-6E9A9AAE4F27}"/>
          </ac:picMkLst>
        </pc:picChg>
      </pc:sldChg>
      <pc:sldChg chg="addSp modSp">
        <pc:chgData name="Mike Ross" userId="7954c944-6085-4b08-be0b-82a8f61afa5b" providerId="ADAL" clId="{DB71A085-03BE-44A5-929E-2FAFCD93FD8D}" dt="2019-08-27T11:59:13.333" v="424" actId="1076"/>
        <pc:sldMkLst>
          <pc:docMk/>
          <pc:sldMk cId="4046121490" sldId="289"/>
        </pc:sldMkLst>
        <pc:picChg chg="add mod">
          <ac:chgData name="Mike Ross" userId="7954c944-6085-4b08-be0b-82a8f61afa5b" providerId="ADAL" clId="{DB71A085-03BE-44A5-929E-2FAFCD93FD8D}" dt="2019-08-27T11:59:13.333" v="424" actId="1076"/>
          <ac:picMkLst>
            <pc:docMk/>
            <pc:sldMk cId="4046121490" sldId="289"/>
            <ac:picMk id="1026" creationId="{5A441F26-9F4B-4A7F-B714-708BDFF04BBA}"/>
          </ac:picMkLst>
        </pc:picChg>
      </pc:sldChg>
      <pc:sldMasterChg chg="modSldLayout">
        <pc:chgData name="Mike Ross" userId="7954c944-6085-4b08-be0b-82a8f61afa5b" providerId="ADAL" clId="{DB71A085-03BE-44A5-929E-2FAFCD93FD8D}" dt="2019-08-20T12:34:12.863" v="69" actId="14100"/>
        <pc:sldMasterMkLst>
          <pc:docMk/>
          <pc:sldMasterMk cId="1310585009" sldId="2147483648"/>
        </pc:sldMasterMkLst>
        <pc:sldLayoutChg chg="modSp">
          <pc:chgData name="Mike Ross" userId="7954c944-6085-4b08-be0b-82a8f61afa5b" providerId="ADAL" clId="{DB71A085-03BE-44A5-929E-2FAFCD93FD8D}" dt="2019-08-20T12:34:12.863" v="69" actId="14100"/>
          <pc:sldLayoutMkLst>
            <pc:docMk/>
            <pc:sldMasterMk cId="1310585009" sldId="2147483648"/>
            <pc:sldLayoutMk cId="3599343734" sldId="2147483650"/>
          </pc:sldLayoutMkLst>
          <pc:cxnChg chg="mod">
            <ac:chgData name="Mike Ross" userId="7954c944-6085-4b08-be0b-82a8f61afa5b" providerId="ADAL" clId="{DB71A085-03BE-44A5-929E-2FAFCD93FD8D}" dt="2019-08-20T12:34:12.863" v="69" actId="14100"/>
            <ac:cxnSpMkLst>
              <pc:docMk/>
              <pc:sldMasterMk cId="1310585009" sldId="2147483648"/>
              <pc:sldLayoutMk cId="3599343734" sldId="2147483650"/>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8/28/2019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406109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1883552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B761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6516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4739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2488D4-70DB-4553-8B05-FE90B240EE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Design for disassembly</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0F5E89CC-B39F-4BF2-9980-A086E1E1D7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E242288C-956B-4294-8325-2FFA212AC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50B9B36F-DDA4-44C2-A623-C5417AAF6511}"/>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Design for disassembly</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70D3E42-E5F5-46E3-A483-AD6E6C85A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15EC25AE-894F-4F70-902A-F3EA9260CB7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Design for disassembly</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0274D17-E91B-4FA4-9C42-A37803D3E3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2FD50C0C-4875-4121-9209-BA4475E0D36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Design for disassembly</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365442EF-2B39-4218-AEE5-DF0A8FD6D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89360143-08D4-46D2-A348-B3D414C61E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7EFC564C-79CE-47B5-8C07-07C96B325EEA}"/>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Design for disassembly</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DB761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B7617"/>
                </a:solidFill>
                <a:latin typeface="Arial"/>
                <a:cs typeface="Arial"/>
              </a:rPr>
              <a:t>7</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B7617"/>
                </a:solidFill>
                <a:latin typeface="Museo 100" panose="02000000000000000000" pitchFamily="50" charset="0"/>
              </a:rPr>
              <a:t>7552</a:t>
            </a:r>
            <a:endParaRPr lang="en-GB" dirty="0">
              <a:solidFill>
                <a:srgbClr val="DB761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749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Design for disassembly</a:t>
            </a:r>
          </a:p>
          <a:p>
            <a:pPr>
              <a:lnSpc>
                <a:spcPts val="2000"/>
              </a:lnSpc>
              <a:spcBef>
                <a:spcPts val="5400"/>
              </a:spcBef>
            </a:pPr>
            <a:r>
              <a:rPr lang="en-US" sz="2000" b="0" spc="0" dirty="0">
                <a:latin typeface="Museo 100" panose="02000000000000000000" pitchFamily="2" charset="0"/>
              </a:rPr>
              <a:t>Unit 11 </a:t>
            </a:r>
            <a:r>
              <a:rPr lang="en-GB" sz="2000" b="0" spc="0" dirty="0">
                <a:latin typeface="Museo 100" panose="02000000000000000000" pitchFamily="2" charset="0"/>
              </a:rPr>
              <a:t>Product design considerations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p:cNvGrpSpPr/>
        <p:nvPr/>
      </p:nvGrpSpPr>
      <p:grpSpPr>
        <a:xfrm>
          <a:off x="0" y="0"/>
          <a:ext cx="0" cy="0"/>
          <a:chOff x="0" y="0"/>
          <a:chExt cx="0" cy="0"/>
        </a:xfrm>
      </p:grpSpPr>
      <p:pic>
        <p:nvPicPr>
          <p:cNvPr id="5" name="Picture 4" descr="A close up of an object&#10;&#10;Description automatically generated">
            <a:extLst>
              <a:ext uri="{FF2B5EF4-FFF2-40B4-BE49-F238E27FC236}">
                <a16:creationId xmlns:a16="http://schemas.microsoft.com/office/drawing/2014/main" id="{7723B887-81E2-4478-9BDB-AC06C1EF26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0"/>
          <a:stretch/>
        </p:blipFill>
        <p:spPr>
          <a:xfrm>
            <a:off x="2893596" y="2767264"/>
            <a:ext cx="6250404" cy="4090736"/>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lIns="0" anchor="t">
            <a:noAutofit/>
          </a:bodyPr>
          <a:lstStyle/>
          <a:p>
            <a:r>
              <a:rPr lang="en-US" dirty="0"/>
              <a:t>Integration </a:t>
            </a:r>
            <a:endParaRPr lang="en-US"/>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993592" cy="3453607"/>
          </a:xfrm>
        </p:spPr>
        <p:txBody>
          <a:bodyPr/>
          <a:lstStyle/>
          <a:p>
            <a:r>
              <a:rPr lang="en-GB" dirty="0"/>
              <a:t>Incorporating fittings and fixtures within a product, part or moulding enables quicker and easier disassembly</a:t>
            </a:r>
          </a:p>
          <a:p>
            <a:pPr lvl="1"/>
            <a:r>
              <a:rPr lang="en-GB" dirty="0"/>
              <a:t>Reducing the amount of time it takes to dismantle a product</a:t>
            </a:r>
          </a:p>
          <a:p>
            <a:pPr lvl="1"/>
            <a:r>
              <a:rPr lang="en-GB" dirty="0"/>
              <a:t>Reducing the number of separate fixings, </a:t>
            </a:r>
            <a:br>
              <a:rPr lang="en-GB" dirty="0"/>
            </a:br>
            <a:r>
              <a:rPr lang="en-GB" dirty="0"/>
              <a:t>fasteners and parts required </a:t>
            </a:r>
          </a:p>
          <a:p>
            <a:pPr lvl="1"/>
            <a:r>
              <a:rPr lang="en-GB" dirty="0"/>
              <a:t>Avoiding the need for adhesives </a:t>
            </a:r>
            <a:br>
              <a:rPr lang="en-GB" dirty="0"/>
            </a:br>
            <a:r>
              <a:rPr lang="en-GB" dirty="0"/>
              <a:t>which can cause problems when </a:t>
            </a:r>
            <a:br>
              <a:rPr lang="en-GB" dirty="0"/>
            </a:br>
            <a:r>
              <a:rPr lang="en-GB" dirty="0"/>
              <a:t>separating materials</a:t>
            </a:r>
          </a:p>
          <a:p>
            <a:pPr lvl="1"/>
            <a:r>
              <a:rPr lang="en-GB" dirty="0">
                <a:solidFill>
                  <a:srgbClr val="247393"/>
                </a:solidFill>
              </a:rPr>
              <a:t>Where integrated fittings and fixtures are </a:t>
            </a:r>
            <a:br>
              <a:rPr lang="en-GB" dirty="0">
                <a:solidFill>
                  <a:srgbClr val="247393"/>
                </a:solidFill>
              </a:rPr>
            </a:br>
            <a:r>
              <a:rPr lang="en-GB" dirty="0">
                <a:solidFill>
                  <a:srgbClr val="247393"/>
                </a:solidFill>
              </a:rPr>
              <a:t>not viable, what type of fastenings </a:t>
            </a:r>
            <a:br>
              <a:rPr lang="en-GB" dirty="0">
                <a:solidFill>
                  <a:srgbClr val="247393"/>
                </a:solidFill>
              </a:rPr>
            </a:br>
            <a:r>
              <a:rPr lang="en-GB" dirty="0">
                <a:solidFill>
                  <a:srgbClr val="247393"/>
                </a:solidFill>
              </a:rPr>
              <a:t>enable easy disassembly using </a:t>
            </a:r>
            <a:br>
              <a:rPr lang="en-GB" dirty="0">
                <a:solidFill>
                  <a:srgbClr val="247393"/>
                </a:solidFill>
              </a:rPr>
            </a:br>
            <a:r>
              <a:rPr lang="en-GB" dirty="0">
                <a:solidFill>
                  <a:srgbClr val="247393"/>
                </a:solidFill>
              </a:rPr>
              <a:t>simple hand tools?</a:t>
            </a:r>
          </a:p>
        </p:txBody>
      </p:sp>
      <p:pic>
        <p:nvPicPr>
          <p:cNvPr id="7" name="Picture 6">
            <a:extLst>
              <a:ext uri="{FF2B5EF4-FFF2-40B4-BE49-F238E27FC236}">
                <a16:creationId xmlns:a16="http://schemas.microsoft.com/office/drawing/2014/main" id="{A07CFDCD-6C92-4AE3-B558-58D86D6D6A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07387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D39749-975C-41A9-9760-8FFAC1B72B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0611" y="2788404"/>
            <a:ext cx="3069109" cy="3464006"/>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Reduction</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993592" cy="3453607"/>
          </a:xfrm>
        </p:spPr>
        <p:txBody>
          <a:bodyPr/>
          <a:lstStyle/>
          <a:p>
            <a:r>
              <a:rPr lang="en-GB" dirty="0"/>
              <a:t>A designer may seek to minimise the number of different materials, parts and processes used </a:t>
            </a:r>
          </a:p>
          <a:p>
            <a:pPr lvl="1"/>
            <a:r>
              <a:rPr lang="en-GB" dirty="0"/>
              <a:t>This makes disassembly easier and less time consuming</a:t>
            </a:r>
          </a:p>
          <a:p>
            <a:pPr lvl="1"/>
            <a:r>
              <a:rPr lang="en-GB" dirty="0"/>
              <a:t>Facilitates easier recognition of material </a:t>
            </a:r>
            <a:br>
              <a:rPr lang="en-GB" dirty="0"/>
            </a:br>
            <a:r>
              <a:rPr lang="en-GB" dirty="0"/>
              <a:t>types and enables materials to be </a:t>
            </a:r>
            <a:br>
              <a:rPr lang="en-GB" dirty="0"/>
            </a:br>
            <a:r>
              <a:rPr lang="en-GB" dirty="0"/>
              <a:t>sorted for reuse or recycling</a:t>
            </a:r>
          </a:p>
          <a:p>
            <a:pPr lvl="1"/>
            <a:r>
              <a:rPr lang="en-GB" dirty="0"/>
              <a:t>Ultimately, the fewer parts used </a:t>
            </a:r>
            <a:br>
              <a:rPr lang="en-GB" dirty="0"/>
            </a:br>
            <a:r>
              <a:rPr lang="en-GB" dirty="0"/>
              <a:t>the higher the likelihood of </a:t>
            </a:r>
            <a:br>
              <a:rPr lang="en-GB" dirty="0"/>
            </a:br>
            <a:r>
              <a:rPr lang="en-GB" dirty="0"/>
              <a:t>disassembly and the lower </a:t>
            </a:r>
            <a:br>
              <a:rPr lang="en-GB" dirty="0"/>
            </a:br>
            <a:r>
              <a:rPr lang="en-GB" dirty="0"/>
              <a:t>the likelihood of a product </a:t>
            </a:r>
            <a:br>
              <a:rPr lang="en-GB" dirty="0"/>
            </a:br>
            <a:r>
              <a:rPr lang="en-GB" dirty="0"/>
              <a:t>ending up in landfill</a:t>
            </a:r>
          </a:p>
        </p:txBody>
      </p:sp>
    </p:spTree>
    <p:extLst>
      <p:ext uri="{BB962C8B-B14F-4D97-AF65-F5344CB8AC3E}">
        <p14:creationId xmlns:p14="http://schemas.microsoft.com/office/powerpoint/2010/main" val="235446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7</a:t>
            </a:r>
          </a:p>
        </p:txBody>
      </p:sp>
      <p:sp>
        <p:nvSpPr>
          <p:cNvPr id="3" name="Text Placeholder 2"/>
          <p:cNvSpPr>
            <a:spLocks noGrp="1"/>
          </p:cNvSpPr>
          <p:nvPr>
            <p:ph type="body" sz="quarter" idx="14"/>
          </p:nvPr>
        </p:nvSpPr>
        <p:spPr/>
        <p:txBody>
          <a:bodyPr/>
          <a:lstStyle/>
          <a:p>
            <a:r>
              <a:rPr lang="en-GB" dirty="0"/>
              <a:t>Complete </a:t>
            </a:r>
            <a:r>
              <a:rPr lang="en-GB" b="1" dirty="0"/>
              <a:t>Tasks 1 </a:t>
            </a:r>
            <a:r>
              <a:rPr lang="en-GB" dirty="0"/>
              <a:t>and</a:t>
            </a:r>
            <a:r>
              <a:rPr lang="en-GB" b="1" dirty="0"/>
              <a:t> 2 </a:t>
            </a:r>
            <a:r>
              <a:rPr lang="en-GB" dirty="0"/>
              <a:t>of your </a:t>
            </a:r>
            <a:r>
              <a:rPr lang="en-GB" b="1" dirty="0"/>
              <a:t>Worksheet </a:t>
            </a:r>
            <a:endParaRPr lang="en-GB" dirty="0"/>
          </a:p>
        </p:txBody>
      </p:sp>
    </p:spTree>
    <p:extLst>
      <p:ext uri="{BB962C8B-B14F-4D97-AF65-F5344CB8AC3E}">
        <p14:creationId xmlns:p14="http://schemas.microsoft.com/office/powerpoint/2010/main" val="327927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What to avoid</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898352" cy="3453607"/>
          </a:xfrm>
        </p:spPr>
        <p:txBody>
          <a:bodyPr/>
          <a:lstStyle/>
          <a:p>
            <a:r>
              <a:rPr lang="en-GB" dirty="0"/>
              <a:t>To produce sustainable products that are serviceable, easy to disassemble and recycle there are some things manufacturers should actively avoid </a:t>
            </a:r>
          </a:p>
          <a:p>
            <a:pPr lvl="1"/>
            <a:r>
              <a:rPr lang="en-GB" dirty="0"/>
              <a:t>Using a large number of parts and different types of materials</a:t>
            </a:r>
          </a:p>
          <a:p>
            <a:pPr lvl="1"/>
            <a:r>
              <a:rPr lang="en-GB" dirty="0"/>
              <a:t>The use of irreversible adhesives in laminations and joints</a:t>
            </a:r>
          </a:p>
          <a:p>
            <a:pPr lvl="1"/>
            <a:r>
              <a:rPr lang="en-GB" dirty="0"/>
              <a:t>Adding paints and finishes that contaminate materials</a:t>
            </a:r>
          </a:p>
          <a:p>
            <a:pPr lvl="1"/>
            <a:r>
              <a:rPr lang="en-GB" dirty="0"/>
              <a:t>Using a range of different types of fixings</a:t>
            </a:r>
          </a:p>
          <a:p>
            <a:pPr lvl="1"/>
            <a:r>
              <a:rPr lang="en-GB" dirty="0"/>
              <a:t>Use of any hazardous materials </a:t>
            </a:r>
          </a:p>
          <a:p>
            <a:pPr lvl="1"/>
            <a:r>
              <a:rPr lang="en-GB" dirty="0"/>
              <a:t>Integrated batteries</a:t>
            </a:r>
          </a:p>
        </p:txBody>
      </p:sp>
    </p:spTree>
    <p:extLst>
      <p:ext uri="{BB962C8B-B14F-4D97-AF65-F5344CB8AC3E}">
        <p14:creationId xmlns:p14="http://schemas.microsoft.com/office/powerpoint/2010/main" val="29849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6" name="Picture 5" descr="A close up of a computer&#10;&#10;Description automatically generated">
            <a:extLst>
              <a:ext uri="{FF2B5EF4-FFF2-40B4-BE49-F238E27FC236}">
                <a16:creationId xmlns:a16="http://schemas.microsoft.com/office/drawing/2014/main" id="{1EB860E5-EA34-4284-97D9-E9864DFD08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9419" y="3248526"/>
            <a:ext cx="4698026" cy="360947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Automated disassembly</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3453607"/>
          </a:xfrm>
        </p:spPr>
        <p:txBody>
          <a:bodyPr/>
          <a:lstStyle/>
          <a:p>
            <a:r>
              <a:rPr lang="en-US" dirty="0"/>
              <a:t>Liam is a robot designed by Apple to fully disassemble an iPhone in 11 seconds </a:t>
            </a:r>
          </a:p>
          <a:p>
            <a:r>
              <a:rPr lang="en-US" dirty="0"/>
              <a:t>This enables materials and parts to be </a:t>
            </a:r>
            <a:br>
              <a:rPr lang="en-US" dirty="0"/>
            </a:br>
            <a:r>
              <a:rPr lang="en-US" dirty="0"/>
              <a:t>recovered including</a:t>
            </a:r>
          </a:p>
          <a:p>
            <a:pPr lvl="1"/>
            <a:r>
              <a:rPr lang="en-US" dirty="0"/>
              <a:t>Components</a:t>
            </a:r>
          </a:p>
          <a:p>
            <a:pPr lvl="1"/>
            <a:r>
              <a:rPr lang="en-US" dirty="0"/>
              <a:t>Precious metals</a:t>
            </a:r>
          </a:p>
          <a:p>
            <a:pPr lvl="1"/>
            <a:r>
              <a:rPr lang="en-US" dirty="0"/>
              <a:t>Heavy metals</a:t>
            </a:r>
          </a:p>
          <a:p>
            <a:pPr lvl="1"/>
            <a:r>
              <a:rPr lang="en-US" dirty="0"/>
              <a:t>Minerals</a:t>
            </a:r>
          </a:p>
          <a:p>
            <a:pPr lvl="1"/>
            <a:r>
              <a:rPr lang="en-US" dirty="0"/>
              <a:t>Fixings </a:t>
            </a:r>
          </a:p>
          <a:p>
            <a:pPr lvl="1"/>
            <a:endParaRPr lang="en-US" dirty="0"/>
          </a:p>
        </p:txBody>
      </p:sp>
      <p:pic>
        <p:nvPicPr>
          <p:cNvPr id="7" name="Picture 6">
            <a:extLst>
              <a:ext uri="{FF2B5EF4-FFF2-40B4-BE49-F238E27FC236}">
                <a16:creationId xmlns:a16="http://schemas.microsoft.com/office/drawing/2014/main" id="{23A9C88A-D1B8-4183-8DE3-9FBC33E14F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95678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EE3ECC4D-F356-4374-B55B-CC20CC64E2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93"/>
          <a:stretch/>
        </p:blipFill>
        <p:spPr>
          <a:xfrm>
            <a:off x="4415355" y="3375587"/>
            <a:ext cx="4728645" cy="316064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Active disassembly</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79" y="1704179"/>
            <a:ext cx="8082369" cy="3453607"/>
          </a:xfrm>
        </p:spPr>
        <p:txBody>
          <a:bodyPr/>
          <a:lstStyle/>
          <a:p>
            <a:r>
              <a:rPr lang="en-US" dirty="0"/>
              <a:t>Active disassembly involves the use of smart materials to speed up the disassembly process including:</a:t>
            </a:r>
          </a:p>
          <a:p>
            <a:pPr lvl="1"/>
            <a:r>
              <a:rPr lang="en-US" dirty="0"/>
              <a:t>Shape memory alloys (SMA) </a:t>
            </a:r>
          </a:p>
          <a:p>
            <a:pPr lvl="1"/>
            <a:r>
              <a:rPr lang="en-US" dirty="0"/>
              <a:t>Shape memory polymers (SMP) </a:t>
            </a:r>
          </a:p>
          <a:p>
            <a:r>
              <a:rPr lang="en-US" dirty="0"/>
              <a:t>This is known as active disassembly </a:t>
            </a:r>
            <a:br>
              <a:rPr lang="en-US" dirty="0"/>
            </a:br>
            <a:r>
              <a:rPr lang="en-US" dirty="0"/>
              <a:t>using smart materials or ADSM</a:t>
            </a:r>
          </a:p>
          <a:p>
            <a:pPr lvl="2"/>
            <a:r>
              <a:rPr lang="en-US" dirty="0"/>
              <a:t>What possibilities do shape </a:t>
            </a:r>
            <a:br>
              <a:rPr lang="en-US" dirty="0"/>
            </a:br>
            <a:r>
              <a:rPr lang="en-US" dirty="0"/>
              <a:t>memory alloys offer to the </a:t>
            </a:r>
            <a:br>
              <a:rPr lang="en-US" dirty="0"/>
            </a:br>
            <a:r>
              <a:rPr lang="en-US" dirty="0"/>
              <a:t>process of disassembly?</a:t>
            </a:r>
          </a:p>
        </p:txBody>
      </p:sp>
      <p:pic>
        <p:nvPicPr>
          <p:cNvPr id="7" name="Picture 6">
            <a:extLst>
              <a:ext uri="{FF2B5EF4-FFF2-40B4-BE49-F238E27FC236}">
                <a16:creationId xmlns:a16="http://schemas.microsoft.com/office/drawing/2014/main" id="{C5D4E357-DD90-4090-8653-03322A499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66411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lack, table&#10;&#10;Description automatically generated">
            <a:extLst>
              <a:ext uri="{FF2B5EF4-FFF2-40B4-BE49-F238E27FC236}">
                <a16:creationId xmlns:a16="http://schemas.microsoft.com/office/drawing/2014/main" id="{84A573E7-D1B6-4485-9CD0-91B2988AE3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2744" y="3352800"/>
            <a:ext cx="4361256" cy="2908958"/>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Shape Memory Alloy (SMA)</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Smart materials are used for active disassembly, as they can deform or experience a change in shape under the influence of an external stimulus</a:t>
            </a:r>
          </a:p>
          <a:p>
            <a:pPr lvl="1"/>
            <a:r>
              <a:rPr lang="en-US" dirty="0"/>
              <a:t>SMA fixings can be activated at end-of-life by </a:t>
            </a:r>
            <a:br>
              <a:rPr lang="en-US" dirty="0"/>
            </a:br>
            <a:r>
              <a:rPr lang="en-US" dirty="0"/>
              <a:t>direct heat or by using an electric charge</a:t>
            </a:r>
          </a:p>
          <a:p>
            <a:pPr lvl="1"/>
            <a:r>
              <a:rPr lang="en-US" dirty="0"/>
              <a:t>This may cause the fixing to open, </a:t>
            </a:r>
            <a:br>
              <a:rPr lang="en-US" dirty="0"/>
            </a:br>
            <a:r>
              <a:rPr lang="en-US" dirty="0"/>
              <a:t>deform or disengage enabling </a:t>
            </a:r>
            <a:br>
              <a:rPr lang="en-US" dirty="0"/>
            </a:br>
            <a:r>
              <a:rPr lang="en-US" dirty="0"/>
              <a:t>easier disassembly</a:t>
            </a:r>
          </a:p>
          <a:p>
            <a:pPr lvl="1"/>
            <a:r>
              <a:rPr lang="en-US" dirty="0"/>
              <a:t>Screws and bolts can be </a:t>
            </a:r>
            <a:br>
              <a:rPr lang="en-US" dirty="0"/>
            </a:br>
            <a:r>
              <a:rPr lang="en-US" dirty="0"/>
              <a:t>designed to loose their threads</a:t>
            </a:r>
          </a:p>
          <a:p>
            <a:pPr lvl="1"/>
            <a:r>
              <a:rPr lang="en-US" dirty="0">
                <a:solidFill>
                  <a:srgbClr val="247393"/>
                </a:solidFill>
              </a:rPr>
              <a:t>How could this be used in the </a:t>
            </a:r>
            <a:br>
              <a:rPr lang="en-US" dirty="0">
                <a:solidFill>
                  <a:srgbClr val="247393"/>
                </a:solidFill>
              </a:rPr>
            </a:br>
            <a:r>
              <a:rPr lang="en-US" dirty="0">
                <a:solidFill>
                  <a:srgbClr val="247393"/>
                </a:solidFill>
              </a:rPr>
              <a:t>disassembly of electronic products?</a:t>
            </a:r>
          </a:p>
          <a:p>
            <a:endParaRPr lang="en-US" dirty="0"/>
          </a:p>
        </p:txBody>
      </p:sp>
    </p:spTree>
    <p:extLst>
      <p:ext uri="{BB962C8B-B14F-4D97-AF65-F5344CB8AC3E}">
        <p14:creationId xmlns:p14="http://schemas.microsoft.com/office/powerpoint/2010/main" val="168523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Potential benefits of ADSM</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ADSM is still development however there are clear advantages to its use in the disassembly of products </a:t>
            </a:r>
          </a:p>
          <a:p>
            <a:pPr lvl="1"/>
            <a:r>
              <a:rPr lang="en-US" dirty="0"/>
              <a:t>It doesn’t damage parts, enabling them to be used again</a:t>
            </a:r>
          </a:p>
          <a:p>
            <a:pPr lvl="1"/>
            <a:r>
              <a:rPr lang="en-US" dirty="0"/>
              <a:t>It could enable the disassembly of products with many small, fiddly parts</a:t>
            </a:r>
          </a:p>
          <a:p>
            <a:pPr lvl="1"/>
            <a:r>
              <a:rPr lang="en-US" dirty="0"/>
              <a:t>Using SMA and SMP fixings could make the disassembly process faster and more efficient, reducing the number of products and components sent to landfill</a:t>
            </a:r>
          </a:p>
          <a:p>
            <a:pPr lvl="1"/>
            <a:r>
              <a:rPr lang="en-US" dirty="0"/>
              <a:t>Active disassembly using smart materials effectively increases end-of-life recycling rates for electronic products</a:t>
            </a:r>
          </a:p>
        </p:txBody>
      </p:sp>
    </p:spTree>
    <p:extLst>
      <p:ext uri="{BB962C8B-B14F-4D97-AF65-F5344CB8AC3E}">
        <p14:creationId xmlns:p14="http://schemas.microsoft.com/office/powerpoint/2010/main" val="234911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 </a:t>
            </a:r>
          </a:p>
        </p:txBody>
      </p:sp>
      <p:sp>
        <p:nvSpPr>
          <p:cNvPr id="3" name="Text Placeholder 2"/>
          <p:cNvSpPr>
            <a:spLocks noGrp="1"/>
          </p:cNvSpPr>
          <p:nvPr>
            <p:ph type="body" sz="quarter" idx="14"/>
          </p:nvPr>
        </p:nvSpPr>
        <p:spPr/>
        <p:txBody>
          <a:bodyPr/>
          <a:lstStyle/>
          <a:p>
            <a:r>
              <a:rPr lang="en-GB" dirty="0"/>
              <a:t>Please complete </a:t>
            </a:r>
            <a:r>
              <a:rPr lang="en-GB" b="1" dirty="0"/>
              <a:t>Task 3</a:t>
            </a:r>
            <a:r>
              <a:rPr lang="en-GB" dirty="0"/>
              <a:t> of your </a:t>
            </a:r>
            <a:r>
              <a:rPr lang="en-GB" b="1" dirty="0"/>
              <a:t>Worksheet </a:t>
            </a:r>
            <a:r>
              <a:rPr lang="en-GB" dirty="0"/>
              <a:t>  </a:t>
            </a:r>
          </a:p>
        </p:txBody>
      </p:sp>
    </p:spTree>
    <p:extLst>
      <p:ext uri="{BB962C8B-B14F-4D97-AF65-F5344CB8AC3E}">
        <p14:creationId xmlns:p14="http://schemas.microsoft.com/office/powerpoint/2010/main" val="259100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7FC"/>
        </a:solidFill>
        <a:effectLst/>
      </p:bgPr>
    </p:bg>
    <p:spTree>
      <p:nvGrpSpPr>
        <p:cNvPr id="1" name=""/>
        <p:cNvGrpSpPr/>
        <p:nvPr/>
      </p:nvGrpSpPr>
      <p:grpSpPr>
        <a:xfrm>
          <a:off x="0" y="0"/>
          <a:ext cx="0" cy="0"/>
          <a:chOff x="0" y="0"/>
          <a:chExt cx="0" cy="0"/>
        </a:xfrm>
      </p:grpSpPr>
      <p:pic>
        <p:nvPicPr>
          <p:cNvPr id="6" name="Picture 5" descr="A picture containing cup, indoor, table, wall&#10;&#10;Description automatically generated">
            <a:extLst>
              <a:ext uri="{FF2B5EF4-FFF2-40B4-BE49-F238E27FC236}">
                <a16:creationId xmlns:a16="http://schemas.microsoft.com/office/drawing/2014/main" id="{DFE3A764-1B93-47F1-AA42-4BA82EA21C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794" b="2286"/>
          <a:stretch/>
        </p:blipFill>
        <p:spPr>
          <a:xfrm>
            <a:off x="6629400" y="2190126"/>
            <a:ext cx="2514600" cy="411442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Biodegradable parts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Designers are always seeking new and innovative ways of making parts and products that cause </a:t>
            </a:r>
            <a:br>
              <a:rPr lang="en-US" dirty="0"/>
            </a:br>
            <a:r>
              <a:rPr lang="en-US" dirty="0"/>
              <a:t>little or no impact on the environment </a:t>
            </a:r>
          </a:p>
          <a:p>
            <a:pPr lvl="1"/>
            <a:r>
              <a:rPr lang="en-US" dirty="0"/>
              <a:t>Some products are now made from natural </a:t>
            </a:r>
            <a:br>
              <a:rPr lang="en-US" dirty="0"/>
            </a:br>
            <a:r>
              <a:rPr lang="en-US" dirty="0"/>
              <a:t>starch-based biopolymers like PHA, bamboo</a:t>
            </a:r>
            <a:br>
              <a:rPr lang="en-US" dirty="0"/>
            </a:br>
            <a:r>
              <a:rPr lang="en-US" dirty="0"/>
              <a:t>and even compressed paper pulp</a:t>
            </a:r>
          </a:p>
          <a:p>
            <a:pPr lvl="1"/>
            <a:r>
              <a:rPr lang="en-US" dirty="0"/>
              <a:t>These are compostable and given the right </a:t>
            </a:r>
            <a:br>
              <a:rPr lang="en-US" dirty="0"/>
            </a:br>
            <a:r>
              <a:rPr lang="en-US" dirty="0"/>
              <a:t>conditions, a combination of the bacteria in </a:t>
            </a:r>
            <a:br>
              <a:rPr lang="en-US" dirty="0"/>
            </a:br>
            <a:r>
              <a:rPr lang="en-US" dirty="0"/>
              <a:t>the earth and heat, they will break down </a:t>
            </a:r>
            <a:br>
              <a:rPr lang="en-US" dirty="0"/>
            </a:br>
            <a:r>
              <a:rPr lang="en-US" dirty="0"/>
              <a:t>and assimilate safely</a:t>
            </a:r>
          </a:p>
          <a:p>
            <a:pPr lvl="1"/>
            <a:r>
              <a:rPr lang="en-US" dirty="0">
                <a:solidFill>
                  <a:srgbClr val="247393"/>
                </a:solidFill>
              </a:rPr>
              <a:t>What parts of the eco toothbrushes pictured are biodegradable and what might they be made from?</a:t>
            </a:r>
          </a:p>
          <a:p>
            <a:pPr lvl="1"/>
            <a:endParaRPr lang="en-US" dirty="0"/>
          </a:p>
        </p:txBody>
      </p:sp>
    </p:spTree>
    <p:extLst>
      <p:ext uri="{BB962C8B-B14F-4D97-AF65-F5344CB8AC3E}">
        <p14:creationId xmlns:p14="http://schemas.microsoft.com/office/powerpoint/2010/main" val="280661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45A97A3-DD2B-451A-8609-3F837D622E99}"/>
              </a:ext>
            </a:extLst>
          </p:cNvPr>
          <p:cNvSpPr>
            <a:spLocks noGrp="1"/>
          </p:cNvSpPr>
          <p:nvPr>
            <p:ph type="body" sz="quarter" idx="14"/>
          </p:nvPr>
        </p:nvSpPr>
        <p:spPr/>
        <p:txBody>
          <a:bodyPr/>
          <a:lstStyle/>
          <a:p>
            <a:r>
              <a:rPr lang="en-GB" dirty="0"/>
              <a:t>Be able to explain how a product can be designed and manufactured with disassembly in mind</a:t>
            </a:r>
          </a:p>
          <a:p>
            <a:r>
              <a:rPr lang="en-GB" dirty="0"/>
              <a:t>Understand how integral fixings are designed into products to aid disassembly</a:t>
            </a:r>
          </a:p>
          <a:p>
            <a:r>
              <a:rPr lang="en-GB" dirty="0"/>
              <a:t>Know how active disassembly is achieved using smart materials and biodegradable components</a:t>
            </a:r>
          </a:p>
        </p:txBody>
      </p:sp>
      <p:sp>
        <p:nvSpPr>
          <p:cNvPr id="5" name="Text Placeholder 2">
            <a:extLst>
              <a:ext uri="{FF2B5EF4-FFF2-40B4-BE49-F238E27FC236}">
                <a16:creationId xmlns:a16="http://schemas.microsoft.com/office/drawing/2014/main" id="{0379E05F-9F3E-4922-B26C-296FDB8E6EE7}"/>
              </a:ext>
            </a:extLst>
          </p:cNvPr>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7843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green, sitting&#10;&#10;Description automatically generated">
            <a:extLst>
              <a:ext uri="{FF2B5EF4-FFF2-40B4-BE49-F238E27FC236}">
                <a16:creationId xmlns:a16="http://schemas.microsoft.com/office/drawing/2014/main" id="{33D76C02-7235-47F9-BF36-92B3A0C302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60776" y="1969693"/>
            <a:ext cx="4483224" cy="4888307"/>
          </a:xfrm>
          <a:prstGeom prst="rect">
            <a:avLst/>
          </a:prstGeom>
        </p:spPr>
      </p:pic>
      <p:sp>
        <p:nvSpPr>
          <p:cNvPr id="2" name="Text Placeholder 1">
            <a:extLst>
              <a:ext uri="{FF2B5EF4-FFF2-40B4-BE49-F238E27FC236}">
                <a16:creationId xmlns:a16="http://schemas.microsoft.com/office/drawing/2014/main" id="{FC995B1E-87A9-496B-8BAF-6EDD5B48F9D1}"/>
              </a:ext>
            </a:extLst>
          </p:cNvPr>
          <p:cNvSpPr>
            <a:spLocks noGrp="1"/>
          </p:cNvSpPr>
          <p:nvPr>
            <p:ph type="body" sz="quarter" idx="13"/>
          </p:nvPr>
        </p:nvSpPr>
        <p:spPr/>
        <p:txBody>
          <a:bodyPr/>
          <a:lstStyle/>
          <a:p>
            <a:r>
              <a:rPr lang="en-GB" dirty="0"/>
              <a:t>Innovative producers</a:t>
            </a:r>
          </a:p>
          <a:p>
            <a:endParaRPr lang="en-GB" dirty="0"/>
          </a:p>
        </p:txBody>
      </p:sp>
      <p:sp>
        <p:nvSpPr>
          <p:cNvPr id="3" name="Text Placeholder 2">
            <a:extLst>
              <a:ext uri="{FF2B5EF4-FFF2-40B4-BE49-F238E27FC236}">
                <a16:creationId xmlns:a16="http://schemas.microsoft.com/office/drawing/2014/main" id="{8753D934-0282-4048-BFAE-6D3B63A4A591}"/>
              </a:ext>
            </a:extLst>
          </p:cNvPr>
          <p:cNvSpPr>
            <a:spLocks noGrp="1"/>
          </p:cNvSpPr>
          <p:nvPr>
            <p:ph type="body" sz="quarter" idx="14"/>
          </p:nvPr>
        </p:nvSpPr>
        <p:spPr>
          <a:xfrm>
            <a:off x="724280" y="1704179"/>
            <a:ext cx="7797230" cy="3453607"/>
          </a:xfrm>
        </p:spPr>
        <p:txBody>
          <a:bodyPr/>
          <a:lstStyle/>
          <a:p>
            <a:r>
              <a:rPr lang="en-US" dirty="0"/>
              <a:t>Evoware is an Indonesian enterprise that aims to provide innovative solutions to the problem of </a:t>
            </a:r>
            <a:br>
              <a:rPr lang="en-US" dirty="0"/>
            </a:br>
            <a:r>
              <a:rPr lang="en-US" dirty="0"/>
              <a:t>plastic waste from packaging products by </a:t>
            </a:r>
            <a:br>
              <a:rPr lang="en-US" dirty="0"/>
            </a:br>
            <a:r>
              <a:rPr lang="en-US" dirty="0"/>
              <a:t>using a seaweed-based material that: </a:t>
            </a:r>
          </a:p>
          <a:p>
            <a:pPr lvl="1"/>
            <a:r>
              <a:rPr lang="en-US" dirty="0"/>
              <a:t>dissolves in warm water</a:t>
            </a:r>
          </a:p>
          <a:p>
            <a:pPr lvl="1"/>
            <a:r>
              <a:rPr lang="en-US" dirty="0"/>
              <a:t>is available in both 100% </a:t>
            </a:r>
            <a:br>
              <a:rPr lang="en-US" dirty="0"/>
            </a:br>
            <a:r>
              <a:rPr lang="en-US" dirty="0"/>
              <a:t>biodegradable and edible forms</a:t>
            </a:r>
          </a:p>
          <a:p>
            <a:pPr lvl="1"/>
            <a:r>
              <a:rPr lang="en-US" dirty="0"/>
              <a:t>If stored properly, this material will last</a:t>
            </a:r>
            <a:br>
              <a:rPr lang="en-US" dirty="0"/>
            </a:br>
            <a:r>
              <a:rPr lang="en-US" dirty="0"/>
              <a:t>up to two years </a:t>
            </a:r>
          </a:p>
          <a:p>
            <a:pPr lvl="1"/>
            <a:r>
              <a:rPr lang="en-US" dirty="0">
                <a:solidFill>
                  <a:srgbClr val="247393"/>
                </a:solidFill>
              </a:rPr>
              <a:t>What type of products could a</a:t>
            </a:r>
            <a:br>
              <a:rPr lang="en-US" dirty="0">
                <a:solidFill>
                  <a:srgbClr val="247393"/>
                </a:solidFill>
              </a:rPr>
            </a:br>
            <a:r>
              <a:rPr lang="en-US" dirty="0">
                <a:solidFill>
                  <a:srgbClr val="247393"/>
                </a:solidFill>
              </a:rPr>
              <a:t>material like this be incorporated into?</a:t>
            </a:r>
          </a:p>
          <a:p>
            <a:endParaRPr lang="en-GB" dirty="0"/>
          </a:p>
        </p:txBody>
      </p:sp>
    </p:spTree>
    <p:extLst>
      <p:ext uri="{BB962C8B-B14F-4D97-AF65-F5344CB8AC3E}">
        <p14:creationId xmlns:p14="http://schemas.microsoft.com/office/powerpoint/2010/main" val="288473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a:t>
            </a:r>
          </a:p>
        </p:txBody>
      </p:sp>
      <p:sp>
        <p:nvSpPr>
          <p:cNvPr id="3" name="Text Placeholder 2"/>
          <p:cNvSpPr>
            <a:spLocks noGrp="1"/>
          </p:cNvSpPr>
          <p:nvPr>
            <p:ph type="body" sz="quarter" idx="14"/>
          </p:nvPr>
        </p:nvSpPr>
        <p:spPr/>
        <p:txBody>
          <a:bodyPr/>
          <a:lstStyle/>
          <a:p>
            <a:r>
              <a:rPr lang="en-GB" dirty="0"/>
              <a:t>Please complete </a:t>
            </a:r>
            <a:r>
              <a:rPr lang="en-GB" b="1" dirty="0"/>
              <a:t>Task 3 </a:t>
            </a:r>
            <a:r>
              <a:rPr lang="en-GB" dirty="0"/>
              <a:t>and </a:t>
            </a:r>
            <a:r>
              <a:rPr lang="en-GB" b="1" dirty="0"/>
              <a:t>4</a:t>
            </a:r>
            <a:r>
              <a:rPr lang="en-GB" dirty="0"/>
              <a:t> of </a:t>
            </a:r>
            <a:r>
              <a:rPr lang="en-GB" b="1" dirty="0"/>
              <a:t>Worksheet 7</a:t>
            </a:r>
          </a:p>
        </p:txBody>
      </p:sp>
    </p:spTree>
    <p:extLst>
      <p:ext uri="{BB962C8B-B14F-4D97-AF65-F5344CB8AC3E}">
        <p14:creationId xmlns:p14="http://schemas.microsoft.com/office/powerpoint/2010/main" val="250892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appliance&#10;&#10;Description automatically generated">
            <a:extLst>
              <a:ext uri="{FF2B5EF4-FFF2-40B4-BE49-F238E27FC236}">
                <a16:creationId xmlns:a16="http://schemas.microsoft.com/office/drawing/2014/main" id="{D2E754FD-FBB3-4F47-8EDC-48718EB038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2175" y="2977815"/>
            <a:ext cx="5977957" cy="3308685"/>
          </a:xfrm>
          <a:prstGeom prst="rect">
            <a:avLst/>
          </a:prstGeom>
        </p:spPr>
      </p:pic>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79" y="1704179"/>
            <a:ext cx="8031793" cy="2606564"/>
          </a:xfrm>
        </p:spPr>
        <p:txBody>
          <a:bodyPr/>
          <a:lstStyle/>
          <a:p>
            <a:r>
              <a:rPr lang="en-US" dirty="0"/>
              <a:t>Based on the strategies you have explored during </a:t>
            </a:r>
            <a:br>
              <a:rPr lang="en-US" dirty="0"/>
            </a:br>
            <a:r>
              <a:rPr lang="en-US" dirty="0"/>
              <a:t>the lesson, discuss how this product </a:t>
            </a:r>
            <a:r>
              <a:rPr lang="en-US"/>
              <a:t>was</a:t>
            </a:r>
            <a:r>
              <a:rPr lang="en-US" dirty="0"/>
              <a:t> designed with ease of disassembly in mind</a:t>
            </a:r>
          </a:p>
          <a:p>
            <a:r>
              <a:rPr lang="en-US"/>
              <a:t>How might </a:t>
            </a:r>
            <a:r>
              <a:rPr lang="en-US" dirty="0"/>
              <a:t>it be improved?</a:t>
            </a:r>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Taking it apart </a:t>
            </a:r>
          </a:p>
        </p:txBody>
      </p:sp>
    </p:spTree>
    <p:extLst>
      <p:ext uri="{BB962C8B-B14F-4D97-AF65-F5344CB8AC3E}">
        <p14:creationId xmlns:p14="http://schemas.microsoft.com/office/powerpoint/2010/main" val="402083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mera&#10;&#10;Description automatically generated">
            <a:extLst>
              <a:ext uri="{FF2B5EF4-FFF2-40B4-BE49-F238E27FC236}">
                <a16:creationId xmlns:a16="http://schemas.microsoft.com/office/drawing/2014/main" id="{CA4173E6-5DC8-43EB-929A-1E32ACCFB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0350" y="2906854"/>
            <a:ext cx="5073650" cy="3384125"/>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Breaking it down</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Discuss why is it important for a product to be able to be disassembled easily</a:t>
            </a:r>
          </a:p>
          <a:p>
            <a:pPr lvl="1"/>
            <a:r>
              <a:rPr lang="en-US" dirty="0">
                <a:solidFill>
                  <a:srgbClr val="247393"/>
                </a:solidFill>
              </a:rPr>
              <a:t>What factors affect the ease </a:t>
            </a:r>
            <a:br>
              <a:rPr lang="en-US" dirty="0">
                <a:solidFill>
                  <a:srgbClr val="247393"/>
                </a:solidFill>
              </a:rPr>
            </a:br>
            <a:r>
              <a:rPr lang="en-US" dirty="0">
                <a:solidFill>
                  <a:srgbClr val="247393"/>
                </a:solidFill>
              </a:rPr>
              <a:t>with which a product may </a:t>
            </a:r>
            <a:br>
              <a:rPr lang="en-US" dirty="0">
                <a:solidFill>
                  <a:srgbClr val="247393"/>
                </a:solidFill>
              </a:rPr>
            </a:br>
            <a:r>
              <a:rPr lang="en-US" dirty="0">
                <a:solidFill>
                  <a:srgbClr val="247393"/>
                </a:solidFill>
              </a:rPr>
              <a:t>be disassembled?</a:t>
            </a:r>
          </a:p>
          <a:p>
            <a:pPr lvl="1"/>
            <a:r>
              <a:rPr lang="en-US" dirty="0">
                <a:solidFill>
                  <a:srgbClr val="247393"/>
                </a:solidFill>
              </a:rPr>
              <a:t>Which factors inhibit </a:t>
            </a:r>
            <a:br>
              <a:rPr lang="en-US" dirty="0">
                <a:solidFill>
                  <a:srgbClr val="247393"/>
                </a:solidFill>
              </a:rPr>
            </a:br>
            <a:r>
              <a:rPr lang="en-US" dirty="0">
                <a:solidFill>
                  <a:srgbClr val="247393"/>
                </a:solidFill>
              </a:rPr>
              <a:t>simple disassembly? </a:t>
            </a:r>
          </a:p>
          <a:p>
            <a:pPr lvl="1"/>
            <a:endParaRPr lang="en-US" dirty="0"/>
          </a:p>
        </p:txBody>
      </p:sp>
    </p:spTree>
    <p:extLst>
      <p:ext uri="{BB962C8B-B14F-4D97-AF65-F5344CB8AC3E}">
        <p14:creationId xmlns:p14="http://schemas.microsoft.com/office/powerpoint/2010/main" val="359573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The need for ease</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Ease of disassembly is important as it ensures:</a:t>
            </a:r>
          </a:p>
          <a:p>
            <a:pPr lvl="1"/>
            <a:r>
              <a:rPr lang="en-US" dirty="0"/>
              <a:t>easier </a:t>
            </a:r>
            <a:r>
              <a:rPr lang="en-GB" dirty="0"/>
              <a:t>analysis of</a:t>
            </a:r>
            <a:r>
              <a:rPr lang="en-US" dirty="0"/>
              <a:t> products for research and development</a:t>
            </a:r>
          </a:p>
          <a:p>
            <a:pPr lvl="1"/>
            <a:r>
              <a:rPr lang="en-US" dirty="0"/>
              <a:t>easier maintenance, repair and reuse of components</a:t>
            </a:r>
          </a:p>
          <a:p>
            <a:pPr lvl="1"/>
            <a:r>
              <a:rPr lang="en-US" dirty="0"/>
              <a:t>easier recycling and consequently a reduction in the </a:t>
            </a:r>
            <a:br>
              <a:rPr lang="en-US" dirty="0"/>
            </a:br>
            <a:r>
              <a:rPr lang="en-US" dirty="0"/>
              <a:t>use of virgin materials and resource depletion</a:t>
            </a:r>
          </a:p>
          <a:p>
            <a:pPr lvl="1"/>
            <a:r>
              <a:rPr lang="en-US" dirty="0"/>
              <a:t>an increase in the value of end-of-life products</a:t>
            </a:r>
          </a:p>
          <a:p>
            <a:pPr lvl="1"/>
            <a:r>
              <a:rPr lang="en-US" dirty="0"/>
              <a:t>a reduction in the need for specialist breaking </a:t>
            </a:r>
            <a:br>
              <a:rPr lang="en-US" dirty="0"/>
            </a:br>
            <a:r>
              <a:rPr lang="en-US" dirty="0"/>
              <a:t>and sorting facilities</a:t>
            </a:r>
          </a:p>
          <a:p>
            <a:pPr lvl="1"/>
            <a:r>
              <a:rPr lang="en-US" dirty="0"/>
              <a:t>fewer parts and products going to landfill</a:t>
            </a:r>
          </a:p>
        </p:txBody>
      </p:sp>
    </p:spTree>
    <p:extLst>
      <p:ext uri="{BB962C8B-B14F-4D97-AF65-F5344CB8AC3E}">
        <p14:creationId xmlns:p14="http://schemas.microsoft.com/office/powerpoint/2010/main" val="288725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ol&#10;&#10;Description automatically generated">
            <a:extLst>
              <a:ext uri="{FF2B5EF4-FFF2-40B4-BE49-F238E27FC236}">
                <a16:creationId xmlns:a16="http://schemas.microsoft.com/office/drawing/2014/main" id="{D834A182-21F1-4D84-AC7C-010541F90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802396" y="2515285"/>
            <a:ext cx="5341604" cy="375678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The challenge</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In recent decades, developments in manufacturing and technology have resulted in the shortening of expected product lifespans</a:t>
            </a:r>
          </a:p>
          <a:p>
            <a:pPr lvl="1"/>
            <a:r>
              <a:rPr lang="en-US" dirty="0"/>
              <a:t>This has led to a greater number </a:t>
            </a:r>
            <a:br>
              <a:rPr lang="en-US" dirty="0"/>
            </a:br>
            <a:r>
              <a:rPr lang="en-US" dirty="0"/>
              <a:t>of products going to landfill</a:t>
            </a:r>
          </a:p>
          <a:p>
            <a:pPr lvl="1"/>
            <a:r>
              <a:rPr lang="en-US" dirty="0">
                <a:solidFill>
                  <a:srgbClr val="247393"/>
                </a:solidFill>
              </a:rPr>
              <a:t>In what way has consumer </a:t>
            </a:r>
            <a:br>
              <a:rPr lang="en-US" dirty="0">
                <a:solidFill>
                  <a:srgbClr val="247393"/>
                </a:solidFill>
              </a:rPr>
            </a:br>
            <a:r>
              <a:rPr lang="en-US" dirty="0">
                <a:solidFill>
                  <a:srgbClr val="247393"/>
                </a:solidFill>
              </a:rPr>
              <a:t>demand contributed to </a:t>
            </a:r>
            <a:br>
              <a:rPr lang="en-US" dirty="0">
                <a:solidFill>
                  <a:srgbClr val="247393"/>
                </a:solidFill>
              </a:rPr>
            </a:br>
            <a:r>
              <a:rPr lang="en-US" dirty="0">
                <a:solidFill>
                  <a:srgbClr val="247393"/>
                </a:solidFill>
              </a:rPr>
              <a:t>this trend?</a:t>
            </a:r>
          </a:p>
          <a:p>
            <a:pPr lvl="1"/>
            <a:r>
              <a:rPr lang="en-US" dirty="0">
                <a:solidFill>
                  <a:srgbClr val="247393"/>
                </a:solidFill>
              </a:rPr>
              <a:t>Why do electrical and </a:t>
            </a:r>
            <a:br>
              <a:rPr lang="en-US" dirty="0">
                <a:solidFill>
                  <a:srgbClr val="247393"/>
                </a:solidFill>
              </a:rPr>
            </a:br>
            <a:r>
              <a:rPr lang="en-US" dirty="0">
                <a:solidFill>
                  <a:srgbClr val="247393"/>
                </a:solidFill>
              </a:rPr>
              <a:t>electronic products pose a particular challenge</a:t>
            </a:r>
            <a:br>
              <a:rPr lang="en-US" dirty="0">
                <a:solidFill>
                  <a:srgbClr val="247393"/>
                </a:solidFill>
              </a:rPr>
            </a:br>
            <a:r>
              <a:rPr lang="en-US" dirty="0">
                <a:solidFill>
                  <a:srgbClr val="247393"/>
                </a:solidFill>
              </a:rPr>
              <a:t>when it comes to disposal at the end of their useful life?</a:t>
            </a:r>
          </a:p>
          <a:p>
            <a:pPr lvl="1"/>
            <a:endParaRPr lang="en-US" dirty="0"/>
          </a:p>
        </p:txBody>
      </p:sp>
    </p:spTree>
    <p:extLst>
      <p:ext uri="{BB962C8B-B14F-4D97-AF65-F5344CB8AC3E}">
        <p14:creationId xmlns:p14="http://schemas.microsoft.com/office/powerpoint/2010/main" val="48345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ar&#10;&#10;Description automatically generated">
            <a:extLst>
              <a:ext uri="{FF2B5EF4-FFF2-40B4-BE49-F238E27FC236}">
                <a16:creationId xmlns:a16="http://schemas.microsoft.com/office/drawing/2014/main" id="{3E8DB82A-5FFD-4D6B-9F69-0B93ECA203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0270" y="2866058"/>
            <a:ext cx="4763730" cy="3372537"/>
          </a:xfrm>
          <a:prstGeom prst="rect">
            <a:avLst/>
          </a:prstGeom>
        </p:spPr>
      </p:pic>
      <p:sp>
        <p:nvSpPr>
          <p:cNvPr id="2" name="Text Placeholder 1">
            <a:extLst>
              <a:ext uri="{FF2B5EF4-FFF2-40B4-BE49-F238E27FC236}">
                <a16:creationId xmlns:a16="http://schemas.microsoft.com/office/drawing/2014/main" id="{84D007C0-5A4D-4C56-8B66-007304048527}"/>
              </a:ext>
            </a:extLst>
          </p:cNvPr>
          <p:cNvSpPr>
            <a:spLocks noGrp="1"/>
          </p:cNvSpPr>
          <p:nvPr>
            <p:ph type="body" sz="quarter" idx="13"/>
          </p:nvPr>
        </p:nvSpPr>
        <p:spPr/>
        <p:txBody>
          <a:bodyPr/>
          <a:lstStyle/>
          <a:p>
            <a:r>
              <a:rPr lang="en-GB" dirty="0"/>
              <a:t>Scrappage</a:t>
            </a:r>
          </a:p>
        </p:txBody>
      </p:sp>
      <p:sp>
        <p:nvSpPr>
          <p:cNvPr id="3" name="Text Placeholder 2">
            <a:extLst>
              <a:ext uri="{FF2B5EF4-FFF2-40B4-BE49-F238E27FC236}">
                <a16:creationId xmlns:a16="http://schemas.microsoft.com/office/drawing/2014/main" id="{C6A00922-98AD-4279-B261-EB6842273D17}"/>
              </a:ext>
            </a:extLst>
          </p:cNvPr>
          <p:cNvSpPr>
            <a:spLocks noGrp="1"/>
          </p:cNvSpPr>
          <p:nvPr>
            <p:ph type="body" sz="quarter" idx="14"/>
          </p:nvPr>
        </p:nvSpPr>
        <p:spPr/>
        <p:txBody>
          <a:bodyPr/>
          <a:lstStyle/>
          <a:p>
            <a:r>
              <a:rPr lang="en-GB" dirty="0"/>
              <a:t>Historically scrap vehicles have been stripped down or broken so that metals and other materials &amp; parts of value could be retrieved and sold or reused</a:t>
            </a:r>
          </a:p>
          <a:p>
            <a:pPr lvl="1"/>
            <a:r>
              <a:rPr lang="en-GB" dirty="0"/>
              <a:t>This type of reclamation only retrieved the parts of value</a:t>
            </a:r>
          </a:p>
          <a:p>
            <a:pPr lvl="1"/>
            <a:r>
              <a:rPr lang="en-GB" dirty="0"/>
              <a:t>It was often a brutal process as cars were </a:t>
            </a:r>
            <a:br>
              <a:rPr lang="en-GB" dirty="0"/>
            </a:br>
            <a:r>
              <a:rPr lang="en-GB" dirty="0"/>
              <a:t>not designed with disassembly in mind </a:t>
            </a:r>
          </a:p>
          <a:p>
            <a:pPr lvl="1"/>
            <a:r>
              <a:rPr lang="en-GB" dirty="0"/>
              <a:t>In recent years systems have </a:t>
            </a:r>
            <a:br>
              <a:rPr lang="en-GB" dirty="0"/>
            </a:br>
            <a:r>
              <a:rPr lang="en-GB" dirty="0"/>
              <a:t>been developed to allow more </a:t>
            </a:r>
            <a:br>
              <a:rPr lang="en-GB" dirty="0"/>
            </a:br>
            <a:r>
              <a:rPr lang="en-GB" dirty="0"/>
              <a:t>comprehensive breaking,</a:t>
            </a:r>
            <a:br>
              <a:rPr lang="en-GB" dirty="0"/>
            </a:br>
            <a:r>
              <a:rPr lang="en-GB" dirty="0"/>
              <a:t>reclamation and recycling</a:t>
            </a:r>
          </a:p>
        </p:txBody>
      </p:sp>
    </p:spTree>
    <p:extLst>
      <p:ext uri="{BB962C8B-B14F-4D97-AF65-F5344CB8AC3E}">
        <p14:creationId xmlns:p14="http://schemas.microsoft.com/office/powerpoint/2010/main" val="404612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apon&#10;&#10;Description automatically generated">
            <a:extLst>
              <a:ext uri="{FF2B5EF4-FFF2-40B4-BE49-F238E27FC236}">
                <a16:creationId xmlns:a16="http://schemas.microsoft.com/office/drawing/2014/main" id="{F93CE401-7F26-42CF-B2E3-D5B3ABC979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3789" y="2461179"/>
            <a:ext cx="7700211" cy="439682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Disassembly</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Disassembly is the process used to retrieve parts, components and materials for reuse and recycling</a:t>
            </a:r>
          </a:p>
          <a:p>
            <a:pPr lvl="1"/>
            <a:r>
              <a:rPr lang="en-US" dirty="0"/>
              <a:t>In recent years, there has been a focus by designers to reduce the number of parts and components in a product</a:t>
            </a:r>
          </a:p>
          <a:p>
            <a:pPr lvl="1"/>
            <a:r>
              <a:rPr lang="en-US" dirty="0"/>
              <a:t>Manufacturers are now obliged to consider the ease </a:t>
            </a:r>
            <a:br>
              <a:rPr lang="en-US" dirty="0"/>
            </a:br>
            <a:r>
              <a:rPr lang="en-US" dirty="0"/>
              <a:t>with which their products are broken down </a:t>
            </a:r>
            <a:br>
              <a:rPr lang="en-US" dirty="0"/>
            </a:br>
            <a:r>
              <a:rPr lang="en-US" dirty="0"/>
              <a:t>and processed at end of life</a:t>
            </a:r>
          </a:p>
          <a:p>
            <a:pPr lvl="1"/>
            <a:r>
              <a:rPr lang="en-US" dirty="0">
                <a:solidFill>
                  <a:srgbClr val="247393"/>
                </a:solidFill>
              </a:rPr>
              <a:t>What strategies might designers </a:t>
            </a:r>
            <a:br>
              <a:rPr lang="en-US" dirty="0">
                <a:solidFill>
                  <a:srgbClr val="247393"/>
                </a:solidFill>
              </a:rPr>
            </a:br>
            <a:r>
              <a:rPr lang="en-US" dirty="0">
                <a:solidFill>
                  <a:srgbClr val="247393"/>
                </a:solidFill>
              </a:rPr>
              <a:t>employ to reduce the number </a:t>
            </a:r>
            <a:br>
              <a:rPr lang="en-US" dirty="0">
                <a:solidFill>
                  <a:srgbClr val="247393"/>
                </a:solidFill>
              </a:rPr>
            </a:br>
            <a:r>
              <a:rPr lang="en-US" dirty="0">
                <a:solidFill>
                  <a:srgbClr val="247393"/>
                </a:solidFill>
              </a:rPr>
              <a:t>of parts used in the products </a:t>
            </a:r>
            <a:br>
              <a:rPr lang="en-US" dirty="0">
                <a:solidFill>
                  <a:srgbClr val="247393"/>
                </a:solidFill>
              </a:rPr>
            </a:br>
            <a:r>
              <a:rPr lang="en-US" dirty="0">
                <a:solidFill>
                  <a:srgbClr val="247393"/>
                </a:solidFill>
              </a:rPr>
              <a:t>they design?</a:t>
            </a:r>
          </a:p>
          <a:p>
            <a:pPr lvl="1"/>
            <a:endParaRPr lang="en-US" dirty="0"/>
          </a:p>
          <a:p>
            <a:pPr lvl="1"/>
            <a:endParaRPr lang="en-US" dirty="0"/>
          </a:p>
        </p:txBody>
      </p:sp>
      <p:pic>
        <p:nvPicPr>
          <p:cNvPr id="7" name="Picture 6">
            <a:extLst>
              <a:ext uri="{FF2B5EF4-FFF2-40B4-BE49-F238E27FC236}">
                <a16:creationId xmlns:a16="http://schemas.microsoft.com/office/drawing/2014/main" id="{D16FFCBD-C808-4139-B9D1-144E37CF7A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79670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96A9CD72-59B4-4B0B-AD7D-1AF17CE5E3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flipH="1">
            <a:off x="3978101" y="3519781"/>
            <a:ext cx="5165899" cy="3134226"/>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Design for disassembly</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GB" dirty="0"/>
              <a:t>Designers use various strategies in order to reduce parts and for ease of disassembly, these include:</a:t>
            </a:r>
          </a:p>
          <a:p>
            <a:pPr lvl="1"/>
            <a:r>
              <a:rPr lang="en-GB" dirty="0"/>
              <a:t>Prioritise materials and parts that can be reused or recycled</a:t>
            </a:r>
          </a:p>
          <a:p>
            <a:pPr lvl="1"/>
            <a:r>
              <a:rPr lang="en-GB" dirty="0"/>
              <a:t>Selection of appropriate manufacturing methods</a:t>
            </a:r>
          </a:p>
          <a:p>
            <a:pPr lvl="1"/>
            <a:r>
              <a:rPr lang="en-GB" dirty="0"/>
              <a:t>Integrating fixings or simplifying joining </a:t>
            </a:r>
            <a:br>
              <a:rPr lang="en-GB" dirty="0"/>
            </a:br>
            <a:r>
              <a:rPr lang="en-GB" dirty="0"/>
              <a:t>methods for quick disassembly</a:t>
            </a:r>
          </a:p>
          <a:p>
            <a:pPr lvl="1"/>
            <a:r>
              <a:rPr lang="en-GB" dirty="0"/>
              <a:t>Incorporating smart and </a:t>
            </a:r>
            <a:br>
              <a:rPr lang="en-GB" dirty="0"/>
            </a:br>
            <a:r>
              <a:rPr lang="en-GB" dirty="0"/>
              <a:t>biodegradable materials </a:t>
            </a:r>
            <a:br>
              <a:rPr lang="en-GB" dirty="0"/>
            </a:br>
            <a:r>
              <a:rPr lang="en-GB" dirty="0"/>
              <a:t>in anticipation of </a:t>
            </a:r>
            <a:br>
              <a:rPr lang="en-GB" dirty="0"/>
            </a:br>
            <a:r>
              <a:rPr lang="en-GB" dirty="0"/>
              <a:t>end-of-life</a:t>
            </a:r>
          </a:p>
        </p:txBody>
      </p:sp>
      <p:pic>
        <p:nvPicPr>
          <p:cNvPr id="7" name="Picture 6">
            <a:extLst>
              <a:ext uri="{FF2B5EF4-FFF2-40B4-BE49-F238E27FC236}">
                <a16:creationId xmlns:a16="http://schemas.microsoft.com/office/drawing/2014/main" id="{A09695DD-94E0-46C8-BE74-7944E3682E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52283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Material Selection</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4365695"/>
          </a:xfrm>
        </p:spPr>
        <p:txBody>
          <a:bodyPr/>
          <a:lstStyle/>
          <a:p>
            <a:r>
              <a:rPr lang="en-GB" dirty="0"/>
              <a:t>Materials should be chosen for ease of disassembly and processing at end-of-life without compromising </a:t>
            </a:r>
            <a:br>
              <a:rPr lang="en-GB" dirty="0"/>
            </a:br>
            <a:r>
              <a:rPr lang="en-GB" dirty="0"/>
              <a:t>the structural integrity of the product</a:t>
            </a:r>
          </a:p>
          <a:p>
            <a:pPr lvl="1"/>
            <a:r>
              <a:rPr lang="en-GB" dirty="0"/>
              <a:t>Ease of manufacture must be considered including </a:t>
            </a:r>
            <a:br>
              <a:rPr lang="en-GB" dirty="0"/>
            </a:br>
            <a:r>
              <a:rPr lang="en-GB" dirty="0"/>
              <a:t>the potential to integrate fixtures and finishes</a:t>
            </a:r>
          </a:p>
          <a:p>
            <a:pPr lvl="1"/>
            <a:r>
              <a:rPr lang="en-GB" dirty="0"/>
              <a:t>Ultimately, disassembly can be made easier </a:t>
            </a:r>
            <a:br>
              <a:rPr lang="en-GB" dirty="0"/>
            </a:br>
            <a:r>
              <a:rPr lang="en-GB" dirty="0"/>
              <a:t>by using fewer materials per product</a:t>
            </a:r>
          </a:p>
          <a:p>
            <a:pPr lvl="1"/>
            <a:r>
              <a:rPr lang="en-GB" dirty="0">
                <a:solidFill>
                  <a:srgbClr val="247393"/>
                </a:solidFill>
              </a:rPr>
              <a:t>What methods are used to identify </a:t>
            </a:r>
            <a:br>
              <a:rPr lang="en-GB" dirty="0">
                <a:solidFill>
                  <a:srgbClr val="247393"/>
                </a:solidFill>
              </a:rPr>
            </a:br>
            <a:r>
              <a:rPr lang="en-GB" dirty="0">
                <a:solidFill>
                  <a:srgbClr val="247393"/>
                </a:solidFill>
              </a:rPr>
              <a:t>many materials used in products </a:t>
            </a:r>
            <a:br>
              <a:rPr lang="en-GB" dirty="0">
                <a:solidFill>
                  <a:srgbClr val="247393"/>
                </a:solidFill>
              </a:rPr>
            </a:br>
            <a:r>
              <a:rPr lang="en-GB" dirty="0">
                <a:solidFill>
                  <a:srgbClr val="247393"/>
                </a:solidFill>
              </a:rPr>
              <a:t>and parts?</a:t>
            </a:r>
          </a:p>
          <a:p>
            <a:pPr lvl="1"/>
            <a:r>
              <a:rPr lang="en-GB" dirty="0">
                <a:solidFill>
                  <a:srgbClr val="247393"/>
                </a:solidFill>
              </a:rPr>
              <a:t>Indicate their potential for recycling</a:t>
            </a:r>
          </a:p>
        </p:txBody>
      </p:sp>
      <p:pic>
        <p:nvPicPr>
          <p:cNvPr id="5" name="Picture 4" descr="A close up of a piece of paper&#10;&#10;Description automatically generated">
            <a:extLst>
              <a:ext uri="{FF2B5EF4-FFF2-40B4-BE49-F238E27FC236}">
                <a16:creationId xmlns:a16="http://schemas.microsoft.com/office/drawing/2014/main" id="{D079FAFA-41C2-449E-B478-CD39561875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639"/>
          <a:stretch/>
        </p:blipFill>
        <p:spPr>
          <a:xfrm flipH="1">
            <a:off x="5690937" y="3777916"/>
            <a:ext cx="3404937" cy="2635235"/>
          </a:xfrm>
          <a:prstGeom prst="ellipse">
            <a:avLst/>
          </a:prstGeom>
          <a:ln>
            <a:noFill/>
          </a:ln>
          <a:effectLst>
            <a:softEdge rad="112500"/>
          </a:effectLst>
        </p:spPr>
      </p:pic>
    </p:spTree>
    <p:extLst>
      <p:ext uri="{BB962C8B-B14F-4D97-AF65-F5344CB8AC3E}">
        <p14:creationId xmlns:p14="http://schemas.microsoft.com/office/powerpoint/2010/main" val="96922102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1ECAE-8273-4229-911B-C8DADA19C08E}">
  <ds:schemaRefs>
    <ds:schemaRef ds:uri="http://schemas.microsoft.com/sharepoint/v3/contenttype/forms"/>
  </ds:schemaRefs>
</ds:datastoreItem>
</file>

<file path=customXml/itemProps2.xml><?xml version="1.0" encoding="utf-8"?>
<ds:datastoreItem xmlns:ds="http://schemas.openxmlformats.org/officeDocument/2006/customXml" ds:itemID="{687F3170-2000-4AFE-9632-F159FD8F0E93}">
  <ds:schemaRefs>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purl.org/dc/elements/1.1/"/>
    <ds:schemaRef ds:uri="1ef05dc5-97a2-498b-bf7c-bd189143a1ff"/>
    <ds:schemaRef ds:uri="http://www.w3.org/XML/1998/namespace"/>
  </ds:schemaRefs>
</ds:datastoreItem>
</file>

<file path=customXml/itemProps3.xml><?xml version="1.0" encoding="utf-8"?>
<ds:datastoreItem xmlns:ds="http://schemas.openxmlformats.org/officeDocument/2006/customXml" ds:itemID="{CE6DBC70-E38F-4BBD-9A58-873B20A42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9186</TotalTime>
  <Words>682</Words>
  <Application>Microsoft Office PowerPoint</Application>
  <PresentationFormat>On-screen Show (4:3)</PresentationFormat>
  <Paragraphs>116</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Museo 900</vt:lpstr>
      <vt:lpstr>Museo 500</vt:lpstr>
      <vt:lpstr>Calibri</vt:lpstr>
      <vt:lpstr>Museo900-Regular</vt:lpstr>
      <vt:lpstr>Museo 700</vt:lpstr>
      <vt:lpstr>Arial</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361</cp:revision>
  <cp:lastPrinted>2016-07-07T15:33:43Z</cp:lastPrinted>
  <dcterms:created xsi:type="dcterms:W3CDTF">2016-07-06T09:17:47Z</dcterms:created>
  <dcterms:modified xsi:type="dcterms:W3CDTF">2019-08-28T09:32:22Z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